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5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CAA-7A43-469E-9713-E4EC4B421D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0363-E9C9-4D04-9718-08DB8203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0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CAA-7A43-469E-9713-E4EC4B421D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0363-E9C9-4D04-9718-08DB8203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9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CAA-7A43-469E-9713-E4EC4B421D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0363-E9C9-4D04-9718-08DB8203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4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CAA-7A43-469E-9713-E4EC4B421D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0363-E9C9-4D04-9718-08DB8203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CAA-7A43-469E-9713-E4EC4B421D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0363-E9C9-4D04-9718-08DB8203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3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CAA-7A43-469E-9713-E4EC4B421D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0363-E9C9-4D04-9718-08DB8203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4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CAA-7A43-469E-9713-E4EC4B421D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0363-E9C9-4D04-9718-08DB8203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9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CAA-7A43-469E-9713-E4EC4B421D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0363-E9C9-4D04-9718-08DB8203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CAA-7A43-469E-9713-E4EC4B421D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0363-E9C9-4D04-9718-08DB8203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5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CAA-7A43-469E-9713-E4EC4B421D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0363-E9C9-4D04-9718-08DB8203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CAA-7A43-469E-9713-E4EC4B421D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0363-E9C9-4D04-9718-08DB8203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6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0BCAA-7A43-469E-9713-E4EC4B421D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50363-E9C9-4D04-9718-08DB8203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8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866B-55D1-4CE6-A856-6AFBA1EDF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2 – futuro-house.net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056C9-6CEC-4EBB-84BA-FD3A06031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Benjamin Acuff, Quay Robinson, Arnav Shah, </a:t>
            </a:r>
            <a:r>
              <a:rPr lang="en-US" dirty="0" err="1"/>
              <a:t>Yoseph</a:t>
            </a:r>
            <a:r>
              <a:rPr lang="en-US" dirty="0"/>
              <a:t> </a:t>
            </a:r>
            <a:r>
              <a:rPr lang="en-US" dirty="0" err="1"/>
              <a:t>Shibiru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9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48D3-68A7-4310-AC03-78C41843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280"/>
            <a:ext cx="10515600" cy="1178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Futuro</a:t>
            </a:r>
            <a:r>
              <a:rPr lang="en-US" dirty="0"/>
              <a:t> House Old Website – Index / 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617F4-DA2C-4A59-996A-00897F2D7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17" y="999019"/>
            <a:ext cx="11488565" cy="5513540"/>
          </a:xfrm>
        </p:spPr>
      </p:pic>
    </p:spTree>
    <p:extLst>
      <p:ext uri="{BB962C8B-B14F-4D97-AF65-F5344CB8AC3E}">
        <p14:creationId xmlns:p14="http://schemas.microsoft.com/office/powerpoint/2010/main" val="136026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6848-8E10-4825-8E7F-8119205E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7650"/>
            <a:ext cx="10515600" cy="1674415"/>
          </a:xfrm>
        </p:spPr>
        <p:txBody>
          <a:bodyPr/>
          <a:lstStyle/>
          <a:p>
            <a:r>
              <a:rPr lang="en-US" dirty="0"/>
              <a:t>Middle of index / 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ECB7-82BD-4BE2-958D-B69FAE1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BA00F-DE88-4F11-9C59-928528732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9" y="1027906"/>
            <a:ext cx="12002001" cy="57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3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070B-A81A-4AAF-BC9B-C55B132F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9547"/>
            <a:ext cx="10515600" cy="1325563"/>
          </a:xfrm>
        </p:spPr>
        <p:txBody>
          <a:bodyPr/>
          <a:lstStyle/>
          <a:p>
            <a:r>
              <a:rPr lang="en-US" dirty="0"/>
              <a:t>Bottom of index / 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2F442-6A05-454A-BF59-C066FD64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78EEF-2F9A-45B8-A282-69D9319B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7" y="1164595"/>
            <a:ext cx="11822185" cy="56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AB02-D2EF-4EB7-81CF-4F0E8F9A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Brief History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369004-D748-4E58-AD39-9FD8DC467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88" y="1043304"/>
            <a:ext cx="11617424" cy="5597431"/>
          </a:xfrm>
        </p:spPr>
      </p:pic>
    </p:spTree>
    <p:extLst>
      <p:ext uri="{BB962C8B-B14F-4D97-AF65-F5344CB8AC3E}">
        <p14:creationId xmlns:p14="http://schemas.microsoft.com/office/powerpoint/2010/main" val="98693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7EDE-8A19-4176-AFBD-D5D0B665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232"/>
            <a:ext cx="10515600" cy="1325563"/>
          </a:xfrm>
        </p:spPr>
        <p:txBody>
          <a:bodyPr/>
          <a:lstStyle/>
          <a:p>
            <a:r>
              <a:rPr lang="en-US" dirty="0"/>
              <a:t>If you click on an image… this happens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4D09F-0C15-4A73-B09D-0A406E510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" y="979010"/>
            <a:ext cx="11673840" cy="5572297"/>
          </a:xfrm>
        </p:spPr>
      </p:pic>
    </p:spTree>
    <p:extLst>
      <p:ext uri="{BB962C8B-B14F-4D97-AF65-F5344CB8AC3E}">
        <p14:creationId xmlns:p14="http://schemas.microsoft.com/office/powerpoint/2010/main" val="391052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EB1D-4AF0-4FD3-A6C0-6986BED7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4635"/>
            <a:ext cx="10515600" cy="1325563"/>
          </a:xfrm>
        </p:spPr>
        <p:txBody>
          <a:bodyPr/>
          <a:lstStyle/>
          <a:p>
            <a:r>
              <a:rPr lang="en-US" dirty="0"/>
              <a:t>Future House Original Website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4FB0-F030-4942-AA4C-CA60D495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19" y="1825625"/>
            <a:ext cx="53543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Images are cool</a:t>
            </a:r>
          </a:p>
          <a:p>
            <a:r>
              <a:rPr lang="en-US" dirty="0"/>
              <a:t>Header looks good on home page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59296-D80E-4027-AA18-88C76CDB3A61}"/>
              </a:ext>
            </a:extLst>
          </p:cNvPr>
          <p:cNvSpPr txBox="1"/>
          <p:nvPr/>
        </p:nvSpPr>
        <p:spPr>
          <a:xfrm>
            <a:off x="5838825" y="797510"/>
            <a:ext cx="594360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Bad Contrast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Bad Navigation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Bad Alignment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No consistency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Difficult to 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One page might contain too much information opposed to spreading the information out throughout the entire website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No footer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No contents in the aside section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Some of the links do not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Images are spread inconsistently throughout</a:t>
            </a:r>
          </a:p>
        </p:txBody>
      </p:sp>
    </p:spTree>
    <p:extLst>
      <p:ext uri="{BB962C8B-B14F-4D97-AF65-F5344CB8AC3E}">
        <p14:creationId xmlns:p14="http://schemas.microsoft.com/office/powerpoint/2010/main" val="28480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7DFA-DFE2-448C-B9CE-EDCBC55C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1"/>
            <a:ext cx="10515600" cy="866774"/>
          </a:xfrm>
        </p:spPr>
        <p:txBody>
          <a:bodyPr/>
          <a:lstStyle/>
          <a:p>
            <a:r>
              <a:rPr lang="en-US" dirty="0"/>
              <a:t>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295C-AED7-43CB-81C6-E60A48D9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771525"/>
            <a:ext cx="11944350" cy="5876925"/>
          </a:xfrm>
        </p:spPr>
        <p:txBody>
          <a:bodyPr>
            <a:normAutofit/>
          </a:bodyPr>
          <a:lstStyle/>
          <a:p>
            <a:r>
              <a:rPr lang="en-US" sz="2400" dirty="0"/>
              <a:t>Benjamin Acuff – Project Manager / Team Leader</a:t>
            </a:r>
          </a:p>
          <a:p>
            <a:pPr lvl="1"/>
            <a:r>
              <a:rPr lang="en-US" sz="2000" dirty="0"/>
              <a:t>Organized group and kept group on track to meet deadlines</a:t>
            </a:r>
          </a:p>
          <a:p>
            <a:pPr lvl="1"/>
            <a:r>
              <a:rPr lang="en-US" sz="2000" dirty="0"/>
              <a:t>Scheduled meeting times through email and teams</a:t>
            </a:r>
          </a:p>
          <a:p>
            <a:pPr lvl="1"/>
            <a:r>
              <a:rPr lang="en-US" sz="2000" dirty="0"/>
              <a:t>Helped design HTML files and CSS design ideas</a:t>
            </a:r>
          </a:p>
          <a:p>
            <a:r>
              <a:rPr lang="en-US" sz="2400" dirty="0"/>
              <a:t>Quay Robinson – Analyst / Designer</a:t>
            </a:r>
          </a:p>
          <a:p>
            <a:pPr lvl="1"/>
            <a:r>
              <a:rPr lang="en-US" sz="2000" dirty="0"/>
              <a:t>Collaborated ideas and planned out design project</a:t>
            </a:r>
          </a:p>
          <a:p>
            <a:pPr lvl="1"/>
            <a:r>
              <a:rPr lang="en-US" sz="2000" dirty="0"/>
              <a:t>Helped design HTML files and CSS design ideas</a:t>
            </a:r>
          </a:p>
          <a:p>
            <a:pPr lvl="1"/>
            <a:r>
              <a:rPr lang="en-US" sz="2000" dirty="0"/>
              <a:t>Looks at design in real time to make sure the file follows CSS and HTML guidelines</a:t>
            </a:r>
          </a:p>
          <a:p>
            <a:r>
              <a:rPr lang="en-US" sz="2400" dirty="0" err="1"/>
              <a:t>Yoseph</a:t>
            </a:r>
            <a:r>
              <a:rPr lang="en-US" sz="2400" dirty="0"/>
              <a:t> </a:t>
            </a:r>
            <a:r>
              <a:rPr lang="en-US" sz="2400" dirty="0" err="1"/>
              <a:t>Shibiru</a:t>
            </a:r>
            <a:r>
              <a:rPr lang="en-US" sz="2400" dirty="0"/>
              <a:t> – Lead Designer / Organizer</a:t>
            </a:r>
          </a:p>
          <a:p>
            <a:pPr lvl="1"/>
            <a:r>
              <a:rPr lang="en-US" sz="2000" dirty="0"/>
              <a:t>Designed the CSS file we used for all the website’s HTML files</a:t>
            </a:r>
          </a:p>
          <a:p>
            <a:pPr lvl="1"/>
            <a:r>
              <a:rPr lang="en-US" sz="2000" dirty="0"/>
              <a:t>Helped design HTML files and coordinate image files</a:t>
            </a:r>
          </a:p>
          <a:p>
            <a:pPr lvl="1"/>
            <a:r>
              <a:rPr lang="en-US" sz="2000" dirty="0"/>
              <a:t>Responsible for putting all files together for final design</a:t>
            </a:r>
          </a:p>
          <a:p>
            <a:r>
              <a:rPr lang="en-US" sz="2400" dirty="0"/>
              <a:t>Arnav Shah – Tester / Designer</a:t>
            </a:r>
          </a:p>
          <a:p>
            <a:pPr lvl="1"/>
            <a:r>
              <a:rPr lang="en-US" sz="2000" dirty="0"/>
              <a:t>Tested and cleaned up any mistakes on a previously uploaded file</a:t>
            </a:r>
          </a:p>
          <a:p>
            <a:pPr lvl="1"/>
            <a:r>
              <a:rPr lang="en-US" sz="2000" dirty="0"/>
              <a:t>Helped design HTML files and CSS design ideas</a:t>
            </a:r>
          </a:p>
          <a:p>
            <a:pPr lvl="1"/>
            <a:r>
              <a:rPr lang="en-US" sz="2000" dirty="0"/>
              <a:t>Responsible for final testing and minimizing any mistakes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7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0709-CDB1-4820-99F2-B5148EE4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4" y="2263775"/>
            <a:ext cx="11077575" cy="2330450"/>
          </a:xfrm>
        </p:spPr>
        <p:txBody>
          <a:bodyPr>
            <a:noAutofit/>
          </a:bodyPr>
          <a:lstStyle/>
          <a:p>
            <a:r>
              <a:rPr lang="en-US" sz="7200" dirty="0"/>
              <a:t>We will now present the new redesigned website, do a live demo, and take questions at the end. 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D168D-E403-408C-B350-0BE961007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85950" y="396875"/>
            <a:ext cx="1533525" cy="5175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2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4182998E71F149849CD2525651D44D" ma:contentTypeVersion="7" ma:contentTypeDescription="Create a new document." ma:contentTypeScope="" ma:versionID="3062bb613a5c5dc1ed218255d703a1e0">
  <xsd:schema xmlns:xsd="http://www.w3.org/2001/XMLSchema" xmlns:xs="http://www.w3.org/2001/XMLSchema" xmlns:p="http://schemas.microsoft.com/office/2006/metadata/properties" xmlns:ns2="89b2f1e5-1a12-45a9-8472-5a4cd2d96871" targetNamespace="http://schemas.microsoft.com/office/2006/metadata/properties" ma:root="true" ma:fieldsID="20a44ac5d19a4e62a54c1f2bb0a554a3" ns2:_="">
    <xsd:import namespace="89b2f1e5-1a12-45a9-8472-5a4cd2d968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2f1e5-1a12-45a9-8472-5a4cd2d968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F2DB4F-D152-4B02-ACBD-F0A181B5B5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A471F5-2FD4-4E8F-BB19-B6FFC1675C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2f1e5-1a12-45a9-8472-5a4cd2d968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3972AD-8BE2-464A-BD41-A4449D8D26EC}">
  <ds:schemaRefs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89b2f1e5-1a12-45a9-8472-5a4cd2d968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281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Group 2 – futuro-house.net</vt:lpstr>
      <vt:lpstr>Futuro House Old Website – Index / Home Page</vt:lpstr>
      <vt:lpstr>Middle of index / home page</vt:lpstr>
      <vt:lpstr>Bottom of index / home page</vt:lpstr>
      <vt:lpstr>Brief History Page</vt:lpstr>
      <vt:lpstr>If you click on an image… this happens</vt:lpstr>
      <vt:lpstr>Future House Original Website Pros and Cons</vt:lpstr>
      <vt:lpstr>Team Roles</vt:lpstr>
      <vt:lpstr>We will now present the new redesigned website, do a live demo, and take questions at the end.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Benjamin Acuff</dc:creator>
  <cp:lastModifiedBy>Benjamin Acuff</cp:lastModifiedBy>
  <cp:revision>3</cp:revision>
  <dcterms:created xsi:type="dcterms:W3CDTF">2022-04-29T15:41:43Z</dcterms:created>
  <dcterms:modified xsi:type="dcterms:W3CDTF">2022-04-29T18:26:31Z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0x010100774182998E71F149849CD2525651D44D</vt:lpwstr>
  </property>
</Properties>
</file>