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37860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37860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37860c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37860c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37860c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37860c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37860c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37860c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37860c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337860c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37860c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37860c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AA/B3/8조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디자인패턴 적용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Diagram (Overall)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125" y="1051925"/>
            <a:ext cx="54894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Observer Pattern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7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WatchController에 등록된 Observer를 통해 Model에서의 상태변화를 View에 전달 할 수 있도록 설계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423700" y="5400475"/>
            <a:ext cx="5393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Subject(</a:t>
            </a:r>
            <a:r>
              <a:rPr lang="ko" sz="1800">
                <a:solidFill>
                  <a:schemeClr val="dk2"/>
                </a:solidFill>
              </a:rPr>
              <a:t>WatchController)에 등록된 Observer(View)들에게 상태변화를 전달 할 수 있도록 설계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450" y="1081425"/>
            <a:ext cx="3453749" cy="325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Singleton Pattern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8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WatchController는 Singleton Pattern을 적용하여 모든 모듈이 하나의 객체를 참조하도록 설계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25" y="1490975"/>
            <a:ext cx="4701899" cy="26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Visitor Pattern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290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Light기능과 Beep기능에 대하여 각 모드에서 Visitor객체를 가져와서 동작하도록 수정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75" y="1083200"/>
            <a:ext cx="5803750" cy="4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State Pattern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1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각 Mode를 State 객체로 정의하고, Mode 별로 해야하는 동작을 각각 구현하도록 설계하여, Mode 별 유지보수성을 높임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00" y="1170125"/>
            <a:ext cx="4364401" cy="270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Pattern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1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- View - Controller 로 분리하여 서로간의 Dependency를 최소화 하는 설계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View: WatchView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Controller: WatchController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Model: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661263"/>
            <a:ext cx="39551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