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8F8961-2A0F-4473-BA1C-C6286417FDE6}">
  <a:tblStyle styleId="{758F8961-2A0F-4473-BA1C-C6286417F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23533716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323533716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23533716_4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323533716_4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235337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3235337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235337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3235337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235337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3235337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235337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23533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235337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3235337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3235337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3235337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3235337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3235337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235337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235337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235337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235337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3235337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3235337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23533716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23533716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23533716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323533716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323533716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323533716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235337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3235337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235337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3235337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3235337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3235337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32353371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32353371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AA / B3 / 8조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595959"/>
                </a:solidFill>
              </a:rPr>
              <a:t>Class Diagram</a:t>
            </a:r>
            <a:r>
              <a:rPr lang="ko" sz="2800">
                <a:solidFill>
                  <a:srgbClr val="595959"/>
                </a:solidFill>
              </a:rPr>
              <a:t> / Sequence Diagram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14.타이머 일시정지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타이머 기능 진입 &amp; 타이머 작동 중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(A) 타이머를 일시정지한다.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(S) 작동 중인 타이머를 정지 시킨다.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(S) 남은 시간을 저장한다.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475" y="44325"/>
            <a:ext cx="4234075" cy="328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3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7537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16.알람 설정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and Casual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R3.1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Case: “알람 설정 기능”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 기능 진입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</a:t>
                      </a:r>
                      <a:r>
                        <a:rPr lang="ko" sz="1000"/>
                        <a:t>Mode(B) 버튼을 통해 알람 기능에 진입한다.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</a:t>
                      </a:r>
                      <a:r>
                        <a:rPr lang="ko" sz="1000"/>
                        <a:t>+(C) 버튼으로 원하는 시간대의 알람을 설정한다.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</a:t>
                      </a:r>
                      <a:r>
                        <a:rPr lang="ko" sz="1000"/>
                        <a:t>확인(A) 버튼을 통해 알람을 설정한다.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2~3 : 확인(A) 버튼을 누르지 않고 Mode(B) 버튼을 누를 시 알람을 저장하지 않는다.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39" y="0"/>
            <a:ext cx="48601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4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661275"/>
                <a:gridCol w="2688850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18.알람설정은 4개까지 가능하다.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and Casual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R3.3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Case: “</a:t>
                      </a:r>
                      <a:r>
                        <a:rPr lang="ko" sz="10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알람설정은 4개까지 가능하다. </a:t>
                      </a:r>
                      <a:r>
                        <a:rPr lang="ko" sz="1000"/>
                        <a:t>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(S) </a:t>
                      </a:r>
                      <a:r>
                        <a:rPr lang="ko" sz="1000"/>
                        <a:t>최대 4개의 알람까지 설정할 수 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50" y="1472713"/>
            <a:ext cx="4336674" cy="216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5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21.알람을 제거할 수 있다.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 / 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(A):Actor, (S):System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(A) 각 알람에서 A버튼을 1초이상 길게 누른다. 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(S)각 알람에서 A버튼이 1초이상 길게 입력되면 알람이 제거(비활성화&amp;초기화) 된다.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302" y="64550"/>
            <a:ext cx="73998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6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22.도시선택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 / 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 / 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System Functions: R4.1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WorldTime 기능 진입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(A):Actor, (S):System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(A) WorldTime 기능에서 확인할 도시를 선택한다.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(S) WorldTime 기능에서 선택된 도시에 대한 시간을 출력한다.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996" y="36100"/>
            <a:ext cx="55490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Diagram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6041511" cy="426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1.Timeout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설정상태 진입시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(A):Actor, (S):System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(S) : 마지막 입력 기준으로 3분 Timer 동작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(S) : 3분이 경과되면 설정 진입 전 모드로 이동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125" y="1467025"/>
            <a:ext cx="3607700" cy="250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0062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2.시간표시 format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TimeKeeping모드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부팅 후 TimeKeeping 모드 활성화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700" y="152400"/>
            <a:ext cx="3740900" cy="372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7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3.모드전환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설정모드가 아닌경우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: 모드버튼을 동작한다.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현재모드의 다음 모드로 진입한다.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 2.(S) : 현재모드가 설정모드인 경우 해당 설정내용을 취소하고 이전모드로 돌아간다.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550" y="332788"/>
            <a:ext cx="59721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418225"/>
                <a:gridCol w="2295450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4.취소 버튼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설정모드에 진입한 경우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: 취소버튼을 동작한다.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취소가 가능한 모드인지 확인한다.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: 진입 전 모드로 돌아간다.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 2: (S) : 취소가 불가능한 모드인 경우 아무 동작도 하지 않는다.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875" y="729650"/>
            <a:ext cx="4973126" cy="412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8.알림 종료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알림이 울리고 있을 때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(A):Actor, (S):System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(A) : 알림이 울릴 때 버튼을 동작한다.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(S) : 알림이 울리고 있는 상태이면 해당 버튼 동작은 하지 않고 알림을 종료한다.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700" y="499625"/>
            <a:ext cx="4411301" cy="38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842500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9.TimeKeeping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Hidden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시계모드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시스템은 디스플레이에 매초 시간을 띄운다.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None.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None.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0"/>
            <a:ext cx="4419600" cy="279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1"/>
          <p:cNvGraphicFramePr/>
          <p:nvPr/>
        </p:nvGraphicFramePr>
        <p:xfrm>
          <a:off x="152400" y="4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{758F8961-2A0F-4473-BA1C-C6286417FDE6}</a:tableStyleId>
              </a:tblPr>
              <a:tblGrid>
                <a:gridCol w="1939675"/>
                <a:gridCol w="3139425"/>
              </a:tblGrid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 Case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13.타이머 시작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Purpose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Overview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Evident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Cross Reference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Pre-Requisites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타이머 기능 진입 &amp; 타이머 작동 중이 아님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Typical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(A):Actor, (S):System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(A) 타이머를 시작한다.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남은 시간을 불러온다.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(S) 남은 시간만큼 타이머를 작동시킨다.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Alternative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Exceptional Courses of Events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 3: (S) 남은 시간이 0초라면, 아무 일도 하지 않는다.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21"/>
          <p:cNvSpPr txBox="1"/>
          <p:nvPr/>
        </p:nvSpPr>
        <p:spPr>
          <a:xfrm>
            <a:off x="6235700" y="-1046700"/>
            <a:ext cx="146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 Start/Stop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D: Reset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275" y="119150"/>
            <a:ext cx="4350225" cy="319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