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54a8070a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54a8070a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54a8070a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54a8070a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5733" y="441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AA/B3/8조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HolubSQL Practice2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50" y="427225"/>
            <a:ext cx="4524875" cy="16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450" y="2766300"/>
            <a:ext cx="5530125" cy="10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49375" y="73900"/>
            <a:ext cx="53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Client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272450" y="2366100"/>
            <a:ext cx="53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Director (</a:t>
            </a:r>
            <a:r>
              <a:rPr lang="ko"/>
              <a:t>ConcreteTable</a:t>
            </a:r>
            <a:r>
              <a:rPr lang="ko"/>
              <a:t>)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3600" y="427225"/>
            <a:ext cx="2619375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6028875" y="135400"/>
            <a:ext cx="112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9999"/>
                </a:solidFill>
              </a:rPr>
              <a:t>ConcreteTable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028875" y="2402400"/>
            <a:ext cx="112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9999"/>
                </a:solidFill>
              </a:rPr>
              <a:t>HTMLExporter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477400" y="1101850"/>
            <a:ext cx="73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9999"/>
                </a:solidFill>
              </a:rPr>
              <a:t>Exporter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7213725" y="1440550"/>
            <a:ext cx="91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9999"/>
                </a:solidFill>
              </a:rPr>
              <a:t>thead HTML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8060750" y="1440550"/>
            <a:ext cx="112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9999"/>
                </a:solidFill>
              </a:rPr>
              <a:t>tbody HTML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8380625" y="381725"/>
            <a:ext cx="112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9999"/>
                </a:solidFill>
              </a:rPr>
              <a:t>Table HTML code</a:t>
            </a:r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625" y="304800"/>
            <a:ext cx="1747950" cy="31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1975" y="304800"/>
            <a:ext cx="2125800" cy="16579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152400" y="-55400"/>
            <a:ext cx="27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Builder (HTMLExporter)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4681625" y="-55400"/>
            <a:ext cx="27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Output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04800"/>
            <a:ext cx="3274300" cy="470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