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85" r:id="rId5"/>
    <p:sldId id="264" r:id="rId6"/>
    <p:sldId id="266" r:id="rId7"/>
    <p:sldId id="267" r:id="rId8"/>
    <p:sldId id="268" r:id="rId9"/>
    <p:sldId id="271" r:id="rId10"/>
    <p:sldId id="269" r:id="rId11"/>
    <p:sldId id="270" r:id="rId12"/>
    <p:sldId id="262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9801" y="1105131"/>
            <a:ext cx="8371473" cy="22530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Goes in This Box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2270" y="3104622"/>
            <a:ext cx="3614530" cy="1448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Whitney Book"/>
                <a:cs typeface="Whitney Book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FF0000"/>
                </a:solidFill>
              </a:defRPr>
            </a:lvl2pPr>
            <a:lvl3pPr marL="1588" indent="0" algn="l">
              <a:buNone/>
              <a:tabLst/>
              <a:defRPr>
                <a:solidFill>
                  <a:srgbClr val="FF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If you have a longer description of your presentation, please type it in this 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991122"/>
            <a:ext cx="7772400" cy="279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tx1"/>
                </a:solidFill>
              </a:rPr>
              <a:t>Redis</a:t>
            </a:r>
            <a:endParaRPr lang="en-US" sz="6000" dirty="0" smtClean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4300" dirty="0" smtClean="0"/>
              <a:t>Our Swiss Army </a:t>
            </a:r>
            <a:r>
              <a:rPr lang="en-US" sz="4300" dirty="0" err="1" smtClean="0"/>
              <a:t>Datastore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2404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Command reference – Red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77"/>
            <a:ext cx="9144000" cy="5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HKEYS – Redi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" y="1417638"/>
            <a:ext cx="4211329" cy="2266562"/>
          </a:xfrm>
          <a:prstGeom prst="rect">
            <a:avLst/>
          </a:prstGeom>
        </p:spPr>
      </p:pic>
      <p:pic>
        <p:nvPicPr>
          <p:cNvPr id="6" name="Picture 5" descr="LPOP – Red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82" y="1417638"/>
            <a:ext cx="5037617" cy="2266562"/>
          </a:xfrm>
          <a:prstGeom prst="rect">
            <a:avLst/>
          </a:prstGeom>
        </p:spPr>
      </p:pic>
      <p:pic>
        <p:nvPicPr>
          <p:cNvPr id="7" name="Picture 6" descr="SADD – Red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3665522"/>
            <a:ext cx="8929231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sucks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2" name="Picture 1" descr="06-key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61"/>
            <a:ext cx="9144000" cy="31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 descr="KEYS – Redi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431"/>
            <a:ext cx="9144000" cy="2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4556"/>
            <a:ext cx="8229600" cy="209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 is tempting…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Keep replica(s) around for reporting </a:t>
            </a:r>
            <a:endParaRPr lang="en-US" dirty="0"/>
          </a:p>
        </p:txBody>
      </p:sp>
      <p:pic>
        <p:nvPicPr>
          <p:cNvPr id="3" name="Picture 2" descr="07-key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652"/>
            <a:ext cx="9144000" cy="19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Picture 3" descr="08-callback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56"/>
            <a:ext cx="9144000" cy="22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8518"/>
            <a:ext cx="8229600" cy="2209417"/>
          </a:xfrm>
        </p:spPr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after_commit</a:t>
            </a:r>
            <a:r>
              <a:rPr lang="en-US" dirty="0" smtClean="0">
                <a:sym typeface="Wingdings"/>
              </a:rPr>
              <a:t> instead </a:t>
            </a:r>
            <a:endParaRPr lang="en-US" dirty="0"/>
          </a:p>
        </p:txBody>
      </p:sp>
      <p:pic>
        <p:nvPicPr>
          <p:cNvPr id="2" name="Picture 1" descr="08-callbacks.rb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9144000" cy="21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3" name="Picture 2" descr="09-resque-drop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36"/>
            <a:ext cx="9144000" cy="41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536"/>
            <a:ext cx="8229600" cy="1471893"/>
          </a:xfrm>
        </p:spPr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not dropping data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712"/>
            <a:ext cx="9144000" cy="3788366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457200" y="5148436"/>
            <a:ext cx="8229600" cy="1471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Send copious +1’s </a:t>
            </a:r>
            <a:r>
              <a:rPr lang="en-US" sz="3600" dirty="0" smtClean="0"/>
              <a:t>to:</a:t>
            </a:r>
          </a:p>
          <a:p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defunkt</a:t>
            </a:r>
            <a:r>
              <a:rPr lang="en-US" sz="2800" dirty="0"/>
              <a:t>/</a:t>
            </a:r>
            <a:r>
              <a:rPr lang="en-US" sz="2800" dirty="0" err="1"/>
              <a:t>resque</a:t>
            </a:r>
            <a:r>
              <a:rPr lang="en-US" sz="2800" dirty="0"/>
              <a:t>/pull/531</a:t>
            </a:r>
          </a:p>
        </p:txBody>
      </p:sp>
    </p:spTree>
    <p:extLst>
      <p:ext uri="{BB962C8B-B14F-4D97-AF65-F5344CB8AC3E}">
        <p14:creationId xmlns:p14="http://schemas.microsoft.com/office/powerpoint/2010/main" val="413835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 == </a:t>
            </a:r>
            <a:r>
              <a:rPr lang="en-US" b="1" i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i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i="1" dirty="0" smtClean="0"/>
              <a:t>S</a:t>
            </a:r>
            <a:r>
              <a:rPr lang="en-US" dirty="0" smtClean="0"/>
              <a:t>erver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is an open source, advanced key-value </a:t>
            </a:r>
            <a:r>
              <a:rPr lang="en-US" dirty="0" smtClean="0"/>
              <a:t>store. …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often referred to as a data structure </a:t>
            </a:r>
            <a:r>
              <a:rPr lang="en-US" dirty="0" smtClean="0"/>
              <a:t>server since </a:t>
            </a:r>
            <a:r>
              <a:rPr lang="en-US" dirty="0"/>
              <a:t>keys can contain strings, hashes, lists, sets and sorted sets</a:t>
            </a:r>
            <a:r>
              <a:rPr lang="en-US" dirty="0" smtClean="0"/>
              <a:t>.” 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(copy &amp; pasted from http://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redis.io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2BF00"/>
                </a:solidFill>
              </a:rPr>
              <a:t>test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akeredis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405"/>
            <a:ext cx="9144000" cy="47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incr</a:t>
            </a:r>
            <a:r>
              <a:rPr lang="en-US" b="1" dirty="0" smtClean="0"/>
              <a:t>/</a:t>
            </a:r>
            <a:r>
              <a:rPr lang="en-US" b="1" dirty="0" err="1" smtClean="0"/>
              <a:t>decr</a:t>
            </a:r>
            <a:r>
              <a:rPr lang="en-US" b="1" dirty="0" smtClean="0"/>
              <a:t> </a:t>
            </a:r>
            <a:r>
              <a:rPr lang="en-US" dirty="0" smtClean="0"/>
              <a:t>for deal inventory </a:t>
            </a:r>
            <a:r>
              <a:rPr lang="en-US" b="1" dirty="0" smtClean="0"/>
              <a:t> 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expireat</a:t>
            </a:r>
            <a:r>
              <a:rPr lang="en-US" dirty="0" smtClean="0"/>
              <a:t> to keep the datasets leaner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/>
              <a:t>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smtClean="0"/>
              <a:t>to track who has seen what deal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lpush</a:t>
            </a:r>
            <a:r>
              <a:rPr lang="en-US" b="1" dirty="0" smtClean="0"/>
              <a:t>/</a:t>
            </a:r>
            <a:r>
              <a:rPr lang="en-US" b="1" dirty="0" err="1" smtClean="0"/>
              <a:t>rpop</a:t>
            </a:r>
            <a:r>
              <a:rPr lang="en-US" dirty="0"/>
              <a:t> </a:t>
            </a:r>
            <a:r>
              <a:rPr lang="en-US" dirty="0" smtClean="0"/>
              <a:t>for custom message queues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smtClean="0"/>
              <a:t>get/</a:t>
            </a:r>
            <a:r>
              <a:rPr lang="en-US" b="1" dirty="0" err="1" smtClean="0"/>
              <a:t>setex</a:t>
            </a:r>
            <a:r>
              <a:rPr lang="en-US" b="1" dirty="0" smtClean="0"/>
              <a:t> </a:t>
            </a:r>
            <a:r>
              <a:rPr lang="en-US" dirty="0" smtClean="0"/>
              <a:t>for abandoned cart reminders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Replication/Failover</a:t>
            </a:r>
            <a:r>
              <a:rPr lang="en-US" dirty="0" smtClean="0"/>
              <a:t> to provide high availability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/>
              <a:t>Redis</a:t>
            </a:r>
            <a:r>
              <a:rPr lang="en-US" b="1" dirty="0"/>
              <a:t>::Distributed</a:t>
            </a:r>
            <a:r>
              <a:rPr lang="en-US" dirty="0"/>
              <a:t> to shard large datasets</a:t>
            </a:r>
          </a:p>
          <a:p>
            <a:pPr marL="889000">
              <a:buFont typeface="Lucida Grande" charset="0"/>
              <a:buChar char="✓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85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Start with </a:t>
            </a:r>
            <a:r>
              <a:rPr lang="en-US" b="1" dirty="0" err="1" smtClean="0"/>
              <a:t>expireat</a:t>
            </a:r>
            <a:r>
              <a:rPr lang="en-US" dirty="0" smtClean="0"/>
              <a:t>. Do we need this forever?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Start with </a:t>
            </a:r>
            <a:r>
              <a:rPr lang="en-US" b="1" dirty="0" err="1" smtClean="0"/>
              <a:t>slaveof</a:t>
            </a:r>
            <a:r>
              <a:rPr lang="en-US" dirty="0" smtClean="0"/>
              <a:t>. Keep a replica or two around.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Upgrade to 2.4.6 made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Resque</a:t>
            </a:r>
            <a:r>
              <a:rPr lang="en-US" dirty="0" smtClean="0"/>
              <a:t> can’t be entirely trusted (see fork).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Cluster is still a ways off, so </a:t>
            </a:r>
            <a:r>
              <a:rPr lang="en-US" b="1" i="1" dirty="0" smtClean="0"/>
              <a:t>PRESHARD</a:t>
            </a:r>
            <a:r>
              <a:rPr lang="en-US" dirty="0" smtClean="0"/>
              <a:t>.</a:t>
            </a:r>
            <a:endParaRPr lang="en-US" dirty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Single-purpose instances over one multi-purpose.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</a:t>
            </a:r>
            <a:r>
              <a:rPr lang="en-US" b="1" dirty="0" err="1" smtClean="0"/>
              <a:t>resque</a:t>
            </a:r>
            <a:r>
              <a:rPr lang="en-US" b="1" dirty="0" smtClean="0"/>
              <a:t>-jobs-per-fork</a:t>
            </a:r>
            <a:r>
              <a:rPr lang="en-US" dirty="0" smtClean="0"/>
              <a:t> has a nasty bug (fixed).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dirty="0" smtClean="0"/>
              <a:t>Use </a:t>
            </a:r>
            <a:r>
              <a:rPr lang="en-US" b="1" dirty="0" err="1" smtClean="0"/>
              <a:t>fakeredis</a:t>
            </a:r>
            <a:r>
              <a:rPr lang="en-US" b="1" dirty="0" smtClean="0"/>
              <a:t> </a:t>
            </a:r>
            <a:r>
              <a:rPr lang="en-US" dirty="0" smtClean="0"/>
              <a:t>(work in progress) for testing.</a:t>
            </a:r>
          </a:p>
        </p:txBody>
      </p:sp>
    </p:spTree>
    <p:extLst>
      <p:ext uri="{BB962C8B-B14F-4D97-AF65-F5344CB8AC3E}">
        <p14:creationId xmlns:p14="http://schemas.microsoft.com/office/powerpoint/2010/main" val="14391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3872965"/>
            <a:ext cx="8229600" cy="178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and Slides at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redsquirrel</a:t>
            </a:r>
            <a:r>
              <a:rPr lang="en-US" sz="2800" dirty="0"/>
              <a:t>/</a:t>
            </a:r>
            <a:r>
              <a:rPr lang="en-US" sz="2800" dirty="0" err="1"/>
              <a:t>redis</a:t>
            </a:r>
            <a:r>
              <a:rPr lang="en-US" sz="2800" dirty="0"/>
              <a:t>-at-</a:t>
            </a:r>
            <a:r>
              <a:rPr lang="en-US" sz="2800" dirty="0" err="1"/>
              <a:t>groupon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2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757657"/>
            <a:ext cx="7772400" cy="307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Thanks </a:t>
            </a:r>
            <a:r>
              <a:rPr lang="en-US" sz="60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endParaRPr lang="en-US" sz="6000" dirty="0">
              <a:solidFill>
                <a:schemeClr val="tx1"/>
              </a:solidFill>
              <a:sym typeface="Wingdings"/>
            </a:endParaRPr>
          </a:p>
          <a:p>
            <a:r>
              <a:rPr lang="en-US" sz="4300" dirty="0" smtClean="0"/>
              <a:t>Dave Hoover</a:t>
            </a:r>
          </a:p>
          <a:p>
            <a:r>
              <a:rPr lang="en-US" sz="4300" dirty="0" smtClean="0"/>
              <a:t>@</a:t>
            </a:r>
            <a:r>
              <a:rPr lang="en-US" sz="4300" dirty="0" err="1" smtClean="0"/>
              <a:t>redsquirrel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240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22BF00"/>
                </a:solidFill>
              </a:rPr>
              <a:t>awesome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81"/>
            <a:ext cx="9144000" cy="48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681"/>
            <a:ext cx="9144000" cy="47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748"/>
            <a:ext cx="9144000" cy="4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00"/>
            <a:ext cx="9144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919"/>
            <a:ext cx="9144000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350</Words>
  <Application>Microsoft Macintosh PowerPoint</Application>
  <PresentationFormat>On-screen Show (4:3)</PresentationFormat>
  <Paragraphs>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What is Redis?</vt:lpstr>
      <vt:lpstr>What is awesome about Redis?</vt:lpstr>
      <vt:lpstr>Hashes </vt:lpstr>
      <vt:lpstr>Lists </vt:lpstr>
      <vt:lpstr>Sets </vt:lpstr>
      <vt:lpstr>Atomic operations </vt:lpstr>
      <vt:lpstr>Expirations </vt:lpstr>
      <vt:lpstr>Replication </vt:lpstr>
      <vt:lpstr>http://redis.io/commands </vt:lpstr>
      <vt:lpstr>http://redis.io/commands </vt:lpstr>
      <vt:lpstr>What sucks about Redis?</vt:lpstr>
      <vt:lpstr>Keys is tempting </vt:lpstr>
      <vt:lpstr>Keys is tempting </vt:lpstr>
      <vt:lpstr>Keys is tempting…  Keep replica(s) around for reporting </vt:lpstr>
      <vt:lpstr>ActiveRecord callbacks </vt:lpstr>
      <vt:lpstr>ActiveRecord callbacks Use after_commit instead </vt:lpstr>
      <vt:lpstr>Resque dropping data </vt:lpstr>
      <vt:lpstr>Resque not dropping data </vt:lpstr>
      <vt:lpstr>How do you test with Redis?</vt:lpstr>
      <vt:lpstr>fakeredis </vt:lpstr>
      <vt:lpstr>How are we using Redis?</vt:lpstr>
      <vt:lpstr>What have we learned?</vt:lpstr>
      <vt:lpstr>Questions?</vt:lpstr>
      <vt:lpstr>PowerPoint Presentation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Dave Hoover</dc:creator>
  <cp:lastModifiedBy>Dave Hoover</cp:lastModifiedBy>
  <cp:revision>43</cp:revision>
  <dcterms:created xsi:type="dcterms:W3CDTF">2012-02-21T06:25:18Z</dcterms:created>
  <dcterms:modified xsi:type="dcterms:W3CDTF">2012-03-15T20:55:10Z</dcterms:modified>
</cp:coreProperties>
</file>