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85" r:id="rId5"/>
    <p:sldId id="264" r:id="rId6"/>
    <p:sldId id="266" r:id="rId7"/>
    <p:sldId id="267" r:id="rId8"/>
    <p:sldId id="268" r:id="rId9"/>
    <p:sldId id="271" r:id="rId10"/>
    <p:sldId id="269" r:id="rId11"/>
    <p:sldId id="270" r:id="rId12"/>
    <p:sldId id="262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8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9801" y="1105131"/>
            <a:ext cx="8371473" cy="22530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Goes in This Box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2270" y="3104622"/>
            <a:ext cx="3614530" cy="1448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Whitney Book"/>
                <a:cs typeface="Whitney Book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FF0000"/>
                </a:solidFill>
              </a:defRPr>
            </a:lvl2pPr>
            <a:lvl3pPr marL="1588" indent="0" algn="l">
              <a:buNone/>
              <a:tabLst/>
              <a:defRPr>
                <a:solidFill>
                  <a:srgbClr val="FF000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If you have a longer description of your presentation, please type it in this box.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991122"/>
            <a:ext cx="7772400" cy="2790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tx1"/>
                </a:solidFill>
              </a:rPr>
              <a:t>Redis</a:t>
            </a:r>
            <a:endParaRPr lang="en-US" sz="6000" dirty="0" smtClean="0">
              <a:solidFill>
                <a:schemeClr val="tx1"/>
              </a:solidFill>
            </a:endParaRPr>
          </a:p>
          <a:p>
            <a:endParaRPr lang="en-US" sz="6000" dirty="0"/>
          </a:p>
          <a:p>
            <a:r>
              <a:rPr lang="en-US" sz="4300" dirty="0" smtClean="0"/>
              <a:t>Our Swiss Army </a:t>
            </a:r>
            <a:r>
              <a:rPr lang="en-US" sz="4300" dirty="0" err="1" smtClean="0"/>
              <a:t>Datastore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42404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 descr="Command reference – Red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2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redis.io</a:t>
            </a:r>
            <a:r>
              <a:rPr lang="en-US" dirty="0" smtClean="0"/>
              <a:t>/commands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HKEYS – Redi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" y="1417638"/>
            <a:ext cx="4211329" cy="2266562"/>
          </a:xfrm>
          <a:prstGeom prst="rect">
            <a:avLst/>
          </a:prstGeom>
        </p:spPr>
      </p:pic>
      <p:pic>
        <p:nvPicPr>
          <p:cNvPr id="6" name="Picture 5" descr="LPOP – Red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82" y="1417638"/>
            <a:ext cx="5037617" cy="2266562"/>
          </a:xfrm>
          <a:prstGeom prst="rect">
            <a:avLst/>
          </a:prstGeom>
        </p:spPr>
      </p:pic>
      <p:pic>
        <p:nvPicPr>
          <p:cNvPr id="7" name="Picture 6" descr="SADD – Redi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" y="3665522"/>
            <a:ext cx="8929231" cy="28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8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sucks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8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2" name="Picture 1" descr="06-key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553"/>
            <a:ext cx="9144000" cy="31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is tempting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6" name="Picture 5" descr="KEYS – Redis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431"/>
            <a:ext cx="9144000" cy="25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4556"/>
            <a:ext cx="8229600" cy="209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Keys is </a:t>
            </a:r>
            <a:r>
              <a:rPr lang="en-US" dirty="0" smtClean="0"/>
              <a:t>tempting…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Keep replica(s) around for reporting </a:t>
            </a:r>
            <a:endParaRPr lang="en-US" dirty="0"/>
          </a:p>
        </p:txBody>
      </p:sp>
      <p:pic>
        <p:nvPicPr>
          <p:cNvPr id="3" name="Picture 2" descr="07-keys.rb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652"/>
            <a:ext cx="9144000" cy="19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callbacks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4" name="Picture 3" descr="08-callbacks.rb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456"/>
            <a:ext cx="9144000" cy="22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8518"/>
            <a:ext cx="8229600" cy="2209417"/>
          </a:xfrm>
        </p:spPr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</a:t>
            </a:r>
            <a:r>
              <a:rPr lang="en-US" dirty="0" smtClean="0"/>
              <a:t>callbacks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after_commit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instead </a:t>
            </a:r>
            <a:endParaRPr lang="en-US" dirty="0"/>
          </a:p>
        </p:txBody>
      </p:sp>
      <p:pic>
        <p:nvPicPr>
          <p:cNvPr id="2" name="Picture 1" descr="08-callbacks.rb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442"/>
            <a:ext cx="9144000" cy="21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dropping data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3" name="Picture 2" descr="09-resque-drops.r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136"/>
            <a:ext cx="9144000" cy="41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536"/>
            <a:ext cx="8229600" cy="2153386"/>
          </a:xfrm>
        </p:spPr>
        <p:txBody>
          <a:bodyPr/>
          <a:lstStyle/>
          <a:p>
            <a:r>
              <a:rPr lang="en-US" dirty="0" err="1" smtClean="0"/>
              <a:t>Resque</a:t>
            </a:r>
            <a:r>
              <a:rPr lang="en-US" dirty="0" smtClean="0"/>
              <a:t> </a:t>
            </a:r>
            <a:r>
              <a:rPr lang="en-US" dirty="0" smtClean="0"/>
              <a:t>not dropping data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sz="3200" dirty="0" smtClean="0">
                <a:sym typeface="Wingdings"/>
              </a:rPr>
              <a:t>See: https://</a:t>
            </a:r>
            <a:r>
              <a:rPr lang="en-US" sz="3200" dirty="0" err="1" smtClean="0">
                <a:sym typeface="Wingdings"/>
              </a:rPr>
              <a:t>github.com</a:t>
            </a:r>
            <a:r>
              <a:rPr lang="en-US" sz="3200" dirty="0" smtClean="0">
                <a:sym typeface="Wingdings"/>
              </a:rPr>
              <a:t>/</a:t>
            </a:r>
            <a:r>
              <a:rPr lang="en-US" sz="3200" dirty="0" err="1" smtClean="0">
                <a:sym typeface="Wingdings"/>
              </a:rPr>
              <a:t>redsquirrel</a:t>
            </a:r>
            <a:r>
              <a:rPr lang="en-US" sz="3200" dirty="0" smtClean="0">
                <a:sym typeface="Wingdings"/>
              </a:rPr>
              <a:t>/</a:t>
            </a:r>
            <a:r>
              <a:rPr lang="en-US" sz="3200" dirty="0" err="1" smtClean="0">
                <a:sym typeface="Wingdings"/>
              </a:rPr>
              <a:t>resque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135"/>
            <a:ext cx="9144000" cy="36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Redis</a:t>
            </a:r>
            <a:r>
              <a:rPr lang="en-US" dirty="0"/>
              <a:t> is an open source, advanced key-value </a:t>
            </a:r>
            <a:r>
              <a:rPr lang="en-US" dirty="0" smtClean="0"/>
              <a:t>store.</a:t>
            </a:r>
            <a:r>
              <a:rPr lang="en-US" dirty="0"/>
              <a:t> </a:t>
            </a:r>
            <a:r>
              <a:rPr lang="en-US" dirty="0" smtClean="0"/>
              <a:t>… </a:t>
            </a:r>
            <a:r>
              <a:rPr lang="en-US" dirty="0" smtClean="0"/>
              <a:t>It </a:t>
            </a:r>
            <a:r>
              <a:rPr lang="en-US" dirty="0"/>
              <a:t>is often referred to as a data structure server since keys can contain strings, hashes, lists, sets and sorted sets</a:t>
            </a:r>
            <a:r>
              <a:rPr lang="en-US" dirty="0" smtClean="0"/>
              <a:t>. 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copy &amp; pasted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from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redis.io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Redis</a:t>
            </a:r>
            <a:r>
              <a:rPr lang="en-US" dirty="0" smtClean="0"/>
              <a:t> == </a:t>
            </a:r>
            <a:r>
              <a:rPr lang="en-US" b="1" i="1" dirty="0" err="1" smtClean="0"/>
              <a:t>RE</a:t>
            </a:r>
            <a:r>
              <a:rPr lang="en-US" dirty="0" err="1" smtClean="0"/>
              <a:t>mote</a:t>
            </a:r>
            <a:r>
              <a:rPr lang="en-US" dirty="0" smtClean="0"/>
              <a:t> </a:t>
            </a:r>
            <a:r>
              <a:rPr lang="en-US" b="1" i="1" dirty="0" err="1" smtClean="0"/>
              <a:t>DI</a:t>
            </a:r>
            <a:r>
              <a:rPr lang="en-US" dirty="0" err="1" smtClean="0"/>
              <a:t>ctionary</a:t>
            </a:r>
            <a:r>
              <a:rPr lang="en-US" dirty="0" smtClean="0"/>
              <a:t> </a:t>
            </a:r>
            <a:r>
              <a:rPr lang="en-US" b="1" i="1" dirty="0" smtClean="0"/>
              <a:t>S</a:t>
            </a:r>
            <a:r>
              <a:rPr lang="en-US" dirty="0" smtClean="0"/>
              <a:t>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42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2BF00"/>
                </a:solidFill>
              </a:rPr>
              <a:t>test</a:t>
            </a:r>
            <a:r>
              <a:rPr lang="en-US" dirty="0" smtClean="0"/>
              <a:t> with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akeredis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405"/>
            <a:ext cx="9144000" cy="47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using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334202" y="1665890"/>
            <a:ext cx="9405394" cy="50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incr</a:t>
            </a:r>
            <a:r>
              <a:rPr lang="en-US" b="1" dirty="0" smtClean="0"/>
              <a:t>/</a:t>
            </a:r>
            <a:r>
              <a:rPr lang="en-US" b="1" dirty="0" err="1" smtClean="0"/>
              <a:t>decr</a:t>
            </a:r>
            <a:r>
              <a:rPr lang="en-US" b="1" dirty="0" smtClean="0"/>
              <a:t> </a:t>
            </a:r>
            <a:r>
              <a:rPr lang="en-US" dirty="0" smtClean="0"/>
              <a:t>for deal inventory </a:t>
            </a:r>
            <a:r>
              <a:rPr lang="en-US" b="1" dirty="0" smtClean="0"/>
              <a:t> 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expireat</a:t>
            </a:r>
            <a:r>
              <a:rPr lang="en-US" dirty="0" smtClean="0"/>
              <a:t> to keep the datasets leaner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/>
              <a:t> </a:t>
            </a:r>
            <a:r>
              <a:rPr lang="en-US" b="1" dirty="0" err="1" smtClean="0"/>
              <a:t>hset</a:t>
            </a:r>
            <a:r>
              <a:rPr lang="en-US" b="1" dirty="0" smtClean="0"/>
              <a:t>/</a:t>
            </a:r>
            <a:r>
              <a:rPr lang="en-US" b="1" dirty="0" err="1" smtClean="0"/>
              <a:t>hgetall</a:t>
            </a:r>
            <a:r>
              <a:rPr lang="en-US" dirty="0"/>
              <a:t> </a:t>
            </a:r>
            <a:r>
              <a:rPr lang="en-US" dirty="0" smtClean="0"/>
              <a:t>to track who has seen what deal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b="1" dirty="0" err="1" smtClean="0"/>
              <a:t>lpush</a:t>
            </a:r>
            <a:r>
              <a:rPr lang="en-US" b="1" dirty="0" smtClean="0"/>
              <a:t>/</a:t>
            </a:r>
            <a:r>
              <a:rPr lang="en-US" b="1" dirty="0" err="1" smtClean="0"/>
              <a:t>rpop</a:t>
            </a:r>
            <a:r>
              <a:rPr lang="en-US" dirty="0"/>
              <a:t> </a:t>
            </a:r>
            <a:r>
              <a:rPr lang="en-US" dirty="0" smtClean="0"/>
              <a:t>for custom message queues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err="1" smtClean="0"/>
              <a:t>sadd</a:t>
            </a:r>
            <a:r>
              <a:rPr lang="en-US" b="1" dirty="0" smtClean="0"/>
              <a:t>/</a:t>
            </a:r>
            <a:r>
              <a:rPr lang="en-US" b="1" dirty="0" err="1" smtClean="0"/>
              <a:t>sismember</a:t>
            </a:r>
            <a:r>
              <a:rPr lang="en-US" dirty="0" smtClean="0"/>
              <a:t> to prevent duplicate work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Replication/Failover</a:t>
            </a:r>
            <a:r>
              <a:rPr lang="en-US" dirty="0" smtClean="0"/>
              <a:t> to provide high availability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b="1" dirty="0" err="1"/>
              <a:t>Redis</a:t>
            </a:r>
            <a:r>
              <a:rPr lang="en-US" b="1" dirty="0"/>
              <a:t>::Distributed</a:t>
            </a:r>
            <a:r>
              <a:rPr lang="en-US" dirty="0"/>
              <a:t> to shard large datasets</a:t>
            </a:r>
          </a:p>
          <a:p>
            <a:pPr marL="889000">
              <a:buFont typeface="Lucida Grande" charset="0"/>
              <a:buChar char="✓"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0854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</a:t>
            </a:r>
            <a:r>
              <a:rPr lang="en-US" dirty="0" smtClean="0"/>
              <a:t>e we learned?</a:t>
            </a:r>
            <a:endParaRPr 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-334202" y="1665890"/>
            <a:ext cx="9405394" cy="50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smtClean="0"/>
              <a:t>Start with </a:t>
            </a:r>
            <a:r>
              <a:rPr lang="en-US" b="1" dirty="0" err="1" smtClean="0"/>
              <a:t>expireat</a:t>
            </a:r>
            <a:r>
              <a:rPr lang="en-US" dirty="0" smtClean="0"/>
              <a:t>. Do we need this forever?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Start with </a:t>
            </a:r>
            <a:r>
              <a:rPr lang="en-US" b="1" dirty="0" err="1" smtClean="0"/>
              <a:t>slaveof</a:t>
            </a:r>
            <a:r>
              <a:rPr lang="en-US" dirty="0" smtClean="0"/>
              <a:t>. Keep a replica or two around.</a:t>
            </a:r>
            <a:endParaRPr lang="en-US" dirty="0" smtClean="0"/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</a:t>
            </a:r>
            <a:r>
              <a:rPr lang="en-US" dirty="0" smtClean="0"/>
              <a:t>Upgrade to 2.4.6 made </a:t>
            </a:r>
            <a:r>
              <a:rPr lang="en-US" b="1" dirty="0" err="1" smtClean="0"/>
              <a:t>hset</a:t>
            </a:r>
            <a:r>
              <a:rPr lang="en-US" b="1" dirty="0" smtClean="0"/>
              <a:t>/</a:t>
            </a:r>
            <a:r>
              <a:rPr lang="en-US" b="1" dirty="0" err="1" smtClean="0"/>
              <a:t>hgetall</a:t>
            </a:r>
            <a:r>
              <a:rPr lang="en-US" dirty="0"/>
              <a:t> </a:t>
            </a:r>
            <a:r>
              <a:rPr lang="en-US" dirty="0" err="1" smtClean="0"/>
              <a:t>performant</a:t>
            </a:r>
            <a:r>
              <a:rPr lang="en-US" dirty="0" smtClean="0"/>
              <a:t>.</a:t>
            </a:r>
            <a:endParaRPr lang="en-US" dirty="0" smtClean="0"/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err="1" smtClean="0"/>
              <a:t>Resque</a:t>
            </a:r>
            <a:r>
              <a:rPr lang="en-US" dirty="0" smtClean="0"/>
              <a:t> </a:t>
            </a:r>
            <a:r>
              <a:rPr lang="en-US" dirty="0" smtClean="0"/>
              <a:t>can’t be entirely trusted (see fork).</a:t>
            </a:r>
            <a:endParaRPr lang="en-US" dirty="0" smtClean="0"/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Cluster is still a ways off, so </a:t>
            </a:r>
            <a:r>
              <a:rPr lang="en-US" b="1" i="1" dirty="0" smtClean="0"/>
              <a:t>PRESHARD</a:t>
            </a:r>
            <a:r>
              <a:rPr lang="en-US" dirty="0" smtClean="0"/>
              <a:t>.</a:t>
            </a:r>
            <a:endParaRPr lang="en-US" dirty="0"/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 smtClean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Redis</a:t>
            </a:r>
            <a:r>
              <a:rPr lang="en-US" dirty="0" smtClean="0"/>
              <a:t> when you want its data structures.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dirty="0" smtClean="0"/>
              <a:t> </a:t>
            </a:r>
            <a:r>
              <a:rPr lang="en-US" b="1" dirty="0" err="1" smtClean="0"/>
              <a:t>resque</a:t>
            </a:r>
            <a:r>
              <a:rPr lang="en-US" b="1" dirty="0" smtClean="0"/>
              <a:t>-jobs-per-fork</a:t>
            </a:r>
            <a:r>
              <a:rPr lang="en-US" dirty="0" smtClean="0"/>
              <a:t> has a nasty bug (fixed).</a:t>
            </a:r>
          </a:p>
          <a:p>
            <a:pPr marL="889000">
              <a:buFont typeface="Lucida Grande" charset="0"/>
              <a:buChar char="✓"/>
              <a:defRPr/>
            </a:pPr>
            <a:r>
              <a:rPr lang="en-US" b="1" dirty="0"/>
              <a:t> </a:t>
            </a:r>
            <a:r>
              <a:rPr lang="en-US" dirty="0" smtClean="0"/>
              <a:t>Use </a:t>
            </a:r>
            <a:r>
              <a:rPr lang="en-US" b="1" dirty="0" err="1" smtClean="0"/>
              <a:t>fakeredis</a:t>
            </a:r>
            <a:r>
              <a:rPr lang="en-US" b="1" dirty="0" smtClean="0"/>
              <a:t> </a:t>
            </a:r>
            <a:r>
              <a:rPr lang="en-US" dirty="0" smtClean="0"/>
              <a:t>(work in progress) for testing.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1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3872965"/>
            <a:ext cx="8229600" cy="1786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Source and Slides at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redsquirrel</a:t>
            </a:r>
            <a:r>
              <a:rPr lang="en-US" sz="2800" dirty="0"/>
              <a:t>/</a:t>
            </a:r>
            <a:r>
              <a:rPr lang="en-US" sz="2800" dirty="0" err="1"/>
              <a:t>redis</a:t>
            </a:r>
            <a:r>
              <a:rPr lang="en-US" sz="2800" dirty="0"/>
              <a:t>-at-</a:t>
            </a:r>
            <a:r>
              <a:rPr lang="en-US" sz="2800" dirty="0" err="1"/>
              <a:t>groupon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21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81">
            <a:off x="5540542" y="224181"/>
            <a:ext cx="3284925" cy="23959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760" y="757657"/>
            <a:ext cx="7772400" cy="307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Thanks </a:t>
            </a:r>
            <a:r>
              <a:rPr lang="en-US" sz="6000" dirty="0" smtClean="0">
                <a:solidFill>
                  <a:schemeClr val="tx1"/>
                </a:solidFill>
                <a:sym typeface="Wingdings"/>
              </a:rPr>
              <a:t></a:t>
            </a:r>
          </a:p>
          <a:p>
            <a:endParaRPr lang="en-US" sz="6000" dirty="0">
              <a:solidFill>
                <a:schemeClr val="tx1"/>
              </a:solidFill>
              <a:sym typeface="Wingdings"/>
            </a:endParaRPr>
          </a:p>
          <a:p>
            <a:r>
              <a:rPr lang="en-US" sz="4300" dirty="0" smtClean="0"/>
              <a:t>Dave Hoover</a:t>
            </a:r>
          </a:p>
          <a:p>
            <a:r>
              <a:rPr lang="en-US" sz="4300" dirty="0" smtClean="0"/>
              <a:t>@</a:t>
            </a:r>
            <a:r>
              <a:rPr lang="en-US" sz="4300" dirty="0" err="1" smtClean="0"/>
              <a:t>redsquirrel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2407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22BF00"/>
                </a:solidFill>
              </a:rPr>
              <a:t>awesome</a:t>
            </a:r>
            <a:r>
              <a:rPr lang="en-US" dirty="0" smtClean="0"/>
              <a:t> about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181"/>
            <a:ext cx="9144000" cy="48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681"/>
            <a:ext cx="9144000" cy="47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748"/>
            <a:ext cx="9144000" cy="40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7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Expirations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200"/>
            <a:ext cx="91440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195"/>
            <a:ext cx="9144000" cy="4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326</Words>
  <Application>Microsoft Macintosh PowerPoint</Application>
  <PresentationFormat>On-screen Show (4:3)</PresentationFormat>
  <Paragraphs>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What is Redis?</vt:lpstr>
      <vt:lpstr>What is awesome about Redis?</vt:lpstr>
      <vt:lpstr>Hashes </vt:lpstr>
      <vt:lpstr>Lists </vt:lpstr>
      <vt:lpstr>Sets </vt:lpstr>
      <vt:lpstr>Atomic operations </vt:lpstr>
      <vt:lpstr>Expirations </vt:lpstr>
      <vt:lpstr>Replication </vt:lpstr>
      <vt:lpstr>http://redis.io/commands </vt:lpstr>
      <vt:lpstr>http://redis.io/commands </vt:lpstr>
      <vt:lpstr>What sucks about Redis?</vt:lpstr>
      <vt:lpstr>Keys is tempting </vt:lpstr>
      <vt:lpstr>Keys is tempting </vt:lpstr>
      <vt:lpstr>Keys is tempting…  Keep replica(s) around for reporting </vt:lpstr>
      <vt:lpstr>ActiveRecord callbacks </vt:lpstr>
      <vt:lpstr>ActiveRecord callbacks Use after_commit instead </vt:lpstr>
      <vt:lpstr>Resque dropping data </vt:lpstr>
      <vt:lpstr>Resque not dropping data  See: https://github.com/redsquirrel/resque</vt:lpstr>
      <vt:lpstr>How do you test with Redis?</vt:lpstr>
      <vt:lpstr>fakeredis </vt:lpstr>
      <vt:lpstr>How are we using Redis?</vt:lpstr>
      <vt:lpstr>What have we learned?</vt:lpstr>
      <vt:lpstr>Questions?</vt:lpstr>
      <vt:lpstr>PowerPoint Presentation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Dave Hoover</dc:creator>
  <cp:lastModifiedBy>Dave Hoover</cp:lastModifiedBy>
  <cp:revision>38</cp:revision>
  <dcterms:created xsi:type="dcterms:W3CDTF">2012-02-21T06:25:18Z</dcterms:created>
  <dcterms:modified xsi:type="dcterms:W3CDTF">2012-03-02T14:47:24Z</dcterms:modified>
</cp:coreProperties>
</file>