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4" r:id="rId6"/>
    <p:sldId id="266" r:id="rId7"/>
    <p:sldId id="267" r:id="rId8"/>
    <p:sldId id="268" r:id="rId9"/>
    <p:sldId id="271" r:id="rId10"/>
    <p:sldId id="269" r:id="rId11"/>
    <p:sldId id="270" r:id="rId12"/>
    <p:sldId id="262" r:id="rId13"/>
    <p:sldId id="272" r:id="rId14"/>
    <p:sldId id="273" r:id="rId15"/>
    <p:sldId id="275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9801" y="1105131"/>
            <a:ext cx="8371473" cy="225301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Goes in This Box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72270" y="3104622"/>
            <a:ext cx="3614530" cy="1448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Whitney Book"/>
                <a:cs typeface="Whitney Book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rgbClr val="FF0000"/>
                </a:solidFill>
              </a:defRPr>
            </a:lvl2pPr>
            <a:lvl3pPr marL="1588" indent="0" algn="l">
              <a:buNone/>
              <a:tabLst/>
              <a:defRPr>
                <a:solidFill>
                  <a:srgbClr val="FF0000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If you have a longer description of your presentation, please type it in this box.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681">
            <a:off x="5540542" y="224181"/>
            <a:ext cx="3284925" cy="2395963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1760" y="991122"/>
            <a:ext cx="7772400" cy="2790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 smtClean="0">
                <a:solidFill>
                  <a:schemeClr val="tx1"/>
                </a:solidFill>
              </a:rPr>
              <a:t>Redis</a:t>
            </a:r>
            <a:endParaRPr lang="en-US" sz="6000" dirty="0" smtClean="0">
              <a:solidFill>
                <a:schemeClr val="tx1"/>
              </a:solidFill>
            </a:endParaRPr>
          </a:p>
          <a:p>
            <a:endParaRPr lang="en-US" sz="6000" dirty="0"/>
          </a:p>
          <a:p>
            <a:r>
              <a:rPr lang="en-US" sz="4300" dirty="0" smtClean="0"/>
              <a:t>Our Swiss Army </a:t>
            </a:r>
            <a:r>
              <a:rPr lang="en-US" sz="4300" dirty="0" err="1" smtClean="0"/>
              <a:t>Datastore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2424040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redis.io</a:t>
            </a:r>
            <a:r>
              <a:rPr lang="en-US" dirty="0" smtClean="0"/>
              <a:t>/commands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3" name="Picture 2" descr="Command reference – Redi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524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88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redis.io</a:t>
            </a:r>
            <a:r>
              <a:rPr lang="en-US" dirty="0" smtClean="0"/>
              <a:t>/commands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4" name="Picture 3" descr="HKEYS – Redis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69" y="1417638"/>
            <a:ext cx="4211329" cy="2266562"/>
          </a:xfrm>
          <a:prstGeom prst="rect">
            <a:avLst/>
          </a:prstGeom>
        </p:spPr>
      </p:pic>
      <p:pic>
        <p:nvPicPr>
          <p:cNvPr id="6" name="Picture 5" descr="LPOP – Redi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382" y="1417638"/>
            <a:ext cx="5037617" cy="2266562"/>
          </a:xfrm>
          <a:prstGeom prst="rect">
            <a:avLst/>
          </a:prstGeom>
        </p:spPr>
      </p:pic>
      <p:pic>
        <p:nvPicPr>
          <p:cNvPr id="7" name="Picture 6" descr="SADD – Redi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68" y="3665522"/>
            <a:ext cx="8929231" cy="284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80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>
                <a:solidFill>
                  <a:srgbClr val="FF0000"/>
                </a:solidFill>
              </a:rPr>
              <a:t>sucks</a:t>
            </a:r>
            <a:r>
              <a:rPr lang="en-US" dirty="0" smtClean="0"/>
              <a:t> about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80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is tempting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  <p:pic>
        <p:nvPicPr>
          <p:cNvPr id="2" name="Picture 1" descr="06-keys.r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8553"/>
            <a:ext cx="9144000" cy="319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9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is tempting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  <p:pic>
        <p:nvPicPr>
          <p:cNvPr id="6" name="Picture 5" descr="KEYS – Redis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9431"/>
            <a:ext cx="9144000" cy="257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9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34556"/>
            <a:ext cx="8229600" cy="2097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Keys is tempting </a:t>
            </a:r>
            <a:r>
              <a:rPr lang="en-US" dirty="0" smtClean="0">
                <a:sym typeface="Wingdings"/>
              </a:rPr>
              <a:t>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Use replication to grab a snapshot…</a:t>
            </a:r>
            <a:endParaRPr lang="en-US" dirty="0"/>
          </a:p>
        </p:txBody>
      </p:sp>
      <p:pic>
        <p:nvPicPr>
          <p:cNvPr id="3" name="Picture 2" descr="07-keys.rb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1911"/>
            <a:ext cx="9144000" cy="193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53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ActiveRecord</a:t>
            </a:r>
            <a:r>
              <a:rPr lang="en-US" dirty="0" smtClean="0"/>
              <a:t> callbacks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  <p:pic>
        <p:nvPicPr>
          <p:cNvPr id="4" name="Picture 3" descr="08-callbacks.rb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8456"/>
            <a:ext cx="9144000" cy="220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32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8518"/>
            <a:ext cx="8229600" cy="2209417"/>
          </a:xfrm>
        </p:spPr>
        <p:txBody>
          <a:bodyPr/>
          <a:lstStyle/>
          <a:p>
            <a:r>
              <a:rPr lang="en-US" dirty="0" err="1" smtClean="0"/>
              <a:t>ActiveRecord</a:t>
            </a:r>
            <a:r>
              <a:rPr lang="en-US" dirty="0" smtClean="0"/>
              <a:t> callbacks </a:t>
            </a:r>
            <a:r>
              <a:rPr lang="en-US" dirty="0" smtClean="0">
                <a:sym typeface="Wingdings"/>
              </a:rPr>
              <a:t>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Use </a:t>
            </a:r>
            <a:r>
              <a:rPr lang="en-US" dirty="0" err="1" smtClean="0">
                <a:sym typeface="Wingdings"/>
              </a:rPr>
              <a:t>after_commit</a:t>
            </a:r>
            <a:r>
              <a:rPr lang="en-US" dirty="0" smtClean="0">
                <a:sym typeface="Wingdings"/>
              </a:rPr>
              <a:t> instead…</a:t>
            </a:r>
            <a:endParaRPr lang="en-US" dirty="0"/>
          </a:p>
        </p:txBody>
      </p:sp>
      <p:pic>
        <p:nvPicPr>
          <p:cNvPr id="2" name="Picture 1" descr="08-callbacks.rb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4442"/>
            <a:ext cx="9144000" cy="217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85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Resque</a:t>
            </a:r>
            <a:r>
              <a:rPr lang="en-US" dirty="0" smtClean="0"/>
              <a:t> dropping data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  <p:pic>
        <p:nvPicPr>
          <p:cNvPr id="3" name="Picture 2" descr="09-resque-drops.r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9136"/>
            <a:ext cx="9144000" cy="41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11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06536"/>
            <a:ext cx="8229600" cy="2153386"/>
          </a:xfrm>
        </p:spPr>
        <p:txBody>
          <a:bodyPr/>
          <a:lstStyle/>
          <a:p>
            <a:r>
              <a:rPr lang="en-US" dirty="0" err="1" smtClean="0"/>
              <a:t>Resque</a:t>
            </a:r>
            <a:r>
              <a:rPr lang="en-US" dirty="0" smtClean="0"/>
              <a:t> dropping data</a:t>
            </a: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TODO: submit </a:t>
            </a:r>
            <a:r>
              <a:rPr lang="en-US" dirty="0" err="1" smtClean="0">
                <a:sym typeface="Wingdings"/>
              </a:rPr>
              <a:t>rpoplpush</a:t>
            </a:r>
            <a:r>
              <a:rPr lang="en-US" dirty="0" smtClean="0">
                <a:sym typeface="Wingdings"/>
              </a:rPr>
              <a:t> patch </a:t>
            </a:r>
            <a:endParaRPr lang="en-US" dirty="0"/>
          </a:p>
        </p:txBody>
      </p:sp>
      <p:pic>
        <p:nvPicPr>
          <p:cNvPr id="2" name="Picture 1" descr="09-resque-drops.rb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9922"/>
            <a:ext cx="9144000" cy="336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50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Redis</a:t>
            </a:r>
            <a:r>
              <a:rPr lang="en-US" dirty="0"/>
              <a:t> is an open source, advanced key-value store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It is often referred to as a data structure server since keys can contain strings, hashes, lists, sets and sorted sets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(copy &amp; pasted from http://</a:t>
            </a:r>
            <a:r>
              <a:rPr lang="en-US" sz="1600" dirty="0" err="1" smtClean="0">
                <a:solidFill>
                  <a:schemeClr val="tx1">
                    <a:lumMod val="75000"/>
                  </a:schemeClr>
                </a:solidFill>
              </a:rPr>
              <a:t>redis.io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4279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</a:t>
            </a:r>
            <a:r>
              <a:rPr lang="en-US" dirty="0" smtClean="0">
                <a:solidFill>
                  <a:srgbClr val="FF0000"/>
                </a:solidFill>
              </a:rPr>
              <a:t>you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22BF00"/>
                </a:solidFill>
              </a:rPr>
              <a:t>test</a:t>
            </a:r>
            <a:r>
              <a:rPr lang="en-US" dirty="0" smtClean="0"/>
              <a:t> with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1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PseudoRedis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4" name="Picture 3" descr="10-pseudo_redis.r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55" y="1417638"/>
            <a:ext cx="7667592" cy="596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19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we </a:t>
            </a:r>
            <a:r>
              <a:rPr lang="en-US" i="1" dirty="0" smtClean="0"/>
              <a:t>using</a:t>
            </a:r>
            <a:r>
              <a:rPr lang="en-US" dirty="0" smtClean="0"/>
              <a:t>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Rectangle 1"/>
          <p:cNvSpPr txBox="1">
            <a:spLocks noChangeArrowheads="1"/>
          </p:cNvSpPr>
          <p:nvPr/>
        </p:nvSpPr>
        <p:spPr>
          <a:xfrm>
            <a:off x="-334202" y="1665890"/>
            <a:ext cx="9405394" cy="5008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0">
              <a:buFont typeface="Lucida Grande" charset="0"/>
              <a:buChar char="✓"/>
              <a:defRPr/>
            </a:pPr>
            <a:r>
              <a:rPr lang="en-US" b="1" dirty="0" smtClean="0"/>
              <a:t> </a:t>
            </a:r>
            <a:r>
              <a:rPr lang="en-US" b="1" dirty="0" err="1" smtClean="0"/>
              <a:t>incr</a:t>
            </a:r>
            <a:r>
              <a:rPr lang="en-US" b="1" dirty="0" smtClean="0"/>
              <a:t>/</a:t>
            </a:r>
            <a:r>
              <a:rPr lang="en-US" b="1" dirty="0" err="1" smtClean="0"/>
              <a:t>decr</a:t>
            </a:r>
            <a:r>
              <a:rPr lang="en-US" b="1" dirty="0" smtClean="0"/>
              <a:t> </a:t>
            </a:r>
            <a:r>
              <a:rPr lang="en-US" dirty="0" smtClean="0"/>
              <a:t>for deal inventory </a:t>
            </a:r>
            <a:r>
              <a:rPr lang="en-US" b="1" dirty="0" smtClean="0"/>
              <a:t> </a:t>
            </a:r>
          </a:p>
          <a:p>
            <a:pPr marL="889000">
              <a:buFont typeface="Lucida Grande" charset="0"/>
              <a:buChar char="✓"/>
              <a:defRPr/>
            </a:pPr>
            <a:r>
              <a:rPr lang="en-US" b="1" dirty="0" smtClean="0"/>
              <a:t> </a:t>
            </a:r>
            <a:r>
              <a:rPr lang="en-US" b="1" dirty="0" err="1" smtClean="0"/>
              <a:t>expireat</a:t>
            </a:r>
            <a:r>
              <a:rPr lang="en-US" dirty="0" smtClean="0"/>
              <a:t> to keep the datasets leaner</a:t>
            </a:r>
          </a:p>
          <a:p>
            <a:pPr marL="889000">
              <a:buFont typeface="Lucida Grande" charset="0"/>
              <a:buChar char="✓"/>
              <a:defRPr/>
            </a:pPr>
            <a:r>
              <a:rPr lang="en-US" dirty="0"/>
              <a:t> </a:t>
            </a:r>
            <a:r>
              <a:rPr lang="en-US" b="1" dirty="0" err="1" smtClean="0"/>
              <a:t>hset</a:t>
            </a:r>
            <a:r>
              <a:rPr lang="en-US" b="1" dirty="0" smtClean="0"/>
              <a:t>/</a:t>
            </a:r>
            <a:r>
              <a:rPr lang="en-US" b="1" dirty="0" err="1" smtClean="0"/>
              <a:t>hgetall</a:t>
            </a:r>
            <a:r>
              <a:rPr lang="en-US" dirty="0"/>
              <a:t> </a:t>
            </a:r>
            <a:r>
              <a:rPr lang="en-US" dirty="0" smtClean="0"/>
              <a:t>to track who has seen what deal</a:t>
            </a:r>
          </a:p>
          <a:p>
            <a:pPr marL="889000">
              <a:buFont typeface="Lucida Grande" charset="0"/>
              <a:buChar char="✓"/>
              <a:defRPr/>
            </a:pPr>
            <a:r>
              <a:rPr lang="en-US" b="1" dirty="0" smtClean="0"/>
              <a:t> </a:t>
            </a:r>
            <a:r>
              <a:rPr lang="en-US" b="1" dirty="0" err="1" smtClean="0"/>
              <a:t>lpush</a:t>
            </a:r>
            <a:r>
              <a:rPr lang="en-US" b="1" dirty="0" smtClean="0"/>
              <a:t>/</a:t>
            </a:r>
            <a:r>
              <a:rPr lang="en-US" b="1" dirty="0" err="1" smtClean="0"/>
              <a:t>rpop</a:t>
            </a:r>
            <a:r>
              <a:rPr lang="en-US" dirty="0"/>
              <a:t> </a:t>
            </a:r>
            <a:r>
              <a:rPr lang="en-US" dirty="0" smtClean="0"/>
              <a:t>for custom message queues</a:t>
            </a:r>
          </a:p>
          <a:p>
            <a:pPr marL="889000">
              <a:buFont typeface="Lucida Grande" charset="0"/>
              <a:buChar char="✓"/>
              <a:defRPr/>
            </a:pPr>
            <a:r>
              <a:rPr lang="en-US" b="1" dirty="0"/>
              <a:t> </a:t>
            </a:r>
            <a:r>
              <a:rPr lang="en-US" b="1" dirty="0" err="1" smtClean="0"/>
              <a:t>sadd</a:t>
            </a:r>
            <a:r>
              <a:rPr lang="en-US" b="1" dirty="0" smtClean="0"/>
              <a:t>/</a:t>
            </a:r>
            <a:r>
              <a:rPr lang="en-US" b="1" dirty="0" err="1" smtClean="0"/>
              <a:t>sismember</a:t>
            </a:r>
            <a:r>
              <a:rPr lang="en-US" dirty="0" smtClean="0"/>
              <a:t> to prevent duplicate work</a:t>
            </a:r>
          </a:p>
          <a:p>
            <a:pPr marL="889000">
              <a:buFont typeface="Lucida Grande" charset="0"/>
              <a:buChar char="✓"/>
              <a:defRPr/>
            </a:pPr>
            <a:r>
              <a:rPr lang="en-US" b="1" dirty="0" smtClean="0"/>
              <a:t> Replication/Failover</a:t>
            </a:r>
            <a:r>
              <a:rPr lang="en-US" dirty="0" smtClean="0"/>
              <a:t> to provide high availability</a:t>
            </a:r>
          </a:p>
          <a:p>
            <a:pPr marL="889000">
              <a:buFont typeface="Lucida Grande" charset="0"/>
              <a:buChar char="✓"/>
              <a:defRPr/>
            </a:pPr>
            <a:r>
              <a:rPr lang="en-US" b="1" dirty="0"/>
              <a:t> </a:t>
            </a:r>
            <a:r>
              <a:rPr lang="en-US" b="1" dirty="0" err="1"/>
              <a:t>Redis</a:t>
            </a:r>
            <a:r>
              <a:rPr lang="en-US" b="1" dirty="0"/>
              <a:t>::Distributed</a:t>
            </a:r>
            <a:r>
              <a:rPr lang="en-US" dirty="0"/>
              <a:t> to shard large datasets</a:t>
            </a:r>
          </a:p>
          <a:p>
            <a:pPr marL="889000">
              <a:buFont typeface="Lucida Grande" charset="0"/>
              <a:buChar char="✓"/>
              <a:defRPr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108540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1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681">
            <a:off x="5540542" y="224181"/>
            <a:ext cx="3284925" cy="2395963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1760" y="757657"/>
            <a:ext cx="7772400" cy="3071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chemeClr val="tx1"/>
                </a:solidFill>
              </a:rPr>
              <a:t>Thanks </a:t>
            </a:r>
            <a:r>
              <a:rPr lang="en-US" sz="6000" dirty="0" smtClean="0">
                <a:solidFill>
                  <a:schemeClr val="tx1"/>
                </a:solidFill>
                <a:sym typeface="Wingdings"/>
              </a:rPr>
              <a:t></a:t>
            </a:r>
          </a:p>
          <a:p>
            <a:endParaRPr lang="en-US" sz="6000" dirty="0">
              <a:solidFill>
                <a:schemeClr val="tx1"/>
              </a:solidFill>
              <a:sym typeface="Wingdings"/>
            </a:endParaRPr>
          </a:p>
          <a:p>
            <a:r>
              <a:rPr lang="en-US" sz="4300" dirty="0" smtClean="0"/>
              <a:t>Dave Hoover</a:t>
            </a:r>
          </a:p>
          <a:p>
            <a:r>
              <a:rPr lang="en-US" sz="4300" dirty="0" smtClean="0"/>
              <a:t>@</a:t>
            </a:r>
            <a:r>
              <a:rPr lang="en-US" sz="4300" dirty="0" err="1" smtClean="0"/>
              <a:t>redsquirrel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4240714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>
                <a:solidFill>
                  <a:srgbClr val="22BF00"/>
                </a:solidFill>
              </a:rPr>
              <a:t>awesome</a:t>
            </a:r>
            <a:r>
              <a:rPr lang="en-US" dirty="0" smtClean="0"/>
              <a:t> about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61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data </a:t>
            </a:r>
            <a:r>
              <a:rPr lang="en-US" dirty="0" smtClean="0"/>
              <a:t>structures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2" name="Picture 1" descr="stuff.rb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3658"/>
            <a:ext cx="9144000" cy="492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79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data </a:t>
            </a:r>
            <a:r>
              <a:rPr lang="en-US" dirty="0" smtClean="0"/>
              <a:t>structures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9" name="Picture 8" descr="02-lists.rb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567"/>
            <a:ext cx="9144000" cy="434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77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data </a:t>
            </a:r>
            <a:r>
              <a:rPr lang="en-US" dirty="0" smtClean="0"/>
              <a:t>structures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2" name="Picture 1" descr="03-sets.r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6537"/>
            <a:ext cx="9144000" cy="34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79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operations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6" name="Picture 5" descr="04-incr.rb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9907"/>
            <a:ext cx="9144000" cy="277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76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Expirations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2" name="Picture 1" descr="05-expirations.r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0441"/>
            <a:ext cx="91186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95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3" name="Picture 2" descr="06-replication.r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0973"/>
            <a:ext cx="9144000" cy="412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9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427</TotalTime>
  <Words>215</Words>
  <Application>Microsoft Macintosh PowerPoint</Application>
  <PresentationFormat>On-screen Show (4:3)</PresentationFormat>
  <Paragraphs>44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 Black </vt:lpstr>
      <vt:lpstr>PowerPoint Presentation</vt:lpstr>
      <vt:lpstr>What is Redis?</vt:lpstr>
      <vt:lpstr>What is awesome about Redis?</vt:lpstr>
      <vt:lpstr>Built-in data structures </vt:lpstr>
      <vt:lpstr>Built-in data structures </vt:lpstr>
      <vt:lpstr>Built-in data structures </vt:lpstr>
      <vt:lpstr>Atomic operations </vt:lpstr>
      <vt:lpstr>Expirations </vt:lpstr>
      <vt:lpstr>Replication </vt:lpstr>
      <vt:lpstr>http://redis.io/commands </vt:lpstr>
      <vt:lpstr>http://redis.io/commands </vt:lpstr>
      <vt:lpstr>What sucks about Redis?</vt:lpstr>
      <vt:lpstr>Keys is tempting </vt:lpstr>
      <vt:lpstr>Keys is tempting </vt:lpstr>
      <vt:lpstr>Keys is tempting  Use replication to grab a snapshot…</vt:lpstr>
      <vt:lpstr>ActiveRecord callbacks </vt:lpstr>
      <vt:lpstr>ActiveRecord callbacks  Use after_commit instead…</vt:lpstr>
      <vt:lpstr>Resque dropping data </vt:lpstr>
      <vt:lpstr>Resque dropping data TODO: submit rpoplpush patch </vt:lpstr>
      <vt:lpstr>How do you test with Redis?</vt:lpstr>
      <vt:lpstr>PseudoRedis </vt:lpstr>
      <vt:lpstr>How are we using Redis?</vt:lpstr>
      <vt:lpstr>Questions?</vt:lpstr>
      <vt:lpstr>PowerPoint Presentation</vt:lpstr>
    </vt:vector>
  </TitlesOfParts>
  <Company>Groupon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</dc:title>
  <dc:creator>Dave Hoover</dc:creator>
  <cp:lastModifiedBy>Dave Hoover</cp:lastModifiedBy>
  <cp:revision>20</cp:revision>
  <dcterms:created xsi:type="dcterms:W3CDTF">2012-02-21T06:25:18Z</dcterms:created>
  <dcterms:modified xsi:type="dcterms:W3CDTF">2012-02-21T13:32:33Z</dcterms:modified>
</cp:coreProperties>
</file>