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3.console.aws.amazon.com/s3/home?region=us-east-1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jzbruno@gmail.com" TargetMode="External"/><Relationship Id="rId4" Type="http://schemas.openxmlformats.org/officeDocument/2006/relationships/hyperlink" Target="mailto:rmonge4surf@gmail.com" TargetMode="External"/><Relationship Id="rId9" Type="http://schemas.openxmlformats.org/officeDocument/2006/relationships/hyperlink" Target="https://docs.google.com/document/d/1MKHSdfErPp5-wEUSOOO3g9WsQIteJBWB1WhdfuaqU0w/edit?userstoinvite=joshua.andrew.phillips@gmail.com&amp;ts=5a1c5eac&amp;actionButton=1#" TargetMode="External"/><Relationship Id="rId5" Type="http://schemas.openxmlformats.org/officeDocument/2006/relationships/hyperlink" Target="mailto:josh.andrew.phillips@gmail.com" TargetMode="External"/><Relationship Id="rId6" Type="http://schemas.openxmlformats.org/officeDocument/2006/relationships/hyperlink" Target="mailto:jessica.j.major@gmail.com" TargetMode="External"/><Relationship Id="rId7" Type="http://schemas.openxmlformats.org/officeDocument/2006/relationships/hyperlink" Target="mailto:zonk1024@gmail.com" TargetMode="External"/><Relationship Id="rId8" Type="http://schemas.openxmlformats.org/officeDocument/2006/relationships/hyperlink" Target="https://github.com/redstonemercury/sonic-tho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16600" y="890550"/>
            <a:ext cx="5286900" cy="7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Sonic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analysis using Lex to find Predator Intent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50" y="1185900"/>
            <a:ext cx="28575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Problem: Video Analysis, people get emotionally damaged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00" y="1017725"/>
            <a:ext cx="8372126" cy="356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00" y="43200"/>
            <a:ext cx="6458702" cy="499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Flow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Upload video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Split audio and video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Convert audio to PCM 16 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Split into 15 second audio files for Lex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Send to Lex for transcribing and finding Intent</a:t>
            </a:r>
          </a:p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Stitch it all back together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51600" y="281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Lex Bots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041325"/>
            <a:ext cx="69883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13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Lex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884700"/>
            <a:ext cx="8520600" cy="40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aws lex-runtime post-content --region us-east-1 --bot-name sonicthorn --bot-alias "\$LATEST" --user-id UserOne --content-type "audio/l16; rate=16000; channels=1" --accept "text/plain; charset=utf-8" --input-stream predator-01.wav IntentOutputSpeech.mpg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Returns:  {</a:t>
            </a:r>
            <a:br>
              <a:rPr lang="en"/>
            </a:br>
            <a:r>
              <a:rPr lang="en"/>
              <a:t>    "contentType": "text/plain;charset=utf-8",</a:t>
            </a:r>
            <a:br>
              <a:rPr lang="en"/>
            </a:br>
            <a:r>
              <a:rPr lang="en"/>
              <a:t>    "intentName": </a:t>
            </a:r>
            <a:r>
              <a:rPr lang="en" sz="2400">
                <a:solidFill>
                  <a:srgbClr val="FF0000"/>
                </a:solidFill>
              </a:rPr>
              <a:t>"Solicit",</a:t>
            </a:r>
            <a:br>
              <a:rPr lang="en"/>
            </a:br>
            <a:r>
              <a:rPr lang="en"/>
              <a:t>    "slots": {},</a:t>
            </a:r>
            <a:br>
              <a:rPr lang="en"/>
            </a:br>
            <a:r>
              <a:rPr lang="en"/>
              <a:t>    "dialogState": "ReadyForFulfillment",</a:t>
            </a:r>
            <a:br>
              <a:rPr lang="en"/>
            </a:br>
            <a:r>
              <a:rPr lang="en"/>
              <a:t>    "inputTranscript": "how much do you charge"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S3 buckets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https://s3.console.aws.amazon.com/s3/home?region=us-east-1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1867475"/>
            <a:ext cx="3267776" cy="2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039150" y="1606000"/>
            <a:ext cx="39498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file:////Users/roberto/projects/sonic_thorn/results.mp3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51600" y="144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717200"/>
            <a:ext cx="8520600" cy="388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Jack  </a:t>
            </a:r>
            <a:r>
              <a:rPr lang="en" u="sng">
                <a:solidFill>
                  <a:schemeClr val="hlink"/>
                </a:solidFill>
                <a:hlinkClick r:id="rId3"/>
              </a:rPr>
              <a:t>jzbruno@gmail.com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Roberto  </a:t>
            </a:r>
            <a:r>
              <a:rPr lang="en" u="sng">
                <a:solidFill>
                  <a:schemeClr val="hlink"/>
                </a:solidFill>
                <a:hlinkClick r:id="rId4"/>
              </a:rPr>
              <a:t>rmonge4surf@gmail.com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Josh </a:t>
            </a:r>
            <a:r>
              <a:rPr lang="en" u="sng">
                <a:solidFill>
                  <a:schemeClr val="hlink"/>
                </a:solidFill>
                <a:hlinkClick r:id="rId5"/>
              </a:rPr>
              <a:t>josh.andrew.phillips@gmail.com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Jessica  </a:t>
            </a:r>
            <a:r>
              <a:rPr lang="en" u="sng">
                <a:solidFill>
                  <a:schemeClr val="hlink"/>
                </a:solidFill>
                <a:hlinkClick r:id="rId6"/>
              </a:rPr>
              <a:t>jessica.j.major@gmail.com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  </a:t>
            </a:r>
            <a:r>
              <a:rPr lang="en" u="sng">
                <a:solidFill>
                  <a:schemeClr val="hlink"/>
                </a:solidFill>
                <a:hlinkClick r:id="rId7"/>
              </a:rPr>
              <a:t>zonk1024@gmail.com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https://github.com/redstonemercury/sonic-thorn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Google doc :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https://docs.google.com/document/d/1MKHSdfErPp5-wEUSOOO3g9WsQIteJBWB1WhdfuaqU0w/edit?userstoinvite=joshua.andrew.phillips@gmail.com&amp;ts=5a1c5eac&amp;actionButton=1#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