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C6E0F-0A47-284F-95F4-239A70AA7AB0}" type="doc">
      <dgm:prSet loTypeId="urn:microsoft.com/office/officeart/2005/8/layout/matrix1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15FE8-056F-C749-936F-EC5EC9381854}">
      <dgm:prSet/>
      <dgm:spPr/>
      <dgm:t>
        <a:bodyPr/>
        <a:lstStyle/>
        <a:p>
          <a:pPr rtl="0"/>
          <a:r>
            <a:rPr lang="en-US" dirty="0" smtClean="0"/>
            <a:t>Constructor</a:t>
          </a:r>
          <a:endParaRPr lang="en-US" dirty="0"/>
        </a:p>
      </dgm:t>
    </dgm:pt>
    <dgm:pt modelId="{81C9CDDA-179D-E749-BFC2-9EEAD5FB1751}" type="parTrans" cxnId="{D12A9CA8-C0B0-EB42-9AB1-1E2D9299B33D}">
      <dgm:prSet/>
      <dgm:spPr/>
      <dgm:t>
        <a:bodyPr/>
        <a:lstStyle/>
        <a:p>
          <a:endParaRPr lang="en-US"/>
        </a:p>
      </dgm:t>
    </dgm:pt>
    <dgm:pt modelId="{1EB529E6-D4AE-FF43-ADF0-6B05FC071D5D}" type="sibTrans" cxnId="{D12A9CA8-C0B0-EB42-9AB1-1E2D9299B33D}">
      <dgm:prSet/>
      <dgm:spPr/>
      <dgm:t>
        <a:bodyPr/>
        <a:lstStyle/>
        <a:p>
          <a:endParaRPr lang="en-US"/>
        </a:p>
      </dgm:t>
    </dgm:pt>
    <dgm:pt modelId="{4F3A9F2F-4244-954E-A87D-534D0658059C}">
      <dgm:prSet/>
      <dgm:spPr/>
      <dgm:t>
        <a:bodyPr/>
        <a:lstStyle/>
        <a:p>
          <a:pPr rtl="0"/>
          <a:endParaRPr lang="en-US" dirty="0"/>
        </a:p>
      </dgm:t>
    </dgm:pt>
    <dgm:pt modelId="{B7323056-7315-1646-B698-30004EE7CFBC}" type="parTrans" cxnId="{59419106-5706-9F43-8068-EFA9A6A90AB7}">
      <dgm:prSet/>
      <dgm:spPr/>
      <dgm:t>
        <a:bodyPr/>
        <a:lstStyle/>
        <a:p>
          <a:endParaRPr lang="en-US"/>
        </a:p>
      </dgm:t>
    </dgm:pt>
    <dgm:pt modelId="{4E859F87-D2E4-1F44-A5AF-A9E74DC88E4A}" type="sibTrans" cxnId="{59419106-5706-9F43-8068-EFA9A6A90AB7}">
      <dgm:prSet/>
      <dgm:spPr/>
      <dgm:t>
        <a:bodyPr/>
        <a:lstStyle/>
        <a:p>
          <a:endParaRPr lang="en-US"/>
        </a:p>
      </dgm:t>
    </dgm:pt>
    <dgm:pt modelId="{3138CDF9-22EC-C846-8068-AC0ECBE5B6EB}">
      <dgm:prSet/>
      <dgm:spPr/>
      <dgm:t>
        <a:bodyPr/>
        <a:lstStyle/>
        <a:p>
          <a:pPr rtl="0"/>
          <a:r>
            <a:rPr lang="en-US" dirty="0" smtClean="0"/>
            <a:t>Class</a:t>
          </a:r>
          <a:endParaRPr lang="en-US" dirty="0"/>
        </a:p>
      </dgm:t>
    </dgm:pt>
    <dgm:pt modelId="{04D34322-0DEF-274F-82D5-1C9A2AE1E9DC}" type="parTrans" cxnId="{4FBC9AF3-21FC-844C-8ED7-A878BCA2C32E}">
      <dgm:prSet/>
      <dgm:spPr/>
      <dgm:t>
        <a:bodyPr/>
        <a:lstStyle/>
        <a:p>
          <a:endParaRPr lang="en-US"/>
        </a:p>
      </dgm:t>
    </dgm:pt>
    <dgm:pt modelId="{10677806-D034-9541-9C39-3BC581704348}" type="sibTrans" cxnId="{4FBC9AF3-21FC-844C-8ED7-A878BCA2C32E}">
      <dgm:prSet/>
      <dgm:spPr/>
      <dgm:t>
        <a:bodyPr/>
        <a:lstStyle/>
        <a:p>
          <a:endParaRPr lang="en-US"/>
        </a:p>
      </dgm:t>
    </dgm:pt>
    <dgm:pt modelId="{725C8750-5839-9849-8432-15F92474C59B}">
      <dgm:prSet/>
      <dgm:spPr/>
      <dgm:t>
        <a:bodyPr/>
        <a:lstStyle/>
        <a:p>
          <a:pPr rtl="0"/>
          <a:r>
            <a:rPr lang="en-US" dirty="0" smtClean="0"/>
            <a:t>Constructor</a:t>
          </a:r>
          <a:endParaRPr lang="en-US" dirty="0"/>
        </a:p>
      </dgm:t>
    </dgm:pt>
    <dgm:pt modelId="{6DAE518E-6A1B-3649-884A-1F9130A2971A}" type="parTrans" cxnId="{1FA17E1C-14C3-7F4E-8106-72F515EFF5F7}">
      <dgm:prSet/>
      <dgm:spPr/>
      <dgm:t>
        <a:bodyPr/>
        <a:lstStyle/>
        <a:p>
          <a:endParaRPr lang="en-US"/>
        </a:p>
      </dgm:t>
    </dgm:pt>
    <dgm:pt modelId="{063EAC37-692E-4C4A-827F-FDA3D24D9D1D}" type="sibTrans" cxnId="{1FA17E1C-14C3-7F4E-8106-72F515EFF5F7}">
      <dgm:prSet/>
      <dgm:spPr/>
      <dgm:t>
        <a:bodyPr/>
        <a:lstStyle/>
        <a:p>
          <a:endParaRPr lang="en-US"/>
        </a:p>
      </dgm:t>
    </dgm:pt>
    <dgm:pt modelId="{CCF8E2C4-D64D-794F-B9A6-E1DAC9626376}">
      <dgm:prSet/>
      <dgm:spPr/>
      <dgm:t>
        <a:bodyPr/>
        <a:lstStyle/>
        <a:p>
          <a:pPr rtl="0"/>
          <a:r>
            <a:rPr lang="en-US" dirty="0" smtClean="0"/>
            <a:t>Self argument</a:t>
          </a:r>
          <a:endParaRPr lang="en-US" dirty="0"/>
        </a:p>
      </dgm:t>
    </dgm:pt>
    <dgm:pt modelId="{01921EB7-17B4-9347-AF32-29F8BA3F09ED}" type="parTrans" cxnId="{57843B41-B607-6241-A96E-A96D36A18077}">
      <dgm:prSet/>
      <dgm:spPr/>
      <dgm:t>
        <a:bodyPr/>
        <a:lstStyle/>
        <a:p>
          <a:endParaRPr lang="en-US"/>
        </a:p>
      </dgm:t>
    </dgm:pt>
    <dgm:pt modelId="{B1978A8C-0DE5-A74C-997D-5A279DFDE246}" type="sibTrans" cxnId="{57843B41-B607-6241-A96E-A96D36A18077}">
      <dgm:prSet/>
      <dgm:spPr/>
      <dgm:t>
        <a:bodyPr/>
        <a:lstStyle/>
        <a:p>
          <a:endParaRPr lang="en-US"/>
        </a:p>
      </dgm:t>
    </dgm:pt>
    <dgm:pt modelId="{DEA49CD9-2F36-1647-AAE9-159D5CC7C41B}" type="pres">
      <dgm:prSet presAssocID="{010C6E0F-0A47-284F-95F4-239A70AA7AB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B7689E-D3A9-FE41-AB6A-162B464B321B}" type="pres">
      <dgm:prSet presAssocID="{010C6E0F-0A47-284F-95F4-239A70AA7AB0}" presName="matrix" presStyleCnt="0"/>
      <dgm:spPr/>
    </dgm:pt>
    <dgm:pt modelId="{C0F9ABE4-A7B0-6849-83E1-4AFBEC452833}" type="pres">
      <dgm:prSet presAssocID="{010C6E0F-0A47-284F-95F4-239A70AA7AB0}" presName="tile1" presStyleLbl="node1" presStyleIdx="0" presStyleCnt="4"/>
      <dgm:spPr/>
      <dgm:t>
        <a:bodyPr/>
        <a:lstStyle/>
        <a:p>
          <a:endParaRPr lang="en-US"/>
        </a:p>
      </dgm:t>
    </dgm:pt>
    <dgm:pt modelId="{357CB46A-E42C-1F4B-AAC5-355E23E59E39}" type="pres">
      <dgm:prSet presAssocID="{010C6E0F-0A47-284F-95F4-239A70AA7AB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90EE6-BA96-8543-939F-21F817928301}" type="pres">
      <dgm:prSet presAssocID="{010C6E0F-0A47-284F-95F4-239A70AA7AB0}" presName="tile2" presStyleLbl="node1" presStyleIdx="1" presStyleCnt="4"/>
      <dgm:spPr/>
      <dgm:t>
        <a:bodyPr/>
        <a:lstStyle/>
        <a:p>
          <a:endParaRPr lang="en-US"/>
        </a:p>
      </dgm:t>
    </dgm:pt>
    <dgm:pt modelId="{AA0D60F5-F943-6543-8CCA-FBBDD46149DB}" type="pres">
      <dgm:prSet presAssocID="{010C6E0F-0A47-284F-95F4-239A70AA7AB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9B5E5-AD26-784F-9B54-EB86374D0F78}" type="pres">
      <dgm:prSet presAssocID="{010C6E0F-0A47-284F-95F4-239A70AA7AB0}" presName="tile3" presStyleLbl="node1" presStyleIdx="2" presStyleCnt="4" custLinFactNeighborX="5181"/>
      <dgm:spPr/>
      <dgm:t>
        <a:bodyPr/>
        <a:lstStyle/>
        <a:p>
          <a:endParaRPr lang="en-US"/>
        </a:p>
      </dgm:t>
    </dgm:pt>
    <dgm:pt modelId="{47C1A1EF-09E6-4740-9917-C534BE39AED3}" type="pres">
      <dgm:prSet presAssocID="{010C6E0F-0A47-284F-95F4-239A70AA7AB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5386D-AE31-CE4D-9074-57ACC0D0559A}" type="pres">
      <dgm:prSet presAssocID="{010C6E0F-0A47-284F-95F4-239A70AA7AB0}" presName="tile4" presStyleLbl="node1" presStyleIdx="3" presStyleCnt="4"/>
      <dgm:spPr/>
      <dgm:t>
        <a:bodyPr/>
        <a:lstStyle/>
        <a:p>
          <a:endParaRPr lang="en-US"/>
        </a:p>
      </dgm:t>
    </dgm:pt>
    <dgm:pt modelId="{AAFF726A-84FD-674F-B06E-BF5B45A28E40}" type="pres">
      <dgm:prSet presAssocID="{010C6E0F-0A47-284F-95F4-239A70AA7AB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70B68-65C2-D24D-BC46-24CB22BCD973}" type="pres">
      <dgm:prSet presAssocID="{010C6E0F-0A47-284F-95F4-239A70AA7AB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3034125-F78F-FB48-89FB-584A3F5F7359}" type="presOf" srcId="{725C8750-5839-9849-8432-15F92474C59B}" destId="{92B9B5E5-AD26-784F-9B54-EB86374D0F78}" srcOrd="0" destOrd="0" presId="urn:microsoft.com/office/officeart/2005/8/layout/matrix1"/>
    <dgm:cxn modelId="{1FA17E1C-14C3-7F4E-8106-72F515EFF5F7}" srcId="{A0E15FE8-056F-C749-936F-EC5EC9381854}" destId="{725C8750-5839-9849-8432-15F92474C59B}" srcOrd="2" destOrd="0" parTransId="{6DAE518E-6A1B-3649-884A-1F9130A2971A}" sibTransId="{063EAC37-692E-4C4A-827F-FDA3D24D9D1D}"/>
    <dgm:cxn modelId="{59419106-5706-9F43-8068-EFA9A6A90AB7}" srcId="{A0E15FE8-056F-C749-936F-EC5EC9381854}" destId="{4F3A9F2F-4244-954E-A87D-534D0658059C}" srcOrd="0" destOrd="0" parTransId="{B7323056-7315-1646-B698-30004EE7CFBC}" sibTransId="{4E859F87-D2E4-1F44-A5AF-A9E74DC88E4A}"/>
    <dgm:cxn modelId="{D64FE6B9-48DE-B541-89D7-63A7620CD0EA}" type="presOf" srcId="{CCF8E2C4-D64D-794F-B9A6-E1DAC9626376}" destId="{AAFF726A-84FD-674F-B06E-BF5B45A28E40}" srcOrd="1" destOrd="0" presId="urn:microsoft.com/office/officeart/2005/8/layout/matrix1"/>
    <dgm:cxn modelId="{806DDEA9-1640-BF41-9189-E589EE7B5DCC}" type="presOf" srcId="{3138CDF9-22EC-C846-8068-AC0ECBE5B6EB}" destId="{76390EE6-BA96-8543-939F-21F817928301}" srcOrd="0" destOrd="0" presId="urn:microsoft.com/office/officeart/2005/8/layout/matrix1"/>
    <dgm:cxn modelId="{B0B296D9-1401-2047-9651-14EDB243E789}" type="presOf" srcId="{4F3A9F2F-4244-954E-A87D-534D0658059C}" destId="{C0F9ABE4-A7B0-6849-83E1-4AFBEC452833}" srcOrd="0" destOrd="0" presId="urn:microsoft.com/office/officeart/2005/8/layout/matrix1"/>
    <dgm:cxn modelId="{57843B41-B607-6241-A96E-A96D36A18077}" srcId="{A0E15FE8-056F-C749-936F-EC5EC9381854}" destId="{CCF8E2C4-D64D-794F-B9A6-E1DAC9626376}" srcOrd="3" destOrd="0" parTransId="{01921EB7-17B4-9347-AF32-29F8BA3F09ED}" sibTransId="{B1978A8C-0DE5-A74C-997D-5A279DFDE246}"/>
    <dgm:cxn modelId="{0F9CEBE6-F928-9348-88C8-DE2F23272593}" type="presOf" srcId="{725C8750-5839-9849-8432-15F92474C59B}" destId="{47C1A1EF-09E6-4740-9917-C534BE39AED3}" srcOrd="1" destOrd="0" presId="urn:microsoft.com/office/officeart/2005/8/layout/matrix1"/>
    <dgm:cxn modelId="{416F4A89-77BD-A446-8DB7-394505526FF0}" type="presOf" srcId="{CCF8E2C4-D64D-794F-B9A6-E1DAC9626376}" destId="{B705386D-AE31-CE4D-9074-57ACC0D0559A}" srcOrd="0" destOrd="0" presId="urn:microsoft.com/office/officeart/2005/8/layout/matrix1"/>
    <dgm:cxn modelId="{73CBFDB6-5999-FC47-9515-B218E05E13D4}" type="presOf" srcId="{010C6E0F-0A47-284F-95F4-239A70AA7AB0}" destId="{DEA49CD9-2F36-1647-AAE9-159D5CC7C41B}" srcOrd="0" destOrd="0" presId="urn:microsoft.com/office/officeart/2005/8/layout/matrix1"/>
    <dgm:cxn modelId="{030BF6C3-929D-4F48-A99A-739C54037131}" type="presOf" srcId="{3138CDF9-22EC-C846-8068-AC0ECBE5B6EB}" destId="{AA0D60F5-F943-6543-8CCA-FBBDD46149DB}" srcOrd="1" destOrd="0" presId="urn:microsoft.com/office/officeart/2005/8/layout/matrix1"/>
    <dgm:cxn modelId="{D12A9CA8-C0B0-EB42-9AB1-1E2D9299B33D}" srcId="{010C6E0F-0A47-284F-95F4-239A70AA7AB0}" destId="{A0E15FE8-056F-C749-936F-EC5EC9381854}" srcOrd="0" destOrd="0" parTransId="{81C9CDDA-179D-E749-BFC2-9EEAD5FB1751}" sibTransId="{1EB529E6-D4AE-FF43-ADF0-6B05FC071D5D}"/>
    <dgm:cxn modelId="{6FE2C4BD-EE68-1B49-B89C-6846A9CDCA16}" type="presOf" srcId="{4F3A9F2F-4244-954E-A87D-534D0658059C}" destId="{357CB46A-E42C-1F4B-AAC5-355E23E59E39}" srcOrd="1" destOrd="0" presId="urn:microsoft.com/office/officeart/2005/8/layout/matrix1"/>
    <dgm:cxn modelId="{7AF465DF-63F1-DD49-8CD5-D670B7F5FE19}" type="presOf" srcId="{A0E15FE8-056F-C749-936F-EC5EC9381854}" destId="{77770B68-65C2-D24D-BC46-24CB22BCD973}" srcOrd="0" destOrd="0" presId="urn:microsoft.com/office/officeart/2005/8/layout/matrix1"/>
    <dgm:cxn modelId="{4FBC9AF3-21FC-844C-8ED7-A878BCA2C32E}" srcId="{A0E15FE8-056F-C749-936F-EC5EC9381854}" destId="{3138CDF9-22EC-C846-8068-AC0ECBE5B6EB}" srcOrd="1" destOrd="0" parTransId="{04D34322-0DEF-274F-82D5-1C9A2AE1E9DC}" sibTransId="{10677806-D034-9541-9C39-3BC581704348}"/>
    <dgm:cxn modelId="{0184F4D3-EE47-DC41-823F-EF66D99276F4}" type="presParOf" srcId="{DEA49CD9-2F36-1647-AAE9-159D5CC7C41B}" destId="{50B7689E-D3A9-FE41-AB6A-162B464B321B}" srcOrd="0" destOrd="0" presId="urn:microsoft.com/office/officeart/2005/8/layout/matrix1"/>
    <dgm:cxn modelId="{5C56CCE1-6C6D-AB4C-B363-01942E5F9F39}" type="presParOf" srcId="{50B7689E-D3A9-FE41-AB6A-162B464B321B}" destId="{C0F9ABE4-A7B0-6849-83E1-4AFBEC452833}" srcOrd="0" destOrd="0" presId="urn:microsoft.com/office/officeart/2005/8/layout/matrix1"/>
    <dgm:cxn modelId="{093F1CBC-9A40-1449-A4C1-BABABB5E8CC6}" type="presParOf" srcId="{50B7689E-D3A9-FE41-AB6A-162B464B321B}" destId="{357CB46A-E42C-1F4B-AAC5-355E23E59E39}" srcOrd="1" destOrd="0" presId="urn:microsoft.com/office/officeart/2005/8/layout/matrix1"/>
    <dgm:cxn modelId="{5AB223F2-CCF0-DB4C-963D-D18B14666AD3}" type="presParOf" srcId="{50B7689E-D3A9-FE41-AB6A-162B464B321B}" destId="{76390EE6-BA96-8543-939F-21F817928301}" srcOrd="2" destOrd="0" presId="urn:microsoft.com/office/officeart/2005/8/layout/matrix1"/>
    <dgm:cxn modelId="{C9DA0BAA-AB06-A34B-A58B-B202FC6E5B73}" type="presParOf" srcId="{50B7689E-D3A9-FE41-AB6A-162B464B321B}" destId="{AA0D60F5-F943-6543-8CCA-FBBDD46149DB}" srcOrd="3" destOrd="0" presId="urn:microsoft.com/office/officeart/2005/8/layout/matrix1"/>
    <dgm:cxn modelId="{60B58C50-89A6-F44B-BB3D-310B4ACEC232}" type="presParOf" srcId="{50B7689E-D3A9-FE41-AB6A-162B464B321B}" destId="{92B9B5E5-AD26-784F-9B54-EB86374D0F78}" srcOrd="4" destOrd="0" presId="urn:microsoft.com/office/officeart/2005/8/layout/matrix1"/>
    <dgm:cxn modelId="{F287D3ED-4BF7-D24E-944F-45E79092140C}" type="presParOf" srcId="{50B7689E-D3A9-FE41-AB6A-162B464B321B}" destId="{47C1A1EF-09E6-4740-9917-C534BE39AED3}" srcOrd="5" destOrd="0" presId="urn:microsoft.com/office/officeart/2005/8/layout/matrix1"/>
    <dgm:cxn modelId="{A0171624-5597-7B43-AD08-E380161E7644}" type="presParOf" srcId="{50B7689E-D3A9-FE41-AB6A-162B464B321B}" destId="{B705386D-AE31-CE4D-9074-57ACC0D0559A}" srcOrd="6" destOrd="0" presId="urn:microsoft.com/office/officeart/2005/8/layout/matrix1"/>
    <dgm:cxn modelId="{59F12E80-F90A-BD46-A92E-E9372025B072}" type="presParOf" srcId="{50B7689E-D3A9-FE41-AB6A-162B464B321B}" destId="{AAFF726A-84FD-674F-B06E-BF5B45A28E40}" srcOrd="7" destOrd="0" presId="urn:microsoft.com/office/officeart/2005/8/layout/matrix1"/>
    <dgm:cxn modelId="{F1D0AAA5-8CB4-DB40-B2CD-18D85D989952}" type="presParOf" srcId="{DEA49CD9-2F36-1647-AAE9-159D5CC7C41B}" destId="{77770B68-65C2-D24D-BC46-24CB22BCD97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C6E0F-0A47-284F-95F4-239A70AA7AB0}" type="doc">
      <dgm:prSet loTypeId="urn:microsoft.com/office/officeart/2005/8/layout/matrix1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15FE8-056F-C749-936F-EC5EC9381854}">
      <dgm:prSet/>
      <dgm:spPr/>
      <dgm:t>
        <a:bodyPr/>
        <a:lstStyle/>
        <a:p>
          <a:pPr rtl="0"/>
          <a:r>
            <a:rPr lang="en-US" dirty="0" smtClean="0"/>
            <a:t>If</a:t>
          </a:r>
          <a:endParaRPr lang="en-US" dirty="0"/>
        </a:p>
      </dgm:t>
    </dgm:pt>
    <dgm:pt modelId="{81C9CDDA-179D-E749-BFC2-9EEAD5FB1751}" type="parTrans" cxnId="{D12A9CA8-C0B0-EB42-9AB1-1E2D9299B33D}">
      <dgm:prSet/>
      <dgm:spPr/>
      <dgm:t>
        <a:bodyPr/>
        <a:lstStyle/>
        <a:p>
          <a:endParaRPr lang="en-US"/>
        </a:p>
      </dgm:t>
    </dgm:pt>
    <dgm:pt modelId="{1EB529E6-D4AE-FF43-ADF0-6B05FC071D5D}" type="sibTrans" cxnId="{D12A9CA8-C0B0-EB42-9AB1-1E2D9299B33D}">
      <dgm:prSet/>
      <dgm:spPr/>
      <dgm:t>
        <a:bodyPr/>
        <a:lstStyle/>
        <a:p>
          <a:endParaRPr lang="en-US"/>
        </a:p>
      </dgm:t>
    </dgm:pt>
    <dgm:pt modelId="{3D002418-CE80-174F-8D2E-0C612B194EDA}">
      <dgm:prSet/>
      <dgm:spPr/>
      <dgm:t>
        <a:bodyPr/>
        <a:lstStyle/>
        <a:p>
          <a:pPr rtl="0"/>
          <a:r>
            <a:rPr lang="en-US" dirty="0" smtClean="0"/>
            <a:t>Arguments</a:t>
          </a:r>
          <a:endParaRPr lang="en-US" dirty="0"/>
        </a:p>
      </dgm:t>
    </dgm:pt>
    <dgm:pt modelId="{F307F3A0-DED5-DB42-8A61-811FA0611AE8}" type="parTrans" cxnId="{03C06B18-10EA-BF4F-A6E0-D3587720D605}">
      <dgm:prSet/>
      <dgm:spPr/>
      <dgm:t>
        <a:bodyPr/>
        <a:lstStyle/>
        <a:p>
          <a:endParaRPr lang="en-US"/>
        </a:p>
      </dgm:t>
    </dgm:pt>
    <dgm:pt modelId="{0901B50F-EBAC-9E49-91DB-274DD41B4098}" type="sibTrans" cxnId="{03C06B18-10EA-BF4F-A6E0-D3587720D605}">
      <dgm:prSet/>
      <dgm:spPr/>
      <dgm:t>
        <a:bodyPr/>
        <a:lstStyle/>
        <a:p>
          <a:endParaRPr lang="en-US"/>
        </a:p>
      </dgm:t>
    </dgm:pt>
    <dgm:pt modelId="{407C3606-EE04-E549-804F-17720524883F}">
      <dgm:prSet/>
      <dgm:spPr/>
      <dgm:t>
        <a:bodyPr/>
        <a:lstStyle/>
        <a:p>
          <a:pPr rtl="0"/>
          <a:r>
            <a:rPr lang="en-US" dirty="0" smtClean="0"/>
            <a:t>Returning data (return)</a:t>
          </a:r>
          <a:endParaRPr lang="en-US" dirty="0"/>
        </a:p>
      </dgm:t>
    </dgm:pt>
    <dgm:pt modelId="{7B5D32A6-1140-C74D-BF82-8FC36B4E1DD2}" type="parTrans" cxnId="{01ED2527-8480-834E-90A2-90EA64F5CB51}">
      <dgm:prSet/>
      <dgm:spPr/>
      <dgm:t>
        <a:bodyPr/>
        <a:lstStyle/>
        <a:p>
          <a:endParaRPr lang="en-US"/>
        </a:p>
      </dgm:t>
    </dgm:pt>
    <dgm:pt modelId="{580C8E1F-0DE7-7540-B56F-F5C08C24B9B4}" type="sibTrans" cxnId="{01ED2527-8480-834E-90A2-90EA64F5CB51}">
      <dgm:prSet/>
      <dgm:spPr/>
      <dgm:t>
        <a:bodyPr/>
        <a:lstStyle/>
        <a:p>
          <a:endParaRPr lang="en-US"/>
        </a:p>
      </dgm:t>
    </dgm:pt>
    <dgm:pt modelId="{4A9CE69B-1857-F840-B34E-5AB32E94F797}">
      <dgm:prSet/>
      <dgm:spPr/>
      <dgm:t>
        <a:bodyPr/>
        <a:lstStyle/>
        <a:p>
          <a:pPr rtl="0"/>
          <a:r>
            <a:rPr lang="en-US" smtClean="0"/>
            <a:t>For</a:t>
          </a:r>
          <a:endParaRPr lang="en-US" dirty="0"/>
        </a:p>
      </dgm:t>
    </dgm:pt>
    <dgm:pt modelId="{F65D5761-46E8-734F-894C-1964A9BEEA4E}" type="parTrans" cxnId="{243C5D9E-92E1-7946-A026-F92C2E579B91}">
      <dgm:prSet/>
      <dgm:spPr/>
      <dgm:t>
        <a:bodyPr/>
        <a:lstStyle/>
        <a:p>
          <a:endParaRPr lang="en-US"/>
        </a:p>
      </dgm:t>
    </dgm:pt>
    <dgm:pt modelId="{389E92F5-2000-F143-BA8B-E3BA22241B63}" type="sibTrans" cxnId="{243C5D9E-92E1-7946-A026-F92C2E579B91}">
      <dgm:prSet/>
      <dgm:spPr/>
      <dgm:t>
        <a:bodyPr/>
        <a:lstStyle/>
        <a:p>
          <a:endParaRPr lang="en-US"/>
        </a:p>
      </dgm:t>
    </dgm:pt>
    <dgm:pt modelId="{4ACCBC81-394F-8049-B99E-589B40A3FFF9}">
      <dgm:prSet/>
      <dgm:spPr/>
      <dgm:t>
        <a:bodyPr/>
        <a:lstStyle/>
        <a:p>
          <a:pPr rtl="0"/>
          <a:r>
            <a:rPr lang="en-US" dirty="0" smtClean="0"/>
            <a:t>while</a:t>
          </a:r>
          <a:endParaRPr lang="en-US" dirty="0"/>
        </a:p>
      </dgm:t>
    </dgm:pt>
    <dgm:pt modelId="{09A97C4C-0FF7-264C-AD72-3ED66E4BDDC9}" type="parTrans" cxnId="{D1BB7626-F6D0-044F-99D3-6D0FA8555683}">
      <dgm:prSet/>
      <dgm:spPr/>
      <dgm:t>
        <a:bodyPr/>
        <a:lstStyle/>
        <a:p>
          <a:endParaRPr lang="en-US"/>
        </a:p>
      </dgm:t>
    </dgm:pt>
    <dgm:pt modelId="{EF99B623-A234-BA4E-B784-BCBDC14BAE4B}" type="sibTrans" cxnId="{D1BB7626-F6D0-044F-99D3-6D0FA8555683}">
      <dgm:prSet/>
      <dgm:spPr/>
      <dgm:t>
        <a:bodyPr/>
        <a:lstStyle/>
        <a:p>
          <a:endParaRPr lang="en-US"/>
        </a:p>
      </dgm:t>
    </dgm:pt>
    <dgm:pt modelId="{4F3A9F2F-4244-954E-A87D-534D0658059C}">
      <dgm:prSet/>
      <dgm:spPr/>
    </dgm:pt>
    <dgm:pt modelId="{B7323056-7315-1646-B698-30004EE7CFBC}" type="parTrans" cxnId="{59419106-5706-9F43-8068-EFA9A6A90AB7}">
      <dgm:prSet/>
      <dgm:spPr/>
      <dgm:t>
        <a:bodyPr/>
        <a:lstStyle/>
        <a:p>
          <a:endParaRPr lang="en-US"/>
        </a:p>
      </dgm:t>
    </dgm:pt>
    <dgm:pt modelId="{4E859F87-D2E4-1F44-A5AF-A9E74DC88E4A}" type="sibTrans" cxnId="{59419106-5706-9F43-8068-EFA9A6A90AB7}">
      <dgm:prSet/>
      <dgm:spPr/>
      <dgm:t>
        <a:bodyPr/>
        <a:lstStyle/>
        <a:p>
          <a:endParaRPr lang="en-US"/>
        </a:p>
      </dgm:t>
    </dgm:pt>
    <dgm:pt modelId="{3138CDF9-22EC-C846-8068-AC0ECBE5B6EB}">
      <dgm:prSet/>
      <dgm:spPr/>
    </dgm:pt>
    <dgm:pt modelId="{04D34322-0DEF-274F-82D5-1C9A2AE1E9DC}" type="parTrans" cxnId="{4FBC9AF3-21FC-844C-8ED7-A878BCA2C32E}">
      <dgm:prSet/>
      <dgm:spPr/>
      <dgm:t>
        <a:bodyPr/>
        <a:lstStyle/>
        <a:p>
          <a:endParaRPr lang="en-US"/>
        </a:p>
      </dgm:t>
    </dgm:pt>
    <dgm:pt modelId="{10677806-D034-9541-9C39-3BC581704348}" type="sibTrans" cxnId="{4FBC9AF3-21FC-844C-8ED7-A878BCA2C32E}">
      <dgm:prSet/>
      <dgm:spPr/>
      <dgm:t>
        <a:bodyPr/>
        <a:lstStyle/>
        <a:p>
          <a:endParaRPr lang="en-US"/>
        </a:p>
      </dgm:t>
    </dgm:pt>
    <dgm:pt modelId="{725C8750-5839-9849-8432-15F92474C59B}">
      <dgm:prSet/>
      <dgm:spPr/>
    </dgm:pt>
    <dgm:pt modelId="{6DAE518E-6A1B-3649-884A-1F9130A2971A}" type="parTrans" cxnId="{1FA17E1C-14C3-7F4E-8106-72F515EFF5F7}">
      <dgm:prSet/>
      <dgm:spPr/>
      <dgm:t>
        <a:bodyPr/>
        <a:lstStyle/>
        <a:p>
          <a:endParaRPr lang="en-US"/>
        </a:p>
      </dgm:t>
    </dgm:pt>
    <dgm:pt modelId="{063EAC37-692E-4C4A-827F-FDA3D24D9D1D}" type="sibTrans" cxnId="{1FA17E1C-14C3-7F4E-8106-72F515EFF5F7}">
      <dgm:prSet/>
      <dgm:spPr/>
      <dgm:t>
        <a:bodyPr/>
        <a:lstStyle/>
        <a:p>
          <a:endParaRPr lang="en-US"/>
        </a:p>
      </dgm:t>
    </dgm:pt>
    <dgm:pt modelId="{CCF8E2C4-D64D-794F-B9A6-E1DAC9626376}">
      <dgm:prSet/>
      <dgm:spPr/>
    </dgm:pt>
    <dgm:pt modelId="{01921EB7-17B4-9347-AF32-29F8BA3F09ED}" type="parTrans" cxnId="{57843B41-B607-6241-A96E-A96D36A18077}">
      <dgm:prSet/>
      <dgm:spPr/>
      <dgm:t>
        <a:bodyPr/>
        <a:lstStyle/>
        <a:p>
          <a:endParaRPr lang="en-US"/>
        </a:p>
      </dgm:t>
    </dgm:pt>
    <dgm:pt modelId="{B1978A8C-0DE5-A74C-997D-5A279DFDE246}" type="sibTrans" cxnId="{57843B41-B607-6241-A96E-A96D36A18077}">
      <dgm:prSet/>
      <dgm:spPr/>
      <dgm:t>
        <a:bodyPr/>
        <a:lstStyle/>
        <a:p>
          <a:endParaRPr lang="en-US"/>
        </a:p>
      </dgm:t>
    </dgm:pt>
    <dgm:pt modelId="{DEA49CD9-2F36-1647-AAE9-159D5CC7C41B}" type="pres">
      <dgm:prSet presAssocID="{010C6E0F-0A47-284F-95F4-239A70AA7AB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B7689E-D3A9-FE41-AB6A-162B464B321B}" type="pres">
      <dgm:prSet presAssocID="{010C6E0F-0A47-284F-95F4-239A70AA7AB0}" presName="matrix" presStyleCnt="0"/>
      <dgm:spPr/>
    </dgm:pt>
    <dgm:pt modelId="{C0F9ABE4-A7B0-6849-83E1-4AFBEC452833}" type="pres">
      <dgm:prSet presAssocID="{010C6E0F-0A47-284F-95F4-239A70AA7AB0}" presName="tile1" presStyleLbl="node1" presStyleIdx="0" presStyleCnt="4"/>
      <dgm:spPr/>
      <dgm:t>
        <a:bodyPr/>
        <a:lstStyle/>
        <a:p>
          <a:endParaRPr lang="en-US"/>
        </a:p>
      </dgm:t>
    </dgm:pt>
    <dgm:pt modelId="{357CB46A-E42C-1F4B-AAC5-355E23E59E39}" type="pres">
      <dgm:prSet presAssocID="{010C6E0F-0A47-284F-95F4-239A70AA7AB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90EE6-BA96-8543-939F-21F817928301}" type="pres">
      <dgm:prSet presAssocID="{010C6E0F-0A47-284F-95F4-239A70AA7AB0}" presName="tile2" presStyleLbl="node1" presStyleIdx="1" presStyleCnt="4"/>
      <dgm:spPr/>
      <dgm:t>
        <a:bodyPr/>
        <a:lstStyle/>
        <a:p>
          <a:endParaRPr lang="en-US"/>
        </a:p>
      </dgm:t>
    </dgm:pt>
    <dgm:pt modelId="{AA0D60F5-F943-6543-8CCA-FBBDD46149DB}" type="pres">
      <dgm:prSet presAssocID="{010C6E0F-0A47-284F-95F4-239A70AA7AB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9B5E5-AD26-784F-9B54-EB86374D0F78}" type="pres">
      <dgm:prSet presAssocID="{010C6E0F-0A47-284F-95F4-239A70AA7AB0}" presName="tile3" presStyleLbl="node1" presStyleIdx="2" presStyleCnt="4"/>
      <dgm:spPr/>
      <dgm:t>
        <a:bodyPr/>
        <a:lstStyle/>
        <a:p>
          <a:endParaRPr lang="en-US"/>
        </a:p>
      </dgm:t>
    </dgm:pt>
    <dgm:pt modelId="{47C1A1EF-09E6-4740-9917-C534BE39AED3}" type="pres">
      <dgm:prSet presAssocID="{010C6E0F-0A47-284F-95F4-239A70AA7AB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5386D-AE31-CE4D-9074-57ACC0D0559A}" type="pres">
      <dgm:prSet presAssocID="{010C6E0F-0A47-284F-95F4-239A70AA7AB0}" presName="tile4" presStyleLbl="node1" presStyleIdx="3" presStyleCnt="4"/>
      <dgm:spPr/>
      <dgm:t>
        <a:bodyPr/>
        <a:lstStyle/>
        <a:p>
          <a:endParaRPr lang="en-US"/>
        </a:p>
      </dgm:t>
    </dgm:pt>
    <dgm:pt modelId="{AAFF726A-84FD-674F-B06E-BF5B45A28E40}" type="pres">
      <dgm:prSet presAssocID="{010C6E0F-0A47-284F-95F4-239A70AA7AB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70B68-65C2-D24D-BC46-24CB22BCD973}" type="pres">
      <dgm:prSet presAssocID="{010C6E0F-0A47-284F-95F4-239A70AA7AB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FA17E1C-14C3-7F4E-8106-72F515EFF5F7}" srcId="{010C6E0F-0A47-284F-95F4-239A70AA7AB0}" destId="{725C8750-5839-9849-8432-15F92474C59B}" srcOrd="3" destOrd="0" parTransId="{6DAE518E-6A1B-3649-884A-1F9130A2971A}" sibTransId="{063EAC37-692E-4C4A-827F-FDA3D24D9D1D}"/>
    <dgm:cxn modelId="{01ED2527-8480-834E-90A2-90EA64F5CB51}" srcId="{A0E15FE8-056F-C749-936F-EC5EC9381854}" destId="{407C3606-EE04-E549-804F-17720524883F}" srcOrd="1" destOrd="0" parTransId="{7B5D32A6-1140-C74D-BF82-8FC36B4E1DD2}" sibTransId="{580C8E1F-0DE7-7540-B56F-F5C08C24B9B4}"/>
    <dgm:cxn modelId="{14883012-E587-1948-A620-CB4AAA9CFE76}" type="presOf" srcId="{4ACCBC81-394F-8049-B99E-589B40A3FFF9}" destId="{B705386D-AE31-CE4D-9074-57ACC0D0559A}" srcOrd="0" destOrd="0" presId="urn:microsoft.com/office/officeart/2005/8/layout/matrix1"/>
    <dgm:cxn modelId="{DAFBA807-A6C7-104D-8930-CD325D6B151F}" type="presOf" srcId="{4A9CE69B-1857-F840-B34E-5AB32E94F797}" destId="{92B9B5E5-AD26-784F-9B54-EB86374D0F78}" srcOrd="0" destOrd="0" presId="urn:microsoft.com/office/officeart/2005/8/layout/matrix1"/>
    <dgm:cxn modelId="{ABE46541-FD7F-4046-BBE4-2CC50DD61F71}" type="presOf" srcId="{010C6E0F-0A47-284F-95F4-239A70AA7AB0}" destId="{DEA49CD9-2F36-1647-AAE9-159D5CC7C41B}" srcOrd="0" destOrd="0" presId="urn:microsoft.com/office/officeart/2005/8/layout/matrix1"/>
    <dgm:cxn modelId="{243C5D9E-92E1-7946-A026-F92C2E579B91}" srcId="{A0E15FE8-056F-C749-936F-EC5EC9381854}" destId="{4A9CE69B-1857-F840-B34E-5AB32E94F797}" srcOrd="2" destOrd="0" parTransId="{F65D5761-46E8-734F-894C-1964A9BEEA4E}" sibTransId="{389E92F5-2000-F143-BA8B-E3BA22241B63}"/>
    <dgm:cxn modelId="{4FBC9AF3-21FC-844C-8ED7-A878BCA2C32E}" srcId="{010C6E0F-0A47-284F-95F4-239A70AA7AB0}" destId="{3138CDF9-22EC-C846-8068-AC0ECBE5B6EB}" srcOrd="2" destOrd="0" parTransId="{04D34322-0DEF-274F-82D5-1C9A2AE1E9DC}" sibTransId="{10677806-D034-9541-9C39-3BC581704348}"/>
    <dgm:cxn modelId="{38A24E67-DAFA-844F-B409-F5415C95DAE4}" type="presOf" srcId="{4A9CE69B-1857-F840-B34E-5AB32E94F797}" destId="{47C1A1EF-09E6-4740-9917-C534BE39AED3}" srcOrd="1" destOrd="0" presId="urn:microsoft.com/office/officeart/2005/8/layout/matrix1"/>
    <dgm:cxn modelId="{190D3C1F-C31B-4146-953F-91EC98190C5C}" type="presOf" srcId="{3D002418-CE80-174F-8D2E-0C612B194EDA}" destId="{357CB46A-E42C-1F4B-AAC5-355E23E59E39}" srcOrd="1" destOrd="0" presId="urn:microsoft.com/office/officeart/2005/8/layout/matrix1"/>
    <dgm:cxn modelId="{96499BFD-E3F6-D345-9ABC-C4BD44B5F4C9}" type="presOf" srcId="{407C3606-EE04-E549-804F-17720524883F}" destId="{AA0D60F5-F943-6543-8CCA-FBBDD46149DB}" srcOrd="1" destOrd="0" presId="urn:microsoft.com/office/officeart/2005/8/layout/matrix1"/>
    <dgm:cxn modelId="{932B4053-756F-314C-BC4F-7818345D7621}" type="presOf" srcId="{4ACCBC81-394F-8049-B99E-589B40A3FFF9}" destId="{AAFF726A-84FD-674F-B06E-BF5B45A28E40}" srcOrd="1" destOrd="0" presId="urn:microsoft.com/office/officeart/2005/8/layout/matrix1"/>
    <dgm:cxn modelId="{D12A9CA8-C0B0-EB42-9AB1-1E2D9299B33D}" srcId="{010C6E0F-0A47-284F-95F4-239A70AA7AB0}" destId="{A0E15FE8-056F-C749-936F-EC5EC9381854}" srcOrd="0" destOrd="0" parTransId="{81C9CDDA-179D-E749-BFC2-9EEAD5FB1751}" sibTransId="{1EB529E6-D4AE-FF43-ADF0-6B05FC071D5D}"/>
    <dgm:cxn modelId="{545909C1-C76E-9542-8C02-55DAA8AE537A}" type="presOf" srcId="{A0E15FE8-056F-C749-936F-EC5EC9381854}" destId="{77770B68-65C2-D24D-BC46-24CB22BCD973}" srcOrd="0" destOrd="0" presId="urn:microsoft.com/office/officeart/2005/8/layout/matrix1"/>
    <dgm:cxn modelId="{C418FCA2-606F-2844-AE85-10A0EFA2AE56}" type="presOf" srcId="{3D002418-CE80-174F-8D2E-0C612B194EDA}" destId="{C0F9ABE4-A7B0-6849-83E1-4AFBEC452833}" srcOrd="0" destOrd="0" presId="urn:microsoft.com/office/officeart/2005/8/layout/matrix1"/>
    <dgm:cxn modelId="{57843B41-B607-6241-A96E-A96D36A18077}" srcId="{010C6E0F-0A47-284F-95F4-239A70AA7AB0}" destId="{CCF8E2C4-D64D-794F-B9A6-E1DAC9626376}" srcOrd="4" destOrd="0" parTransId="{01921EB7-17B4-9347-AF32-29F8BA3F09ED}" sibTransId="{B1978A8C-0DE5-A74C-997D-5A279DFDE246}"/>
    <dgm:cxn modelId="{3B33CC6F-699E-FD4D-9964-970E8CA0E1C8}" type="presOf" srcId="{407C3606-EE04-E549-804F-17720524883F}" destId="{76390EE6-BA96-8543-939F-21F817928301}" srcOrd="0" destOrd="0" presId="urn:microsoft.com/office/officeart/2005/8/layout/matrix1"/>
    <dgm:cxn modelId="{03C06B18-10EA-BF4F-A6E0-D3587720D605}" srcId="{A0E15FE8-056F-C749-936F-EC5EC9381854}" destId="{3D002418-CE80-174F-8D2E-0C612B194EDA}" srcOrd="0" destOrd="0" parTransId="{F307F3A0-DED5-DB42-8A61-811FA0611AE8}" sibTransId="{0901B50F-EBAC-9E49-91DB-274DD41B4098}"/>
    <dgm:cxn modelId="{59419106-5706-9F43-8068-EFA9A6A90AB7}" srcId="{010C6E0F-0A47-284F-95F4-239A70AA7AB0}" destId="{4F3A9F2F-4244-954E-A87D-534D0658059C}" srcOrd="1" destOrd="0" parTransId="{B7323056-7315-1646-B698-30004EE7CFBC}" sibTransId="{4E859F87-D2E4-1F44-A5AF-A9E74DC88E4A}"/>
    <dgm:cxn modelId="{D1BB7626-F6D0-044F-99D3-6D0FA8555683}" srcId="{A0E15FE8-056F-C749-936F-EC5EC9381854}" destId="{4ACCBC81-394F-8049-B99E-589B40A3FFF9}" srcOrd="3" destOrd="0" parTransId="{09A97C4C-0FF7-264C-AD72-3ED66E4BDDC9}" sibTransId="{EF99B623-A234-BA4E-B784-BCBDC14BAE4B}"/>
    <dgm:cxn modelId="{5FC6ADFF-E1D5-F74A-ADE0-B11798C8B2D8}" type="presParOf" srcId="{DEA49CD9-2F36-1647-AAE9-159D5CC7C41B}" destId="{50B7689E-D3A9-FE41-AB6A-162B464B321B}" srcOrd="0" destOrd="0" presId="urn:microsoft.com/office/officeart/2005/8/layout/matrix1"/>
    <dgm:cxn modelId="{8A2068A3-7942-1C44-B974-41FCA23B687F}" type="presParOf" srcId="{50B7689E-D3A9-FE41-AB6A-162B464B321B}" destId="{C0F9ABE4-A7B0-6849-83E1-4AFBEC452833}" srcOrd="0" destOrd="0" presId="urn:microsoft.com/office/officeart/2005/8/layout/matrix1"/>
    <dgm:cxn modelId="{7AEBF253-436C-0F47-9F81-B75C516DA180}" type="presParOf" srcId="{50B7689E-D3A9-FE41-AB6A-162B464B321B}" destId="{357CB46A-E42C-1F4B-AAC5-355E23E59E39}" srcOrd="1" destOrd="0" presId="urn:microsoft.com/office/officeart/2005/8/layout/matrix1"/>
    <dgm:cxn modelId="{EB302148-1B9E-E84E-B579-D7C27989B379}" type="presParOf" srcId="{50B7689E-D3A9-FE41-AB6A-162B464B321B}" destId="{76390EE6-BA96-8543-939F-21F817928301}" srcOrd="2" destOrd="0" presId="urn:microsoft.com/office/officeart/2005/8/layout/matrix1"/>
    <dgm:cxn modelId="{C708255D-A4D8-5643-AA8E-E8D172E96CAD}" type="presParOf" srcId="{50B7689E-D3A9-FE41-AB6A-162B464B321B}" destId="{AA0D60F5-F943-6543-8CCA-FBBDD46149DB}" srcOrd="3" destOrd="0" presId="urn:microsoft.com/office/officeart/2005/8/layout/matrix1"/>
    <dgm:cxn modelId="{CF6A95BC-25FD-754C-92B0-16EE45E75B49}" type="presParOf" srcId="{50B7689E-D3A9-FE41-AB6A-162B464B321B}" destId="{92B9B5E5-AD26-784F-9B54-EB86374D0F78}" srcOrd="4" destOrd="0" presId="urn:microsoft.com/office/officeart/2005/8/layout/matrix1"/>
    <dgm:cxn modelId="{BA6D2F5F-453D-6447-8D65-0F87D14A4FD0}" type="presParOf" srcId="{50B7689E-D3A9-FE41-AB6A-162B464B321B}" destId="{47C1A1EF-09E6-4740-9917-C534BE39AED3}" srcOrd="5" destOrd="0" presId="urn:microsoft.com/office/officeart/2005/8/layout/matrix1"/>
    <dgm:cxn modelId="{C85CD4EE-6934-8E40-85B5-9F398E3ADF6E}" type="presParOf" srcId="{50B7689E-D3A9-FE41-AB6A-162B464B321B}" destId="{B705386D-AE31-CE4D-9074-57ACC0D0559A}" srcOrd="6" destOrd="0" presId="urn:microsoft.com/office/officeart/2005/8/layout/matrix1"/>
    <dgm:cxn modelId="{BDD47BA3-823A-4B43-98A0-7E6F0A6ACCFA}" type="presParOf" srcId="{50B7689E-D3A9-FE41-AB6A-162B464B321B}" destId="{AAFF726A-84FD-674F-B06E-BF5B45A28E40}" srcOrd="7" destOrd="0" presId="urn:microsoft.com/office/officeart/2005/8/layout/matrix1"/>
    <dgm:cxn modelId="{2C10AEA0-58AB-764C-87D2-16997AAC0B0C}" type="presParOf" srcId="{DEA49CD9-2F36-1647-AAE9-159D5CC7C41B}" destId="{77770B68-65C2-D24D-BC46-24CB22BCD97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0C6E0F-0A47-284F-95F4-239A70AA7AB0}" type="doc">
      <dgm:prSet loTypeId="urn:microsoft.com/office/officeart/2005/8/layout/matrix1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669CC0-F040-0A41-8B32-1286EFB7EEC2}">
      <dgm:prSet/>
      <dgm:spPr/>
      <dgm:t>
        <a:bodyPr/>
        <a:lstStyle/>
        <a:p>
          <a:pPr rtl="0"/>
          <a:r>
            <a:rPr lang="en-US" dirty="0" smtClean="0"/>
            <a:t>Variables </a:t>
          </a:r>
          <a:endParaRPr lang="en-US" dirty="0"/>
        </a:p>
      </dgm:t>
    </dgm:pt>
    <dgm:pt modelId="{A998B96D-5286-4E4D-B6CD-E2C7B4E8DDEE}" type="parTrans" cxnId="{A6B94DFC-9F03-5345-895A-563934EF04C8}">
      <dgm:prSet/>
      <dgm:spPr/>
      <dgm:t>
        <a:bodyPr/>
        <a:lstStyle/>
        <a:p>
          <a:endParaRPr lang="en-US"/>
        </a:p>
      </dgm:t>
    </dgm:pt>
    <dgm:pt modelId="{B879C7DD-A29D-DF43-8E57-74856E1D28FB}" type="sibTrans" cxnId="{A6B94DFC-9F03-5345-895A-563934EF04C8}">
      <dgm:prSet/>
      <dgm:spPr/>
      <dgm:t>
        <a:bodyPr/>
        <a:lstStyle/>
        <a:p>
          <a:endParaRPr lang="en-US"/>
        </a:p>
      </dgm:t>
    </dgm:pt>
    <dgm:pt modelId="{B63A544E-D01D-B54B-9C92-FB8AEC32ABEA}">
      <dgm:prSet/>
      <dgm:spPr/>
      <dgm:t>
        <a:bodyPr/>
        <a:lstStyle/>
        <a:p>
          <a:pPr rtl="0"/>
          <a:r>
            <a:rPr lang="en-US" dirty="0" smtClean="0"/>
            <a:t>Data types (</a:t>
          </a:r>
          <a:r>
            <a:rPr lang="en-US" dirty="0" err="1" smtClean="0"/>
            <a:t>numberic</a:t>
          </a:r>
          <a:r>
            <a:rPr lang="en-US" dirty="0" smtClean="0"/>
            <a:t>, string, </a:t>
          </a:r>
          <a:r>
            <a:rPr lang="en-US" dirty="0" err="1" smtClean="0"/>
            <a:t>boolean</a:t>
          </a:r>
          <a:r>
            <a:rPr lang="en-US" dirty="0" smtClean="0"/>
            <a:t>)</a:t>
          </a:r>
          <a:endParaRPr lang="en-US" dirty="0"/>
        </a:p>
      </dgm:t>
    </dgm:pt>
    <dgm:pt modelId="{AAB538EA-6C9D-8541-A823-422752BCF5A3}" type="parTrans" cxnId="{8A66AF97-3B3F-2F4E-BBF3-92427F789AEB}">
      <dgm:prSet/>
      <dgm:spPr/>
      <dgm:t>
        <a:bodyPr/>
        <a:lstStyle/>
        <a:p>
          <a:endParaRPr lang="en-US"/>
        </a:p>
      </dgm:t>
    </dgm:pt>
    <dgm:pt modelId="{89447EB1-00DC-7448-8DC8-81DFA58CB0A5}" type="sibTrans" cxnId="{8A66AF97-3B3F-2F4E-BBF3-92427F789AEB}">
      <dgm:prSet/>
      <dgm:spPr/>
      <dgm:t>
        <a:bodyPr/>
        <a:lstStyle/>
        <a:p>
          <a:endParaRPr lang="en-US"/>
        </a:p>
      </dgm:t>
    </dgm:pt>
    <dgm:pt modelId="{E3F1980B-5A21-D44E-9CB8-BECF14F18E23}">
      <dgm:prSet/>
      <dgm:spPr/>
      <dgm:t>
        <a:bodyPr/>
        <a:lstStyle/>
        <a:p>
          <a:pPr rtl="0"/>
          <a:r>
            <a:rPr lang="en-US" dirty="0" smtClean="0"/>
            <a:t>Operators</a:t>
          </a:r>
          <a:endParaRPr lang="en-US" dirty="0"/>
        </a:p>
      </dgm:t>
    </dgm:pt>
    <dgm:pt modelId="{2B7E8D85-A305-1B46-9D53-3C40B48899AE}" type="parTrans" cxnId="{5CA884A5-D61F-6945-AAB2-A1CA548E440C}">
      <dgm:prSet/>
      <dgm:spPr/>
      <dgm:t>
        <a:bodyPr/>
        <a:lstStyle/>
        <a:p>
          <a:endParaRPr lang="en-US"/>
        </a:p>
      </dgm:t>
    </dgm:pt>
    <dgm:pt modelId="{3AE02727-4FE9-7246-946B-951661EA3F2C}" type="sibTrans" cxnId="{5CA884A5-D61F-6945-AAB2-A1CA548E440C}">
      <dgm:prSet/>
      <dgm:spPr/>
      <dgm:t>
        <a:bodyPr/>
        <a:lstStyle/>
        <a:p>
          <a:endParaRPr lang="en-US"/>
        </a:p>
      </dgm:t>
    </dgm:pt>
    <dgm:pt modelId="{659D9DC9-96B4-E147-A9A8-7ACA76E37840}">
      <dgm:prSet/>
      <dgm:spPr/>
      <dgm:t>
        <a:bodyPr/>
        <a:lstStyle/>
        <a:p>
          <a:pPr rtl="0"/>
          <a:r>
            <a:rPr lang="en-US" dirty="0" smtClean="0"/>
            <a:t>Relational operators (==,!=) vs. Assignment (=, +=)</a:t>
          </a:r>
          <a:endParaRPr lang="en-US" dirty="0"/>
        </a:p>
      </dgm:t>
    </dgm:pt>
    <dgm:pt modelId="{45B9A3A8-F4BE-CE44-9559-D1F7E11A7E62}" type="parTrans" cxnId="{ED0E0E18-A45A-8D4D-B16F-1161E2E94721}">
      <dgm:prSet/>
      <dgm:spPr/>
      <dgm:t>
        <a:bodyPr/>
        <a:lstStyle/>
        <a:p>
          <a:endParaRPr lang="en-US"/>
        </a:p>
      </dgm:t>
    </dgm:pt>
    <dgm:pt modelId="{67F987B1-4E9B-614C-9FEE-F67A4C50B3C8}" type="sibTrans" cxnId="{ED0E0E18-A45A-8D4D-B16F-1161E2E94721}">
      <dgm:prSet/>
      <dgm:spPr/>
      <dgm:t>
        <a:bodyPr/>
        <a:lstStyle/>
        <a:p>
          <a:endParaRPr lang="en-US"/>
        </a:p>
      </dgm:t>
    </dgm:pt>
    <dgm:pt modelId="{A0E15FE8-056F-C749-936F-EC5EC9381854}">
      <dgm:prSet/>
      <dgm:spPr/>
      <dgm:t>
        <a:bodyPr/>
        <a:lstStyle/>
        <a:p>
          <a:pPr rtl="0"/>
          <a:r>
            <a:rPr lang="en-US" dirty="0" smtClean="0"/>
            <a:t>Functions (</a:t>
          </a:r>
          <a:r>
            <a:rPr lang="en-US" dirty="0" err="1" smtClean="0"/>
            <a:t>def</a:t>
          </a:r>
          <a:r>
            <a:rPr lang="en-US" dirty="0" smtClean="0"/>
            <a:t> )</a:t>
          </a:r>
          <a:endParaRPr lang="en-US" dirty="0"/>
        </a:p>
      </dgm:t>
    </dgm:pt>
    <dgm:pt modelId="{81C9CDDA-179D-E749-BFC2-9EEAD5FB1751}" type="parTrans" cxnId="{D12A9CA8-C0B0-EB42-9AB1-1E2D9299B33D}">
      <dgm:prSet/>
      <dgm:spPr/>
      <dgm:t>
        <a:bodyPr/>
        <a:lstStyle/>
        <a:p>
          <a:endParaRPr lang="en-US"/>
        </a:p>
      </dgm:t>
    </dgm:pt>
    <dgm:pt modelId="{1EB529E6-D4AE-FF43-ADF0-6B05FC071D5D}" type="sibTrans" cxnId="{D12A9CA8-C0B0-EB42-9AB1-1E2D9299B33D}">
      <dgm:prSet/>
      <dgm:spPr/>
      <dgm:t>
        <a:bodyPr/>
        <a:lstStyle/>
        <a:p>
          <a:endParaRPr lang="en-US"/>
        </a:p>
      </dgm:t>
    </dgm:pt>
    <dgm:pt modelId="{3D002418-CE80-174F-8D2E-0C612B194EDA}">
      <dgm:prSet/>
      <dgm:spPr/>
    </dgm:pt>
    <dgm:pt modelId="{F307F3A0-DED5-DB42-8A61-811FA0611AE8}" type="parTrans" cxnId="{03C06B18-10EA-BF4F-A6E0-D3587720D605}">
      <dgm:prSet/>
      <dgm:spPr/>
      <dgm:t>
        <a:bodyPr/>
        <a:lstStyle/>
        <a:p>
          <a:endParaRPr lang="en-US"/>
        </a:p>
      </dgm:t>
    </dgm:pt>
    <dgm:pt modelId="{0901B50F-EBAC-9E49-91DB-274DD41B4098}" type="sibTrans" cxnId="{03C06B18-10EA-BF4F-A6E0-D3587720D605}">
      <dgm:prSet/>
      <dgm:spPr/>
      <dgm:t>
        <a:bodyPr/>
        <a:lstStyle/>
        <a:p>
          <a:endParaRPr lang="en-US"/>
        </a:p>
      </dgm:t>
    </dgm:pt>
    <dgm:pt modelId="{407C3606-EE04-E549-804F-17720524883F}">
      <dgm:prSet/>
      <dgm:spPr/>
    </dgm:pt>
    <dgm:pt modelId="{7B5D32A6-1140-C74D-BF82-8FC36B4E1DD2}" type="parTrans" cxnId="{01ED2527-8480-834E-90A2-90EA64F5CB51}">
      <dgm:prSet/>
      <dgm:spPr/>
      <dgm:t>
        <a:bodyPr/>
        <a:lstStyle/>
        <a:p>
          <a:endParaRPr lang="en-US"/>
        </a:p>
      </dgm:t>
    </dgm:pt>
    <dgm:pt modelId="{580C8E1F-0DE7-7540-B56F-F5C08C24B9B4}" type="sibTrans" cxnId="{01ED2527-8480-834E-90A2-90EA64F5CB51}">
      <dgm:prSet/>
      <dgm:spPr/>
      <dgm:t>
        <a:bodyPr/>
        <a:lstStyle/>
        <a:p>
          <a:endParaRPr lang="en-US"/>
        </a:p>
      </dgm:t>
    </dgm:pt>
    <dgm:pt modelId="{4A9CE69B-1857-F840-B34E-5AB32E94F797}">
      <dgm:prSet/>
      <dgm:spPr/>
    </dgm:pt>
    <dgm:pt modelId="{F65D5761-46E8-734F-894C-1964A9BEEA4E}" type="parTrans" cxnId="{243C5D9E-92E1-7946-A026-F92C2E579B91}">
      <dgm:prSet/>
      <dgm:spPr/>
      <dgm:t>
        <a:bodyPr/>
        <a:lstStyle/>
        <a:p>
          <a:endParaRPr lang="en-US"/>
        </a:p>
      </dgm:t>
    </dgm:pt>
    <dgm:pt modelId="{389E92F5-2000-F143-BA8B-E3BA22241B63}" type="sibTrans" cxnId="{243C5D9E-92E1-7946-A026-F92C2E579B91}">
      <dgm:prSet/>
      <dgm:spPr/>
      <dgm:t>
        <a:bodyPr/>
        <a:lstStyle/>
        <a:p>
          <a:endParaRPr lang="en-US"/>
        </a:p>
      </dgm:t>
    </dgm:pt>
    <dgm:pt modelId="{4ACCBC81-394F-8049-B99E-589B40A3FFF9}">
      <dgm:prSet/>
      <dgm:spPr/>
    </dgm:pt>
    <dgm:pt modelId="{09A97C4C-0FF7-264C-AD72-3ED66E4BDDC9}" type="parTrans" cxnId="{D1BB7626-F6D0-044F-99D3-6D0FA8555683}">
      <dgm:prSet/>
      <dgm:spPr/>
      <dgm:t>
        <a:bodyPr/>
        <a:lstStyle/>
        <a:p>
          <a:endParaRPr lang="en-US"/>
        </a:p>
      </dgm:t>
    </dgm:pt>
    <dgm:pt modelId="{EF99B623-A234-BA4E-B784-BCBDC14BAE4B}" type="sibTrans" cxnId="{D1BB7626-F6D0-044F-99D3-6D0FA8555683}">
      <dgm:prSet/>
      <dgm:spPr/>
      <dgm:t>
        <a:bodyPr/>
        <a:lstStyle/>
        <a:p>
          <a:endParaRPr lang="en-US"/>
        </a:p>
      </dgm:t>
    </dgm:pt>
    <dgm:pt modelId="{4F3A9F2F-4244-954E-A87D-534D0658059C}">
      <dgm:prSet/>
      <dgm:spPr/>
    </dgm:pt>
    <dgm:pt modelId="{B7323056-7315-1646-B698-30004EE7CFBC}" type="parTrans" cxnId="{59419106-5706-9F43-8068-EFA9A6A90AB7}">
      <dgm:prSet/>
      <dgm:spPr/>
      <dgm:t>
        <a:bodyPr/>
        <a:lstStyle/>
        <a:p>
          <a:endParaRPr lang="en-US"/>
        </a:p>
      </dgm:t>
    </dgm:pt>
    <dgm:pt modelId="{4E859F87-D2E4-1F44-A5AF-A9E74DC88E4A}" type="sibTrans" cxnId="{59419106-5706-9F43-8068-EFA9A6A90AB7}">
      <dgm:prSet/>
      <dgm:spPr/>
      <dgm:t>
        <a:bodyPr/>
        <a:lstStyle/>
        <a:p>
          <a:endParaRPr lang="en-US"/>
        </a:p>
      </dgm:t>
    </dgm:pt>
    <dgm:pt modelId="{3138CDF9-22EC-C846-8068-AC0ECBE5B6EB}">
      <dgm:prSet/>
      <dgm:spPr/>
    </dgm:pt>
    <dgm:pt modelId="{04D34322-0DEF-274F-82D5-1C9A2AE1E9DC}" type="parTrans" cxnId="{4FBC9AF3-21FC-844C-8ED7-A878BCA2C32E}">
      <dgm:prSet/>
      <dgm:spPr/>
      <dgm:t>
        <a:bodyPr/>
        <a:lstStyle/>
        <a:p>
          <a:endParaRPr lang="en-US"/>
        </a:p>
      </dgm:t>
    </dgm:pt>
    <dgm:pt modelId="{10677806-D034-9541-9C39-3BC581704348}" type="sibTrans" cxnId="{4FBC9AF3-21FC-844C-8ED7-A878BCA2C32E}">
      <dgm:prSet/>
      <dgm:spPr/>
      <dgm:t>
        <a:bodyPr/>
        <a:lstStyle/>
        <a:p>
          <a:endParaRPr lang="en-US"/>
        </a:p>
      </dgm:t>
    </dgm:pt>
    <dgm:pt modelId="{725C8750-5839-9849-8432-15F92474C59B}">
      <dgm:prSet/>
      <dgm:spPr/>
    </dgm:pt>
    <dgm:pt modelId="{6DAE518E-6A1B-3649-884A-1F9130A2971A}" type="parTrans" cxnId="{1FA17E1C-14C3-7F4E-8106-72F515EFF5F7}">
      <dgm:prSet/>
      <dgm:spPr/>
      <dgm:t>
        <a:bodyPr/>
        <a:lstStyle/>
        <a:p>
          <a:endParaRPr lang="en-US"/>
        </a:p>
      </dgm:t>
    </dgm:pt>
    <dgm:pt modelId="{063EAC37-692E-4C4A-827F-FDA3D24D9D1D}" type="sibTrans" cxnId="{1FA17E1C-14C3-7F4E-8106-72F515EFF5F7}">
      <dgm:prSet/>
      <dgm:spPr/>
      <dgm:t>
        <a:bodyPr/>
        <a:lstStyle/>
        <a:p>
          <a:endParaRPr lang="en-US"/>
        </a:p>
      </dgm:t>
    </dgm:pt>
    <dgm:pt modelId="{CCF8E2C4-D64D-794F-B9A6-E1DAC9626376}">
      <dgm:prSet/>
      <dgm:spPr/>
    </dgm:pt>
    <dgm:pt modelId="{01921EB7-17B4-9347-AF32-29F8BA3F09ED}" type="parTrans" cxnId="{57843B41-B607-6241-A96E-A96D36A18077}">
      <dgm:prSet/>
      <dgm:spPr/>
      <dgm:t>
        <a:bodyPr/>
        <a:lstStyle/>
        <a:p>
          <a:endParaRPr lang="en-US"/>
        </a:p>
      </dgm:t>
    </dgm:pt>
    <dgm:pt modelId="{B1978A8C-0DE5-A74C-997D-5A279DFDE246}" type="sibTrans" cxnId="{57843B41-B607-6241-A96E-A96D36A18077}">
      <dgm:prSet/>
      <dgm:spPr/>
      <dgm:t>
        <a:bodyPr/>
        <a:lstStyle/>
        <a:p>
          <a:endParaRPr lang="en-US"/>
        </a:p>
      </dgm:t>
    </dgm:pt>
    <dgm:pt modelId="{5FBE2441-A5C4-BC4D-8BAC-AE5A19D70D17}">
      <dgm:prSet/>
      <dgm:spPr/>
    </dgm:pt>
    <dgm:pt modelId="{7E03C699-C0D4-234A-8C11-3B102E3C33D3}" type="parTrans" cxnId="{9606E39F-EE12-3940-890B-37BAFDCF2001}">
      <dgm:prSet/>
      <dgm:spPr/>
      <dgm:t>
        <a:bodyPr/>
        <a:lstStyle/>
        <a:p>
          <a:endParaRPr lang="en-US"/>
        </a:p>
      </dgm:t>
    </dgm:pt>
    <dgm:pt modelId="{F0D5CB16-2109-9146-ADFB-DBFBA528B262}" type="sibTrans" cxnId="{9606E39F-EE12-3940-890B-37BAFDCF2001}">
      <dgm:prSet/>
      <dgm:spPr/>
      <dgm:t>
        <a:bodyPr/>
        <a:lstStyle/>
        <a:p>
          <a:endParaRPr lang="en-US"/>
        </a:p>
      </dgm:t>
    </dgm:pt>
    <dgm:pt modelId="{DEA49CD9-2F36-1647-AAE9-159D5CC7C41B}" type="pres">
      <dgm:prSet presAssocID="{010C6E0F-0A47-284F-95F4-239A70AA7AB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B7689E-D3A9-FE41-AB6A-162B464B321B}" type="pres">
      <dgm:prSet presAssocID="{010C6E0F-0A47-284F-95F4-239A70AA7AB0}" presName="matrix" presStyleCnt="0"/>
      <dgm:spPr/>
    </dgm:pt>
    <dgm:pt modelId="{C0F9ABE4-A7B0-6849-83E1-4AFBEC452833}" type="pres">
      <dgm:prSet presAssocID="{010C6E0F-0A47-284F-95F4-239A70AA7AB0}" presName="tile1" presStyleLbl="node1" presStyleIdx="0" presStyleCnt="4"/>
      <dgm:spPr/>
      <dgm:t>
        <a:bodyPr/>
        <a:lstStyle/>
        <a:p>
          <a:endParaRPr lang="en-US"/>
        </a:p>
      </dgm:t>
    </dgm:pt>
    <dgm:pt modelId="{357CB46A-E42C-1F4B-AAC5-355E23E59E39}" type="pres">
      <dgm:prSet presAssocID="{010C6E0F-0A47-284F-95F4-239A70AA7AB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90EE6-BA96-8543-939F-21F817928301}" type="pres">
      <dgm:prSet presAssocID="{010C6E0F-0A47-284F-95F4-239A70AA7AB0}" presName="tile2" presStyleLbl="node1" presStyleIdx="1" presStyleCnt="4"/>
      <dgm:spPr/>
    </dgm:pt>
    <dgm:pt modelId="{AA0D60F5-F943-6543-8CCA-FBBDD46149DB}" type="pres">
      <dgm:prSet presAssocID="{010C6E0F-0A47-284F-95F4-239A70AA7AB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B9B5E5-AD26-784F-9B54-EB86374D0F78}" type="pres">
      <dgm:prSet presAssocID="{010C6E0F-0A47-284F-95F4-239A70AA7AB0}" presName="tile3" presStyleLbl="node1" presStyleIdx="2" presStyleCnt="4" custLinFactNeighborX="5181"/>
      <dgm:spPr/>
    </dgm:pt>
    <dgm:pt modelId="{47C1A1EF-09E6-4740-9917-C534BE39AED3}" type="pres">
      <dgm:prSet presAssocID="{010C6E0F-0A47-284F-95F4-239A70AA7AB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705386D-AE31-CE4D-9074-57ACC0D0559A}" type="pres">
      <dgm:prSet presAssocID="{010C6E0F-0A47-284F-95F4-239A70AA7AB0}" presName="tile4" presStyleLbl="node1" presStyleIdx="3" presStyleCnt="4"/>
      <dgm:spPr/>
    </dgm:pt>
    <dgm:pt modelId="{AAFF726A-84FD-674F-B06E-BF5B45A28E40}" type="pres">
      <dgm:prSet presAssocID="{010C6E0F-0A47-284F-95F4-239A70AA7AB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770B68-65C2-D24D-BC46-24CB22BCD973}" type="pres">
      <dgm:prSet presAssocID="{010C6E0F-0A47-284F-95F4-239A70AA7AB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CA884A5-D61F-6945-AAB2-A1CA548E440C}" srcId="{A0E15FE8-056F-C749-936F-EC5EC9381854}" destId="{E3F1980B-5A21-D44E-9CB8-BECF14F18E23}" srcOrd="2" destOrd="0" parTransId="{2B7E8D85-A305-1B46-9D53-3C40B48899AE}" sibTransId="{3AE02727-4FE9-7246-946B-951661EA3F2C}"/>
    <dgm:cxn modelId="{E8132C57-9265-9046-B37F-635189C14030}" type="presOf" srcId="{659D9DC9-96B4-E147-A9A8-7ACA76E37840}" destId="{B705386D-AE31-CE4D-9074-57ACC0D0559A}" srcOrd="0" destOrd="0" presId="urn:microsoft.com/office/officeart/2005/8/layout/matrix1"/>
    <dgm:cxn modelId="{D12A9CA8-C0B0-EB42-9AB1-1E2D9299B33D}" srcId="{010C6E0F-0A47-284F-95F4-239A70AA7AB0}" destId="{A0E15FE8-056F-C749-936F-EC5EC9381854}" srcOrd="0" destOrd="0" parTransId="{81C9CDDA-179D-E749-BFC2-9EEAD5FB1751}" sibTransId="{1EB529E6-D4AE-FF43-ADF0-6B05FC071D5D}"/>
    <dgm:cxn modelId="{36F88BB8-BEFE-E24E-B3B6-4023D4CC7693}" type="presOf" srcId="{A0E15FE8-056F-C749-936F-EC5EC9381854}" destId="{77770B68-65C2-D24D-BC46-24CB22BCD973}" srcOrd="0" destOrd="0" presId="urn:microsoft.com/office/officeart/2005/8/layout/matrix1"/>
    <dgm:cxn modelId="{4FBC9AF3-21FC-844C-8ED7-A878BCA2C32E}" srcId="{010C6E0F-0A47-284F-95F4-239A70AA7AB0}" destId="{3138CDF9-22EC-C846-8068-AC0ECBE5B6EB}" srcOrd="4" destOrd="0" parTransId="{04D34322-0DEF-274F-82D5-1C9A2AE1E9DC}" sibTransId="{10677806-D034-9541-9C39-3BC581704348}"/>
    <dgm:cxn modelId="{A6B94DFC-9F03-5345-895A-563934EF04C8}" srcId="{A0E15FE8-056F-C749-936F-EC5EC9381854}" destId="{B8669CC0-F040-0A41-8B32-1286EFB7EEC2}" srcOrd="0" destOrd="0" parTransId="{A998B96D-5286-4E4D-B6CD-E2C7B4E8DDEE}" sibTransId="{B879C7DD-A29D-DF43-8E57-74856E1D28FB}"/>
    <dgm:cxn modelId="{689D9B01-E9F4-8C43-8469-AF2BC4A8E40E}" type="presOf" srcId="{010C6E0F-0A47-284F-95F4-239A70AA7AB0}" destId="{DEA49CD9-2F36-1647-AAE9-159D5CC7C41B}" srcOrd="0" destOrd="0" presId="urn:microsoft.com/office/officeart/2005/8/layout/matrix1"/>
    <dgm:cxn modelId="{1F1DADF5-5E3B-174B-825D-FD72F8CC4201}" type="presOf" srcId="{B8669CC0-F040-0A41-8B32-1286EFB7EEC2}" destId="{C0F9ABE4-A7B0-6849-83E1-4AFBEC452833}" srcOrd="0" destOrd="0" presId="urn:microsoft.com/office/officeart/2005/8/layout/matrix1"/>
    <dgm:cxn modelId="{FAAD0264-82FD-3E4C-BD64-22C2E4DAE842}" type="presOf" srcId="{E3F1980B-5A21-D44E-9CB8-BECF14F18E23}" destId="{47C1A1EF-09E6-4740-9917-C534BE39AED3}" srcOrd="1" destOrd="0" presId="urn:microsoft.com/office/officeart/2005/8/layout/matrix1"/>
    <dgm:cxn modelId="{57843B41-B607-6241-A96E-A96D36A18077}" srcId="{010C6E0F-0A47-284F-95F4-239A70AA7AB0}" destId="{CCF8E2C4-D64D-794F-B9A6-E1DAC9626376}" srcOrd="6" destOrd="0" parTransId="{01921EB7-17B4-9347-AF32-29F8BA3F09ED}" sibTransId="{B1978A8C-0DE5-A74C-997D-5A279DFDE246}"/>
    <dgm:cxn modelId="{54026A28-1EEE-2D48-BE3E-65343BDE9ABF}" type="presOf" srcId="{B8669CC0-F040-0A41-8B32-1286EFB7EEC2}" destId="{357CB46A-E42C-1F4B-AAC5-355E23E59E39}" srcOrd="1" destOrd="0" presId="urn:microsoft.com/office/officeart/2005/8/layout/matrix1"/>
    <dgm:cxn modelId="{9606E39F-EE12-3940-890B-37BAFDCF2001}" srcId="{A0E15FE8-056F-C749-936F-EC5EC9381854}" destId="{5FBE2441-A5C4-BC4D-8BAC-AE5A19D70D17}" srcOrd="4" destOrd="0" parTransId="{7E03C699-C0D4-234A-8C11-3B102E3C33D3}" sibTransId="{F0D5CB16-2109-9146-ADFB-DBFBA528B262}"/>
    <dgm:cxn modelId="{03C06B18-10EA-BF4F-A6E0-D3587720D605}" srcId="{A0E15FE8-056F-C749-936F-EC5EC9381854}" destId="{3D002418-CE80-174F-8D2E-0C612B194EDA}" srcOrd="5" destOrd="0" parTransId="{F307F3A0-DED5-DB42-8A61-811FA0611AE8}" sibTransId="{0901B50F-EBAC-9E49-91DB-274DD41B4098}"/>
    <dgm:cxn modelId="{0B1F9709-486F-EA48-BDC7-5B0A7FFA7F30}" type="presOf" srcId="{E3F1980B-5A21-D44E-9CB8-BECF14F18E23}" destId="{92B9B5E5-AD26-784F-9B54-EB86374D0F78}" srcOrd="0" destOrd="0" presId="urn:microsoft.com/office/officeart/2005/8/layout/matrix1"/>
    <dgm:cxn modelId="{ED0E0E18-A45A-8D4D-B16F-1161E2E94721}" srcId="{A0E15FE8-056F-C749-936F-EC5EC9381854}" destId="{659D9DC9-96B4-E147-A9A8-7ACA76E37840}" srcOrd="3" destOrd="0" parTransId="{45B9A3A8-F4BE-CE44-9559-D1F7E11A7E62}" sibTransId="{67F987B1-4E9B-614C-9FEE-F67A4C50B3C8}"/>
    <dgm:cxn modelId="{97C40215-38E1-D149-83FE-AFE392A48934}" type="presOf" srcId="{659D9DC9-96B4-E147-A9A8-7ACA76E37840}" destId="{AAFF726A-84FD-674F-B06E-BF5B45A28E40}" srcOrd="1" destOrd="0" presId="urn:microsoft.com/office/officeart/2005/8/layout/matrix1"/>
    <dgm:cxn modelId="{116F09B3-7A70-0249-A72F-DBC1BA3A6C87}" type="presOf" srcId="{B63A544E-D01D-B54B-9C92-FB8AEC32ABEA}" destId="{76390EE6-BA96-8543-939F-21F817928301}" srcOrd="0" destOrd="0" presId="urn:microsoft.com/office/officeart/2005/8/layout/matrix1"/>
    <dgm:cxn modelId="{59419106-5706-9F43-8068-EFA9A6A90AB7}" srcId="{010C6E0F-0A47-284F-95F4-239A70AA7AB0}" destId="{4F3A9F2F-4244-954E-A87D-534D0658059C}" srcOrd="3" destOrd="0" parTransId="{B7323056-7315-1646-B698-30004EE7CFBC}" sibTransId="{4E859F87-D2E4-1F44-A5AF-A9E74DC88E4A}"/>
    <dgm:cxn modelId="{1E8E23E1-1A18-7849-8D6C-9A36003C14EF}" type="presOf" srcId="{B63A544E-D01D-B54B-9C92-FB8AEC32ABEA}" destId="{AA0D60F5-F943-6543-8CCA-FBBDD46149DB}" srcOrd="1" destOrd="0" presId="urn:microsoft.com/office/officeart/2005/8/layout/matrix1"/>
    <dgm:cxn modelId="{243C5D9E-92E1-7946-A026-F92C2E579B91}" srcId="{010C6E0F-0A47-284F-95F4-239A70AA7AB0}" destId="{4A9CE69B-1857-F840-B34E-5AB32E94F797}" srcOrd="1" destOrd="0" parTransId="{F65D5761-46E8-734F-894C-1964A9BEEA4E}" sibTransId="{389E92F5-2000-F143-BA8B-E3BA22241B63}"/>
    <dgm:cxn modelId="{D1BB7626-F6D0-044F-99D3-6D0FA8555683}" srcId="{010C6E0F-0A47-284F-95F4-239A70AA7AB0}" destId="{4ACCBC81-394F-8049-B99E-589B40A3FFF9}" srcOrd="2" destOrd="0" parTransId="{09A97C4C-0FF7-264C-AD72-3ED66E4BDDC9}" sibTransId="{EF99B623-A234-BA4E-B784-BCBDC14BAE4B}"/>
    <dgm:cxn modelId="{1FA17E1C-14C3-7F4E-8106-72F515EFF5F7}" srcId="{010C6E0F-0A47-284F-95F4-239A70AA7AB0}" destId="{725C8750-5839-9849-8432-15F92474C59B}" srcOrd="5" destOrd="0" parTransId="{6DAE518E-6A1B-3649-884A-1F9130A2971A}" sibTransId="{063EAC37-692E-4C4A-827F-FDA3D24D9D1D}"/>
    <dgm:cxn modelId="{8A66AF97-3B3F-2F4E-BBF3-92427F789AEB}" srcId="{A0E15FE8-056F-C749-936F-EC5EC9381854}" destId="{B63A544E-D01D-B54B-9C92-FB8AEC32ABEA}" srcOrd="1" destOrd="0" parTransId="{AAB538EA-6C9D-8541-A823-422752BCF5A3}" sibTransId="{89447EB1-00DC-7448-8DC8-81DFA58CB0A5}"/>
    <dgm:cxn modelId="{01ED2527-8480-834E-90A2-90EA64F5CB51}" srcId="{A0E15FE8-056F-C749-936F-EC5EC9381854}" destId="{407C3606-EE04-E549-804F-17720524883F}" srcOrd="6" destOrd="0" parTransId="{7B5D32A6-1140-C74D-BF82-8FC36B4E1DD2}" sibTransId="{580C8E1F-0DE7-7540-B56F-F5C08C24B9B4}"/>
    <dgm:cxn modelId="{02BAF529-075F-704C-865D-807C491F6472}" type="presParOf" srcId="{DEA49CD9-2F36-1647-AAE9-159D5CC7C41B}" destId="{50B7689E-D3A9-FE41-AB6A-162B464B321B}" srcOrd="0" destOrd="0" presId="urn:microsoft.com/office/officeart/2005/8/layout/matrix1"/>
    <dgm:cxn modelId="{6BB5C1BC-A1EB-2F4C-9AAD-9613CAAFCBF9}" type="presParOf" srcId="{50B7689E-D3A9-FE41-AB6A-162B464B321B}" destId="{C0F9ABE4-A7B0-6849-83E1-4AFBEC452833}" srcOrd="0" destOrd="0" presId="urn:microsoft.com/office/officeart/2005/8/layout/matrix1"/>
    <dgm:cxn modelId="{ADC38047-40C4-7449-9827-E65F81FF3374}" type="presParOf" srcId="{50B7689E-D3A9-FE41-AB6A-162B464B321B}" destId="{357CB46A-E42C-1F4B-AAC5-355E23E59E39}" srcOrd="1" destOrd="0" presId="urn:microsoft.com/office/officeart/2005/8/layout/matrix1"/>
    <dgm:cxn modelId="{FD6D77BC-F960-C64B-8B5E-3DBDA5C569C2}" type="presParOf" srcId="{50B7689E-D3A9-FE41-AB6A-162B464B321B}" destId="{76390EE6-BA96-8543-939F-21F817928301}" srcOrd="2" destOrd="0" presId="urn:microsoft.com/office/officeart/2005/8/layout/matrix1"/>
    <dgm:cxn modelId="{4BB16EC8-6F71-0142-AB5C-24F41A9D390F}" type="presParOf" srcId="{50B7689E-D3A9-FE41-AB6A-162B464B321B}" destId="{AA0D60F5-F943-6543-8CCA-FBBDD46149DB}" srcOrd="3" destOrd="0" presId="urn:microsoft.com/office/officeart/2005/8/layout/matrix1"/>
    <dgm:cxn modelId="{AF877FF6-CA4F-6445-AAE6-74FF89E522CF}" type="presParOf" srcId="{50B7689E-D3A9-FE41-AB6A-162B464B321B}" destId="{92B9B5E5-AD26-784F-9B54-EB86374D0F78}" srcOrd="4" destOrd="0" presId="urn:microsoft.com/office/officeart/2005/8/layout/matrix1"/>
    <dgm:cxn modelId="{23351D0A-1BFC-9146-ACEA-9E8815258C3D}" type="presParOf" srcId="{50B7689E-D3A9-FE41-AB6A-162B464B321B}" destId="{47C1A1EF-09E6-4740-9917-C534BE39AED3}" srcOrd="5" destOrd="0" presId="urn:microsoft.com/office/officeart/2005/8/layout/matrix1"/>
    <dgm:cxn modelId="{0A5AAC5A-A664-4D40-97EE-100F727836B0}" type="presParOf" srcId="{50B7689E-D3A9-FE41-AB6A-162B464B321B}" destId="{B705386D-AE31-CE4D-9074-57ACC0D0559A}" srcOrd="6" destOrd="0" presId="urn:microsoft.com/office/officeart/2005/8/layout/matrix1"/>
    <dgm:cxn modelId="{0ADE20F3-9EA3-624A-8C53-2533CD71094E}" type="presParOf" srcId="{50B7689E-D3A9-FE41-AB6A-162B464B321B}" destId="{AAFF726A-84FD-674F-B06E-BF5B45A28E40}" srcOrd="7" destOrd="0" presId="urn:microsoft.com/office/officeart/2005/8/layout/matrix1"/>
    <dgm:cxn modelId="{559540E4-62AA-7A44-AC25-E97A31F355DC}" type="presParOf" srcId="{DEA49CD9-2F36-1647-AAE9-159D5CC7C41B}" destId="{77770B68-65C2-D24D-BC46-24CB22BCD97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0C6E0F-0A47-284F-95F4-239A70AA7AB0}" type="doc">
      <dgm:prSet loTypeId="urn:microsoft.com/office/officeart/2005/8/layout/matrix1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669CC0-F040-0A41-8B32-1286EFB7EEC2}">
      <dgm:prSet/>
      <dgm:spPr/>
      <dgm:t>
        <a:bodyPr/>
        <a:lstStyle/>
        <a:p>
          <a:pPr rtl="0"/>
          <a:r>
            <a:rPr lang="en-US" dirty="0" smtClean="0"/>
            <a:t>Variables </a:t>
          </a:r>
          <a:endParaRPr lang="en-US" dirty="0"/>
        </a:p>
      </dgm:t>
    </dgm:pt>
    <dgm:pt modelId="{A998B96D-5286-4E4D-B6CD-E2C7B4E8DDEE}" type="parTrans" cxnId="{A6B94DFC-9F03-5345-895A-563934EF04C8}">
      <dgm:prSet/>
      <dgm:spPr/>
      <dgm:t>
        <a:bodyPr/>
        <a:lstStyle/>
        <a:p>
          <a:endParaRPr lang="en-US"/>
        </a:p>
      </dgm:t>
    </dgm:pt>
    <dgm:pt modelId="{B879C7DD-A29D-DF43-8E57-74856E1D28FB}" type="sibTrans" cxnId="{A6B94DFC-9F03-5345-895A-563934EF04C8}">
      <dgm:prSet/>
      <dgm:spPr/>
      <dgm:t>
        <a:bodyPr/>
        <a:lstStyle/>
        <a:p>
          <a:endParaRPr lang="en-US"/>
        </a:p>
      </dgm:t>
    </dgm:pt>
    <dgm:pt modelId="{B63A544E-D01D-B54B-9C92-FB8AEC32ABEA}">
      <dgm:prSet/>
      <dgm:spPr/>
      <dgm:t>
        <a:bodyPr/>
        <a:lstStyle/>
        <a:p>
          <a:pPr rtl="0"/>
          <a:r>
            <a:rPr lang="en-US" dirty="0" smtClean="0"/>
            <a:t>Data types (</a:t>
          </a:r>
          <a:r>
            <a:rPr lang="en-US" dirty="0" err="1" smtClean="0"/>
            <a:t>numberic</a:t>
          </a:r>
          <a:r>
            <a:rPr lang="en-US" dirty="0" smtClean="0"/>
            <a:t>, string, </a:t>
          </a:r>
          <a:r>
            <a:rPr lang="en-US" dirty="0" err="1" smtClean="0"/>
            <a:t>boolean</a:t>
          </a:r>
          <a:r>
            <a:rPr lang="en-US" dirty="0" smtClean="0"/>
            <a:t>)</a:t>
          </a:r>
          <a:endParaRPr lang="en-US" dirty="0"/>
        </a:p>
      </dgm:t>
    </dgm:pt>
    <dgm:pt modelId="{AAB538EA-6C9D-8541-A823-422752BCF5A3}" type="parTrans" cxnId="{8A66AF97-3B3F-2F4E-BBF3-92427F789AEB}">
      <dgm:prSet/>
      <dgm:spPr/>
      <dgm:t>
        <a:bodyPr/>
        <a:lstStyle/>
        <a:p>
          <a:endParaRPr lang="en-US"/>
        </a:p>
      </dgm:t>
    </dgm:pt>
    <dgm:pt modelId="{89447EB1-00DC-7448-8DC8-81DFA58CB0A5}" type="sibTrans" cxnId="{8A66AF97-3B3F-2F4E-BBF3-92427F789AEB}">
      <dgm:prSet/>
      <dgm:spPr/>
      <dgm:t>
        <a:bodyPr/>
        <a:lstStyle/>
        <a:p>
          <a:endParaRPr lang="en-US"/>
        </a:p>
      </dgm:t>
    </dgm:pt>
    <dgm:pt modelId="{E3F1980B-5A21-D44E-9CB8-BECF14F18E23}">
      <dgm:prSet/>
      <dgm:spPr/>
      <dgm:t>
        <a:bodyPr/>
        <a:lstStyle/>
        <a:p>
          <a:pPr rtl="0"/>
          <a:r>
            <a:rPr lang="en-US" dirty="0" smtClean="0"/>
            <a:t>Operators</a:t>
          </a:r>
          <a:endParaRPr lang="en-US" dirty="0"/>
        </a:p>
      </dgm:t>
    </dgm:pt>
    <dgm:pt modelId="{2B7E8D85-A305-1B46-9D53-3C40B48899AE}" type="parTrans" cxnId="{5CA884A5-D61F-6945-AAB2-A1CA548E440C}">
      <dgm:prSet/>
      <dgm:spPr/>
      <dgm:t>
        <a:bodyPr/>
        <a:lstStyle/>
        <a:p>
          <a:endParaRPr lang="en-US"/>
        </a:p>
      </dgm:t>
    </dgm:pt>
    <dgm:pt modelId="{3AE02727-4FE9-7246-946B-951661EA3F2C}" type="sibTrans" cxnId="{5CA884A5-D61F-6945-AAB2-A1CA548E440C}">
      <dgm:prSet/>
      <dgm:spPr/>
      <dgm:t>
        <a:bodyPr/>
        <a:lstStyle/>
        <a:p>
          <a:endParaRPr lang="en-US"/>
        </a:p>
      </dgm:t>
    </dgm:pt>
    <dgm:pt modelId="{659D9DC9-96B4-E147-A9A8-7ACA76E37840}">
      <dgm:prSet/>
      <dgm:spPr/>
      <dgm:t>
        <a:bodyPr/>
        <a:lstStyle/>
        <a:p>
          <a:pPr rtl="0"/>
          <a:r>
            <a:rPr lang="en-US" dirty="0" smtClean="0"/>
            <a:t>Relational operators (==,!=) vs. Assignment (=, +=)</a:t>
          </a:r>
          <a:endParaRPr lang="en-US" dirty="0"/>
        </a:p>
      </dgm:t>
    </dgm:pt>
    <dgm:pt modelId="{45B9A3A8-F4BE-CE44-9559-D1F7E11A7E62}" type="parTrans" cxnId="{ED0E0E18-A45A-8D4D-B16F-1161E2E94721}">
      <dgm:prSet/>
      <dgm:spPr/>
      <dgm:t>
        <a:bodyPr/>
        <a:lstStyle/>
        <a:p>
          <a:endParaRPr lang="en-US"/>
        </a:p>
      </dgm:t>
    </dgm:pt>
    <dgm:pt modelId="{67F987B1-4E9B-614C-9FEE-F67A4C50B3C8}" type="sibTrans" cxnId="{ED0E0E18-A45A-8D4D-B16F-1161E2E94721}">
      <dgm:prSet/>
      <dgm:spPr/>
      <dgm:t>
        <a:bodyPr/>
        <a:lstStyle/>
        <a:p>
          <a:endParaRPr lang="en-US"/>
        </a:p>
      </dgm:t>
    </dgm:pt>
    <dgm:pt modelId="{A0E15FE8-056F-C749-936F-EC5EC9381854}">
      <dgm:prSet/>
      <dgm:spPr/>
      <dgm:t>
        <a:bodyPr/>
        <a:lstStyle/>
        <a:p>
          <a:pPr rtl="0"/>
          <a:r>
            <a:rPr lang="en-US" dirty="0" smtClean="0"/>
            <a:t>Functions (</a:t>
          </a:r>
          <a:r>
            <a:rPr lang="en-US" dirty="0" err="1" smtClean="0"/>
            <a:t>def</a:t>
          </a:r>
          <a:r>
            <a:rPr lang="en-US" dirty="0" smtClean="0"/>
            <a:t> )</a:t>
          </a:r>
          <a:endParaRPr lang="en-US" dirty="0"/>
        </a:p>
      </dgm:t>
    </dgm:pt>
    <dgm:pt modelId="{81C9CDDA-179D-E749-BFC2-9EEAD5FB1751}" type="parTrans" cxnId="{D12A9CA8-C0B0-EB42-9AB1-1E2D9299B33D}">
      <dgm:prSet/>
      <dgm:spPr/>
      <dgm:t>
        <a:bodyPr/>
        <a:lstStyle/>
        <a:p>
          <a:endParaRPr lang="en-US"/>
        </a:p>
      </dgm:t>
    </dgm:pt>
    <dgm:pt modelId="{1EB529E6-D4AE-FF43-ADF0-6B05FC071D5D}" type="sibTrans" cxnId="{D12A9CA8-C0B0-EB42-9AB1-1E2D9299B33D}">
      <dgm:prSet/>
      <dgm:spPr/>
      <dgm:t>
        <a:bodyPr/>
        <a:lstStyle/>
        <a:p>
          <a:endParaRPr lang="en-US"/>
        </a:p>
      </dgm:t>
    </dgm:pt>
    <dgm:pt modelId="{3D002418-CE80-174F-8D2E-0C612B194EDA}">
      <dgm:prSet/>
      <dgm:spPr/>
    </dgm:pt>
    <dgm:pt modelId="{F307F3A0-DED5-DB42-8A61-811FA0611AE8}" type="parTrans" cxnId="{03C06B18-10EA-BF4F-A6E0-D3587720D605}">
      <dgm:prSet/>
      <dgm:spPr/>
      <dgm:t>
        <a:bodyPr/>
        <a:lstStyle/>
        <a:p>
          <a:endParaRPr lang="en-US"/>
        </a:p>
      </dgm:t>
    </dgm:pt>
    <dgm:pt modelId="{0901B50F-EBAC-9E49-91DB-274DD41B4098}" type="sibTrans" cxnId="{03C06B18-10EA-BF4F-A6E0-D3587720D605}">
      <dgm:prSet/>
      <dgm:spPr/>
      <dgm:t>
        <a:bodyPr/>
        <a:lstStyle/>
        <a:p>
          <a:endParaRPr lang="en-US"/>
        </a:p>
      </dgm:t>
    </dgm:pt>
    <dgm:pt modelId="{407C3606-EE04-E549-804F-17720524883F}">
      <dgm:prSet/>
      <dgm:spPr/>
    </dgm:pt>
    <dgm:pt modelId="{7B5D32A6-1140-C74D-BF82-8FC36B4E1DD2}" type="parTrans" cxnId="{01ED2527-8480-834E-90A2-90EA64F5CB51}">
      <dgm:prSet/>
      <dgm:spPr/>
      <dgm:t>
        <a:bodyPr/>
        <a:lstStyle/>
        <a:p>
          <a:endParaRPr lang="en-US"/>
        </a:p>
      </dgm:t>
    </dgm:pt>
    <dgm:pt modelId="{580C8E1F-0DE7-7540-B56F-F5C08C24B9B4}" type="sibTrans" cxnId="{01ED2527-8480-834E-90A2-90EA64F5CB51}">
      <dgm:prSet/>
      <dgm:spPr/>
      <dgm:t>
        <a:bodyPr/>
        <a:lstStyle/>
        <a:p>
          <a:endParaRPr lang="en-US"/>
        </a:p>
      </dgm:t>
    </dgm:pt>
    <dgm:pt modelId="{4A9CE69B-1857-F840-B34E-5AB32E94F797}">
      <dgm:prSet/>
      <dgm:spPr/>
    </dgm:pt>
    <dgm:pt modelId="{F65D5761-46E8-734F-894C-1964A9BEEA4E}" type="parTrans" cxnId="{243C5D9E-92E1-7946-A026-F92C2E579B91}">
      <dgm:prSet/>
      <dgm:spPr/>
      <dgm:t>
        <a:bodyPr/>
        <a:lstStyle/>
        <a:p>
          <a:endParaRPr lang="en-US"/>
        </a:p>
      </dgm:t>
    </dgm:pt>
    <dgm:pt modelId="{389E92F5-2000-F143-BA8B-E3BA22241B63}" type="sibTrans" cxnId="{243C5D9E-92E1-7946-A026-F92C2E579B91}">
      <dgm:prSet/>
      <dgm:spPr/>
      <dgm:t>
        <a:bodyPr/>
        <a:lstStyle/>
        <a:p>
          <a:endParaRPr lang="en-US"/>
        </a:p>
      </dgm:t>
    </dgm:pt>
    <dgm:pt modelId="{4ACCBC81-394F-8049-B99E-589B40A3FFF9}">
      <dgm:prSet/>
      <dgm:spPr/>
    </dgm:pt>
    <dgm:pt modelId="{09A97C4C-0FF7-264C-AD72-3ED66E4BDDC9}" type="parTrans" cxnId="{D1BB7626-F6D0-044F-99D3-6D0FA8555683}">
      <dgm:prSet/>
      <dgm:spPr/>
      <dgm:t>
        <a:bodyPr/>
        <a:lstStyle/>
        <a:p>
          <a:endParaRPr lang="en-US"/>
        </a:p>
      </dgm:t>
    </dgm:pt>
    <dgm:pt modelId="{EF99B623-A234-BA4E-B784-BCBDC14BAE4B}" type="sibTrans" cxnId="{D1BB7626-F6D0-044F-99D3-6D0FA8555683}">
      <dgm:prSet/>
      <dgm:spPr/>
      <dgm:t>
        <a:bodyPr/>
        <a:lstStyle/>
        <a:p>
          <a:endParaRPr lang="en-US"/>
        </a:p>
      </dgm:t>
    </dgm:pt>
    <dgm:pt modelId="{4F3A9F2F-4244-954E-A87D-534D0658059C}">
      <dgm:prSet/>
      <dgm:spPr/>
    </dgm:pt>
    <dgm:pt modelId="{B7323056-7315-1646-B698-30004EE7CFBC}" type="parTrans" cxnId="{59419106-5706-9F43-8068-EFA9A6A90AB7}">
      <dgm:prSet/>
      <dgm:spPr/>
      <dgm:t>
        <a:bodyPr/>
        <a:lstStyle/>
        <a:p>
          <a:endParaRPr lang="en-US"/>
        </a:p>
      </dgm:t>
    </dgm:pt>
    <dgm:pt modelId="{4E859F87-D2E4-1F44-A5AF-A9E74DC88E4A}" type="sibTrans" cxnId="{59419106-5706-9F43-8068-EFA9A6A90AB7}">
      <dgm:prSet/>
      <dgm:spPr/>
      <dgm:t>
        <a:bodyPr/>
        <a:lstStyle/>
        <a:p>
          <a:endParaRPr lang="en-US"/>
        </a:p>
      </dgm:t>
    </dgm:pt>
    <dgm:pt modelId="{3138CDF9-22EC-C846-8068-AC0ECBE5B6EB}">
      <dgm:prSet/>
      <dgm:spPr/>
    </dgm:pt>
    <dgm:pt modelId="{04D34322-0DEF-274F-82D5-1C9A2AE1E9DC}" type="parTrans" cxnId="{4FBC9AF3-21FC-844C-8ED7-A878BCA2C32E}">
      <dgm:prSet/>
      <dgm:spPr/>
      <dgm:t>
        <a:bodyPr/>
        <a:lstStyle/>
        <a:p>
          <a:endParaRPr lang="en-US"/>
        </a:p>
      </dgm:t>
    </dgm:pt>
    <dgm:pt modelId="{10677806-D034-9541-9C39-3BC581704348}" type="sibTrans" cxnId="{4FBC9AF3-21FC-844C-8ED7-A878BCA2C32E}">
      <dgm:prSet/>
      <dgm:spPr/>
      <dgm:t>
        <a:bodyPr/>
        <a:lstStyle/>
        <a:p>
          <a:endParaRPr lang="en-US"/>
        </a:p>
      </dgm:t>
    </dgm:pt>
    <dgm:pt modelId="{725C8750-5839-9849-8432-15F92474C59B}">
      <dgm:prSet/>
      <dgm:spPr/>
    </dgm:pt>
    <dgm:pt modelId="{6DAE518E-6A1B-3649-884A-1F9130A2971A}" type="parTrans" cxnId="{1FA17E1C-14C3-7F4E-8106-72F515EFF5F7}">
      <dgm:prSet/>
      <dgm:spPr/>
      <dgm:t>
        <a:bodyPr/>
        <a:lstStyle/>
        <a:p>
          <a:endParaRPr lang="en-US"/>
        </a:p>
      </dgm:t>
    </dgm:pt>
    <dgm:pt modelId="{063EAC37-692E-4C4A-827F-FDA3D24D9D1D}" type="sibTrans" cxnId="{1FA17E1C-14C3-7F4E-8106-72F515EFF5F7}">
      <dgm:prSet/>
      <dgm:spPr/>
      <dgm:t>
        <a:bodyPr/>
        <a:lstStyle/>
        <a:p>
          <a:endParaRPr lang="en-US"/>
        </a:p>
      </dgm:t>
    </dgm:pt>
    <dgm:pt modelId="{CCF8E2C4-D64D-794F-B9A6-E1DAC9626376}">
      <dgm:prSet/>
      <dgm:spPr/>
    </dgm:pt>
    <dgm:pt modelId="{01921EB7-17B4-9347-AF32-29F8BA3F09ED}" type="parTrans" cxnId="{57843B41-B607-6241-A96E-A96D36A18077}">
      <dgm:prSet/>
      <dgm:spPr/>
      <dgm:t>
        <a:bodyPr/>
        <a:lstStyle/>
        <a:p>
          <a:endParaRPr lang="en-US"/>
        </a:p>
      </dgm:t>
    </dgm:pt>
    <dgm:pt modelId="{B1978A8C-0DE5-A74C-997D-5A279DFDE246}" type="sibTrans" cxnId="{57843B41-B607-6241-A96E-A96D36A18077}">
      <dgm:prSet/>
      <dgm:spPr/>
      <dgm:t>
        <a:bodyPr/>
        <a:lstStyle/>
        <a:p>
          <a:endParaRPr lang="en-US"/>
        </a:p>
      </dgm:t>
    </dgm:pt>
    <dgm:pt modelId="{DEA49CD9-2F36-1647-AAE9-159D5CC7C41B}" type="pres">
      <dgm:prSet presAssocID="{010C6E0F-0A47-284F-95F4-239A70AA7AB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B7689E-D3A9-FE41-AB6A-162B464B321B}" type="pres">
      <dgm:prSet presAssocID="{010C6E0F-0A47-284F-95F4-239A70AA7AB0}" presName="matrix" presStyleCnt="0"/>
      <dgm:spPr/>
    </dgm:pt>
    <dgm:pt modelId="{C0F9ABE4-A7B0-6849-83E1-4AFBEC452833}" type="pres">
      <dgm:prSet presAssocID="{010C6E0F-0A47-284F-95F4-239A70AA7AB0}" presName="tile1" presStyleLbl="node1" presStyleIdx="0" presStyleCnt="4"/>
      <dgm:spPr/>
      <dgm:t>
        <a:bodyPr/>
        <a:lstStyle/>
        <a:p>
          <a:endParaRPr lang="en-US"/>
        </a:p>
      </dgm:t>
    </dgm:pt>
    <dgm:pt modelId="{357CB46A-E42C-1F4B-AAC5-355E23E59E39}" type="pres">
      <dgm:prSet presAssocID="{010C6E0F-0A47-284F-95F4-239A70AA7AB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90EE6-BA96-8543-939F-21F817928301}" type="pres">
      <dgm:prSet presAssocID="{010C6E0F-0A47-284F-95F4-239A70AA7AB0}" presName="tile2" presStyleLbl="node1" presStyleIdx="1" presStyleCnt="4"/>
      <dgm:spPr/>
    </dgm:pt>
    <dgm:pt modelId="{AA0D60F5-F943-6543-8CCA-FBBDD46149DB}" type="pres">
      <dgm:prSet presAssocID="{010C6E0F-0A47-284F-95F4-239A70AA7AB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B9B5E5-AD26-784F-9B54-EB86374D0F78}" type="pres">
      <dgm:prSet presAssocID="{010C6E0F-0A47-284F-95F4-239A70AA7AB0}" presName="tile3" presStyleLbl="node1" presStyleIdx="2" presStyleCnt="4"/>
      <dgm:spPr/>
    </dgm:pt>
    <dgm:pt modelId="{47C1A1EF-09E6-4740-9917-C534BE39AED3}" type="pres">
      <dgm:prSet presAssocID="{010C6E0F-0A47-284F-95F4-239A70AA7AB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705386D-AE31-CE4D-9074-57ACC0D0559A}" type="pres">
      <dgm:prSet presAssocID="{010C6E0F-0A47-284F-95F4-239A70AA7AB0}" presName="tile4" presStyleLbl="node1" presStyleIdx="3" presStyleCnt="4"/>
      <dgm:spPr/>
    </dgm:pt>
    <dgm:pt modelId="{AAFF726A-84FD-674F-B06E-BF5B45A28E40}" type="pres">
      <dgm:prSet presAssocID="{010C6E0F-0A47-284F-95F4-239A70AA7AB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770B68-65C2-D24D-BC46-24CB22BCD973}" type="pres">
      <dgm:prSet presAssocID="{010C6E0F-0A47-284F-95F4-239A70AA7AB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CA884A5-D61F-6945-AAB2-A1CA548E440C}" srcId="{A0E15FE8-056F-C749-936F-EC5EC9381854}" destId="{E3F1980B-5A21-D44E-9CB8-BECF14F18E23}" srcOrd="2" destOrd="0" parTransId="{2B7E8D85-A305-1B46-9D53-3C40B48899AE}" sibTransId="{3AE02727-4FE9-7246-946B-951661EA3F2C}"/>
    <dgm:cxn modelId="{80784BD3-77F2-484B-8160-654250B9C35F}" type="presOf" srcId="{E3F1980B-5A21-D44E-9CB8-BECF14F18E23}" destId="{47C1A1EF-09E6-4740-9917-C534BE39AED3}" srcOrd="1" destOrd="0" presId="urn:microsoft.com/office/officeart/2005/8/layout/matrix1"/>
    <dgm:cxn modelId="{D12A9CA8-C0B0-EB42-9AB1-1E2D9299B33D}" srcId="{010C6E0F-0A47-284F-95F4-239A70AA7AB0}" destId="{A0E15FE8-056F-C749-936F-EC5EC9381854}" srcOrd="0" destOrd="0" parTransId="{81C9CDDA-179D-E749-BFC2-9EEAD5FB1751}" sibTransId="{1EB529E6-D4AE-FF43-ADF0-6B05FC071D5D}"/>
    <dgm:cxn modelId="{4FBC9AF3-21FC-844C-8ED7-A878BCA2C32E}" srcId="{010C6E0F-0A47-284F-95F4-239A70AA7AB0}" destId="{3138CDF9-22EC-C846-8068-AC0ECBE5B6EB}" srcOrd="4" destOrd="0" parTransId="{04D34322-0DEF-274F-82D5-1C9A2AE1E9DC}" sibTransId="{10677806-D034-9541-9C39-3BC581704348}"/>
    <dgm:cxn modelId="{A6B94DFC-9F03-5345-895A-563934EF04C8}" srcId="{A0E15FE8-056F-C749-936F-EC5EC9381854}" destId="{B8669CC0-F040-0A41-8B32-1286EFB7EEC2}" srcOrd="0" destOrd="0" parTransId="{A998B96D-5286-4E4D-B6CD-E2C7B4E8DDEE}" sibTransId="{B879C7DD-A29D-DF43-8E57-74856E1D28FB}"/>
    <dgm:cxn modelId="{1960138A-1784-2242-A560-EE5BA88561EB}" type="presOf" srcId="{659D9DC9-96B4-E147-A9A8-7ACA76E37840}" destId="{B705386D-AE31-CE4D-9074-57ACC0D0559A}" srcOrd="0" destOrd="0" presId="urn:microsoft.com/office/officeart/2005/8/layout/matrix1"/>
    <dgm:cxn modelId="{1861EBA0-F476-1941-A2CD-399903AD0257}" type="presOf" srcId="{B8669CC0-F040-0A41-8B32-1286EFB7EEC2}" destId="{C0F9ABE4-A7B0-6849-83E1-4AFBEC452833}" srcOrd="0" destOrd="0" presId="urn:microsoft.com/office/officeart/2005/8/layout/matrix1"/>
    <dgm:cxn modelId="{57843B41-B607-6241-A96E-A96D36A18077}" srcId="{010C6E0F-0A47-284F-95F4-239A70AA7AB0}" destId="{CCF8E2C4-D64D-794F-B9A6-E1DAC9626376}" srcOrd="6" destOrd="0" parTransId="{01921EB7-17B4-9347-AF32-29F8BA3F09ED}" sibTransId="{B1978A8C-0DE5-A74C-997D-5A279DFDE246}"/>
    <dgm:cxn modelId="{03C06B18-10EA-BF4F-A6E0-D3587720D605}" srcId="{A0E15FE8-056F-C749-936F-EC5EC9381854}" destId="{3D002418-CE80-174F-8D2E-0C612B194EDA}" srcOrd="4" destOrd="0" parTransId="{F307F3A0-DED5-DB42-8A61-811FA0611AE8}" sibTransId="{0901B50F-EBAC-9E49-91DB-274DD41B4098}"/>
    <dgm:cxn modelId="{2CB1BC6F-6131-5447-AD18-612F86C13FF1}" type="presOf" srcId="{E3F1980B-5A21-D44E-9CB8-BECF14F18E23}" destId="{92B9B5E5-AD26-784F-9B54-EB86374D0F78}" srcOrd="0" destOrd="0" presId="urn:microsoft.com/office/officeart/2005/8/layout/matrix1"/>
    <dgm:cxn modelId="{ED0E0E18-A45A-8D4D-B16F-1161E2E94721}" srcId="{A0E15FE8-056F-C749-936F-EC5EC9381854}" destId="{659D9DC9-96B4-E147-A9A8-7ACA76E37840}" srcOrd="3" destOrd="0" parTransId="{45B9A3A8-F4BE-CE44-9559-D1F7E11A7E62}" sibTransId="{67F987B1-4E9B-614C-9FEE-F67A4C50B3C8}"/>
    <dgm:cxn modelId="{59419106-5706-9F43-8068-EFA9A6A90AB7}" srcId="{010C6E0F-0A47-284F-95F4-239A70AA7AB0}" destId="{4F3A9F2F-4244-954E-A87D-534D0658059C}" srcOrd="3" destOrd="0" parTransId="{B7323056-7315-1646-B698-30004EE7CFBC}" sibTransId="{4E859F87-D2E4-1F44-A5AF-A9E74DC88E4A}"/>
    <dgm:cxn modelId="{243C5D9E-92E1-7946-A026-F92C2E579B91}" srcId="{010C6E0F-0A47-284F-95F4-239A70AA7AB0}" destId="{4A9CE69B-1857-F840-B34E-5AB32E94F797}" srcOrd="1" destOrd="0" parTransId="{F65D5761-46E8-734F-894C-1964A9BEEA4E}" sibTransId="{389E92F5-2000-F143-BA8B-E3BA22241B63}"/>
    <dgm:cxn modelId="{D1BB7626-F6D0-044F-99D3-6D0FA8555683}" srcId="{010C6E0F-0A47-284F-95F4-239A70AA7AB0}" destId="{4ACCBC81-394F-8049-B99E-589B40A3FFF9}" srcOrd="2" destOrd="0" parTransId="{09A97C4C-0FF7-264C-AD72-3ED66E4BDDC9}" sibTransId="{EF99B623-A234-BA4E-B784-BCBDC14BAE4B}"/>
    <dgm:cxn modelId="{103D5B6C-D138-754D-9703-813F82B022B1}" type="presOf" srcId="{B63A544E-D01D-B54B-9C92-FB8AEC32ABEA}" destId="{76390EE6-BA96-8543-939F-21F817928301}" srcOrd="0" destOrd="0" presId="urn:microsoft.com/office/officeart/2005/8/layout/matrix1"/>
    <dgm:cxn modelId="{1FA17E1C-14C3-7F4E-8106-72F515EFF5F7}" srcId="{010C6E0F-0A47-284F-95F4-239A70AA7AB0}" destId="{725C8750-5839-9849-8432-15F92474C59B}" srcOrd="5" destOrd="0" parTransId="{6DAE518E-6A1B-3649-884A-1F9130A2971A}" sibTransId="{063EAC37-692E-4C4A-827F-FDA3D24D9D1D}"/>
    <dgm:cxn modelId="{154996BC-B070-DF4A-8905-DF6973BAE9CD}" type="presOf" srcId="{A0E15FE8-056F-C749-936F-EC5EC9381854}" destId="{77770B68-65C2-D24D-BC46-24CB22BCD973}" srcOrd="0" destOrd="0" presId="urn:microsoft.com/office/officeart/2005/8/layout/matrix1"/>
    <dgm:cxn modelId="{8A66AF97-3B3F-2F4E-BBF3-92427F789AEB}" srcId="{A0E15FE8-056F-C749-936F-EC5EC9381854}" destId="{B63A544E-D01D-B54B-9C92-FB8AEC32ABEA}" srcOrd="1" destOrd="0" parTransId="{AAB538EA-6C9D-8541-A823-422752BCF5A3}" sibTransId="{89447EB1-00DC-7448-8DC8-81DFA58CB0A5}"/>
    <dgm:cxn modelId="{C554ED16-301E-E44E-87D0-1DEA63EA715B}" type="presOf" srcId="{010C6E0F-0A47-284F-95F4-239A70AA7AB0}" destId="{DEA49CD9-2F36-1647-AAE9-159D5CC7C41B}" srcOrd="0" destOrd="0" presId="urn:microsoft.com/office/officeart/2005/8/layout/matrix1"/>
    <dgm:cxn modelId="{01ED2527-8480-834E-90A2-90EA64F5CB51}" srcId="{A0E15FE8-056F-C749-936F-EC5EC9381854}" destId="{407C3606-EE04-E549-804F-17720524883F}" srcOrd="5" destOrd="0" parTransId="{7B5D32A6-1140-C74D-BF82-8FC36B4E1DD2}" sibTransId="{580C8E1F-0DE7-7540-B56F-F5C08C24B9B4}"/>
    <dgm:cxn modelId="{014363D9-C416-D646-8780-54B6985215BA}" type="presOf" srcId="{659D9DC9-96B4-E147-A9A8-7ACA76E37840}" destId="{AAFF726A-84FD-674F-B06E-BF5B45A28E40}" srcOrd="1" destOrd="0" presId="urn:microsoft.com/office/officeart/2005/8/layout/matrix1"/>
    <dgm:cxn modelId="{4E26C1BB-0857-8B4E-BCB2-19CAAC9489AE}" type="presOf" srcId="{B8669CC0-F040-0A41-8B32-1286EFB7EEC2}" destId="{357CB46A-E42C-1F4B-AAC5-355E23E59E39}" srcOrd="1" destOrd="0" presId="urn:microsoft.com/office/officeart/2005/8/layout/matrix1"/>
    <dgm:cxn modelId="{16A4C54A-9DAB-7A49-A435-4FD09E48C219}" type="presOf" srcId="{B63A544E-D01D-B54B-9C92-FB8AEC32ABEA}" destId="{AA0D60F5-F943-6543-8CCA-FBBDD46149DB}" srcOrd="1" destOrd="0" presId="urn:microsoft.com/office/officeart/2005/8/layout/matrix1"/>
    <dgm:cxn modelId="{20693EC2-57BD-B24A-BA99-5D32B301FB45}" type="presParOf" srcId="{DEA49CD9-2F36-1647-AAE9-159D5CC7C41B}" destId="{50B7689E-D3A9-FE41-AB6A-162B464B321B}" srcOrd="0" destOrd="0" presId="urn:microsoft.com/office/officeart/2005/8/layout/matrix1"/>
    <dgm:cxn modelId="{136B076B-22F0-4D40-8886-86FF1022D4AD}" type="presParOf" srcId="{50B7689E-D3A9-FE41-AB6A-162B464B321B}" destId="{C0F9ABE4-A7B0-6849-83E1-4AFBEC452833}" srcOrd="0" destOrd="0" presId="urn:microsoft.com/office/officeart/2005/8/layout/matrix1"/>
    <dgm:cxn modelId="{66184441-8E0F-274B-AC89-27408DB1190F}" type="presParOf" srcId="{50B7689E-D3A9-FE41-AB6A-162B464B321B}" destId="{357CB46A-E42C-1F4B-AAC5-355E23E59E39}" srcOrd="1" destOrd="0" presId="urn:microsoft.com/office/officeart/2005/8/layout/matrix1"/>
    <dgm:cxn modelId="{E819E4AD-6807-9243-BA35-3D0D89D961C8}" type="presParOf" srcId="{50B7689E-D3A9-FE41-AB6A-162B464B321B}" destId="{76390EE6-BA96-8543-939F-21F817928301}" srcOrd="2" destOrd="0" presId="urn:microsoft.com/office/officeart/2005/8/layout/matrix1"/>
    <dgm:cxn modelId="{862A177F-F277-9841-85FA-4F93609EB72A}" type="presParOf" srcId="{50B7689E-D3A9-FE41-AB6A-162B464B321B}" destId="{AA0D60F5-F943-6543-8CCA-FBBDD46149DB}" srcOrd="3" destOrd="0" presId="urn:microsoft.com/office/officeart/2005/8/layout/matrix1"/>
    <dgm:cxn modelId="{C63F29BF-66D4-FC4E-9E08-9F81C2451074}" type="presParOf" srcId="{50B7689E-D3A9-FE41-AB6A-162B464B321B}" destId="{92B9B5E5-AD26-784F-9B54-EB86374D0F78}" srcOrd="4" destOrd="0" presId="urn:microsoft.com/office/officeart/2005/8/layout/matrix1"/>
    <dgm:cxn modelId="{1E52F3C0-0DE1-D54B-8213-07E2489FA1F5}" type="presParOf" srcId="{50B7689E-D3A9-FE41-AB6A-162B464B321B}" destId="{47C1A1EF-09E6-4740-9917-C534BE39AED3}" srcOrd="5" destOrd="0" presId="urn:microsoft.com/office/officeart/2005/8/layout/matrix1"/>
    <dgm:cxn modelId="{3E6C673C-3C8B-DA45-84F4-A0D1461231EB}" type="presParOf" srcId="{50B7689E-D3A9-FE41-AB6A-162B464B321B}" destId="{B705386D-AE31-CE4D-9074-57ACC0D0559A}" srcOrd="6" destOrd="0" presId="urn:microsoft.com/office/officeart/2005/8/layout/matrix1"/>
    <dgm:cxn modelId="{5D27C8B4-6CD8-AC4C-8FA8-0EAA1463978E}" type="presParOf" srcId="{50B7689E-D3A9-FE41-AB6A-162B464B321B}" destId="{AAFF726A-84FD-674F-B06E-BF5B45A28E40}" srcOrd="7" destOrd="0" presId="urn:microsoft.com/office/officeart/2005/8/layout/matrix1"/>
    <dgm:cxn modelId="{84CB3649-1A16-8349-8B0D-E2791AC15E37}" type="presParOf" srcId="{DEA49CD9-2F36-1647-AAE9-159D5CC7C41B}" destId="{77770B68-65C2-D24D-BC46-24CB22BCD97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0C6E0F-0A47-284F-95F4-239A70AA7AB0}" type="doc">
      <dgm:prSet loTypeId="urn:microsoft.com/office/officeart/2005/8/layout/matrix1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669CC0-F040-0A41-8B32-1286EFB7EEC2}">
      <dgm:prSet/>
      <dgm:spPr/>
      <dgm:t>
        <a:bodyPr/>
        <a:lstStyle/>
        <a:p>
          <a:pPr rtl="0"/>
          <a:r>
            <a:rPr lang="en-US" dirty="0" smtClean="0"/>
            <a:t>Variables </a:t>
          </a:r>
          <a:endParaRPr lang="en-US" dirty="0"/>
        </a:p>
      </dgm:t>
    </dgm:pt>
    <dgm:pt modelId="{A998B96D-5286-4E4D-B6CD-E2C7B4E8DDEE}" type="parTrans" cxnId="{A6B94DFC-9F03-5345-895A-563934EF04C8}">
      <dgm:prSet/>
      <dgm:spPr/>
      <dgm:t>
        <a:bodyPr/>
        <a:lstStyle/>
        <a:p>
          <a:endParaRPr lang="en-US"/>
        </a:p>
      </dgm:t>
    </dgm:pt>
    <dgm:pt modelId="{B879C7DD-A29D-DF43-8E57-74856E1D28FB}" type="sibTrans" cxnId="{A6B94DFC-9F03-5345-895A-563934EF04C8}">
      <dgm:prSet/>
      <dgm:spPr/>
      <dgm:t>
        <a:bodyPr/>
        <a:lstStyle/>
        <a:p>
          <a:endParaRPr lang="en-US"/>
        </a:p>
      </dgm:t>
    </dgm:pt>
    <dgm:pt modelId="{B63A544E-D01D-B54B-9C92-FB8AEC32ABEA}">
      <dgm:prSet/>
      <dgm:spPr/>
      <dgm:t>
        <a:bodyPr/>
        <a:lstStyle/>
        <a:p>
          <a:pPr rtl="0"/>
          <a:r>
            <a:rPr lang="en-US" dirty="0" smtClean="0"/>
            <a:t>Data types (</a:t>
          </a:r>
          <a:r>
            <a:rPr lang="en-US" dirty="0" err="1" smtClean="0"/>
            <a:t>numberic</a:t>
          </a:r>
          <a:r>
            <a:rPr lang="en-US" dirty="0" smtClean="0"/>
            <a:t>, string, </a:t>
          </a:r>
          <a:r>
            <a:rPr lang="en-US" dirty="0" err="1" smtClean="0"/>
            <a:t>boolean</a:t>
          </a:r>
          <a:r>
            <a:rPr lang="en-US" dirty="0" smtClean="0"/>
            <a:t>)</a:t>
          </a:r>
          <a:endParaRPr lang="en-US" dirty="0"/>
        </a:p>
      </dgm:t>
    </dgm:pt>
    <dgm:pt modelId="{AAB538EA-6C9D-8541-A823-422752BCF5A3}" type="parTrans" cxnId="{8A66AF97-3B3F-2F4E-BBF3-92427F789AEB}">
      <dgm:prSet/>
      <dgm:spPr/>
      <dgm:t>
        <a:bodyPr/>
        <a:lstStyle/>
        <a:p>
          <a:endParaRPr lang="en-US"/>
        </a:p>
      </dgm:t>
    </dgm:pt>
    <dgm:pt modelId="{89447EB1-00DC-7448-8DC8-81DFA58CB0A5}" type="sibTrans" cxnId="{8A66AF97-3B3F-2F4E-BBF3-92427F789AEB}">
      <dgm:prSet/>
      <dgm:spPr/>
      <dgm:t>
        <a:bodyPr/>
        <a:lstStyle/>
        <a:p>
          <a:endParaRPr lang="en-US"/>
        </a:p>
      </dgm:t>
    </dgm:pt>
    <dgm:pt modelId="{E3F1980B-5A21-D44E-9CB8-BECF14F18E23}">
      <dgm:prSet/>
      <dgm:spPr/>
      <dgm:t>
        <a:bodyPr/>
        <a:lstStyle/>
        <a:p>
          <a:pPr rtl="0"/>
          <a:r>
            <a:rPr lang="en-US" dirty="0" smtClean="0"/>
            <a:t>Operators</a:t>
          </a:r>
          <a:endParaRPr lang="en-US" dirty="0"/>
        </a:p>
      </dgm:t>
    </dgm:pt>
    <dgm:pt modelId="{2B7E8D85-A305-1B46-9D53-3C40B48899AE}" type="parTrans" cxnId="{5CA884A5-D61F-6945-AAB2-A1CA548E440C}">
      <dgm:prSet/>
      <dgm:spPr/>
      <dgm:t>
        <a:bodyPr/>
        <a:lstStyle/>
        <a:p>
          <a:endParaRPr lang="en-US"/>
        </a:p>
      </dgm:t>
    </dgm:pt>
    <dgm:pt modelId="{3AE02727-4FE9-7246-946B-951661EA3F2C}" type="sibTrans" cxnId="{5CA884A5-D61F-6945-AAB2-A1CA548E440C}">
      <dgm:prSet/>
      <dgm:spPr/>
      <dgm:t>
        <a:bodyPr/>
        <a:lstStyle/>
        <a:p>
          <a:endParaRPr lang="en-US"/>
        </a:p>
      </dgm:t>
    </dgm:pt>
    <dgm:pt modelId="{659D9DC9-96B4-E147-A9A8-7ACA76E37840}">
      <dgm:prSet/>
      <dgm:spPr/>
      <dgm:t>
        <a:bodyPr/>
        <a:lstStyle/>
        <a:p>
          <a:pPr rtl="0"/>
          <a:r>
            <a:rPr lang="en-US" dirty="0" smtClean="0"/>
            <a:t>Relational operators (==,!=) vs. Assignment (=, +=)</a:t>
          </a:r>
          <a:endParaRPr lang="en-US" dirty="0"/>
        </a:p>
      </dgm:t>
    </dgm:pt>
    <dgm:pt modelId="{45B9A3A8-F4BE-CE44-9559-D1F7E11A7E62}" type="parTrans" cxnId="{ED0E0E18-A45A-8D4D-B16F-1161E2E94721}">
      <dgm:prSet/>
      <dgm:spPr/>
      <dgm:t>
        <a:bodyPr/>
        <a:lstStyle/>
        <a:p>
          <a:endParaRPr lang="en-US"/>
        </a:p>
      </dgm:t>
    </dgm:pt>
    <dgm:pt modelId="{67F987B1-4E9B-614C-9FEE-F67A4C50B3C8}" type="sibTrans" cxnId="{ED0E0E18-A45A-8D4D-B16F-1161E2E94721}">
      <dgm:prSet/>
      <dgm:spPr/>
      <dgm:t>
        <a:bodyPr/>
        <a:lstStyle/>
        <a:p>
          <a:endParaRPr lang="en-US"/>
        </a:p>
      </dgm:t>
    </dgm:pt>
    <dgm:pt modelId="{A0E15FE8-056F-C749-936F-EC5EC9381854}">
      <dgm:prSet/>
      <dgm:spPr/>
      <dgm:t>
        <a:bodyPr/>
        <a:lstStyle/>
        <a:p>
          <a:pPr rtl="0"/>
          <a:r>
            <a:rPr lang="en-US" dirty="0" smtClean="0"/>
            <a:t>Functions (</a:t>
          </a:r>
          <a:r>
            <a:rPr lang="en-US" dirty="0" err="1" smtClean="0"/>
            <a:t>def</a:t>
          </a:r>
          <a:r>
            <a:rPr lang="en-US" dirty="0" smtClean="0"/>
            <a:t> )</a:t>
          </a:r>
          <a:endParaRPr lang="en-US" dirty="0"/>
        </a:p>
      </dgm:t>
    </dgm:pt>
    <dgm:pt modelId="{81C9CDDA-179D-E749-BFC2-9EEAD5FB1751}" type="parTrans" cxnId="{D12A9CA8-C0B0-EB42-9AB1-1E2D9299B33D}">
      <dgm:prSet/>
      <dgm:spPr/>
      <dgm:t>
        <a:bodyPr/>
        <a:lstStyle/>
        <a:p>
          <a:endParaRPr lang="en-US"/>
        </a:p>
      </dgm:t>
    </dgm:pt>
    <dgm:pt modelId="{1EB529E6-D4AE-FF43-ADF0-6B05FC071D5D}" type="sibTrans" cxnId="{D12A9CA8-C0B0-EB42-9AB1-1E2D9299B33D}">
      <dgm:prSet/>
      <dgm:spPr/>
      <dgm:t>
        <a:bodyPr/>
        <a:lstStyle/>
        <a:p>
          <a:endParaRPr lang="en-US"/>
        </a:p>
      </dgm:t>
    </dgm:pt>
    <dgm:pt modelId="{3D002418-CE80-174F-8D2E-0C612B194EDA}">
      <dgm:prSet/>
      <dgm:spPr/>
    </dgm:pt>
    <dgm:pt modelId="{F307F3A0-DED5-DB42-8A61-811FA0611AE8}" type="parTrans" cxnId="{03C06B18-10EA-BF4F-A6E0-D3587720D605}">
      <dgm:prSet/>
      <dgm:spPr/>
      <dgm:t>
        <a:bodyPr/>
        <a:lstStyle/>
        <a:p>
          <a:endParaRPr lang="en-US"/>
        </a:p>
      </dgm:t>
    </dgm:pt>
    <dgm:pt modelId="{0901B50F-EBAC-9E49-91DB-274DD41B4098}" type="sibTrans" cxnId="{03C06B18-10EA-BF4F-A6E0-D3587720D605}">
      <dgm:prSet/>
      <dgm:spPr/>
      <dgm:t>
        <a:bodyPr/>
        <a:lstStyle/>
        <a:p>
          <a:endParaRPr lang="en-US"/>
        </a:p>
      </dgm:t>
    </dgm:pt>
    <dgm:pt modelId="{407C3606-EE04-E549-804F-17720524883F}">
      <dgm:prSet/>
      <dgm:spPr/>
    </dgm:pt>
    <dgm:pt modelId="{7B5D32A6-1140-C74D-BF82-8FC36B4E1DD2}" type="parTrans" cxnId="{01ED2527-8480-834E-90A2-90EA64F5CB51}">
      <dgm:prSet/>
      <dgm:spPr/>
      <dgm:t>
        <a:bodyPr/>
        <a:lstStyle/>
        <a:p>
          <a:endParaRPr lang="en-US"/>
        </a:p>
      </dgm:t>
    </dgm:pt>
    <dgm:pt modelId="{580C8E1F-0DE7-7540-B56F-F5C08C24B9B4}" type="sibTrans" cxnId="{01ED2527-8480-834E-90A2-90EA64F5CB51}">
      <dgm:prSet/>
      <dgm:spPr/>
      <dgm:t>
        <a:bodyPr/>
        <a:lstStyle/>
        <a:p>
          <a:endParaRPr lang="en-US"/>
        </a:p>
      </dgm:t>
    </dgm:pt>
    <dgm:pt modelId="{4A9CE69B-1857-F840-B34E-5AB32E94F797}">
      <dgm:prSet/>
      <dgm:spPr/>
    </dgm:pt>
    <dgm:pt modelId="{F65D5761-46E8-734F-894C-1964A9BEEA4E}" type="parTrans" cxnId="{243C5D9E-92E1-7946-A026-F92C2E579B91}">
      <dgm:prSet/>
      <dgm:spPr/>
      <dgm:t>
        <a:bodyPr/>
        <a:lstStyle/>
        <a:p>
          <a:endParaRPr lang="en-US"/>
        </a:p>
      </dgm:t>
    </dgm:pt>
    <dgm:pt modelId="{389E92F5-2000-F143-BA8B-E3BA22241B63}" type="sibTrans" cxnId="{243C5D9E-92E1-7946-A026-F92C2E579B91}">
      <dgm:prSet/>
      <dgm:spPr/>
      <dgm:t>
        <a:bodyPr/>
        <a:lstStyle/>
        <a:p>
          <a:endParaRPr lang="en-US"/>
        </a:p>
      </dgm:t>
    </dgm:pt>
    <dgm:pt modelId="{4ACCBC81-394F-8049-B99E-589B40A3FFF9}">
      <dgm:prSet/>
      <dgm:spPr/>
    </dgm:pt>
    <dgm:pt modelId="{09A97C4C-0FF7-264C-AD72-3ED66E4BDDC9}" type="parTrans" cxnId="{D1BB7626-F6D0-044F-99D3-6D0FA8555683}">
      <dgm:prSet/>
      <dgm:spPr/>
      <dgm:t>
        <a:bodyPr/>
        <a:lstStyle/>
        <a:p>
          <a:endParaRPr lang="en-US"/>
        </a:p>
      </dgm:t>
    </dgm:pt>
    <dgm:pt modelId="{EF99B623-A234-BA4E-B784-BCBDC14BAE4B}" type="sibTrans" cxnId="{D1BB7626-F6D0-044F-99D3-6D0FA8555683}">
      <dgm:prSet/>
      <dgm:spPr/>
      <dgm:t>
        <a:bodyPr/>
        <a:lstStyle/>
        <a:p>
          <a:endParaRPr lang="en-US"/>
        </a:p>
      </dgm:t>
    </dgm:pt>
    <dgm:pt modelId="{4F3A9F2F-4244-954E-A87D-534D0658059C}">
      <dgm:prSet/>
      <dgm:spPr/>
    </dgm:pt>
    <dgm:pt modelId="{B7323056-7315-1646-B698-30004EE7CFBC}" type="parTrans" cxnId="{59419106-5706-9F43-8068-EFA9A6A90AB7}">
      <dgm:prSet/>
      <dgm:spPr/>
      <dgm:t>
        <a:bodyPr/>
        <a:lstStyle/>
        <a:p>
          <a:endParaRPr lang="en-US"/>
        </a:p>
      </dgm:t>
    </dgm:pt>
    <dgm:pt modelId="{4E859F87-D2E4-1F44-A5AF-A9E74DC88E4A}" type="sibTrans" cxnId="{59419106-5706-9F43-8068-EFA9A6A90AB7}">
      <dgm:prSet/>
      <dgm:spPr/>
      <dgm:t>
        <a:bodyPr/>
        <a:lstStyle/>
        <a:p>
          <a:endParaRPr lang="en-US"/>
        </a:p>
      </dgm:t>
    </dgm:pt>
    <dgm:pt modelId="{3138CDF9-22EC-C846-8068-AC0ECBE5B6EB}">
      <dgm:prSet/>
      <dgm:spPr/>
    </dgm:pt>
    <dgm:pt modelId="{04D34322-0DEF-274F-82D5-1C9A2AE1E9DC}" type="parTrans" cxnId="{4FBC9AF3-21FC-844C-8ED7-A878BCA2C32E}">
      <dgm:prSet/>
      <dgm:spPr/>
      <dgm:t>
        <a:bodyPr/>
        <a:lstStyle/>
        <a:p>
          <a:endParaRPr lang="en-US"/>
        </a:p>
      </dgm:t>
    </dgm:pt>
    <dgm:pt modelId="{10677806-D034-9541-9C39-3BC581704348}" type="sibTrans" cxnId="{4FBC9AF3-21FC-844C-8ED7-A878BCA2C32E}">
      <dgm:prSet/>
      <dgm:spPr/>
      <dgm:t>
        <a:bodyPr/>
        <a:lstStyle/>
        <a:p>
          <a:endParaRPr lang="en-US"/>
        </a:p>
      </dgm:t>
    </dgm:pt>
    <dgm:pt modelId="{725C8750-5839-9849-8432-15F92474C59B}">
      <dgm:prSet/>
      <dgm:spPr/>
    </dgm:pt>
    <dgm:pt modelId="{6DAE518E-6A1B-3649-884A-1F9130A2971A}" type="parTrans" cxnId="{1FA17E1C-14C3-7F4E-8106-72F515EFF5F7}">
      <dgm:prSet/>
      <dgm:spPr/>
      <dgm:t>
        <a:bodyPr/>
        <a:lstStyle/>
        <a:p>
          <a:endParaRPr lang="en-US"/>
        </a:p>
      </dgm:t>
    </dgm:pt>
    <dgm:pt modelId="{063EAC37-692E-4C4A-827F-FDA3D24D9D1D}" type="sibTrans" cxnId="{1FA17E1C-14C3-7F4E-8106-72F515EFF5F7}">
      <dgm:prSet/>
      <dgm:spPr/>
      <dgm:t>
        <a:bodyPr/>
        <a:lstStyle/>
        <a:p>
          <a:endParaRPr lang="en-US"/>
        </a:p>
      </dgm:t>
    </dgm:pt>
    <dgm:pt modelId="{CCF8E2C4-D64D-794F-B9A6-E1DAC9626376}">
      <dgm:prSet/>
      <dgm:spPr/>
    </dgm:pt>
    <dgm:pt modelId="{01921EB7-17B4-9347-AF32-29F8BA3F09ED}" type="parTrans" cxnId="{57843B41-B607-6241-A96E-A96D36A18077}">
      <dgm:prSet/>
      <dgm:spPr/>
      <dgm:t>
        <a:bodyPr/>
        <a:lstStyle/>
        <a:p>
          <a:endParaRPr lang="en-US"/>
        </a:p>
      </dgm:t>
    </dgm:pt>
    <dgm:pt modelId="{B1978A8C-0DE5-A74C-997D-5A279DFDE246}" type="sibTrans" cxnId="{57843B41-B607-6241-A96E-A96D36A18077}">
      <dgm:prSet/>
      <dgm:spPr/>
      <dgm:t>
        <a:bodyPr/>
        <a:lstStyle/>
        <a:p>
          <a:endParaRPr lang="en-US"/>
        </a:p>
      </dgm:t>
    </dgm:pt>
    <dgm:pt modelId="{DEA49CD9-2F36-1647-AAE9-159D5CC7C41B}" type="pres">
      <dgm:prSet presAssocID="{010C6E0F-0A47-284F-95F4-239A70AA7AB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B7689E-D3A9-FE41-AB6A-162B464B321B}" type="pres">
      <dgm:prSet presAssocID="{010C6E0F-0A47-284F-95F4-239A70AA7AB0}" presName="matrix" presStyleCnt="0"/>
      <dgm:spPr/>
    </dgm:pt>
    <dgm:pt modelId="{C0F9ABE4-A7B0-6849-83E1-4AFBEC452833}" type="pres">
      <dgm:prSet presAssocID="{010C6E0F-0A47-284F-95F4-239A70AA7AB0}" presName="tile1" presStyleLbl="node1" presStyleIdx="0" presStyleCnt="4"/>
      <dgm:spPr/>
      <dgm:t>
        <a:bodyPr/>
        <a:lstStyle/>
        <a:p>
          <a:endParaRPr lang="en-US"/>
        </a:p>
      </dgm:t>
    </dgm:pt>
    <dgm:pt modelId="{357CB46A-E42C-1F4B-AAC5-355E23E59E39}" type="pres">
      <dgm:prSet presAssocID="{010C6E0F-0A47-284F-95F4-239A70AA7AB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90EE6-BA96-8543-939F-21F817928301}" type="pres">
      <dgm:prSet presAssocID="{010C6E0F-0A47-284F-95F4-239A70AA7AB0}" presName="tile2" presStyleLbl="node1" presStyleIdx="1" presStyleCnt="4"/>
      <dgm:spPr/>
    </dgm:pt>
    <dgm:pt modelId="{AA0D60F5-F943-6543-8CCA-FBBDD46149DB}" type="pres">
      <dgm:prSet presAssocID="{010C6E0F-0A47-284F-95F4-239A70AA7AB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B9B5E5-AD26-784F-9B54-EB86374D0F78}" type="pres">
      <dgm:prSet presAssocID="{010C6E0F-0A47-284F-95F4-239A70AA7AB0}" presName="tile3" presStyleLbl="node1" presStyleIdx="2" presStyleCnt="4"/>
      <dgm:spPr/>
    </dgm:pt>
    <dgm:pt modelId="{47C1A1EF-09E6-4740-9917-C534BE39AED3}" type="pres">
      <dgm:prSet presAssocID="{010C6E0F-0A47-284F-95F4-239A70AA7AB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705386D-AE31-CE4D-9074-57ACC0D0559A}" type="pres">
      <dgm:prSet presAssocID="{010C6E0F-0A47-284F-95F4-239A70AA7AB0}" presName="tile4" presStyleLbl="node1" presStyleIdx="3" presStyleCnt="4"/>
      <dgm:spPr/>
    </dgm:pt>
    <dgm:pt modelId="{AAFF726A-84FD-674F-B06E-BF5B45A28E40}" type="pres">
      <dgm:prSet presAssocID="{010C6E0F-0A47-284F-95F4-239A70AA7AB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770B68-65C2-D24D-BC46-24CB22BCD973}" type="pres">
      <dgm:prSet presAssocID="{010C6E0F-0A47-284F-95F4-239A70AA7AB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CA884A5-D61F-6945-AAB2-A1CA548E440C}" srcId="{A0E15FE8-056F-C749-936F-EC5EC9381854}" destId="{E3F1980B-5A21-D44E-9CB8-BECF14F18E23}" srcOrd="2" destOrd="0" parTransId="{2B7E8D85-A305-1B46-9D53-3C40B48899AE}" sibTransId="{3AE02727-4FE9-7246-946B-951661EA3F2C}"/>
    <dgm:cxn modelId="{D12A9CA8-C0B0-EB42-9AB1-1E2D9299B33D}" srcId="{010C6E0F-0A47-284F-95F4-239A70AA7AB0}" destId="{A0E15FE8-056F-C749-936F-EC5EC9381854}" srcOrd="0" destOrd="0" parTransId="{81C9CDDA-179D-E749-BFC2-9EEAD5FB1751}" sibTransId="{1EB529E6-D4AE-FF43-ADF0-6B05FC071D5D}"/>
    <dgm:cxn modelId="{4FBC9AF3-21FC-844C-8ED7-A878BCA2C32E}" srcId="{010C6E0F-0A47-284F-95F4-239A70AA7AB0}" destId="{3138CDF9-22EC-C846-8068-AC0ECBE5B6EB}" srcOrd="4" destOrd="0" parTransId="{04D34322-0DEF-274F-82D5-1C9A2AE1E9DC}" sibTransId="{10677806-D034-9541-9C39-3BC581704348}"/>
    <dgm:cxn modelId="{A6B94DFC-9F03-5345-895A-563934EF04C8}" srcId="{A0E15FE8-056F-C749-936F-EC5EC9381854}" destId="{B8669CC0-F040-0A41-8B32-1286EFB7EEC2}" srcOrd="0" destOrd="0" parTransId="{A998B96D-5286-4E4D-B6CD-E2C7B4E8DDEE}" sibTransId="{B879C7DD-A29D-DF43-8E57-74856E1D28FB}"/>
    <dgm:cxn modelId="{47348952-CEBA-9445-9E5D-A5693EA6F03B}" type="presOf" srcId="{E3F1980B-5A21-D44E-9CB8-BECF14F18E23}" destId="{92B9B5E5-AD26-784F-9B54-EB86374D0F78}" srcOrd="0" destOrd="0" presId="urn:microsoft.com/office/officeart/2005/8/layout/matrix1"/>
    <dgm:cxn modelId="{57843B41-B607-6241-A96E-A96D36A18077}" srcId="{010C6E0F-0A47-284F-95F4-239A70AA7AB0}" destId="{CCF8E2C4-D64D-794F-B9A6-E1DAC9626376}" srcOrd="6" destOrd="0" parTransId="{01921EB7-17B4-9347-AF32-29F8BA3F09ED}" sibTransId="{B1978A8C-0DE5-A74C-997D-5A279DFDE246}"/>
    <dgm:cxn modelId="{CD4F0CB0-BDE3-3F44-BD8B-4DA9A5C42ABC}" type="presOf" srcId="{659D9DC9-96B4-E147-A9A8-7ACA76E37840}" destId="{B705386D-AE31-CE4D-9074-57ACC0D0559A}" srcOrd="0" destOrd="0" presId="urn:microsoft.com/office/officeart/2005/8/layout/matrix1"/>
    <dgm:cxn modelId="{03C06B18-10EA-BF4F-A6E0-D3587720D605}" srcId="{A0E15FE8-056F-C749-936F-EC5EC9381854}" destId="{3D002418-CE80-174F-8D2E-0C612B194EDA}" srcOrd="4" destOrd="0" parTransId="{F307F3A0-DED5-DB42-8A61-811FA0611AE8}" sibTransId="{0901B50F-EBAC-9E49-91DB-274DD41B4098}"/>
    <dgm:cxn modelId="{42B7B303-4219-244D-BDE1-2F9C66B18DBC}" type="presOf" srcId="{E3F1980B-5A21-D44E-9CB8-BECF14F18E23}" destId="{47C1A1EF-09E6-4740-9917-C534BE39AED3}" srcOrd="1" destOrd="0" presId="urn:microsoft.com/office/officeart/2005/8/layout/matrix1"/>
    <dgm:cxn modelId="{E882826F-8AA2-0C4E-8FBB-E95D0CD2F04C}" type="presOf" srcId="{B63A544E-D01D-B54B-9C92-FB8AEC32ABEA}" destId="{76390EE6-BA96-8543-939F-21F817928301}" srcOrd="0" destOrd="0" presId="urn:microsoft.com/office/officeart/2005/8/layout/matrix1"/>
    <dgm:cxn modelId="{ED0E0E18-A45A-8D4D-B16F-1161E2E94721}" srcId="{A0E15FE8-056F-C749-936F-EC5EC9381854}" destId="{659D9DC9-96B4-E147-A9A8-7ACA76E37840}" srcOrd="3" destOrd="0" parTransId="{45B9A3A8-F4BE-CE44-9559-D1F7E11A7E62}" sibTransId="{67F987B1-4E9B-614C-9FEE-F67A4C50B3C8}"/>
    <dgm:cxn modelId="{59419106-5706-9F43-8068-EFA9A6A90AB7}" srcId="{010C6E0F-0A47-284F-95F4-239A70AA7AB0}" destId="{4F3A9F2F-4244-954E-A87D-534D0658059C}" srcOrd="3" destOrd="0" parTransId="{B7323056-7315-1646-B698-30004EE7CFBC}" sibTransId="{4E859F87-D2E4-1F44-A5AF-A9E74DC88E4A}"/>
    <dgm:cxn modelId="{243C5D9E-92E1-7946-A026-F92C2E579B91}" srcId="{010C6E0F-0A47-284F-95F4-239A70AA7AB0}" destId="{4A9CE69B-1857-F840-B34E-5AB32E94F797}" srcOrd="1" destOrd="0" parTransId="{F65D5761-46E8-734F-894C-1964A9BEEA4E}" sibTransId="{389E92F5-2000-F143-BA8B-E3BA22241B63}"/>
    <dgm:cxn modelId="{D1BB7626-F6D0-044F-99D3-6D0FA8555683}" srcId="{010C6E0F-0A47-284F-95F4-239A70AA7AB0}" destId="{4ACCBC81-394F-8049-B99E-589B40A3FFF9}" srcOrd="2" destOrd="0" parTransId="{09A97C4C-0FF7-264C-AD72-3ED66E4BDDC9}" sibTransId="{EF99B623-A234-BA4E-B784-BCBDC14BAE4B}"/>
    <dgm:cxn modelId="{B3833D6A-9AB3-434F-B220-FFB114210999}" type="presOf" srcId="{B8669CC0-F040-0A41-8B32-1286EFB7EEC2}" destId="{357CB46A-E42C-1F4B-AAC5-355E23E59E39}" srcOrd="1" destOrd="0" presId="urn:microsoft.com/office/officeart/2005/8/layout/matrix1"/>
    <dgm:cxn modelId="{1FA17E1C-14C3-7F4E-8106-72F515EFF5F7}" srcId="{010C6E0F-0A47-284F-95F4-239A70AA7AB0}" destId="{725C8750-5839-9849-8432-15F92474C59B}" srcOrd="5" destOrd="0" parTransId="{6DAE518E-6A1B-3649-884A-1F9130A2971A}" sibTransId="{063EAC37-692E-4C4A-827F-FDA3D24D9D1D}"/>
    <dgm:cxn modelId="{84EEAA1F-F019-0346-94A3-A07AF2862A09}" type="presOf" srcId="{B8669CC0-F040-0A41-8B32-1286EFB7EEC2}" destId="{C0F9ABE4-A7B0-6849-83E1-4AFBEC452833}" srcOrd="0" destOrd="0" presId="urn:microsoft.com/office/officeart/2005/8/layout/matrix1"/>
    <dgm:cxn modelId="{7BE50C90-4CAD-DA43-9C41-9D8BE990031B}" type="presOf" srcId="{010C6E0F-0A47-284F-95F4-239A70AA7AB0}" destId="{DEA49CD9-2F36-1647-AAE9-159D5CC7C41B}" srcOrd="0" destOrd="0" presId="urn:microsoft.com/office/officeart/2005/8/layout/matrix1"/>
    <dgm:cxn modelId="{BC5C0DB0-AA9E-C344-940A-E79F2DF8924E}" type="presOf" srcId="{A0E15FE8-056F-C749-936F-EC5EC9381854}" destId="{77770B68-65C2-D24D-BC46-24CB22BCD973}" srcOrd="0" destOrd="0" presId="urn:microsoft.com/office/officeart/2005/8/layout/matrix1"/>
    <dgm:cxn modelId="{BEB59E81-8F66-8E43-BE7F-A727C71D2846}" type="presOf" srcId="{659D9DC9-96B4-E147-A9A8-7ACA76E37840}" destId="{AAFF726A-84FD-674F-B06E-BF5B45A28E40}" srcOrd="1" destOrd="0" presId="urn:microsoft.com/office/officeart/2005/8/layout/matrix1"/>
    <dgm:cxn modelId="{8A66AF97-3B3F-2F4E-BBF3-92427F789AEB}" srcId="{A0E15FE8-056F-C749-936F-EC5EC9381854}" destId="{B63A544E-D01D-B54B-9C92-FB8AEC32ABEA}" srcOrd="1" destOrd="0" parTransId="{AAB538EA-6C9D-8541-A823-422752BCF5A3}" sibTransId="{89447EB1-00DC-7448-8DC8-81DFA58CB0A5}"/>
    <dgm:cxn modelId="{18C3F19B-63AB-6442-ABA9-7E63881A08A5}" type="presOf" srcId="{B63A544E-D01D-B54B-9C92-FB8AEC32ABEA}" destId="{AA0D60F5-F943-6543-8CCA-FBBDD46149DB}" srcOrd="1" destOrd="0" presId="urn:microsoft.com/office/officeart/2005/8/layout/matrix1"/>
    <dgm:cxn modelId="{01ED2527-8480-834E-90A2-90EA64F5CB51}" srcId="{A0E15FE8-056F-C749-936F-EC5EC9381854}" destId="{407C3606-EE04-E549-804F-17720524883F}" srcOrd="5" destOrd="0" parTransId="{7B5D32A6-1140-C74D-BF82-8FC36B4E1DD2}" sibTransId="{580C8E1F-0DE7-7540-B56F-F5C08C24B9B4}"/>
    <dgm:cxn modelId="{71552D69-CEB5-D74F-9063-ADEF554B2C75}" type="presParOf" srcId="{DEA49CD9-2F36-1647-AAE9-159D5CC7C41B}" destId="{50B7689E-D3A9-FE41-AB6A-162B464B321B}" srcOrd="0" destOrd="0" presId="urn:microsoft.com/office/officeart/2005/8/layout/matrix1"/>
    <dgm:cxn modelId="{78B659D5-1996-1548-BC83-40294EF70B85}" type="presParOf" srcId="{50B7689E-D3A9-FE41-AB6A-162B464B321B}" destId="{C0F9ABE4-A7B0-6849-83E1-4AFBEC452833}" srcOrd="0" destOrd="0" presId="urn:microsoft.com/office/officeart/2005/8/layout/matrix1"/>
    <dgm:cxn modelId="{1F5E980C-140D-1C4C-9011-2B09B1961AC0}" type="presParOf" srcId="{50B7689E-D3A9-FE41-AB6A-162B464B321B}" destId="{357CB46A-E42C-1F4B-AAC5-355E23E59E39}" srcOrd="1" destOrd="0" presId="urn:microsoft.com/office/officeart/2005/8/layout/matrix1"/>
    <dgm:cxn modelId="{744DF535-B30D-A24C-8E68-9DA2BD48139A}" type="presParOf" srcId="{50B7689E-D3A9-FE41-AB6A-162B464B321B}" destId="{76390EE6-BA96-8543-939F-21F817928301}" srcOrd="2" destOrd="0" presId="urn:microsoft.com/office/officeart/2005/8/layout/matrix1"/>
    <dgm:cxn modelId="{30F72A8E-147F-DC46-AE0D-23B7DC398C38}" type="presParOf" srcId="{50B7689E-D3A9-FE41-AB6A-162B464B321B}" destId="{AA0D60F5-F943-6543-8CCA-FBBDD46149DB}" srcOrd="3" destOrd="0" presId="urn:microsoft.com/office/officeart/2005/8/layout/matrix1"/>
    <dgm:cxn modelId="{A61299CF-9089-ED47-86EA-5C32C27B01B3}" type="presParOf" srcId="{50B7689E-D3A9-FE41-AB6A-162B464B321B}" destId="{92B9B5E5-AD26-784F-9B54-EB86374D0F78}" srcOrd="4" destOrd="0" presId="urn:microsoft.com/office/officeart/2005/8/layout/matrix1"/>
    <dgm:cxn modelId="{95917432-9E10-E144-9890-359BD372D455}" type="presParOf" srcId="{50B7689E-D3A9-FE41-AB6A-162B464B321B}" destId="{47C1A1EF-09E6-4740-9917-C534BE39AED3}" srcOrd="5" destOrd="0" presId="urn:microsoft.com/office/officeart/2005/8/layout/matrix1"/>
    <dgm:cxn modelId="{701B8B45-1AB4-6547-90A6-911CBECD94FF}" type="presParOf" srcId="{50B7689E-D3A9-FE41-AB6A-162B464B321B}" destId="{B705386D-AE31-CE4D-9074-57ACC0D0559A}" srcOrd="6" destOrd="0" presId="urn:microsoft.com/office/officeart/2005/8/layout/matrix1"/>
    <dgm:cxn modelId="{1BB8E874-9219-FD43-935B-F2A93AC56987}" type="presParOf" srcId="{50B7689E-D3A9-FE41-AB6A-162B464B321B}" destId="{AAFF726A-84FD-674F-B06E-BF5B45A28E40}" srcOrd="7" destOrd="0" presId="urn:microsoft.com/office/officeart/2005/8/layout/matrix1"/>
    <dgm:cxn modelId="{8794433E-42AF-2A4D-AF10-489C7D46CB20}" type="presParOf" srcId="{DEA49CD9-2F36-1647-AAE9-159D5CC7C41B}" destId="{77770B68-65C2-D24D-BC46-24CB22BCD97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9ABE4-A7B0-6849-83E1-4AFBEC452833}">
      <dsp:nvSpPr>
        <dsp:cNvPr id="0" name=""/>
        <dsp:cNvSpPr/>
      </dsp:nvSpPr>
      <dsp:spPr>
        <a:xfrm rot="16200000">
          <a:off x="548032" y="-5480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5400000">
        <a:off x="-1" y="1"/>
        <a:ext cx="2344530" cy="936348"/>
      </dsp:txXfrm>
    </dsp:sp>
    <dsp:sp modelId="{76390EE6-BA96-8543-939F-21F817928301}">
      <dsp:nvSpPr>
        <dsp:cNvPr id="0" name=""/>
        <dsp:cNvSpPr/>
      </dsp:nvSpPr>
      <dsp:spPr>
        <a:xfrm>
          <a:off x="2344530" y="0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</a:t>
          </a:r>
          <a:endParaRPr lang="en-US" sz="1800" kern="1200" dirty="0"/>
        </a:p>
      </dsp:txBody>
      <dsp:txXfrm>
        <a:off x="2344530" y="0"/>
        <a:ext cx="2344530" cy="936348"/>
      </dsp:txXfrm>
    </dsp:sp>
    <dsp:sp modelId="{92B9B5E5-AD26-784F-9B54-EB86374D0F78}">
      <dsp:nvSpPr>
        <dsp:cNvPr id="0" name=""/>
        <dsp:cNvSpPr/>
      </dsp:nvSpPr>
      <dsp:spPr>
        <a:xfrm rot="10800000">
          <a:off x="121470" y="1248465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Constructor</a:t>
          </a:r>
          <a:endParaRPr lang="en-US" sz="1800" kern="1200" dirty="0"/>
        </a:p>
      </dsp:txBody>
      <dsp:txXfrm rot="10800000">
        <a:off x="121470" y="1560581"/>
        <a:ext cx="2344530" cy="936348"/>
      </dsp:txXfrm>
    </dsp:sp>
    <dsp:sp modelId="{B705386D-AE31-CE4D-9074-57ACC0D0559A}">
      <dsp:nvSpPr>
        <dsp:cNvPr id="0" name=""/>
        <dsp:cNvSpPr/>
      </dsp:nvSpPr>
      <dsp:spPr>
        <a:xfrm rot="5400000">
          <a:off x="2892563" y="7004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Self argument</a:t>
          </a:r>
          <a:endParaRPr lang="en-US" sz="1800" kern="1200" dirty="0"/>
        </a:p>
      </dsp:txBody>
      <dsp:txXfrm rot="-5400000">
        <a:off x="2344530" y="1560581"/>
        <a:ext cx="2344530" cy="936348"/>
      </dsp:txXfrm>
    </dsp:sp>
    <dsp:sp modelId="{77770B68-65C2-D24D-BC46-24CB22BCD973}">
      <dsp:nvSpPr>
        <dsp:cNvPr id="0" name=""/>
        <dsp:cNvSpPr/>
      </dsp:nvSpPr>
      <dsp:spPr>
        <a:xfrm>
          <a:off x="1641171" y="936348"/>
          <a:ext cx="1406718" cy="6242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Constructor</a:t>
          </a:r>
          <a:endParaRPr lang="en-US" sz="1800" kern="1200" dirty="0"/>
        </a:p>
      </dsp:txBody>
      <dsp:txXfrm>
        <a:off x="1671643" y="966820"/>
        <a:ext cx="1345774" cy="563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9ABE4-A7B0-6849-83E1-4AFBEC452833}">
      <dsp:nvSpPr>
        <dsp:cNvPr id="0" name=""/>
        <dsp:cNvSpPr/>
      </dsp:nvSpPr>
      <dsp:spPr>
        <a:xfrm rot="16200000">
          <a:off x="548032" y="-5480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Arguments</a:t>
          </a:r>
          <a:endParaRPr lang="en-US" sz="2200" kern="1200" dirty="0"/>
        </a:p>
      </dsp:txBody>
      <dsp:txXfrm rot="5400000">
        <a:off x="-1" y="1"/>
        <a:ext cx="2344530" cy="936348"/>
      </dsp:txXfrm>
    </dsp:sp>
    <dsp:sp modelId="{76390EE6-BA96-8543-939F-21F817928301}">
      <dsp:nvSpPr>
        <dsp:cNvPr id="0" name=""/>
        <dsp:cNvSpPr/>
      </dsp:nvSpPr>
      <dsp:spPr>
        <a:xfrm>
          <a:off x="2344530" y="0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Returning data (return)</a:t>
          </a:r>
          <a:endParaRPr lang="en-US" sz="2200" kern="1200" dirty="0"/>
        </a:p>
      </dsp:txBody>
      <dsp:txXfrm>
        <a:off x="2344530" y="0"/>
        <a:ext cx="2344530" cy="936348"/>
      </dsp:txXfrm>
    </dsp:sp>
    <dsp:sp modelId="{92B9B5E5-AD26-784F-9B54-EB86374D0F78}">
      <dsp:nvSpPr>
        <dsp:cNvPr id="0" name=""/>
        <dsp:cNvSpPr/>
      </dsp:nvSpPr>
      <dsp:spPr>
        <a:xfrm rot="10800000">
          <a:off x="0" y="1248465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For</a:t>
          </a:r>
          <a:endParaRPr lang="en-US" sz="2200" kern="1200" dirty="0"/>
        </a:p>
      </dsp:txBody>
      <dsp:txXfrm rot="10800000">
        <a:off x="0" y="1560581"/>
        <a:ext cx="2344530" cy="936348"/>
      </dsp:txXfrm>
    </dsp:sp>
    <dsp:sp modelId="{B705386D-AE31-CE4D-9074-57ACC0D0559A}">
      <dsp:nvSpPr>
        <dsp:cNvPr id="0" name=""/>
        <dsp:cNvSpPr/>
      </dsp:nvSpPr>
      <dsp:spPr>
        <a:xfrm rot="5400000">
          <a:off x="2892563" y="7004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while</a:t>
          </a:r>
          <a:endParaRPr lang="en-US" sz="2200" kern="1200" dirty="0"/>
        </a:p>
      </dsp:txBody>
      <dsp:txXfrm rot="-5400000">
        <a:off x="2344530" y="1560581"/>
        <a:ext cx="2344530" cy="936348"/>
      </dsp:txXfrm>
    </dsp:sp>
    <dsp:sp modelId="{77770B68-65C2-D24D-BC46-24CB22BCD973}">
      <dsp:nvSpPr>
        <dsp:cNvPr id="0" name=""/>
        <dsp:cNvSpPr/>
      </dsp:nvSpPr>
      <dsp:spPr>
        <a:xfrm>
          <a:off x="1641171" y="936348"/>
          <a:ext cx="1406718" cy="6242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If</a:t>
          </a:r>
          <a:endParaRPr lang="en-US" sz="2200" kern="1200" dirty="0"/>
        </a:p>
      </dsp:txBody>
      <dsp:txXfrm>
        <a:off x="1671643" y="966820"/>
        <a:ext cx="1345774" cy="563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9ABE4-A7B0-6849-83E1-4AFBEC452833}">
      <dsp:nvSpPr>
        <dsp:cNvPr id="0" name=""/>
        <dsp:cNvSpPr/>
      </dsp:nvSpPr>
      <dsp:spPr>
        <a:xfrm rot="16200000">
          <a:off x="501649" y="-501649"/>
          <a:ext cx="1248465" cy="2251764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Variables </a:t>
          </a:r>
          <a:endParaRPr lang="en-US" sz="1500" kern="1200" dirty="0"/>
        </a:p>
      </dsp:txBody>
      <dsp:txXfrm rot="5400000">
        <a:off x="-1" y="1"/>
        <a:ext cx="2251764" cy="936348"/>
      </dsp:txXfrm>
    </dsp:sp>
    <dsp:sp modelId="{76390EE6-BA96-8543-939F-21F817928301}">
      <dsp:nvSpPr>
        <dsp:cNvPr id="0" name=""/>
        <dsp:cNvSpPr/>
      </dsp:nvSpPr>
      <dsp:spPr>
        <a:xfrm>
          <a:off x="2251764" y="0"/>
          <a:ext cx="2251764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types (</a:t>
          </a:r>
          <a:r>
            <a:rPr lang="en-US" sz="1500" kern="1200" dirty="0" err="1" smtClean="0"/>
            <a:t>numberic</a:t>
          </a:r>
          <a:r>
            <a:rPr lang="en-US" sz="1500" kern="1200" dirty="0" smtClean="0"/>
            <a:t>, string, </a:t>
          </a:r>
          <a:r>
            <a:rPr lang="en-US" sz="1500" kern="1200" dirty="0" err="1" smtClean="0"/>
            <a:t>boolean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>
        <a:off x="2251764" y="0"/>
        <a:ext cx="2251764" cy="936348"/>
      </dsp:txXfrm>
    </dsp:sp>
    <dsp:sp modelId="{92B9B5E5-AD26-784F-9B54-EB86374D0F78}">
      <dsp:nvSpPr>
        <dsp:cNvPr id="0" name=""/>
        <dsp:cNvSpPr/>
      </dsp:nvSpPr>
      <dsp:spPr>
        <a:xfrm rot="10800000">
          <a:off x="116663" y="1248465"/>
          <a:ext cx="2251764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Operators</a:t>
          </a:r>
          <a:endParaRPr lang="en-US" sz="1500" kern="1200" dirty="0"/>
        </a:p>
      </dsp:txBody>
      <dsp:txXfrm rot="10800000">
        <a:off x="116663" y="1560581"/>
        <a:ext cx="2251764" cy="936348"/>
      </dsp:txXfrm>
    </dsp:sp>
    <dsp:sp modelId="{B705386D-AE31-CE4D-9074-57ACC0D0559A}">
      <dsp:nvSpPr>
        <dsp:cNvPr id="0" name=""/>
        <dsp:cNvSpPr/>
      </dsp:nvSpPr>
      <dsp:spPr>
        <a:xfrm rot="5400000">
          <a:off x="2753414" y="746815"/>
          <a:ext cx="1248465" cy="2251764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operators (==,!=) vs. Assignment (=, +=)</a:t>
          </a:r>
          <a:endParaRPr lang="en-US" sz="1500" kern="1200" dirty="0"/>
        </a:p>
      </dsp:txBody>
      <dsp:txXfrm rot="-5400000">
        <a:off x="2251764" y="1560581"/>
        <a:ext cx="2251764" cy="936348"/>
      </dsp:txXfrm>
    </dsp:sp>
    <dsp:sp modelId="{77770B68-65C2-D24D-BC46-24CB22BCD973}">
      <dsp:nvSpPr>
        <dsp:cNvPr id="0" name=""/>
        <dsp:cNvSpPr/>
      </dsp:nvSpPr>
      <dsp:spPr>
        <a:xfrm>
          <a:off x="1576235" y="936348"/>
          <a:ext cx="1351058" cy="6242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Functions (</a:t>
          </a:r>
          <a:r>
            <a:rPr lang="en-US" sz="1500" kern="1200" dirty="0" err="1" smtClean="0"/>
            <a:t>def</a:t>
          </a:r>
          <a:r>
            <a:rPr lang="en-US" sz="1500" kern="1200" dirty="0" smtClean="0"/>
            <a:t> )</a:t>
          </a:r>
          <a:endParaRPr lang="en-US" sz="1500" kern="1200" dirty="0"/>
        </a:p>
      </dsp:txBody>
      <dsp:txXfrm>
        <a:off x="1606707" y="966820"/>
        <a:ext cx="1290114" cy="563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9ABE4-A7B0-6849-83E1-4AFBEC452833}">
      <dsp:nvSpPr>
        <dsp:cNvPr id="0" name=""/>
        <dsp:cNvSpPr/>
      </dsp:nvSpPr>
      <dsp:spPr>
        <a:xfrm rot="16200000">
          <a:off x="548032" y="-5480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Variables </a:t>
          </a:r>
          <a:endParaRPr lang="en-US" sz="1500" kern="1200" dirty="0"/>
        </a:p>
      </dsp:txBody>
      <dsp:txXfrm rot="5400000">
        <a:off x="-1" y="1"/>
        <a:ext cx="2344530" cy="936348"/>
      </dsp:txXfrm>
    </dsp:sp>
    <dsp:sp modelId="{76390EE6-BA96-8543-939F-21F817928301}">
      <dsp:nvSpPr>
        <dsp:cNvPr id="0" name=""/>
        <dsp:cNvSpPr/>
      </dsp:nvSpPr>
      <dsp:spPr>
        <a:xfrm>
          <a:off x="2344530" y="0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types (</a:t>
          </a:r>
          <a:r>
            <a:rPr lang="en-US" sz="1500" kern="1200" dirty="0" err="1" smtClean="0"/>
            <a:t>numberic</a:t>
          </a:r>
          <a:r>
            <a:rPr lang="en-US" sz="1500" kern="1200" dirty="0" smtClean="0"/>
            <a:t>, string, </a:t>
          </a:r>
          <a:r>
            <a:rPr lang="en-US" sz="1500" kern="1200" dirty="0" err="1" smtClean="0"/>
            <a:t>boolean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>
        <a:off x="2344530" y="0"/>
        <a:ext cx="2344530" cy="936348"/>
      </dsp:txXfrm>
    </dsp:sp>
    <dsp:sp modelId="{92B9B5E5-AD26-784F-9B54-EB86374D0F78}">
      <dsp:nvSpPr>
        <dsp:cNvPr id="0" name=""/>
        <dsp:cNvSpPr/>
      </dsp:nvSpPr>
      <dsp:spPr>
        <a:xfrm rot="10800000">
          <a:off x="0" y="1248465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Operators</a:t>
          </a:r>
          <a:endParaRPr lang="en-US" sz="1500" kern="1200" dirty="0"/>
        </a:p>
      </dsp:txBody>
      <dsp:txXfrm rot="10800000">
        <a:off x="0" y="1560581"/>
        <a:ext cx="2344530" cy="936348"/>
      </dsp:txXfrm>
    </dsp:sp>
    <dsp:sp modelId="{B705386D-AE31-CE4D-9074-57ACC0D0559A}">
      <dsp:nvSpPr>
        <dsp:cNvPr id="0" name=""/>
        <dsp:cNvSpPr/>
      </dsp:nvSpPr>
      <dsp:spPr>
        <a:xfrm rot="5400000">
          <a:off x="2892563" y="7004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operators (==,!=) vs. Assignment (=, +=)</a:t>
          </a:r>
          <a:endParaRPr lang="en-US" sz="1500" kern="1200" dirty="0"/>
        </a:p>
      </dsp:txBody>
      <dsp:txXfrm rot="-5400000">
        <a:off x="2344530" y="1560581"/>
        <a:ext cx="2344530" cy="936348"/>
      </dsp:txXfrm>
    </dsp:sp>
    <dsp:sp modelId="{77770B68-65C2-D24D-BC46-24CB22BCD973}">
      <dsp:nvSpPr>
        <dsp:cNvPr id="0" name=""/>
        <dsp:cNvSpPr/>
      </dsp:nvSpPr>
      <dsp:spPr>
        <a:xfrm>
          <a:off x="1641171" y="936348"/>
          <a:ext cx="1406718" cy="6242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Functions (</a:t>
          </a:r>
          <a:r>
            <a:rPr lang="en-US" sz="1500" kern="1200" dirty="0" err="1" smtClean="0"/>
            <a:t>def</a:t>
          </a:r>
          <a:r>
            <a:rPr lang="en-US" sz="1500" kern="1200" dirty="0" smtClean="0"/>
            <a:t> )</a:t>
          </a:r>
          <a:endParaRPr lang="en-US" sz="1500" kern="1200" dirty="0"/>
        </a:p>
      </dsp:txBody>
      <dsp:txXfrm>
        <a:off x="1671643" y="966820"/>
        <a:ext cx="1345774" cy="563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9ABE4-A7B0-6849-83E1-4AFBEC452833}">
      <dsp:nvSpPr>
        <dsp:cNvPr id="0" name=""/>
        <dsp:cNvSpPr/>
      </dsp:nvSpPr>
      <dsp:spPr>
        <a:xfrm rot="16200000">
          <a:off x="548032" y="-5480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Variables </a:t>
          </a:r>
          <a:endParaRPr lang="en-US" sz="1500" kern="1200" dirty="0"/>
        </a:p>
      </dsp:txBody>
      <dsp:txXfrm rot="5400000">
        <a:off x="-1" y="1"/>
        <a:ext cx="2344530" cy="936348"/>
      </dsp:txXfrm>
    </dsp:sp>
    <dsp:sp modelId="{76390EE6-BA96-8543-939F-21F817928301}">
      <dsp:nvSpPr>
        <dsp:cNvPr id="0" name=""/>
        <dsp:cNvSpPr/>
      </dsp:nvSpPr>
      <dsp:spPr>
        <a:xfrm>
          <a:off x="2344530" y="0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types (</a:t>
          </a:r>
          <a:r>
            <a:rPr lang="en-US" sz="1500" kern="1200" dirty="0" err="1" smtClean="0"/>
            <a:t>numberic</a:t>
          </a:r>
          <a:r>
            <a:rPr lang="en-US" sz="1500" kern="1200" dirty="0" smtClean="0"/>
            <a:t>, string, </a:t>
          </a:r>
          <a:r>
            <a:rPr lang="en-US" sz="1500" kern="1200" dirty="0" err="1" smtClean="0"/>
            <a:t>boolean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>
        <a:off x="2344530" y="0"/>
        <a:ext cx="2344530" cy="936348"/>
      </dsp:txXfrm>
    </dsp:sp>
    <dsp:sp modelId="{92B9B5E5-AD26-784F-9B54-EB86374D0F78}">
      <dsp:nvSpPr>
        <dsp:cNvPr id="0" name=""/>
        <dsp:cNvSpPr/>
      </dsp:nvSpPr>
      <dsp:spPr>
        <a:xfrm rot="10800000">
          <a:off x="0" y="1248465"/>
          <a:ext cx="2344530" cy="124846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Operators</a:t>
          </a:r>
          <a:endParaRPr lang="en-US" sz="1500" kern="1200" dirty="0"/>
        </a:p>
      </dsp:txBody>
      <dsp:txXfrm rot="10800000">
        <a:off x="0" y="1560581"/>
        <a:ext cx="2344530" cy="936348"/>
      </dsp:txXfrm>
    </dsp:sp>
    <dsp:sp modelId="{B705386D-AE31-CE4D-9074-57ACC0D0559A}">
      <dsp:nvSpPr>
        <dsp:cNvPr id="0" name=""/>
        <dsp:cNvSpPr/>
      </dsp:nvSpPr>
      <dsp:spPr>
        <a:xfrm rot="5400000">
          <a:off x="2892563" y="700432"/>
          <a:ext cx="1248465" cy="234453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operators (==,!=) vs. Assignment (=, +=)</a:t>
          </a:r>
          <a:endParaRPr lang="en-US" sz="1500" kern="1200" dirty="0"/>
        </a:p>
      </dsp:txBody>
      <dsp:txXfrm rot="-5400000">
        <a:off x="2344530" y="1560581"/>
        <a:ext cx="2344530" cy="936348"/>
      </dsp:txXfrm>
    </dsp:sp>
    <dsp:sp modelId="{77770B68-65C2-D24D-BC46-24CB22BCD973}">
      <dsp:nvSpPr>
        <dsp:cNvPr id="0" name=""/>
        <dsp:cNvSpPr/>
      </dsp:nvSpPr>
      <dsp:spPr>
        <a:xfrm>
          <a:off x="1641171" y="936348"/>
          <a:ext cx="1406718" cy="6242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Functions (</a:t>
          </a:r>
          <a:r>
            <a:rPr lang="en-US" sz="1500" kern="1200" dirty="0" err="1" smtClean="0"/>
            <a:t>def</a:t>
          </a:r>
          <a:r>
            <a:rPr lang="en-US" sz="1500" kern="1200" dirty="0" smtClean="0"/>
            <a:t> )</a:t>
          </a:r>
          <a:endParaRPr lang="en-US" sz="1500" kern="1200" dirty="0"/>
        </a:p>
      </dsp:txBody>
      <dsp:txXfrm>
        <a:off x="1671643" y="966820"/>
        <a:ext cx="1345774" cy="563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11/14/17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378521"/>
              </p:ext>
            </p:extLst>
          </p:nvPr>
        </p:nvGraphicFramePr>
        <p:xfrm>
          <a:off x="4134679" y="1589157"/>
          <a:ext cx="4689061" cy="2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79811"/>
              </p:ext>
            </p:extLst>
          </p:nvPr>
        </p:nvGraphicFramePr>
        <p:xfrm>
          <a:off x="3635513" y="4097131"/>
          <a:ext cx="4689061" cy="2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514316"/>
              </p:ext>
            </p:extLst>
          </p:nvPr>
        </p:nvGraphicFramePr>
        <p:xfrm>
          <a:off x="145775" y="1500810"/>
          <a:ext cx="4503529" cy="2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778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538139"/>
              </p:ext>
            </p:extLst>
          </p:nvPr>
        </p:nvGraphicFramePr>
        <p:xfrm>
          <a:off x="457200" y="1600201"/>
          <a:ext cx="4689061" cy="2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12498"/>
              </p:ext>
            </p:extLst>
          </p:nvPr>
        </p:nvGraphicFramePr>
        <p:xfrm>
          <a:off x="3635513" y="3575327"/>
          <a:ext cx="4689061" cy="2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732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</a:p>
          <a:p>
            <a:r>
              <a:rPr lang="en-US" dirty="0" smtClean="0"/>
              <a:t>Dictionary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Deque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supported: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35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1461</TotalTime>
  <Words>127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PowerPoint Presentation</vt:lpstr>
      <vt:lpstr>Python basics</vt:lpstr>
      <vt:lpstr>Python basics</vt:lpstr>
      <vt:lpstr>Coming Soon</vt:lpstr>
    </vt:vector>
  </TitlesOfParts>
  <Company>SFMTA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esquivel</dc:creator>
  <cp:lastModifiedBy>rosa esquivel</cp:lastModifiedBy>
  <cp:revision>11</cp:revision>
  <dcterms:created xsi:type="dcterms:W3CDTF">2017-11-15T04:44:06Z</dcterms:created>
  <dcterms:modified xsi:type="dcterms:W3CDTF">2017-11-16T05:05:52Z</dcterms:modified>
</cp:coreProperties>
</file>