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4" r:id="rId3"/>
    <p:sldId id="259" r:id="rId4"/>
    <p:sldId id="280" r:id="rId5"/>
    <p:sldId id="270" r:id="rId6"/>
    <p:sldId id="296" r:id="rId7"/>
    <p:sldId id="298" r:id="rId8"/>
    <p:sldId id="262" r:id="rId9"/>
    <p:sldId id="299" r:id="rId10"/>
    <p:sldId id="264" r:id="rId11"/>
    <p:sldId id="272" r:id="rId12"/>
    <p:sldId id="273" r:id="rId13"/>
    <p:sldId id="300" r:id="rId14"/>
    <p:sldId id="301" r:id="rId15"/>
    <p:sldId id="302" r:id="rId16"/>
    <p:sldId id="303" r:id="rId17"/>
    <p:sldId id="276" r:id="rId18"/>
    <p:sldId id="291" r:id="rId19"/>
    <p:sldId id="258" r:id="rId20"/>
    <p:sldId id="266" r:id="rId21"/>
    <p:sldId id="288"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sa esquivel"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04" autoAdjust="0"/>
  </p:normalViewPr>
  <p:slideViewPr>
    <p:cSldViewPr snapToGrid="0" snapToObjects="1">
      <p:cViewPr varScale="1">
        <p:scale>
          <a:sx n="60" d="100"/>
          <a:sy n="60" d="100"/>
        </p:scale>
        <p:origin x="68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2T20:00:44.464" idx="1">
    <p:pos x="797" y="2626"/>
    <p:text>self.head=node()</p:text>
  </p:cm>
  <p:cm authorId="0" dt="2017-11-12T20:02:52.937" idx="3">
    <p:pos x="4228" y="2576"/>
    <p:text>self.next=None
</p:text>
  </p:cm>
  <p:cm authorId="0" dt="2017-11-12T20:03:06.652" idx="2">
    <p:pos x="2476" y="2742"/>
    <p:text>class node:
	def __init__(self,data=None):
self.data=data
self.next=None</p:tex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56606-8A8D-4ABD-A245-F4368AD1657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3CEB8D-D746-49E0-B821-4F32D5135FA6}">
      <dgm:prSet phldrT="[Text]"/>
      <dgm:spPr/>
      <dgm:t>
        <a:bodyPr/>
        <a:lstStyle/>
        <a:p>
          <a:r>
            <a:rPr lang="en-US" dirty="0" smtClean="0"/>
            <a:t>Describe Linked List</a:t>
          </a:r>
          <a:endParaRPr lang="en-US" dirty="0"/>
        </a:p>
      </dgm:t>
    </dgm:pt>
    <dgm:pt modelId="{AF21CB31-C365-4C4E-A884-1EF082A0E7E3}" type="parTrans" cxnId="{CF416B27-2040-4A5F-A4E8-2550C468433B}">
      <dgm:prSet/>
      <dgm:spPr/>
      <dgm:t>
        <a:bodyPr/>
        <a:lstStyle/>
        <a:p>
          <a:endParaRPr lang="en-US"/>
        </a:p>
      </dgm:t>
    </dgm:pt>
    <dgm:pt modelId="{F69B5FAD-3672-454F-9ED7-C88279DDBD01}" type="sibTrans" cxnId="{CF416B27-2040-4A5F-A4E8-2550C468433B}">
      <dgm:prSet/>
      <dgm:spPr/>
      <dgm:t>
        <a:bodyPr/>
        <a:lstStyle/>
        <a:p>
          <a:endParaRPr lang="en-US"/>
        </a:p>
      </dgm:t>
    </dgm:pt>
    <dgm:pt modelId="{9305FA7D-D78A-424B-913B-6A3A1C44223F}">
      <dgm:prSet phldrT="[Text]"/>
      <dgm:spPr/>
      <dgm:t>
        <a:bodyPr/>
        <a:lstStyle/>
        <a:p>
          <a:r>
            <a:rPr lang="en-US" dirty="0" smtClean="0"/>
            <a:t>Python</a:t>
          </a:r>
          <a:endParaRPr lang="en-US" dirty="0"/>
        </a:p>
      </dgm:t>
    </dgm:pt>
    <dgm:pt modelId="{EDE9A4E9-74D3-41EE-8DA9-FEDD4CA49E53}" type="parTrans" cxnId="{B9A3685D-C7A0-4EB5-B10B-30C473FE4D5C}">
      <dgm:prSet/>
      <dgm:spPr/>
      <dgm:t>
        <a:bodyPr/>
        <a:lstStyle/>
        <a:p>
          <a:endParaRPr lang="en-US"/>
        </a:p>
      </dgm:t>
    </dgm:pt>
    <dgm:pt modelId="{AB81850B-337B-4643-BD72-28F2801B207B}" type="sibTrans" cxnId="{B9A3685D-C7A0-4EB5-B10B-30C473FE4D5C}">
      <dgm:prSet/>
      <dgm:spPr/>
      <dgm:t>
        <a:bodyPr/>
        <a:lstStyle/>
        <a:p>
          <a:endParaRPr lang="en-US"/>
        </a:p>
      </dgm:t>
    </dgm:pt>
    <dgm:pt modelId="{1EAE82CC-857F-4173-BCA5-8C5D37F5A360}">
      <dgm:prSet phldrT="[Text]"/>
      <dgm:spPr/>
      <dgm:t>
        <a:bodyPr/>
        <a:lstStyle/>
        <a:p>
          <a:r>
            <a:rPr lang="en-US" dirty="0" smtClean="0"/>
            <a:t>Why</a:t>
          </a:r>
          <a:endParaRPr lang="en-US" dirty="0"/>
        </a:p>
      </dgm:t>
    </dgm:pt>
    <dgm:pt modelId="{A99BD280-85C9-4F1B-B125-014911BB36FA}" type="parTrans" cxnId="{0FB1216E-226C-48AF-ACA3-CFEDCA885DB7}">
      <dgm:prSet/>
      <dgm:spPr/>
      <dgm:t>
        <a:bodyPr/>
        <a:lstStyle/>
        <a:p>
          <a:endParaRPr lang="en-US"/>
        </a:p>
      </dgm:t>
    </dgm:pt>
    <dgm:pt modelId="{CFF0C79F-4226-4357-8AD7-7EA6E41A55A2}" type="sibTrans" cxnId="{0FB1216E-226C-48AF-ACA3-CFEDCA885DB7}">
      <dgm:prSet/>
      <dgm:spPr/>
      <dgm:t>
        <a:bodyPr/>
        <a:lstStyle/>
        <a:p>
          <a:endParaRPr lang="en-US"/>
        </a:p>
      </dgm:t>
    </dgm:pt>
    <dgm:pt modelId="{F8582022-FB68-4FB4-819A-C10C46FBA84E}" type="pres">
      <dgm:prSet presAssocID="{2DB56606-8A8D-4ABD-A245-F4368AD16578}" presName="diagram" presStyleCnt="0">
        <dgm:presLayoutVars>
          <dgm:dir/>
          <dgm:resizeHandles val="exact"/>
        </dgm:presLayoutVars>
      </dgm:prSet>
      <dgm:spPr/>
    </dgm:pt>
    <dgm:pt modelId="{CBA5ED9D-FA0C-45DE-96FB-8616EFE09E0E}" type="pres">
      <dgm:prSet presAssocID="{A03CEB8D-D746-49E0-B821-4F32D5135FA6}" presName="node" presStyleLbl="node1" presStyleIdx="0" presStyleCnt="3">
        <dgm:presLayoutVars>
          <dgm:bulletEnabled val="1"/>
        </dgm:presLayoutVars>
      </dgm:prSet>
      <dgm:spPr/>
      <dgm:t>
        <a:bodyPr/>
        <a:lstStyle/>
        <a:p>
          <a:endParaRPr lang="en-US"/>
        </a:p>
      </dgm:t>
    </dgm:pt>
    <dgm:pt modelId="{757B7172-5ADA-4A05-A852-EE1FCEE8FD1A}" type="pres">
      <dgm:prSet presAssocID="{F69B5FAD-3672-454F-9ED7-C88279DDBD01}" presName="sibTrans" presStyleCnt="0"/>
      <dgm:spPr/>
    </dgm:pt>
    <dgm:pt modelId="{2C95E44F-F72E-4635-A914-060CC65DD9BB}" type="pres">
      <dgm:prSet presAssocID="{9305FA7D-D78A-424B-913B-6A3A1C44223F}" presName="node" presStyleLbl="node1" presStyleIdx="1" presStyleCnt="3">
        <dgm:presLayoutVars>
          <dgm:bulletEnabled val="1"/>
        </dgm:presLayoutVars>
      </dgm:prSet>
      <dgm:spPr/>
      <dgm:t>
        <a:bodyPr/>
        <a:lstStyle/>
        <a:p>
          <a:endParaRPr lang="en-US"/>
        </a:p>
      </dgm:t>
    </dgm:pt>
    <dgm:pt modelId="{3A731BD1-E3E5-4E53-B5AA-54A48A92ACBD}" type="pres">
      <dgm:prSet presAssocID="{AB81850B-337B-4643-BD72-28F2801B207B}" presName="sibTrans" presStyleCnt="0"/>
      <dgm:spPr/>
    </dgm:pt>
    <dgm:pt modelId="{651C5C19-BC08-44E2-A807-AE70EAB0E0FE}" type="pres">
      <dgm:prSet presAssocID="{1EAE82CC-857F-4173-BCA5-8C5D37F5A360}" presName="node" presStyleLbl="node1" presStyleIdx="2" presStyleCnt="3">
        <dgm:presLayoutVars>
          <dgm:bulletEnabled val="1"/>
        </dgm:presLayoutVars>
      </dgm:prSet>
      <dgm:spPr/>
    </dgm:pt>
  </dgm:ptLst>
  <dgm:cxnLst>
    <dgm:cxn modelId="{0A09D0C6-5BA7-463C-9BDE-FC57FCB5912B}" type="presOf" srcId="{1EAE82CC-857F-4173-BCA5-8C5D37F5A360}" destId="{651C5C19-BC08-44E2-A807-AE70EAB0E0FE}" srcOrd="0" destOrd="0" presId="urn:microsoft.com/office/officeart/2005/8/layout/default"/>
    <dgm:cxn modelId="{CF416B27-2040-4A5F-A4E8-2550C468433B}" srcId="{2DB56606-8A8D-4ABD-A245-F4368AD16578}" destId="{A03CEB8D-D746-49E0-B821-4F32D5135FA6}" srcOrd="0" destOrd="0" parTransId="{AF21CB31-C365-4C4E-A884-1EF082A0E7E3}" sibTransId="{F69B5FAD-3672-454F-9ED7-C88279DDBD01}"/>
    <dgm:cxn modelId="{4478E417-2455-4DF6-B6B6-21725344065D}" type="presOf" srcId="{9305FA7D-D78A-424B-913B-6A3A1C44223F}" destId="{2C95E44F-F72E-4635-A914-060CC65DD9BB}" srcOrd="0" destOrd="0" presId="urn:microsoft.com/office/officeart/2005/8/layout/default"/>
    <dgm:cxn modelId="{B9A3685D-C7A0-4EB5-B10B-30C473FE4D5C}" srcId="{2DB56606-8A8D-4ABD-A245-F4368AD16578}" destId="{9305FA7D-D78A-424B-913B-6A3A1C44223F}" srcOrd="1" destOrd="0" parTransId="{EDE9A4E9-74D3-41EE-8DA9-FEDD4CA49E53}" sibTransId="{AB81850B-337B-4643-BD72-28F2801B207B}"/>
    <dgm:cxn modelId="{DF01E934-EF5C-4E4A-8800-D87A7BF3694C}" type="presOf" srcId="{2DB56606-8A8D-4ABD-A245-F4368AD16578}" destId="{F8582022-FB68-4FB4-819A-C10C46FBA84E}" srcOrd="0" destOrd="0" presId="urn:microsoft.com/office/officeart/2005/8/layout/default"/>
    <dgm:cxn modelId="{F7772650-5A79-4D32-9F76-8941BBB03E61}" type="presOf" srcId="{A03CEB8D-D746-49E0-B821-4F32D5135FA6}" destId="{CBA5ED9D-FA0C-45DE-96FB-8616EFE09E0E}" srcOrd="0" destOrd="0" presId="urn:microsoft.com/office/officeart/2005/8/layout/default"/>
    <dgm:cxn modelId="{0FB1216E-226C-48AF-ACA3-CFEDCA885DB7}" srcId="{2DB56606-8A8D-4ABD-A245-F4368AD16578}" destId="{1EAE82CC-857F-4173-BCA5-8C5D37F5A360}" srcOrd="2" destOrd="0" parTransId="{A99BD280-85C9-4F1B-B125-014911BB36FA}" sibTransId="{CFF0C79F-4226-4357-8AD7-7EA6E41A55A2}"/>
    <dgm:cxn modelId="{6BB3DC92-D417-4312-8662-192716337992}" type="presParOf" srcId="{F8582022-FB68-4FB4-819A-C10C46FBA84E}" destId="{CBA5ED9D-FA0C-45DE-96FB-8616EFE09E0E}" srcOrd="0" destOrd="0" presId="urn:microsoft.com/office/officeart/2005/8/layout/default"/>
    <dgm:cxn modelId="{C5F217DD-4BD0-4C90-9E99-EC711F223DF1}" type="presParOf" srcId="{F8582022-FB68-4FB4-819A-C10C46FBA84E}" destId="{757B7172-5ADA-4A05-A852-EE1FCEE8FD1A}" srcOrd="1" destOrd="0" presId="urn:microsoft.com/office/officeart/2005/8/layout/default"/>
    <dgm:cxn modelId="{06F7756B-E2A8-4258-8586-9DDBD58903DC}" type="presParOf" srcId="{F8582022-FB68-4FB4-819A-C10C46FBA84E}" destId="{2C95E44F-F72E-4635-A914-060CC65DD9BB}" srcOrd="2" destOrd="0" presId="urn:microsoft.com/office/officeart/2005/8/layout/default"/>
    <dgm:cxn modelId="{F5CF4C22-21D2-423E-9FE4-8BAE9C395F49}" type="presParOf" srcId="{F8582022-FB68-4FB4-819A-C10C46FBA84E}" destId="{3A731BD1-E3E5-4E53-B5AA-54A48A92ACBD}" srcOrd="3" destOrd="0" presId="urn:microsoft.com/office/officeart/2005/8/layout/default"/>
    <dgm:cxn modelId="{1E6CA3CD-53B9-43E1-97DE-6B301AAD99F4}" type="presParOf" srcId="{F8582022-FB68-4FB4-819A-C10C46FBA84E}" destId="{651C5C19-BC08-44E2-A807-AE70EAB0E0F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D10B3-8BF0-834B-80E6-72D65EBB41BE}" type="doc">
      <dgm:prSet loTypeId="urn:microsoft.com/office/officeart/2005/8/layout/process1" loCatId="" qsTypeId="urn:microsoft.com/office/officeart/2005/8/quickstyle/simple3" qsCatId="simple" csTypeId="urn:microsoft.com/office/officeart/2005/8/colors/accent1_2" csCatId="accent1" phldr="1"/>
      <dgm:spPr/>
    </dgm:pt>
    <dgm:pt modelId="{4355559D-3096-2441-B19E-F2ED3C49F9C1}">
      <dgm:prSet phldrT="[Text]"/>
      <dgm:spPr>
        <a:noFill/>
      </dgm:spPr>
      <dgm:t>
        <a:bodyPr/>
        <a:lstStyle/>
        <a:p>
          <a:r>
            <a:rPr lang="en-US" dirty="0" smtClean="0"/>
            <a:t>head</a:t>
          </a:r>
          <a:endParaRPr lang="en-US" dirty="0"/>
        </a:p>
      </dgm:t>
    </dgm:pt>
    <dgm:pt modelId="{7456E11A-26E8-A04F-B84D-498406B94DB7}" type="parTrans" cxnId="{895D642E-5757-D148-8868-71E0954BDBDE}">
      <dgm:prSet/>
      <dgm:spPr/>
      <dgm:t>
        <a:bodyPr/>
        <a:lstStyle/>
        <a:p>
          <a:endParaRPr lang="en-US"/>
        </a:p>
      </dgm:t>
    </dgm:pt>
    <dgm:pt modelId="{9186E342-706C-F84C-A9B6-997FE62B8554}" type="sibTrans" cxnId="{895D642E-5757-D148-8868-71E0954BDBDE}">
      <dgm:prSet/>
      <dgm:spPr/>
      <dgm:t>
        <a:bodyPr/>
        <a:lstStyle/>
        <a:p>
          <a:endParaRPr lang="en-US"/>
        </a:p>
      </dgm:t>
    </dgm:pt>
    <dgm:pt modelId="{B4762CED-626F-534E-BC67-6C6EA693EC54}">
      <dgm:prSet phldrT="[Text]"/>
      <dgm:spPr/>
      <dgm:t>
        <a:bodyPr/>
        <a:lstStyle/>
        <a:p>
          <a:r>
            <a:rPr lang="en-US" dirty="0" smtClean="0"/>
            <a:t>data</a:t>
          </a:r>
          <a:endParaRPr lang="en-US" dirty="0"/>
        </a:p>
      </dgm:t>
    </dgm:pt>
    <dgm:pt modelId="{3EF770AB-CBF9-FD41-9145-1A911973A699}" type="parTrans" cxnId="{9A12746B-3AE0-2546-9849-4CF5EDA7957F}">
      <dgm:prSet/>
      <dgm:spPr/>
      <dgm:t>
        <a:bodyPr/>
        <a:lstStyle/>
        <a:p>
          <a:endParaRPr lang="en-US"/>
        </a:p>
      </dgm:t>
    </dgm:pt>
    <dgm:pt modelId="{A314F595-35F8-A445-81C2-EFCADFEFD494}" type="sibTrans" cxnId="{9A12746B-3AE0-2546-9849-4CF5EDA7957F}">
      <dgm:prSet/>
      <dgm:spPr/>
      <dgm:t>
        <a:bodyPr/>
        <a:lstStyle/>
        <a:p>
          <a:endParaRPr lang="en-US"/>
        </a:p>
      </dgm:t>
    </dgm:pt>
    <dgm:pt modelId="{C2BB9A24-636A-AA41-92A0-67BF67E5B00C}">
      <dgm:prSet/>
      <dgm:spPr>
        <a:noFill/>
      </dgm:spPr>
      <dgm:t>
        <a:bodyPr/>
        <a:lstStyle/>
        <a:p>
          <a:r>
            <a:rPr lang="en-US" dirty="0" smtClean="0"/>
            <a:t>None</a:t>
          </a:r>
          <a:endParaRPr lang="en-US" dirty="0"/>
        </a:p>
      </dgm:t>
    </dgm:pt>
    <dgm:pt modelId="{67CA832C-2347-314D-AB09-765433B51D69}" type="parTrans" cxnId="{D4CFBBA3-0B6F-384F-BB15-C599E3CFDE84}">
      <dgm:prSet/>
      <dgm:spPr/>
      <dgm:t>
        <a:bodyPr/>
        <a:lstStyle/>
        <a:p>
          <a:endParaRPr lang="en-US"/>
        </a:p>
      </dgm:t>
    </dgm:pt>
    <dgm:pt modelId="{577C5068-9950-7842-98A7-8DF2AF20EC58}" type="sibTrans" cxnId="{D4CFBBA3-0B6F-384F-BB15-C599E3CFDE84}">
      <dgm:prSet/>
      <dgm:spPr/>
      <dgm:t>
        <a:bodyPr/>
        <a:lstStyle/>
        <a:p>
          <a:endParaRPr lang="en-US"/>
        </a:p>
      </dgm:t>
    </dgm:pt>
    <dgm:pt modelId="{7425F2CA-B901-D041-8199-676BAC031838}">
      <dgm:prSet/>
      <dgm:spPr/>
      <dgm:t>
        <a:bodyPr/>
        <a:lstStyle/>
        <a:p>
          <a:r>
            <a:rPr lang="en-US" dirty="0" smtClean="0"/>
            <a:t>data</a:t>
          </a:r>
          <a:endParaRPr lang="en-US" dirty="0"/>
        </a:p>
      </dgm:t>
    </dgm:pt>
    <dgm:pt modelId="{A5A8EA26-45AE-0F44-A5E5-E74E1B704FDC}" type="parTrans" cxnId="{31ADBE74-72F7-154D-8377-B7CFDBA62147}">
      <dgm:prSet/>
      <dgm:spPr/>
      <dgm:t>
        <a:bodyPr/>
        <a:lstStyle/>
        <a:p>
          <a:endParaRPr lang="en-US"/>
        </a:p>
      </dgm:t>
    </dgm:pt>
    <dgm:pt modelId="{DACB13F3-EFE1-BE49-932E-0C1DED44CBC6}" type="sibTrans" cxnId="{31ADBE74-72F7-154D-8377-B7CFDBA62147}">
      <dgm:prSet/>
      <dgm:spPr/>
      <dgm:t>
        <a:bodyPr/>
        <a:lstStyle/>
        <a:p>
          <a:endParaRPr lang="en-US"/>
        </a:p>
      </dgm:t>
    </dgm:pt>
    <dgm:pt modelId="{ABAA7B72-4BBE-0A4B-8F83-335161641A9A}" type="pres">
      <dgm:prSet presAssocID="{58CD10B3-8BF0-834B-80E6-72D65EBB41BE}" presName="Name0" presStyleCnt="0">
        <dgm:presLayoutVars>
          <dgm:dir/>
          <dgm:resizeHandles val="exact"/>
        </dgm:presLayoutVars>
      </dgm:prSet>
      <dgm:spPr/>
    </dgm:pt>
    <dgm:pt modelId="{EBE2B66D-75FC-F740-B1D6-F2AF95FFB8E6}" type="pres">
      <dgm:prSet presAssocID="{4355559D-3096-2441-B19E-F2ED3C49F9C1}" presName="node" presStyleLbl="node1" presStyleIdx="0" presStyleCnt="4">
        <dgm:presLayoutVars>
          <dgm:bulletEnabled val="1"/>
        </dgm:presLayoutVars>
      </dgm:prSet>
      <dgm:spPr/>
      <dgm:t>
        <a:bodyPr/>
        <a:lstStyle/>
        <a:p>
          <a:endParaRPr lang="en-US"/>
        </a:p>
      </dgm:t>
    </dgm:pt>
    <dgm:pt modelId="{4A296A3C-AEAD-9E48-B321-D02438435520}" type="pres">
      <dgm:prSet presAssocID="{9186E342-706C-F84C-A9B6-997FE62B8554}" presName="sibTrans" presStyleLbl="sibTrans2D1" presStyleIdx="0" presStyleCnt="3"/>
      <dgm:spPr/>
      <dgm:t>
        <a:bodyPr/>
        <a:lstStyle/>
        <a:p>
          <a:endParaRPr lang="en-US"/>
        </a:p>
      </dgm:t>
    </dgm:pt>
    <dgm:pt modelId="{EA12DD18-5054-AE4B-A451-5AF01BEDD200}" type="pres">
      <dgm:prSet presAssocID="{9186E342-706C-F84C-A9B6-997FE62B8554}" presName="connectorText" presStyleLbl="sibTrans2D1" presStyleIdx="0" presStyleCnt="3"/>
      <dgm:spPr/>
      <dgm:t>
        <a:bodyPr/>
        <a:lstStyle/>
        <a:p>
          <a:endParaRPr lang="en-US"/>
        </a:p>
      </dgm:t>
    </dgm:pt>
    <dgm:pt modelId="{33C0FB07-CC25-744F-A945-56367076925A}" type="pres">
      <dgm:prSet presAssocID="{B4762CED-626F-534E-BC67-6C6EA693EC54}" presName="node" presStyleLbl="node1" presStyleIdx="1" presStyleCnt="4">
        <dgm:presLayoutVars>
          <dgm:bulletEnabled val="1"/>
        </dgm:presLayoutVars>
      </dgm:prSet>
      <dgm:spPr>
        <a:prstGeom prst="rect">
          <a:avLst/>
        </a:prstGeom>
      </dgm:spPr>
      <dgm:t>
        <a:bodyPr/>
        <a:lstStyle/>
        <a:p>
          <a:endParaRPr lang="en-US"/>
        </a:p>
      </dgm:t>
    </dgm:pt>
    <dgm:pt modelId="{043203E9-68AA-5A45-95B5-7E6CE8676566}" type="pres">
      <dgm:prSet presAssocID="{A314F595-35F8-A445-81C2-EFCADFEFD494}" presName="sibTrans" presStyleLbl="sibTrans2D1" presStyleIdx="1" presStyleCnt="3"/>
      <dgm:spPr/>
      <dgm:t>
        <a:bodyPr/>
        <a:lstStyle/>
        <a:p>
          <a:endParaRPr lang="en-US"/>
        </a:p>
      </dgm:t>
    </dgm:pt>
    <dgm:pt modelId="{8F084E68-4DCA-5743-A575-30A05BC827F6}" type="pres">
      <dgm:prSet presAssocID="{A314F595-35F8-A445-81C2-EFCADFEFD494}" presName="connectorText" presStyleLbl="sibTrans2D1" presStyleIdx="1" presStyleCnt="3"/>
      <dgm:spPr/>
      <dgm:t>
        <a:bodyPr/>
        <a:lstStyle/>
        <a:p>
          <a:endParaRPr lang="en-US"/>
        </a:p>
      </dgm:t>
    </dgm:pt>
    <dgm:pt modelId="{BAC563B1-1690-534F-A261-EA24D4DFFF6F}" type="pres">
      <dgm:prSet presAssocID="{7425F2CA-B901-D041-8199-676BAC031838}" presName="node" presStyleLbl="node1" presStyleIdx="2" presStyleCnt="4">
        <dgm:presLayoutVars>
          <dgm:bulletEnabled val="1"/>
        </dgm:presLayoutVars>
      </dgm:prSet>
      <dgm:spPr/>
      <dgm:t>
        <a:bodyPr/>
        <a:lstStyle/>
        <a:p>
          <a:endParaRPr lang="en-US"/>
        </a:p>
      </dgm:t>
    </dgm:pt>
    <dgm:pt modelId="{929B0D30-AD9C-4845-910F-EC54EA96745A}" type="pres">
      <dgm:prSet presAssocID="{DACB13F3-EFE1-BE49-932E-0C1DED44CBC6}" presName="sibTrans" presStyleLbl="sibTrans2D1" presStyleIdx="2" presStyleCnt="3"/>
      <dgm:spPr/>
      <dgm:t>
        <a:bodyPr/>
        <a:lstStyle/>
        <a:p>
          <a:endParaRPr lang="en-US"/>
        </a:p>
      </dgm:t>
    </dgm:pt>
    <dgm:pt modelId="{870F4217-2EC0-AC44-9A91-84D7B8AD971F}" type="pres">
      <dgm:prSet presAssocID="{DACB13F3-EFE1-BE49-932E-0C1DED44CBC6}" presName="connectorText" presStyleLbl="sibTrans2D1" presStyleIdx="2" presStyleCnt="3"/>
      <dgm:spPr/>
      <dgm:t>
        <a:bodyPr/>
        <a:lstStyle/>
        <a:p>
          <a:endParaRPr lang="en-US"/>
        </a:p>
      </dgm:t>
    </dgm:pt>
    <dgm:pt modelId="{8431A503-3519-7544-A9F9-DB22A42E0B93}" type="pres">
      <dgm:prSet presAssocID="{C2BB9A24-636A-AA41-92A0-67BF67E5B00C}" presName="node" presStyleLbl="node1" presStyleIdx="3" presStyleCnt="4">
        <dgm:presLayoutVars>
          <dgm:bulletEnabled val="1"/>
        </dgm:presLayoutVars>
      </dgm:prSet>
      <dgm:spPr/>
      <dgm:t>
        <a:bodyPr/>
        <a:lstStyle/>
        <a:p>
          <a:endParaRPr lang="en-US"/>
        </a:p>
      </dgm:t>
    </dgm:pt>
  </dgm:ptLst>
  <dgm:cxnLst>
    <dgm:cxn modelId="{9A12746B-3AE0-2546-9849-4CF5EDA7957F}" srcId="{58CD10B3-8BF0-834B-80E6-72D65EBB41BE}" destId="{B4762CED-626F-534E-BC67-6C6EA693EC54}" srcOrd="1" destOrd="0" parTransId="{3EF770AB-CBF9-FD41-9145-1A911973A699}" sibTransId="{A314F595-35F8-A445-81C2-EFCADFEFD494}"/>
    <dgm:cxn modelId="{DFE8527C-A732-8B4D-82C4-802AF670B63F}" type="presOf" srcId="{DACB13F3-EFE1-BE49-932E-0C1DED44CBC6}" destId="{929B0D30-AD9C-4845-910F-EC54EA96745A}" srcOrd="0" destOrd="0" presId="urn:microsoft.com/office/officeart/2005/8/layout/process1"/>
    <dgm:cxn modelId="{05BDFCE2-158F-134F-AF17-8F4A88C2CD7E}" type="presOf" srcId="{9186E342-706C-F84C-A9B6-997FE62B8554}" destId="{EA12DD18-5054-AE4B-A451-5AF01BEDD200}" srcOrd="1" destOrd="0" presId="urn:microsoft.com/office/officeart/2005/8/layout/process1"/>
    <dgm:cxn modelId="{E5A187B1-0B91-6040-A4FB-08BA6653BD59}" type="presOf" srcId="{58CD10B3-8BF0-834B-80E6-72D65EBB41BE}" destId="{ABAA7B72-4BBE-0A4B-8F83-335161641A9A}" srcOrd="0" destOrd="0" presId="urn:microsoft.com/office/officeart/2005/8/layout/process1"/>
    <dgm:cxn modelId="{3C03AA2C-50B5-924A-A04F-E7F3E2EC1AB4}" type="presOf" srcId="{9186E342-706C-F84C-A9B6-997FE62B8554}" destId="{4A296A3C-AEAD-9E48-B321-D02438435520}" srcOrd="0" destOrd="0" presId="urn:microsoft.com/office/officeart/2005/8/layout/process1"/>
    <dgm:cxn modelId="{FB9334D0-BF85-AF4A-84C6-DB945F562D94}" type="presOf" srcId="{A314F595-35F8-A445-81C2-EFCADFEFD494}" destId="{043203E9-68AA-5A45-95B5-7E6CE8676566}" srcOrd="0" destOrd="0" presId="urn:microsoft.com/office/officeart/2005/8/layout/process1"/>
    <dgm:cxn modelId="{BA74B61D-2922-A743-A86C-9E9A12BFF695}" type="presOf" srcId="{B4762CED-626F-534E-BC67-6C6EA693EC54}" destId="{33C0FB07-CC25-744F-A945-56367076925A}" srcOrd="0" destOrd="0" presId="urn:microsoft.com/office/officeart/2005/8/layout/process1"/>
    <dgm:cxn modelId="{F603F93F-51A4-674B-9B3F-46A2763B34E4}" type="presOf" srcId="{C2BB9A24-636A-AA41-92A0-67BF67E5B00C}" destId="{8431A503-3519-7544-A9F9-DB22A42E0B93}" srcOrd="0" destOrd="0" presId="urn:microsoft.com/office/officeart/2005/8/layout/process1"/>
    <dgm:cxn modelId="{DE77C323-EDED-A94B-90DE-89CE4EEFB90C}" type="presOf" srcId="{A314F595-35F8-A445-81C2-EFCADFEFD494}" destId="{8F084E68-4DCA-5743-A575-30A05BC827F6}" srcOrd="1" destOrd="0" presId="urn:microsoft.com/office/officeart/2005/8/layout/process1"/>
    <dgm:cxn modelId="{895D642E-5757-D148-8868-71E0954BDBDE}" srcId="{58CD10B3-8BF0-834B-80E6-72D65EBB41BE}" destId="{4355559D-3096-2441-B19E-F2ED3C49F9C1}" srcOrd="0" destOrd="0" parTransId="{7456E11A-26E8-A04F-B84D-498406B94DB7}" sibTransId="{9186E342-706C-F84C-A9B6-997FE62B8554}"/>
    <dgm:cxn modelId="{BBFD5751-9860-8149-B0CD-9AB2858CF3AB}" type="presOf" srcId="{4355559D-3096-2441-B19E-F2ED3C49F9C1}" destId="{EBE2B66D-75FC-F740-B1D6-F2AF95FFB8E6}" srcOrd="0" destOrd="0" presId="urn:microsoft.com/office/officeart/2005/8/layout/process1"/>
    <dgm:cxn modelId="{51BCBD57-B242-EE4B-B54D-BA8F71A92762}" type="presOf" srcId="{7425F2CA-B901-D041-8199-676BAC031838}" destId="{BAC563B1-1690-534F-A261-EA24D4DFFF6F}" srcOrd="0" destOrd="0" presId="urn:microsoft.com/office/officeart/2005/8/layout/process1"/>
    <dgm:cxn modelId="{31ADBE74-72F7-154D-8377-B7CFDBA62147}" srcId="{58CD10B3-8BF0-834B-80E6-72D65EBB41BE}" destId="{7425F2CA-B901-D041-8199-676BAC031838}" srcOrd="2" destOrd="0" parTransId="{A5A8EA26-45AE-0F44-A5E5-E74E1B704FDC}" sibTransId="{DACB13F3-EFE1-BE49-932E-0C1DED44CBC6}"/>
    <dgm:cxn modelId="{D4CFBBA3-0B6F-384F-BB15-C599E3CFDE84}" srcId="{58CD10B3-8BF0-834B-80E6-72D65EBB41BE}" destId="{C2BB9A24-636A-AA41-92A0-67BF67E5B00C}" srcOrd="3" destOrd="0" parTransId="{67CA832C-2347-314D-AB09-765433B51D69}" sibTransId="{577C5068-9950-7842-98A7-8DF2AF20EC58}"/>
    <dgm:cxn modelId="{C02FDB69-DBC7-0A4E-852A-2CB97C246707}" type="presOf" srcId="{DACB13F3-EFE1-BE49-932E-0C1DED44CBC6}" destId="{870F4217-2EC0-AC44-9A91-84D7B8AD971F}" srcOrd="1" destOrd="0" presId="urn:microsoft.com/office/officeart/2005/8/layout/process1"/>
    <dgm:cxn modelId="{514F0C4E-E12E-1940-947C-FFBBA7510B8D}" type="presParOf" srcId="{ABAA7B72-4BBE-0A4B-8F83-335161641A9A}" destId="{EBE2B66D-75FC-F740-B1D6-F2AF95FFB8E6}" srcOrd="0" destOrd="0" presId="urn:microsoft.com/office/officeart/2005/8/layout/process1"/>
    <dgm:cxn modelId="{CF469C5F-971E-3144-A5F8-A7003C9A1370}" type="presParOf" srcId="{ABAA7B72-4BBE-0A4B-8F83-335161641A9A}" destId="{4A296A3C-AEAD-9E48-B321-D02438435520}" srcOrd="1" destOrd="0" presId="urn:microsoft.com/office/officeart/2005/8/layout/process1"/>
    <dgm:cxn modelId="{712D6EBE-4CB1-A34D-BEAF-86BFF1CEF03E}" type="presParOf" srcId="{4A296A3C-AEAD-9E48-B321-D02438435520}" destId="{EA12DD18-5054-AE4B-A451-5AF01BEDD200}" srcOrd="0" destOrd="0" presId="urn:microsoft.com/office/officeart/2005/8/layout/process1"/>
    <dgm:cxn modelId="{DFD3F9A6-43B0-6943-B361-40F207B80423}" type="presParOf" srcId="{ABAA7B72-4BBE-0A4B-8F83-335161641A9A}" destId="{33C0FB07-CC25-744F-A945-56367076925A}" srcOrd="2" destOrd="0" presId="urn:microsoft.com/office/officeart/2005/8/layout/process1"/>
    <dgm:cxn modelId="{1DF5B601-F5AA-E643-B1E4-9A2F6B02D11E}" type="presParOf" srcId="{ABAA7B72-4BBE-0A4B-8F83-335161641A9A}" destId="{043203E9-68AA-5A45-95B5-7E6CE8676566}" srcOrd="3" destOrd="0" presId="urn:microsoft.com/office/officeart/2005/8/layout/process1"/>
    <dgm:cxn modelId="{47462294-55D3-D541-A422-6F654BCC606E}" type="presParOf" srcId="{043203E9-68AA-5A45-95B5-7E6CE8676566}" destId="{8F084E68-4DCA-5743-A575-30A05BC827F6}" srcOrd="0" destOrd="0" presId="urn:microsoft.com/office/officeart/2005/8/layout/process1"/>
    <dgm:cxn modelId="{261C06D4-48EA-4043-9D8C-35EA66204C3F}" type="presParOf" srcId="{ABAA7B72-4BBE-0A4B-8F83-335161641A9A}" destId="{BAC563B1-1690-534F-A261-EA24D4DFFF6F}" srcOrd="4" destOrd="0" presId="urn:microsoft.com/office/officeart/2005/8/layout/process1"/>
    <dgm:cxn modelId="{3B5B4E60-94BA-8C40-AD89-B4F0020081B6}" type="presParOf" srcId="{ABAA7B72-4BBE-0A4B-8F83-335161641A9A}" destId="{929B0D30-AD9C-4845-910F-EC54EA96745A}" srcOrd="5" destOrd="0" presId="urn:microsoft.com/office/officeart/2005/8/layout/process1"/>
    <dgm:cxn modelId="{8C7A958A-6ACA-3745-A700-022F78F2927A}" type="presParOf" srcId="{929B0D30-AD9C-4845-910F-EC54EA96745A}" destId="{870F4217-2EC0-AC44-9A91-84D7B8AD971F}" srcOrd="0" destOrd="0" presId="urn:microsoft.com/office/officeart/2005/8/layout/process1"/>
    <dgm:cxn modelId="{81EACA2A-CCA1-784A-A02E-7010DB35BE47}" type="presParOf" srcId="{ABAA7B72-4BBE-0A4B-8F83-335161641A9A}" destId="{8431A503-3519-7544-A9F9-DB22A42E0B9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A0E15FE8-056F-C749-936F-EC5EC9381854}">
      <dgm:prSet/>
      <dgm:spPr>
        <a:solidFill>
          <a:schemeClr val="bg1"/>
        </a:solidFill>
      </dgm:spPr>
      <dgm:t>
        <a:bodyPr/>
        <a:lstStyle/>
        <a:p>
          <a:pPr rtl="0"/>
          <a:r>
            <a:rPr lang="en-US" dirty="0" smtClean="0"/>
            <a:t>Constructors</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4F3A9F2F-4244-954E-A87D-534D0658059C}">
      <dgm:prSet/>
      <dgm:spPr>
        <a:solidFill>
          <a:schemeClr val="bg1"/>
        </a:solidFill>
      </dgm:spPr>
      <dgm:t>
        <a:bodyPr/>
        <a:lstStyle/>
        <a:p>
          <a:pPr rtl="0"/>
          <a:r>
            <a:rPr lang="en-US" dirty="0" smtClean="0">
              <a:solidFill>
                <a:schemeClr val="tx1"/>
              </a:solidFill>
            </a:rPr>
            <a:t>methods</a:t>
          </a:r>
          <a:endParaRPr lang="en-US" dirty="0">
            <a:solidFill>
              <a:schemeClr val="tx1"/>
            </a:solidFill>
          </a:endParaRPr>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3138CDF9-22EC-C846-8068-AC0ECBE5B6EB}">
      <dgm:prSet/>
      <dgm:spPr>
        <a:solidFill>
          <a:schemeClr val="bg1"/>
        </a:solidFill>
      </dgm:spPr>
      <dgm:t>
        <a:bodyPr/>
        <a:lstStyle/>
        <a:p>
          <a:pPr rtl="0"/>
          <a:r>
            <a:rPr lang="en-US" dirty="0" smtClean="0">
              <a:solidFill>
                <a:schemeClr val="tx1"/>
              </a:solidFill>
            </a:rPr>
            <a:t>class</a:t>
          </a:r>
          <a:endParaRPr lang="en-US" dirty="0">
            <a:solidFill>
              <a:schemeClr val="tx1"/>
            </a:solidFill>
          </a:endParaRPr>
        </a:p>
      </dgm:t>
    </dgm:pt>
    <dgm:pt modelId="{04D34322-0DEF-274F-82D5-1C9A2AE1E9DC}" type="parTrans" cxnId="{4FBC9AF3-21FC-844C-8ED7-A878BCA2C32E}">
      <dgm:prSet/>
      <dgm:spPr/>
      <dgm:t>
        <a:bodyPr/>
        <a:lstStyle/>
        <a:p>
          <a:endParaRPr lang="en-US"/>
        </a:p>
      </dgm:t>
    </dgm:pt>
    <dgm:pt modelId="{10677806-D034-9541-9C39-3BC581704348}" type="sibTrans" cxnId="{4FBC9AF3-21FC-844C-8ED7-A878BCA2C32E}">
      <dgm:prSet/>
      <dgm:spPr/>
      <dgm:t>
        <a:bodyPr/>
        <a:lstStyle/>
        <a:p>
          <a:endParaRPr lang="en-US"/>
        </a:p>
      </dgm:t>
    </dgm:pt>
    <dgm:pt modelId="{725C8750-5839-9849-8432-15F92474C59B}">
      <dgm:prSet/>
      <dgm:spPr>
        <a:solidFill>
          <a:schemeClr val="bg1"/>
        </a:solidFill>
      </dgm:spPr>
      <dgm:t>
        <a:bodyPr/>
        <a:lstStyle/>
        <a:p>
          <a:pPr rtl="0"/>
          <a:r>
            <a:rPr lang="en-US" dirty="0" smtClean="0">
              <a:solidFill>
                <a:schemeClr val="tx1"/>
              </a:solidFill>
            </a:rPr>
            <a:t>arguments</a:t>
          </a:r>
          <a:endParaRPr lang="en-US" dirty="0">
            <a:solidFill>
              <a:schemeClr val="tx1"/>
            </a:solidFill>
          </a:endParaRPr>
        </a:p>
      </dgm:t>
    </dgm:pt>
    <dgm:pt modelId="{6DAE518E-6A1B-3649-884A-1F9130A2971A}" type="parTrans" cxnId="{1FA17E1C-14C3-7F4E-8106-72F515EFF5F7}">
      <dgm:prSet/>
      <dgm:spPr/>
      <dgm:t>
        <a:bodyPr/>
        <a:lstStyle/>
        <a:p>
          <a:endParaRPr lang="en-US"/>
        </a:p>
      </dgm:t>
    </dgm:pt>
    <dgm:pt modelId="{063EAC37-692E-4C4A-827F-FDA3D24D9D1D}" type="sibTrans" cxnId="{1FA17E1C-14C3-7F4E-8106-72F515EFF5F7}">
      <dgm:prSet/>
      <dgm:spPr/>
      <dgm:t>
        <a:bodyPr/>
        <a:lstStyle/>
        <a:p>
          <a:endParaRPr lang="en-US"/>
        </a:p>
      </dgm:t>
    </dgm:pt>
    <dgm:pt modelId="{CCF8E2C4-D64D-794F-B9A6-E1DAC9626376}">
      <dgm:prSet/>
      <dgm:spPr>
        <a:solidFill>
          <a:schemeClr val="bg1"/>
        </a:solidFill>
      </dgm:spPr>
      <dgm:t>
        <a:bodyPr/>
        <a:lstStyle/>
        <a:p>
          <a:pPr rtl="0"/>
          <a:r>
            <a:rPr lang="en-US" dirty="0" smtClean="0">
              <a:solidFill>
                <a:schemeClr val="tx1"/>
              </a:solidFill>
            </a:rPr>
            <a:t>self</a:t>
          </a:r>
          <a:endParaRPr lang="en-US" dirty="0">
            <a:solidFill>
              <a:schemeClr val="tx1"/>
            </a:solidFill>
          </a:endParaRPr>
        </a:p>
      </dgm:t>
    </dgm:pt>
    <dgm:pt modelId="{01921EB7-17B4-9347-AF32-29F8BA3F09ED}" type="parTrans" cxnId="{57843B41-B607-6241-A96E-A96D36A18077}">
      <dgm:prSet/>
      <dgm:spPr/>
      <dgm:t>
        <a:bodyPr/>
        <a:lstStyle/>
        <a:p>
          <a:endParaRPr lang="en-US"/>
        </a:p>
      </dgm:t>
    </dgm:pt>
    <dgm:pt modelId="{B1978A8C-0DE5-A74C-997D-5A279DFDE246}" type="sibTrans" cxnId="{57843B41-B607-6241-A96E-A96D36A18077}">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custLinFactNeighborX="5181"/>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custLinFactNeighborY="885"/>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A637B7E6-C617-4B5C-890E-E84F0C859F24}" type="presOf" srcId="{4F3A9F2F-4244-954E-A87D-534D0658059C}" destId="{C0F9ABE4-A7B0-6849-83E1-4AFBEC452833}" srcOrd="0"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EEE01608-8CF7-4285-B34D-655DF92BF454}" type="presOf" srcId="{CCF8E2C4-D64D-794F-B9A6-E1DAC9626376}" destId="{AAFF726A-84FD-674F-B06E-BF5B45A28E40}" srcOrd="1" destOrd="0" presId="urn:microsoft.com/office/officeart/2005/8/layout/matrix1"/>
    <dgm:cxn modelId="{4FBC9AF3-21FC-844C-8ED7-A878BCA2C32E}" srcId="{A0E15FE8-056F-C749-936F-EC5EC9381854}" destId="{3138CDF9-22EC-C846-8068-AC0ECBE5B6EB}" srcOrd="1" destOrd="0" parTransId="{04D34322-0DEF-274F-82D5-1C9A2AE1E9DC}" sibTransId="{10677806-D034-9541-9C39-3BC581704348}"/>
    <dgm:cxn modelId="{57843B41-B607-6241-A96E-A96D36A18077}" srcId="{A0E15FE8-056F-C749-936F-EC5EC9381854}" destId="{CCF8E2C4-D64D-794F-B9A6-E1DAC9626376}" srcOrd="3" destOrd="0" parTransId="{01921EB7-17B4-9347-AF32-29F8BA3F09ED}" sibTransId="{B1978A8C-0DE5-A74C-997D-5A279DFDE246}"/>
    <dgm:cxn modelId="{9C7BCBF0-1200-43D0-AF39-1EE764450AC9}" type="presOf" srcId="{725C8750-5839-9849-8432-15F92474C59B}" destId="{47C1A1EF-09E6-4740-9917-C534BE39AED3}" srcOrd="1" destOrd="0" presId="urn:microsoft.com/office/officeart/2005/8/layout/matrix1"/>
    <dgm:cxn modelId="{C1EDC04F-7AE7-41B3-9B13-B65F5202129D}" type="presOf" srcId="{3138CDF9-22EC-C846-8068-AC0ECBE5B6EB}" destId="{76390EE6-BA96-8543-939F-21F817928301}" srcOrd="0" destOrd="0" presId="urn:microsoft.com/office/officeart/2005/8/layout/matrix1"/>
    <dgm:cxn modelId="{CD0AA713-1116-475F-A2B1-01F17EC4431E}" type="presOf" srcId="{CCF8E2C4-D64D-794F-B9A6-E1DAC9626376}" destId="{B705386D-AE31-CE4D-9074-57ACC0D0559A}" srcOrd="0" destOrd="0" presId="urn:microsoft.com/office/officeart/2005/8/layout/matrix1"/>
    <dgm:cxn modelId="{0433B515-4321-4609-91BA-45370C83FAF2}" type="presOf" srcId="{725C8750-5839-9849-8432-15F92474C59B}" destId="{92B9B5E5-AD26-784F-9B54-EB86374D0F78}" srcOrd="0" destOrd="0" presId="urn:microsoft.com/office/officeart/2005/8/layout/matrix1"/>
    <dgm:cxn modelId="{97312CDE-B5A9-4ADC-93BC-7B82DAB3BC14}" type="presOf" srcId="{A0E15FE8-056F-C749-936F-EC5EC9381854}" destId="{77770B68-65C2-D24D-BC46-24CB22BCD973}" srcOrd="0" destOrd="0" presId="urn:microsoft.com/office/officeart/2005/8/layout/matrix1"/>
    <dgm:cxn modelId="{59419106-5706-9F43-8068-EFA9A6A90AB7}" srcId="{A0E15FE8-056F-C749-936F-EC5EC9381854}" destId="{4F3A9F2F-4244-954E-A87D-534D0658059C}" srcOrd="0" destOrd="0" parTransId="{B7323056-7315-1646-B698-30004EE7CFBC}" sibTransId="{4E859F87-D2E4-1F44-A5AF-A9E74DC88E4A}"/>
    <dgm:cxn modelId="{165FE1B1-84B8-4923-A648-A16FCE63F503}" type="presOf" srcId="{010C6E0F-0A47-284F-95F4-239A70AA7AB0}" destId="{DEA49CD9-2F36-1647-AAE9-159D5CC7C41B}" srcOrd="0" destOrd="0" presId="urn:microsoft.com/office/officeart/2005/8/layout/matrix1"/>
    <dgm:cxn modelId="{1FA17E1C-14C3-7F4E-8106-72F515EFF5F7}" srcId="{A0E15FE8-056F-C749-936F-EC5EC9381854}" destId="{725C8750-5839-9849-8432-15F92474C59B}" srcOrd="2" destOrd="0" parTransId="{6DAE518E-6A1B-3649-884A-1F9130A2971A}" sibTransId="{063EAC37-692E-4C4A-827F-FDA3D24D9D1D}"/>
    <dgm:cxn modelId="{7C060A66-FFCF-4AA8-9DB1-E7A20EE8E892}" type="presOf" srcId="{3138CDF9-22EC-C846-8068-AC0ECBE5B6EB}" destId="{AA0D60F5-F943-6543-8CCA-FBBDD46149DB}" srcOrd="1" destOrd="0" presId="urn:microsoft.com/office/officeart/2005/8/layout/matrix1"/>
    <dgm:cxn modelId="{1E0D6CA3-A974-4F33-9F68-F1AD0F26CFE1}" type="presOf" srcId="{4F3A9F2F-4244-954E-A87D-534D0658059C}" destId="{357CB46A-E42C-1F4B-AAC5-355E23E59E39}" srcOrd="1" destOrd="0" presId="urn:microsoft.com/office/officeart/2005/8/layout/matrix1"/>
    <dgm:cxn modelId="{F501A9E6-8C50-4E6D-9C37-A790AC5ABF88}" type="presParOf" srcId="{DEA49CD9-2F36-1647-AAE9-159D5CC7C41B}" destId="{50B7689E-D3A9-FE41-AB6A-162B464B321B}" srcOrd="0" destOrd="0" presId="urn:microsoft.com/office/officeart/2005/8/layout/matrix1"/>
    <dgm:cxn modelId="{A524CFC3-AE87-4394-8969-324904F0472B}" type="presParOf" srcId="{50B7689E-D3A9-FE41-AB6A-162B464B321B}" destId="{C0F9ABE4-A7B0-6849-83E1-4AFBEC452833}" srcOrd="0" destOrd="0" presId="urn:microsoft.com/office/officeart/2005/8/layout/matrix1"/>
    <dgm:cxn modelId="{8919792F-6717-4507-AFEE-283686AA1455}" type="presParOf" srcId="{50B7689E-D3A9-FE41-AB6A-162B464B321B}" destId="{357CB46A-E42C-1F4B-AAC5-355E23E59E39}" srcOrd="1" destOrd="0" presId="urn:microsoft.com/office/officeart/2005/8/layout/matrix1"/>
    <dgm:cxn modelId="{38ECDB42-68FE-4092-B432-A6A9E16A2A06}" type="presParOf" srcId="{50B7689E-D3A9-FE41-AB6A-162B464B321B}" destId="{76390EE6-BA96-8543-939F-21F817928301}" srcOrd="2" destOrd="0" presId="urn:microsoft.com/office/officeart/2005/8/layout/matrix1"/>
    <dgm:cxn modelId="{DABF9EA9-B6D1-4F75-A371-4A172916AE51}" type="presParOf" srcId="{50B7689E-D3A9-FE41-AB6A-162B464B321B}" destId="{AA0D60F5-F943-6543-8CCA-FBBDD46149DB}" srcOrd="3" destOrd="0" presId="urn:microsoft.com/office/officeart/2005/8/layout/matrix1"/>
    <dgm:cxn modelId="{BDFC88AE-D356-42F1-B0DE-5DAC3C1C4402}" type="presParOf" srcId="{50B7689E-D3A9-FE41-AB6A-162B464B321B}" destId="{92B9B5E5-AD26-784F-9B54-EB86374D0F78}" srcOrd="4" destOrd="0" presId="urn:microsoft.com/office/officeart/2005/8/layout/matrix1"/>
    <dgm:cxn modelId="{D695C455-3F71-454D-9074-AF25745D7A73}" type="presParOf" srcId="{50B7689E-D3A9-FE41-AB6A-162B464B321B}" destId="{47C1A1EF-09E6-4740-9917-C534BE39AED3}" srcOrd="5" destOrd="0" presId="urn:microsoft.com/office/officeart/2005/8/layout/matrix1"/>
    <dgm:cxn modelId="{AEE0DEF9-AEFA-4809-A5A0-291E98CB8404}" type="presParOf" srcId="{50B7689E-D3A9-FE41-AB6A-162B464B321B}" destId="{B705386D-AE31-CE4D-9074-57ACC0D0559A}" srcOrd="6" destOrd="0" presId="urn:microsoft.com/office/officeart/2005/8/layout/matrix1"/>
    <dgm:cxn modelId="{53BDE0AB-82B5-4CD8-AA5C-3BC3D78D739F}" type="presParOf" srcId="{50B7689E-D3A9-FE41-AB6A-162B464B321B}" destId="{AAFF726A-84FD-674F-B06E-BF5B45A28E40}" srcOrd="7" destOrd="0" presId="urn:microsoft.com/office/officeart/2005/8/layout/matrix1"/>
    <dgm:cxn modelId="{7DA1B9D6-2BA1-4148-B1B8-ABA47479C772}"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A0E15FE8-056F-C749-936F-EC5EC9381854}">
      <dgm:prSet/>
      <dgm:spPr>
        <a:solidFill>
          <a:schemeClr val="bg1"/>
        </a:solidFill>
      </dgm:spPr>
      <dgm:t>
        <a:bodyPr/>
        <a:lstStyle/>
        <a:p>
          <a:pPr rtl="0"/>
          <a:r>
            <a:rPr lang="en-US" dirty="0" err="1" smtClean="0"/>
            <a:t>init</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3D002418-CE80-174F-8D2E-0C612B194EDA}">
      <dgm:prSet/>
      <dgm:spPr>
        <a:solidFill>
          <a:schemeClr val="bg1"/>
        </a:solidFill>
      </dgm:spPr>
      <dgm:t>
        <a:bodyPr/>
        <a:lstStyle/>
        <a:p>
          <a:pPr rtl="0"/>
          <a:r>
            <a:rPr lang="en-US" dirty="0" smtClean="0">
              <a:solidFill>
                <a:schemeClr val="tx1"/>
              </a:solidFill>
            </a:rPr>
            <a:t>arguments</a:t>
          </a:r>
          <a:endParaRPr lang="en-US" dirty="0">
            <a:solidFill>
              <a:schemeClr val="tx1"/>
            </a:solidFill>
          </a:endParaRPr>
        </a:p>
      </dgm:t>
    </dgm:pt>
    <dgm:pt modelId="{F307F3A0-DED5-DB42-8A61-811FA0611AE8}" type="parTrans" cxnId="{03C06B18-10EA-BF4F-A6E0-D3587720D605}">
      <dgm:prSet/>
      <dgm:spPr/>
      <dgm:t>
        <a:bodyPr/>
        <a:lstStyle/>
        <a:p>
          <a:endParaRPr lang="en-US"/>
        </a:p>
      </dgm:t>
    </dgm:pt>
    <dgm:pt modelId="{0901B50F-EBAC-9E49-91DB-274DD41B4098}" type="sibTrans" cxnId="{03C06B18-10EA-BF4F-A6E0-D3587720D605}">
      <dgm:prSet/>
      <dgm:spPr/>
      <dgm:t>
        <a:bodyPr/>
        <a:lstStyle/>
        <a:p>
          <a:endParaRPr lang="en-US"/>
        </a:p>
      </dgm:t>
    </dgm:pt>
    <dgm:pt modelId="{407C3606-EE04-E549-804F-17720524883F}">
      <dgm:prSet/>
      <dgm:spPr>
        <a:solidFill>
          <a:schemeClr val="bg1"/>
        </a:solidFill>
      </dgm:spPr>
      <dgm:t>
        <a:bodyPr/>
        <a:lstStyle/>
        <a:p>
          <a:pPr rtl="0"/>
          <a:r>
            <a:rPr lang="en-US" dirty="0" smtClean="0">
              <a:solidFill>
                <a:schemeClr val="tx1"/>
              </a:solidFill>
            </a:rPr>
            <a:t>return</a:t>
          </a:r>
          <a:endParaRPr lang="en-US" dirty="0">
            <a:solidFill>
              <a:schemeClr val="tx1"/>
            </a:solidFill>
          </a:endParaRPr>
        </a:p>
      </dgm:t>
    </dgm:pt>
    <dgm:pt modelId="{7B5D32A6-1140-C74D-BF82-8FC36B4E1DD2}" type="parTrans" cxnId="{01ED2527-8480-834E-90A2-90EA64F5CB51}">
      <dgm:prSet/>
      <dgm:spPr/>
      <dgm:t>
        <a:bodyPr/>
        <a:lstStyle/>
        <a:p>
          <a:endParaRPr lang="en-US"/>
        </a:p>
      </dgm:t>
    </dgm:pt>
    <dgm:pt modelId="{580C8E1F-0DE7-7540-B56F-F5C08C24B9B4}" type="sibTrans" cxnId="{01ED2527-8480-834E-90A2-90EA64F5CB51}">
      <dgm:prSet/>
      <dgm:spPr/>
      <dgm:t>
        <a:bodyPr/>
        <a:lstStyle/>
        <a:p>
          <a:endParaRPr lang="en-US"/>
        </a:p>
      </dgm:t>
    </dgm:pt>
    <dgm:pt modelId="{4A9CE69B-1857-F840-B34E-5AB32E94F797}">
      <dgm:prSet/>
      <dgm:spPr>
        <a:solidFill>
          <a:schemeClr val="bg1"/>
        </a:solidFill>
      </dgm:spPr>
      <dgm:t>
        <a:bodyPr/>
        <a:lstStyle/>
        <a:p>
          <a:pPr rtl="0"/>
          <a:r>
            <a:rPr lang="en-US" dirty="0" smtClean="0">
              <a:solidFill>
                <a:schemeClr val="tx1"/>
              </a:solidFill>
            </a:rPr>
            <a:t>for, if</a:t>
          </a:r>
          <a:endParaRPr lang="en-US" dirty="0">
            <a:solidFill>
              <a:schemeClr val="tx1"/>
            </a:solidFill>
          </a:endParaRPr>
        </a:p>
      </dgm:t>
    </dgm:pt>
    <dgm:pt modelId="{F65D5761-46E8-734F-894C-1964A9BEEA4E}" type="parTrans" cxnId="{243C5D9E-92E1-7946-A026-F92C2E579B91}">
      <dgm:prSet/>
      <dgm:spPr/>
      <dgm:t>
        <a:bodyPr/>
        <a:lstStyle/>
        <a:p>
          <a:endParaRPr lang="en-US"/>
        </a:p>
      </dgm:t>
    </dgm:pt>
    <dgm:pt modelId="{389E92F5-2000-F143-BA8B-E3BA22241B63}" type="sibTrans" cxnId="{243C5D9E-92E1-7946-A026-F92C2E579B91}">
      <dgm:prSet/>
      <dgm:spPr/>
      <dgm:t>
        <a:bodyPr/>
        <a:lstStyle/>
        <a:p>
          <a:endParaRPr lang="en-US"/>
        </a:p>
      </dgm:t>
    </dgm:pt>
    <dgm:pt modelId="{4ACCBC81-394F-8049-B99E-589B40A3FFF9}">
      <dgm:prSet/>
      <dgm:spPr>
        <a:solidFill>
          <a:schemeClr val="bg1"/>
        </a:solidFill>
      </dgm:spPr>
      <dgm:t>
        <a:bodyPr/>
        <a:lstStyle/>
        <a:p>
          <a:pPr rtl="0"/>
          <a:r>
            <a:rPr lang="en-US" dirty="0" smtClean="0">
              <a:solidFill>
                <a:schemeClr val="tx1"/>
              </a:solidFill>
            </a:rPr>
            <a:t>while</a:t>
          </a:r>
          <a:endParaRPr lang="en-US" dirty="0">
            <a:solidFill>
              <a:schemeClr val="tx1"/>
            </a:solidFill>
          </a:endParaRPr>
        </a:p>
      </dgm:t>
    </dgm:pt>
    <dgm:pt modelId="{09A97C4C-0FF7-264C-AD72-3ED66E4BDDC9}" type="parTrans" cxnId="{D1BB7626-F6D0-044F-99D3-6D0FA8555683}">
      <dgm:prSet/>
      <dgm:spPr/>
      <dgm:t>
        <a:bodyPr/>
        <a:lstStyle/>
        <a:p>
          <a:endParaRPr lang="en-US"/>
        </a:p>
      </dgm:t>
    </dgm:pt>
    <dgm:pt modelId="{EF99B623-A234-BA4E-B784-BCBDC14BAE4B}" type="sibTrans" cxnId="{D1BB7626-F6D0-044F-99D3-6D0FA8555683}">
      <dgm:prSet/>
      <dgm:spPr/>
      <dgm:t>
        <a:bodyPr/>
        <a:lstStyle/>
        <a:p>
          <a:endParaRPr lang="en-US"/>
        </a:p>
      </dgm:t>
    </dgm:pt>
    <dgm:pt modelId="{4F3A9F2F-4244-954E-A87D-534D0658059C}">
      <dgm:prSet/>
      <dgm:spPr/>
      <dgm:t>
        <a:bodyPr/>
        <a:lstStyle/>
        <a:p>
          <a:endParaRPr lang="en-US" dirty="0"/>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8EFA2653-7BCA-4613-81A5-C48B328AE81E}" type="presOf" srcId="{4ACCBC81-394F-8049-B99E-589B40A3FFF9}" destId="{AAFF726A-84FD-674F-B06E-BF5B45A28E40}" srcOrd="1" destOrd="0" presId="urn:microsoft.com/office/officeart/2005/8/layout/matrix1"/>
    <dgm:cxn modelId="{1E05A3CA-919E-4728-A963-4400BC3D312A}" type="presOf" srcId="{3D002418-CE80-174F-8D2E-0C612B194EDA}" destId="{C0F9ABE4-A7B0-6849-83E1-4AFBEC452833}" srcOrd="0" destOrd="0" presId="urn:microsoft.com/office/officeart/2005/8/layout/matrix1"/>
    <dgm:cxn modelId="{8B07C76C-0C46-4624-8CE6-B722DF327B13}" type="presOf" srcId="{4A9CE69B-1857-F840-B34E-5AB32E94F797}" destId="{92B9B5E5-AD26-784F-9B54-EB86374D0F78}" srcOrd="0" destOrd="0" presId="urn:microsoft.com/office/officeart/2005/8/layout/matrix1"/>
    <dgm:cxn modelId="{01ED2527-8480-834E-90A2-90EA64F5CB51}" srcId="{A0E15FE8-056F-C749-936F-EC5EC9381854}" destId="{407C3606-EE04-E549-804F-17720524883F}" srcOrd="1" destOrd="0" parTransId="{7B5D32A6-1140-C74D-BF82-8FC36B4E1DD2}" sibTransId="{580C8E1F-0DE7-7540-B56F-F5C08C24B9B4}"/>
    <dgm:cxn modelId="{243C5D9E-92E1-7946-A026-F92C2E579B91}" srcId="{A0E15FE8-056F-C749-936F-EC5EC9381854}" destId="{4A9CE69B-1857-F840-B34E-5AB32E94F797}" srcOrd="2" destOrd="0" parTransId="{F65D5761-46E8-734F-894C-1964A9BEEA4E}" sibTransId="{389E92F5-2000-F143-BA8B-E3BA22241B63}"/>
    <dgm:cxn modelId="{2203F49E-2BF7-4E74-94B5-409BD0500F3E}" type="presOf" srcId="{010C6E0F-0A47-284F-95F4-239A70AA7AB0}" destId="{DEA49CD9-2F36-1647-AAE9-159D5CC7C41B}" srcOrd="0" destOrd="0" presId="urn:microsoft.com/office/officeart/2005/8/layout/matrix1"/>
    <dgm:cxn modelId="{822B1870-6E03-4133-8A59-E59EE18FBF0F}" type="presOf" srcId="{4ACCBC81-394F-8049-B99E-589B40A3FFF9}" destId="{B705386D-AE31-CE4D-9074-57ACC0D0559A}" srcOrd="0" destOrd="0" presId="urn:microsoft.com/office/officeart/2005/8/layout/matrix1"/>
    <dgm:cxn modelId="{454D046D-2143-48E8-9D50-6CBF92767DD6}" type="presOf" srcId="{3D002418-CE80-174F-8D2E-0C612B194EDA}" destId="{357CB46A-E42C-1F4B-AAC5-355E23E59E39}" srcOrd="1" destOrd="0" presId="urn:microsoft.com/office/officeart/2005/8/layout/matrix1"/>
    <dgm:cxn modelId="{4A80CE86-46C5-4B17-8FD9-531CB687045D}" type="presOf" srcId="{A0E15FE8-056F-C749-936F-EC5EC9381854}" destId="{77770B68-65C2-D24D-BC46-24CB22BCD973}" srcOrd="0"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59419106-5706-9F43-8068-EFA9A6A90AB7}" srcId="{010C6E0F-0A47-284F-95F4-239A70AA7AB0}" destId="{4F3A9F2F-4244-954E-A87D-534D0658059C}" srcOrd="1" destOrd="0" parTransId="{B7323056-7315-1646-B698-30004EE7CFBC}" sibTransId="{4E859F87-D2E4-1F44-A5AF-A9E74DC88E4A}"/>
    <dgm:cxn modelId="{03C06B18-10EA-BF4F-A6E0-D3587720D605}" srcId="{A0E15FE8-056F-C749-936F-EC5EC9381854}" destId="{3D002418-CE80-174F-8D2E-0C612B194EDA}" srcOrd="0" destOrd="0" parTransId="{F307F3A0-DED5-DB42-8A61-811FA0611AE8}" sibTransId="{0901B50F-EBAC-9E49-91DB-274DD41B4098}"/>
    <dgm:cxn modelId="{B12870E5-C57B-49C4-B2BF-7CB5D4DD0239}" type="presOf" srcId="{407C3606-EE04-E549-804F-17720524883F}" destId="{AA0D60F5-F943-6543-8CCA-FBBDD46149DB}" srcOrd="1" destOrd="0" presId="urn:microsoft.com/office/officeart/2005/8/layout/matrix1"/>
    <dgm:cxn modelId="{D1BB7626-F6D0-044F-99D3-6D0FA8555683}" srcId="{A0E15FE8-056F-C749-936F-EC5EC9381854}" destId="{4ACCBC81-394F-8049-B99E-589B40A3FFF9}" srcOrd="3" destOrd="0" parTransId="{09A97C4C-0FF7-264C-AD72-3ED66E4BDDC9}" sibTransId="{EF99B623-A234-BA4E-B784-BCBDC14BAE4B}"/>
    <dgm:cxn modelId="{FD3CFC5D-B3F5-414B-8BAA-6B6385E7A4A8}" type="presOf" srcId="{407C3606-EE04-E549-804F-17720524883F}" destId="{76390EE6-BA96-8543-939F-21F817928301}" srcOrd="0" destOrd="0" presId="urn:microsoft.com/office/officeart/2005/8/layout/matrix1"/>
    <dgm:cxn modelId="{F7D51E15-984B-41B8-9AFA-DF92E8BAEE85}" type="presOf" srcId="{4A9CE69B-1857-F840-B34E-5AB32E94F797}" destId="{47C1A1EF-09E6-4740-9917-C534BE39AED3}" srcOrd="1" destOrd="0" presId="urn:microsoft.com/office/officeart/2005/8/layout/matrix1"/>
    <dgm:cxn modelId="{94E4C8E9-8396-4294-B2E8-DC979FD58362}" type="presParOf" srcId="{DEA49CD9-2F36-1647-AAE9-159D5CC7C41B}" destId="{50B7689E-D3A9-FE41-AB6A-162B464B321B}" srcOrd="0" destOrd="0" presId="urn:microsoft.com/office/officeart/2005/8/layout/matrix1"/>
    <dgm:cxn modelId="{17A2C40E-7968-4062-BA54-11879AC57895}" type="presParOf" srcId="{50B7689E-D3A9-FE41-AB6A-162B464B321B}" destId="{C0F9ABE4-A7B0-6849-83E1-4AFBEC452833}" srcOrd="0" destOrd="0" presId="urn:microsoft.com/office/officeart/2005/8/layout/matrix1"/>
    <dgm:cxn modelId="{E44D2D4E-0A76-41CC-8C06-AB7324A2E47F}" type="presParOf" srcId="{50B7689E-D3A9-FE41-AB6A-162B464B321B}" destId="{357CB46A-E42C-1F4B-AAC5-355E23E59E39}" srcOrd="1" destOrd="0" presId="urn:microsoft.com/office/officeart/2005/8/layout/matrix1"/>
    <dgm:cxn modelId="{8FAE5E4E-D637-4DE8-AC6F-E2CA17C526D3}" type="presParOf" srcId="{50B7689E-D3A9-FE41-AB6A-162B464B321B}" destId="{76390EE6-BA96-8543-939F-21F817928301}" srcOrd="2" destOrd="0" presId="urn:microsoft.com/office/officeart/2005/8/layout/matrix1"/>
    <dgm:cxn modelId="{36837633-5896-4B92-B0F8-12C01E087FD1}" type="presParOf" srcId="{50B7689E-D3A9-FE41-AB6A-162B464B321B}" destId="{AA0D60F5-F943-6543-8CCA-FBBDD46149DB}" srcOrd="3" destOrd="0" presId="urn:microsoft.com/office/officeart/2005/8/layout/matrix1"/>
    <dgm:cxn modelId="{4F7422A1-FEF2-4A99-846E-90E4B62BAB1C}" type="presParOf" srcId="{50B7689E-D3A9-FE41-AB6A-162B464B321B}" destId="{92B9B5E5-AD26-784F-9B54-EB86374D0F78}" srcOrd="4" destOrd="0" presId="urn:microsoft.com/office/officeart/2005/8/layout/matrix1"/>
    <dgm:cxn modelId="{FDAC81B1-87C8-40E0-AD06-854E9241BDD6}" type="presParOf" srcId="{50B7689E-D3A9-FE41-AB6A-162B464B321B}" destId="{47C1A1EF-09E6-4740-9917-C534BE39AED3}" srcOrd="5" destOrd="0" presId="urn:microsoft.com/office/officeart/2005/8/layout/matrix1"/>
    <dgm:cxn modelId="{769A6825-D186-4A3E-BC33-05A020ECA279}" type="presParOf" srcId="{50B7689E-D3A9-FE41-AB6A-162B464B321B}" destId="{B705386D-AE31-CE4D-9074-57ACC0D0559A}" srcOrd="6" destOrd="0" presId="urn:microsoft.com/office/officeart/2005/8/layout/matrix1"/>
    <dgm:cxn modelId="{7D083E76-640C-46E4-9ABE-CA3008D2060B}" type="presParOf" srcId="{50B7689E-D3A9-FE41-AB6A-162B464B321B}" destId="{AAFF726A-84FD-674F-B06E-BF5B45A28E40}" srcOrd="7" destOrd="0" presId="urn:microsoft.com/office/officeart/2005/8/layout/matrix1"/>
    <dgm:cxn modelId="{2BEB1F3A-B8B6-41BD-AAA9-A7D8D40BD23B}"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B8669CC0-F040-0A41-8B32-1286EFB7EEC2}">
      <dgm:prSet/>
      <dgm:spPr>
        <a:solidFill>
          <a:schemeClr val="bg1"/>
        </a:solidFill>
        <a:ln>
          <a:solidFill>
            <a:schemeClr val="bg1"/>
          </a:solidFill>
        </a:ln>
      </dgm:spPr>
      <dgm:t>
        <a:bodyPr/>
        <a:lstStyle/>
        <a:p>
          <a:pPr rtl="0"/>
          <a:r>
            <a:rPr lang="en-US" dirty="0" smtClean="0">
              <a:solidFill>
                <a:schemeClr val="tx1"/>
              </a:solidFill>
            </a:rPr>
            <a:t>variables </a:t>
          </a:r>
          <a:endParaRPr lang="en-US" dirty="0">
            <a:solidFill>
              <a:schemeClr val="tx1"/>
            </a:solidFill>
          </a:endParaRPr>
        </a:p>
      </dgm:t>
    </dgm:pt>
    <dgm:pt modelId="{A998B96D-5286-4E4D-B6CD-E2C7B4E8DDEE}" type="parTrans" cxnId="{A6B94DFC-9F03-5345-895A-563934EF04C8}">
      <dgm:prSet/>
      <dgm:spPr/>
      <dgm:t>
        <a:bodyPr/>
        <a:lstStyle/>
        <a:p>
          <a:endParaRPr lang="en-US"/>
        </a:p>
      </dgm:t>
    </dgm:pt>
    <dgm:pt modelId="{B879C7DD-A29D-DF43-8E57-74856E1D28FB}" type="sibTrans" cxnId="{A6B94DFC-9F03-5345-895A-563934EF04C8}">
      <dgm:prSet/>
      <dgm:spPr/>
      <dgm:t>
        <a:bodyPr/>
        <a:lstStyle/>
        <a:p>
          <a:endParaRPr lang="en-US"/>
        </a:p>
      </dgm:t>
    </dgm:pt>
    <dgm:pt modelId="{B63A544E-D01D-B54B-9C92-FB8AEC32ABEA}">
      <dgm:prSet/>
      <dgm:spPr>
        <a:solidFill>
          <a:schemeClr val="bg1"/>
        </a:solidFill>
        <a:ln>
          <a:prstDash val="sysDot"/>
        </a:ln>
      </dgm:spPr>
      <dgm:t>
        <a:bodyPr/>
        <a:lstStyle/>
        <a:p>
          <a:pPr rtl="0"/>
          <a:r>
            <a:rPr lang="en-US" dirty="0" smtClean="0">
              <a:solidFill>
                <a:schemeClr val="tx1"/>
              </a:solidFill>
            </a:rPr>
            <a:t>data types</a:t>
          </a:r>
          <a:endParaRPr lang="en-US" dirty="0">
            <a:solidFill>
              <a:schemeClr val="tx1"/>
            </a:solidFill>
          </a:endParaRPr>
        </a:p>
      </dgm:t>
    </dgm:pt>
    <dgm:pt modelId="{AAB538EA-6C9D-8541-A823-422752BCF5A3}" type="parTrans" cxnId="{8A66AF97-3B3F-2F4E-BBF3-92427F789AEB}">
      <dgm:prSet/>
      <dgm:spPr/>
      <dgm:t>
        <a:bodyPr/>
        <a:lstStyle/>
        <a:p>
          <a:endParaRPr lang="en-US"/>
        </a:p>
      </dgm:t>
    </dgm:pt>
    <dgm:pt modelId="{89447EB1-00DC-7448-8DC8-81DFA58CB0A5}" type="sibTrans" cxnId="{8A66AF97-3B3F-2F4E-BBF3-92427F789AEB}">
      <dgm:prSet/>
      <dgm:spPr/>
      <dgm:t>
        <a:bodyPr/>
        <a:lstStyle/>
        <a:p>
          <a:endParaRPr lang="en-US"/>
        </a:p>
      </dgm:t>
    </dgm:pt>
    <dgm:pt modelId="{E3F1980B-5A21-D44E-9CB8-BECF14F18E23}">
      <dgm:prSet/>
      <dgm:spPr>
        <a:solidFill>
          <a:schemeClr val="bg1"/>
        </a:solidFill>
      </dgm:spPr>
      <dgm:t>
        <a:bodyPr/>
        <a:lstStyle/>
        <a:p>
          <a:pPr rtl="0"/>
          <a:r>
            <a:rPr lang="en-US" dirty="0" smtClean="0">
              <a:solidFill>
                <a:schemeClr val="tx1"/>
              </a:solidFill>
            </a:rPr>
            <a:t>functions</a:t>
          </a:r>
          <a:endParaRPr lang="en-US" dirty="0">
            <a:solidFill>
              <a:schemeClr val="tx1"/>
            </a:solidFill>
          </a:endParaRPr>
        </a:p>
      </dgm:t>
    </dgm:pt>
    <dgm:pt modelId="{2B7E8D85-A305-1B46-9D53-3C40B48899AE}" type="parTrans" cxnId="{5CA884A5-D61F-6945-AAB2-A1CA548E440C}">
      <dgm:prSet/>
      <dgm:spPr/>
      <dgm:t>
        <a:bodyPr/>
        <a:lstStyle/>
        <a:p>
          <a:endParaRPr lang="en-US"/>
        </a:p>
      </dgm:t>
    </dgm:pt>
    <dgm:pt modelId="{3AE02727-4FE9-7246-946B-951661EA3F2C}" type="sibTrans" cxnId="{5CA884A5-D61F-6945-AAB2-A1CA548E440C}">
      <dgm:prSet/>
      <dgm:spPr/>
      <dgm:t>
        <a:bodyPr/>
        <a:lstStyle/>
        <a:p>
          <a:endParaRPr lang="en-US"/>
        </a:p>
      </dgm:t>
    </dgm:pt>
    <dgm:pt modelId="{659D9DC9-96B4-E147-A9A8-7ACA76E37840}">
      <dgm:prSet/>
      <dgm:spPr>
        <a:solidFill>
          <a:schemeClr val="bg1"/>
        </a:solidFill>
        <a:ln>
          <a:noFill/>
          <a:prstDash val="sysDot"/>
        </a:ln>
      </dgm:spPr>
      <dgm:t>
        <a:bodyPr/>
        <a:lstStyle/>
        <a:p>
          <a:pPr rtl="0"/>
          <a:r>
            <a:rPr lang="en-US" dirty="0" smtClean="0">
              <a:solidFill>
                <a:schemeClr val="tx1"/>
              </a:solidFill>
            </a:rPr>
            <a:t>relational v. assignment operators</a:t>
          </a:r>
          <a:endParaRPr lang="en-US" dirty="0">
            <a:solidFill>
              <a:schemeClr val="tx1"/>
            </a:solidFill>
          </a:endParaRPr>
        </a:p>
      </dgm:t>
    </dgm:pt>
    <dgm:pt modelId="{45B9A3A8-F4BE-CE44-9559-D1F7E11A7E62}" type="parTrans" cxnId="{ED0E0E18-A45A-8D4D-B16F-1161E2E94721}">
      <dgm:prSet/>
      <dgm:spPr/>
      <dgm:t>
        <a:bodyPr/>
        <a:lstStyle/>
        <a:p>
          <a:endParaRPr lang="en-US"/>
        </a:p>
      </dgm:t>
    </dgm:pt>
    <dgm:pt modelId="{67F987B1-4E9B-614C-9FEE-F67A4C50B3C8}" type="sibTrans" cxnId="{ED0E0E18-A45A-8D4D-B16F-1161E2E94721}">
      <dgm:prSet/>
      <dgm:spPr/>
      <dgm:t>
        <a:bodyPr/>
        <a:lstStyle/>
        <a:p>
          <a:endParaRPr lang="en-US"/>
        </a:p>
      </dgm:t>
    </dgm:pt>
    <dgm:pt modelId="{A0E15FE8-056F-C749-936F-EC5EC9381854}">
      <dgm:prSet/>
      <dgm:spPr>
        <a:solidFill>
          <a:schemeClr val="bg1"/>
        </a:solidFill>
        <a:ln>
          <a:noFill/>
        </a:ln>
      </dgm:spPr>
      <dgm:t>
        <a:bodyPr/>
        <a:lstStyle/>
        <a:p>
          <a:pPr rtl="0"/>
          <a:r>
            <a:rPr lang="en-US" dirty="0" smtClean="0"/>
            <a:t>Operators</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3D002418-CE80-174F-8D2E-0C612B194EDA}">
      <dgm:prSet/>
      <dgm:spPr/>
      <dgm:t>
        <a:bodyPr/>
        <a:lstStyle/>
        <a:p>
          <a:endParaRPr lang="en-US"/>
        </a:p>
      </dgm:t>
    </dgm:pt>
    <dgm:pt modelId="{F307F3A0-DED5-DB42-8A61-811FA0611AE8}" type="parTrans" cxnId="{03C06B18-10EA-BF4F-A6E0-D3587720D605}">
      <dgm:prSet/>
      <dgm:spPr/>
      <dgm:t>
        <a:bodyPr/>
        <a:lstStyle/>
        <a:p>
          <a:endParaRPr lang="en-US"/>
        </a:p>
      </dgm:t>
    </dgm:pt>
    <dgm:pt modelId="{0901B50F-EBAC-9E49-91DB-274DD41B4098}" type="sibTrans" cxnId="{03C06B18-10EA-BF4F-A6E0-D3587720D605}">
      <dgm:prSet/>
      <dgm:spPr/>
      <dgm:t>
        <a:bodyPr/>
        <a:lstStyle/>
        <a:p>
          <a:endParaRPr lang="en-US"/>
        </a:p>
      </dgm:t>
    </dgm:pt>
    <dgm:pt modelId="{407C3606-EE04-E549-804F-17720524883F}">
      <dgm:prSet/>
      <dgm:spPr/>
      <dgm:t>
        <a:bodyPr/>
        <a:lstStyle/>
        <a:p>
          <a:endParaRPr lang="en-US"/>
        </a:p>
      </dgm:t>
    </dgm:pt>
    <dgm:pt modelId="{7B5D32A6-1140-C74D-BF82-8FC36B4E1DD2}" type="parTrans" cxnId="{01ED2527-8480-834E-90A2-90EA64F5CB51}">
      <dgm:prSet/>
      <dgm:spPr/>
      <dgm:t>
        <a:bodyPr/>
        <a:lstStyle/>
        <a:p>
          <a:endParaRPr lang="en-US"/>
        </a:p>
      </dgm:t>
    </dgm:pt>
    <dgm:pt modelId="{580C8E1F-0DE7-7540-B56F-F5C08C24B9B4}" type="sibTrans" cxnId="{01ED2527-8480-834E-90A2-90EA64F5CB51}">
      <dgm:prSet/>
      <dgm:spPr/>
      <dgm:t>
        <a:bodyPr/>
        <a:lstStyle/>
        <a:p>
          <a:endParaRPr lang="en-US"/>
        </a:p>
      </dgm:t>
    </dgm:pt>
    <dgm:pt modelId="{4A9CE69B-1857-F840-B34E-5AB32E94F797}">
      <dgm:prSet/>
      <dgm:spPr/>
      <dgm:t>
        <a:bodyPr/>
        <a:lstStyle/>
        <a:p>
          <a:endParaRPr lang="en-US"/>
        </a:p>
      </dgm:t>
    </dgm:pt>
    <dgm:pt modelId="{F65D5761-46E8-734F-894C-1964A9BEEA4E}" type="parTrans" cxnId="{243C5D9E-92E1-7946-A026-F92C2E579B91}">
      <dgm:prSet/>
      <dgm:spPr/>
      <dgm:t>
        <a:bodyPr/>
        <a:lstStyle/>
        <a:p>
          <a:endParaRPr lang="en-US"/>
        </a:p>
      </dgm:t>
    </dgm:pt>
    <dgm:pt modelId="{389E92F5-2000-F143-BA8B-E3BA22241B63}" type="sibTrans" cxnId="{243C5D9E-92E1-7946-A026-F92C2E579B91}">
      <dgm:prSet/>
      <dgm:spPr/>
      <dgm:t>
        <a:bodyPr/>
        <a:lstStyle/>
        <a:p>
          <a:endParaRPr lang="en-US"/>
        </a:p>
      </dgm:t>
    </dgm:pt>
    <dgm:pt modelId="{4ACCBC81-394F-8049-B99E-589B40A3FFF9}">
      <dgm:prSet/>
      <dgm:spPr/>
      <dgm:t>
        <a:bodyPr/>
        <a:lstStyle/>
        <a:p>
          <a:endParaRPr lang="en-US"/>
        </a:p>
      </dgm:t>
    </dgm:pt>
    <dgm:pt modelId="{09A97C4C-0FF7-264C-AD72-3ED66E4BDDC9}" type="parTrans" cxnId="{D1BB7626-F6D0-044F-99D3-6D0FA8555683}">
      <dgm:prSet/>
      <dgm:spPr/>
      <dgm:t>
        <a:bodyPr/>
        <a:lstStyle/>
        <a:p>
          <a:endParaRPr lang="en-US"/>
        </a:p>
      </dgm:t>
    </dgm:pt>
    <dgm:pt modelId="{EF99B623-A234-BA4E-B784-BCBDC14BAE4B}" type="sibTrans" cxnId="{D1BB7626-F6D0-044F-99D3-6D0FA8555683}">
      <dgm:prSet/>
      <dgm:spPr/>
      <dgm:t>
        <a:bodyPr/>
        <a:lstStyle/>
        <a:p>
          <a:endParaRPr lang="en-US"/>
        </a:p>
      </dgm:t>
    </dgm:pt>
    <dgm:pt modelId="{4F3A9F2F-4244-954E-A87D-534D0658059C}">
      <dgm:prSet/>
      <dgm:spPr/>
      <dgm:t>
        <a:bodyPr/>
        <a:lstStyle/>
        <a:p>
          <a:endParaRPr lang="en-US"/>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3138CDF9-22EC-C846-8068-AC0ECBE5B6EB}">
      <dgm:prSet/>
      <dgm:spPr/>
      <dgm:t>
        <a:bodyPr/>
        <a:lstStyle/>
        <a:p>
          <a:endParaRPr lang="en-US"/>
        </a:p>
      </dgm:t>
    </dgm:pt>
    <dgm:pt modelId="{04D34322-0DEF-274F-82D5-1C9A2AE1E9DC}" type="parTrans" cxnId="{4FBC9AF3-21FC-844C-8ED7-A878BCA2C32E}">
      <dgm:prSet/>
      <dgm:spPr/>
      <dgm:t>
        <a:bodyPr/>
        <a:lstStyle/>
        <a:p>
          <a:endParaRPr lang="en-US"/>
        </a:p>
      </dgm:t>
    </dgm:pt>
    <dgm:pt modelId="{10677806-D034-9541-9C39-3BC581704348}" type="sibTrans" cxnId="{4FBC9AF3-21FC-844C-8ED7-A878BCA2C32E}">
      <dgm:prSet/>
      <dgm:spPr/>
      <dgm:t>
        <a:bodyPr/>
        <a:lstStyle/>
        <a:p>
          <a:endParaRPr lang="en-US"/>
        </a:p>
      </dgm:t>
    </dgm:pt>
    <dgm:pt modelId="{725C8750-5839-9849-8432-15F92474C59B}">
      <dgm:prSet/>
      <dgm:spPr/>
      <dgm:t>
        <a:bodyPr/>
        <a:lstStyle/>
        <a:p>
          <a:endParaRPr lang="en-US"/>
        </a:p>
      </dgm:t>
    </dgm:pt>
    <dgm:pt modelId="{6DAE518E-6A1B-3649-884A-1F9130A2971A}" type="parTrans" cxnId="{1FA17E1C-14C3-7F4E-8106-72F515EFF5F7}">
      <dgm:prSet/>
      <dgm:spPr/>
      <dgm:t>
        <a:bodyPr/>
        <a:lstStyle/>
        <a:p>
          <a:endParaRPr lang="en-US"/>
        </a:p>
      </dgm:t>
    </dgm:pt>
    <dgm:pt modelId="{063EAC37-692E-4C4A-827F-FDA3D24D9D1D}" type="sibTrans" cxnId="{1FA17E1C-14C3-7F4E-8106-72F515EFF5F7}">
      <dgm:prSet/>
      <dgm:spPr/>
      <dgm:t>
        <a:bodyPr/>
        <a:lstStyle/>
        <a:p>
          <a:endParaRPr lang="en-US"/>
        </a:p>
      </dgm:t>
    </dgm:pt>
    <dgm:pt modelId="{CCF8E2C4-D64D-794F-B9A6-E1DAC9626376}">
      <dgm:prSet/>
      <dgm:spPr/>
      <dgm:t>
        <a:bodyPr/>
        <a:lstStyle/>
        <a:p>
          <a:endParaRPr lang="en-US"/>
        </a:p>
      </dgm:t>
    </dgm:pt>
    <dgm:pt modelId="{01921EB7-17B4-9347-AF32-29F8BA3F09ED}" type="parTrans" cxnId="{57843B41-B607-6241-A96E-A96D36A18077}">
      <dgm:prSet/>
      <dgm:spPr/>
      <dgm:t>
        <a:bodyPr/>
        <a:lstStyle/>
        <a:p>
          <a:endParaRPr lang="en-US"/>
        </a:p>
      </dgm:t>
    </dgm:pt>
    <dgm:pt modelId="{B1978A8C-0DE5-A74C-997D-5A279DFDE246}" type="sibTrans" cxnId="{57843B41-B607-6241-A96E-A96D36A18077}">
      <dgm:prSet/>
      <dgm:spPr/>
      <dgm:t>
        <a:bodyPr/>
        <a:lstStyle/>
        <a:p>
          <a:endParaRPr lang="en-US"/>
        </a:p>
      </dgm:t>
    </dgm:pt>
    <dgm:pt modelId="{5FBE2441-A5C4-BC4D-8BAC-AE5A19D70D17}">
      <dgm:prSet/>
      <dgm:spPr/>
      <dgm:t>
        <a:bodyPr/>
        <a:lstStyle/>
        <a:p>
          <a:endParaRPr lang="en-US"/>
        </a:p>
      </dgm:t>
    </dgm:pt>
    <dgm:pt modelId="{7E03C699-C0D4-234A-8C11-3B102E3C33D3}" type="parTrans" cxnId="{9606E39F-EE12-3940-890B-37BAFDCF2001}">
      <dgm:prSet/>
      <dgm:spPr/>
      <dgm:t>
        <a:bodyPr/>
        <a:lstStyle/>
        <a:p>
          <a:endParaRPr lang="en-US"/>
        </a:p>
      </dgm:t>
    </dgm:pt>
    <dgm:pt modelId="{F0D5CB16-2109-9146-ADFB-DBFBA528B262}" type="sibTrans" cxnId="{9606E39F-EE12-3940-890B-37BAFDCF2001}">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custLinFactNeighborX="5181"/>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1FA17E1C-14C3-7F4E-8106-72F515EFF5F7}" srcId="{010C6E0F-0A47-284F-95F4-239A70AA7AB0}" destId="{725C8750-5839-9849-8432-15F92474C59B}" srcOrd="5" destOrd="0" parTransId="{6DAE518E-6A1B-3649-884A-1F9130A2971A}" sibTransId="{063EAC37-692E-4C4A-827F-FDA3D24D9D1D}"/>
    <dgm:cxn modelId="{01ED2527-8480-834E-90A2-90EA64F5CB51}" srcId="{A0E15FE8-056F-C749-936F-EC5EC9381854}" destId="{407C3606-EE04-E549-804F-17720524883F}" srcOrd="6" destOrd="0" parTransId="{7B5D32A6-1140-C74D-BF82-8FC36B4E1DD2}" sibTransId="{580C8E1F-0DE7-7540-B56F-F5C08C24B9B4}"/>
    <dgm:cxn modelId="{ED0E0E18-A45A-8D4D-B16F-1161E2E94721}" srcId="{A0E15FE8-056F-C749-936F-EC5EC9381854}" destId="{659D9DC9-96B4-E147-A9A8-7ACA76E37840}" srcOrd="3" destOrd="0" parTransId="{45B9A3A8-F4BE-CE44-9559-D1F7E11A7E62}" sibTransId="{67F987B1-4E9B-614C-9FEE-F67A4C50B3C8}"/>
    <dgm:cxn modelId="{C9D4A3E8-7799-4B32-9B96-764FFC0ACE0E}" type="presOf" srcId="{B63A544E-D01D-B54B-9C92-FB8AEC32ABEA}" destId="{76390EE6-BA96-8543-939F-21F817928301}" srcOrd="0" destOrd="0" presId="urn:microsoft.com/office/officeart/2005/8/layout/matrix1"/>
    <dgm:cxn modelId="{8A66AF97-3B3F-2F4E-BBF3-92427F789AEB}" srcId="{A0E15FE8-056F-C749-936F-EC5EC9381854}" destId="{B63A544E-D01D-B54B-9C92-FB8AEC32ABEA}" srcOrd="1" destOrd="0" parTransId="{AAB538EA-6C9D-8541-A823-422752BCF5A3}" sibTransId="{89447EB1-00DC-7448-8DC8-81DFA58CB0A5}"/>
    <dgm:cxn modelId="{1BA8FB37-A749-4364-B025-F05630AD6B1A}" type="presOf" srcId="{B63A544E-D01D-B54B-9C92-FB8AEC32ABEA}" destId="{AA0D60F5-F943-6543-8CCA-FBBDD46149DB}" srcOrd="1" destOrd="0" presId="urn:microsoft.com/office/officeart/2005/8/layout/matrix1"/>
    <dgm:cxn modelId="{5CA884A5-D61F-6945-AAB2-A1CA548E440C}" srcId="{A0E15FE8-056F-C749-936F-EC5EC9381854}" destId="{E3F1980B-5A21-D44E-9CB8-BECF14F18E23}" srcOrd="2" destOrd="0" parTransId="{2B7E8D85-A305-1B46-9D53-3C40B48899AE}" sibTransId="{3AE02727-4FE9-7246-946B-951661EA3F2C}"/>
    <dgm:cxn modelId="{AD0F4CEF-94CC-4F56-8029-A48402930CE0}" type="presOf" srcId="{E3F1980B-5A21-D44E-9CB8-BECF14F18E23}" destId="{47C1A1EF-09E6-4740-9917-C534BE39AED3}" srcOrd="1" destOrd="0" presId="urn:microsoft.com/office/officeart/2005/8/layout/matrix1"/>
    <dgm:cxn modelId="{243C5D9E-92E1-7946-A026-F92C2E579B91}" srcId="{010C6E0F-0A47-284F-95F4-239A70AA7AB0}" destId="{4A9CE69B-1857-F840-B34E-5AB32E94F797}" srcOrd="1" destOrd="0" parTransId="{F65D5761-46E8-734F-894C-1964A9BEEA4E}" sibTransId="{389E92F5-2000-F143-BA8B-E3BA22241B63}"/>
    <dgm:cxn modelId="{4FBC9AF3-21FC-844C-8ED7-A878BCA2C32E}" srcId="{010C6E0F-0A47-284F-95F4-239A70AA7AB0}" destId="{3138CDF9-22EC-C846-8068-AC0ECBE5B6EB}" srcOrd="4" destOrd="0" parTransId="{04D34322-0DEF-274F-82D5-1C9A2AE1E9DC}" sibTransId="{10677806-D034-9541-9C39-3BC581704348}"/>
    <dgm:cxn modelId="{BFCC611A-B5B3-4643-8DD5-7805F4D9A6F9}" type="presOf" srcId="{659D9DC9-96B4-E147-A9A8-7ACA76E37840}" destId="{B705386D-AE31-CE4D-9074-57ACC0D0559A}" srcOrd="0" destOrd="0" presId="urn:microsoft.com/office/officeart/2005/8/layout/matrix1"/>
    <dgm:cxn modelId="{A6B94DFC-9F03-5345-895A-563934EF04C8}" srcId="{A0E15FE8-056F-C749-936F-EC5EC9381854}" destId="{B8669CC0-F040-0A41-8B32-1286EFB7EEC2}" srcOrd="0" destOrd="0" parTransId="{A998B96D-5286-4E4D-B6CD-E2C7B4E8DDEE}" sibTransId="{B879C7DD-A29D-DF43-8E57-74856E1D28FB}"/>
    <dgm:cxn modelId="{B16439D3-A90F-42B6-8443-7EEBDA05CD1F}" type="presOf" srcId="{659D9DC9-96B4-E147-A9A8-7ACA76E37840}" destId="{AAFF726A-84FD-674F-B06E-BF5B45A28E40}" srcOrd="1"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9606E39F-EE12-3940-890B-37BAFDCF2001}" srcId="{A0E15FE8-056F-C749-936F-EC5EC9381854}" destId="{5FBE2441-A5C4-BC4D-8BAC-AE5A19D70D17}" srcOrd="4" destOrd="0" parTransId="{7E03C699-C0D4-234A-8C11-3B102E3C33D3}" sibTransId="{F0D5CB16-2109-9146-ADFB-DBFBA528B262}"/>
    <dgm:cxn modelId="{80E78360-67FE-4AC9-BC8F-5249F6BA5032}" type="presOf" srcId="{B8669CC0-F040-0A41-8B32-1286EFB7EEC2}" destId="{C0F9ABE4-A7B0-6849-83E1-4AFBEC452833}" srcOrd="0" destOrd="0" presId="urn:microsoft.com/office/officeart/2005/8/layout/matrix1"/>
    <dgm:cxn modelId="{02E21E6F-5101-43AB-834F-CA86FACE42EC}" type="presOf" srcId="{E3F1980B-5A21-D44E-9CB8-BECF14F18E23}" destId="{92B9B5E5-AD26-784F-9B54-EB86374D0F78}" srcOrd="0" destOrd="0" presId="urn:microsoft.com/office/officeart/2005/8/layout/matrix1"/>
    <dgm:cxn modelId="{7C5DB823-76A3-40CD-B572-F6D71E517BE6}" type="presOf" srcId="{B8669CC0-F040-0A41-8B32-1286EFB7EEC2}" destId="{357CB46A-E42C-1F4B-AAC5-355E23E59E39}" srcOrd="1" destOrd="0" presId="urn:microsoft.com/office/officeart/2005/8/layout/matrix1"/>
    <dgm:cxn modelId="{57843B41-B607-6241-A96E-A96D36A18077}" srcId="{010C6E0F-0A47-284F-95F4-239A70AA7AB0}" destId="{CCF8E2C4-D64D-794F-B9A6-E1DAC9626376}" srcOrd="6" destOrd="0" parTransId="{01921EB7-17B4-9347-AF32-29F8BA3F09ED}" sibTransId="{B1978A8C-0DE5-A74C-997D-5A279DFDE246}"/>
    <dgm:cxn modelId="{79DA7518-48B9-4F5B-BB0A-AD3235744E90}" type="presOf" srcId="{010C6E0F-0A47-284F-95F4-239A70AA7AB0}" destId="{DEA49CD9-2F36-1647-AAE9-159D5CC7C41B}" srcOrd="0" destOrd="0" presId="urn:microsoft.com/office/officeart/2005/8/layout/matrix1"/>
    <dgm:cxn modelId="{03C06B18-10EA-BF4F-A6E0-D3587720D605}" srcId="{A0E15FE8-056F-C749-936F-EC5EC9381854}" destId="{3D002418-CE80-174F-8D2E-0C612B194EDA}" srcOrd="5" destOrd="0" parTransId="{F307F3A0-DED5-DB42-8A61-811FA0611AE8}" sibTransId="{0901B50F-EBAC-9E49-91DB-274DD41B4098}"/>
    <dgm:cxn modelId="{C7A607F9-C63B-4040-AA52-4B86A799E146}" type="presOf" srcId="{A0E15FE8-056F-C749-936F-EC5EC9381854}" destId="{77770B68-65C2-D24D-BC46-24CB22BCD973}" srcOrd="0" destOrd="0" presId="urn:microsoft.com/office/officeart/2005/8/layout/matrix1"/>
    <dgm:cxn modelId="{59419106-5706-9F43-8068-EFA9A6A90AB7}" srcId="{010C6E0F-0A47-284F-95F4-239A70AA7AB0}" destId="{4F3A9F2F-4244-954E-A87D-534D0658059C}" srcOrd="3" destOrd="0" parTransId="{B7323056-7315-1646-B698-30004EE7CFBC}" sibTransId="{4E859F87-D2E4-1F44-A5AF-A9E74DC88E4A}"/>
    <dgm:cxn modelId="{D1BB7626-F6D0-044F-99D3-6D0FA8555683}" srcId="{010C6E0F-0A47-284F-95F4-239A70AA7AB0}" destId="{4ACCBC81-394F-8049-B99E-589B40A3FFF9}" srcOrd="2" destOrd="0" parTransId="{09A97C4C-0FF7-264C-AD72-3ED66E4BDDC9}" sibTransId="{EF99B623-A234-BA4E-B784-BCBDC14BAE4B}"/>
    <dgm:cxn modelId="{BE1500D7-61CF-4BDA-9113-1532DADBDA83}" type="presParOf" srcId="{DEA49CD9-2F36-1647-AAE9-159D5CC7C41B}" destId="{50B7689E-D3A9-FE41-AB6A-162B464B321B}" srcOrd="0" destOrd="0" presId="urn:microsoft.com/office/officeart/2005/8/layout/matrix1"/>
    <dgm:cxn modelId="{1F14E876-F3FE-4E42-B879-20852A3F06A9}" type="presParOf" srcId="{50B7689E-D3A9-FE41-AB6A-162B464B321B}" destId="{C0F9ABE4-A7B0-6849-83E1-4AFBEC452833}" srcOrd="0" destOrd="0" presId="urn:microsoft.com/office/officeart/2005/8/layout/matrix1"/>
    <dgm:cxn modelId="{60B8242E-44FE-4714-BC9A-B14E1A60D424}" type="presParOf" srcId="{50B7689E-D3A9-FE41-AB6A-162B464B321B}" destId="{357CB46A-E42C-1F4B-AAC5-355E23E59E39}" srcOrd="1" destOrd="0" presId="urn:microsoft.com/office/officeart/2005/8/layout/matrix1"/>
    <dgm:cxn modelId="{FAD87B56-90B4-4728-93F5-C7084216E024}" type="presParOf" srcId="{50B7689E-D3A9-FE41-AB6A-162B464B321B}" destId="{76390EE6-BA96-8543-939F-21F817928301}" srcOrd="2" destOrd="0" presId="urn:microsoft.com/office/officeart/2005/8/layout/matrix1"/>
    <dgm:cxn modelId="{69F50417-4A83-4BBD-B899-BDC3E3265C7E}" type="presParOf" srcId="{50B7689E-D3A9-FE41-AB6A-162B464B321B}" destId="{AA0D60F5-F943-6543-8CCA-FBBDD46149DB}" srcOrd="3" destOrd="0" presId="urn:microsoft.com/office/officeart/2005/8/layout/matrix1"/>
    <dgm:cxn modelId="{CE82C7D3-9988-4719-90D7-2DE9FFB54AF0}" type="presParOf" srcId="{50B7689E-D3A9-FE41-AB6A-162B464B321B}" destId="{92B9B5E5-AD26-784F-9B54-EB86374D0F78}" srcOrd="4" destOrd="0" presId="urn:microsoft.com/office/officeart/2005/8/layout/matrix1"/>
    <dgm:cxn modelId="{BCFBF10E-340D-4199-864E-8454C25106BD}" type="presParOf" srcId="{50B7689E-D3A9-FE41-AB6A-162B464B321B}" destId="{47C1A1EF-09E6-4740-9917-C534BE39AED3}" srcOrd="5" destOrd="0" presId="urn:microsoft.com/office/officeart/2005/8/layout/matrix1"/>
    <dgm:cxn modelId="{E52ED10B-299F-4687-9897-1A06990AD7BD}" type="presParOf" srcId="{50B7689E-D3A9-FE41-AB6A-162B464B321B}" destId="{B705386D-AE31-CE4D-9074-57ACC0D0559A}" srcOrd="6" destOrd="0" presId="urn:microsoft.com/office/officeart/2005/8/layout/matrix1"/>
    <dgm:cxn modelId="{02FD167B-4ACE-4DBC-AB59-FEA46360F730}" type="presParOf" srcId="{50B7689E-D3A9-FE41-AB6A-162B464B321B}" destId="{AAFF726A-84FD-674F-B06E-BF5B45A28E40}" srcOrd="7" destOrd="0" presId="urn:microsoft.com/office/officeart/2005/8/layout/matrix1"/>
    <dgm:cxn modelId="{BA26A4C7-0DC1-4869-9522-64AAFF7F1998}" type="presParOf" srcId="{DEA49CD9-2F36-1647-AAE9-159D5CC7C41B}" destId="{77770B68-65C2-D24D-BC46-24CB22BCD973}" srcOrd="1" destOrd="0" presId="urn:microsoft.com/office/officeart/2005/8/layout/matrix1"/>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ED9D-FA0C-45DE-96FB-8616EFE09E0E}">
      <dsp:nvSpPr>
        <dsp:cNvPr id="0" name=""/>
        <dsp:cNvSpPr/>
      </dsp:nvSpPr>
      <dsp:spPr>
        <a:xfrm>
          <a:off x="460905" y="1047"/>
          <a:ext cx="3479899" cy="2087939"/>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Describe Linked List</a:t>
          </a:r>
          <a:endParaRPr lang="en-US" sz="4800" kern="1200" dirty="0"/>
        </a:p>
      </dsp:txBody>
      <dsp:txXfrm>
        <a:off x="460905" y="1047"/>
        <a:ext cx="3479899" cy="2087939"/>
      </dsp:txXfrm>
    </dsp:sp>
    <dsp:sp modelId="{2C95E44F-F72E-4635-A914-060CC65DD9BB}">
      <dsp:nvSpPr>
        <dsp:cNvPr id="0" name=""/>
        <dsp:cNvSpPr/>
      </dsp:nvSpPr>
      <dsp:spPr>
        <a:xfrm>
          <a:off x="4288794" y="1047"/>
          <a:ext cx="3479899" cy="2087939"/>
        </a:xfrm>
        <a:prstGeom prst="rect">
          <a:avLst/>
        </a:prstGeom>
        <a:solidFill>
          <a:schemeClr val="accent2">
            <a:hueOff val="899977"/>
            <a:satOff val="24292"/>
            <a:lumOff val="255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Python</a:t>
          </a:r>
          <a:endParaRPr lang="en-US" sz="4800" kern="1200" dirty="0"/>
        </a:p>
      </dsp:txBody>
      <dsp:txXfrm>
        <a:off x="4288794" y="1047"/>
        <a:ext cx="3479899" cy="2087939"/>
      </dsp:txXfrm>
    </dsp:sp>
    <dsp:sp modelId="{651C5C19-BC08-44E2-A807-AE70EAB0E0FE}">
      <dsp:nvSpPr>
        <dsp:cNvPr id="0" name=""/>
        <dsp:cNvSpPr/>
      </dsp:nvSpPr>
      <dsp:spPr>
        <a:xfrm>
          <a:off x="2374850" y="2436976"/>
          <a:ext cx="3479899" cy="2087939"/>
        </a:xfrm>
        <a:prstGeom prst="rect">
          <a:avLst/>
        </a:prstGeom>
        <a:solidFill>
          <a:schemeClr val="accent2">
            <a:hueOff val="1799954"/>
            <a:satOff val="48584"/>
            <a:lumOff val="509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Why</a:t>
          </a:r>
          <a:endParaRPr lang="en-US" sz="4800" kern="1200" dirty="0"/>
        </a:p>
      </dsp:txBody>
      <dsp:txXfrm>
        <a:off x="2374850" y="2436976"/>
        <a:ext cx="3479899" cy="2087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2B66D-75FC-F740-B1D6-F2AF95FFB8E6}">
      <dsp:nvSpPr>
        <dsp:cNvPr id="0" name=""/>
        <dsp:cNvSpPr/>
      </dsp:nvSpPr>
      <dsp:spPr>
        <a:xfrm>
          <a:off x="3616" y="1788614"/>
          <a:ext cx="1581224" cy="948734"/>
        </a:xfrm>
        <a:prstGeom prst="roundRect">
          <a:avLst>
            <a:gd name="adj" fmla="val 10000"/>
          </a:avLst>
        </a:prstGeom>
        <a:no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head</a:t>
          </a:r>
          <a:endParaRPr lang="en-US" sz="3800" kern="1200" dirty="0"/>
        </a:p>
      </dsp:txBody>
      <dsp:txXfrm>
        <a:off x="31403" y="1816401"/>
        <a:ext cx="1525650" cy="893160"/>
      </dsp:txXfrm>
    </dsp:sp>
    <dsp:sp modelId="{4A296A3C-AEAD-9E48-B321-D02438435520}">
      <dsp:nvSpPr>
        <dsp:cNvPr id="0" name=""/>
        <dsp:cNvSpPr/>
      </dsp:nvSpPr>
      <dsp:spPr>
        <a:xfrm>
          <a:off x="1742963"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2963" y="2145338"/>
        <a:ext cx="234653" cy="235285"/>
      </dsp:txXfrm>
    </dsp:sp>
    <dsp:sp modelId="{33C0FB07-CC25-744F-A945-56367076925A}">
      <dsp:nvSpPr>
        <dsp:cNvPr id="0" name=""/>
        <dsp:cNvSpPr/>
      </dsp:nvSpPr>
      <dsp:spPr>
        <a:xfrm>
          <a:off x="2217330" y="1788614"/>
          <a:ext cx="1581224" cy="94873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data</a:t>
          </a:r>
          <a:endParaRPr lang="en-US" sz="3800" kern="1200" dirty="0"/>
        </a:p>
      </dsp:txBody>
      <dsp:txXfrm>
        <a:off x="2217330" y="1788614"/>
        <a:ext cx="1581224" cy="948734"/>
      </dsp:txXfrm>
    </dsp:sp>
    <dsp:sp modelId="{043203E9-68AA-5A45-95B5-7E6CE8676566}">
      <dsp:nvSpPr>
        <dsp:cNvPr id="0" name=""/>
        <dsp:cNvSpPr/>
      </dsp:nvSpPr>
      <dsp:spPr>
        <a:xfrm>
          <a:off x="3956677"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956677" y="2145338"/>
        <a:ext cx="234653" cy="235285"/>
      </dsp:txXfrm>
    </dsp:sp>
    <dsp:sp modelId="{BAC563B1-1690-534F-A261-EA24D4DFFF6F}">
      <dsp:nvSpPr>
        <dsp:cNvPr id="0" name=""/>
        <dsp:cNvSpPr/>
      </dsp:nvSpPr>
      <dsp:spPr>
        <a:xfrm>
          <a:off x="4431044" y="1788614"/>
          <a:ext cx="1581224" cy="9487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data</a:t>
          </a:r>
          <a:endParaRPr lang="en-US" sz="3800" kern="1200" dirty="0"/>
        </a:p>
      </dsp:txBody>
      <dsp:txXfrm>
        <a:off x="4458831" y="1816401"/>
        <a:ext cx="1525650" cy="893160"/>
      </dsp:txXfrm>
    </dsp:sp>
    <dsp:sp modelId="{929B0D30-AD9C-4845-910F-EC54EA96745A}">
      <dsp:nvSpPr>
        <dsp:cNvPr id="0" name=""/>
        <dsp:cNvSpPr/>
      </dsp:nvSpPr>
      <dsp:spPr>
        <a:xfrm>
          <a:off x="6170391"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170391" y="2145338"/>
        <a:ext cx="234653" cy="235285"/>
      </dsp:txXfrm>
    </dsp:sp>
    <dsp:sp modelId="{8431A503-3519-7544-A9F9-DB22A42E0B93}">
      <dsp:nvSpPr>
        <dsp:cNvPr id="0" name=""/>
        <dsp:cNvSpPr/>
      </dsp:nvSpPr>
      <dsp:spPr>
        <a:xfrm>
          <a:off x="6644759" y="1788614"/>
          <a:ext cx="1581224" cy="948734"/>
        </a:xfrm>
        <a:prstGeom prst="roundRect">
          <a:avLst>
            <a:gd name="adj" fmla="val 10000"/>
          </a:avLst>
        </a:prstGeom>
        <a:no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None</a:t>
          </a:r>
          <a:endParaRPr lang="en-US" sz="3800" kern="1200" dirty="0"/>
        </a:p>
      </dsp:txBody>
      <dsp:txXfrm>
        <a:off x="6672546" y="1816401"/>
        <a:ext cx="1525650" cy="893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ABE4-A7B0-6849-83E1-4AFBEC452833}">
      <dsp:nvSpPr>
        <dsp:cNvPr id="0" name=""/>
        <dsp:cNvSpPr/>
      </dsp:nvSpPr>
      <dsp:spPr>
        <a:xfrm rot="16200000">
          <a:off x="548032" y="-5480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methods</a:t>
          </a:r>
          <a:endParaRPr lang="en-US" sz="1600" kern="1200" dirty="0">
            <a:solidFill>
              <a:schemeClr val="tx1"/>
            </a:solidFill>
          </a:endParaRPr>
        </a:p>
      </dsp:txBody>
      <dsp:txXfrm rot="5400000">
        <a:off x="-1" y="1"/>
        <a:ext cx="2344530" cy="936348"/>
      </dsp:txXfrm>
    </dsp:sp>
    <dsp:sp modelId="{76390EE6-BA96-8543-939F-21F817928301}">
      <dsp:nvSpPr>
        <dsp:cNvPr id="0" name=""/>
        <dsp:cNvSpPr/>
      </dsp:nvSpPr>
      <dsp:spPr>
        <a:xfrm>
          <a:off x="2344530" y="0"/>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class</a:t>
          </a:r>
          <a:endParaRPr lang="en-US" sz="1600" kern="1200" dirty="0">
            <a:solidFill>
              <a:schemeClr val="tx1"/>
            </a:solidFill>
          </a:endParaRPr>
        </a:p>
      </dsp:txBody>
      <dsp:txXfrm>
        <a:off x="2344530" y="0"/>
        <a:ext cx="2344530" cy="936348"/>
      </dsp:txXfrm>
    </dsp:sp>
    <dsp:sp modelId="{92B9B5E5-AD26-784F-9B54-EB86374D0F78}">
      <dsp:nvSpPr>
        <dsp:cNvPr id="0" name=""/>
        <dsp:cNvSpPr/>
      </dsp:nvSpPr>
      <dsp:spPr>
        <a:xfrm rot="10800000">
          <a:off x="121470" y="1248465"/>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arguments</a:t>
          </a:r>
          <a:endParaRPr lang="en-US" sz="1600" kern="1200" dirty="0">
            <a:solidFill>
              <a:schemeClr val="tx1"/>
            </a:solidFill>
          </a:endParaRPr>
        </a:p>
      </dsp:txBody>
      <dsp:txXfrm rot="10800000">
        <a:off x="121470" y="1560581"/>
        <a:ext cx="2344530" cy="936348"/>
      </dsp:txXfrm>
    </dsp:sp>
    <dsp:sp modelId="{B705386D-AE31-CE4D-9074-57ACC0D0559A}">
      <dsp:nvSpPr>
        <dsp:cNvPr id="0" name=""/>
        <dsp:cNvSpPr/>
      </dsp:nvSpPr>
      <dsp:spPr>
        <a:xfrm rot="5400000">
          <a:off x="2892563" y="7004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self</a:t>
          </a:r>
          <a:endParaRPr lang="en-US" sz="1600" kern="1200" dirty="0">
            <a:solidFill>
              <a:schemeClr val="tx1"/>
            </a:solidFill>
          </a:endParaRPr>
        </a:p>
      </dsp:txBody>
      <dsp:txXfrm rot="-5400000">
        <a:off x="2344530" y="1560581"/>
        <a:ext cx="2344530" cy="936348"/>
      </dsp:txXfrm>
    </dsp:sp>
    <dsp:sp modelId="{77770B68-65C2-D24D-BC46-24CB22BCD973}">
      <dsp:nvSpPr>
        <dsp:cNvPr id="0" name=""/>
        <dsp:cNvSpPr/>
      </dsp:nvSpPr>
      <dsp:spPr>
        <a:xfrm>
          <a:off x="1641171" y="936348"/>
          <a:ext cx="1406718" cy="624232"/>
        </a:xfrm>
        <a:prstGeom prst="round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Constructors</a:t>
          </a:r>
          <a:endParaRPr lang="en-US" sz="1600" kern="1200" dirty="0"/>
        </a:p>
      </dsp:txBody>
      <dsp:txXfrm>
        <a:off x="1671643" y="966820"/>
        <a:ext cx="1345774" cy="563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ABE4-A7B0-6849-83E1-4AFBEC452833}">
      <dsp:nvSpPr>
        <dsp:cNvPr id="0" name=""/>
        <dsp:cNvSpPr/>
      </dsp:nvSpPr>
      <dsp:spPr>
        <a:xfrm rot="16200000">
          <a:off x="548032" y="-5480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arguments</a:t>
          </a:r>
          <a:endParaRPr lang="en-US" sz="2400" kern="1200" dirty="0">
            <a:solidFill>
              <a:schemeClr val="tx1"/>
            </a:solidFill>
          </a:endParaRPr>
        </a:p>
      </dsp:txBody>
      <dsp:txXfrm rot="5400000">
        <a:off x="-1" y="1"/>
        <a:ext cx="2344530" cy="936348"/>
      </dsp:txXfrm>
    </dsp:sp>
    <dsp:sp modelId="{76390EE6-BA96-8543-939F-21F817928301}">
      <dsp:nvSpPr>
        <dsp:cNvPr id="0" name=""/>
        <dsp:cNvSpPr/>
      </dsp:nvSpPr>
      <dsp:spPr>
        <a:xfrm>
          <a:off x="2344530" y="0"/>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return</a:t>
          </a:r>
          <a:endParaRPr lang="en-US" sz="2400" kern="1200" dirty="0">
            <a:solidFill>
              <a:schemeClr val="tx1"/>
            </a:solidFill>
          </a:endParaRPr>
        </a:p>
      </dsp:txBody>
      <dsp:txXfrm>
        <a:off x="2344530" y="0"/>
        <a:ext cx="2344530" cy="936348"/>
      </dsp:txXfrm>
    </dsp:sp>
    <dsp:sp modelId="{92B9B5E5-AD26-784F-9B54-EB86374D0F78}">
      <dsp:nvSpPr>
        <dsp:cNvPr id="0" name=""/>
        <dsp:cNvSpPr/>
      </dsp:nvSpPr>
      <dsp:spPr>
        <a:xfrm rot="10800000">
          <a:off x="0" y="1248465"/>
          <a:ext cx="2344530"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for, if</a:t>
          </a:r>
          <a:endParaRPr lang="en-US" sz="2400" kern="1200" dirty="0">
            <a:solidFill>
              <a:schemeClr val="tx1"/>
            </a:solidFill>
          </a:endParaRPr>
        </a:p>
      </dsp:txBody>
      <dsp:txXfrm rot="10800000">
        <a:off x="0" y="1560581"/>
        <a:ext cx="2344530" cy="936348"/>
      </dsp:txXfrm>
    </dsp:sp>
    <dsp:sp modelId="{B705386D-AE31-CE4D-9074-57ACC0D0559A}">
      <dsp:nvSpPr>
        <dsp:cNvPr id="0" name=""/>
        <dsp:cNvSpPr/>
      </dsp:nvSpPr>
      <dsp:spPr>
        <a:xfrm rot="5400000">
          <a:off x="2892563" y="700432"/>
          <a:ext cx="1248465" cy="2344530"/>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while</a:t>
          </a:r>
          <a:endParaRPr lang="en-US" sz="2400" kern="1200" dirty="0">
            <a:solidFill>
              <a:schemeClr val="tx1"/>
            </a:solidFill>
          </a:endParaRPr>
        </a:p>
      </dsp:txBody>
      <dsp:txXfrm rot="-5400000">
        <a:off x="2344530" y="1560581"/>
        <a:ext cx="2344530" cy="936348"/>
      </dsp:txXfrm>
    </dsp:sp>
    <dsp:sp modelId="{77770B68-65C2-D24D-BC46-24CB22BCD973}">
      <dsp:nvSpPr>
        <dsp:cNvPr id="0" name=""/>
        <dsp:cNvSpPr/>
      </dsp:nvSpPr>
      <dsp:spPr>
        <a:xfrm>
          <a:off x="1641171" y="936348"/>
          <a:ext cx="1406718" cy="624232"/>
        </a:xfrm>
        <a:prstGeom prst="round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t>init</a:t>
          </a:r>
          <a:endParaRPr lang="en-US" sz="2400" kern="1200" dirty="0"/>
        </a:p>
      </dsp:txBody>
      <dsp:txXfrm>
        <a:off x="1671643" y="966820"/>
        <a:ext cx="1345774" cy="5632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ABE4-A7B0-6849-83E1-4AFBEC452833}">
      <dsp:nvSpPr>
        <dsp:cNvPr id="0" name=""/>
        <dsp:cNvSpPr/>
      </dsp:nvSpPr>
      <dsp:spPr>
        <a:xfrm rot="16200000">
          <a:off x="501649" y="-501649"/>
          <a:ext cx="1248465" cy="2251764"/>
        </a:xfrm>
        <a:prstGeom prst="round1Rect">
          <a:avLst/>
        </a:prstGeom>
        <a:solidFill>
          <a:schemeClr val="bg1"/>
        </a:soli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variables </a:t>
          </a:r>
          <a:endParaRPr lang="en-US" sz="1600" kern="1200" dirty="0">
            <a:solidFill>
              <a:schemeClr val="tx1"/>
            </a:solidFill>
          </a:endParaRPr>
        </a:p>
      </dsp:txBody>
      <dsp:txXfrm rot="5400000">
        <a:off x="-1" y="1"/>
        <a:ext cx="2251764" cy="936348"/>
      </dsp:txXfrm>
    </dsp:sp>
    <dsp:sp modelId="{76390EE6-BA96-8543-939F-21F817928301}">
      <dsp:nvSpPr>
        <dsp:cNvPr id="0" name=""/>
        <dsp:cNvSpPr/>
      </dsp:nvSpPr>
      <dsp:spPr>
        <a:xfrm>
          <a:off x="2251764" y="0"/>
          <a:ext cx="2251764" cy="1248465"/>
        </a:xfrm>
        <a:prstGeom prst="round1Rect">
          <a:avLst/>
        </a:prstGeom>
        <a:solidFill>
          <a:schemeClr val="bg1"/>
        </a:solidFill>
        <a:ln>
          <a:noFill/>
          <a:prstDash val="sysDot"/>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data types</a:t>
          </a:r>
          <a:endParaRPr lang="en-US" sz="1600" kern="1200" dirty="0">
            <a:solidFill>
              <a:schemeClr val="tx1"/>
            </a:solidFill>
          </a:endParaRPr>
        </a:p>
      </dsp:txBody>
      <dsp:txXfrm>
        <a:off x="2251764" y="0"/>
        <a:ext cx="2251764" cy="936348"/>
      </dsp:txXfrm>
    </dsp:sp>
    <dsp:sp modelId="{92B9B5E5-AD26-784F-9B54-EB86374D0F78}">
      <dsp:nvSpPr>
        <dsp:cNvPr id="0" name=""/>
        <dsp:cNvSpPr/>
      </dsp:nvSpPr>
      <dsp:spPr>
        <a:xfrm rot="10800000">
          <a:off x="116663" y="1248465"/>
          <a:ext cx="2251764" cy="1248465"/>
        </a:xfrm>
        <a:prstGeom prst="round1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functions</a:t>
          </a:r>
          <a:endParaRPr lang="en-US" sz="1600" kern="1200" dirty="0">
            <a:solidFill>
              <a:schemeClr val="tx1"/>
            </a:solidFill>
          </a:endParaRPr>
        </a:p>
      </dsp:txBody>
      <dsp:txXfrm rot="10800000">
        <a:off x="116663" y="1560581"/>
        <a:ext cx="2251764" cy="936348"/>
      </dsp:txXfrm>
    </dsp:sp>
    <dsp:sp modelId="{B705386D-AE31-CE4D-9074-57ACC0D0559A}">
      <dsp:nvSpPr>
        <dsp:cNvPr id="0" name=""/>
        <dsp:cNvSpPr/>
      </dsp:nvSpPr>
      <dsp:spPr>
        <a:xfrm rot="5400000">
          <a:off x="2753414" y="746815"/>
          <a:ext cx="1248465" cy="2251764"/>
        </a:xfrm>
        <a:prstGeom prst="round1Rect">
          <a:avLst/>
        </a:prstGeom>
        <a:solidFill>
          <a:schemeClr val="bg1"/>
        </a:solidFill>
        <a:ln>
          <a:noFill/>
          <a:prstDash val="sysDot"/>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relational v. assignment operators</a:t>
          </a:r>
          <a:endParaRPr lang="en-US" sz="1600" kern="1200" dirty="0">
            <a:solidFill>
              <a:schemeClr val="tx1"/>
            </a:solidFill>
          </a:endParaRPr>
        </a:p>
      </dsp:txBody>
      <dsp:txXfrm rot="-5400000">
        <a:off x="2251764" y="1560581"/>
        <a:ext cx="2251764" cy="936348"/>
      </dsp:txXfrm>
    </dsp:sp>
    <dsp:sp modelId="{77770B68-65C2-D24D-BC46-24CB22BCD973}">
      <dsp:nvSpPr>
        <dsp:cNvPr id="0" name=""/>
        <dsp:cNvSpPr/>
      </dsp:nvSpPr>
      <dsp:spPr>
        <a:xfrm>
          <a:off x="1576235" y="936348"/>
          <a:ext cx="1351058" cy="624232"/>
        </a:xfrm>
        <a:prstGeom prst="roundRect">
          <a:avLst/>
        </a:prstGeom>
        <a:solidFill>
          <a:schemeClr val="bg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Operators</a:t>
          </a:r>
          <a:endParaRPr lang="en-US" sz="1600" kern="1200" dirty="0"/>
        </a:p>
      </dsp:txBody>
      <dsp:txXfrm>
        <a:off x="1606707" y="966820"/>
        <a:ext cx="1290114" cy="5632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9D42A-2489-9F40-AAF7-EE842D25F47D}" type="datetimeFigureOut">
              <a:rPr lang="en-US" smtClean="0"/>
              <a:t>11/16/2017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11AF8-8ED3-614B-9D8C-B1AFEC134926}" type="slidenum">
              <a:rPr lang="en-US" smtClean="0"/>
              <a:t>‹#›</a:t>
            </a:fld>
            <a:endParaRPr lang="en-US"/>
          </a:p>
        </p:txBody>
      </p:sp>
    </p:spTree>
    <p:extLst>
      <p:ext uri="{BB962C8B-B14F-4D97-AF65-F5344CB8AC3E}">
        <p14:creationId xmlns:p14="http://schemas.microsoft.com/office/powerpoint/2010/main" val="4293502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p>
          <a:p>
            <a:endParaRPr lang="en-US" baseline="0" dirty="0" smtClean="0"/>
          </a:p>
          <a:p>
            <a:r>
              <a:rPr lang="en-US" baseline="0" dirty="0" smtClean="0"/>
              <a:t>Ask why python?  Google &amp; Instagram claims to use it.  For me easy to learn and once you learn one language you can learn more.</a:t>
            </a:r>
          </a:p>
          <a:p>
            <a:endParaRPr lang="en-US" baseline="0" dirty="0" smtClean="0"/>
          </a:p>
          <a:p>
            <a:r>
              <a:rPr lang="en-US" dirty="0" smtClean="0"/>
              <a:t>https://www.google.com/search?q=why+python&amp;rlz=1C1GGRV_enUS748US748&amp;oq=why+&amp;aqs=chrome.0.69i59j69i57j35i39j0l3.1519j0j7&amp;sourceid=chrome&amp;ie=UTF-8</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a:t>
            </a:fld>
            <a:endParaRPr lang="en-US"/>
          </a:p>
        </p:txBody>
      </p:sp>
    </p:spTree>
    <p:extLst>
      <p:ext uri="{BB962C8B-B14F-4D97-AF65-F5344CB8AC3E}">
        <p14:creationId xmlns:p14="http://schemas.microsoft.com/office/powerpoint/2010/main" val="165203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in </a:t>
            </a:r>
            <a:r>
              <a:rPr lang="en-US" dirty="0" smtClean="0"/>
              <a:t>python</a:t>
            </a:r>
          </a:p>
          <a:p>
            <a:r>
              <a:rPr lang="en-US" dirty="0" smtClean="0"/>
              <a:t>Data can be diverse</a:t>
            </a:r>
          </a:p>
          <a:p>
            <a:r>
              <a:rPr lang="en-US" dirty="0" smtClean="0"/>
              <a:t>Linear Search</a:t>
            </a:r>
          </a:p>
          <a:p>
            <a:r>
              <a:rPr lang="en-US" dirty="0" smtClean="0"/>
              <a:t>Traverse</a:t>
            </a:r>
            <a:r>
              <a:rPr lang="en-US" baseline="0" dirty="0" smtClean="0"/>
              <a:t> the whole</a:t>
            </a:r>
          </a:p>
          <a:p>
            <a:r>
              <a:rPr lang="en-US" baseline="0" dirty="0" smtClean="0"/>
              <a:t>Dynamic storage allocation</a:t>
            </a:r>
          </a:p>
          <a:p>
            <a:endParaRPr lang="en-US" dirty="0" smtClean="0"/>
          </a:p>
          <a:p>
            <a:endParaRPr lang="en-US" dirty="0" smtClean="0"/>
          </a:p>
          <a:p>
            <a:r>
              <a:rPr lang="en-US" dirty="0" smtClean="0"/>
              <a:t>A list with only one pointer between two successive nodes </a:t>
            </a:r>
          </a:p>
          <a:p>
            <a:r>
              <a:rPr lang="en-US" dirty="0" smtClean="0"/>
              <a:t>Can only be traversed in a single direction</a:t>
            </a:r>
          </a:p>
          <a:p>
            <a:r>
              <a:rPr lang="en-US" dirty="0" smtClean="0"/>
              <a:t>You can go from the first node in the list to the last node</a:t>
            </a:r>
          </a:p>
          <a:p>
            <a:r>
              <a:rPr lang="en-US" dirty="0" smtClean="0"/>
              <a:t>You cannot move from the last node to the first node</a:t>
            </a:r>
          </a:p>
          <a:p>
            <a:endParaRPr lang="en-US" dirty="0" smtClean="0"/>
          </a:p>
          <a:p>
            <a:endParaRPr lang="en-US" dirty="0" smtClean="0"/>
          </a:p>
          <a:p>
            <a:r>
              <a:rPr lang="en-US" dirty="0" smtClean="0"/>
              <a:t>Visual</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4</a:t>
            </a:fld>
            <a:endParaRPr lang="en-US"/>
          </a:p>
        </p:txBody>
      </p:sp>
    </p:spTree>
    <p:extLst>
      <p:ext uri="{BB962C8B-B14F-4D97-AF65-F5344CB8AC3E}">
        <p14:creationId xmlns:p14="http://schemas.microsoft.com/office/powerpoint/2010/main" val="282786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Python's list implementation is designed to be powerful and to encompass several different use cases. We are going to be a bit more strict in our definition of what a list is.</a:t>
            </a:r>
          </a:p>
          <a:p>
            <a:r>
              <a:rPr lang="en-US" dirty="0" smtClean="0"/>
              <a:t>The concept of a node is very important to lists. </a:t>
            </a:r>
          </a:p>
          <a:p>
            <a:r>
              <a:rPr lang="en-US" dirty="0" smtClean="0"/>
              <a:t>The focus will be the following:</a:t>
            </a:r>
          </a:p>
          <a:p>
            <a:r>
              <a:rPr lang="en-US" dirty="0" smtClean="0"/>
              <a:t>Understand pointers in Python</a:t>
            </a:r>
          </a:p>
          <a:p>
            <a:r>
              <a:rPr lang="en-US" dirty="0" smtClean="0"/>
              <a:t>Treating the concept of nodes</a:t>
            </a:r>
          </a:p>
          <a:p>
            <a:r>
              <a:rPr lang="en-US" dirty="0" smtClean="0"/>
              <a:t>Implementing singly linked lists</a:t>
            </a:r>
          </a:p>
          <a:p>
            <a:endParaRPr lang="en-US" dirty="0" smtClean="0"/>
          </a:p>
          <a:p>
            <a:endParaRPr lang="en-US" dirty="0" smtClean="0"/>
          </a:p>
          <a:p>
            <a:r>
              <a:rPr lang="en-US" dirty="0" smtClean="0"/>
              <a:t>***</a:t>
            </a:r>
          </a:p>
          <a:p>
            <a:r>
              <a:rPr lang="en-US" dirty="0" smtClean="0"/>
              <a:t>A </a:t>
            </a:r>
            <a:r>
              <a:rPr lang="en-US" dirty="0" smtClean="0"/>
              <a:t>singly linked list is a list with only one pointer between two successive nodes </a:t>
            </a:r>
          </a:p>
          <a:p>
            <a:r>
              <a:rPr lang="en-US" dirty="0" smtClean="0"/>
              <a:t>It can only be traversed in a single direction, </a:t>
            </a:r>
          </a:p>
          <a:p>
            <a:r>
              <a:rPr lang="en-US" dirty="0" smtClean="0"/>
              <a:t>that is, you can go from the first node in the list to the last node, </a:t>
            </a:r>
          </a:p>
          <a:p>
            <a:r>
              <a:rPr lang="en-US" dirty="0" smtClean="0"/>
              <a:t>you cannot move from the last node to the first node</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5</a:t>
            </a:fld>
            <a:endParaRPr lang="en-US"/>
          </a:p>
        </p:txBody>
      </p:sp>
    </p:spTree>
    <p:extLst>
      <p:ext uri="{BB962C8B-B14F-4D97-AF65-F5344CB8AC3E}">
        <p14:creationId xmlns:p14="http://schemas.microsoft.com/office/powerpoint/2010/main" val="293704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singly linked list is a list with only one pointer between two successive nodes </a:t>
            </a:r>
          </a:p>
          <a:p>
            <a:r>
              <a:rPr lang="en-US" dirty="0" smtClean="0"/>
              <a:t>It can only be traversed in a single direction, </a:t>
            </a:r>
          </a:p>
          <a:p>
            <a:r>
              <a:rPr lang="en-US" dirty="0" smtClean="0"/>
              <a:t>that is, you can go from the first node in the list to the last node, </a:t>
            </a:r>
          </a:p>
          <a:p>
            <a:r>
              <a:rPr lang="en-US" dirty="0" smtClean="0"/>
              <a:t>you cannot move from the last node to the first node</a:t>
            </a:r>
          </a:p>
          <a:p>
            <a:endParaRPr lang="en-US" smtClean="0"/>
          </a:p>
          <a:p>
            <a:endParaRPr lang="en-US" dirty="0" smtClean="0"/>
          </a:p>
          <a:p>
            <a:endParaRPr lang="en-US" dirty="0" smtClean="0"/>
          </a:p>
          <a:p>
            <a:endParaRPr lang="en-US" dirty="0" smtClean="0"/>
          </a:p>
          <a:p>
            <a:r>
              <a:rPr lang="en-US" dirty="0" err="1" smtClean="0"/>
              <a:t>Self.head</a:t>
            </a:r>
            <a:r>
              <a:rPr lang="en-US" dirty="0" smtClean="0"/>
              <a:t>=node() #after</a:t>
            </a:r>
            <a:r>
              <a:rPr lang="en-US" baseline="0" dirty="0" smtClean="0"/>
              <a:t> you create the node class</a:t>
            </a:r>
          </a:p>
          <a:p>
            <a:endParaRPr lang="en-US" baseline="0" dirty="0" smtClean="0"/>
          </a:p>
          <a:p>
            <a:endParaRPr lang="en-US" baseline="0" dirty="0" smtClean="0"/>
          </a:p>
          <a:p>
            <a:r>
              <a:rPr lang="en-US" sz="1200" kern="1200" dirty="0" smtClean="0">
                <a:solidFill>
                  <a:schemeClr val="tx1"/>
                </a:solidFill>
                <a:latin typeface="+mn-lt"/>
                <a:ea typeface="+mn-ea"/>
                <a:cs typeface="+mn-cs"/>
              </a:rPr>
              <a:t>class node: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t>
            </a:r>
            <a:r>
              <a:rPr lang="en-US" sz="1200" kern="1200" dirty="0" smtClean="0">
                <a:solidFill>
                  <a:schemeClr val="tx1"/>
                </a:solidFill>
                <a:latin typeface="+mn-lt"/>
                <a:ea typeface="+mn-ea"/>
                <a:cs typeface="+mn-cs"/>
              </a:rPr>
              <a:t> __</a:t>
            </a:r>
            <a:r>
              <a:rPr lang="en-US" sz="1200" kern="1200" dirty="0" err="1" smtClean="0">
                <a:solidFill>
                  <a:schemeClr val="tx1"/>
                </a:solidFill>
                <a:latin typeface="+mn-lt"/>
                <a:ea typeface="+mn-ea"/>
                <a:cs typeface="+mn-cs"/>
              </a:rPr>
              <a:t>init</a:t>
            </a:r>
            <a:r>
              <a:rPr lang="en-US" sz="1200" kern="1200" dirty="0" smtClean="0">
                <a:solidFill>
                  <a:schemeClr val="tx1"/>
                </a:solidFill>
                <a:latin typeface="+mn-lt"/>
                <a:ea typeface="+mn-ea"/>
                <a:cs typeface="+mn-cs"/>
              </a:rPr>
              <a:t>__(</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=None):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=data</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self.next</a:t>
            </a:r>
            <a:r>
              <a:rPr lang="en-US" sz="1200" kern="1200" dirty="0" smtClean="0">
                <a:solidFill>
                  <a:schemeClr val="tx1"/>
                </a:solidFill>
                <a:latin typeface="+mn-lt"/>
                <a:ea typeface="+mn-ea"/>
                <a:cs typeface="+mn-cs"/>
              </a:rPr>
              <a:t>=None</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8</a:t>
            </a:fld>
            <a:endParaRPr lang="en-US"/>
          </a:p>
        </p:txBody>
      </p:sp>
    </p:spTree>
    <p:extLst>
      <p:ext uri="{BB962C8B-B14F-4D97-AF65-F5344CB8AC3E}">
        <p14:creationId xmlns:p14="http://schemas.microsoft.com/office/powerpoint/2010/main" val="1186386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011AF8-8ED3-614B-9D8C-B1AFEC134926}" type="slidenum">
              <a:rPr lang="en-US" smtClean="0"/>
              <a:t>9</a:t>
            </a:fld>
            <a:endParaRPr lang="en-US"/>
          </a:p>
        </p:txBody>
      </p:sp>
    </p:spTree>
    <p:extLst>
      <p:ext uri="{BB962C8B-B14F-4D97-AF65-F5344CB8AC3E}">
        <p14:creationId xmlns:p14="http://schemas.microsoft.com/office/powerpoint/2010/main" val="308528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 (numeric</a:t>
            </a:r>
            <a:r>
              <a:rPr lang="en-US" baseline="0" dirty="0" smtClean="0"/>
              <a:t> string Boolean</a:t>
            </a:r>
          </a:p>
          <a:p>
            <a:r>
              <a:rPr lang="en-US" baseline="0" dirty="0" smtClean="0"/>
              <a:t>Functions (define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relational operators (==,!=) vs. Assignment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returning data (return)</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18</a:t>
            </a:fld>
            <a:endParaRPr lang="en-US"/>
          </a:p>
        </p:txBody>
      </p:sp>
    </p:spTree>
    <p:extLst>
      <p:ext uri="{BB962C8B-B14F-4D97-AF65-F5344CB8AC3E}">
        <p14:creationId xmlns:p14="http://schemas.microsoft.com/office/powerpoint/2010/main" val="323080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Focused on linked lists</a:t>
            </a:r>
          </a:p>
          <a:p>
            <a:r>
              <a:rPr lang="en-US" dirty="0" smtClean="0"/>
              <a:t>Studied the concepts that underlie lists</a:t>
            </a:r>
          </a:p>
          <a:p>
            <a:pPr lvl="1"/>
            <a:r>
              <a:rPr lang="en-US" dirty="0" smtClean="0"/>
              <a:t>nodes </a:t>
            </a:r>
          </a:p>
          <a:p>
            <a:pPr lvl="1"/>
            <a:r>
              <a:rPr lang="en-US" dirty="0" smtClean="0"/>
              <a:t>pointers </a:t>
            </a:r>
          </a:p>
          <a:p>
            <a:r>
              <a:rPr lang="en-US" dirty="0" smtClean="0"/>
              <a:t>We implemented the major operations that occur on these types of list and saw how their worst case running times compare</a:t>
            </a:r>
          </a:p>
          <a:p>
            <a:r>
              <a:rPr lang="en-US" dirty="0" smtClean="0"/>
              <a:t>Next arrays and lists</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23</a:t>
            </a:fld>
            <a:endParaRPr lang="en-US"/>
          </a:p>
        </p:txBody>
      </p:sp>
    </p:spTree>
    <p:extLst>
      <p:ext uri="{BB962C8B-B14F-4D97-AF65-F5344CB8AC3E}">
        <p14:creationId xmlns:p14="http://schemas.microsoft.com/office/powerpoint/2010/main" val="607330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24</a:t>
            </a:fld>
            <a:endParaRPr lang="en-US"/>
          </a:p>
        </p:txBody>
      </p:sp>
    </p:spTree>
    <p:extLst>
      <p:ext uri="{BB962C8B-B14F-4D97-AF65-F5344CB8AC3E}">
        <p14:creationId xmlns:p14="http://schemas.microsoft.com/office/powerpoint/2010/main" val="373270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11/17/2017</a:t>
            </a:r>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Linked Lists in Python - Esquivel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11/17/2017</a:t>
            </a:r>
            <a:endParaRPr lang="en-US"/>
          </a:p>
        </p:txBody>
      </p:sp>
      <p:sp>
        <p:nvSpPr>
          <p:cNvPr id="8" name="Footer Placeholder 7"/>
          <p:cNvSpPr>
            <a:spLocks noGrp="1"/>
          </p:cNvSpPr>
          <p:nvPr>
            <p:ph type="ftr" sz="quarter" idx="11"/>
          </p:nvPr>
        </p:nvSpPr>
        <p:spPr/>
        <p:txBody>
          <a:bodyPr/>
          <a:lstStyle/>
          <a:p>
            <a:r>
              <a:rPr lang="en-US" smtClean="0"/>
              <a:t>Linked Lists in Python - Esquivel</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11/17/2017</a:t>
            </a:r>
            <a:endParaRPr lang="en-US"/>
          </a:p>
        </p:txBody>
      </p:sp>
      <p:sp>
        <p:nvSpPr>
          <p:cNvPr id="4" name="Footer Placeholder 3"/>
          <p:cNvSpPr>
            <a:spLocks noGrp="1"/>
          </p:cNvSpPr>
          <p:nvPr>
            <p:ph type="ftr" sz="quarter" idx="11"/>
          </p:nvPr>
        </p:nvSpPr>
        <p:spPr/>
        <p:txBody>
          <a:bodyPr/>
          <a:lstStyle/>
          <a:p>
            <a:r>
              <a:rPr lang="en-US" smtClean="0"/>
              <a:t>Linked Lists in Python - Esquivel</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11/17/2017</a:t>
            </a:r>
            <a:endParaRPr lang="en-US"/>
          </a:p>
        </p:txBody>
      </p:sp>
      <p:sp>
        <p:nvSpPr>
          <p:cNvPr id="3" name="Footer Placeholder 2"/>
          <p:cNvSpPr>
            <a:spLocks noGrp="1"/>
          </p:cNvSpPr>
          <p:nvPr>
            <p:ph type="ftr" sz="quarter" idx="11"/>
          </p:nvPr>
        </p:nvSpPr>
        <p:spPr/>
        <p:txBody>
          <a:bodyPr/>
          <a:lstStyle/>
          <a:p>
            <a:r>
              <a:rPr lang="en-US" smtClean="0"/>
              <a:t>Linked Lists in Python - Esquivel</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en-US" smtClean="0"/>
              <a:t>11/17/2017</a:t>
            </a:r>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Linked Lists in Python - Esquivel</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afaribooksonline.com/library/publisher/packt-publish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JlMyYuY1aX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Python and </a:t>
            </a:r>
            <a:r>
              <a:rPr lang="en-US" dirty="0" smtClean="0"/>
              <a:t>Singly </a:t>
            </a:r>
            <a:r>
              <a:rPr lang="en-US" dirty="0" smtClean="0"/>
              <a:t>Linked Lists</a:t>
            </a:r>
            <a:endParaRPr lang="en-US" dirty="0"/>
          </a:p>
        </p:txBody>
      </p:sp>
      <p:sp>
        <p:nvSpPr>
          <p:cNvPr id="3" name="Subtitle 2"/>
          <p:cNvSpPr>
            <a:spLocks noGrp="1"/>
          </p:cNvSpPr>
          <p:nvPr>
            <p:ph type="subTitle" idx="1"/>
          </p:nvPr>
        </p:nvSpPr>
        <p:spPr/>
        <p:txBody>
          <a:bodyPr/>
          <a:lstStyle/>
          <a:p>
            <a:r>
              <a:rPr lang="en-US" dirty="0" smtClean="0"/>
              <a:t>November 17, 2017 Rosa Esquivel</a:t>
            </a:r>
          </a:p>
          <a:p>
            <a:r>
              <a:rPr lang="en-US" dirty="0" smtClean="0"/>
              <a:t>City College of San Francisco</a:t>
            </a:r>
            <a:endParaRPr lang="en-US" dirty="0"/>
          </a:p>
        </p:txBody>
      </p:sp>
      <p:sp>
        <p:nvSpPr>
          <p:cNvPr id="4" name="Date Placeholder 3"/>
          <p:cNvSpPr>
            <a:spLocks noGrp="1"/>
          </p:cNvSpPr>
          <p:nvPr>
            <p:ph type="dt" sz="half" idx="10"/>
          </p:nvPr>
        </p:nvSpPr>
        <p:spPr/>
        <p:txBody>
          <a:bodyPr/>
          <a:lstStyle/>
          <a:p>
            <a:r>
              <a:rPr lang="en-US" smtClean="0"/>
              <a:t>11/17/2017</a:t>
            </a:r>
            <a:endParaRPr lang="en-US" dirty="0"/>
          </a:p>
        </p:txBody>
      </p:sp>
      <p:sp>
        <p:nvSpPr>
          <p:cNvPr id="5" name="Footer Placeholder 4"/>
          <p:cNvSpPr>
            <a:spLocks noGrp="1"/>
          </p:cNvSpPr>
          <p:nvPr>
            <p:ph type="ftr" sz="quarter" idx="12"/>
          </p:nvPr>
        </p:nvSpPr>
        <p:spPr/>
        <p:txBody>
          <a:bodyPr/>
          <a:lstStyle/>
          <a:p>
            <a:r>
              <a:rPr lang="en-US" smtClean="0"/>
              <a:t>Linked Lists in Python - Esquivel</a:t>
            </a:r>
            <a:endParaRPr lang="en-US" dirty="0"/>
          </a:p>
        </p:txBody>
      </p:sp>
      <p:sp>
        <p:nvSpPr>
          <p:cNvPr id="6" name="Slide Number Placeholder 5"/>
          <p:cNvSpPr>
            <a:spLocks noGrp="1"/>
          </p:cNvSpPr>
          <p:nvPr>
            <p:ph type="sldNum" sz="quarter" idx="11"/>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2593049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1600200"/>
          </a:xfrm>
        </p:spPr>
        <p:txBody>
          <a:bodyPr/>
          <a:lstStyle/>
          <a:p>
            <a:r>
              <a:rPr lang="en-US" dirty="0" smtClean="0"/>
              <a:t>How do you Create a Linked List</a:t>
            </a:r>
            <a:endParaRPr lang="en-US" dirty="0"/>
          </a:p>
        </p:txBody>
      </p:sp>
      <p:sp>
        <p:nvSpPr>
          <p:cNvPr id="3" name="Content Placeholder 2"/>
          <p:cNvSpPr>
            <a:spLocks noGrp="1"/>
          </p:cNvSpPr>
          <p:nvPr>
            <p:ph idx="1"/>
          </p:nvPr>
        </p:nvSpPr>
        <p:spPr>
          <a:xfrm>
            <a:off x="457200" y="2976347"/>
            <a:ext cx="8229600" cy="3149816"/>
          </a:xfrm>
        </p:spPr>
        <p:txBody>
          <a:bodyPr/>
          <a:lstStyle/>
          <a:p>
            <a:r>
              <a:rPr lang="en-US" dirty="0" smtClean="0"/>
              <a:t>Before creating your linked list; create your node class</a:t>
            </a:r>
          </a:p>
          <a:p>
            <a:r>
              <a:rPr lang="en-US" dirty="0" smtClean="0"/>
              <a:t>Then create a simple </a:t>
            </a:r>
            <a:r>
              <a:rPr lang="en-US" dirty="0"/>
              <a:t>class to hold </a:t>
            </a:r>
            <a:r>
              <a:rPr lang="en-US" dirty="0" smtClean="0"/>
              <a:t>your list</a:t>
            </a:r>
          </a:p>
          <a:p>
            <a:r>
              <a:rPr lang="en-US" dirty="0" smtClean="0"/>
              <a:t>We </a:t>
            </a:r>
            <a:r>
              <a:rPr lang="en-US" dirty="0"/>
              <a:t>will start with a constructor that holds a reference to the very first node in the </a:t>
            </a:r>
            <a:r>
              <a:rPr lang="en-US" dirty="0" smtClean="0"/>
              <a:t>list </a:t>
            </a:r>
          </a:p>
          <a:p>
            <a:r>
              <a:rPr lang="en-US" dirty="0" smtClean="0"/>
              <a:t>Since </a:t>
            </a:r>
            <a:r>
              <a:rPr lang="en-US" dirty="0"/>
              <a:t>this list is initially empty, we will start by setting this reference to None: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476621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r>
              <a:rPr lang="en-US" dirty="0" smtClean="0"/>
              <a:t>class</a:t>
            </a:r>
            <a:endParaRPr lang="en-US" dirty="0"/>
          </a:p>
        </p:txBody>
      </p:sp>
      <p:sp>
        <p:nvSpPr>
          <p:cNvPr id="3" name="Content Placeholder 2"/>
          <p:cNvSpPr>
            <a:spLocks noGrp="1"/>
          </p:cNvSpPr>
          <p:nvPr>
            <p:ph idx="1"/>
          </p:nvPr>
        </p:nvSpPr>
        <p:spPr/>
        <p:txBody>
          <a:bodyPr>
            <a:normAutofit/>
          </a:bodyPr>
          <a:lstStyle/>
          <a:p>
            <a:r>
              <a:rPr lang="en-US" dirty="0"/>
              <a:t> </a:t>
            </a:r>
            <a:endParaRPr lang="en-US" dirty="0" smtClean="0"/>
          </a:p>
          <a:p>
            <a:r>
              <a:rPr lang="en-US" dirty="0" smtClean="0"/>
              <a:t>class </a:t>
            </a:r>
            <a:r>
              <a:rPr lang="en-US" dirty="0"/>
              <a:t>Node: </a:t>
            </a:r>
          </a:p>
          <a:p>
            <a:r>
              <a:rPr lang="en-US" dirty="0"/>
              <a:t>        </a:t>
            </a:r>
            <a:r>
              <a:rPr lang="en-US" dirty="0" err="1"/>
              <a:t>def</a:t>
            </a:r>
            <a:r>
              <a:rPr lang="en-US" dirty="0"/>
              <a:t> __</a:t>
            </a:r>
            <a:r>
              <a:rPr lang="en-US" dirty="0" err="1"/>
              <a:t>init</a:t>
            </a:r>
            <a:r>
              <a:rPr lang="en-US" dirty="0"/>
              <a:t>__(self, data=None):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45274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nitialize linked list</a:t>
            </a:r>
            <a:endParaRPr lang="en-US" dirty="0"/>
          </a:p>
        </p:txBody>
      </p:sp>
      <p:sp>
        <p:nvSpPr>
          <p:cNvPr id="3" name="Content Placeholder 2"/>
          <p:cNvSpPr>
            <a:spLocks noGrp="1"/>
          </p:cNvSpPr>
          <p:nvPr>
            <p:ph idx="1"/>
          </p:nvPr>
        </p:nvSpPr>
        <p:spPr/>
        <p:txBody>
          <a:bodyPr>
            <a:normAutofit/>
          </a:bodyPr>
          <a:lstStyle/>
          <a:p>
            <a:r>
              <a:rPr lang="en-US" dirty="0" smtClean="0"/>
              <a:t>class </a:t>
            </a:r>
            <a:r>
              <a:rPr lang="en-US" dirty="0" err="1"/>
              <a:t>linked_list</a:t>
            </a:r>
            <a:r>
              <a:rPr lang="en-US" dirty="0"/>
              <a:t>:    </a:t>
            </a:r>
            <a:endParaRPr lang="en-US" dirty="0" smtClean="0"/>
          </a:p>
          <a:p>
            <a:pPr lvl="1"/>
            <a:r>
              <a:rPr lang="en-US" sz="2000" dirty="0" err="1" smtClean="0"/>
              <a:t>def</a:t>
            </a:r>
            <a:r>
              <a:rPr lang="en-US" sz="2000" dirty="0" smtClean="0"/>
              <a:t> </a:t>
            </a:r>
            <a:r>
              <a:rPr lang="en-US" sz="2000" dirty="0"/>
              <a:t>__</a:t>
            </a:r>
            <a:r>
              <a:rPr lang="en-US" sz="2000" dirty="0" err="1"/>
              <a:t>init</a:t>
            </a:r>
            <a:r>
              <a:rPr lang="en-US" sz="2000" dirty="0"/>
              <a:t>__(self):        </a:t>
            </a:r>
            <a:endParaRPr lang="en-US" sz="2000" dirty="0" smtClean="0"/>
          </a:p>
          <a:p>
            <a:pPr lvl="2"/>
            <a:r>
              <a:rPr lang="en-US" sz="2000" dirty="0" err="1" smtClean="0"/>
              <a:t>self.head</a:t>
            </a:r>
            <a:r>
              <a:rPr lang="en-US" sz="2000" dirty="0" smtClean="0"/>
              <a:t>=node</a:t>
            </a:r>
            <a:r>
              <a:rPr lang="en-US" sz="2000" dirty="0"/>
              <a:t>()    </a:t>
            </a:r>
            <a:endParaRPr lang="en-US" sz="2000" dirty="0" smtClean="0"/>
          </a:p>
          <a:p>
            <a:pPr marL="2743200" lvl="6" indent="0">
              <a:buNone/>
            </a:pPr>
            <a:r>
              <a:rPr lang="en-US" sz="2000" dirty="0" smtClean="0"/>
              <a:t> </a:t>
            </a:r>
            <a:r>
              <a:rPr lang="en-US" dirty="0"/>
              <a:t>#head node is </a:t>
            </a:r>
            <a:r>
              <a:rPr lang="en-US" dirty="0" smtClean="0"/>
              <a:t> </a:t>
            </a:r>
            <a:r>
              <a:rPr lang="en-US" dirty="0"/>
              <a:t>a named element to access </a:t>
            </a:r>
            <a:r>
              <a:rPr lang="en-US" dirty="0" smtClean="0"/>
              <a:t>list</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2070131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ppend</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def</a:t>
            </a:r>
            <a:r>
              <a:rPr lang="en-US" dirty="0" smtClean="0"/>
              <a:t> </a:t>
            </a:r>
            <a:r>
              <a:rPr lang="en-US" dirty="0"/>
              <a:t>append(</a:t>
            </a:r>
            <a:r>
              <a:rPr lang="en-US" dirty="0" err="1"/>
              <a:t>self,data</a:t>
            </a:r>
            <a:r>
              <a:rPr lang="en-US" dirty="0"/>
              <a:t>):      #add a new node </a:t>
            </a:r>
            <a:endParaRPr lang="en-US" dirty="0" smtClean="0"/>
          </a:p>
          <a:p>
            <a:pPr marL="0" indent="0">
              <a:buNone/>
            </a:pPr>
            <a:r>
              <a:rPr lang="en-US" dirty="0" smtClean="0"/>
              <a:t>	</a:t>
            </a:r>
            <a:r>
              <a:rPr lang="en-US" dirty="0" err="1" smtClean="0"/>
              <a:t>new_node</a:t>
            </a:r>
            <a:r>
              <a:rPr lang="en-US" dirty="0" smtClean="0"/>
              <a:t>=node(data</a:t>
            </a:r>
            <a:r>
              <a:rPr lang="en-US" dirty="0"/>
              <a:t>)     #create a new node        </a:t>
            </a:r>
            <a:r>
              <a:rPr lang="en-US" dirty="0" smtClean="0"/>
              <a:t>	cur=</a:t>
            </a:r>
            <a:r>
              <a:rPr lang="en-US" dirty="0" err="1" smtClean="0"/>
              <a:t>self.head</a:t>
            </a:r>
            <a:r>
              <a:rPr lang="en-US" dirty="0" smtClean="0"/>
              <a:t>           </a:t>
            </a:r>
            <a:r>
              <a:rPr lang="en-US" dirty="0"/>
              <a:t>#start on left        while </a:t>
            </a:r>
            <a:r>
              <a:rPr lang="en-US" dirty="0" smtClean="0"/>
              <a:t>	</a:t>
            </a:r>
            <a:r>
              <a:rPr lang="en-US" dirty="0" err="1" smtClean="0"/>
              <a:t>cur.next</a:t>
            </a:r>
            <a:r>
              <a:rPr lang="en-US" dirty="0"/>
              <a:t>!=None:             </a:t>
            </a:r>
            <a:endParaRPr lang="en-US" dirty="0" smtClean="0"/>
          </a:p>
          <a:p>
            <a:pPr marL="0" indent="0">
              <a:buNone/>
            </a:pPr>
            <a:r>
              <a:rPr lang="en-US" dirty="0"/>
              <a:t>	</a:t>
            </a:r>
            <a:r>
              <a:rPr lang="en-US" dirty="0" smtClean="0"/>
              <a:t>	cur=</a:t>
            </a:r>
            <a:r>
              <a:rPr lang="en-US" dirty="0" err="1" smtClean="0"/>
              <a:t>cur.next</a:t>
            </a:r>
            <a:r>
              <a:rPr lang="en-US" dirty="0" smtClean="0"/>
              <a:t>        </a:t>
            </a:r>
          </a:p>
          <a:p>
            <a:pPr marL="0" indent="0">
              <a:buNone/>
            </a:pPr>
            <a:r>
              <a:rPr lang="en-US" dirty="0"/>
              <a:t>	</a:t>
            </a:r>
            <a:r>
              <a:rPr lang="en-US" dirty="0" err="1" smtClean="0"/>
              <a:t>cur.next</a:t>
            </a:r>
            <a:r>
              <a:rPr lang="en-US" dirty="0" smtClean="0"/>
              <a:t>=</a:t>
            </a:r>
            <a:r>
              <a:rPr lang="en-US" dirty="0" err="1" smtClean="0"/>
              <a:t>new_node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416788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a:t>
            </a:r>
            <a:endParaRPr lang="en-US" dirty="0"/>
          </a:p>
        </p:txBody>
      </p:sp>
      <p:sp>
        <p:nvSpPr>
          <p:cNvPr id="3" name="Content Placeholder 2"/>
          <p:cNvSpPr>
            <a:spLocks noGrp="1"/>
          </p:cNvSpPr>
          <p:nvPr>
            <p:ph idx="1"/>
          </p:nvPr>
        </p:nvSpPr>
        <p:spPr/>
        <p:txBody>
          <a:bodyPr>
            <a:normAutofit/>
          </a:bodyPr>
          <a:lstStyle/>
          <a:p>
            <a:r>
              <a:rPr lang="en-US" dirty="0"/>
              <a:t> </a:t>
            </a:r>
            <a:r>
              <a:rPr lang="en-US" dirty="0" err="1"/>
              <a:t>def</a:t>
            </a:r>
            <a:r>
              <a:rPr lang="en-US" dirty="0"/>
              <a:t> length(self):       #only pass instance of linked list</a:t>
            </a:r>
          </a:p>
          <a:p>
            <a:r>
              <a:rPr lang="en-US" dirty="0"/>
              <a:t>        cur=</a:t>
            </a:r>
            <a:r>
              <a:rPr lang="en-US" dirty="0" err="1"/>
              <a:t>self.head</a:t>
            </a:r>
            <a:endParaRPr lang="en-US" dirty="0"/>
          </a:p>
          <a:p>
            <a:r>
              <a:rPr lang="en-US" dirty="0"/>
              <a:t>        total=0</a:t>
            </a:r>
          </a:p>
          <a:p>
            <a:r>
              <a:rPr lang="en-US" dirty="0"/>
              <a:t>        while </a:t>
            </a:r>
            <a:r>
              <a:rPr lang="en-US" dirty="0" err="1"/>
              <a:t>cur.next</a:t>
            </a:r>
            <a:r>
              <a:rPr lang="en-US" dirty="0"/>
              <a:t>!=None:</a:t>
            </a:r>
          </a:p>
          <a:p>
            <a:r>
              <a:rPr lang="en-US" dirty="0"/>
              <a:t>            total+=1</a:t>
            </a:r>
          </a:p>
          <a:p>
            <a:r>
              <a:rPr lang="en-US" dirty="0"/>
              <a:t>            cur=</a:t>
            </a:r>
            <a:r>
              <a:rPr lang="en-US" dirty="0" err="1"/>
              <a:t>cur.next</a:t>
            </a:r>
            <a:endParaRPr lang="en-US" dirty="0"/>
          </a:p>
          <a:p>
            <a:r>
              <a:rPr lang="en-US" dirty="0"/>
              <a:t>        return total</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1043785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p:txBody>
          <a:bodyPr>
            <a:normAutofit/>
          </a:bodyPr>
          <a:lstStyle/>
          <a:p>
            <a:r>
              <a:rPr lang="en-US" dirty="0"/>
              <a:t> </a:t>
            </a:r>
            <a:r>
              <a:rPr lang="en-US" dirty="0" err="1"/>
              <a:t>def</a:t>
            </a:r>
            <a:r>
              <a:rPr lang="en-US" dirty="0"/>
              <a:t> display(self):</a:t>
            </a:r>
          </a:p>
          <a:p>
            <a:r>
              <a:rPr lang="en-US" dirty="0"/>
              <a:t>        </a:t>
            </a:r>
            <a:r>
              <a:rPr lang="en-US" dirty="0" err="1"/>
              <a:t>elems</a:t>
            </a:r>
            <a:r>
              <a:rPr lang="en-US" dirty="0"/>
              <a:t>=[]    # this is a regular list with nothing for now</a:t>
            </a:r>
          </a:p>
          <a:p>
            <a:r>
              <a:rPr lang="en-US" dirty="0"/>
              <a:t>        </a:t>
            </a:r>
            <a:r>
              <a:rPr lang="en-US" dirty="0" err="1"/>
              <a:t>cur_node</a:t>
            </a:r>
            <a:r>
              <a:rPr lang="en-US" dirty="0"/>
              <a:t>=</a:t>
            </a:r>
            <a:r>
              <a:rPr lang="en-US" dirty="0" err="1"/>
              <a:t>self.head</a:t>
            </a:r>
            <a:endParaRPr lang="en-US" dirty="0"/>
          </a:p>
          <a:p>
            <a:r>
              <a:rPr lang="en-US" dirty="0"/>
              <a:t>        while </a:t>
            </a:r>
            <a:r>
              <a:rPr lang="en-US" dirty="0" err="1"/>
              <a:t>cur_node.next</a:t>
            </a:r>
            <a:r>
              <a:rPr lang="en-US" dirty="0"/>
              <a:t>!=None:</a:t>
            </a:r>
          </a:p>
          <a:p>
            <a:r>
              <a:rPr lang="en-US" dirty="0"/>
              <a:t>            </a:t>
            </a:r>
            <a:r>
              <a:rPr lang="en-US" dirty="0" err="1"/>
              <a:t>cur_node</a:t>
            </a:r>
            <a:r>
              <a:rPr lang="en-US" dirty="0"/>
              <a:t>=</a:t>
            </a:r>
            <a:r>
              <a:rPr lang="en-US" dirty="0" err="1"/>
              <a:t>cur_node.next</a:t>
            </a:r>
            <a:endParaRPr lang="en-US" dirty="0"/>
          </a:p>
          <a:p>
            <a:r>
              <a:rPr lang="en-US" dirty="0"/>
              <a:t>            </a:t>
            </a:r>
            <a:r>
              <a:rPr lang="en-US" dirty="0" err="1"/>
              <a:t>elems.append</a:t>
            </a:r>
            <a:r>
              <a:rPr lang="en-US" dirty="0"/>
              <a:t>(</a:t>
            </a:r>
            <a:r>
              <a:rPr lang="en-US" dirty="0" err="1"/>
              <a:t>cur_node.data</a:t>
            </a:r>
            <a:r>
              <a:rPr lang="en-US" dirty="0"/>
              <a:t>)</a:t>
            </a:r>
          </a:p>
          <a:p>
            <a:r>
              <a:rPr lang="en-US" dirty="0"/>
              <a:t>        print(</a:t>
            </a:r>
            <a:r>
              <a:rPr lang="en-US" dirty="0" err="1"/>
              <a:t>elems</a:t>
            </a:r>
            <a:r>
              <a:rPr lang="en-US" dirty="0"/>
              <a:t>)</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0751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err="1"/>
              <a:t>def</a:t>
            </a:r>
            <a:r>
              <a:rPr lang="en-US" dirty="0"/>
              <a:t> get(</a:t>
            </a:r>
            <a:r>
              <a:rPr lang="en-US" dirty="0" err="1"/>
              <a:t>self,index</a:t>
            </a:r>
            <a:r>
              <a:rPr lang="en-US" dirty="0"/>
              <a:t>):</a:t>
            </a:r>
          </a:p>
          <a:p>
            <a:r>
              <a:rPr lang="en-US" dirty="0"/>
              <a:t>        if index&gt;=</a:t>
            </a:r>
            <a:r>
              <a:rPr lang="en-US" dirty="0" err="1"/>
              <a:t>self.length</a:t>
            </a:r>
            <a:r>
              <a:rPr lang="en-US" dirty="0"/>
              <a:t>():</a:t>
            </a:r>
          </a:p>
          <a:p>
            <a:r>
              <a:rPr lang="en-US" dirty="0"/>
              <a:t>            print("ERROR: Get index not in array!")</a:t>
            </a:r>
          </a:p>
          <a:p>
            <a:r>
              <a:rPr lang="en-US" dirty="0"/>
              <a:t>            return None</a:t>
            </a:r>
          </a:p>
          <a:p>
            <a:r>
              <a:rPr lang="en-US" dirty="0"/>
              <a:t>        </a:t>
            </a:r>
            <a:r>
              <a:rPr lang="en-US" dirty="0" err="1"/>
              <a:t>cur_idx</a:t>
            </a:r>
            <a:r>
              <a:rPr lang="en-US" dirty="0"/>
              <a:t>=0</a:t>
            </a:r>
          </a:p>
          <a:p>
            <a:r>
              <a:rPr lang="en-US" dirty="0"/>
              <a:t>        </a:t>
            </a:r>
            <a:r>
              <a:rPr lang="en-US" dirty="0" err="1"/>
              <a:t>cur_node</a:t>
            </a:r>
            <a:r>
              <a:rPr lang="en-US" dirty="0"/>
              <a:t>=</a:t>
            </a:r>
            <a:r>
              <a:rPr lang="en-US" dirty="0" err="1"/>
              <a:t>self.head</a:t>
            </a:r>
            <a:endParaRPr lang="en-US" dirty="0"/>
          </a:p>
          <a:p>
            <a:r>
              <a:rPr lang="en-US" dirty="0"/>
              <a:t>        while True:</a:t>
            </a:r>
          </a:p>
          <a:p>
            <a:r>
              <a:rPr lang="en-US" dirty="0"/>
              <a:t>            </a:t>
            </a:r>
            <a:r>
              <a:rPr lang="en-US" dirty="0" err="1"/>
              <a:t>cur_node</a:t>
            </a:r>
            <a:r>
              <a:rPr lang="en-US" dirty="0"/>
              <a:t>=</a:t>
            </a:r>
            <a:r>
              <a:rPr lang="en-US" dirty="0" err="1"/>
              <a:t>cur_node.next</a:t>
            </a:r>
            <a:endParaRPr lang="en-US" dirty="0"/>
          </a:p>
          <a:p>
            <a:r>
              <a:rPr lang="en-US" dirty="0"/>
              <a:t>            if </a:t>
            </a:r>
            <a:r>
              <a:rPr lang="en-US" dirty="0" err="1"/>
              <a:t>cur_idx</a:t>
            </a:r>
            <a:r>
              <a:rPr lang="en-US" dirty="0"/>
              <a:t>==index:</a:t>
            </a:r>
          </a:p>
          <a:p>
            <a:r>
              <a:rPr lang="en-US" dirty="0"/>
              <a:t>                return </a:t>
            </a:r>
            <a:r>
              <a:rPr lang="en-US" dirty="0" err="1"/>
              <a:t>cur_node.data</a:t>
            </a:r>
            <a:endParaRPr lang="en-US" dirty="0"/>
          </a:p>
          <a:p>
            <a:r>
              <a:rPr lang="en-US" dirty="0"/>
              <a:t>            </a:t>
            </a:r>
            <a:r>
              <a:rPr lang="en-US" dirty="0" err="1"/>
              <a:t>cur_idx</a:t>
            </a:r>
            <a:r>
              <a:rPr lang="en-US" dirty="0"/>
              <a:t>+=1</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2817788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rase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err="1"/>
              <a:t>def</a:t>
            </a:r>
            <a:r>
              <a:rPr lang="en-US" dirty="0"/>
              <a:t> erase(</a:t>
            </a:r>
            <a:r>
              <a:rPr lang="en-US" dirty="0" err="1"/>
              <a:t>self,index</a:t>
            </a:r>
            <a:r>
              <a:rPr lang="en-US" dirty="0"/>
              <a:t>):</a:t>
            </a:r>
          </a:p>
          <a:p>
            <a:r>
              <a:rPr lang="en-US" dirty="0"/>
              <a:t>        if index&gt;=</a:t>
            </a:r>
            <a:r>
              <a:rPr lang="en-US" dirty="0" err="1"/>
              <a:t>self.length</a:t>
            </a:r>
            <a:r>
              <a:rPr lang="en-US" dirty="0"/>
              <a:t>():</a:t>
            </a:r>
          </a:p>
          <a:p>
            <a:r>
              <a:rPr lang="en-US" dirty="0"/>
              <a:t>            print("Error: 'Index out of error")</a:t>
            </a:r>
          </a:p>
          <a:p>
            <a:r>
              <a:rPr lang="en-US" dirty="0"/>
              <a:t>            return</a:t>
            </a:r>
          </a:p>
          <a:p>
            <a:r>
              <a:rPr lang="en-US" dirty="0"/>
              <a:t>        </a:t>
            </a:r>
            <a:r>
              <a:rPr lang="en-US" dirty="0" err="1"/>
              <a:t>cur_idx</a:t>
            </a:r>
            <a:r>
              <a:rPr lang="en-US" dirty="0"/>
              <a:t>=0</a:t>
            </a:r>
          </a:p>
          <a:p>
            <a:r>
              <a:rPr lang="en-US" dirty="0"/>
              <a:t>        </a:t>
            </a:r>
            <a:r>
              <a:rPr lang="en-US" dirty="0" err="1"/>
              <a:t>cur_node</a:t>
            </a:r>
            <a:r>
              <a:rPr lang="en-US" dirty="0"/>
              <a:t>=</a:t>
            </a:r>
            <a:r>
              <a:rPr lang="en-US" dirty="0" err="1"/>
              <a:t>self.head</a:t>
            </a:r>
            <a:endParaRPr lang="en-US" dirty="0"/>
          </a:p>
          <a:p>
            <a:r>
              <a:rPr lang="en-US" dirty="0"/>
              <a:t>        while True:</a:t>
            </a:r>
          </a:p>
          <a:p>
            <a:r>
              <a:rPr lang="en-US" dirty="0"/>
              <a:t>            </a:t>
            </a:r>
            <a:r>
              <a:rPr lang="en-US" dirty="0" err="1"/>
              <a:t>last_node</a:t>
            </a:r>
            <a:r>
              <a:rPr lang="en-US" dirty="0"/>
              <a:t>=</a:t>
            </a:r>
            <a:r>
              <a:rPr lang="en-US" dirty="0" err="1"/>
              <a:t>cur_node</a:t>
            </a:r>
            <a:endParaRPr lang="en-US" dirty="0"/>
          </a:p>
          <a:p>
            <a:r>
              <a:rPr lang="en-US" dirty="0"/>
              <a:t>            </a:t>
            </a:r>
            <a:r>
              <a:rPr lang="en-US" dirty="0" err="1"/>
              <a:t>cur_node</a:t>
            </a:r>
            <a:r>
              <a:rPr lang="en-US" dirty="0"/>
              <a:t>=</a:t>
            </a:r>
            <a:r>
              <a:rPr lang="en-US" dirty="0" err="1"/>
              <a:t>cur_node.next</a:t>
            </a:r>
            <a:endParaRPr lang="en-US" dirty="0"/>
          </a:p>
          <a:p>
            <a:pPr marL="1257300" lvl="4" indent="-342900"/>
            <a:r>
              <a:rPr lang="en-US" sz="2400" dirty="0"/>
              <a:t>if </a:t>
            </a:r>
            <a:r>
              <a:rPr lang="en-US" sz="2400" dirty="0" err="1"/>
              <a:t>cur_idx</a:t>
            </a:r>
            <a:r>
              <a:rPr lang="en-US" sz="2400" dirty="0"/>
              <a:t>==index:</a:t>
            </a:r>
          </a:p>
          <a:p>
            <a:r>
              <a:rPr lang="en-US" dirty="0"/>
              <a:t>                </a:t>
            </a:r>
            <a:r>
              <a:rPr lang="en-US" dirty="0" err="1"/>
              <a:t>last_node.next</a:t>
            </a:r>
            <a:r>
              <a:rPr lang="en-US" dirty="0"/>
              <a:t>=</a:t>
            </a:r>
            <a:r>
              <a:rPr lang="en-US" dirty="0" err="1"/>
              <a:t>cur_node.next</a:t>
            </a:r>
            <a:endParaRPr lang="en-US" dirty="0"/>
          </a:p>
          <a:p>
            <a:r>
              <a:rPr lang="en-US" dirty="0"/>
              <a:t>                return</a:t>
            </a:r>
          </a:p>
          <a:p>
            <a:r>
              <a:rPr lang="en-US" dirty="0"/>
              <a:t>            </a:t>
            </a:r>
            <a:r>
              <a:rPr lang="en-US" dirty="0" err="1"/>
              <a:t>cur_idx</a:t>
            </a:r>
            <a:r>
              <a:rPr lang="en-US" dirty="0"/>
              <a:t>+=1</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712177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4103159"/>
              </p:ext>
            </p:extLst>
          </p:nvPr>
        </p:nvGraphicFramePr>
        <p:xfrm>
          <a:off x="4134679" y="1589157"/>
          <a:ext cx="4689061" cy="2496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62031767"/>
              </p:ext>
            </p:extLst>
          </p:nvPr>
        </p:nvGraphicFramePr>
        <p:xfrm>
          <a:off x="3635513" y="4097131"/>
          <a:ext cx="4689061" cy="24969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85948463"/>
              </p:ext>
            </p:extLst>
          </p:nvPr>
        </p:nvGraphicFramePr>
        <p:xfrm>
          <a:off x="145775" y="1500810"/>
          <a:ext cx="4503529" cy="24969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Date Placeholder 2"/>
          <p:cNvSpPr>
            <a:spLocks noGrp="1"/>
          </p:cNvSpPr>
          <p:nvPr>
            <p:ph type="dt" sz="half" idx="10"/>
          </p:nvPr>
        </p:nvSpPr>
        <p:spPr/>
        <p:txBody>
          <a:bodyPr/>
          <a:lstStyle/>
          <a:p>
            <a:r>
              <a:rPr lang="en-US" smtClean="0"/>
              <a:t>11/17/2017</a:t>
            </a:r>
            <a:endParaRPr lang="en-US"/>
          </a:p>
        </p:txBody>
      </p:sp>
      <p:sp>
        <p:nvSpPr>
          <p:cNvPr id="7" name="Footer Placeholder 6"/>
          <p:cNvSpPr>
            <a:spLocks noGrp="1"/>
          </p:cNvSpPr>
          <p:nvPr>
            <p:ph type="ftr" sz="quarter" idx="11"/>
          </p:nvPr>
        </p:nvSpPr>
        <p:spPr/>
        <p:txBody>
          <a:bodyPr/>
          <a:lstStyle/>
          <a:p>
            <a:r>
              <a:rPr lang="en-US" smtClean="0"/>
              <a:t>Linked Lists in Python - Esquivel</a:t>
            </a:r>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4149532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a:t>
            </a:r>
            <a:r>
              <a:rPr lang="en-US" dirty="0" smtClean="0"/>
              <a:t>of linked lists</a:t>
            </a:r>
            <a:endParaRPr lang="en-US" dirty="0"/>
          </a:p>
        </p:txBody>
      </p:sp>
      <p:sp>
        <p:nvSpPr>
          <p:cNvPr id="3" name="Content Placeholder 2"/>
          <p:cNvSpPr>
            <a:spLocks noGrp="1"/>
          </p:cNvSpPr>
          <p:nvPr>
            <p:ph idx="1"/>
          </p:nvPr>
        </p:nvSpPr>
        <p:spPr/>
        <p:txBody>
          <a:bodyPr/>
          <a:lstStyle/>
          <a:p>
            <a:r>
              <a:rPr lang="en-US" dirty="0" smtClean="0"/>
              <a:t>Singly</a:t>
            </a:r>
          </a:p>
          <a:p>
            <a:r>
              <a:rPr lang="en-US" dirty="0" smtClean="0"/>
              <a:t>Doubly  - Not discussed today</a:t>
            </a:r>
          </a:p>
          <a:p>
            <a:r>
              <a:rPr lang="en-US" dirty="0" smtClean="0"/>
              <a:t>Circular – Not discussed today</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1285181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Presentation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5456715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8057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Overview of data types and objects</a:t>
            </a:r>
          </a:p>
          <a:p>
            <a:r>
              <a:rPr lang="en-US" dirty="0"/>
              <a:t>Python contains 12 built-in data types. These include four numeric types (</a:t>
            </a:r>
            <a:r>
              <a:rPr lang="en-US" dirty="0" err="1"/>
              <a:t>int</a:t>
            </a:r>
            <a:r>
              <a:rPr lang="en-US" dirty="0"/>
              <a:t>, float, complex, </a:t>
            </a:r>
            <a:r>
              <a:rPr lang="en-US" dirty="0" err="1"/>
              <a:t>bool</a:t>
            </a:r>
            <a:r>
              <a:rPr lang="en-US" dirty="0"/>
              <a:t>), four sequence types (</a:t>
            </a:r>
            <a:r>
              <a:rPr lang="en-US" dirty="0" err="1"/>
              <a:t>str</a:t>
            </a:r>
            <a:r>
              <a:rPr lang="en-US" dirty="0"/>
              <a:t>, list, tuple, range), one mapping type (</a:t>
            </a:r>
            <a:r>
              <a:rPr lang="en-US" dirty="0" err="1"/>
              <a:t>dict</a:t>
            </a:r>
            <a:r>
              <a:rPr lang="en-US" dirty="0"/>
              <a:t>), and two set types. It is also possible to create user-defined objects such as functions or </a:t>
            </a:r>
            <a:r>
              <a:rPr lang="en-US" dirty="0" smtClean="0"/>
              <a:t>classes.</a:t>
            </a:r>
            <a:endParaRPr lang="en-US" dirty="0"/>
          </a:p>
          <a:p>
            <a:r>
              <a:rPr lang="en-US" dirty="0"/>
              <a:t>All data types in Python are </a:t>
            </a:r>
            <a:r>
              <a:rPr lang="en-US" b="1" dirty="0" smtClean="0"/>
              <a:t>objects</a:t>
            </a:r>
            <a:r>
              <a:rPr lang="en-US" dirty="0" smtClean="0"/>
              <a:t>, </a:t>
            </a:r>
            <a:r>
              <a:rPr lang="en-US" dirty="0"/>
              <a:t>including modules, classes, and functions, </a:t>
            </a:r>
            <a:r>
              <a:rPr lang="en-US" dirty="0" smtClean="0"/>
              <a:t>and literals </a:t>
            </a:r>
            <a:r>
              <a:rPr lang="en-US" dirty="0"/>
              <a:t>such as strings and </a:t>
            </a:r>
            <a:r>
              <a:rPr lang="en-US" dirty="0" smtClean="0"/>
              <a:t>integers.</a:t>
            </a:r>
          </a:p>
          <a:p>
            <a:r>
              <a:rPr lang="en-US" dirty="0" smtClean="0"/>
              <a:t>Each </a:t>
            </a:r>
            <a:r>
              <a:rPr lang="en-US" dirty="0"/>
              <a:t>object in Python has a </a:t>
            </a:r>
            <a:r>
              <a:rPr lang="en-US" b="1" dirty="0"/>
              <a:t>type</a:t>
            </a:r>
            <a:r>
              <a:rPr lang="en-US" dirty="0"/>
              <a:t>, a </a:t>
            </a:r>
            <a:r>
              <a:rPr lang="en-US" b="1" dirty="0"/>
              <a:t>value,</a:t>
            </a:r>
            <a:r>
              <a:rPr lang="en-US" dirty="0"/>
              <a:t> and an </a:t>
            </a:r>
            <a:r>
              <a:rPr lang="en-US" b="1" dirty="0"/>
              <a:t>identity</a:t>
            </a:r>
            <a:r>
              <a:rPr lang="en-US" dirty="0"/>
              <a:t>. When we write greet = "hello world" we are creating an instance of a string object with the value "hello world" and the identity of </a:t>
            </a:r>
            <a:r>
              <a:rPr lang="en-US" dirty="0" smtClean="0"/>
              <a:t>greet.</a:t>
            </a:r>
          </a:p>
          <a:p>
            <a:r>
              <a:rPr lang="en-US" dirty="0" smtClean="0"/>
              <a:t>The </a:t>
            </a:r>
            <a:r>
              <a:rPr lang="en-US" dirty="0"/>
              <a:t>identity of an object acts as a pointer to the object's location in memory. The type of an object, also known as the object's class, describes the object's internal representation as well as the methods and operations it supports. </a:t>
            </a:r>
            <a:endParaRPr lang="en-US" dirty="0" smtClean="0"/>
          </a:p>
          <a:p>
            <a:r>
              <a:rPr lang="en-US" dirty="0" smtClean="0"/>
              <a:t>Once </a:t>
            </a:r>
            <a:r>
              <a:rPr lang="en-US" dirty="0"/>
              <a:t>an instance of an object is created, its identity and type cannot be changed.</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287653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Vs. Linked List</a:t>
            </a:r>
            <a:endParaRPr lang="en-US" dirty="0"/>
          </a:p>
        </p:txBody>
      </p:sp>
      <p:pic>
        <p:nvPicPr>
          <p:cNvPr id="4" name="Content Placeholder 3"/>
          <p:cNvPicPr>
            <a:picLocks noGrp="1" noChangeAspect="1"/>
          </p:cNvPicPr>
          <p:nvPr>
            <p:ph idx="1"/>
          </p:nvPr>
        </p:nvPicPr>
        <p:blipFill>
          <a:blip r:embed="rId2"/>
          <a:srcRect t="-6626" b="-6626"/>
          <a:stretch>
            <a:fillRect/>
          </a:stretch>
        </p:blipFill>
        <p:spPr/>
      </p:pic>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3313946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Lists</a:t>
            </a:r>
            <a:endParaRPr lang="en-US" dirty="0"/>
          </a:p>
        </p:txBody>
      </p:sp>
      <p:pic>
        <p:nvPicPr>
          <p:cNvPr id="4" name="Content Placeholder 3"/>
          <p:cNvPicPr>
            <a:picLocks noGrp="1" noChangeAspect="1"/>
          </p:cNvPicPr>
          <p:nvPr>
            <p:ph idx="1"/>
          </p:nvPr>
        </p:nvPicPr>
        <p:blipFill>
          <a:blip r:embed="rId2"/>
          <a:srcRect t="-14778" b="-14778"/>
          <a:stretch>
            <a:fillRect/>
          </a:stretch>
        </p:blipFill>
        <p:spPr/>
      </p:pic>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291505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Focused on linked lists</a:t>
            </a:r>
          </a:p>
          <a:p>
            <a:r>
              <a:rPr lang="en-US" dirty="0" smtClean="0"/>
              <a:t>Studied the </a:t>
            </a:r>
            <a:r>
              <a:rPr lang="en-US" dirty="0"/>
              <a:t>concepts that underlie </a:t>
            </a:r>
            <a:r>
              <a:rPr lang="en-US" dirty="0" smtClean="0"/>
              <a:t>lists</a:t>
            </a:r>
          </a:p>
          <a:p>
            <a:pPr lvl="1"/>
            <a:r>
              <a:rPr lang="en-US" dirty="0" smtClean="0"/>
              <a:t>nodes </a:t>
            </a:r>
          </a:p>
          <a:p>
            <a:pPr lvl="1"/>
            <a:r>
              <a:rPr lang="en-US" dirty="0" smtClean="0"/>
              <a:t>pointers </a:t>
            </a:r>
          </a:p>
          <a:p>
            <a:r>
              <a:rPr lang="en-US" dirty="0" smtClean="0"/>
              <a:t>Defined major </a:t>
            </a:r>
            <a:r>
              <a:rPr lang="en-US" dirty="0" smtClean="0"/>
              <a:t>methods </a:t>
            </a:r>
            <a:r>
              <a:rPr lang="en-US" dirty="0" smtClean="0"/>
              <a:t>typical of a linked link</a:t>
            </a:r>
          </a:p>
          <a:p>
            <a:pPr lvl="1"/>
            <a:r>
              <a:rPr lang="en-US" dirty="0" smtClean="0"/>
              <a:t>Node</a:t>
            </a:r>
          </a:p>
          <a:p>
            <a:pPr lvl="1"/>
            <a:r>
              <a:rPr lang="en-US" dirty="0" smtClean="0"/>
              <a:t>Append</a:t>
            </a:r>
          </a:p>
          <a:p>
            <a:pPr lvl="1"/>
            <a:r>
              <a:rPr lang="en-US" dirty="0" smtClean="0"/>
              <a:t>Get</a:t>
            </a:r>
          </a:p>
          <a:p>
            <a:pPr lvl="1"/>
            <a:r>
              <a:rPr lang="en-US" dirty="0" smtClean="0"/>
              <a:t>Erase</a:t>
            </a:r>
          </a:p>
          <a:p>
            <a:pPr lvl="1"/>
            <a:r>
              <a:rPr lang="en-US" dirty="0" smtClean="0"/>
              <a:t>Length</a:t>
            </a:r>
          </a:p>
          <a:p>
            <a:pPr lvl="1"/>
            <a:r>
              <a:rPr lang="en-US" dirty="0" smtClean="0"/>
              <a:t>Display</a:t>
            </a:r>
          </a:p>
          <a:p>
            <a:r>
              <a:rPr lang="en-US" dirty="0" smtClean="0"/>
              <a:t>Next session: arrays and lists</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1298643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a:t>Python Data Structures and </a:t>
            </a:r>
            <a:r>
              <a:rPr lang="en-US" dirty="0" smtClean="0"/>
              <a:t>Algorithms, by </a:t>
            </a:r>
            <a:r>
              <a:rPr lang="en-US" dirty="0"/>
              <a:t>Benjamin </a:t>
            </a:r>
            <a:r>
              <a:rPr lang="en-US" dirty="0" smtClean="0"/>
              <a:t>Baka, </a:t>
            </a:r>
            <a:r>
              <a:rPr lang="en-US" i="1" dirty="0" smtClean="0"/>
              <a:t>Published </a:t>
            </a:r>
            <a:r>
              <a:rPr lang="en-US" i="1" dirty="0"/>
              <a:t>by Show publisher page link if publisher pages switch is on </a:t>
            </a:r>
            <a:r>
              <a:rPr lang="en-US" i="1" dirty="0">
                <a:hlinkClick r:id="rId3"/>
              </a:rPr>
              <a:t>Packt Publishing, </a:t>
            </a:r>
            <a:r>
              <a:rPr lang="en-US" i="1" dirty="0" smtClean="0">
                <a:hlinkClick r:id="rId3"/>
              </a:rPr>
              <a:t>2017</a:t>
            </a:r>
            <a:endParaRPr lang="en-US" i="1" dirty="0" smtClean="0"/>
          </a:p>
          <a:p>
            <a:r>
              <a:rPr lang="en-US" i="1" dirty="0" smtClean="0"/>
              <a:t>Faure, Brian: “</a:t>
            </a:r>
            <a:r>
              <a:rPr lang="en-US" dirty="0">
                <a:hlinkClick r:id="rId4"/>
              </a:rPr>
              <a:t>Python Data Structures #2: Linked </a:t>
            </a:r>
            <a:r>
              <a:rPr lang="en-US" dirty="0" smtClean="0">
                <a:hlinkClick r:id="rId4"/>
              </a:rPr>
              <a:t>List</a:t>
            </a:r>
            <a:r>
              <a:rPr lang="en-US" dirty="0" smtClean="0"/>
              <a:t>”, August 26, 2017, </a:t>
            </a:r>
            <a:r>
              <a:rPr lang="en-US" dirty="0" err="1" smtClean="0"/>
              <a:t>youtube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22559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for Linked Lists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smtClean="0"/>
              <a:t>What is a Linked List?</a:t>
            </a:r>
          </a:p>
          <a:p>
            <a:pPr marL="800100" lvl="1" indent="-342900">
              <a:buFont typeface="+mj-lt"/>
              <a:buAutoNum type="alphaUcPeriod"/>
            </a:pPr>
            <a:r>
              <a:rPr lang="en-US" dirty="0" smtClean="0"/>
              <a:t>Nodes</a:t>
            </a:r>
          </a:p>
          <a:p>
            <a:pPr marL="1257300" lvl="2" indent="-342900">
              <a:buFont typeface="+mj-lt"/>
              <a:buAutoNum type="arabicPeriod"/>
            </a:pPr>
            <a:r>
              <a:rPr lang="en-US" dirty="0" smtClean="0"/>
              <a:t>Data</a:t>
            </a:r>
          </a:p>
          <a:p>
            <a:pPr marL="1257300" lvl="2" indent="-342900">
              <a:buFont typeface="+mj-lt"/>
              <a:buAutoNum type="arabicPeriod"/>
            </a:pPr>
            <a:r>
              <a:rPr lang="en-US" dirty="0" smtClean="0"/>
              <a:t>Pointers</a:t>
            </a:r>
          </a:p>
          <a:p>
            <a:pPr marL="800100" lvl="1" indent="-342900">
              <a:buFont typeface="+mj-lt"/>
              <a:buAutoNum type="alphaUcPeriod"/>
            </a:pPr>
            <a:r>
              <a:rPr lang="en-US" dirty="0" smtClean="0"/>
              <a:t>Head</a:t>
            </a:r>
          </a:p>
          <a:p>
            <a:pPr marL="800100" lvl="1" indent="-342900">
              <a:buFont typeface="+mj-lt"/>
              <a:buAutoNum type="alphaUcPeriod"/>
            </a:pPr>
            <a:r>
              <a:rPr lang="en-US" dirty="0" smtClean="0"/>
              <a:t>None</a:t>
            </a:r>
          </a:p>
          <a:p>
            <a:pPr marL="457200" indent="-457200">
              <a:buFont typeface="+mj-lt"/>
              <a:buAutoNum type="arabicPeriod"/>
            </a:pPr>
            <a:r>
              <a:rPr lang="en-US" dirty="0" smtClean="0"/>
              <a:t>Singly Linked Lists</a:t>
            </a:r>
          </a:p>
          <a:p>
            <a:pPr marL="457200" indent="-457200">
              <a:buFont typeface="+mj-lt"/>
              <a:buAutoNum type="arabicPeriod"/>
            </a:pPr>
            <a:r>
              <a:rPr lang="en-US" dirty="0" smtClean="0"/>
              <a:t>Python Coding</a:t>
            </a:r>
          </a:p>
          <a:p>
            <a:pPr marL="800100" lvl="1" indent="-342900">
              <a:buFont typeface="+mj-lt"/>
              <a:buAutoNum type="alphaUcPeriod"/>
            </a:pPr>
            <a:r>
              <a:rPr lang="en-US" dirty="0" smtClean="0"/>
              <a:t>Define the Node Class</a:t>
            </a:r>
          </a:p>
          <a:p>
            <a:pPr marL="800100" lvl="1" indent="-342900">
              <a:buFont typeface="+mj-lt"/>
              <a:buAutoNum type="alphaUcPeriod"/>
            </a:pPr>
            <a:r>
              <a:rPr lang="en-US" dirty="0" smtClean="0"/>
              <a:t>Linked List Object</a:t>
            </a:r>
          </a:p>
          <a:p>
            <a:pPr marL="1257300" lvl="2" indent="-342900">
              <a:buFont typeface="+mj-lt"/>
              <a:buAutoNum type="arabicPeriod"/>
            </a:pPr>
            <a:r>
              <a:rPr lang="en-US" dirty="0" smtClean="0"/>
              <a:t>Define the head</a:t>
            </a:r>
          </a:p>
          <a:p>
            <a:pPr marL="1257300" lvl="2" indent="-342900">
              <a:buFont typeface="+mj-lt"/>
              <a:buAutoNum type="arabicPeriod"/>
            </a:pPr>
            <a:r>
              <a:rPr lang="en-US" dirty="0" smtClean="0"/>
              <a:t>Last node is (Next) is set to None</a:t>
            </a:r>
          </a:p>
          <a:p>
            <a:pPr marL="800100" lvl="1" indent="-342900">
              <a:buFont typeface="+mj-lt"/>
              <a:buAutoNum type="alphaUcPeriod"/>
            </a:pPr>
            <a:r>
              <a:rPr lang="en-US" dirty="0" smtClean="0"/>
              <a:t>Append</a:t>
            </a:r>
            <a:endParaRPr lang="en-US" dirty="0" smtClean="0"/>
          </a:p>
          <a:p>
            <a:pPr marL="800100" lvl="1" indent="-342900">
              <a:buFont typeface="+mj-lt"/>
              <a:buAutoNum type="alphaUcPeriod"/>
            </a:pPr>
            <a:r>
              <a:rPr lang="en-US" dirty="0" smtClean="0"/>
              <a:t>Get</a:t>
            </a:r>
            <a:endParaRPr lang="en-US" dirty="0" smtClean="0"/>
          </a:p>
          <a:p>
            <a:pPr marL="800100" lvl="1" indent="-342900">
              <a:buFont typeface="+mj-lt"/>
              <a:buAutoNum type="alphaUcPeriod"/>
            </a:pPr>
            <a:r>
              <a:rPr lang="en-US" dirty="0" smtClean="0"/>
              <a:t>Display</a:t>
            </a:r>
            <a:endParaRPr lang="en-US" dirty="0" smtClean="0"/>
          </a:p>
          <a:p>
            <a:pPr marL="800100" lvl="1" indent="-342900">
              <a:buFont typeface="+mj-lt"/>
              <a:buAutoNum type="alphaUcPeriod"/>
            </a:pPr>
            <a:r>
              <a:rPr lang="en-US" dirty="0" smtClean="0"/>
              <a:t>Length</a:t>
            </a:r>
            <a:endParaRPr lang="en-US" dirty="0" smtClean="0"/>
          </a:p>
          <a:p>
            <a:pPr marL="800100" lvl="1" indent="-342900">
              <a:buFont typeface="+mj-lt"/>
              <a:buAutoNum type="alphaUcPeriod"/>
            </a:pPr>
            <a:r>
              <a:rPr lang="en-US" dirty="0" smtClean="0"/>
              <a:t>Remove</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93827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pic>
        <p:nvPicPr>
          <p:cNvPr id="4" name="Content Placeholder 3"/>
          <p:cNvPicPr>
            <a:picLocks noGrp="1" noChangeAspect="1"/>
          </p:cNvPicPr>
          <p:nvPr>
            <p:ph idx="1"/>
          </p:nvPr>
        </p:nvPicPr>
        <p:blipFill>
          <a:blip r:embed="rId3"/>
          <a:srcRect t="-27495" b="-27495"/>
          <a:stretch>
            <a:fillRect/>
          </a:stretch>
        </p:blipFill>
        <p:spPr/>
      </p:pic>
      <p:sp>
        <p:nvSpPr>
          <p:cNvPr id="5" name="TextBox 4"/>
          <p:cNvSpPr txBox="1"/>
          <p:nvPr/>
        </p:nvSpPr>
        <p:spPr>
          <a:xfrm>
            <a:off x="7784396" y="4577214"/>
            <a:ext cx="1013626" cy="369332"/>
          </a:xfrm>
          <a:prstGeom prst="rect">
            <a:avLst/>
          </a:prstGeom>
          <a:solidFill>
            <a:schemeClr val="bg1"/>
          </a:solidFill>
        </p:spPr>
        <p:txBody>
          <a:bodyPr wrap="square" rtlCol="0">
            <a:spAutoFit/>
          </a:bodyPr>
          <a:lstStyle/>
          <a:p>
            <a:r>
              <a:rPr lang="en-US" dirty="0"/>
              <a:t>NONE</a:t>
            </a:r>
          </a:p>
        </p:txBody>
      </p:sp>
      <p:sp>
        <p:nvSpPr>
          <p:cNvPr id="3" name="Date Placeholder 2"/>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421798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r>
              <a:rPr lang="en-US" dirty="0" smtClean="0"/>
              <a:t>A </a:t>
            </a:r>
            <a:r>
              <a:rPr lang="en-US" dirty="0"/>
              <a:t>list with only one pointer between two successive </a:t>
            </a:r>
            <a:r>
              <a:rPr lang="en-US" dirty="0" smtClean="0"/>
              <a:t>nodes </a:t>
            </a:r>
          </a:p>
          <a:p>
            <a:r>
              <a:rPr lang="en-US" dirty="0" smtClean="0"/>
              <a:t>Can </a:t>
            </a:r>
            <a:r>
              <a:rPr lang="en-US" dirty="0"/>
              <a:t>only be traversed in a single </a:t>
            </a:r>
            <a:r>
              <a:rPr lang="en-US" dirty="0" smtClean="0"/>
              <a:t>direction</a:t>
            </a:r>
          </a:p>
          <a:p>
            <a:r>
              <a:rPr lang="en-US" dirty="0" smtClean="0"/>
              <a:t>You </a:t>
            </a:r>
            <a:r>
              <a:rPr lang="en-US" dirty="0"/>
              <a:t>can go from the first node in the list to the last </a:t>
            </a:r>
            <a:r>
              <a:rPr lang="en-US" dirty="0" smtClean="0"/>
              <a:t>node</a:t>
            </a:r>
          </a:p>
          <a:p>
            <a:r>
              <a:rPr lang="en-US" dirty="0" smtClean="0"/>
              <a:t>You </a:t>
            </a:r>
            <a:r>
              <a:rPr lang="en-US" dirty="0"/>
              <a:t>cannot move from the last node to the first node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73683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endParaRPr lang="en-US" dirty="0" smtClean="0"/>
          </a:p>
          <a:p>
            <a:r>
              <a:rPr lang="en-US" dirty="0" smtClean="0"/>
              <a:t>Head</a:t>
            </a:r>
          </a:p>
          <a:p>
            <a:r>
              <a:rPr lang="en-US" dirty="0" smtClean="0"/>
              <a:t>Node with Data</a:t>
            </a:r>
          </a:p>
          <a:p>
            <a:r>
              <a:rPr lang="en-US" dirty="0" smtClean="0"/>
              <a:t>Node with Pointer to Next</a:t>
            </a:r>
          </a:p>
          <a:p>
            <a:r>
              <a:rPr lang="en-US" dirty="0" smtClean="0"/>
              <a:t>None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12196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a:t>
            </a:r>
            <a:endParaRPr lang="en-US" dirty="0"/>
          </a:p>
        </p:txBody>
      </p:sp>
      <p:sp>
        <p:nvSpPr>
          <p:cNvPr id="3" name="Subtitle 2"/>
          <p:cNvSpPr>
            <a:spLocks noGrp="1"/>
          </p:cNvSpPr>
          <p:nvPr>
            <p:ph type="subTitle" idx="1"/>
          </p:nvPr>
        </p:nvSpPr>
        <p:spPr/>
        <p:txBody>
          <a:bodyPr/>
          <a:lstStyle/>
          <a:p>
            <a:r>
              <a:rPr lang="en-US" dirty="0" smtClean="0"/>
              <a:t>Time to switch</a:t>
            </a:r>
            <a:endParaRPr lang="en-US" dirty="0"/>
          </a:p>
        </p:txBody>
      </p:sp>
      <p:sp>
        <p:nvSpPr>
          <p:cNvPr id="4" name="Date Placeholder 3"/>
          <p:cNvSpPr>
            <a:spLocks noGrp="1"/>
          </p:cNvSpPr>
          <p:nvPr>
            <p:ph type="dt" sz="half" idx="10"/>
          </p:nvPr>
        </p:nvSpPr>
        <p:spPr/>
        <p:txBody>
          <a:bodyPr/>
          <a:lstStyle/>
          <a:p>
            <a:r>
              <a:rPr lang="en-US" smtClean="0"/>
              <a:t>11/17/2017</a:t>
            </a:r>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7</a:t>
            </a:fld>
            <a:endParaRPr lang="en-US" dirty="0"/>
          </a:p>
        </p:txBody>
      </p:sp>
      <p:sp>
        <p:nvSpPr>
          <p:cNvPr id="6" name="Footer Placeholder 5"/>
          <p:cNvSpPr>
            <a:spLocks noGrp="1"/>
          </p:cNvSpPr>
          <p:nvPr>
            <p:ph type="ftr" sz="quarter" idx="12"/>
          </p:nvPr>
        </p:nvSpPr>
        <p:spPr/>
        <p:txBody>
          <a:bodyPr/>
          <a:lstStyle/>
          <a:p>
            <a:r>
              <a:rPr lang="en-US" smtClean="0"/>
              <a:t>Linked Lists in Python - Esquivel</a:t>
            </a:r>
            <a:endParaRPr lang="en-US" dirty="0"/>
          </a:p>
        </p:txBody>
      </p:sp>
    </p:spTree>
    <p:extLst>
      <p:ext uri="{BB962C8B-B14F-4D97-AF65-F5344CB8AC3E}">
        <p14:creationId xmlns:p14="http://schemas.microsoft.com/office/powerpoint/2010/main" val="31433302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Linked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15333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dirty="0" smtClean="0"/>
              <a:t>Linked Lists in Python - Esquivel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
        <p:nvSpPr>
          <p:cNvPr id="7" name="TextBox 6"/>
          <p:cNvSpPr txBox="1"/>
          <p:nvPr/>
        </p:nvSpPr>
        <p:spPr>
          <a:xfrm>
            <a:off x="2355574" y="6721475"/>
            <a:ext cx="184731" cy="369332"/>
          </a:xfrm>
          <a:prstGeom prst="rect">
            <a:avLst/>
          </a:prstGeom>
          <a:noFill/>
        </p:spPr>
        <p:txBody>
          <a:bodyPr wrap="none" rtlCol="0">
            <a:spAutoFit/>
          </a:bodyPr>
          <a:lstStyle/>
          <a:p>
            <a:endParaRPr lang="en-US" dirty="0"/>
          </a:p>
        </p:txBody>
      </p:sp>
      <p:sp>
        <p:nvSpPr>
          <p:cNvPr id="8" name="Line Callout 1 7"/>
          <p:cNvSpPr/>
          <p:nvPr/>
        </p:nvSpPr>
        <p:spPr>
          <a:xfrm>
            <a:off x="4870173" y="2753139"/>
            <a:ext cx="974035" cy="327991"/>
          </a:xfrm>
          <a:prstGeom prst="borderCallout1">
            <a:avLst>
              <a:gd name="adj1" fmla="val 18750"/>
              <a:gd name="adj2" fmla="val -8333"/>
              <a:gd name="adj3" fmla="val 324621"/>
              <a:gd name="adj4" fmla="val -373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Pointer</a:t>
            </a:r>
            <a:endParaRPr lang="en-US" dirty="0">
              <a:solidFill>
                <a:schemeClr val="tx1"/>
              </a:solidFill>
            </a:endParaRPr>
          </a:p>
        </p:txBody>
      </p:sp>
    </p:spTree>
    <p:extLst>
      <p:ext uri="{BB962C8B-B14F-4D97-AF65-F5344CB8AC3E}">
        <p14:creationId xmlns:p14="http://schemas.microsoft.com/office/powerpoint/2010/main" val="4152544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p:txBody>
          <a:bodyPr/>
          <a:lstStyle/>
          <a:p>
            <a:r>
              <a:rPr lang="en-US" dirty="0" smtClean="0"/>
              <a:t>Node class</a:t>
            </a:r>
          </a:p>
          <a:p>
            <a:r>
              <a:rPr lang="en-US" dirty="0" smtClean="0"/>
              <a:t>Initialize</a:t>
            </a:r>
          </a:p>
          <a:p>
            <a:r>
              <a:rPr lang="en-US" dirty="0" smtClean="0"/>
              <a:t>Append</a:t>
            </a:r>
          </a:p>
          <a:p>
            <a:r>
              <a:rPr lang="en-US" dirty="0" smtClean="0"/>
              <a:t>Get</a:t>
            </a:r>
          </a:p>
          <a:p>
            <a:r>
              <a:rPr lang="en-US" dirty="0" smtClean="0"/>
              <a:t>Erase</a:t>
            </a:r>
          </a:p>
          <a:p>
            <a:r>
              <a:rPr lang="en-US" dirty="0" smtClean="0"/>
              <a:t>Length</a:t>
            </a:r>
          </a:p>
          <a:p>
            <a:r>
              <a:rPr lang="en-US" dirty="0" smtClean="0"/>
              <a:t>Display</a:t>
            </a:r>
          </a:p>
          <a:p>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560018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3346</TotalTime>
  <Words>1299</Words>
  <Application>Microsoft Office PowerPoint</Application>
  <PresentationFormat>On-screen Show (4:3)</PresentationFormat>
  <Paragraphs>300</Paragraphs>
  <Slides>24</Slides>
  <Notes>8</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Courier New</vt:lpstr>
      <vt:lpstr>Palatino Linotype</vt:lpstr>
      <vt:lpstr>Executive</vt:lpstr>
      <vt:lpstr>Welcome to Python and Singly Linked Lists</vt:lpstr>
      <vt:lpstr>Overview of Presentation</vt:lpstr>
      <vt:lpstr>Concepts for Linked Lists</vt:lpstr>
      <vt:lpstr>Linked List</vt:lpstr>
      <vt:lpstr>Singly linked list</vt:lpstr>
      <vt:lpstr>Key Concepts</vt:lpstr>
      <vt:lpstr>Python Programming</vt:lpstr>
      <vt:lpstr>Python Linked List</vt:lpstr>
      <vt:lpstr>Plan of Attack</vt:lpstr>
      <vt:lpstr>How do you Create a Linked List</vt:lpstr>
      <vt:lpstr>node class</vt:lpstr>
      <vt:lpstr>initialize linked list</vt:lpstr>
      <vt:lpstr>append</vt:lpstr>
      <vt:lpstr>length</vt:lpstr>
      <vt:lpstr>display</vt:lpstr>
      <vt:lpstr>get</vt:lpstr>
      <vt:lpstr>erase</vt:lpstr>
      <vt:lpstr>Python basics</vt:lpstr>
      <vt:lpstr>Other types of linked lists</vt:lpstr>
      <vt:lpstr>Notes</vt:lpstr>
      <vt:lpstr>Array Vs. Linked List</vt:lpstr>
      <vt:lpstr>Doubly Linked Lists</vt:lpstr>
      <vt:lpstr>Summary</vt:lpstr>
      <vt:lpstr>Credits</vt:lpstr>
    </vt:vector>
  </TitlesOfParts>
  <Company>SFMTA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 esquivel</dc:creator>
  <cp:lastModifiedBy>Esquivel, Rosa</cp:lastModifiedBy>
  <cp:revision>48</cp:revision>
  <dcterms:created xsi:type="dcterms:W3CDTF">2017-11-11T01:46:03Z</dcterms:created>
  <dcterms:modified xsi:type="dcterms:W3CDTF">2017-11-17T01:25:08Z</dcterms:modified>
</cp:coreProperties>
</file>