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04" r:id="rId3"/>
    <p:sldId id="259" r:id="rId4"/>
    <p:sldId id="280" r:id="rId5"/>
    <p:sldId id="270" r:id="rId6"/>
    <p:sldId id="296" r:id="rId7"/>
    <p:sldId id="298" r:id="rId8"/>
    <p:sldId id="262" r:id="rId9"/>
    <p:sldId id="299" r:id="rId10"/>
    <p:sldId id="264" r:id="rId11"/>
    <p:sldId id="272" r:id="rId12"/>
    <p:sldId id="273" r:id="rId13"/>
    <p:sldId id="300" r:id="rId14"/>
    <p:sldId id="301" r:id="rId15"/>
    <p:sldId id="302" r:id="rId16"/>
    <p:sldId id="303" r:id="rId17"/>
    <p:sldId id="276" r:id="rId18"/>
    <p:sldId id="291" r:id="rId19"/>
    <p:sldId id="305" r:id="rId20"/>
    <p:sldId id="258" r:id="rId21"/>
    <p:sldId id="266" r:id="rId22"/>
    <p:sldId id="288" r:id="rId23"/>
    <p:sldId id="281" r:id="rId24"/>
    <p:sldId id="279"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sa esquivel"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04" autoAdjust="0"/>
  </p:normalViewPr>
  <p:slideViewPr>
    <p:cSldViewPr snapToGrid="0" snapToObjects="1">
      <p:cViewPr varScale="1">
        <p:scale>
          <a:sx n="60" d="100"/>
          <a:sy n="60"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1-12T20:00:44.464" idx="1">
    <p:pos x="797" y="2626"/>
    <p:text>self.head=node()</p:text>
  </p:cm>
  <p:cm authorId="0" dt="2017-11-12T20:02:52.937" idx="3">
    <p:pos x="4228" y="2576"/>
    <p:text>self.next=None
</p:text>
  </p:cm>
  <p:cm authorId="0" dt="2017-11-12T20:03:06.652" idx="2">
    <p:pos x="2476" y="2742"/>
    <p:text>class node:
	def __init__(self,data=None):
self.data=data
self.next=None</p:tex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B56606-8A8D-4ABD-A245-F4368AD16578}"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03CEB8D-D746-49E0-B821-4F32D5135FA6}">
      <dgm:prSet phldrT="[Text]"/>
      <dgm:spPr/>
      <dgm:t>
        <a:bodyPr/>
        <a:lstStyle/>
        <a:p>
          <a:r>
            <a:rPr lang="en-US" dirty="0" smtClean="0"/>
            <a:t>Describe Linked List</a:t>
          </a:r>
          <a:endParaRPr lang="en-US" dirty="0"/>
        </a:p>
      </dgm:t>
    </dgm:pt>
    <dgm:pt modelId="{AF21CB31-C365-4C4E-A884-1EF082A0E7E3}" type="parTrans" cxnId="{CF416B27-2040-4A5F-A4E8-2550C468433B}">
      <dgm:prSet/>
      <dgm:spPr/>
      <dgm:t>
        <a:bodyPr/>
        <a:lstStyle/>
        <a:p>
          <a:endParaRPr lang="en-US"/>
        </a:p>
      </dgm:t>
    </dgm:pt>
    <dgm:pt modelId="{F69B5FAD-3672-454F-9ED7-C88279DDBD01}" type="sibTrans" cxnId="{CF416B27-2040-4A5F-A4E8-2550C468433B}">
      <dgm:prSet/>
      <dgm:spPr/>
      <dgm:t>
        <a:bodyPr/>
        <a:lstStyle/>
        <a:p>
          <a:endParaRPr lang="en-US"/>
        </a:p>
      </dgm:t>
    </dgm:pt>
    <dgm:pt modelId="{9305FA7D-D78A-424B-913B-6A3A1C44223F}">
      <dgm:prSet phldrT="[Text]"/>
      <dgm:spPr/>
      <dgm:t>
        <a:bodyPr/>
        <a:lstStyle/>
        <a:p>
          <a:r>
            <a:rPr lang="en-US" dirty="0" smtClean="0"/>
            <a:t>Python</a:t>
          </a:r>
          <a:endParaRPr lang="en-US" dirty="0"/>
        </a:p>
      </dgm:t>
    </dgm:pt>
    <dgm:pt modelId="{EDE9A4E9-74D3-41EE-8DA9-FEDD4CA49E53}" type="parTrans" cxnId="{B9A3685D-C7A0-4EB5-B10B-30C473FE4D5C}">
      <dgm:prSet/>
      <dgm:spPr/>
      <dgm:t>
        <a:bodyPr/>
        <a:lstStyle/>
        <a:p>
          <a:endParaRPr lang="en-US"/>
        </a:p>
      </dgm:t>
    </dgm:pt>
    <dgm:pt modelId="{AB81850B-337B-4643-BD72-28F2801B207B}" type="sibTrans" cxnId="{B9A3685D-C7A0-4EB5-B10B-30C473FE4D5C}">
      <dgm:prSet/>
      <dgm:spPr/>
      <dgm:t>
        <a:bodyPr/>
        <a:lstStyle/>
        <a:p>
          <a:endParaRPr lang="en-US"/>
        </a:p>
      </dgm:t>
    </dgm:pt>
    <dgm:pt modelId="{1EAE82CC-857F-4173-BCA5-8C5D37F5A360}">
      <dgm:prSet phldrT="[Text]"/>
      <dgm:spPr/>
      <dgm:t>
        <a:bodyPr/>
        <a:lstStyle/>
        <a:p>
          <a:r>
            <a:rPr lang="en-US" dirty="0" smtClean="0"/>
            <a:t>Why</a:t>
          </a:r>
          <a:endParaRPr lang="en-US" dirty="0"/>
        </a:p>
      </dgm:t>
    </dgm:pt>
    <dgm:pt modelId="{A99BD280-85C9-4F1B-B125-014911BB36FA}" type="parTrans" cxnId="{0FB1216E-226C-48AF-ACA3-CFEDCA885DB7}">
      <dgm:prSet/>
      <dgm:spPr/>
      <dgm:t>
        <a:bodyPr/>
        <a:lstStyle/>
        <a:p>
          <a:endParaRPr lang="en-US"/>
        </a:p>
      </dgm:t>
    </dgm:pt>
    <dgm:pt modelId="{CFF0C79F-4226-4357-8AD7-7EA6E41A55A2}" type="sibTrans" cxnId="{0FB1216E-226C-48AF-ACA3-CFEDCA885DB7}">
      <dgm:prSet/>
      <dgm:spPr/>
      <dgm:t>
        <a:bodyPr/>
        <a:lstStyle/>
        <a:p>
          <a:endParaRPr lang="en-US"/>
        </a:p>
      </dgm:t>
    </dgm:pt>
    <dgm:pt modelId="{F8582022-FB68-4FB4-819A-C10C46FBA84E}" type="pres">
      <dgm:prSet presAssocID="{2DB56606-8A8D-4ABD-A245-F4368AD16578}" presName="diagram" presStyleCnt="0">
        <dgm:presLayoutVars>
          <dgm:dir/>
          <dgm:resizeHandles val="exact"/>
        </dgm:presLayoutVars>
      </dgm:prSet>
      <dgm:spPr/>
      <dgm:t>
        <a:bodyPr/>
        <a:lstStyle/>
        <a:p>
          <a:endParaRPr lang="en-US"/>
        </a:p>
      </dgm:t>
    </dgm:pt>
    <dgm:pt modelId="{CBA5ED9D-FA0C-45DE-96FB-8616EFE09E0E}" type="pres">
      <dgm:prSet presAssocID="{A03CEB8D-D746-49E0-B821-4F32D5135FA6}" presName="node" presStyleLbl="node1" presStyleIdx="0" presStyleCnt="3">
        <dgm:presLayoutVars>
          <dgm:bulletEnabled val="1"/>
        </dgm:presLayoutVars>
      </dgm:prSet>
      <dgm:spPr/>
      <dgm:t>
        <a:bodyPr/>
        <a:lstStyle/>
        <a:p>
          <a:endParaRPr lang="en-US"/>
        </a:p>
      </dgm:t>
    </dgm:pt>
    <dgm:pt modelId="{757B7172-5ADA-4A05-A852-EE1FCEE8FD1A}" type="pres">
      <dgm:prSet presAssocID="{F69B5FAD-3672-454F-9ED7-C88279DDBD01}" presName="sibTrans" presStyleCnt="0"/>
      <dgm:spPr/>
    </dgm:pt>
    <dgm:pt modelId="{2C95E44F-F72E-4635-A914-060CC65DD9BB}" type="pres">
      <dgm:prSet presAssocID="{9305FA7D-D78A-424B-913B-6A3A1C44223F}" presName="node" presStyleLbl="node1" presStyleIdx="1" presStyleCnt="3">
        <dgm:presLayoutVars>
          <dgm:bulletEnabled val="1"/>
        </dgm:presLayoutVars>
      </dgm:prSet>
      <dgm:spPr/>
      <dgm:t>
        <a:bodyPr/>
        <a:lstStyle/>
        <a:p>
          <a:endParaRPr lang="en-US"/>
        </a:p>
      </dgm:t>
    </dgm:pt>
    <dgm:pt modelId="{3A731BD1-E3E5-4E53-B5AA-54A48A92ACBD}" type="pres">
      <dgm:prSet presAssocID="{AB81850B-337B-4643-BD72-28F2801B207B}" presName="sibTrans" presStyleCnt="0"/>
      <dgm:spPr/>
    </dgm:pt>
    <dgm:pt modelId="{651C5C19-BC08-44E2-A807-AE70EAB0E0FE}" type="pres">
      <dgm:prSet presAssocID="{1EAE82CC-857F-4173-BCA5-8C5D37F5A360}" presName="node" presStyleLbl="node1" presStyleIdx="2" presStyleCnt="3">
        <dgm:presLayoutVars>
          <dgm:bulletEnabled val="1"/>
        </dgm:presLayoutVars>
      </dgm:prSet>
      <dgm:spPr/>
      <dgm:t>
        <a:bodyPr/>
        <a:lstStyle/>
        <a:p>
          <a:endParaRPr lang="en-US"/>
        </a:p>
      </dgm:t>
    </dgm:pt>
  </dgm:ptLst>
  <dgm:cxnLst>
    <dgm:cxn modelId="{0A09D0C6-5BA7-463C-9BDE-FC57FCB5912B}" type="presOf" srcId="{1EAE82CC-857F-4173-BCA5-8C5D37F5A360}" destId="{651C5C19-BC08-44E2-A807-AE70EAB0E0FE}" srcOrd="0" destOrd="0" presId="urn:microsoft.com/office/officeart/2005/8/layout/default"/>
    <dgm:cxn modelId="{0FB1216E-226C-48AF-ACA3-CFEDCA885DB7}" srcId="{2DB56606-8A8D-4ABD-A245-F4368AD16578}" destId="{1EAE82CC-857F-4173-BCA5-8C5D37F5A360}" srcOrd="2" destOrd="0" parTransId="{A99BD280-85C9-4F1B-B125-014911BB36FA}" sibTransId="{CFF0C79F-4226-4357-8AD7-7EA6E41A55A2}"/>
    <dgm:cxn modelId="{F7772650-5A79-4D32-9F76-8941BBB03E61}" type="presOf" srcId="{A03CEB8D-D746-49E0-B821-4F32D5135FA6}" destId="{CBA5ED9D-FA0C-45DE-96FB-8616EFE09E0E}" srcOrd="0" destOrd="0" presId="urn:microsoft.com/office/officeart/2005/8/layout/default"/>
    <dgm:cxn modelId="{4478E417-2455-4DF6-B6B6-21725344065D}" type="presOf" srcId="{9305FA7D-D78A-424B-913B-6A3A1C44223F}" destId="{2C95E44F-F72E-4635-A914-060CC65DD9BB}" srcOrd="0" destOrd="0" presId="urn:microsoft.com/office/officeart/2005/8/layout/default"/>
    <dgm:cxn modelId="{B9A3685D-C7A0-4EB5-B10B-30C473FE4D5C}" srcId="{2DB56606-8A8D-4ABD-A245-F4368AD16578}" destId="{9305FA7D-D78A-424B-913B-6A3A1C44223F}" srcOrd="1" destOrd="0" parTransId="{EDE9A4E9-74D3-41EE-8DA9-FEDD4CA49E53}" sibTransId="{AB81850B-337B-4643-BD72-28F2801B207B}"/>
    <dgm:cxn modelId="{DF01E934-EF5C-4E4A-8800-D87A7BF3694C}" type="presOf" srcId="{2DB56606-8A8D-4ABD-A245-F4368AD16578}" destId="{F8582022-FB68-4FB4-819A-C10C46FBA84E}" srcOrd="0" destOrd="0" presId="urn:microsoft.com/office/officeart/2005/8/layout/default"/>
    <dgm:cxn modelId="{CF416B27-2040-4A5F-A4E8-2550C468433B}" srcId="{2DB56606-8A8D-4ABD-A245-F4368AD16578}" destId="{A03CEB8D-D746-49E0-B821-4F32D5135FA6}" srcOrd="0" destOrd="0" parTransId="{AF21CB31-C365-4C4E-A884-1EF082A0E7E3}" sibTransId="{F69B5FAD-3672-454F-9ED7-C88279DDBD01}"/>
    <dgm:cxn modelId="{6BB3DC92-D417-4312-8662-192716337992}" type="presParOf" srcId="{F8582022-FB68-4FB4-819A-C10C46FBA84E}" destId="{CBA5ED9D-FA0C-45DE-96FB-8616EFE09E0E}" srcOrd="0" destOrd="0" presId="urn:microsoft.com/office/officeart/2005/8/layout/default"/>
    <dgm:cxn modelId="{C5F217DD-4BD0-4C90-9E99-EC711F223DF1}" type="presParOf" srcId="{F8582022-FB68-4FB4-819A-C10C46FBA84E}" destId="{757B7172-5ADA-4A05-A852-EE1FCEE8FD1A}" srcOrd="1" destOrd="0" presId="urn:microsoft.com/office/officeart/2005/8/layout/default"/>
    <dgm:cxn modelId="{06F7756B-E2A8-4258-8586-9DDBD58903DC}" type="presParOf" srcId="{F8582022-FB68-4FB4-819A-C10C46FBA84E}" destId="{2C95E44F-F72E-4635-A914-060CC65DD9BB}" srcOrd="2" destOrd="0" presId="urn:microsoft.com/office/officeart/2005/8/layout/default"/>
    <dgm:cxn modelId="{F5CF4C22-21D2-423E-9FE4-8BAE9C395F49}" type="presParOf" srcId="{F8582022-FB68-4FB4-819A-C10C46FBA84E}" destId="{3A731BD1-E3E5-4E53-B5AA-54A48A92ACBD}" srcOrd="3" destOrd="0" presId="urn:microsoft.com/office/officeart/2005/8/layout/default"/>
    <dgm:cxn modelId="{1E6CA3CD-53B9-43E1-97DE-6B301AAD99F4}" type="presParOf" srcId="{F8582022-FB68-4FB4-819A-C10C46FBA84E}" destId="{651C5C19-BC08-44E2-A807-AE70EAB0E0FE}"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CD10B3-8BF0-834B-80E6-72D65EBB41BE}" type="doc">
      <dgm:prSet loTypeId="urn:microsoft.com/office/officeart/2005/8/layout/process1" loCatId="" qsTypeId="urn:microsoft.com/office/officeart/2005/8/quickstyle/simple3" qsCatId="simple" csTypeId="urn:microsoft.com/office/officeart/2005/8/colors/accent1_2" csCatId="accent1" phldr="1"/>
      <dgm:spPr/>
    </dgm:pt>
    <dgm:pt modelId="{4355559D-3096-2441-B19E-F2ED3C49F9C1}">
      <dgm:prSet phldrT="[Text]"/>
      <dgm:spPr>
        <a:noFill/>
      </dgm:spPr>
      <dgm:t>
        <a:bodyPr/>
        <a:lstStyle/>
        <a:p>
          <a:r>
            <a:rPr lang="en-US" dirty="0" smtClean="0"/>
            <a:t>head</a:t>
          </a:r>
          <a:endParaRPr lang="en-US" dirty="0"/>
        </a:p>
      </dgm:t>
    </dgm:pt>
    <dgm:pt modelId="{7456E11A-26E8-A04F-B84D-498406B94DB7}" type="parTrans" cxnId="{895D642E-5757-D148-8868-71E0954BDBDE}">
      <dgm:prSet/>
      <dgm:spPr/>
      <dgm:t>
        <a:bodyPr/>
        <a:lstStyle/>
        <a:p>
          <a:endParaRPr lang="en-US"/>
        </a:p>
      </dgm:t>
    </dgm:pt>
    <dgm:pt modelId="{9186E342-706C-F84C-A9B6-997FE62B8554}" type="sibTrans" cxnId="{895D642E-5757-D148-8868-71E0954BDBDE}">
      <dgm:prSet/>
      <dgm:spPr/>
      <dgm:t>
        <a:bodyPr/>
        <a:lstStyle/>
        <a:p>
          <a:endParaRPr lang="en-US"/>
        </a:p>
      </dgm:t>
    </dgm:pt>
    <dgm:pt modelId="{B4762CED-626F-534E-BC67-6C6EA693EC54}">
      <dgm:prSet phldrT="[Text]"/>
      <dgm:spPr/>
      <dgm:t>
        <a:bodyPr/>
        <a:lstStyle/>
        <a:p>
          <a:r>
            <a:rPr lang="en-US" dirty="0" smtClean="0"/>
            <a:t>data</a:t>
          </a:r>
          <a:endParaRPr lang="en-US" dirty="0"/>
        </a:p>
      </dgm:t>
    </dgm:pt>
    <dgm:pt modelId="{3EF770AB-CBF9-FD41-9145-1A911973A699}" type="parTrans" cxnId="{9A12746B-3AE0-2546-9849-4CF5EDA7957F}">
      <dgm:prSet/>
      <dgm:spPr/>
      <dgm:t>
        <a:bodyPr/>
        <a:lstStyle/>
        <a:p>
          <a:endParaRPr lang="en-US"/>
        </a:p>
      </dgm:t>
    </dgm:pt>
    <dgm:pt modelId="{A314F595-35F8-A445-81C2-EFCADFEFD494}" type="sibTrans" cxnId="{9A12746B-3AE0-2546-9849-4CF5EDA7957F}">
      <dgm:prSet/>
      <dgm:spPr/>
      <dgm:t>
        <a:bodyPr/>
        <a:lstStyle/>
        <a:p>
          <a:endParaRPr lang="en-US"/>
        </a:p>
      </dgm:t>
    </dgm:pt>
    <dgm:pt modelId="{C2BB9A24-636A-AA41-92A0-67BF67E5B00C}">
      <dgm:prSet/>
      <dgm:spPr>
        <a:noFill/>
      </dgm:spPr>
      <dgm:t>
        <a:bodyPr/>
        <a:lstStyle/>
        <a:p>
          <a:r>
            <a:rPr lang="en-US" dirty="0" smtClean="0"/>
            <a:t>None</a:t>
          </a:r>
          <a:endParaRPr lang="en-US" dirty="0"/>
        </a:p>
      </dgm:t>
    </dgm:pt>
    <dgm:pt modelId="{67CA832C-2347-314D-AB09-765433B51D69}" type="parTrans" cxnId="{D4CFBBA3-0B6F-384F-BB15-C599E3CFDE84}">
      <dgm:prSet/>
      <dgm:spPr/>
      <dgm:t>
        <a:bodyPr/>
        <a:lstStyle/>
        <a:p>
          <a:endParaRPr lang="en-US"/>
        </a:p>
      </dgm:t>
    </dgm:pt>
    <dgm:pt modelId="{577C5068-9950-7842-98A7-8DF2AF20EC58}" type="sibTrans" cxnId="{D4CFBBA3-0B6F-384F-BB15-C599E3CFDE84}">
      <dgm:prSet/>
      <dgm:spPr/>
      <dgm:t>
        <a:bodyPr/>
        <a:lstStyle/>
        <a:p>
          <a:endParaRPr lang="en-US"/>
        </a:p>
      </dgm:t>
    </dgm:pt>
    <dgm:pt modelId="{7425F2CA-B901-D041-8199-676BAC031838}">
      <dgm:prSet/>
      <dgm:spPr/>
      <dgm:t>
        <a:bodyPr/>
        <a:lstStyle/>
        <a:p>
          <a:r>
            <a:rPr lang="en-US" dirty="0" smtClean="0"/>
            <a:t>data</a:t>
          </a:r>
          <a:endParaRPr lang="en-US" dirty="0"/>
        </a:p>
      </dgm:t>
    </dgm:pt>
    <dgm:pt modelId="{A5A8EA26-45AE-0F44-A5E5-E74E1B704FDC}" type="parTrans" cxnId="{31ADBE74-72F7-154D-8377-B7CFDBA62147}">
      <dgm:prSet/>
      <dgm:spPr/>
      <dgm:t>
        <a:bodyPr/>
        <a:lstStyle/>
        <a:p>
          <a:endParaRPr lang="en-US"/>
        </a:p>
      </dgm:t>
    </dgm:pt>
    <dgm:pt modelId="{DACB13F3-EFE1-BE49-932E-0C1DED44CBC6}" type="sibTrans" cxnId="{31ADBE74-72F7-154D-8377-B7CFDBA62147}">
      <dgm:prSet/>
      <dgm:spPr/>
      <dgm:t>
        <a:bodyPr/>
        <a:lstStyle/>
        <a:p>
          <a:endParaRPr lang="en-US"/>
        </a:p>
      </dgm:t>
    </dgm:pt>
    <dgm:pt modelId="{ABAA7B72-4BBE-0A4B-8F83-335161641A9A}" type="pres">
      <dgm:prSet presAssocID="{58CD10B3-8BF0-834B-80E6-72D65EBB41BE}" presName="Name0" presStyleCnt="0">
        <dgm:presLayoutVars>
          <dgm:dir/>
          <dgm:resizeHandles val="exact"/>
        </dgm:presLayoutVars>
      </dgm:prSet>
      <dgm:spPr/>
    </dgm:pt>
    <dgm:pt modelId="{EBE2B66D-75FC-F740-B1D6-F2AF95FFB8E6}" type="pres">
      <dgm:prSet presAssocID="{4355559D-3096-2441-B19E-F2ED3C49F9C1}" presName="node" presStyleLbl="node1" presStyleIdx="0" presStyleCnt="4">
        <dgm:presLayoutVars>
          <dgm:bulletEnabled val="1"/>
        </dgm:presLayoutVars>
      </dgm:prSet>
      <dgm:spPr/>
      <dgm:t>
        <a:bodyPr/>
        <a:lstStyle/>
        <a:p>
          <a:endParaRPr lang="en-US"/>
        </a:p>
      </dgm:t>
    </dgm:pt>
    <dgm:pt modelId="{4A296A3C-AEAD-9E48-B321-D02438435520}" type="pres">
      <dgm:prSet presAssocID="{9186E342-706C-F84C-A9B6-997FE62B8554}" presName="sibTrans" presStyleLbl="sibTrans2D1" presStyleIdx="0" presStyleCnt="3"/>
      <dgm:spPr/>
      <dgm:t>
        <a:bodyPr/>
        <a:lstStyle/>
        <a:p>
          <a:endParaRPr lang="en-US"/>
        </a:p>
      </dgm:t>
    </dgm:pt>
    <dgm:pt modelId="{EA12DD18-5054-AE4B-A451-5AF01BEDD200}" type="pres">
      <dgm:prSet presAssocID="{9186E342-706C-F84C-A9B6-997FE62B8554}" presName="connectorText" presStyleLbl="sibTrans2D1" presStyleIdx="0" presStyleCnt="3"/>
      <dgm:spPr/>
      <dgm:t>
        <a:bodyPr/>
        <a:lstStyle/>
        <a:p>
          <a:endParaRPr lang="en-US"/>
        </a:p>
      </dgm:t>
    </dgm:pt>
    <dgm:pt modelId="{33C0FB07-CC25-744F-A945-56367076925A}" type="pres">
      <dgm:prSet presAssocID="{B4762CED-626F-534E-BC67-6C6EA693EC54}" presName="node" presStyleLbl="node1" presStyleIdx="1" presStyleCnt="4">
        <dgm:presLayoutVars>
          <dgm:bulletEnabled val="1"/>
        </dgm:presLayoutVars>
      </dgm:prSet>
      <dgm:spPr>
        <a:prstGeom prst="rect">
          <a:avLst/>
        </a:prstGeom>
      </dgm:spPr>
      <dgm:t>
        <a:bodyPr/>
        <a:lstStyle/>
        <a:p>
          <a:endParaRPr lang="en-US"/>
        </a:p>
      </dgm:t>
    </dgm:pt>
    <dgm:pt modelId="{043203E9-68AA-5A45-95B5-7E6CE8676566}" type="pres">
      <dgm:prSet presAssocID="{A314F595-35F8-A445-81C2-EFCADFEFD494}" presName="sibTrans" presStyleLbl="sibTrans2D1" presStyleIdx="1" presStyleCnt="3"/>
      <dgm:spPr/>
      <dgm:t>
        <a:bodyPr/>
        <a:lstStyle/>
        <a:p>
          <a:endParaRPr lang="en-US"/>
        </a:p>
      </dgm:t>
    </dgm:pt>
    <dgm:pt modelId="{8F084E68-4DCA-5743-A575-30A05BC827F6}" type="pres">
      <dgm:prSet presAssocID="{A314F595-35F8-A445-81C2-EFCADFEFD494}" presName="connectorText" presStyleLbl="sibTrans2D1" presStyleIdx="1" presStyleCnt="3"/>
      <dgm:spPr/>
      <dgm:t>
        <a:bodyPr/>
        <a:lstStyle/>
        <a:p>
          <a:endParaRPr lang="en-US"/>
        </a:p>
      </dgm:t>
    </dgm:pt>
    <dgm:pt modelId="{BAC563B1-1690-534F-A261-EA24D4DFFF6F}" type="pres">
      <dgm:prSet presAssocID="{7425F2CA-B901-D041-8199-676BAC031838}" presName="node" presStyleLbl="node1" presStyleIdx="2" presStyleCnt="4">
        <dgm:presLayoutVars>
          <dgm:bulletEnabled val="1"/>
        </dgm:presLayoutVars>
      </dgm:prSet>
      <dgm:spPr/>
      <dgm:t>
        <a:bodyPr/>
        <a:lstStyle/>
        <a:p>
          <a:endParaRPr lang="en-US"/>
        </a:p>
      </dgm:t>
    </dgm:pt>
    <dgm:pt modelId="{929B0D30-AD9C-4845-910F-EC54EA96745A}" type="pres">
      <dgm:prSet presAssocID="{DACB13F3-EFE1-BE49-932E-0C1DED44CBC6}" presName="sibTrans" presStyleLbl="sibTrans2D1" presStyleIdx="2" presStyleCnt="3"/>
      <dgm:spPr/>
      <dgm:t>
        <a:bodyPr/>
        <a:lstStyle/>
        <a:p>
          <a:endParaRPr lang="en-US"/>
        </a:p>
      </dgm:t>
    </dgm:pt>
    <dgm:pt modelId="{870F4217-2EC0-AC44-9A91-84D7B8AD971F}" type="pres">
      <dgm:prSet presAssocID="{DACB13F3-EFE1-BE49-932E-0C1DED44CBC6}" presName="connectorText" presStyleLbl="sibTrans2D1" presStyleIdx="2" presStyleCnt="3"/>
      <dgm:spPr/>
      <dgm:t>
        <a:bodyPr/>
        <a:lstStyle/>
        <a:p>
          <a:endParaRPr lang="en-US"/>
        </a:p>
      </dgm:t>
    </dgm:pt>
    <dgm:pt modelId="{8431A503-3519-7544-A9F9-DB22A42E0B93}" type="pres">
      <dgm:prSet presAssocID="{C2BB9A24-636A-AA41-92A0-67BF67E5B00C}" presName="node" presStyleLbl="node1" presStyleIdx="3" presStyleCnt="4">
        <dgm:presLayoutVars>
          <dgm:bulletEnabled val="1"/>
        </dgm:presLayoutVars>
      </dgm:prSet>
      <dgm:spPr/>
      <dgm:t>
        <a:bodyPr/>
        <a:lstStyle/>
        <a:p>
          <a:endParaRPr lang="en-US"/>
        </a:p>
      </dgm:t>
    </dgm:pt>
  </dgm:ptLst>
  <dgm:cxnLst>
    <dgm:cxn modelId="{9A12746B-3AE0-2546-9849-4CF5EDA7957F}" srcId="{58CD10B3-8BF0-834B-80E6-72D65EBB41BE}" destId="{B4762CED-626F-534E-BC67-6C6EA693EC54}" srcOrd="1" destOrd="0" parTransId="{3EF770AB-CBF9-FD41-9145-1A911973A699}" sibTransId="{A314F595-35F8-A445-81C2-EFCADFEFD494}"/>
    <dgm:cxn modelId="{DFE8527C-A732-8B4D-82C4-802AF670B63F}" type="presOf" srcId="{DACB13F3-EFE1-BE49-932E-0C1DED44CBC6}" destId="{929B0D30-AD9C-4845-910F-EC54EA96745A}" srcOrd="0" destOrd="0" presId="urn:microsoft.com/office/officeart/2005/8/layout/process1"/>
    <dgm:cxn modelId="{05BDFCE2-158F-134F-AF17-8F4A88C2CD7E}" type="presOf" srcId="{9186E342-706C-F84C-A9B6-997FE62B8554}" destId="{EA12DD18-5054-AE4B-A451-5AF01BEDD200}" srcOrd="1" destOrd="0" presId="urn:microsoft.com/office/officeart/2005/8/layout/process1"/>
    <dgm:cxn modelId="{E5A187B1-0B91-6040-A4FB-08BA6653BD59}" type="presOf" srcId="{58CD10B3-8BF0-834B-80E6-72D65EBB41BE}" destId="{ABAA7B72-4BBE-0A4B-8F83-335161641A9A}" srcOrd="0" destOrd="0" presId="urn:microsoft.com/office/officeart/2005/8/layout/process1"/>
    <dgm:cxn modelId="{3C03AA2C-50B5-924A-A04F-E7F3E2EC1AB4}" type="presOf" srcId="{9186E342-706C-F84C-A9B6-997FE62B8554}" destId="{4A296A3C-AEAD-9E48-B321-D02438435520}" srcOrd="0" destOrd="0" presId="urn:microsoft.com/office/officeart/2005/8/layout/process1"/>
    <dgm:cxn modelId="{FB9334D0-BF85-AF4A-84C6-DB945F562D94}" type="presOf" srcId="{A314F595-35F8-A445-81C2-EFCADFEFD494}" destId="{043203E9-68AA-5A45-95B5-7E6CE8676566}" srcOrd="0" destOrd="0" presId="urn:microsoft.com/office/officeart/2005/8/layout/process1"/>
    <dgm:cxn modelId="{BA74B61D-2922-A743-A86C-9E9A12BFF695}" type="presOf" srcId="{B4762CED-626F-534E-BC67-6C6EA693EC54}" destId="{33C0FB07-CC25-744F-A945-56367076925A}" srcOrd="0" destOrd="0" presId="urn:microsoft.com/office/officeart/2005/8/layout/process1"/>
    <dgm:cxn modelId="{F603F93F-51A4-674B-9B3F-46A2763B34E4}" type="presOf" srcId="{C2BB9A24-636A-AA41-92A0-67BF67E5B00C}" destId="{8431A503-3519-7544-A9F9-DB22A42E0B93}" srcOrd="0" destOrd="0" presId="urn:microsoft.com/office/officeart/2005/8/layout/process1"/>
    <dgm:cxn modelId="{DE77C323-EDED-A94B-90DE-89CE4EEFB90C}" type="presOf" srcId="{A314F595-35F8-A445-81C2-EFCADFEFD494}" destId="{8F084E68-4DCA-5743-A575-30A05BC827F6}" srcOrd="1" destOrd="0" presId="urn:microsoft.com/office/officeart/2005/8/layout/process1"/>
    <dgm:cxn modelId="{895D642E-5757-D148-8868-71E0954BDBDE}" srcId="{58CD10B3-8BF0-834B-80E6-72D65EBB41BE}" destId="{4355559D-3096-2441-B19E-F2ED3C49F9C1}" srcOrd="0" destOrd="0" parTransId="{7456E11A-26E8-A04F-B84D-498406B94DB7}" sibTransId="{9186E342-706C-F84C-A9B6-997FE62B8554}"/>
    <dgm:cxn modelId="{BBFD5751-9860-8149-B0CD-9AB2858CF3AB}" type="presOf" srcId="{4355559D-3096-2441-B19E-F2ED3C49F9C1}" destId="{EBE2B66D-75FC-F740-B1D6-F2AF95FFB8E6}" srcOrd="0" destOrd="0" presId="urn:microsoft.com/office/officeart/2005/8/layout/process1"/>
    <dgm:cxn modelId="{51BCBD57-B242-EE4B-B54D-BA8F71A92762}" type="presOf" srcId="{7425F2CA-B901-D041-8199-676BAC031838}" destId="{BAC563B1-1690-534F-A261-EA24D4DFFF6F}" srcOrd="0" destOrd="0" presId="urn:microsoft.com/office/officeart/2005/8/layout/process1"/>
    <dgm:cxn modelId="{31ADBE74-72F7-154D-8377-B7CFDBA62147}" srcId="{58CD10B3-8BF0-834B-80E6-72D65EBB41BE}" destId="{7425F2CA-B901-D041-8199-676BAC031838}" srcOrd="2" destOrd="0" parTransId="{A5A8EA26-45AE-0F44-A5E5-E74E1B704FDC}" sibTransId="{DACB13F3-EFE1-BE49-932E-0C1DED44CBC6}"/>
    <dgm:cxn modelId="{D4CFBBA3-0B6F-384F-BB15-C599E3CFDE84}" srcId="{58CD10B3-8BF0-834B-80E6-72D65EBB41BE}" destId="{C2BB9A24-636A-AA41-92A0-67BF67E5B00C}" srcOrd="3" destOrd="0" parTransId="{67CA832C-2347-314D-AB09-765433B51D69}" sibTransId="{577C5068-9950-7842-98A7-8DF2AF20EC58}"/>
    <dgm:cxn modelId="{C02FDB69-DBC7-0A4E-852A-2CB97C246707}" type="presOf" srcId="{DACB13F3-EFE1-BE49-932E-0C1DED44CBC6}" destId="{870F4217-2EC0-AC44-9A91-84D7B8AD971F}" srcOrd="1" destOrd="0" presId="urn:microsoft.com/office/officeart/2005/8/layout/process1"/>
    <dgm:cxn modelId="{514F0C4E-E12E-1940-947C-FFBBA7510B8D}" type="presParOf" srcId="{ABAA7B72-4BBE-0A4B-8F83-335161641A9A}" destId="{EBE2B66D-75FC-F740-B1D6-F2AF95FFB8E6}" srcOrd="0" destOrd="0" presId="urn:microsoft.com/office/officeart/2005/8/layout/process1"/>
    <dgm:cxn modelId="{CF469C5F-971E-3144-A5F8-A7003C9A1370}" type="presParOf" srcId="{ABAA7B72-4BBE-0A4B-8F83-335161641A9A}" destId="{4A296A3C-AEAD-9E48-B321-D02438435520}" srcOrd="1" destOrd="0" presId="urn:microsoft.com/office/officeart/2005/8/layout/process1"/>
    <dgm:cxn modelId="{712D6EBE-4CB1-A34D-BEAF-86BFF1CEF03E}" type="presParOf" srcId="{4A296A3C-AEAD-9E48-B321-D02438435520}" destId="{EA12DD18-5054-AE4B-A451-5AF01BEDD200}" srcOrd="0" destOrd="0" presId="urn:microsoft.com/office/officeart/2005/8/layout/process1"/>
    <dgm:cxn modelId="{DFD3F9A6-43B0-6943-B361-40F207B80423}" type="presParOf" srcId="{ABAA7B72-4BBE-0A4B-8F83-335161641A9A}" destId="{33C0FB07-CC25-744F-A945-56367076925A}" srcOrd="2" destOrd="0" presId="urn:microsoft.com/office/officeart/2005/8/layout/process1"/>
    <dgm:cxn modelId="{1DF5B601-F5AA-E643-B1E4-9A2F6B02D11E}" type="presParOf" srcId="{ABAA7B72-4BBE-0A4B-8F83-335161641A9A}" destId="{043203E9-68AA-5A45-95B5-7E6CE8676566}" srcOrd="3" destOrd="0" presId="urn:microsoft.com/office/officeart/2005/8/layout/process1"/>
    <dgm:cxn modelId="{47462294-55D3-D541-A422-6F654BCC606E}" type="presParOf" srcId="{043203E9-68AA-5A45-95B5-7E6CE8676566}" destId="{8F084E68-4DCA-5743-A575-30A05BC827F6}" srcOrd="0" destOrd="0" presId="urn:microsoft.com/office/officeart/2005/8/layout/process1"/>
    <dgm:cxn modelId="{261C06D4-48EA-4043-9D8C-35EA66204C3F}" type="presParOf" srcId="{ABAA7B72-4BBE-0A4B-8F83-335161641A9A}" destId="{BAC563B1-1690-534F-A261-EA24D4DFFF6F}" srcOrd="4" destOrd="0" presId="urn:microsoft.com/office/officeart/2005/8/layout/process1"/>
    <dgm:cxn modelId="{3B5B4E60-94BA-8C40-AD89-B4F0020081B6}" type="presParOf" srcId="{ABAA7B72-4BBE-0A4B-8F83-335161641A9A}" destId="{929B0D30-AD9C-4845-910F-EC54EA96745A}" srcOrd="5" destOrd="0" presId="urn:microsoft.com/office/officeart/2005/8/layout/process1"/>
    <dgm:cxn modelId="{8C7A958A-6ACA-3745-A700-022F78F2927A}" type="presParOf" srcId="{929B0D30-AD9C-4845-910F-EC54EA96745A}" destId="{870F4217-2EC0-AC44-9A91-84D7B8AD971F}" srcOrd="0" destOrd="0" presId="urn:microsoft.com/office/officeart/2005/8/layout/process1"/>
    <dgm:cxn modelId="{81EACA2A-CCA1-784A-A02E-7010DB35BE47}" type="presParOf" srcId="{ABAA7B72-4BBE-0A4B-8F83-335161641A9A}" destId="{8431A503-3519-7544-A9F9-DB22A42E0B9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0C6E0F-0A47-284F-95F4-239A70AA7AB0}" type="doc">
      <dgm:prSet loTypeId="urn:microsoft.com/office/officeart/2005/8/layout/matrix1" loCatId="" qsTypeId="urn:microsoft.com/office/officeart/2005/8/quickstyle/3D2" qsCatId="3D" csTypeId="urn:microsoft.com/office/officeart/2005/8/colors/accent1_2" csCatId="accent1" phldr="1"/>
      <dgm:spPr/>
      <dgm:t>
        <a:bodyPr/>
        <a:lstStyle/>
        <a:p>
          <a:endParaRPr lang="en-US"/>
        </a:p>
      </dgm:t>
    </dgm:pt>
    <dgm:pt modelId="{A0E15FE8-056F-C749-936F-EC5EC9381854}">
      <dgm:prSet/>
      <dgm:spPr>
        <a:solidFill>
          <a:schemeClr val="bg1"/>
        </a:solidFill>
      </dgm:spPr>
      <dgm:t>
        <a:bodyPr/>
        <a:lstStyle/>
        <a:p>
          <a:pPr rtl="0"/>
          <a:r>
            <a:rPr lang="en-US" dirty="0" smtClean="0"/>
            <a:t>Constructors</a:t>
          </a:r>
          <a:endParaRPr lang="en-US" dirty="0"/>
        </a:p>
      </dgm:t>
    </dgm:pt>
    <dgm:pt modelId="{81C9CDDA-179D-E749-BFC2-9EEAD5FB1751}" type="parTrans" cxnId="{D12A9CA8-C0B0-EB42-9AB1-1E2D9299B33D}">
      <dgm:prSet/>
      <dgm:spPr/>
      <dgm:t>
        <a:bodyPr/>
        <a:lstStyle/>
        <a:p>
          <a:endParaRPr lang="en-US"/>
        </a:p>
      </dgm:t>
    </dgm:pt>
    <dgm:pt modelId="{1EB529E6-D4AE-FF43-ADF0-6B05FC071D5D}" type="sibTrans" cxnId="{D12A9CA8-C0B0-EB42-9AB1-1E2D9299B33D}">
      <dgm:prSet/>
      <dgm:spPr/>
      <dgm:t>
        <a:bodyPr/>
        <a:lstStyle/>
        <a:p>
          <a:endParaRPr lang="en-US"/>
        </a:p>
      </dgm:t>
    </dgm:pt>
    <dgm:pt modelId="{4F3A9F2F-4244-954E-A87D-534D0658059C}">
      <dgm:prSet/>
      <dgm:spPr>
        <a:solidFill>
          <a:schemeClr val="bg1"/>
        </a:solidFill>
      </dgm:spPr>
      <dgm:t>
        <a:bodyPr/>
        <a:lstStyle/>
        <a:p>
          <a:pPr rtl="0"/>
          <a:r>
            <a:rPr lang="en-US" dirty="0" smtClean="0">
              <a:solidFill>
                <a:schemeClr val="tx1"/>
              </a:solidFill>
            </a:rPr>
            <a:t>methods</a:t>
          </a:r>
          <a:endParaRPr lang="en-US" dirty="0">
            <a:solidFill>
              <a:schemeClr val="tx1"/>
            </a:solidFill>
          </a:endParaRPr>
        </a:p>
      </dgm:t>
    </dgm:pt>
    <dgm:pt modelId="{B7323056-7315-1646-B698-30004EE7CFBC}" type="parTrans" cxnId="{59419106-5706-9F43-8068-EFA9A6A90AB7}">
      <dgm:prSet/>
      <dgm:spPr/>
      <dgm:t>
        <a:bodyPr/>
        <a:lstStyle/>
        <a:p>
          <a:endParaRPr lang="en-US"/>
        </a:p>
      </dgm:t>
    </dgm:pt>
    <dgm:pt modelId="{4E859F87-D2E4-1F44-A5AF-A9E74DC88E4A}" type="sibTrans" cxnId="{59419106-5706-9F43-8068-EFA9A6A90AB7}">
      <dgm:prSet/>
      <dgm:spPr/>
      <dgm:t>
        <a:bodyPr/>
        <a:lstStyle/>
        <a:p>
          <a:endParaRPr lang="en-US"/>
        </a:p>
      </dgm:t>
    </dgm:pt>
    <dgm:pt modelId="{3138CDF9-22EC-C846-8068-AC0ECBE5B6EB}">
      <dgm:prSet/>
      <dgm:spPr>
        <a:solidFill>
          <a:schemeClr val="bg1"/>
        </a:solidFill>
      </dgm:spPr>
      <dgm:t>
        <a:bodyPr/>
        <a:lstStyle/>
        <a:p>
          <a:pPr rtl="0"/>
          <a:r>
            <a:rPr lang="en-US" dirty="0" smtClean="0">
              <a:solidFill>
                <a:schemeClr val="tx1"/>
              </a:solidFill>
            </a:rPr>
            <a:t>class</a:t>
          </a:r>
          <a:endParaRPr lang="en-US" dirty="0">
            <a:solidFill>
              <a:schemeClr val="tx1"/>
            </a:solidFill>
          </a:endParaRPr>
        </a:p>
      </dgm:t>
    </dgm:pt>
    <dgm:pt modelId="{04D34322-0DEF-274F-82D5-1C9A2AE1E9DC}" type="parTrans" cxnId="{4FBC9AF3-21FC-844C-8ED7-A878BCA2C32E}">
      <dgm:prSet/>
      <dgm:spPr/>
      <dgm:t>
        <a:bodyPr/>
        <a:lstStyle/>
        <a:p>
          <a:endParaRPr lang="en-US"/>
        </a:p>
      </dgm:t>
    </dgm:pt>
    <dgm:pt modelId="{10677806-D034-9541-9C39-3BC581704348}" type="sibTrans" cxnId="{4FBC9AF3-21FC-844C-8ED7-A878BCA2C32E}">
      <dgm:prSet/>
      <dgm:spPr/>
      <dgm:t>
        <a:bodyPr/>
        <a:lstStyle/>
        <a:p>
          <a:endParaRPr lang="en-US"/>
        </a:p>
      </dgm:t>
    </dgm:pt>
    <dgm:pt modelId="{725C8750-5839-9849-8432-15F92474C59B}">
      <dgm:prSet/>
      <dgm:spPr>
        <a:solidFill>
          <a:schemeClr val="bg1"/>
        </a:solidFill>
      </dgm:spPr>
      <dgm:t>
        <a:bodyPr/>
        <a:lstStyle/>
        <a:p>
          <a:pPr rtl="0"/>
          <a:r>
            <a:rPr lang="en-US" dirty="0" smtClean="0">
              <a:solidFill>
                <a:schemeClr val="tx1"/>
              </a:solidFill>
            </a:rPr>
            <a:t>arguments</a:t>
          </a:r>
          <a:endParaRPr lang="en-US" dirty="0">
            <a:solidFill>
              <a:schemeClr val="tx1"/>
            </a:solidFill>
          </a:endParaRPr>
        </a:p>
      </dgm:t>
    </dgm:pt>
    <dgm:pt modelId="{6DAE518E-6A1B-3649-884A-1F9130A2971A}" type="parTrans" cxnId="{1FA17E1C-14C3-7F4E-8106-72F515EFF5F7}">
      <dgm:prSet/>
      <dgm:spPr/>
      <dgm:t>
        <a:bodyPr/>
        <a:lstStyle/>
        <a:p>
          <a:endParaRPr lang="en-US"/>
        </a:p>
      </dgm:t>
    </dgm:pt>
    <dgm:pt modelId="{063EAC37-692E-4C4A-827F-FDA3D24D9D1D}" type="sibTrans" cxnId="{1FA17E1C-14C3-7F4E-8106-72F515EFF5F7}">
      <dgm:prSet/>
      <dgm:spPr/>
      <dgm:t>
        <a:bodyPr/>
        <a:lstStyle/>
        <a:p>
          <a:endParaRPr lang="en-US"/>
        </a:p>
      </dgm:t>
    </dgm:pt>
    <dgm:pt modelId="{CCF8E2C4-D64D-794F-B9A6-E1DAC9626376}">
      <dgm:prSet/>
      <dgm:spPr>
        <a:solidFill>
          <a:schemeClr val="bg1"/>
        </a:solidFill>
      </dgm:spPr>
      <dgm:t>
        <a:bodyPr/>
        <a:lstStyle/>
        <a:p>
          <a:pPr rtl="0"/>
          <a:r>
            <a:rPr lang="en-US" dirty="0" smtClean="0">
              <a:solidFill>
                <a:schemeClr val="tx1"/>
              </a:solidFill>
            </a:rPr>
            <a:t>self</a:t>
          </a:r>
          <a:endParaRPr lang="en-US" dirty="0">
            <a:solidFill>
              <a:schemeClr val="tx1"/>
            </a:solidFill>
          </a:endParaRPr>
        </a:p>
      </dgm:t>
    </dgm:pt>
    <dgm:pt modelId="{01921EB7-17B4-9347-AF32-29F8BA3F09ED}" type="parTrans" cxnId="{57843B41-B607-6241-A96E-A96D36A18077}">
      <dgm:prSet/>
      <dgm:spPr/>
      <dgm:t>
        <a:bodyPr/>
        <a:lstStyle/>
        <a:p>
          <a:endParaRPr lang="en-US"/>
        </a:p>
      </dgm:t>
    </dgm:pt>
    <dgm:pt modelId="{B1978A8C-0DE5-A74C-997D-5A279DFDE246}" type="sibTrans" cxnId="{57843B41-B607-6241-A96E-A96D36A18077}">
      <dgm:prSet/>
      <dgm:spPr/>
      <dgm:t>
        <a:bodyPr/>
        <a:lstStyle/>
        <a:p>
          <a:endParaRPr lang="en-US"/>
        </a:p>
      </dgm:t>
    </dgm:pt>
    <dgm:pt modelId="{DEA49CD9-2F36-1647-AAE9-159D5CC7C41B}" type="pres">
      <dgm:prSet presAssocID="{010C6E0F-0A47-284F-95F4-239A70AA7AB0}" presName="diagram" presStyleCnt="0">
        <dgm:presLayoutVars>
          <dgm:chMax val="1"/>
          <dgm:dir/>
          <dgm:animLvl val="ctr"/>
          <dgm:resizeHandles val="exact"/>
        </dgm:presLayoutVars>
      </dgm:prSet>
      <dgm:spPr/>
      <dgm:t>
        <a:bodyPr/>
        <a:lstStyle/>
        <a:p>
          <a:endParaRPr lang="en-US"/>
        </a:p>
      </dgm:t>
    </dgm:pt>
    <dgm:pt modelId="{50B7689E-D3A9-FE41-AB6A-162B464B321B}" type="pres">
      <dgm:prSet presAssocID="{010C6E0F-0A47-284F-95F4-239A70AA7AB0}" presName="matrix" presStyleCnt="0"/>
      <dgm:spPr/>
    </dgm:pt>
    <dgm:pt modelId="{C0F9ABE4-A7B0-6849-83E1-4AFBEC452833}" type="pres">
      <dgm:prSet presAssocID="{010C6E0F-0A47-284F-95F4-239A70AA7AB0}" presName="tile1" presStyleLbl="node1" presStyleIdx="0" presStyleCnt="4"/>
      <dgm:spPr/>
      <dgm:t>
        <a:bodyPr/>
        <a:lstStyle/>
        <a:p>
          <a:endParaRPr lang="en-US"/>
        </a:p>
      </dgm:t>
    </dgm:pt>
    <dgm:pt modelId="{357CB46A-E42C-1F4B-AAC5-355E23E59E39}" type="pres">
      <dgm:prSet presAssocID="{010C6E0F-0A47-284F-95F4-239A70AA7AB0}" presName="tile1text" presStyleLbl="node1" presStyleIdx="0" presStyleCnt="4">
        <dgm:presLayoutVars>
          <dgm:chMax val="0"/>
          <dgm:chPref val="0"/>
          <dgm:bulletEnabled val="1"/>
        </dgm:presLayoutVars>
      </dgm:prSet>
      <dgm:spPr/>
      <dgm:t>
        <a:bodyPr/>
        <a:lstStyle/>
        <a:p>
          <a:endParaRPr lang="en-US"/>
        </a:p>
      </dgm:t>
    </dgm:pt>
    <dgm:pt modelId="{76390EE6-BA96-8543-939F-21F817928301}" type="pres">
      <dgm:prSet presAssocID="{010C6E0F-0A47-284F-95F4-239A70AA7AB0}" presName="tile2" presStyleLbl="node1" presStyleIdx="1" presStyleCnt="4"/>
      <dgm:spPr/>
      <dgm:t>
        <a:bodyPr/>
        <a:lstStyle/>
        <a:p>
          <a:endParaRPr lang="en-US"/>
        </a:p>
      </dgm:t>
    </dgm:pt>
    <dgm:pt modelId="{AA0D60F5-F943-6543-8CCA-FBBDD46149DB}" type="pres">
      <dgm:prSet presAssocID="{010C6E0F-0A47-284F-95F4-239A70AA7AB0}" presName="tile2text" presStyleLbl="node1" presStyleIdx="1" presStyleCnt="4">
        <dgm:presLayoutVars>
          <dgm:chMax val="0"/>
          <dgm:chPref val="0"/>
          <dgm:bulletEnabled val="1"/>
        </dgm:presLayoutVars>
      </dgm:prSet>
      <dgm:spPr/>
      <dgm:t>
        <a:bodyPr/>
        <a:lstStyle/>
        <a:p>
          <a:endParaRPr lang="en-US"/>
        </a:p>
      </dgm:t>
    </dgm:pt>
    <dgm:pt modelId="{92B9B5E5-AD26-784F-9B54-EB86374D0F78}" type="pres">
      <dgm:prSet presAssocID="{010C6E0F-0A47-284F-95F4-239A70AA7AB0}" presName="tile3" presStyleLbl="node1" presStyleIdx="2" presStyleCnt="4" custLinFactNeighborX="5181"/>
      <dgm:spPr/>
      <dgm:t>
        <a:bodyPr/>
        <a:lstStyle/>
        <a:p>
          <a:endParaRPr lang="en-US"/>
        </a:p>
      </dgm:t>
    </dgm:pt>
    <dgm:pt modelId="{47C1A1EF-09E6-4740-9917-C534BE39AED3}" type="pres">
      <dgm:prSet presAssocID="{010C6E0F-0A47-284F-95F4-239A70AA7AB0}" presName="tile3text" presStyleLbl="node1" presStyleIdx="2" presStyleCnt="4">
        <dgm:presLayoutVars>
          <dgm:chMax val="0"/>
          <dgm:chPref val="0"/>
          <dgm:bulletEnabled val="1"/>
        </dgm:presLayoutVars>
      </dgm:prSet>
      <dgm:spPr/>
      <dgm:t>
        <a:bodyPr/>
        <a:lstStyle/>
        <a:p>
          <a:endParaRPr lang="en-US"/>
        </a:p>
      </dgm:t>
    </dgm:pt>
    <dgm:pt modelId="{B705386D-AE31-CE4D-9074-57ACC0D0559A}" type="pres">
      <dgm:prSet presAssocID="{010C6E0F-0A47-284F-95F4-239A70AA7AB0}" presName="tile4" presStyleLbl="node1" presStyleIdx="3" presStyleCnt="4" custLinFactNeighborY="885"/>
      <dgm:spPr/>
      <dgm:t>
        <a:bodyPr/>
        <a:lstStyle/>
        <a:p>
          <a:endParaRPr lang="en-US"/>
        </a:p>
      </dgm:t>
    </dgm:pt>
    <dgm:pt modelId="{AAFF726A-84FD-674F-B06E-BF5B45A28E40}" type="pres">
      <dgm:prSet presAssocID="{010C6E0F-0A47-284F-95F4-239A70AA7AB0}" presName="tile4text" presStyleLbl="node1" presStyleIdx="3" presStyleCnt="4">
        <dgm:presLayoutVars>
          <dgm:chMax val="0"/>
          <dgm:chPref val="0"/>
          <dgm:bulletEnabled val="1"/>
        </dgm:presLayoutVars>
      </dgm:prSet>
      <dgm:spPr/>
      <dgm:t>
        <a:bodyPr/>
        <a:lstStyle/>
        <a:p>
          <a:endParaRPr lang="en-US"/>
        </a:p>
      </dgm:t>
    </dgm:pt>
    <dgm:pt modelId="{77770B68-65C2-D24D-BC46-24CB22BCD973}" type="pres">
      <dgm:prSet presAssocID="{010C6E0F-0A47-284F-95F4-239A70AA7AB0}" presName="centerTile" presStyleLbl="fgShp" presStyleIdx="0" presStyleCnt="1">
        <dgm:presLayoutVars>
          <dgm:chMax val="0"/>
          <dgm:chPref val="0"/>
        </dgm:presLayoutVars>
      </dgm:prSet>
      <dgm:spPr/>
      <dgm:t>
        <a:bodyPr/>
        <a:lstStyle/>
        <a:p>
          <a:endParaRPr lang="en-US"/>
        </a:p>
      </dgm:t>
    </dgm:pt>
  </dgm:ptLst>
  <dgm:cxnLst>
    <dgm:cxn modelId="{A637B7E6-C617-4B5C-890E-E84F0C859F24}" type="presOf" srcId="{4F3A9F2F-4244-954E-A87D-534D0658059C}" destId="{C0F9ABE4-A7B0-6849-83E1-4AFBEC452833}" srcOrd="0" destOrd="0" presId="urn:microsoft.com/office/officeart/2005/8/layout/matrix1"/>
    <dgm:cxn modelId="{D12A9CA8-C0B0-EB42-9AB1-1E2D9299B33D}" srcId="{010C6E0F-0A47-284F-95F4-239A70AA7AB0}" destId="{A0E15FE8-056F-C749-936F-EC5EC9381854}" srcOrd="0" destOrd="0" parTransId="{81C9CDDA-179D-E749-BFC2-9EEAD5FB1751}" sibTransId="{1EB529E6-D4AE-FF43-ADF0-6B05FC071D5D}"/>
    <dgm:cxn modelId="{EEE01608-8CF7-4285-B34D-655DF92BF454}" type="presOf" srcId="{CCF8E2C4-D64D-794F-B9A6-E1DAC9626376}" destId="{AAFF726A-84FD-674F-B06E-BF5B45A28E40}" srcOrd="1" destOrd="0" presId="urn:microsoft.com/office/officeart/2005/8/layout/matrix1"/>
    <dgm:cxn modelId="{4FBC9AF3-21FC-844C-8ED7-A878BCA2C32E}" srcId="{A0E15FE8-056F-C749-936F-EC5EC9381854}" destId="{3138CDF9-22EC-C846-8068-AC0ECBE5B6EB}" srcOrd="1" destOrd="0" parTransId="{04D34322-0DEF-274F-82D5-1C9A2AE1E9DC}" sibTransId="{10677806-D034-9541-9C39-3BC581704348}"/>
    <dgm:cxn modelId="{57843B41-B607-6241-A96E-A96D36A18077}" srcId="{A0E15FE8-056F-C749-936F-EC5EC9381854}" destId="{CCF8E2C4-D64D-794F-B9A6-E1DAC9626376}" srcOrd="3" destOrd="0" parTransId="{01921EB7-17B4-9347-AF32-29F8BA3F09ED}" sibTransId="{B1978A8C-0DE5-A74C-997D-5A279DFDE246}"/>
    <dgm:cxn modelId="{9C7BCBF0-1200-43D0-AF39-1EE764450AC9}" type="presOf" srcId="{725C8750-5839-9849-8432-15F92474C59B}" destId="{47C1A1EF-09E6-4740-9917-C534BE39AED3}" srcOrd="1" destOrd="0" presId="urn:microsoft.com/office/officeart/2005/8/layout/matrix1"/>
    <dgm:cxn modelId="{C1EDC04F-7AE7-41B3-9B13-B65F5202129D}" type="presOf" srcId="{3138CDF9-22EC-C846-8068-AC0ECBE5B6EB}" destId="{76390EE6-BA96-8543-939F-21F817928301}" srcOrd="0" destOrd="0" presId="urn:microsoft.com/office/officeart/2005/8/layout/matrix1"/>
    <dgm:cxn modelId="{CD0AA713-1116-475F-A2B1-01F17EC4431E}" type="presOf" srcId="{CCF8E2C4-D64D-794F-B9A6-E1DAC9626376}" destId="{B705386D-AE31-CE4D-9074-57ACC0D0559A}" srcOrd="0" destOrd="0" presId="urn:microsoft.com/office/officeart/2005/8/layout/matrix1"/>
    <dgm:cxn modelId="{0433B515-4321-4609-91BA-45370C83FAF2}" type="presOf" srcId="{725C8750-5839-9849-8432-15F92474C59B}" destId="{92B9B5E5-AD26-784F-9B54-EB86374D0F78}" srcOrd="0" destOrd="0" presId="urn:microsoft.com/office/officeart/2005/8/layout/matrix1"/>
    <dgm:cxn modelId="{97312CDE-B5A9-4ADC-93BC-7B82DAB3BC14}" type="presOf" srcId="{A0E15FE8-056F-C749-936F-EC5EC9381854}" destId="{77770B68-65C2-D24D-BC46-24CB22BCD973}" srcOrd="0" destOrd="0" presId="urn:microsoft.com/office/officeart/2005/8/layout/matrix1"/>
    <dgm:cxn modelId="{59419106-5706-9F43-8068-EFA9A6A90AB7}" srcId="{A0E15FE8-056F-C749-936F-EC5EC9381854}" destId="{4F3A9F2F-4244-954E-A87D-534D0658059C}" srcOrd="0" destOrd="0" parTransId="{B7323056-7315-1646-B698-30004EE7CFBC}" sibTransId="{4E859F87-D2E4-1F44-A5AF-A9E74DC88E4A}"/>
    <dgm:cxn modelId="{165FE1B1-84B8-4923-A648-A16FCE63F503}" type="presOf" srcId="{010C6E0F-0A47-284F-95F4-239A70AA7AB0}" destId="{DEA49CD9-2F36-1647-AAE9-159D5CC7C41B}" srcOrd="0" destOrd="0" presId="urn:microsoft.com/office/officeart/2005/8/layout/matrix1"/>
    <dgm:cxn modelId="{1FA17E1C-14C3-7F4E-8106-72F515EFF5F7}" srcId="{A0E15FE8-056F-C749-936F-EC5EC9381854}" destId="{725C8750-5839-9849-8432-15F92474C59B}" srcOrd="2" destOrd="0" parTransId="{6DAE518E-6A1B-3649-884A-1F9130A2971A}" sibTransId="{063EAC37-692E-4C4A-827F-FDA3D24D9D1D}"/>
    <dgm:cxn modelId="{7C060A66-FFCF-4AA8-9DB1-E7A20EE8E892}" type="presOf" srcId="{3138CDF9-22EC-C846-8068-AC0ECBE5B6EB}" destId="{AA0D60F5-F943-6543-8CCA-FBBDD46149DB}" srcOrd="1" destOrd="0" presId="urn:microsoft.com/office/officeart/2005/8/layout/matrix1"/>
    <dgm:cxn modelId="{1E0D6CA3-A974-4F33-9F68-F1AD0F26CFE1}" type="presOf" srcId="{4F3A9F2F-4244-954E-A87D-534D0658059C}" destId="{357CB46A-E42C-1F4B-AAC5-355E23E59E39}" srcOrd="1" destOrd="0" presId="urn:microsoft.com/office/officeart/2005/8/layout/matrix1"/>
    <dgm:cxn modelId="{F501A9E6-8C50-4E6D-9C37-A790AC5ABF88}" type="presParOf" srcId="{DEA49CD9-2F36-1647-AAE9-159D5CC7C41B}" destId="{50B7689E-D3A9-FE41-AB6A-162B464B321B}" srcOrd="0" destOrd="0" presId="urn:microsoft.com/office/officeart/2005/8/layout/matrix1"/>
    <dgm:cxn modelId="{A524CFC3-AE87-4394-8969-324904F0472B}" type="presParOf" srcId="{50B7689E-D3A9-FE41-AB6A-162B464B321B}" destId="{C0F9ABE4-A7B0-6849-83E1-4AFBEC452833}" srcOrd="0" destOrd="0" presId="urn:microsoft.com/office/officeart/2005/8/layout/matrix1"/>
    <dgm:cxn modelId="{8919792F-6717-4507-AFEE-283686AA1455}" type="presParOf" srcId="{50B7689E-D3A9-FE41-AB6A-162B464B321B}" destId="{357CB46A-E42C-1F4B-AAC5-355E23E59E39}" srcOrd="1" destOrd="0" presId="urn:microsoft.com/office/officeart/2005/8/layout/matrix1"/>
    <dgm:cxn modelId="{38ECDB42-68FE-4092-B432-A6A9E16A2A06}" type="presParOf" srcId="{50B7689E-D3A9-FE41-AB6A-162B464B321B}" destId="{76390EE6-BA96-8543-939F-21F817928301}" srcOrd="2" destOrd="0" presId="urn:microsoft.com/office/officeart/2005/8/layout/matrix1"/>
    <dgm:cxn modelId="{DABF9EA9-B6D1-4F75-A371-4A172916AE51}" type="presParOf" srcId="{50B7689E-D3A9-FE41-AB6A-162B464B321B}" destId="{AA0D60F5-F943-6543-8CCA-FBBDD46149DB}" srcOrd="3" destOrd="0" presId="urn:microsoft.com/office/officeart/2005/8/layout/matrix1"/>
    <dgm:cxn modelId="{BDFC88AE-D356-42F1-B0DE-5DAC3C1C4402}" type="presParOf" srcId="{50B7689E-D3A9-FE41-AB6A-162B464B321B}" destId="{92B9B5E5-AD26-784F-9B54-EB86374D0F78}" srcOrd="4" destOrd="0" presId="urn:microsoft.com/office/officeart/2005/8/layout/matrix1"/>
    <dgm:cxn modelId="{D695C455-3F71-454D-9074-AF25745D7A73}" type="presParOf" srcId="{50B7689E-D3A9-FE41-AB6A-162B464B321B}" destId="{47C1A1EF-09E6-4740-9917-C534BE39AED3}" srcOrd="5" destOrd="0" presId="urn:microsoft.com/office/officeart/2005/8/layout/matrix1"/>
    <dgm:cxn modelId="{AEE0DEF9-AEFA-4809-A5A0-291E98CB8404}" type="presParOf" srcId="{50B7689E-D3A9-FE41-AB6A-162B464B321B}" destId="{B705386D-AE31-CE4D-9074-57ACC0D0559A}" srcOrd="6" destOrd="0" presId="urn:microsoft.com/office/officeart/2005/8/layout/matrix1"/>
    <dgm:cxn modelId="{53BDE0AB-82B5-4CD8-AA5C-3BC3D78D739F}" type="presParOf" srcId="{50B7689E-D3A9-FE41-AB6A-162B464B321B}" destId="{AAFF726A-84FD-674F-B06E-BF5B45A28E40}" srcOrd="7" destOrd="0" presId="urn:microsoft.com/office/officeart/2005/8/layout/matrix1"/>
    <dgm:cxn modelId="{7DA1B9D6-2BA1-4148-B1B8-ABA47479C772}" type="presParOf" srcId="{DEA49CD9-2F36-1647-AAE9-159D5CC7C41B}" destId="{77770B68-65C2-D24D-BC46-24CB22BCD973}"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0C6E0F-0A47-284F-95F4-239A70AA7AB0}" type="doc">
      <dgm:prSet loTypeId="urn:microsoft.com/office/officeart/2005/8/layout/matrix1" loCatId="" qsTypeId="urn:microsoft.com/office/officeart/2005/8/quickstyle/3D2" qsCatId="3D" csTypeId="urn:microsoft.com/office/officeart/2005/8/colors/accent1_2" csCatId="accent1" phldr="1"/>
      <dgm:spPr/>
      <dgm:t>
        <a:bodyPr/>
        <a:lstStyle/>
        <a:p>
          <a:endParaRPr lang="en-US"/>
        </a:p>
      </dgm:t>
    </dgm:pt>
    <dgm:pt modelId="{A0E15FE8-056F-C749-936F-EC5EC9381854}">
      <dgm:prSet/>
      <dgm:spPr>
        <a:solidFill>
          <a:schemeClr val="bg1"/>
        </a:solidFill>
      </dgm:spPr>
      <dgm:t>
        <a:bodyPr/>
        <a:lstStyle/>
        <a:p>
          <a:pPr rtl="0"/>
          <a:r>
            <a:rPr lang="en-US" dirty="0" err="1" smtClean="0"/>
            <a:t>init</a:t>
          </a:r>
          <a:endParaRPr lang="en-US" dirty="0"/>
        </a:p>
      </dgm:t>
    </dgm:pt>
    <dgm:pt modelId="{81C9CDDA-179D-E749-BFC2-9EEAD5FB1751}" type="parTrans" cxnId="{D12A9CA8-C0B0-EB42-9AB1-1E2D9299B33D}">
      <dgm:prSet/>
      <dgm:spPr/>
      <dgm:t>
        <a:bodyPr/>
        <a:lstStyle/>
        <a:p>
          <a:endParaRPr lang="en-US"/>
        </a:p>
      </dgm:t>
    </dgm:pt>
    <dgm:pt modelId="{1EB529E6-D4AE-FF43-ADF0-6B05FC071D5D}" type="sibTrans" cxnId="{D12A9CA8-C0B0-EB42-9AB1-1E2D9299B33D}">
      <dgm:prSet/>
      <dgm:spPr/>
      <dgm:t>
        <a:bodyPr/>
        <a:lstStyle/>
        <a:p>
          <a:endParaRPr lang="en-US"/>
        </a:p>
      </dgm:t>
    </dgm:pt>
    <dgm:pt modelId="{3D002418-CE80-174F-8D2E-0C612B194EDA}">
      <dgm:prSet/>
      <dgm:spPr>
        <a:solidFill>
          <a:schemeClr val="bg1"/>
        </a:solidFill>
      </dgm:spPr>
      <dgm:t>
        <a:bodyPr/>
        <a:lstStyle/>
        <a:p>
          <a:pPr rtl="0"/>
          <a:r>
            <a:rPr lang="en-US" dirty="0" smtClean="0">
              <a:solidFill>
                <a:schemeClr val="tx1"/>
              </a:solidFill>
            </a:rPr>
            <a:t>arguments</a:t>
          </a:r>
          <a:endParaRPr lang="en-US" dirty="0">
            <a:solidFill>
              <a:schemeClr val="tx1"/>
            </a:solidFill>
          </a:endParaRPr>
        </a:p>
      </dgm:t>
    </dgm:pt>
    <dgm:pt modelId="{F307F3A0-DED5-DB42-8A61-811FA0611AE8}" type="parTrans" cxnId="{03C06B18-10EA-BF4F-A6E0-D3587720D605}">
      <dgm:prSet/>
      <dgm:spPr/>
      <dgm:t>
        <a:bodyPr/>
        <a:lstStyle/>
        <a:p>
          <a:endParaRPr lang="en-US"/>
        </a:p>
      </dgm:t>
    </dgm:pt>
    <dgm:pt modelId="{0901B50F-EBAC-9E49-91DB-274DD41B4098}" type="sibTrans" cxnId="{03C06B18-10EA-BF4F-A6E0-D3587720D605}">
      <dgm:prSet/>
      <dgm:spPr/>
      <dgm:t>
        <a:bodyPr/>
        <a:lstStyle/>
        <a:p>
          <a:endParaRPr lang="en-US"/>
        </a:p>
      </dgm:t>
    </dgm:pt>
    <dgm:pt modelId="{407C3606-EE04-E549-804F-17720524883F}">
      <dgm:prSet/>
      <dgm:spPr>
        <a:solidFill>
          <a:schemeClr val="bg1"/>
        </a:solidFill>
      </dgm:spPr>
      <dgm:t>
        <a:bodyPr/>
        <a:lstStyle/>
        <a:p>
          <a:pPr rtl="0"/>
          <a:r>
            <a:rPr lang="en-US" dirty="0" smtClean="0">
              <a:solidFill>
                <a:schemeClr val="tx1"/>
              </a:solidFill>
            </a:rPr>
            <a:t>return</a:t>
          </a:r>
          <a:endParaRPr lang="en-US" dirty="0">
            <a:solidFill>
              <a:schemeClr val="tx1"/>
            </a:solidFill>
          </a:endParaRPr>
        </a:p>
      </dgm:t>
    </dgm:pt>
    <dgm:pt modelId="{7B5D32A6-1140-C74D-BF82-8FC36B4E1DD2}" type="parTrans" cxnId="{01ED2527-8480-834E-90A2-90EA64F5CB51}">
      <dgm:prSet/>
      <dgm:spPr/>
      <dgm:t>
        <a:bodyPr/>
        <a:lstStyle/>
        <a:p>
          <a:endParaRPr lang="en-US"/>
        </a:p>
      </dgm:t>
    </dgm:pt>
    <dgm:pt modelId="{580C8E1F-0DE7-7540-B56F-F5C08C24B9B4}" type="sibTrans" cxnId="{01ED2527-8480-834E-90A2-90EA64F5CB51}">
      <dgm:prSet/>
      <dgm:spPr/>
      <dgm:t>
        <a:bodyPr/>
        <a:lstStyle/>
        <a:p>
          <a:endParaRPr lang="en-US"/>
        </a:p>
      </dgm:t>
    </dgm:pt>
    <dgm:pt modelId="{4A9CE69B-1857-F840-B34E-5AB32E94F797}">
      <dgm:prSet/>
      <dgm:spPr>
        <a:solidFill>
          <a:schemeClr val="bg1"/>
        </a:solidFill>
      </dgm:spPr>
      <dgm:t>
        <a:bodyPr/>
        <a:lstStyle/>
        <a:p>
          <a:pPr rtl="0"/>
          <a:r>
            <a:rPr lang="en-US" dirty="0" smtClean="0">
              <a:solidFill>
                <a:schemeClr val="tx1"/>
              </a:solidFill>
            </a:rPr>
            <a:t>for, if</a:t>
          </a:r>
          <a:endParaRPr lang="en-US" dirty="0">
            <a:solidFill>
              <a:schemeClr val="tx1"/>
            </a:solidFill>
          </a:endParaRPr>
        </a:p>
      </dgm:t>
    </dgm:pt>
    <dgm:pt modelId="{F65D5761-46E8-734F-894C-1964A9BEEA4E}" type="parTrans" cxnId="{243C5D9E-92E1-7946-A026-F92C2E579B91}">
      <dgm:prSet/>
      <dgm:spPr/>
      <dgm:t>
        <a:bodyPr/>
        <a:lstStyle/>
        <a:p>
          <a:endParaRPr lang="en-US"/>
        </a:p>
      </dgm:t>
    </dgm:pt>
    <dgm:pt modelId="{389E92F5-2000-F143-BA8B-E3BA22241B63}" type="sibTrans" cxnId="{243C5D9E-92E1-7946-A026-F92C2E579B91}">
      <dgm:prSet/>
      <dgm:spPr/>
      <dgm:t>
        <a:bodyPr/>
        <a:lstStyle/>
        <a:p>
          <a:endParaRPr lang="en-US"/>
        </a:p>
      </dgm:t>
    </dgm:pt>
    <dgm:pt modelId="{4ACCBC81-394F-8049-B99E-589B40A3FFF9}">
      <dgm:prSet/>
      <dgm:spPr>
        <a:solidFill>
          <a:schemeClr val="bg1"/>
        </a:solidFill>
      </dgm:spPr>
      <dgm:t>
        <a:bodyPr/>
        <a:lstStyle/>
        <a:p>
          <a:pPr rtl="0"/>
          <a:r>
            <a:rPr lang="en-US" dirty="0" smtClean="0">
              <a:solidFill>
                <a:schemeClr val="tx1"/>
              </a:solidFill>
            </a:rPr>
            <a:t>while</a:t>
          </a:r>
          <a:endParaRPr lang="en-US" dirty="0">
            <a:solidFill>
              <a:schemeClr val="tx1"/>
            </a:solidFill>
          </a:endParaRPr>
        </a:p>
      </dgm:t>
    </dgm:pt>
    <dgm:pt modelId="{09A97C4C-0FF7-264C-AD72-3ED66E4BDDC9}" type="parTrans" cxnId="{D1BB7626-F6D0-044F-99D3-6D0FA8555683}">
      <dgm:prSet/>
      <dgm:spPr/>
      <dgm:t>
        <a:bodyPr/>
        <a:lstStyle/>
        <a:p>
          <a:endParaRPr lang="en-US"/>
        </a:p>
      </dgm:t>
    </dgm:pt>
    <dgm:pt modelId="{EF99B623-A234-BA4E-B784-BCBDC14BAE4B}" type="sibTrans" cxnId="{D1BB7626-F6D0-044F-99D3-6D0FA8555683}">
      <dgm:prSet/>
      <dgm:spPr/>
      <dgm:t>
        <a:bodyPr/>
        <a:lstStyle/>
        <a:p>
          <a:endParaRPr lang="en-US"/>
        </a:p>
      </dgm:t>
    </dgm:pt>
    <dgm:pt modelId="{4F3A9F2F-4244-954E-A87D-534D0658059C}">
      <dgm:prSet/>
      <dgm:spPr/>
      <dgm:t>
        <a:bodyPr/>
        <a:lstStyle/>
        <a:p>
          <a:endParaRPr lang="en-US" dirty="0"/>
        </a:p>
      </dgm:t>
    </dgm:pt>
    <dgm:pt modelId="{B7323056-7315-1646-B698-30004EE7CFBC}" type="parTrans" cxnId="{59419106-5706-9F43-8068-EFA9A6A90AB7}">
      <dgm:prSet/>
      <dgm:spPr/>
      <dgm:t>
        <a:bodyPr/>
        <a:lstStyle/>
        <a:p>
          <a:endParaRPr lang="en-US"/>
        </a:p>
      </dgm:t>
    </dgm:pt>
    <dgm:pt modelId="{4E859F87-D2E4-1F44-A5AF-A9E74DC88E4A}" type="sibTrans" cxnId="{59419106-5706-9F43-8068-EFA9A6A90AB7}">
      <dgm:prSet/>
      <dgm:spPr/>
      <dgm:t>
        <a:bodyPr/>
        <a:lstStyle/>
        <a:p>
          <a:endParaRPr lang="en-US"/>
        </a:p>
      </dgm:t>
    </dgm:pt>
    <dgm:pt modelId="{DEA49CD9-2F36-1647-AAE9-159D5CC7C41B}" type="pres">
      <dgm:prSet presAssocID="{010C6E0F-0A47-284F-95F4-239A70AA7AB0}" presName="diagram" presStyleCnt="0">
        <dgm:presLayoutVars>
          <dgm:chMax val="1"/>
          <dgm:dir/>
          <dgm:animLvl val="ctr"/>
          <dgm:resizeHandles val="exact"/>
        </dgm:presLayoutVars>
      </dgm:prSet>
      <dgm:spPr/>
      <dgm:t>
        <a:bodyPr/>
        <a:lstStyle/>
        <a:p>
          <a:endParaRPr lang="en-US"/>
        </a:p>
      </dgm:t>
    </dgm:pt>
    <dgm:pt modelId="{50B7689E-D3A9-FE41-AB6A-162B464B321B}" type="pres">
      <dgm:prSet presAssocID="{010C6E0F-0A47-284F-95F4-239A70AA7AB0}" presName="matrix" presStyleCnt="0"/>
      <dgm:spPr/>
    </dgm:pt>
    <dgm:pt modelId="{C0F9ABE4-A7B0-6849-83E1-4AFBEC452833}" type="pres">
      <dgm:prSet presAssocID="{010C6E0F-0A47-284F-95F4-239A70AA7AB0}" presName="tile1" presStyleLbl="node1" presStyleIdx="0" presStyleCnt="4"/>
      <dgm:spPr/>
      <dgm:t>
        <a:bodyPr/>
        <a:lstStyle/>
        <a:p>
          <a:endParaRPr lang="en-US"/>
        </a:p>
      </dgm:t>
    </dgm:pt>
    <dgm:pt modelId="{357CB46A-E42C-1F4B-AAC5-355E23E59E39}" type="pres">
      <dgm:prSet presAssocID="{010C6E0F-0A47-284F-95F4-239A70AA7AB0}" presName="tile1text" presStyleLbl="node1" presStyleIdx="0" presStyleCnt="4">
        <dgm:presLayoutVars>
          <dgm:chMax val="0"/>
          <dgm:chPref val="0"/>
          <dgm:bulletEnabled val="1"/>
        </dgm:presLayoutVars>
      </dgm:prSet>
      <dgm:spPr/>
      <dgm:t>
        <a:bodyPr/>
        <a:lstStyle/>
        <a:p>
          <a:endParaRPr lang="en-US"/>
        </a:p>
      </dgm:t>
    </dgm:pt>
    <dgm:pt modelId="{76390EE6-BA96-8543-939F-21F817928301}" type="pres">
      <dgm:prSet presAssocID="{010C6E0F-0A47-284F-95F4-239A70AA7AB0}" presName="tile2" presStyleLbl="node1" presStyleIdx="1" presStyleCnt="4"/>
      <dgm:spPr/>
      <dgm:t>
        <a:bodyPr/>
        <a:lstStyle/>
        <a:p>
          <a:endParaRPr lang="en-US"/>
        </a:p>
      </dgm:t>
    </dgm:pt>
    <dgm:pt modelId="{AA0D60F5-F943-6543-8CCA-FBBDD46149DB}" type="pres">
      <dgm:prSet presAssocID="{010C6E0F-0A47-284F-95F4-239A70AA7AB0}" presName="tile2text" presStyleLbl="node1" presStyleIdx="1" presStyleCnt="4">
        <dgm:presLayoutVars>
          <dgm:chMax val="0"/>
          <dgm:chPref val="0"/>
          <dgm:bulletEnabled val="1"/>
        </dgm:presLayoutVars>
      </dgm:prSet>
      <dgm:spPr/>
      <dgm:t>
        <a:bodyPr/>
        <a:lstStyle/>
        <a:p>
          <a:endParaRPr lang="en-US"/>
        </a:p>
      </dgm:t>
    </dgm:pt>
    <dgm:pt modelId="{92B9B5E5-AD26-784F-9B54-EB86374D0F78}" type="pres">
      <dgm:prSet presAssocID="{010C6E0F-0A47-284F-95F4-239A70AA7AB0}" presName="tile3" presStyleLbl="node1" presStyleIdx="2" presStyleCnt="4"/>
      <dgm:spPr/>
      <dgm:t>
        <a:bodyPr/>
        <a:lstStyle/>
        <a:p>
          <a:endParaRPr lang="en-US"/>
        </a:p>
      </dgm:t>
    </dgm:pt>
    <dgm:pt modelId="{47C1A1EF-09E6-4740-9917-C534BE39AED3}" type="pres">
      <dgm:prSet presAssocID="{010C6E0F-0A47-284F-95F4-239A70AA7AB0}" presName="tile3text" presStyleLbl="node1" presStyleIdx="2" presStyleCnt="4">
        <dgm:presLayoutVars>
          <dgm:chMax val="0"/>
          <dgm:chPref val="0"/>
          <dgm:bulletEnabled val="1"/>
        </dgm:presLayoutVars>
      </dgm:prSet>
      <dgm:spPr/>
      <dgm:t>
        <a:bodyPr/>
        <a:lstStyle/>
        <a:p>
          <a:endParaRPr lang="en-US"/>
        </a:p>
      </dgm:t>
    </dgm:pt>
    <dgm:pt modelId="{B705386D-AE31-CE4D-9074-57ACC0D0559A}" type="pres">
      <dgm:prSet presAssocID="{010C6E0F-0A47-284F-95F4-239A70AA7AB0}" presName="tile4" presStyleLbl="node1" presStyleIdx="3" presStyleCnt="4"/>
      <dgm:spPr/>
      <dgm:t>
        <a:bodyPr/>
        <a:lstStyle/>
        <a:p>
          <a:endParaRPr lang="en-US"/>
        </a:p>
      </dgm:t>
    </dgm:pt>
    <dgm:pt modelId="{AAFF726A-84FD-674F-B06E-BF5B45A28E40}" type="pres">
      <dgm:prSet presAssocID="{010C6E0F-0A47-284F-95F4-239A70AA7AB0}" presName="tile4text" presStyleLbl="node1" presStyleIdx="3" presStyleCnt="4">
        <dgm:presLayoutVars>
          <dgm:chMax val="0"/>
          <dgm:chPref val="0"/>
          <dgm:bulletEnabled val="1"/>
        </dgm:presLayoutVars>
      </dgm:prSet>
      <dgm:spPr/>
      <dgm:t>
        <a:bodyPr/>
        <a:lstStyle/>
        <a:p>
          <a:endParaRPr lang="en-US"/>
        </a:p>
      </dgm:t>
    </dgm:pt>
    <dgm:pt modelId="{77770B68-65C2-D24D-BC46-24CB22BCD973}" type="pres">
      <dgm:prSet presAssocID="{010C6E0F-0A47-284F-95F4-239A70AA7AB0}" presName="centerTile" presStyleLbl="fgShp" presStyleIdx="0" presStyleCnt="1">
        <dgm:presLayoutVars>
          <dgm:chMax val="0"/>
          <dgm:chPref val="0"/>
        </dgm:presLayoutVars>
      </dgm:prSet>
      <dgm:spPr/>
      <dgm:t>
        <a:bodyPr/>
        <a:lstStyle/>
        <a:p>
          <a:endParaRPr lang="en-US"/>
        </a:p>
      </dgm:t>
    </dgm:pt>
  </dgm:ptLst>
  <dgm:cxnLst>
    <dgm:cxn modelId="{8EFA2653-7BCA-4613-81A5-C48B328AE81E}" type="presOf" srcId="{4ACCBC81-394F-8049-B99E-589B40A3FFF9}" destId="{AAFF726A-84FD-674F-B06E-BF5B45A28E40}" srcOrd="1" destOrd="0" presId="urn:microsoft.com/office/officeart/2005/8/layout/matrix1"/>
    <dgm:cxn modelId="{1E05A3CA-919E-4728-A963-4400BC3D312A}" type="presOf" srcId="{3D002418-CE80-174F-8D2E-0C612B194EDA}" destId="{C0F9ABE4-A7B0-6849-83E1-4AFBEC452833}" srcOrd="0" destOrd="0" presId="urn:microsoft.com/office/officeart/2005/8/layout/matrix1"/>
    <dgm:cxn modelId="{8B07C76C-0C46-4624-8CE6-B722DF327B13}" type="presOf" srcId="{4A9CE69B-1857-F840-B34E-5AB32E94F797}" destId="{92B9B5E5-AD26-784F-9B54-EB86374D0F78}" srcOrd="0" destOrd="0" presId="urn:microsoft.com/office/officeart/2005/8/layout/matrix1"/>
    <dgm:cxn modelId="{01ED2527-8480-834E-90A2-90EA64F5CB51}" srcId="{A0E15FE8-056F-C749-936F-EC5EC9381854}" destId="{407C3606-EE04-E549-804F-17720524883F}" srcOrd="1" destOrd="0" parTransId="{7B5D32A6-1140-C74D-BF82-8FC36B4E1DD2}" sibTransId="{580C8E1F-0DE7-7540-B56F-F5C08C24B9B4}"/>
    <dgm:cxn modelId="{243C5D9E-92E1-7946-A026-F92C2E579B91}" srcId="{A0E15FE8-056F-C749-936F-EC5EC9381854}" destId="{4A9CE69B-1857-F840-B34E-5AB32E94F797}" srcOrd="2" destOrd="0" parTransId="{F65D5761-46E8-734F-894C-1964A9BEEA4E}" sibTransId="{389E92F5-2000-F143-BA8B-E3BA22241B63}"/>
    <dgm:cxn modelId="{2203F49E-2BF7-4E74-94B5-409BD0500F3E}" type="presOf" srcId="{010C6E0F-0A47-284F-95F4-239A70AA7AB0}" destId="{DEA49CD9-2F36-1647-AAE9-159D5CC7C41B}" srcOrd="0" destOrd="0" presId="urn:microsoft.com/office/officeart/2005/8/layout/matrix1"/>
    <dgm:cxn modelId="{822B1870-6E03-4133-8A59-E59EE18FBF0F}" type="presOf" srcId="{4ACCBC81-394F-8049-B99E-589B40A3FFF9}" destId="{B705386D-AE31-CE4D-9074-57ACC0D0559A}" srcOrd="0" destOrd="0" presId="urn:microsoft.com/office/officeart/2005/8/layout/matrix1"/>
    <dgm:cxn modelId="{454D046D-2143-48E8-9D50-6CBF92767DD6}" type="presOf" srcId="{3D002418-CE80-174F-8D2E-0C612B194EDA}" destId="{357CB46A-E42C-1F4B-AAC5-355E23E59E39}" srcOrd="1" destOrd="0" presId="urn:microsoft.com/office/officeart/2005/8/layout/matrix1"/>
    <dgm:cxn modelId="{4A80CE86-46C5-4B17-8FD9-531CB687045D}" type="presOf" srcId="{A0E15FE8-056F-C749-936F-EC5EC9381854}" destId="{77770B68-65C2-D24D-BC46-24CB22BCD973}" srcOrd="0" destOrd="0" presId="urn:microsoft.com/office/officeart/2005/8/layout/matrix1"/>
    <dgm:cxn modelId="{D12A9CA8-C0B0-EB42-9AB1-1E2D9299B33D}" srcId="{010C6E0F-0A47-284F-95F4-239A70AA7AB0}" destId="{A0E15FE8-056F-C749-936F-EC5EC9381854}" srcOrd="0" destOrd="0" parTransId="{81C9CDDA-179D-E749-BFC2-9EEAD5FB1751}" sibTransId="{1EB529E6-D4AE-FF43-ADF0-6B05FC071D5D}"/>
    <dgm:cxn modelId="{59419106-5706-9F43-8068-EFA9A6A90AB7}" srcId="{010C6E0F-0A47-284F-95F4-239A70AA7AB0}" destId="{4F3A9F2F-4244-954E-A87D-534D0658059C}" srcOrd="1" destOrd="0" parTransId="{B7323056-7315-1646-B698-30004EE7CFBC}" sibTransId="{4E859F87-D2E4-1F44-A5AF-A9E74DC88E4A}"/>
    <dgm:cxn modelId="{03C06B18-10EA-BF4F-A6E0-D3587720D605}" srcId="{A0E15FE8-056F-C749-936F-EC5EC9381854}" destId="{3D002418-CE80-174F-8D2E-0C612B194EDA}" srcOrd="0" destOrd="0" parTransId="{F307F3A0-DED5-DB42-8A61-811FA0611AE8}" sibTransId="{0901B50F-EBAC-9E49-91DB-274DD41B4098}"/>
    <dgm:cxn modelId="{B12870E5-C57B-49C4-B2BF-7CB5D4DD0239}" type="presOf" srcId="{407C3606-EE04-E549-804F-17720524883F}" destId="{AA0D60F5-F943-6543-8CCA-FBBDD46149DB}" srcOrd="1" destOrd="0" presId="urn:microsoft.com/office/officeart/2005/8/layout/matrix1"/>
    <dgm:cxn modelId="{D1BB7626-F6D0-044F-99D3-6D0FA8555683}" srcId="{A0E15FE8-056F-C749-936F-EC5EC9381854}" destId="{4ACCBC81-394F-8049-B99E-589B40A3FFF9}" srcOrd="3" destOrd="0" parTransId="{09A97C4C-0FF7-264C-AD72-3ED66E4BDDC9}" sibTransId="{EF99B623-A234-BA4E-B784-BCBDC14BAE4B}"/>
    <dgm:cxn modelId="{FD3CFC5D-B3F5-414B-8BAA-6B6385E7A4A8}" type="presOf" srcId="{407C3606-EE04-E549-804F-17720524883F}" destId="{76390EE6-BA96-8543-939F-21F817928301}" srcOrd="0" destOrd="0" presId="urn:microsoft.com/office/officeart/2005/8/layout/matrix1"/>
    <dgm:cxn modelId="{F7D51E15-984B-41B8-9AFA-DF92E8BAEE85}" type="presOf" srcId="{4A9CE69B-1857-F840-B34E-5AB32E94F797}" destId="{47C1A1EF-09E6-4740-9917-C534BE39AED3}" srcOrd="1" destOrd="0" presId="urn:microsoft.com/office/officeart/2005/8/layout/matrix1"/>
    <dgm:cxn modelId="{94E4C8E9-8396-4294-B2E8-DC979FD58362}" type="presParOf" srcId="{DEA49CD9-2F36-1647-AAE9-159D5CC7C41B}" destId="{50B7689E-D3A9-FE41-AB6A-162B464B321B}" srcOrd="0" destOrd="0" presId="urn:microsoft.com/office/officeart/2005/8/layout/matrix1"/>
    <dgm:cxn modelId="{17A2C40E-7968-4062-BA54-11879AC57895}" type="presParOf" srcId="{50B7689E-D3A9-FE41-AB6A-162B464B321B}" destId="{C0F9ABE4-A7B0-6849-83E1-4AFBEC452833}" srcOrd="0" destOrd="0" presId="urn:microsoft.com/office/officeart/2005/8/layout/matrix1"/>
    <dgm:cxn modelId="{E44D2D4E-0A76-41CC-8C06-AB7324A2E47F}" type="presParOf" srcId="{50B7689E-D3A9-FE41-AB6A-162B464B321B}" destId="{357CB46A-E42C-1F4B-AAC5-355E23E59E39}" srcOrd="1" destOrd="0" presId="urn:microsoft.com/office/officeart/2005/8/layout/matrix1"/>
    <dgm:cxn modelId="{8FAE5E4E-D637-4DE8-AC6F-E2CA17C526D3}" type="presParOf" srcId="{50B7689E-D3A9-FE41-AB6A-162B464B321B}" destId="{76390EE6-BA96-8543-939F-21F817928301}" srcOrd="2" destOrd="0" presId="urn:microsoft.com/office/officeart/2005/8/layout/matrix1"/>
    <dgm:cxn modelId="{36837633-5896-4B92-B0F8-12C01E087FD1}" type="presParOf" srcId="{50B7689E-D3A9-FE41-AB6A-162B464B321B}" destId="{AA0D60F5-F943-6543-8CCA-FBBDD46149DB}" srcOrd="3" destOrd="0" presId="urn:microsoft.com/office/officeart/2005/8/layout/matrix1"/>
    <dgm:cxn modelId="{4F7422A1-FEF2-4A99-846E-90E4B62BAB1C}" type="presParOf" srcId="{50B7689E-D3A9-FE41-AB6A-162B464B321B}" destId="{92B9B5E5-AD26-784F-9B54-EB86374D0F78}" srcOrd="4" destOrd="0" presId="urn:microsoft.com/office/officeart/2005/8/layout/matrix1"/>
    <dgm:cxn modelId="{FDAC81B1-87C8-40E0-AD06-854E9241BDD6}" type="presParOf" srcId="{50B7689E-D3A9-FE41-AB6A-162B464B321B}" destId="{47C1A1EF-09E6-4740-9917-C534BE39AED3}" srcOrd="5" destOrd="0" presId="urn:microsoft.com/office/officeart/2005/8/layout/matrix1"/>
    <dgm:cxn modelId="{769A6825-D186-4A3E-BC33-05A020ECA279}" type="presParOf" srcId="{50B7689E-D3A9-FE41-AB6A-162B464B321B}" destId="{B705386D-AE31-CE4D-9074-57ACC0D0559A}" srcOrd="6" destOrd="0" presId="urn:microsoft.com/office/officeart/2005/8/layout/matrix1"/>
    <dgm:cxn modelId="{7D083E76-640C-46E4-9ABE-CA3008D2060B}" type="presParOf" srcId="{50B7689E-D3A9-FE41-AB6A-162B464B321B}" destId="{AAFF726A-84FD-674F-B06E-BF5B45A28E40}" srcOrd="7" destOrd="0" presId="urn:microsoft.com/office/officeart/2005/8/layout/matrix1"/>
    <dgm:cxn modelId="{2BEB1F3A-B8B6-41BD-AAA9-A7D8D40BD23B}" type="presParOf" srcId="{DEA49CD9-2F36-1647-AAE9-159D5CC7C41B}" destId="{77770B68-65C2-D24D-BC46-24CB22BCD973}" srcOrd="1" destOrd="0" presId="urn:microsoft.com/office/officeart/2005/8/layout/matrix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0C6E0F-0A47-284F-95F4-239A70AA7AB0}" type="doc">
      <dgm:prSet loTypeId="urn:microsoft.com/office/officeart/2005/8/layout/matrix1" loCatId="" qsTypeId="urn:microsoft.com/office/officeart/2005/8/quickstyle/3D2" qsCatId="3D" csTypeId="urn:microsoft.com/office/officeart/2005/8/colors/accent1_2" csCatId="accent1" phldr="1"/>
      <dgm:spPr/>
      <dgm:t>
        <a:bodyPr/>
        <a:lstStyle/>
        <a:p>
          <a:endParaRPr lang="en-US"/>
        </a:p>
      </dgm:t>
    </dgm:pt>
    <dgm:pt modelId="{B8669CC0-F040-0A41-8B32-1286EFB7EEC2}">
      <dgm:prSet/>
      <dgm:spPr>
        <a:solidFill>
          <a:schemeClr val="bg1"/>
        </a:solidFill>
        <a:ln>
          <a:solidFill>
            <a:schemeClr val="bg1"/>
          </a:solidFill>
        </a:ln>
      </dgm:spPr>
      <dgm:t>
        <a:bodyPr/>
        <a:lstStyle/>
        <a:p>
          <a:pPr rtl="0"/>
          <a:r>
            <a:rPr lang="en-US" dirty="0" smtClean="0">
              <a:solidFill>
                <a:schemeClr val="tx1"/>
              </a:solidFill>
            </a:rPr>
            <a:t>variables </a:t>
          </a:r>
          <a:endParaRPr lang="en-US" dirty="0">
            <a:solidFill>
              <a:schemeClr val="tx1"/>
            </a:solidFill>
          </a:endParaRPr>
        </a:p>
      </dgm:t>
    </dgm:pt>
    <dgm:pt modelId="{A998B96D-5286-4E4D-B6CD-E2C7B4E8DDEE}" type="parTrans" cxnId="{A6B94DFC-9F03-5345-895A-563934EF04C8}">
      <dgm:prSet/>
      <dgm:spPr/>
      <dgm:t>
        <a:bodyPr/>
        <a:lstStyle/>
        <a:p>
          <a:endParaRPr lang="en-US"/>
        </a:p>
      </dgm:t>
    </dgm:pt>
    <dgm:pt modelId="{B879C7DD-A29D-DF43-8E57-74856E1D28FB}" type="sibTrans" cxnId="{A6B94DFC-9F03-5345-895A-563934EF04C8}">
      <dgm:prSet/>
      <dgm:spPr/>
      <dgm:t>
        <a:bodyPr/>
        <a:lstStyle/>
        <a:p>
          <a:endParaRPr lang="en-US"/>
        </a:p>
      </dgm:t>
    </dgm:pt>
    <dgm:pt modelId="{B63A544E-D01D-B54B-9C92-FB8AEC32ABEA}">
      <dgm:prSet/>
      <dgm:spPr>
        <a:solidFill>
          <a:schemeClr val="bg1"/>
        </a:solidFill>
        <a:ln>
          <a:prstDash val="sysDot"/>
        </a:ln>
      </dgm:spPr>
      <dgm:t>
        <a:bodyPr/>
        <a:lstStyle/>
        <a:p>
          <a:pPr rtl="0"/>
          <a:r>
            <a:rPr lang="en-US" dirty="0" smtClean="0">
              <a:solidFill>
                <a:schemeClr val="tx1"/>
              </a:solidFill>
            </a:rPr>
            <a:t>data types</a:t>
          </a:r>
          <a:endParaRPr lang="en-US" dirty="0">
            <a:solidFill>
              <a:schemeClr val="tx1"/>
            </a:solidFill>
          </a:endParaRPr>
        </a:p>
      </dgm:t>
    </dgm:pt>
    <dgm:pt modelId="{AAB538EA-6C9D-8541-A823-422752BCF5A3}" type="parTrans" cxnId="{8A66AF97-3B3F-2F4E-BBF3-92427F789AEB}">
      <dgm:prSet/>
      <dgm:spPr/>
      <dgm:t>
        <a:bodyPr/>
        <a:lstStyle/>
        <a:p>
          <a:endParaRPr lang="en-US"/>
        </a:p>
      </dgm:t>
    </dgm:pt>
    <dgm:pt modelId="{89447EB1-00DC-7448-8DC8-81DFA58CB0A5}" type="sibTrans" cxnId="{8A66AF97-3B3F-2F4E-BBF3-92427F789AEB}">
      <dgm:prSet/>
      <dgm:spPr/>
      <dgm:t>
        <a:bodyPr/>
        <a:lstStyle/>
        <a:p>
          <a:endParaRPr lang="en-US"/>
        </a:p>
      </dgm:t>
    </dgm:pt>
    <dgm:pt modelId="{E3F1980B-5A21-D44E-9CB8-BECF14F18E23}">
      <dgm:prSet/>
      <dgm:spPr>
        <a:solidFill>
          <a:schemeClr val="bg1"/>
        </a:solidFill>
      </dgm:spPr>
      <dgm:t>
        <a:bodyPr/>
        <a:lstStyle/>
        <a:p>
          <a:pPr rtl="0"/>
          <a:r>
            <a:rPr lang="en-US" dirty="0" smtClean="0">
              <a:solidFill>
                <a:schemeClr val="tx1"/>
              </a:solidFill>
            </a:rPr>
            <a:t>functions</a:t>
          </a:r>
          <a:endParaRPr lang="en-US" dirty="0">
            <a:solidFill>
              <a:schemeClr val="tx1"/>
            </a:solidFill>
          </a:endParaRPr>
        </a:p>
      </dgm:t>
    </dgm:pt>
    <dgm:pt modelId="{2B7E8D85-A305-1B46-9D53-3C40B48899AE}" type="parTrans" cxnId="{5CA884A5-D61F-6945-AAB2-A1CA548E440C}">
      <dgm:prSet/>
      <dgm:spPr/>
      <dgm:t>
        <a:bodyPr/>
        <a:lstStyle/>
        <a:p>
          <a:endParaRPr lang="en-US"/>
        </a:p>
      </dgm:t>
    </dgm:pt>
    <dgm:pt modelId="{3AE02727-4FE9-7246-946B-951661EA3F2C}" type="sibTrans" cxnId="{5CA884A5-D61F-6945-AAB2-A1CA548E440C}">
      <dgm:prSet/>
      <dgm:spPr/>
      <dgm:t>
        <a:bodyPr/>
        <a:lstStyle/>
        <a:p>
          <a:endParaRPr lang="en-US"/>
        </a:p>
      </dgm:t>
    </dgm:pt>
    <dgm:pt modelId="{659D9DC9-96B4-E147-A9A8-7ACA76E37840}">
      <dgm:prSet/>
      <dgm:spPr>
        <a:solidFill>
          <a:schemeClr val="bg1"/>
        </a:solidFill>
        <a:ln>
          <a:noFill/>
          <a:prstDash val="sysDot"/>
        </a:ln>
      </dgm:spPr>
      <dgm:t>
        <a:bodyPr/>
        <a:lstStyle/>
        <a:p>
          <a:pPr rtl="0"/>
          <a:r>
            <a:rPr lang="en-US" dirty="0" smtClean="0">
              <a:solidFill>
                <a:schemeClr val="tx1"/>
              </a:solidFill>
            </a:rPr>
            <a:t>relational v. assignment operators</a:t>
          </a:r>
          <a:endParaRPr lang="en-US" dirty="0">
            <a:solidFill>
              <a:schemeClr val="tx1"/>
            </a:solidFill>
          </a:endParaRPr>
        </a:p>
      </dgm:t>
    </dgm:pt>
    <dgm:pt modelId="{45B9A3A8-F4BE-CE44-9559-D1F7E11A7E62}" type="parTrans" cxnId="{ED0E0E18-A45A-8D4D-B16F-1161E2E94721}">
      <dgm:prSet/>
      <dgm:spPr/>
      <dgm:t>
        <a:bodyPr/>
        <a:lstStyle/>
        <a:p>
          <a:endParaRPr lang="en-US"/>
        </a:p>
      </dgm:t>
    </dgm:pt>
    <dgm:pt modelId="{67F987B1-4E9B-614C-9FEE-F67A4C50B3C8}" type="sibTrans" cxnId="{ED0E0E18-A45A-8D4D-B16F-1161E2E94721}">
      <dgm:prSet/>
      <dgm:spPr/>
      <dgm:t>
        <a:bodyPr/>
        <a:lstStyle/>
        <a:p>
          <a:endParaRPr lang="en-US"/>
        </a:p>
      </dgm:t>
    </dgm:pt>
    <dgm:pt modelId="{A0E15FE8-056F-C749-936F-EC5EC9381854}">
      <dgm:prSet/>
      <dgm:spPr>
        <a:solidFill>
          <a:schemeClr val="bg1"/>
        </a:solidFill>
        <a:ln>
          <a:noFill/>
        </a:ln>
      </dgm:spPr>
      <dgm:t>
        <a:bodyPr/>
        <a:lstStyle/>
        <a:p>
          <a:pPr rtl="0"/>
          <a:r>
            <a:rPr lang="en-US" dirty="0" smtClean="0"/>
            <a:t>Operators</a:t>
          </a:r>
          <a:endParaRPr lang="en-US" dirty="0"/>
        </a:p>
      </dgm:t>
    </dgm:pt>
    <dgm:pt modelId="{81C9CDDA-179D-E749-BFC2-9EEAD5FB1751}" type="parTrans" cxnId="{D12A9CA8-C0B0-EB42-9AB1-1E2D9299B33D}">
      <dgm:prSet/>
      <dgm:spPr/>
      <dgm:t>
        <a:bodyPr/>
        <a:lstStyle/>
        <a:p>
          <a:endParaRPr lang="en-US"/>
        </a:p>
      </dgm:t>
    </dgm:pt>
    <dgm:pt modelId="{1EB529E6-D4AE-FF43-ADF0-6B05FC071D5D}" type="sibTrans" cxnId="{D12A9CA8-C0B0-EB42-9AB1-1E2D9299B33D}">
      <dgm:prSet/>
      <dgm:spPr/>
      <dgm:t>
        <a:bodyPr/>
        <a:lstStyle/>
        <a:p>
          <a:endParaRPr lang="en-US"/>
        </a:p>
      </dgm:t>
    </dgm:pt>
    <dgm:pt modelId="{3D002418-CE80-174F-8D2E-0C612B194EDA}">
      <dgm:prSet/>
      <dgm:spPr/>
      <dgm:t>
        <a:bodyPr/>
        <a:lstStyle/>
        <a:p>
          <a:endParaRPr lang="en-US"/>
        </a:p>
      </dgm:t>
    </dgm:pt>
    <dgm:pt modelId="{F307F3A0-DED5-DB42-8A61-811FA0611AE8}" type="parTrans" cxnId="{03C06B18-10EA-BF4F-A6E0-D3587720D605}">
      <dgm:prSet/>
      <dgm:spPr/>
      <dgm:t>
        <a:bodyPr/>
        <a:lstStyle/>
        <a:p>
          <a:endParaRPr lang="en-US"/>
        </a:p>
      </dgm:t>
    </dgm:pt>
    <dgm:pt modelId="{0901B50F-EBAC-9E49-91DB-274DD41B4098}" type="sibTrans" cxnId="{03C06B18-10EA-BF4F-A6E0-D3587720D605}">
      <dgm:prSet/>
      <dgm:spPr/>
      <dgm:t>
        <a:bodyPr/>
        <a:lstStyle/>
        <a:p>
          <a:endParaRPr lang="en-US"/>
        </a:p>
      </dgm:t>
    </dgm:pt>
    <dgm:pt modelId="{407C3606-EE04-E549-804F-17720524883F}">
      <dgm:prSet/>
      <dgm:spPr/>
      <dgm:t>
        <a:bodyPr/>
        <a:lstStyle/>
        <a:p>
          <a:endParaRPr lang="en-US"/>
        </a:p>
      </dgm:t>
    </dgm:pt>
    <dgm:pt modelId="{7B5D32A6-1140-C74D-BF82-8FC36B4E1DD2}" type="parTrans" cxnId="{01ED2527-8480-834E-90A2-90EA64F5CB51}">
      <dgm:prSet/>
      <dgm:spPr/>
      <dgm:t>
        <a:bodyPr/>
        <a:lstStyle/>
        <a:p>
          <a:endParaRPr lang="en-US"/>
        </a:p>
      </dgm:t>
    </dgm:pt>
    <dgm:pt modelId="{580C8E1F-0DE7-7540-B56F-F5C08C24B9B4}" type="sibTrans" cxnId="{01ED2527-8480-834E-90A2-90EA64F5CB51}">
      <dgm:prSet/>
      <dgm:spPr/>
      <dgm:t>
        <a:bodyPr/>
        <a:lstStyle/>
        <a:p>
          <a:endParaRPr lang="en-US"/>
        </a:p>
      </dgm:t>
    </dgm:pt>
    <dgm:pt modelId="{4A9CE69B-1857-F840-B34E-5AB32E94F797}">
      <dgm:prSet/>
      <dgm:spPr/>
      <dgm:t>
        <a:bodyPr/>
        <a:lstStyle/>
        <a:p>
          <a:endParaRPr lang="en-US"/>
        </a:p>
      </dgm:t>
    </dgm:pt>
    <dgm:pt modelId="{F65D5761-46E8-734F-894C-1964A9BEEA4E}" type="parTrans" cxnId="{243C5D9E-92E1-7946-A026-F92C2E579B91}">
      <dgm:prSet/>
      <dgm:spPr/>
      <dgm:t>
        <a:bodyPr/>
        <a:lstStyle/>
        <a:p>
          <a:endParaRPr lang="en-US"/>
        </a:p>
      </dgm:t>
    </dgm:pt>
    <dgm:pt modelId="{389E92F5-2000-F143-BA8B-E3BA22241B63}" type="sibTrans" cxnId="{243C5D9E-92E1-7946-A026-F92C2E579B91}">
      <dgm:prSet/>
      <dgm:spPr/>
      <dgm:t>
        <a:bodyPr/>
        <a:lstStyle/>
        <a:p>
          <a:endParaRPr lang="en-US"/>
        </a:p>
      </dgm:t>
    </dgm:pt>
    <dgm:pt modelId="{4ACCBC81-394F-8049-B99E-589B40A3FFF9}">
      <dgm:prSet/>
      <dgm:spPr/>
      <dgm:t>
        <a:bodyPr/>
        <a:lstStyle/>
        <a:p>
          <a:endParaRPr lang="en-US"/>
        </a:p>
      </dgm:t>
    </dgm:pt>
    <dgm:pt modelId="{09A97C4C-0FF7-264C-AD72-3ED66E4BDDC9}" type="parTrans" cxnId="{D1BB7626-F6D0-044F-99D3-6D0FA8555683}">
      <dgm:prSet/>
      <dgm:spPr/>
      <dgm:t>
        <a:bodyPr/>
        <a:lstStyle/>
        <a:p>
          <a:endParaRPr lang="en-US"/>
        </a:p>
      </dgm:t>
    </dgm:pt>
    <dgm:pt modelId="{EF99B623-A234-BA4E-B784-BCBDC14BAE4B}" type="sibTrans" cxnId="{D1BB7626-F6D0-044F-99D3-6D0FA8555683}">
      <dgm:prSet/>
      <dgm:spPr/>
      <dgm:t>
        <a:bodyPr/>
        <a:lstStyle/>
        <a:p>
          <a:endParaRPr lang="en-US"/>
        </a:p>
      </dgm:t>
    </dgm:pt>
    <dgm:pt modelId="{4F3A9F2F-4244-954E-A87D-534D0658059C}">
      <dgm:prSet/>
      <dgm:spPr/>
      <dgm:t>
        <a:bodyPr/>
        <a:lstStyle/>
        <a:p>
          <a:endParaRPr lang="en-US"/>
        </a:p>
      </dgm:t>
    </dgm:pt>
    <dgm:pt modelId="{B7323056-7315-1646-B698-30004EE7CFBC}" type="parTrans" cxnId="{59419106-5706-9F43-8068-EFA9A6A90AB7}">
      <dgm:prSet/>
      <dgm:spPr/>
      <dgm:t>
        <a:bodyPr/>
        <a:lstStyle/>
        <a:p>
          <a:endParaRPr lang="en-US"/>
        </a:p>
      </dgm:t>
    </dgm:pt>
    <dgm:pt modelId="{4E859F87-D2E4-1F44-A5AF-A9E74DC88E4A}" type="sibTrans" cxnId="{59419106-5706-9F43-8068-EFA9A6A90AB7}">
      <dgm:prSet/>
      <dgm:spPr/>
      <dgm:t>
        <a:bodyPr/>
        <a:lstStyle/>
        <a:p>
          <a:endParaRPr lang="en-US"/>
        </a:p>
      </dgm:t>
    </dgm:pt>
    <dgm:pt modelId="{3138CDF9-22EC-C846-8068-AC0ECBE5B6EB}">
      <dgm:prSet/>
      <dgm:spPr/>
      <dgm:t>
        <a:bodyPr/>
        <a:lstStyle/>
        <a:p>
          <a:endParaRPr lang="en-US"/>
        </a:p>
      </dgm:t>
    </dgm:pt>
    <dgm:pt modelId="{04D34322-0DEF-274F-82D5-1C9A2AE1E9DC}" type="parTrans" cxnId="{4FBC9AF3-21FC-844C-8ED7-A878BCA2C32E}">
      <dgm:prSet/>
      <dgm:spPr/>
      <dgm:t>
        <a:bodyPr/>
        <a:lstStyle/>
        <a:p>
          <a:endParaRPr lang="en-US"/>
        </a:p>
      </dgm:t>
    </dgm:pt>
    <dgm:pt modelId="{10677806-D034-9541-9C39-3BC581704348}" type="sibTrans" cxnId="{4FBC9AF3-21FC-844C-8ED7-A878BCA2C32E}">
      <dgm:prSet/>
      <dgm:spPr/>
      <dgm:t>
        <a:bodyPr/>
        <a:lstStyle/>
        <a:p>
          <a:endParaRPr lang="en-US"/>
        </a:p>
      </dgm:t>
    </dgm:pt>
    <dgm:pt modelId="{725C8750-5839-9849-8432-15F92474C59B}">
      <dgm:prSet/>
      <dgm:spPr/>
      <dgm:t>
        <a:bodyPr/>
        <a:lstStyle/>
        <a:p>
          <a:endParaRPr lang="en-US"/>
        </a:p>
      </dgm:t>
    </dgm:pt>
    <dgm:pt modelId="{6DAE518E-6A1B-3649-884A-1F9130A2971A}" type="parTrans" cxnId="{1FA17E1C-14C3-7F4E-8106-72F515EFF5F7}">
      <dgm:prSet/>
      <dgm:spPr/>
      <dgm:t>
        <a:bodyPr/>
        <a:lstStyle/>
        <a:p>
          <a:endParaRPr lang="en-US"/>
        </a:p>
      </dgm:t>
    </dgm:pt>
    <dgm:pt modelId="{063EAC37-692E-4C4A-827F-FDA3D24D9D1D}" type="sibTrans" cxnId="{1FA17E1C-14C3-7F4E-8106-72F515EFF5F7}">
      <dgm:prSet/>
      <dgm:spPr/>
      <dgm:t>
        <a:bodyPr/>
        <a:lstStyle/>
        <a:p>
          <a:endParaRPr lang="en-US"/>
        </a:p>
      </dgm:t>
    </dgm:pt>
    <dgm:pt modelId="{CCF8E2C4-D64D-794F-B9A6-E1DAC9626376}">
      <dgm:prSet/>
      <dgm:spPr/>
      <dgm:t>
        <a:bodyPr/>
        <a:lstStyle/>
        <a:p>
          <a:endParaRPr lang="en-US"/>
        </a:p>
      </dgm:t>
    </dgm:pt>
    <dgm:pt modelId="{01921EB7-17B4-9347-AF32-29F8BA3F09ED}" type="parTrans" cxnId="{57843B41-B607-6241-A96E-A96D36A18077}">
      <dgm:prSet/>
      <dgm:spPr/>
      <dgm:t>
        <a:bodyPr/>
        <a:lstStyle/>
        <a:p>
          <a:endParaRPr lang="en-US"/>
        </a:p>
      </dgm:t>
    </dgm:pt>
    <dgm:pt modelId="{B1978A8C-0DE5-A74C-997D-5A279DFDE246}" type="sibTrans" cxnId="{57843B41-B607-6241-A96E-A96D36A18077}">
      <dgm:prSet/>
      <dgm:spPr/>
      <dgm:t>
        <a:bodyPr/>
        <a:lstStyle/>
        <a:p>
          <a:endParaRPr lang="en-US"/>
        </a:p>
      </dgm:t>
    </dgm:pt>
    <dgm:pt modelId="{5FBE2441-A5C4-BC4D-8BAC-AE5A19D70D17}">
      <dgm:prSet/>
      <dgm:spPr/>
      <dgm:t>
        <a:bodyPr/>
        <a:lstStyle/>
        <a:p>
          <a:endParaRPr lang="en-US"/>
        </a:p>
      </dgm:t>
    </dgm:pt>
    <dgm:pt modelId="{7E03C699-C0D4-234A-8C11-3B102E3C33D3}" type="parTrans" cxnId="{9606E39F-EE12-3940-890B-37BAFDCF2001}">
      <dgm:prSet/>
      <dgm:spPr/>
      <dgm:t>
        <a:bodyPr/>
        <a:lstStyle/>
        <a:p>
          <a:endParaRPr lang="en-US"/>
        </a:p>
      </dgm:t>
    </dgm:pt>
    <dgm:pt modelId="{F0D5CB16-2109-9146-ADFB-DBFBA528B262}" type="sibTrans" cxnId="{9606E39F-EE12-3940-890B-37BAFDCF2001}">
      <dgm:prSet/>
      <dgm:spPr/>
      <dgm:t>
        <a:bodyPr/>
        <a:lstStyle/>
        <a:p>
          <a:endParaRPr lang="en-US"/>
        </a:p>
      </dgm:t>
    </dgm:pt>
    <dgm:pt modelId="{DEA49CD9-2F36-1647-AAE9-159D5CC7C41B}" type="pres">
      <dgm:prSet presAssocID="{010C6E0F-0A47-284F-95F4-239A70AA7AB0}" presName="diagram" presStyleCnt="0">
        <dgm:presLayoutVars>
          <dgm:chMax val="1"/>
          <dgm:dir/>
          <dgm:animLvl val="ctr"/>
          <dgm:resizeHandles val="exact"/>
        </dgm:presLayoutVars>
      </dgm:prSet>
      <dgm:spPr/>
      <dgm:t>
        <a:bodyPr/>
        <a:lstStyle/>
        <a:p>
          <a:endParaRPr lang="en-US"/>
        </a:p>
      </dgm:t>
    </dgm:pt>
    <dgm:pt modelId="{50B7689E-D3A9-FE41-AB6A-162B464B321B}" type="pres">
      <dgm:prSet presAssocID="{010C6E0F-0A47-284F-95F4-239A70AA7AB0}" presName="matrix" presStyleCnt="0"/>
      <dgm:spPr/>
    </dgm:pt>
    <dgm:pt modelId="{C0F9ABE4-A7B0-6849-83E1-4AFBEC452833}" type="pres">
      <dgm:prSet presAssocID="{010C6E0F-0A47-284F-95F4-239A70AA7AB0}" presName="tile1" presStyleLbl="node1" presStyleIdx="0" presStyleCnt="4"/>
      <dgm:spPr/>
      <dgm:t>
        <a:bodyPr/>
        <a:lstStyle/>
        <a:p>
          <a:endParaRPr lang="en-US"/>
        </a:p>
      </dgm:t>
    </dgm:pt>
    <dgm:pt modelId="{357CB46A-E42C-1F4B-AAC5-355E23E59E39}" type="pres">
      <dgm:prSet presAssocID="{010C6E0F-0A47-284F-95F4-239A70AA7AB0}" presName="tile1text" presStyleLbl="node1" presStyleIdx="0" presStyleCnt="4">
        <dgm:presLayoutVars>
          <dgm:chMax val="0"/>
          <dgm:chPref val="0"/>
          <dgm:bulletEnabled val="1"/>
        </dgm:presLayoutVars>
      </dgm:prSet>
      <dgm:spPr/>
      <dgm:t>
        <a:bodyPr/>
        <a:lstStyle/>
        <a:p>
          <a:endParaRPr lang="en-US"/>
        </a:p>
      </dgm:t>
    </dgm:pt>
    <dgm:pt modelId="{76390EE6-BA96-8543-939F-21F817928301}" type="pres">
      <dgm:prSet presAssocID="{010C6E0F-0A47-284F-95F4-239A70AA7AB0}" presName="tile2" presStyleLbl="node1" presStyleIdx="1" presStyleCnt="4"/>
      <dgm:spPr/>
      <dgm:t>
        <a:bodyPr/>
        <a:lstStyle/>
        <a:p>
          <a:endParaRPr lang="en-US"/>
        </a:p>
      </dgm:t>
    </dgm:pt>
    <dgm:pt modelId="{AA0D60F5-F943-6543-8CCA-FBBDD46149DB}" type="pres">
      <dgm:prSet presAssocID="{010C6E0F-0A47-284F-95F4-239A70AA7AB0}" presName="tile2text" presStyleLbl="node1" presStyleIdx="1" presStyleCnt="4">
        <dgm:presLayoutVars>
          <dgm:chMax val="0"/>
          <dgm:chPref val="0"/>
          <dgm:bulletEnabled val="1"/>
        </dgm:presLayoutVars>
      </dgm:prSet>
      <dgm:spPr/>
      <dgm:t>
        <a:bodyPr/>
        <a:lstStyle/>
        <a:p>
          <a:endParaRPr lang="en-US"/>
        </a:p>
      </dgm:t>
    </dgm:pt>
    <dgm:pt modelId="{92B9B5E5-AD26-784F-9B54-EB86374D0F78}" type="pres">
      <dgm:prSet presAssocID="{010C6E0F-0A47-284F-95F4-239A70AA7AB0}" presName="tile3" presStyleLbl="node1" presStyleIdx="2" presStyleCnt="4" custLinFactNeighborX="5181"/>
      <dgm:spPr/>
      <dgm:t>
        <a:bodyPr/>
        <a:lstStyle/>
        <a:p>
          <a:endParaRPr lang="en-US"/>
        </a:p>
      </dgm:t>
    </dgm:pt>
    <dgm:pt modelId="{47C1A1EF-09E6-4740-9917-C534BE39AED3}" type="pres">
      <dgm:prSet presAssocID="{010C6E0F-0A47-284F-95F4-239A70AA7AB0}" presName="tile3text" presStyleLbl="node1" presStyleIdx="2" presStyleCnt="4">
        <dgm:presLayoutVars>
          <dgm:chMax val="0"/>
          <dgm:chPref val="0"/>
          <dgm:bulletEnabled val="1"/>
        </dgm:presLayoutVars>
      </dgm:prSet>
      <dgm:spPr/>
      <dgm:t>
        <a:bodyPr/>
        <a:lstStyle/>
        <a:p>
          <a:endParaRPr lang="en-US"/>
        </a:p>
      </dgm:t>
    </dgm:pt>
    <dgm:pt modelId="{B705386D-AE31-CE4D-9074-57ACC0D0559A}" type="pres">
      <dgm:prSet presAssocID="{010C6E0F-0A47-284F-95F4-239A70AA7AB0}" presName="tile4" presStyleLbl="node1" presStyleIdx="3" presStyleCnt="4"/>
      <dgm:spPr/>
      <dgm:t>
        <a:bodyPr/>
        <a:lstStyle/>
        <a:p>
          <a:endParaRPr lang="en-US"/>
        </a:p>
      </dgm:t>
    </dgm:pt>
    <dgm:pt modelId="{AAFF726A-84FD-674F-B06E-BF5B45A28E40}" type="pres">
      <dgm:prSet presAssocID="{010C6E0F-0A47-284F-95F4-239A70AA7AB0}" presName="tile4text" presStyleLbl="node1" presStyleIdx="3" presStyleCnt="4">
        <dgm:presLayoutVars>
          <dgm:chMax val="0"/>
          <dgm:chPref val="0"/>
          <dgm:bulletEnabled val="1"/>
        </dgm:presLayoutVars>
      </dgm:prSet>
      <dgm:spPr/>
      <dgm:t>
        <a:bodyPr/>
        <a:lstStyle/>
        <a:p>
          <a:endParaRPr lang="en-US"/>
        </a:p>
      </dgm:t>
    </dgm:pt>
    <dgm:pt modelId="{77770B68-65C2-D24D-BC46-24CB22BCD973}" type="pres">
      <dgm:prSet presAssocID="{010C6E0F-0A47-284F-95F4-239A70AA7AB0}" presName="centerTile" presStyleLbl="fgShp" presStyleIdx="0" presStyleCnt="1">
        <dgm:presLayoutVars>
          <dgm:chMax val="0"/>
          <dgm:chPref val="0"/>
        </dgm:presLayoutVars>
      </dgm:prSet>
      <dgm:spPr/>
      <dgm:t>
        <a:bodyPr/>
        <a:lstStyle/>
        <a:p>
          <a:endParaRPr lang="en-US"/>
        </a:p>
      </dgm:t>
    </dgm:pt>
  </dgm:ptLst>
  <dgm:cxnLst>
    <dgm:cxn modelId="{1FA17E1C-14C3-7F4E-8106-72F515EFF5F7}" srcId="{010C6E0F-0A47-284F-95F4-239A70AA7AB0}" destId="{725C8750-5839-9849-8432-15F92474C59B}" srcOrd="5" destOrd="0" parTransId="{6DAE518E-6A1B-3649-884A-1F9130A2971A}" sibTransId="{063EAC37-692E-4C4A-827F-FDA3D24D9D1D}"/>
    <dgm:cxn modelId="{01ED2527-8480-834E-90A2-90EA64F5CB51}" srcId="{A0E15FE8-056F-C749-936F-EC5EC9381854}" destId="{407C3606-EE04-E549-804F-17720524883F}" srcOrd="6" destOrd="0" parTransId="{7B5D32A6-1140-C74D-BF82-8FC36B4E1DD2}" sibTransId="{580C8E1F-0DE7-7540-B56F-F5C08C24B9B4}"/>
    <dgm:cxn modelId="{ED0E0E18-A45A-8D4D-B16F-1161E2E94721}" srcId="{A0E15FE8-056F-C749-936F-EC5EC9381854}" destId="{659D9DC9-96B4-E147-A9A8-7ACA76E37840}" srcOrd="3" destOrd="0" parTransId="{45B9A3A8-F4BE-CE44-9559-D1F7E11A7E62}" sibTransId="{67F987B1-4E9B-614C-9FEE-F67A4C50B3C8}"/>
    <dgm:cxn modelId="{C9D4A3E8-7799-4B32-9B96-764FFC0ACE0E}" type="presOf" srcId="{B63A544E-D01D-B54B-9C92-FB8AEC32ABEA}" destId="{76390EE6-BA96-8543-939F-21F817928301}" srcOrd="0" destOrd="0" presId="urn:microsoft.com/office/officeart/2005/8/layout/matrix1"/>
    <dgm:cxn modelId="{8A66AF97-3B3F-2F4E-BBF3-92427F789AEB}" srcId="{A0E15FE8-056F-C749-936F-EC5EC9381854}" destId="{B63A544E-D01D-B54B-9C92-FB8AEC32ABEA}" srcOrd="1" destOrd="0" parTransId="{AAB538EA-6C9D-8541-A823-422752BCF5A3}" sibTransId="{89447EB1-00DC-7448-8DC8-81DFA58CB0A5}"/>
    <dgm:cxn modelId="{1BA8FB37-A749-4364-B025-F05630AD6B1A}" type="presOf" srcId="{B63A544E-D01D-B54B-9C92-FB8AEC32ABEA}" destId="{AA0D60F5-F943-6543-8CCA-FBBDD46149DB}" srcOrd="1" destOrd="0" presId="urn:microsoft.com/office/officeart/2005/8/layout/matrix1"/>
    <dgm:cxn modelId="{5CA884A5-D61F-6945-AAB2-A1CA548E440C}" srcId="{A0E15FE8-056F-C749-936F-EC5EC9381854}" destId="{E3F1980B-5A21-D44E-9CB8-BECF14F18E23}" srcOrd="2" destOrd="0" parTransId="{2B7E8D85-A305-1B46-9D53-3C40B48899AE}" sibTransId="{3AE02727-4FE9-7246-946B-951661EA3F2C}"/>
    <dgm:cxn modelId="{AD0F4CEF-94CC-4F56-8029-A48402930CE0}" type="presOf" srcId="{E3F1980B-5A21-D44E-9CB8-BECF14F18E23}" destId="{47C1A1EF-09E6-4740-9917-C534BE39AED3}" srcOrd="1" destOrd="0" presId="urn:microsoft.com/office/officeart/2005/8/layout/matrix1"/>
    <dgm:cxn modelId="{243C5D9E-92E1-7946-A026-F92C2E579B91}" srcId="{010C6E0F-0A47-284F-95F4-239A70AA7AB0}" destId="{4A9CE69B-1857-F840-B34E-5AB32E94F797}" srcOrd="1" destOrd="0" parTransId="{F65D5761-46E8-734F-894C-1964A9BEEA4E}" sibTransId="{389E92F5-2000-F143-BA8B-E3BA22241B63}"/>
    <dgm:cxn modelId="{4FBC9AF3-21FC-844C-8ED7-A878BCA2C32E}" srcId="{010C6E0F-0A47-284F-95F4-239A70AA7AB0}" destId="{3138CDF9-22EC-C846-8068-AC0ECBE5B6EB}" srcOrd="4" destOrd="0" parTransId="{04D34322-0DEF-274F-82D5-1C9A2AE1E9DC}" sibTransId="{10677806-D034-9541-9C39-3BC581704348}"/>
    <dgm:cxn modelId="{BFCC611A-B5B3-4643-8DD5-7805F4D9A6F9}" type="presOf" srcId="{659D9DC9-96B4-E147-A9A8-7ACA76E37840}" destId="{B705386D-AE31-CE4D-9074-57ACC0D0559A}" srcOrd="0" destOrd="0" presId="urn:microsoft.com/office/officeart/2005/8/layout/matrix1"/>
    <dgm:cxn modelId="{A6B94DFC-9F03-5345-895A-563934EF04C8}" srcId="{A0E15FE8-056F-C749-936F-EC5EC9381854}" destId="{B8669CC0-F040-0A41-8B32-1286EFB7EEC2}" srcOrd="0" destOrd="0" parTransId="{A998B96D-5286-4E4D-B6CD-E2C7B4E8DDEE}" sibTransId="{B879C7DD-A29D-DF43-8E57-74856E1D28FB}"/>
    <dgm:cxn modelId="{B16439D3-A90F-42B6-8443-7EEBDA05CD1F}" type="presOf" srcId="{659D9DC9-96B4-E147-A9A8-7ACA76E37840}" destId="{AAFF726A-84FD-674F-B06E-BF5B45A28E40}" srcOrd="1" destOrd="0" presId="urn:microsoft.com/office/officeart/2005/8/layout/matrix1"/>
    <dgm:cxn modelId="{D12A9CA8-C0B0-EB42-9AB1-1E2D9299B33D}" srcId="{010C6E0F-0A47-284F-95F4-239A70AA7AB0}" destId="{A0E15FE8-056F-C749-936F-EC5EC9381854}" srcOrd="0" destOrd="0" parTransId="{81C9CDDA-179D-E749-BFC2-9EEAD5FB1751}" sibTransId="{1EB529E6-D4AE-FF43-ADF0-6B05FC071D5D}"/>
    <dgm:cxn modelId="{9606E39F-EE12-3940-890B-37BAFDCF2001}" srcId="{A0E15FE8-056F-C749-936F-EC5EC9381854}" destId="{5FBE2441-A5C4-BC4D-8BAC-AE5A19D70D17}" srcOrd="4" destOrd="0" parTransId="{7E03C699-C0D4-234A-8C11-3B102E3C33D3}" sibTransId="{F0D5CB16-2109-9146-ADFB-DBFBA528B262}"/>
    <dgm:cxn modelId="{80E78360-67FE-4AC9-BC8F-5249F6BA5032}" type="presOf" srcId="{B8669CC0-F040-0A41-8B32-1286EFB7EEC2}" destId="{C0F9ABE4-A7B0-6849-83E1-4AFBEC452833}" srcOrd="0" destOrd="0" presId="urn:microsoft.com/office/officeart/2005/8/layout/matrix1"/>
    <dgm:cxn modelId="{02E21E6F-5101-43AB-834F-CA86FACE42EC}" type="presOf" srcId="{E3F1980B-5A21-D44E-9CB8-BECF14F18E23}" destId="{92B9B5E5-AD26-784F-9B54-EB86374D0F78}" srcOrd="0" destOrd="0" presId="urn:microsoft.com/office/officeart/2005/8/layout/matrix1"/>
    <dgm:cxn modelId="{7C5DB823-76A3-40CD-B572-F6D71E517BE6}" type="presOf" srcId="{B8669CC0-F040-0A41-8B32-1286EFB7EEC2}" destId="{357CB46A-E42C-1F4B-AAC5-355E23E59E39}" srcOrd="1" destOrd="0" presId="urn:microsoft.com/office/officeart/2005/8/layout/matrix1"/>
    <dgm:cxn modelId="{57843B41-B607-6241-A96E-A96D36A18077}" srcId="{010C6E0F-0A47-284F-95F4-239A70AA7AB0}" destId="{CCF8E2C4-D64D-794F-B9A6-E1DAC9626376}" srcOrd="6" destOrd="0" parTransId="{01921EB7-17B4-9347-AF32-29F8BA3F09ED}" sibTransId="{B1978A8C-0DE5-A74C-997D-5A279DFDE246}"/>
    <dgm:cxn modelId="{79DA7518-48B9-4F5B-BB0A-AD3235744E90}" type="presOf" srcId="{010C6E0F-0A47-284F-95F4-239A70AA7AB0}" destId="{DEA49CD9-2F36-1647-AAE9-159D5CC7C41B}" srcOrd="0" destOrd="0" presId="urn:microsoft.com/office/officeart/2005/8/layout/matrix1"/>
    <dgm:cxn modelId="{59419106-5706-9F43-8068-EFA9A6A90AB7}" srcId="{010C6E0F-0A47-284F-95F4-239A70AA7AB0}" destId="{4F3A9F2F-4244-954E-A87D-534D0658059C}" srcOrd="3" destOrd="0" parTransId="{B7323056-7315-1646-B698-30004EE7CFBC}" sibTransId="{4E859F87-D2E4-1F44-A5AF-A9E74DC88E4A}"/>
    <dgm:cxn modelId="{C7A607F9-C63B-4040-AA52-4B86A799E146}" type="presOf" srcId="{A0E15FE8-056F-C749-936F-EC5EC9381854}" destId="{77770B68-65C2-D24D-BC46-24CB22BCD973}" srcOrd="0" destOrd="0" presId="urn:microsoft.com/office/officeart/2005/8/layout/matrix1"/>
    <dgm:cxn modelId="{03C06B18-10EA-BF4F-A6E0-D3587720D605}" srcId="{A0E15FE8-056F-C749-936F-EC5EC9381854}" destId="{3D002418-CE80-174F-8D2E-0C612B194EDA}" srcOrd="5" destOrd="0" parTransId="{F307F3A0-DED5-DB42-8A61-811FA0611AE8}" sibTransId="{0901B50F-EBAC-9E49-91DB-274DD41B4098}"/>
    <dgm:cxn modelId="{D1BB7626-F6D0-044F-99D3-6D0FA8555683}" srcId="{010C6E0F-0A47-284F-95F4-239A70AA7AB0}" destId="{4ACCBC81-394F-8049-B99E-589B40A3FFF9}" srcOrd="2" destOrd="0" parTransId="{09A97C4C-0FF7-264C-AD72-3ED66E4BDDC9}" sibTransId="{EF99B623-A234-BA4E-B784-BCBDC14BAE4B}"/>
    <dgm:cxn modelId="{BE1500D7-61CF-4BDA-9113-1532DADBDA83}" type="presParOf" srcId="{DEA49CD9-2F36-1647-AAE9-159D5CC7C41B}" destId="{50B7689E-D3A9-FE41-AB6A-162B464B321B}" srcOrd="0" destOrd="0" presId="urn:microsoft.com/office/officeart/2005/8/layout/matrix1"/>
    <dgm:cxn modelId="{1F14E876-F3FE-4E42-B879-20852A3F06A9}" type="presParOf" srcId="{50B7689E-D3A9-FE41-AB6A-162B464B321B}" destId="{C0F9ABE4-A7B0-6849-83E1-4AFBEC452833}" srcOrd="0" destOrd="0" presId="urn:microsoft.com/office/officeart/2005/8/layout/matrix1"/>
    <dgm:cxn modelId="{60B8242E-44FE-4714-BC9A-B14E1A60D424}" type="presParOf" srcId="{50B7689E-D3A9-FE41-AB6A-162B464B321B}" destId="{357CB46A-E42C-1F4B-AAC5-355E23E59E39}" srcOrd="1" destOrd="0" presId="urn:microsoft.com/office/officeart/2005/8/layout/matrix1"/>
    <dgm:cxn modelId="{FAD87B56-90B4-4728-93F5-C7084216E024}" type="presParOf" srcId="{50B7689E-D3A9-FE41-AB6A-162B464B321B}" destId="{76390EE6-BA96-8543-939F-21F817928301}" srcOrd="2" destOrd="0" presId="urn:microsoft.com/office/officeart/2005/8/layout/matrix1"/>
    <dgm:cxn modelId="{69F50417-4A83-4BBD-B899-BDC3E3265C7E}" type="presParOf" srcId="{50B7689E-D3A9-FE41-AB6A-162B464B321B}" destId="{AA0D60F5-F943-6543-8CCA-FBBDD46149DB}" srcOrd="3" destOrd="0" presId="urn:microsoft.com/office/officeart/2005/8/layout/matrix1"/>
    <dgm:cxn modelId="{CE82C7D3-9988-4719-90D7-2DE9FFB54AF0}" type="presParOf" srcId="{50B7689E-D3A9-FE41-AB6A-162B464B321B}" destId="{92B9B5E5-AD26-784F-9B54-EB86374D0F78}" srcOrd="4" destOrd="0" presId="urn:microsoft.com/office/officeart/2005/8/layout/matrix1"/>
    <dgm:cxn modelId="{BCFBF10E-340D-4199-864E-8454C25106BD}" type="presParOf" srcId="{50B7689E-D3A9-FE41-AB6A-162B464B321B}" destId="{47C1A1EF-09E6-4740-9917-C534BE39AED3}" srcOrd="5" destOrd="0" presId="urn:microsoft.com/office/officeart/2005/8/layout/matrix1"/>
    <dgm:cxn modelId="{E52ED10B-299F-4687-9897-1A06990AD7BD}" type="presParOf" srcId="{50B7689E-D3A9-FE41-AB6A-162B464B321B}" destId="{B705386D-AE31-CE4D-9074-57ACC0D0559A}" srcOrd="6" destOrd="0" presId="urn:microsoft.com/office/officeart/2005/8/layout/matrix1"/>
    <dgm:cxn modelId="{02FD167B-4ACE-4DBC-AB59-FEA46360F730}" type="presParOf" srcId="{50B7689E-D3A9-FE41-AB6A-162B464B321B}" destId="{AAFF726A-84FD-674F-B06E-BF5B45A28E40}" srcOrd="7" destOrd="0" presId="urn:microsoft.com/office/officeart/2005/8/layout/matrix1"/>
    <dgm:cxn modelId="{BA26A4C7-0DC1-4869-9522-64AAFF7F1998}" type="presParOf" srcId="{DEA49CD9-2F36-1647-AAE9-159D5CC7C41B}" destId="{77770B68-65C2-D24D-BC46-24CB22BCD973}" srcOrd="1" destOrd="0" presId="urn:microsoft.com/office/officeart/2005/8/layout/matrix1"/>
  </dgm:cxnLst>
  <dgm:bg/>
  <dgm:whole>
    <a:ln>
      <a:noFill/>
    </a:ln>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9ABE4-A7B0-6849-83E1-4AFBEC452833}">
      <dsp:nvSpPr>
        <dsp:cNvPr id="0" name=""/>
        <dsp:cNvSpPr/>
      </dsp:nvSpPr>
      <dsp:spPr>
        <a:xfrm rot="16200000">
          <a:off x="548032" y="-548032"/>
          <a:ext cx="1248465" cy="2344530"/>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methods</a:t>
          </a:r>
          <a:endParaRPr lang="en-US" sz="1600" kern="1200" dirty="0">
            <a:solidFill>
              <a:schemeClr val="tx1"/>
            </a:solidFill>
          </a:endParaRPr>
        </a:p>
      </dsp:txBody>
      <dsp:txXfrm rot="5400000">
        <a:off x="-1" y="1"/>
        <a:ext cx="2344530" cy="936348"/>
      </dsp:txXfrm>
    </dsp:sp>
    <dsp:sp modelId="{76390EE6-BA96-8543-939F-21F817928301}">
      <dsp:nvSpPr>
        <dsp:cNvPr id="0" name=""/>
        <dsp:cNvSpPr/>
      </dsp:nvSpPr>
      <dsp:spPr>
        <a:xfrm>
          <a:off x="2344530" y="0"/>
          <a:ext cx="2344530" cy="1248465"/>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class</a:t>
          </a:r>
          <a:endParaRPr lang="en-US" sz="1600" kern="1200" dirty="0">
            <a:solidFill>
              <a:schemeClr val="tx1"/>
            </a:solidFill>
          </a:endParaRPr>
        </a:p>
      </dsp:txBody>
      <dsp:txXfrm>
        <a:off x="2344530" y="0"/>
        <a:ext cx="2344530" cy="936348"/>
      </dsp:txXfrm>
    </dsp:sp>
    <dsp:sp modelId="{92B9B5E5-AD26-784F-9B54-EB86374D0F78}">
      <dsp:nvSpPr>
        <dsp:cNvPr id="0" name=""/>
        <dsp:cNvSpPr/>
      </dsp:nvSpPr>
      <dsp:spPr>
        <a:xfrm rot="10800000">
          <a:off x="121470" y="1248465"/>
          <a:ext cx="2344530" cy="1248465"/>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arguments</a:t>
          </a:r>
          <a:endParaRPr lang="en-US" sz="1600" kern="1200" dirty="0">
            <a:solidFill>
              <a:schemeClr val="tx1"/>
            </a:solidFill>
          </a:endParaRPr>
        </a:p>
      </dsp:txBody>
      <dsp:txXfrm rot="10800000">
        <a:off x="121470" y="1560581"/>
        <a:ext cx="2344530" cy="936348"/>
      </dsp:txXfrm>
    </dsp:sp>
    <dsp:sp modelId="{B705386D-AE31-CE4D-9074-57ACC0D0559A}">
      <dsp:nvSpPr>
        <dsp:cNvPr id="0" name=""/>
        <dsp:cNvSpPr/>
      </dsp:nvSpPr>
      <dsp:spPr>
        <a:xfrm rot="5400000">
          <a:off x="2892563" y="700432"/>
          <a:ext cx="1248465" cy="2344530"/>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self</a:t>
          </a:r>
          <a:endParaRPr lang="en-US" sz="1600" kern="1200" dirty="0">
            <a:solidFill>
              <a:schemeClr val="tx1"/>
            </a:solidFill>
          </a:endParaRPr>
        </a:p>
      </dsp:txBody>
      <dsp:txXfrm rot="-5400000">
        <a:off x="2344530" y="1560581"/>
        <a:ext cx="2344530" cy="936348"/>
      </dsp:txXfrm>
    </dsp:sp>
    <dsp:sp modelId="{77770B68-65C2-D24D-BC46-24CB22BCD973}">
      <dsp:nvSpPr>
        <dsp:cNvPr id="0" name=""/>
        <dsp:cNvSpPr/>
      </dsp:nvSpPr>
      <dsp:spPr>
        <a:xfrm>
          <a:off x="1641171" y="936348"/>
          <a:ext cx="1406718" cy="624232"/>
        </a:xfrm>
        <a:prstGeom prst="round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Constructors</a:t>
          </a:r>
          <a:endParaRPr lang="en-US" sz="1600" kern="1200" dirty="0"/>
        </a:p>
      </dsp:txBody>
      <dsp:txXfrm>
        <a:off x="1671643" y="966820"/>
        <a:ext cx="1345774" cy="5632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9ABE4-A7B0-6849-83E1-4AFBEC452833}">
      <dsp:nvSpPr>
        <dsp:cNvPr id="0" name=""/>
        <dsp:cNvSpPr/>
      </dsp:nvSpPr>
      <dsp:spPr>
        <a:xfrm rot="16200000">
          <a:off x="548032" y="-548032"/>
          <a:ext cx="1248465" cy="2344530"/>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1"/>
              </a:solidFill>
            </a:rPr>
            <a:t>arguments</a:t>
          </a:r>
          <a:endParaRPr lang="en-US" sz="2400" kern="1200" dirty="0">
            <a:solidFill>
              <a:schemeClr val="tx1"/>
            </a:solidFill>
          </a:endParaRPr>
        </a:p>
      </dsp:txBody>
      <dsp:txXfrm rot="5400000">
        <a:off x="-1" y="1"/>
        <a:ext cx="2344530" cy="936348"/>
      </dsp:txXfrm>
    </dsp:sp>
    <dsp:sp modelId="{76390EE6-BA96-8543-939F-21F817928301}">
      <dsp:nvSpPr>
        <dsp:cNvPr id="0" name=""/>
        <dsp:cNvSpPr/>
      </dsp:nvSpPr>
      <dsp:spPr>
        <a:xfrm>
          <a:off x="2344530" y="0"/>
          <a:ext cx="2344530" cy="1248465"/>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1"/>
              </a:solidFill>
            </a:rPr>
            <a:t>return</a:t>
          </a:r>
          <a:endParaRPr lang="en-US" sz="2400" kern="1200" dirty="0">
            <a:solidFill>
              <a:schemeClr val="tx1"/>
            </a:solidFill>
          </a:endParaRPr>
        </a:p>
      </dsp:txBody>
      <dsp:txXfrm>
        <a:off x="2344530" y="0"/>
        <a:ext cx="2344530" cy="936348"/>
      </dsp:txXfrm>
    </dsp:sp>
    <dsp:sp modelId="{92B9B5E5-AD26-784F-9B54-EB86374D0F78}">
      <dsp:nvSpPr>
        <dsp:cNvPr id="0" name=""/>
        <dsp:cNvSpPr/>
      </dsp:nvSpPr>
      <dsp:spPr>
        <a:xfrm rot="10800000">
          <a:off x="0" y="1248465"/>
          <a:ext cx="2344530" cy="1248465"/>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1"/>
              </a:solidFill>
            </a:rPr>
            <a:t>for, if</a:t>
          </a:r>
          <a:endParaRPr lang="en-US" sz="2400" kern="1200" dirty="0">
            <a:solidFill>
              <a:schemeClr val="tx1"/>
            </a:solidFill>
          </a:endParaRPr>
        </a:p>
      </dsp:txBody>
      <dsp:txXfrm rot="10800000">
        <a:off x="0" y="1560581"/>
        <a:ext cx="2344530" cy="936348"/>
      </dsp:txXfrm>
    </dsp:sp>
    <dsp:sp modelId="{B705386D-AE31-CE4D-9074-57ACC0D0559A}">
      <dsp:nvSpPr>
        <dsp:cNvPr id="0" name=""/>
        <dsp:cNvSpPr/>
      </dsp:nvSpPr>
      <dsp:spPr>
        <a:xfrm rot="5400000">
          <a:off x="2892563" y="700432"/>
          <a:ext cx="1248465" cy="2344530"/>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1"/>
              </a:solidFill>
            </a:rPr>
            <a:t>while</a:t>
          </a:r>
          <a:endParaRPr lang="en-US" sz="2400" kern="1200" dirty="0">
            <a:solidFill>
              <a:schemeClr val="tx1"/>
            </a:solidFill>
          </a:endParaRPr>
        </a:p>
      </dsp:txBody>
      <dsp:txXfrm rot="-5400000">
        <a:off x="2344530" y="1560581"/>
        <a:ext cx="2344530" cy="936348"/>
      </dsp:txXfrm>
    </dsp:sp>
    <dsp:sp modelId="{77770B68-65C2-D24D-BC46-24CB22BCD973}">
      <dsp:nvSpPr>
        <dsp:cNvPr id="0" name=""/>
        <dsp:cNvSpPr/>
      </dsp:nvSpPr>
      <dsp:spPr>
        <a:xfrm>
          <a:off x="1641171" y="936348"/>
          <a:ext cx="1406718" cy="624232"/>
        </a:xfrm>
        <a:prstGeom prst="round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smtClean="0"/>
            <a:t>init</a:t>
          </a:r>
          <a:endParaRPr lang="en-US" sz="2400" kern="1200" dirty="0"/>
        </a:p>
      </dsp:txBody>
      <dsp:txXfrm>
        <a:off x="1671643" y="966820"/>
        <a:ext cx="1345774" cy="5632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9ABE4-A7B0-6849-83E1-4AFBEC452833}">
      <dsp:nvSpPr>
        <dsp:cNvPr id="0" name=""/>
        <dsp:cNvSpPr/>
      </dsp:nvSpPr>
      <dsp:spPr>
        <a:xfrm rot="16200000">
          <a:off x="501649" y="-501649"/>
          <a:ext cx="1248465" cy="2251764"/>
        </a:xfrm>
        <a:prstGeom prst="round1Rect">
          <a:avLst/>
        </a:prstGeom>
        <a:solidFill>
          <a:schemeClr val="bg1"/>
        </a:solidFill>
        <a:ln>
          <a:solidFill>
            <a:schemeClr val="bg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variables </a:t>
          </a:r>
          <a:endParaRPr lang="en-US" sz="1600" kern="1200" dirty="0">
            <a:solidFill>
              <a:schemeClr val="tx1"/>
            </a:solidFill>
          </a:endParaRPr>
        </a:p>
      </dsp:txBody>
      <dsp:txXfrm rot="5400000">
        <a:off x="-1" y="1"/>
        <a:ext cx="2251764" cy="936348"/>
      </dsp:txXfrm>
    </dsp:sp>
    <dsp:sp modelId="{76390EE6-BA96-8543-939F-21F817928301}">
      <dsp:nvSpPr>
        <dsp:cNvPr id="0" name=""/>
        <dsp:cNvSpPr/>
      </dsp:nvSpPr>
      <dsp:spPr>
        <a:xfrm>
          <a:off x="2251764" y="0"/>
          <a:ext cx="2251764" cy="1248465"/>
        </a:xfrm>
        <a:prstGeom prst="round1Rect">
          <a:avLst/>
        </a:prstGeom>
        <a:solidFill>
          <a:schemeClr val="bg1"/>
        </a:solidFill>
        <a:ln>
          <a:noFill/>
          <a:prstDash val="sysDot"/>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data types</a:t>
          </a:r>
          <a:endParaRPr lang="en-US" sz="1600" kern="1200" dirty="0">
            <a:solidFill>
              <a:schemeClr val="tx1"/>
            </a:solidFill>
          </a:endParaRPr>
        </a:p>
      </dsp:txBody>
      <dsp:txXfrm>
        <a:off x="2251764" y="0"/>
        <a:ext cx="2251764" cy="936348"/>
      </dsp:txXfrm>
    </dsp:sp>
    <dsp:sp modelId="{92B9B5E5-AD26-784F-9B54-EB86374D0F78}">
      <dsp:nvSpPr>
        <dsp:cNvPr id="0" name=""/>
        <dsp:cNvSpPr/>
      </dsp:nvSpPr>
      <dsp:spPr>
        <a:xfrm rot="10800000">
          <a:off x="116663" y="1248465"/>
          <a:ext cx="2251764" cy="1248465"/>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functions</a:t>
          </a:r>
          <a:endParaRPr lang="en-US" sz="1600" kern="1200" dirty="0">
            <a:solidFill>
              <a:schemeClr val="tx1"/>
            </a:solidFill>
          </a:endParaRPr>
        </a:p>
      </dsp:txBody>
      <dsp:txXfrm rot="10800000">
        <a:off x="116663" y="1560581"/>
        <a:ext cx="2251764" cy="936348"/>
      </dsp:txXfrm>
    </dsp:sp>
    <dsp:sp modelId="{B705386D-AE31-CE4D-9074-57ACC0D0559A}">
      <dsp:nvSpPr>
        <dsp:cNvPr id="0" name=""/>
        <dsp:cNvSpPr/>
      </dsp:nvSpPr>
      <dsp:spPr>
        <a:xfrm rot="5400000">
          <a:off x="2753414" y="746815"/>
          <a:ext cx="1248465" cy="2251764"/>
        </a:xfrm>
        <a:prstGeom prst="round1Rect">
          <a:avLst/>
        </a:prstGeom>
        <a:solidFill>
          <a:schemeClr val="bg1"/>
        </a:solidFill>
        <a:ln>
          <a:noFill/>
          <a:prstDash val="sysDot"/>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relational v. assignment operators</a:t>
          </a:r>
          <a:endParaRPr lang="en-US" sz="1600" kern="1200" dirty="0">
            <a:solidFill>
              <a:schemeClr val="tx1"/>
            </a:solidFill>
          </a:endParaRPr>
        </a:p>
      </dsp:txBody>
      <dsp:txXfrm rot="-5400000">
        <a:off x="2251764" y="1560581"/>
        <a:ext cx="2251764" cy="936348"/>
      </dsp:txXfrm>
    </dsp:sp>
    <dsp:sp modelId="{77770B68-65C2-D24D-BC46-24CB22BCD973}">
      <dsp:nvSpPr>
        <dsp:cNvPr id="0" name=""/>
        <dsp:cNvSpPr/>
      </dsp:nvSpPr>
      <dsp:spPr>
        <a:xfrm>
          <a:off x="1576235" y="936348"/>
          <a:ext cx="1351058" cy="624232"/>
        </a:xfrm>
        <a:prstGeom prst="round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Operators</a:t>
          </a:r>
          <a:endParaRPr lang="en-US" sz="1600" kern="1200" dirty="0"/>
        </a:p>
      </dsp:txBody>
      <dsp:txXfrm>
        <a:off x="1606707" y="966820"/>
        <a:ext cx="1290114" cy="56328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D9D42A-2489-9F40-AAF7-EE842D25F47D}" type="datetimeFigureOut">
              <a:rPr lang="en-US" smtClean="0"/>
              <a:t>11/17/2017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011AF8-8ED3-614B-9D8C-B1AFEC134926}" type="slidenum">
              <a:rPr lang="en-US" smtClean="0"/>
              <a:t>‹#›</a:t>
            </a:fld>
            <a:endParaRPr lang="en-US"/>
          </a:p>
        </p:txBody>
      </p:sp>
    </p:spTree>
    <p:extLst>
      <p:ext uri="{BB962C8B-B14F-4D97-AF65-F5344CB8AC3E}">
        <p14:creationId xmlns:p14="http://schemas.microsoft.com/office/powerpoint/2010/main" val="42935028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a:t>
            </a:r>
          </a:p>
          <a:p>
            <a:endParaRPr lang="en-US" baseline="0" dirty="0" smtClean="0"/>
          </a:p>
          <a:p>
            <a:r>
              <a:rPr lang="en-US" baseline="0" dirty="0" smtClean="0"/>
              <a:t>Ask why python?  Google &amp; Instagram claims to use it.  For me easy to learn and once you learn one language you can learn more.</a:t>
            </a:r>
          </a:p>
          <a:p>
            <a:endParaRPr lang="en-US" baseline="0" dirty="0" smtClean="0"/>
          </a:p>
          <a:p>
            <a:r>
              <a:rPr lang="en-US" dirty="0" smtClean="0"/>
              <a:t>https://www.google.com/search?q=why+python&amp;rlz=1C1GGRV_enUS748US748&amp;oq=why+&amp;aqs=chrome.0.69i59j69i57j35i39j0l3.1519j0j7&amp;sourceid=chrome&amp;ie=UTF-8</a:t>
            </a:r>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2</a:t>
            </a:fld>
            <a:endParaRPr lang="en-US"/>
          </a:p>
        </p:txBody>
      </p:sp>
    </p:spTree>
    <p:extLst>
      <p:ext uri="{BB962C8B-B14F-4D97-AF65-F5344CB8AC3E}">
        <p14:creationId xmlns:p14="http://schemas.microsoft.com/office/powerpoint/2010/main" val="165203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 in python</a:t>
            </a:r>
          </a:p>
          <a:p>
            <a:r>
              <a:rPr lang="en-US" dirty="0" smtClean="0"/>
              <a:t>Data can be diverse</a:t>
            </a:r>
          </a:p>
          <a:p>
            <a:r>
              <a:rPr lang="en-US" dirty="0" smtClean="0"/>
              <a:t>Linear Search</a:t>
            </a:r>
          </a:p>
          <a:p>
            <a:r>
              <a:rPr lang="en-US" dirty="0" smtClean="0"/>
              <a:t>Traverse</a:t>
            </a:r>
            <a:r>
              <a:rPr lang="en-US" baseline="0" dirty="0" smtClean="0"/>
              <a:t> the whole</a:t>
            </a:r>
          </a:p>
          <a:p>
            <a:r>
              <a:rPr lang="en-US" baseline="0" dirty="0" smtClean="0"/>
              <a:t>Dynamic storage allocation</a:t>
            </a:r>
          </a:p>
          <a:p>
            <a:endParaRPr lang="en-US" dirty="0" smtClean="0"/>
          </a:p>
          <a:p>
            <a:endParaRPr lang="en-US" dirty="0" smtClean="0"/>
          </a:p>
          <a:p>
            <a:r>
              <a:rPr lang="en-US" dirty="0" smtClean="0"/>
              <a:t>A list with only one pointer between two successive nodes </a:t>
            </a:r>
          </a:p>
          <a:p>
            <a:r>
              <a:rPr lang="en-US" dirty="0" smtClean="0"/>
              <a:t>Can only be traversed in a single direction</a:t>
            </a:r>
          </a:p>
          <a:p>
            <a:r>
              <a:rPr lang="en-US" dirty="0" smtClean="0"/>
              <a:t>You can go from the first node in the list to the last node</a:t>
            </a:r>
          </a:p>
          <a:p>
            <a:r>
              <a:rPr lang="en-US" dirty="0" smtClean="0"/>
              <a:t>You cannot move from the last node to the first node</a:t>
            </a:r>
          </a:p>
          <a:p>
            <a:endParaRPr lang="en-US" dirty="0" smtClean="0"/>
          </a:p>
          <a:p>
            <a:endParaRPr lang="en-US" dirty="0" smtClean="0"/>
          </a:p>
          <a:p>
            <a:r>
              <a:rPr lang="en-US" dirty="0" smtClean="0"/>
              <a:t>Visual</a:t>
            </a:r>
            <a:r>
              <a:rPr lang="en-US" baseline="0" dirty="0" smtClean="0"/>
              <a:t> from </a:t>
            </a:r>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4</a:t>
            </a:fld>
            <a:endParaRPr lang="en-US"/>
          </a:p>
        </p:txBody>
      </p:sp>
    </p:spTree>
    <p:extLst>
      <p:ext uri="{BB962C8B-B14F-4D97-AF65-F5344CB8AC3E}">
        <p14:creationId xmlns:p14="http://schemas.microsoft.com/office/powerpoint/2010/main" val="282786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Python's list implementation is designed to be powerful and to encompass several different use cases. We are going to be a bit more strict in our definition of what a list is.</a:t>
            </a:r>
          </a:p>
          <a:p>
            <a:r>
              <a:rPr lang="en-US" dirty="0" smtClean="0"/>
              <a:t>The concept of a node is very important to lists. </a:t>
            </a:r>
          </a:p>
          <a:p>
            <a:r>
              <a:rPr lang="en-US" dirty="0" smtClean="0"/>
              <a:t>The focus will be the following:</a:t>
            </a:r>
          </a:p>
          <a:p>
            <a:r>
              <a:rPr lang="en-US" dirty="0" smtClean="0"/>
              <a:t>Understand pointers in Python</a:t>
            </a:r>
          </a:p>
          <a:p>
            <a:r>
              <a:rPr lang="en-US" dirty="0" smtClean="0"/>
              <a:t>Treating the concept of nodes</a:t>
            </a:r>
          </a:p>
          <a:p>
            <a:r>
              <a:rPr lang="en-US" dirty="0" smtClean="0"/>
              <a:t>Implementing singly linked lists</a:t>
            </a:r>
          </a:p>
          <a:p>
            <a:endParaRPr lang="en-US" dirty="0" smtClean="0"/>
          </a:p>
          <a:p>
            <a:endParaRPr lang="en-US" dirty="0" smtClean="0"/>
          </a:p>
          <a:p>
            <a:r>
              <a:rPr lang="en-US" dirty="0" smtClean="0"/>
              <a:t>***</a:t>
            </a:r>
          </a:p>
          <a:p>
            <a:r>
              <a:rPr lang="en-US" dirty="0" smtClean="0"/>
              <a:t>A singly linked list is a list with only one pointer between two successive nodes </a:t>
            </a:r>
          </a:p>
          <a:p>
            <a:r>
              <a:rPr lang="en-US" dirty="0" smtClean="0"/>
              <a:t>It can only be traversed in a single direction, </a:t>
            </a:r>
          </a:p>
          <a:p>
            <a:r>
              <a:rPr lang="en-US" dirty="0" smtClean="0"/>
              <a:t>that is, you can go from the first node in the list to the last node, </a:t>
            </a:r>
          </a:p>
          <a:p>
            <a:r>
              <a:rPr lang="en-US" dirty="0" smtClean="0"/>
              <a:t>you cannot move from the last node to the first node</a:t>
            </a:r>
          </a:p>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5</a:t>
            </a:fld>
            <a:endParaRPr lang="en-US"/>
          </a:p>
        </p:txBody>
      </p:sp>
    </p:spTree>
    <p:extLst>
      <p:ext uri="{BB962C8B-B14F-4D97-AF65-F5344CB8AC3E}">
        <p14:creationId xmlns:p14="http://schemas.microsoft.com/office/powerpoint/2010/main" val="2937045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singly linked list is a list with only one pointer between two successive nodes </a:t>
            </a:r>
          </a:p>
          <a:p>
            <a:r>
              <a:rPr lang="en-US" dirty="0" smtClean="0"/>
              <a:t>It can only be traversed in a single direction, </a:t>
            </a:r>
          </a:p>
          <a:p>
            <a:r>
              <a:rPr lang="en-US" dirty="0" smtClean="0"/>
              <a:t>that is, you can go from the first node in the list to the last node, </a:t>
            </a:r>
          </a:p>
          <a:p>
            <a:r>
              <a:rPr lang="en-US" dirty="0" smtClean="0"/>
              <a:t>you cannot move from the last node to the first node</a:t>
            </a:r>
          </a:p>
          <a:p>
            <a:endParaRPr lang="en-US" smtClean="0"/>
          </a:p>
          <a:p>
            <a:endParaRPr lang="en-US" dirty="0" smtClean="0"/>
          </a:p>
          <a:p>
            <a:endParaRPr lang="en-US" dirty="0" smtClean="0"/>
          </a:p>
          <a:p>
            <a:endParaRPr lang="en-US" dirty="0" smtClean="0"/>
          </a:p>
          <a:p>
            <a:r>
              <a:rPr lang="en-US" dirty="0" err="1" smtClean="0"/>
              <a:t>Self.head</a:t>
            </a:r>
            <a:r>
              <a:rPr lang="en-US" dirty="0" smtClean="0"/>
              <a:t>=node() #after</a:t>
            </a:r>
            <a:r>
              <a:rPr lang="en-US" baseline="0" dirty="0" smtClean="0"/>
              <a:t> you create the node class</a:t>
            </a:r>
          </a:p>
          <a:p>
            <a:endParaRPr lang="en-US" baseline="0" dirty="0" smtClean="0"/>
          </a:p>
          <a:p>
            <a:endParaRPr lang="en-US" baseline="0" dirty="0" smtClean="0"/>
          </a:p>
          <a:p>
            <a:r>
              <a:rPr lang="en-US" sz="1200" kern="1200" dirty="0" smtClean="0">
                <a:solidFill>
                  <a:schemeClr val="tx1"/>
                </a:solidFill>
                <a:latin typeface="+mn-lt"/>
                <a:ea typeface="+mn-ea"/>
                <a:cs typeface="+mn-cs"/>
              </a:rPr>
              <a:t>class node: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def</a:t>
            </a:r>
            <a:r>
              <a:rPr lang="en-US" sz="1200" kern="1200" dirty="0" smtClean="0">
                <a:solidFill>
                  <a:schemeClr val="tx1"/>
                </a:solidFill>
                <a:latin typeface="+mn-lt"/>
                <a:ea typeface="+mn-ea"/>
                <a:cs typeface="+mn-cs"/>
              </a:rPr>
              <a:t> __</a:t>
            </a:r>
            <a:r>
              <a:rPr lang="en-US" sz="1200" kern="1200" dirty="0" err="1" smtClean="0">
                <a:solidFill>
                  <a:schemeClr val="tx1"/>
                </a:solidFill>
                <a:latin typeface="+mn-lt"/>
                <a:ea typeface="+mn-ea"/>
                <a:cs typeface="+mn-cs"/>
              </a:rPr>
              <a:t>init</a:t>
            </a:r>
            <a:r>
              <a:rPr lang="en-US" sz="1200" kern="1200" dirty="0" smtClean="0">
                <a:solidFill>
                  <a:schemeClr val="tx1"/>
                </a:solidFill>
                <a:latin typeface="+mn-lt"/>
                <a:ea typeface="+mn-ea"/>
                <a:cs typeface="+mn-cs"/>
              </a:rPr>
              <a:t>__(</a:t>
            </a:r>
            <a:r>
              <a:rPr lang="en-US" sz="1200" kern="1200" dirty="0" err="1" smtClean="0">
                <a:solidFill>
                  <a:schemeClr val="tx1"/>
                </a:solidFill>
                <a:latin typeface="+mn-lt"/>
                <a:ea typeface="+mn-ea"/>
                <a:cs typeface="+mn-cs"/>
              </a:rPr>
              <a:t>self,data</a:t>
            </a:r>
            <a:r>
              <a:rPr lang="en-US" sz="1200" kern="1200" dirty="0" smtClean="0">
                <a:solidFill>
                  <a:schemeClr val="tx1"/>
                </a:solidFill>
                <a:latin typeface="+mn-lt"/>
                <a:ea typeface="+mn-ea"/>
                <a:cs typeface="+mn-cs"/>
              </a:rPr>
              <a:t>=None):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self.data</a:t>
            </a:r>
            <a:r>
              <a:rPr lang="en-US" sz="1200" kern="1200" dirty="0" smtClean="0">
                <a:solidFill>
                  <a:schemeClr val="tx1"/>
                </a:solidFill>
                <a:latin typeface="+mn-lt"/>
                <a:ea typeface="+mn-ea"/>
                <a:cs typeface="+mn-cs"/>
              </a:rPr>
              <a:t>=data</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self.next</a:t>
            </a:r>
            <a:r>
              <a:rPr lang="en-US" sz="1200" kern="1200" dirty="0" smtClean="0">
                <a:solidFill>
                  <a:schemeClr val="tx1"/>
                </a:solidFill>
                <a:latin typeface="+mn-lt"/>
                <a:ea typeface="+mn-ea"/>
                <a:cs typeface="+mn-cs"/>
              </a:rPr>
              <a:t>=None</a:t>
            </a:r>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8</a:t>
            </a:fld>
            <a:endParaRPr lang="en-US"/>
          </a:p>
        </p:txBody>
      </p:sp>
    </p:spTree>
    <p:extLst>
      <p:ext uri="{BB962C8B-B14F-4D97-AF65-F5344CB8AC3E}">
        <p14:creationId xmlns:p14="http://schemas.microsoft.com/office/powerpoint/2010/main" val="1186386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011AF8-8ED3-614B-9D8C-B1AFEC134926}" type="slidenum">
              <a:rPr lang="en-US" smtClean="0"/>
              <a:t>9</a:t>
            </a:fld>
            <a:endParaRPr lang="en-US"/>
          </a:p>
        </p:txBody>
      </p:sp>
    </p:spTree>
    <p:extLst>
      <p:ext uri="{BB962C8B-B14F-4D97-AF65-F5344CB8AC3E}">
        <p14:creationId xmlns:p14="http://schemas.microsoft.com/office/powerpoint/2010/main" val="308528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types (numeric</a:t>
            </a:r>
            <a:r>
              <a:rPr lang="en-US" baseline="0" dirty="0" smtClean="0"/>
              <a:t> string Boolean</a:t>
            </a:r>
          </a:p>
          <a:p>
            <a:r>
              <a:rPr lang="en-US" baseline="0" dirty="0" smtClean="0"/>
              <a:t>Functions (define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relational operators (==,!=) vs. Assignment (=,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returning data (return)</a:t>
            </a:r>
          </a:p>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18</a:t>
            </a:fld>
            <a:endParaRPr lang="en-US"/>
          </a:p>
        </p:txBody>
      </p:sp>
    </p:spTree>
    <p:extLst>
      <p:ext uri="{BB962C8B-B14F-4D97-AF65-F5344CB8AC3E}">
        <p14:creationId xmlns:p14="http://schemas.microsoft.com/office/powerpoint/2010/main" val="323080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Focused on linked lists</a:t>
            </a:r>
          </a:p>
          <a:p>
            <a:r>
              <a:rPr lang="en-US" dirty="0" smtClean="0"/>
              <a:t>Studied the concepts that underlie lists</a:t>
            </a:r>
          </a:p>
          <a:p>
            <a:pPr lvl="1"/>
            <a:r>
              <a:rPr lang="en-US" dirty="0" smtClean="0"/>
              <a:t>nodes </a:t>
            </a:r>
          </a:p>
          <a:p>
            <a:pPr lvl="1"/>
            <a:r>
              <a:rPr lang="en-US" dirty="0" smtClean="0"/>
              <a:t>pointers </a:t>
            </a:r>
          </a:p>
          <a:p>
            <a:r>
              <a:rPr lang="en-US" dirty="0" smtClean="0"/>
              <a:t>We implemented the major operations that occur on these types of list and saw how their worst case running times compare</a:t>
            </a:r>
          </a:p>
          <a:p>
            <a:r>
              <a:rPr lang="en-US" dirty="0" smtClean="0"/>
              <a:t>Next arrays and lists</a:t>
            </a:r>
          </a:p>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24</a:t>
            </a:fld>
            <a:endParaRPr lang="en-US"/>
          </a:p>
        </p:txBody>
      </p:sp>
    </p:spTree>
    <p:extLst>
      <p:ext uri="{BB962C8B-B14F-4D97-AF65-F5344CB8AC3E}">
        <p14:creationId xmlns:p14="http://schemas.microsoft.com/office/powerpoint/2010/main" val="607330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25</a:t>
            </a:fld>
            <a:endParaRPr lang="en-US"/>
          </a:p>
        </p:txBody>
      </p:sp>
    </p:spTree>
    <p:extLst>
      <p:ext uri="{BB962C8B-B14F-4D97-AF65-F5344CB8AC3E}">
        <p14:creationId xmlns:p14="http://schemas.microsoft.com/office/powerpoint/2010/main" val="373270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r>
              <a:rPr lang="en-US" smtClean="0"/>
              <a:t>11/17/2017</a:t>
            </a:r>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Linked Lists in Python - Esquivel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r>
              <a:rPr lang="en-US" smtClean="0"/>
              <a:t>11/17/2017</a:t>
            </a:r>
            <a:endParaRPr lang="en-US"/>
          </a:p>
        </p:txBody>
      </p:sp>
      <p:sp>
        <p:nvSpPr>
          <p:cNvPr id="6" name="Footer Placeholder 5"/>
          <p:cNvSpPr>
            <a:spLocks noGrp="1"/>
          </p:cNvSpPr>
          <p:nvPr>
            <p:ph type="ftr" sz="quarter" idx="11"/>
          </p:nvPr>
        </p:nvSpPr>
        <p:spPr/>
        <p:txBody>
          <a:bodyPr/>
          <a:lstStyle/>
          <a:p>
            <a:r>
              <a:rPr lang="en-US" smtClean="0"/>
              <a:t>Linked Lists in Python - Esquivel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r>
              <a:rPr lang="en-US" smtClean="0"/>
              <a:t>11/17/2017</a:t>
            </a:r>
            <a:endParaRPr lang="en-US"/>
          </a:p>
        </p:txBody>
      </p:sp>
      <p:sp>
        <p:nvSpPr>
          <p:cNvPr id="8" name="Footer Placeholder 7"/>
          <p:cNvSpPr>
            <a:spLocks noGrp="1"/>
          </p:cNvSpPr>
          <p:nvPr>
            <p:ph type="ftr" sz="quarter" idx="11"/>
          </p:nvPr>
        </p:nvSpPr>
        <p:spPr/>
        <p:txBody>
          <a:bodyPr/>
          <a:lstStyle/>
          <a:p>
            <a:r>
              <a:rPr lang="en-US" smtClean="0"/>
              <a:t>Linked Lists in Python - Esquivel</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11/17/2017</a:t>
            </a:r>
            <a:endParaRPr lang="en-US"/>
          </a:p>
        </p:txBody>
      </p:sp>
      <p:sp>
        <p:nvSpPr>
          <p:cNvPr id="4" name="Footer Placeholder 3"/>
          <p:cNvSpPr>
            <a:spLocks noGrp="1"/>
          </p:cNvSpPr>
          <p:nvPr>
            <p:ph type="ftr" sz="quarter" idx="11"/>
          </p:nvPr>
        </p:nvSpPr>
        <p:spPr/>
        <p:txBody>
          <a:bodyPr/>
          <a:lstStyle/>
          <a:p>
            <a:r>
              <a:rPr lang="en-US" smtClean="0"/>
              <a:t>Linked Lists in Python - Esquivel</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11/17/2017</a:t>
            </a:r>
            <a:endParaRPr lang="en-US"/>
          </a:p>
        </p:txBody>
      </p:sp>
      <p:sp>
        <p:nvSpPr>
          <p:cNvPr id="3" name="Footer Placeholder 2"/>
          <p:cNvSpPr>
            <a:spLocks noGrp="1"/>
          </p:cNvSpPr>
          <p:nvPr>
            <p:ph type="ftr" sz="quarter" idx="11"/>
          </p:nvPr>
        </p:nvSpPr>
        <p:spPr/>
        <p:txBody>
          <a:bodyPr/>
          <a:lstStyle/>
          <a:p>
            <a:r>
              <a:rPr lang="en-US" smtClean="0"/>
              <a:t>Linked Lists in Python - Esquivel</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11/17/2017</a:t>
            </a:r>
            <a:endParaRPr lang="en-US"/>
          </a:p>
        </p:txBody>
      </p:sp>
      <p:sp>
        <p:nvSpPr>
          <p:cNvPr id="6" name="Footer Placeholder 5"/>
          <p:cNvSpPr>
            <a:spLocks noGrp="1"/>
          </p:cNvSpPr>
          <p:nvPr>
            <p:ph type="ftr" sz="quarter" idx="11"/>
          </p:nvPr>
        </p:nvSpPr>
        <p:spPr/>
        <p:txBody>
          <a:bodyPr/>
          <a:lstStyle/>
          <a:p>
            <a:r>
              <a:rPr lang="en-US" smtClean="0"/>
              <a:t>Linked Lists in Python - Esquivel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11/17/2017</a:t>
            </a:r>
            <a:endParaRPr lang="en-US"/>
          </a:p>
        </p:txBody>
      </p:sp>
      <p:sp>
        <p:nvSpPr>
          <p:cNvPr id="6" name="Footer Placeholder 5"/>
          <p:cNvSpPr>
            <a:spLocks noGrp="1"/>
          </p:cNvSpPr>
          <p:nvPr>
            <p:ph type="ftr" sz="quarter" idx="11"/>
          </p:nvPr>
        </p:nvSpPr>
        <p:spPr/>
        <p:txBody>
          <a:bodyPr/>
          <a:lstStyle/>
          <a:p>
            <a:r>
              <a:rPr lang="en-US" smtClean="0"/>
              <a:t>Linked Lists in Python - Esquivel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r>
              <a:rPr lang="en-US" smtClean="0"/>
              <a:t>11/17/2017</a:t>
            </a:r>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Linked Lists in Python - Esquivel</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6.xml"/><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afaribooksonline.com/library/publisher/packt-publish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youtube.com/watch?v=JlMyYuY1aX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Python and Singly Linked Lists</a:t>
            </a:r>
            <a:endParaRPr lang="en-US" dirty="0"/>
          </a:p>
        </p:txBody>
      </p:sp>
      <p:sp>
        <p:nvSpPr>
          <p:cNvPr id="3" name="Subtitle 2"/>
          <p:cNvSpPr>
            <a:spLocks noGrp="1"/>
          </p:cNvSpPr>
          <p:nvPr>
            <p:ph type="subTitle" idx="1"/>
          </p:nvPr>
        </p:nvSpPr>
        <p:spPr/>
        <p:txBody>
          <a:bodyPr/>
          <a:lstStyle/>
          <a:p>
            <a:r>
              <a:rPr lang="en-US" dirty="0" smtClean="0"/>
              <a:t>November 17, 2017 Rosa Esquivel</a:t>
            </a:r>
          </a:p>
          <a:p>
            <a:r>
              <a:rPr lang="en-US" dirty="0" smtClean="0"/>
              <a:t>City College of San Francisco</a:t>
            </a:r>
            <a:endParaRPr lang="en-US" dirty="0"/>
          </a:p>
        </p:txBody>
      </p:sp>
      <p:sp>
        <p:nvSpPr>
          <p:cNvPr id="4" name="Date Placeholder 3"/>
          <p:cNvSpPr>
            <a:spLocks noGrp="1"/>
          </p:cNvSpPr>
          <p:nvPr>
            <p:ph type="dt" sz="half" idx="10"/>
          </p:nvPr>
        </p:nvSpPr>
        <p:spPr/>
        <p:txBody>
          <a:bodyPr/>
          <a:lstStyle/>
          <a:p>
            <a:r>
              <a:rPr lang="en-US" smtClean="0"/>
              <a:t>11/17/2017</a:t>
            </a:r>
            <a:endParaRPr lang="en-US" dirty="0"/>
          </a:p>
        </p:txBody>
      </p:sp>
      <p:sp>
        <p:nvSpPr>
          <p:cNvPr id="5" name="Footer Placeholder 4"/>
          <p:cNvSpPr>
            <a:spLocks noGrp="1"/>
          </p:cNvSpPr>
          <p:nvPr>
            <p:ph type="ftr" sz="quarter" idx="12"/>
          </p:nvPr>
        </p:nvSpPr>
        <p:spPr/>
        <p:txBody>
          <a:bodyPr/>
          <a:lstStyle/>
          <a:p>
            <a:r>
              <a:rPr lang="en-US" smtClean="0"/>
              <a:t>Linked Lists in Python - Esquivel</a:t>
            </a:r>
            <a:endParaRPr lang="en-US" dirty="0"/>
          </a:p>
        </p:txBody>
      </p:sp>
      <p:sp>
        <p:nvSpPr>
          <p:cNvPr id="6" name="Slide Number Placeholder 5"/>
          <p:cNvSpPr>
            <a:spLocks noGrp="1"/>
          </p:cNvSpPr>
          <p:nvPr>
            <p:ph type="sldNum" sz="quarter" idx="11"/>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2593049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0100"/>
            <a:ext cx="8229600" cy="1600200"/>
          </a:xfrm>
        </p:spPr>
        <p:txBody>
          <a:bodyPr/>
          <a:lstStyle/>
          <a:p>
            <a:r>
              <a:rPr lang="en-US" dirty="0" smtClean="0"/>
              <a:t>How do you Create a Linked List</a:t>
            </a:r>
            <a:endParaRPr lang="en-US" dirty="0"/>
          </a:p>
        </p:txBody>
      </p:sp>
      <p:sp>
        <p:nvSpPr>
          <p:cNvPr id="3" name="Content Placeholder 2"/>
          <p:cNvSpPr>
            <a:spLocks noGrp="1"/>
          </p:cNvSpPr>
          <p:nvPr>
            <p:ph idx="1"/>
          </p:nvPr>
        </p:nvSpPr>
        <p:spPr>
          <a:xfrm>
            <a:off x="457200" y="2976347"/>
            <a:ext cx="8229600" cy="3149816"/>
          </a:xfrm>
        </p:spPr>
        <p:txBody>
          <a:bodyPr/>
          <a:lstStyle/>
          <a:p>
            <a:r>
              <a:rPr lang="en-US" dirty="0" smtClean="0"/>
              <a:t>Before creating your linked list; create your node class</a:t>
            </a:r>
          </a:p>
          <a:p>
            <a:r>
              <a:rPr lang="en-US" dirty="0" smtClean="0"/>
              <a:t>Then create a simple </a:t>
            </a:r>
            <a:r>
              <a:rPr lang="en-US" dirty="0"/>
              <a:t>class to hold </a:t>
            </a:r>
            <a:r>
              <a:rPr lang="en-US" dirty="0" smtClean="0"/>
              <a:t>your list</a:t>
            </a:r>
          </a:p>
          <a:p>
            <a:r>
              <a:rPr lang="en-US" dirty="0" smtClean="0"/>
              <a:t>We </a:t>
            </a:r>
            <a:r>
              <a:rPr lang="en-US" dirty="0"/>
              <a:t>will start with a constructor that holds a reference to the very first node in the </a:t>
            </a:r>
            <a:r>
              <a:rPr lang="en-US" dirty="0" smtClean="0"/>
              <a:t>list </a:t>
            </a:r>
          </a:p>
          <a:p>
            <a:r>
              <a:rPr lang="en-US" dirty="0" smtClean="0"/>
              <a:t>Since </a:t>
            </a:r>
            <a:r>
              <a:rPr lang="en-US" dirty="0"/>
              <a:t>this list is initially empty, we will start by setting this reference to None:</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476621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class</a:t>
            </a:r>
            <a:endParaRPr lang="en-US" dirty="0"/>
          </a:p>
        </p:txBody>
      </p:sp>
      <p:sp>
        <p:nvSpPr>
          <p:cNvPr id="3" name="Content Placeholder 2"/>
          <p:cNvSpPr>
            <a:spLocks noGrp="1"/>
          </p:cNvSpPr>
          <p:nvPr>
            <p:ph idx="1"/>
          </p:nvPr>
        </p:nvSpPr>
        <p:spPr/>
        <p:txBody>
          <a:bodyPr>
            <a:normAutofit/>
          </a:bodyPr>
          <a:lstStyle/>
          <a:p>
            <a:r>
              <a:rPr lang="en-US" dirty="0"/>
              <a:t> </a:t>
            </a:r>
            <a:endParaRPr lang="en-US" dirty="0" smtClean="0"/>
          </a:p>
          <a:p>
            <a:r>
              <a:rPr lang="en-US" dirty="0" smtClean="0"/>
              <a:t>class </a:t>
            </a:r>
            <a:r>
              <a:rPr lang="en-US" dirty="0"/>
              <a:t>Node: </a:t>
            </a:r>
          </a:p>
          <a:p>
            <a:r>
              <a:rPr lang="en-US" dirty="0"/>
              <a:t>        </a:t>
            </a:r>
            <a:r>
              <a:rPr lang="en-US" dirty="0" err="1"/>
              <a:t>def</a:t>
            </a:r>
            <a:r>
              <a:rPr lang="en-US" dirty="0"/>
              <a:t> __</a:t>
            </a:r>
            <a:r>
              <a:rPr lang="en-US" dirty="0" err="1"/>
              <a:t>init</a:t>
            </a:r>
            <a:r>
              <a:rPr lang="en-US" dirty="0"/>
              <a:t>__(self, data=None): </a:t>
            </a:r>
          </a:p>
          <a:p>
            <a:r>
              <a:rPr lang="en-US" dirty="0"/>
              <a:t>            </a:t>
            </a:r>
            <a:r>
              <a:rPr lang="en-US" dirty="0" err="1"/>
              <a:t>self.data</a:t>
            </a:r>
            <a:r>
              <a:rPr lang="en-US" dirty="0"/>
              <a:t> = data </a:t>
            </a:r>
          </a:p>
          <a:p>
            <a:r>
              <a:rPr lang="en-US" dirty="0"/>
              <a:t>            </a:t>
            </a:r>
            <a:r>
              <a:rPr lang="en-US" dirty="0" err="1"/>
              <a:t>self.next</a:t>
            </a:r>
            <a:r>
              <a:rPr lang="en-US" dirty="0"/>
              <a:t> = None </a:t>
            </a:r>
            <a:endParaRPr lang="en-US" dirty="0" smtClean="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452748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nitialize linked list</a:t>
            </a:r>
            <a:endParaRPr lang="en-US" dirty="0"/>
          </a:p>
        </p:txBody>
      </p:sp>
      <p:sp>
        <p:nvSpPr>
          <p:cNvPr id="3" name="Content Placeholder 2"/>
          <p:cNvSpPr>
            <a:spLocks noGrp="1"/>
          </p:cNvSpPr>
          <p:nvPr>
            <p:ph idx="1"/>
          </p:nvPr>
        </p:nvSpPr>
        <p:spPr/>
        <p:txBody>
          <a:bodyPr>
            <a:normAutofit/>
          </a:bodyPr>
          <a:lstStyle/>
          <a:p>
            <a:r>
              <a:rPr lang="en-US" dirty="0" smtClean="0"/>
              <a:t>class </a:t>
            </a:r>
            <a:r>
              <a:rPr lang="en-US" dirty="0" err="1"/>
              <a:t>linked_list</a:t>
            </a:r>
            <a:r>
              <a:rPr lang="en-US" dirty="0"/>
              <a:t>:    </a:t>
            </a:r>
            <a:endParaRPr lang="en-US" dirty="0" smtClean="0"/>
          </a:p>
          <a:p>
            <a:pPr lvl="1"/>
            <a:r>
              <a:rPr lang="en-US" sz="2000" dirty="0" err="1" smtClean="0"/>
              <a:t>def</a:t>
            </a:r>
            <a:r>
              <a:rPr lang="en-US" sz="2000" dirty="0" smtClean="0"/>
              <a:t> </a:t>
            </a:r>
            <a:r>
              <a:rPr lang="en-US" sz="2000" dirty="0"/>
              <a:t>__</a:t>
            </a:r>
            <a:r>
              <a:rPr lang="en-US" sz="2000" dirty="0" err="1"/>
              <a:t>init</a:t>
            </a:r>
            <a:r>
              <a:rPr lang="en-US" sz="2000" dirty="0"/>
              <a:t>__(self):        </a:t>
            </a:r>
            <a:endParaRPr lang="en-US" sz="2000" dirty="0" smtClean="0"/>
          </a:p>
          <a:p>
            <a:pPr lvl="2"/>
            <a:r>
              <a:rPr lang="en-US" sz="2000" dirty="0" err="1" smtClean="0"/>
              <a:t>self.head</a:t>
            </a:r>
            <a:r>
              <a:rPr lang="en-US" sz="2000" dirty="0" smtClean="0"/>
              <a:t>=node</a:t>
            </a:r>
            <a:r>
              <a:rPr lang="en-US" sz="2000" dirty="0"/>
              <a:t>()    </a:t>
            </a:r>
            <a:endParaRPr lang="en-US" sz="2000" dirty="0" smtClean="0"/>
          </a:p>
          <a:p>
            <a:pPr marL="2743200" lvl="6" indent="0">
              <a:buNone/>
            </a:pPr>
            <a:r>
              <a:rPr lang="en-US" sz="2000" dirty="0" smtClean="0"/>
              <a:t> </a:t>
            </a:r>
            <a:r>
              <a:rPr lang="en-US" dirty="0"/>
              <a:t>#head node is </a:t>
            </a:r>
            <a:r>
              <a:rPr lang="en-US" dirty="0" smtClean="0"/>
              <a:t> </a:t>
            </a:r>
            <a:r>
              <a:rPr lang="en-US" dirty="0"/>
              <a:t>a named element to access </a:t>
            </a:r>
            <a:r>
              <a:rPr lang="en-US" dirty="0" smtClean="0"/>
              <a:t>list</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2070131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ppend</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def</a:t>
            </a:r>
            <a:r>
              <a:rPr lang="en-US" dirty="0" smtClean="0"/>
              <a:t> </a:t>
            </a:r>
            <a:r>
              <a:rPr lang="en-US" dirty="0"/>
              <a:t>append(</a:t>
            </a:r>
            <a:r>
              <a:rPr lang="en-US" dirty="0" err="1"/>
              <a:t>self,data</a:t>
            </a:r>
            <a:r>
              <a:rPr lang="en-US" dirty="0"/>
              <a:t>):      #add a new node </a:t>
            </a:r>
            <a:endParaRPr lang="en-US" dirty="0" smtClean="0"/>
          </a:p>
          <a:p>
            <a:pPr marL="0" indent="0">
              <a:buNone/>
            </a:pPr>
            <a:r>
              <a:rPr lang="en-US" dirty="0" smtClean="0"/>
              <a:t>	</a:t>
            </a:r>
            <a:r>
              <a:rPr lang="en-US" dirty="0" err="1" smtClean="0"/>
              <a:t>new_node</a:t>
            </a:r>
            <a:r>
              <a:rPr lang="en-US" dirty="0" smtClean="0"/>
              <a:t>=node(data</a:t>
            </a:r>
            <a:r>
              <a:rPr lang="en-US" dirty="0"/>
              <a:t>)     #create a new node        </a:t>
            </a:r>
            <a:r>
              <a:rPr lang="en-US" dirty="0" smtClean="0"/>
              <a:t>	cur=</a:t>
            </a:r>
            <a:r>
              <a:rPr lang="en-US" dirty="0" err="1" smtClean="0"/>
              <a:t>self.head</a:t>
            </a:r>
            <a:r>
              <a:rPr lang="en-US" dirty="0" smtClean="0"/>
              <a:t>           </a:t>
            </a:r>
            <a:r>
              <a:rPr lang="en-US" dirty="0"/>
              <a:t>#start on left        while </a:t>
            </a:r>
            <a:r>
              <a:rPr lang="en-US" dirty="0" smtClean="0"/>
              <a:t>	</a:t>
            </a:r>
            <a:r>
              <a:rPr lang="en-US" dirty="0" err="1" smtClean="0"/>
              <a:t>cur.next</a:t>
            </a:r>
            <a:r>
              <a:rPr lang="en-US" dirty="0"/>
              <a:t>!=None:             </a:t>
            </a:r>
            <a:endParaRPr lang="en-US" dirty="0" smtClean="0"/>
          </a:p>
          <a:p>
            <a:pPr marL="0" indent="0">
              <a:buNone/>
            </a:pPr>
            <a:r>
              <a:rPr lang="en-US" dirty="0"/>
              <a:t>	</a:t>
            </a:r>
            <a:r>
              <a:rPr lang="en-US" dirty="0" smtClean="0"/>
              <a:t>	cur=</a:t>
            </a:r>
            <a:r>
              <a:rPr lang="en-US" dirty="0" err="1" smtClean="0"/>
              <a:t>cur.next</a:t>
            </a:r>
            <a:r>
              <a:rPr lang="en-US" dirty="0" smtClean="0"/>
              <a:t>        </a:t>
            </a:r>
          </a:p>
          <a:p>
            <a:pPr marL="0" indent="0">
              <a:buNone/>
            </a:pPr>
            <a:r>
              <a:rPr lang="en-US" dirty="0"/>
              <a:t>	</a:t>
            </a:r>
            <a:r>
              <a:rPr lang="en-US" dirty="0" err="1" smtClean="0"/>
              <a:t>cur.next</a:t>
            </a:r>
            <a:r>
              <a:rPr lang="en-US" dirty="0" smtClean="0"/>
              <a:t>=</a:t>
            </a:r>
            <a:r>
              <a:rPr lang="en-US" dirty="0" err="1" smtClean="0"/>
              <a:t>new_node</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416788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a:t>
            </a:r>
            <a:endParaRPr lang="en-US" dirty="0"/>
          </a:p>
        </p:txBody>
      </p:sp>
      <p:sp>
        <p:nvSpPr>
          <p:cNvPr id="3" name="Content Placeholder 2"/>
          <p:cNvSpPr>
            <a:spLocks noGrp="1"/>
          </p:cNvSpPr>
          <p:nvPr>
            <p:ph idx="1"/>
          </p:nvPr>
        </p:nvSpPr>
        <p:spPr/>
        <p:txBody>
          <a:bodyPr>
            <a:normAutofit/>
          </a:bodyPr>
          <a:lstStyle/>
          <a:p>
            <a:r>
              <a:rPr lang="en-US" dirty="0"/>
              <a:t> </a:t>
            </a:r>
            <a:r>
              <a:rPr lang="en-US" dirty="0" err="1"/>
              <a:t>def</a:t>
            </a:r>
            <a:r>
              <a:rPr lang="en-US" dirty="0"/>
              <a:t> length(self):       #only pass instance of linked list</a:t>
            </a:r>
          </a:p>
          <a:p>
            <a:r>
              <a:rPr lang="en-US" dirty="0"/>
              <a:t>        cur=</a:t>
            </a:r>
            <a:r>
              <a:rPr lang="en-US" dirty="0" err="1"/>
              <a:t>self.head</a:t>
            </a:r>
            <a:endParaRPr lang="en-US" dirty="0"/>
          </a:p>
          <a:p>
            <a:r>
              <a:rPr lang="en-US" dirty="0"/>
              <a:t>        total=0</a:t>
            </a:r>
          </a:p>
          <a:p>
            <a:r>
              <a:rPr lang="en-US" dirty="0"/>
              <a:t>        while </a:t>
            </a:r>
            <a:r>
              <a:rPr lang="en-US" dirty="0" err="1"/>
              <a:t>cur.next</a:t>
            </a:r>
            <a:r>
              <a:rPr lang="en-US" dirty="0"/>
              <a:t>!=None:</a:t>
            </a:r>
          </a:p>
          <a:p>
            <a:r>
              <a:rPr lang="en-US" dirty="0"/>
              <a:t>            total+=1</a:t>
            </a:r>
          </a:p>
          <a:p>
            <a:r>
              <a:rPr lang="en-US" dirty="0"/>
              <a:t>            cur=</a:t>
            </a:r>
            <a:r>
              <a:rPr lang="en-US" dirty="0" err="1"/>
              <a:t>cur.next</a:t>
            </a:r>
            <a:endParaRPr lang="en-US" dirty="0"/>
          </a:p>
          <a:p>
            <a:r>
              <a:rPr lang="en-US" dirty="0"/>
              <a:t>        return total</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1043785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endParaRPr lang="en-US" dirty="0"/>
          </a:p>
        </p:txBody>
      </p:sp>
      <p:sp>
        <p:nvSpPr>
          <p:cNvPr id="3" name="Content Placeholder 2"/>
          <p:cNvSpPr>
            <a:spLocks noGrp="1"/>
          </p:cNvSpPr>
          <p:nvPr>
            <p:ph idx="1"/>
          </p:nvPr>
        </p:nvSpPr>
        <p:spPr/>
        <p:txBody>
          <a:bodyPr>
            <a:normAutofit/>
          </a:bodyPr>
          <a:lstStyle/>
          <a:p>
            <a:r>
              <a:rPr lang="en-US" dirty="0"/>
              <a:t> </a:t>
            </a:r>
            <a:r>
              <a:rPr lang="en-US" dirty="0" err="1"/>
              <a:t>def</a:t>
            </a:r>
            <a:r>
              <a:rPr lang="en-US" dirty="0"/>
              <a:t> display(self):</a:t>
            </a:r>
          </a:p>
          <a:p>
            <a:r>
              <a:rPr lang="en-US" dirty="0"/>
              <a:t>        </a:t>
            </a:r>
            <a:r>
              <a:rPr lang="en-US" dirty="0" err="1"/>
              <a:t>elems</a:t>
            </a:r>
            <a:r>
              <a:rPr lang="en-US" dirty="0"/>
              <a:t>=[]    # this is a regular list with nothing for now</a:t>
            </a:r>
          </a:p>
          <a:p>
            <a:r>
              <a:rPr lang="en-US" dirty="0"/>
              <a:t>        </a:t>
            </a:r>
            <a:r>
              <a:rPr lang="en-US" dirty="0" err="1"/>
              <a:t>cur_node</a:t>
            </a:r>
            <a:r>
              <a:rPr lang="en-US" dirty="0"/>
              <a:t>=</a:t>
            </a:r>
            <a:r>
              <a:rPr lang="en-US" dirty="0" err="1"/>
              <a:t>self.head</a:t>
            </a:r>
            <a:endParaRPr lang="en-US" dirty="0"/>
          </a:p>
          <a:p>
            <a:r>
              <a:rPr lang="en-US" dirty="0"/>
              <a:t>        while </a:t>
            </a:r>
            <a:r>
              <a:rPr lang="en-US" dirty="0" err="1"/>
              <a:t>cur_node.next</a:t>
            </a:r>
            <a:r>
              <a:rPr lang="en-US" dirty="0"/>
              <a:t>!=None:</a:t>
            </a:r>
          </a:p>
          <a:p>
            <a:r>
              <a:rPr lang="en-US" dirty="0"/>
              <a:t>            </a:t>
            </a:r>
            <a:r>
              <a:rPr lang="en-US" dirty="0" err="1"/>
              <a:t>cur_node</a:t>
            </a:r>
            <a:r>
              <a:rPr lang="en-US" dirty="0"/>
              <a:t>=</a:t>
            </a:r>
            <a:r>
              <a:rPr lang="en-US" dirty="0" err="1"/>
              <a:t>cur_node.next</a:t>
            </a:r>
            <a:endParaRPr lang="en-US" dirty="0"/>
          </a:p>
          <a:p>
            <a:r>
              <a:rPr lang="en-US" dirty="0"/>
              <a:t>            </a:t>
            </a:r>
            <a:r>
              <a:rPr lang="en-US" dirty="0" err="1"/>
              <a:t>elems.append</a:t>
            </a:r>
            <a:r>
              <a:rPr lang="en-US" dirty="0"/>
              <a:t>(</a:t>
            </a:r>
            <a:r>
              <a:rPr lang="en-US" dirty="0" err="1"/>
              <a:t>cur_node.data</a:t>
            </a:r>
            <a:r>
              <a:rPr lang="en-US" dirty="0"/>
              <a:t>)</a:t>
            </a:r>
          </a:p>
          <a:p>
            <a:r>
              <a:rPr lang="en-US" dirty="0"/>
              <a:t>        print(</a:t>
            </a:r>
            <a:r>
              <a:rPr lang="en-US" dirty="0" err="1"/>
              <a:t>elems</a:t>
            </a:r>
            <a:r>
              <a:rPr lang="en-US" dirty="0"/>
              <a:t>)</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10751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a:t>
            </a: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dirty="0" err="1"/>
              <a:t>def</a:t>
            </a:r>
            <a:r>
              <a:rPr lang="en-US" dirty="0"/>
              <a:t> get(</a:t>
            </a:r>
            <a:r>
              <a:rPr lang="en-US" dirty="0" err="1"/>
              <a:t>self,index</a:t>
            </a:r>
            <a:r>
              <a:rPr lang="en-US" dirty="0"/>
              <a:t>):</a:t>
            </a:r>
          </a:p>
          <a:p>
            <a:r>
              <a:rPr lang="en-US" dirty="0"/>
              <a:t>        if index&gt;=</a:t>
            </a:r>
            <a:r>
              <a:rPr lang="en-US" dirty="0" err="1"/>
              <a:t>self.length</a:t>
            </a:r>
            <a:r>
              <a:rPr lang="en-US" dirty="0"/>
              <a:t>():</a:t>
            </a:r>
          </a:p>
          <a:p>
            <a:r>
              <a:rPr lang="en-US" dirty="0"/>
              <a:t>            print("ERROR: Get index not in array!")</a:t>
            </a:r>
          </a:p>
          <a:p>
            <a:r>
              <a:rPr lang="en-US" dirty="0"/>
              <a:t>            return None</a:t>
            </a:r>
          </a:p>
          <a:p>
            <a:r>
              <a:rPr lang="en-US" dirty="0"/>
              <a:t>        </a:t>
            </a:r>
            <a:r>
              <a:rPr lang="en-US" dirty="0" err="1"/>
              <a:t>cur_idx</a:t>
            </a:r>
            <a:r>
              <a:rPr lang="en-US" dirty="0"/>
              <a:t>=0</a:t>
            </a:r>
          </a:p>
          <a:p>
            <a:r>
              <a:rPr lang="en-US" dirty="0"/>
              <a:t>        </a:t>
            </a:r>
            <a:r>
              <a:rPr lang="en-US" dirty="0" err="1"/>
              <a:t>cur_node</a:t>
            </a:r>
            <a:r>
              <a:rPr lang="en-US" dirty="0"/>
              <a:t>=</a:t>
            </a:r>
            <a:r>
              <a:rPr lang="en-US" dirty="0" err="1"/>
              <a:t>self.head</a:t>
            </a:r>
            <a:endParaRPr lang="en-US" dirty="0"/>
          </a:p>
          <a:p>
            <a:r>
              <a:rPr lang="en-US" dirty="0"/>
              <a:t>        while True:</a:t>
            </a:r>
          </a:p>
          <a:p>
            <a:r>
              <a:rPr lang="en-US" dirty="0"/>
              <a:t>            </a:t>
            </a:r>
            <a:r>
              <a:rPr lang="en-US" dirty="0" err="1"/>
              <a:t>cur_node</a:t>
            </a:r>
            <a:r>
              <a:rPr lang="en-US" dirty="0"/>
              <a:t>=</a:t>
            </a:r>
            <a:r>
              <a:rPr lang="en-US" dirty="0" err="1"/>
              <a:t>cur_node.next</a:t>
            </a:r>
            <a:endParaRPr lang="en-US" dirty="0"/>
          </a:p>
          <a:p>
            <a:r>
              <a:rPr lang="en-US" dirty="0"/>
              <a:t>            if </a:t>
            </a:r>
            <a:r>
              <a:rPr lang="en-US" dirty="0" err="1"/>
              <a:t>cur_idx</a:t>
            </a:r>
            <a:r>
              <a:rPr lang="en-US" dirty="0"/>
              <a:t>==index:</a:t>
            </a:r>
          </a:p>
          <a:p>
            <a:r>
              <a:rPr lang="en-US" dirty="0"/>
              <a:t>                return </a:t>
            </a:r>
            <a:r>
              <a:rPr lang="en-US" dirty="0" err="1"/>
              <a:t>cur_node.data</a:t>
            </a:r>
            <a:endParaRPr lang="en-US" dirty="0"/>
          </a:p>
          <a:p>
            <a:r>
              <a:rPr lang="en-US" dirty="0"/>
              <a:t>            </a:t>
            </a:r>
            <a:r>
              <a:rPr lang="en-US" dirty="0" err="1"/>
              <a:t>cur_idx</a:t>
            </a:r>
            <a:r>
              <a:rPr lang="en-US" dirty="0"/>
              <a:t>+=1</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2817788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rase</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t>
            </a:r>
            <a:r>
              <a:rPr lang="en-US" dirty="0" err="1"/>
              <a:t>def</a:t>
            </a:r>
            <a:r>
              <a:rPr lang="en-US" dirty="0"/>
              <a:t> erase(</a:t>
            </a:r>
            <a:r>
              <a:rPr lang="en-US" dirty="0" err="1"/>
              <a:t>self,index</a:t>
            </a:r>
            <a:r>
              <a:rPr lang="en-US" dirty="0"/>
              <a:t>):</a:t>
            </a:r>
          </a:p>
          <a:p>
            <a:r>
              <a:rPr lang="en-US" dirty="0"/>
              <a:t>        if index&gt;=</a:t>
            </a:r>
            <a:r>
              <a:rPr lang="en-US" dirty="0" err="1"/>
              <a:t>self.length</a:t>
            </a:r>
            <a:r>
              <a:rPr lang="en-US" dirty="0"/>
              <a:t>():</a:t>
            </a:r>
          </a:p>
          <a:p>
            <a:r>
              <a:rPr lang="en-US" dirty="0"/>
              <a:t>            print("Error: 'Index out of error")</a:t>
            </a:r>
          </a:p>
          <a:p>
            <a:r>
              <a:rPr lang="en-US" dirty="0"/>
              <a:t>            return</a:t>
            </a:r>
          </a:p>
          <a:p>
            <a:r>
              <a:rPr lang="en-US" dirty="0"/>
              <a:t>        </a:t>
            </a:r>
            <a:r>
              <a:rPr lang="en-US" dirty="0" err="1"/>
              <a:t>cur_idx</a:t>
            </a:r>
            <a:r>
              <a:rPr lang="en-US" dirty="0"/>
              <a:t>=0</a:t>
            </a:r>
          </a:p>
          <a:p>
            <a:r>
              <a:rPr lang="en-US" dirty="0"/>
              <a:t>        </a:t>
            </a:r>
            <a:r>
              <a:rPr lang="en-US" dirty="0" err="1"/>
              <a:t>cur_node</a:t>
            </a:r>
            <a:r>
              <a:rPr lang="en-US" dirty="0"/>
              <a:t>=</a:t>
            </a:r>
            <a:r>
              <a:rPr lang="en-US" dirty="0" err="1"/>
              <a:t>self.head</a:t>
            </a:r>
            <a:endParaRPr lang="en-US" dirty="0"/>
          </a:p>
          <a:p>
            <a:r>
              <a:rPr lang="en-US" dirty="0"/>
              <a:t>        while True:</a:t>
            </a:r>
          </a:p>
          <a:p>
            <a:r>
              <a:rPr lang="en-US" dirty="0"/>
              <a:t>            </a:t>
            </a:r>
            <a:r>
              <a:rPr lang="en-US" dirty="0" err="1"/>
              <a:t>last_node</a:t>
            </a:r>
            <a:r>
              <a:rPr lang="en-US" dirty="0"/>
              <a:t>=</a:t>
            </a:r>
            <a:r>
              <a:rPr lang="en-US" dirty="0" err="1"/>
              <a:t>cur_node</a:t>
            </a:r>
            <a:endParaRPr lang="en-US" dirty="0"/>
          </a:p>
          <a:p>
            <a:r>
              <a:rPr lang="en-US" dirty="0"/>
              <a:t>            </a:t>
            </a:r>
            <a:r>
              <a:rPr lang="en-US" dirty="0" err="1"/>
              <a:t>cur_node</a:t>
            </a:r>
            <a:r>
              <a:rPr lang="en-US" dirty="0"/>
              <a:t>=</a:t>
            </a:r>
            <a:r>
              <a:rPr lang="en-US" dirty="0" err="1"/>
              <a:t>cur_node.next</a:t>
            </a:r>
            <a:endParaRPr lang="en-US" dirty="0"/>
          </a:p>
          <a:p>
            <a:pPr marL="1257300" lvl="4" indent="-342900"/>
            <a:r>
              <a:rPr lang="en-US" sz="2400" dirty="0"/>
              <a:t>if </a:t>
            </a:r>
            <a:r>
              <a:rPr lang="en-US" sz="2400" dirty="0" err="1"/>
              <a:t>cur_idx</a:t>
            </a:r>
            <a:r>
              <a:rPr lang="en-US" sz="2400" dirty="0"/>
              <a:t>==index:</a:t>
            </a:r>
          </a:p>
          <a:p>
            <a:r>
              <a:rPr lang="en-US" dirty="0"/>
              <a:t>                </a:t>
            </a:r>
            <a:r>
              <a:rPr lang="en-US" dirty="0" err="1"/>
              <a:t>last_node.next</a:t>
            </a:r>
            <a:r>
              <a:rPr lang="en-US" dirty="0"/>
              <a:t>=</a:t>
            </a:r>
            <a:r>
              <a:rPr lang="en-US" dirty="0" err="1"/>
              <a:t>cur_node.next</a:t>
            </a:r>
            <a:endParaRPr lang="en-US" dirty="0"/>
          </a:p>
          <a:p>
            <a:r>
              <a:rPr lang="en-US" dirty="0"/>
              <a:t>                return</a:t>
            </a:r>
          </a:p>
          <a:p>
            <a:r>
              <a:rPr lang="en-US" dirty="0"/>
              <a:t>            </a:t>
            </a:r>
            <a:r>
              <a:rPr lang="en-US" dirty="0" err="1"/>
              <a:t>cur_idx</a:t>
            </a:r>
            <a:r>
              <a:rPr lang="en-US" dirty="0"/>
              <a:t>+=1</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1712177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basics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4103159"/>
              </p:ext>
            </p:extLst>
          </p:nvPr>
        </p:nvGraphicFramePr>
        <p:xfrm>
          <a:off x="4134679" y="1589157"/>
          <a:ext cx="4689061" cy="2496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262031767"/>
              </p:ext>
            </p:extLst>
          </p:nvPr>
        </p:nvGraphicFramePr>
        <p:xfrm>
          <a:off x="3635513" y="4097131"/>
          <a:ext cx="4689061" cy="24969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85948463"/>
              </p:ext>
            </p:extLst>
          </p:nvPr>
        </p:nvGraphicFramePr>
        <p:xfrm>
          <a:off x="145775" y="1500810"/>
          <a:ext cx="4503529" cy="249693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Date Placeholder 2"/>
          <p:cNvSpPr>
            <a:spLocks noGrp="1"/>
          </p:cNvSpPr>
          <p:nvPr>
            <p:ph type="dt" sz="half" idx="10"/>
          </p:nvPr>
        </p:nvSpPr>
        <p:spPr/>
        <p:txBody>
          <a:bodyPr/>
          <a:lstStyle/>
          <a:p>
            <a:r>
              <a:rPr lang="en-US" smtClean="0"/>
              <a:t>11/17/2017</a:t>
            </a:r>
            <a:endParaRPr lang="en-US"/>
          </a:p>
        </p:txBody>
      </p:sp>
      <p:sp>
        <p:nvSpPr>
          <p:cNvPr id="7" name="Footer Placeholder 6"/>
          <p:cNvSpPr>
            <a:spLocks noGrp="1"/>
          </p:cNvSpPr>
          <p:nvPr>
            <p:ph type="ftr" sz="quarter" idx="11"/>
          </p:nvPr>
        </p:nvSpPr>
        <p:spPr/>
        <p:txBody>
          <a:bodyPr/>
          <a:lstStyle/>
          <a:p>
            <a:r>
              <a:rPr lang="en-US" smtClean="0"/>
              <a:t>Linked Lists in Python - Esquivel</a:t>
            </a:r>
            <a:endParaRPr lang="en-US"/>
          </a:p>
        </p:txBody>
      </p:sp>
      <p:sp>
        <p:nvSpPr>
          <p:cNvPr id="8" name="Slide Number Placeholder 7"/>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4149532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Terms</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Notes on Python Concepts</a:t>
            </a:r>
          </a:p>
          <a:p>
            <a:pPr lvl="0"/>
            <a:r>
              <a:rPr lang="en-US" dirty="0"/>
              <a:t>Class is a blue print for building the object</a:t>
            </a:r>
          </a:p>
          <a:p>
            <a:pPr lvl="0"/>
            <a:r>
              <a:rPr lang="en-US" dirty="0"/>
              <a:t>Method is a function (use this word for Python)</a:t>
            </a:r>
          </a:p>
          <a:p>
            <a:pPr lvl="0"/>
            <a:r>
              <a:rPr lang="en-US" dirty="0"/>
              <a:t>Constructor is a method that instantiates an object using definition found within the class</a:t>
            </a:r>
          </a:p>
          <a:p>
            <a:pPr lvl="0"/>
            <a:r>
              <a:rPr lang="en-US" dirty="0"/>
              <a:t>Every class must have a constructor (even if built by Python by default)</a:t>
            </a:r>
          </a:p>
          <a:p>
            <a:pPr lvl="0"/>
            <a:r>
              <a:rPr lang="en-US" dirty="0"/>
              <a:t>Built in class attributes such as __</a:t>
            </a:r>
            <a:r>
              <a:rPr lang="en-US" dirty="0" err="1"/>
              <a:t>init</a:t>
            </a:r>
            <a:r>
              <a:rPr lang="en-US" dirty="0"/>
              <a:t>__ or __class___</a:t>
            </a:r>
          </a:p>
          <a:p>
            <a:pPr lvl="0"/>
            <a:r>
              <a:rPr lang="en-US" dirty="0"/>
              <a:t>Instance is an object created from blueprints provided by a class</a:t>
            </a:r>
          </a:p>
          <a:p>
            <a:r>
              <a:rPr lang="en-US" dirty="0"/>
              <a:t> </a:t>
            </a:r>
          </a:p>
          <a:p>
            <a:r>
              <a:rPr lang="en-US" dirty="0"/>
              <a:t>Reference:  Mueller, John Paul, 2014, “Beginning Programming with Python”, John Wiley &amp; Sons Hoboken, New </a:t>
            </a:r>
            <a:r>
              <a:rPr lang="en-US" dirty="0" smtClean="0"/>
              <a:t>Jersey</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206869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Presentation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5456715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380578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linked lists</a:t>
            </a:r>
            <a:endParaRPr lang="en-US" dirty="0"/>
          </a:p>
        </p:txBody>
      </p:sp>
      <p:sp>
        <p:nvSpPr>
          <p:cNvPr id="3" name="Content Placeholder 2"/>
          <p:cNvSpPr>
            <a:spLocks noGrp="1"/>
          </p:cNvSpPr>
          <p:nvPr>
            <p:ph idx="1"/>
          </p:nvPr>
        </p:nvSpPr>
        <p:spPr/>
        <p:txBody>
          <a:bodyPr/>
          <a:lstStyle/>
          <a:p>
            <a:r>
              <a:rPr lang="en-US" dirty="0" smtClean="0"/>
              <a:t>Singly</a:t>
            </a:r>
          </a:p>
          <a:p>
            <a:r>
              <a:rPr lang="en-US" dirty="0" smtClean="0"/>
              <a:t>Doubly  - Not discussed today</a:t>
            </a:r>
          </a:p>
          <a:p>
            <a:r>
              <a:rPr lang="en-US" dirty="0" smtClean="0"/>
              <a:t>Circular – Not discussed today</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1285181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Overview of data types and objects</a:t>
            </a:r>
          </a:p>
          <a:p>
            <a:r>
              <a:rPr lang="en-US" dirty="0"/>
              <a:t>Python contains 12 built-in data types. These include four numeric types (</a:t>
            </a:r>
            <a:r>
              <a:rPr lang="en-US" dirty="0" err="1"/>
              <a:t>int</a:t>
            </a:r>
            <a:r>
              <a:rPr lang="en-US" dirty="0"/>
              <a:t>, float, complex, </a:t>
            </a:r>
            <a:r>
              <a:rPr lang="en-US" dirty="0" err="1"/>
              <a:t>bool</a:t>
            </a:r>
            <a:r>
              <a:rPr lang="en-US" dirty="0"/>
              <a:t>), four sequence types (</a:t>
            </a:r>
            <a:r>
              <a:rPr lang="en-US" dirty="0" err="1"/>
              <a:t>str</a:t>
            </a:r>
            <a:r>
              <a:rPr lang="en-US" dirty="0"/>
              <a:t>, list, tuple, range), one mapping type (</a:t>
            </a:r>
            <a:r>
              <a:rPr lang="en-US" dirty="0" err="1"/>
              <a:t>dict</a:t>
            </a:r>
            <a:r>
              <a:rPr lang="en-US" dirty="0"/>
              <a:t>), and two set types. It is also possible to create user-defined objects such as functions or </a:t>
            </a:r>
            <a:r>
              <a:rPr lang="en-US" dirty="0" smtClean="0"/>
              <a:t>classes.</a:t>
            </a:r>
            <a:endParaRPr lang="en-US" dirty="0"/>
          </a:p>
          <a:p>
            <a:r>
              <a:rPr lang="en-US" dirty="0"/>
              <a:t>All data types in Python are </a:t>
            </a:r>
            <a:r>
              <a:rPr lang="en-US" b="1" dirty="0" smtClean="0"/>
              <a:t>objects</a:t>
            </a:r>
            <a:r>
              <a:rPr lang="en-US" dirty="0" smtClean="0"/>
              <a:t>, </a:t>
            </a:r>
            <a:r>
              <a:rPr lang="en-US" dirty="0"/>
              <a:t>including modules, classes, and functions, </a:t>
            </a:r>
            <a:r>
              <a:rPr lang="en-US" dirty="0" smtClean="0"/>
              <a:t>and literals </a:t>
            </a:r>
            <a:r>
              <a:rPr lang="en-US" dirty="0"/>
              <a:t>such as strings and </a:t>
            </a:r>
            <a:r>
              <a:rPr lang="en-US" dirty="0" smtClean="0"/>
              <a:t>integers.</a:t>
            </a:r>
          </a:p>
          <a:p>
            <a:r>
              <a:rPr lang="en-US" dirty="0" smtClean="0"/>
              <a:t>Each </a:t>
            </a:r>
            <a:r>
              <a:rPr lang="en-US" dirty="0"/>
              <a:t>object in Python has a </a:t>
            </a:r>
            <a:r>
              <a:rPr lang="en-US" b="1" dirty="0"/>
              <a:t>type</a:t>
            </a:r>
            <a:r>
              <a:rPr lang="en-US" dirty="0"/>
              <a:t>, a </a:t>
            </a:r>
            <a:r>
              <a:rPr lang="en-US" b="1" dirty="0"/>
              <a:t>value,</a:t>
            </a:r>
            <a:r>
              <a:rPr lang="en-US" dirty="0"/>
              <a:t> and an </a:t>
            </a:r>
            <a:r>
              <a:rPr lang="en-US" b="1" dirty="0"/>
              <a:t>identity</a:t>
            </a:r>
            <a:r>
              <a:rPr lang="en-US" dirty="0"/>
              <a:t>. When we write greet = "hello world" we are creating an instance of a string object with the value "hello world" and the identity of </a:t>
            </a:r>
            <a:r>
              <a:rPr lang="en-US" dirty="0" smtClean="0"/>
              <a:t>greet.</a:t>
            </a:r>
          </a:p>
          <a:p>
            <a:r>
              <a:rPr lang="en-US" dirty="0" smtClean="0"/>
              <a:t>The </a:t>
            </a:r>
            <a:r>
              <a:rPr lang="en-US" dirty="0"/>
              <a:t>identity of an object acts as a pointer to the object's location in memory. The type of an object, also known as the object's class, describes the object's internal representation as well as the methods and operations it supports. </a:t>
            </a:r>
            <a:endParaRPr lang="en-US" dirty="0" smtClean="0"/>
          </a:p>
          <a:p>
            <a:r>
              <a:rPr lang="en-US" dirty="0" smtClean="0"/>
              <a:t>Once </a:t>
            </a:r>
            <a:r>
              <a:rPr lang="en-US" dirty="0"/>
              <a:t>an instance of an object is created, its identity and type cannot be changed.</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287653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Vs. Linked List</a:t>
            </a:r>
            <a:endParaRPr lang="en-US" dirty="0"/>
          </a:p>
        </p:txBody>
      </p:sp>
      <p:pic>
        <p:nvPicPr>
          <p:cNvPr id="4" name="Content Placeholder 3"/>
          <p:cNvPicPr>
            <a:picLocks noGrp="1" noChangeAspect="1"/>
          </p:cNvPicPr>
          <p:nvPr>
            <p:ph idx="1"/>
          </p:nvPr>
        </p:nvPicPr>
        <p:blipFill>
          <a:blip r:embed="rId2"/>
          <a:srcRect t="-6626" b="-6626"/>
          <a:stretch>
            <a:fillRect/>
          </a:stretch>
        </p:blipFill>
        <p:spPr/>
      </p:pic>
      <p:sp>
        <p:nvSpPr>
          <p:cNvPr id="3" name="Date Placeholder 2"/>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3313946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Lists</a:t>
            </a:r>
            <a:endParaRPr lang="en-US" dirty="0"/>
          </a:p>
        </p:txBody>
      </p:sp>
      <p:pic>
        <p:nvPicPr>
          <p:cNvPr id="4" name="Content Placeholder 3"/>
          <p:cNvPicPr>
            <a:picLocks noGrp="1" noChangeAspect="1"/>
          </p:cNvPicPr>
          <p:nvPr>
            <p:ph idx="1"/>
          </p:nvPr>
        </p:nvPicPr>
        <p:blipFill>
          <a:blip r:embed="rId2"/>
          <a:srcRect t="-14778" b="-14778"/>
          <a:stretch>
            <a:fillRect/>
          </a:stretch>
        </p:blipFill>
        <p:spPr/>
      </p:pic>
      <p:sp>
        <p:nvSpPr>
          <p:cNvPr id="3" name="Date Placeholder 2"/>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3291505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Focused on linked lists</a:t>
            </a:r>
          </a:p>
          <a:p>
            <a:r>
              <a:rPr lang="en-US" dirty="0" smtClean="0"/>
              <a:t>Studied the </a:t>
            </a:r>
            <a:r>
              <a:rPr lang="en-US" dirty="0"/>
              <a:t>concepts that underlie </a:t>
            </a:r>
            <a:r>
              <a:rPr lang="en-US" dirty="0" smtClean="0"/>
              <a:t>lists</a:t>
            </a:r>
          </a:p>
          <a:p>
            <a:pPr lvl="1"/>
            <a:r>
              <a:rPr lang="en-US" dirty="0" smtClean="0"/>
              <a:t>nodes </a:t>
            </a:r>
          </a:p>
          <a:p>
            <a:pPr lvl="1"/>
            <a:r>
              <a:rPr lang="en-US" dirty="0" smtClean="0"/>
              <a:t>pointers </a:t>
            </a:r>
          </a:p>
          <a:p>
            <a:r>
              <a:rPr lang="en-US" dirty="0" smtClean="0"/>
              <a:t>Defined major methods typical of a linked link</a:t>
            </a:r>
          </a:p>
          <a:p>
            <a:pPr lvl="1"/>
            <a:r>
              <a:rPr lang="en-US" dirty="0" smtClean="0"/>
              <a:t>Node</a:t>
            </a:r>
          </a:p>
          <a:p>
            <a:pPr lvl="1"/>
            <a:r>
              <a:rPr lang="en-US" dirty="0" smtClean="0"/>
              <a:t>Append</a:t>
            </a:r>
          </a:p>
          <a:p>
            <a:pPr lvl="1"/>
            <a:r>
              <a:rPr lang="en-US" dirty="0" smtClean="0"/>
              <a:t>Get</a:t>
            </a:r>
          </a:p>
          <a:p>
            <a:pPr lvl="1"/>
            <a:r>
              <a:rPr lang="en-US" dirty="0" smtClean="0"/>
              <a:t>Erase</a:t>
            </a:r>
          </a:p>
          <a:p>
            <a:pPr lvl="1"/>
            <a:r>
              <a:rPr lang="en-US" dirty="0" smtClean="0"/>
              <a:t>Length</a:t>
            </a:r>
          </a:p>
          <a:p>
            <a:pPr lvl="1"/>
            <a:r>
              <a:rPr lang="en-US" dirty="0" smtClean="0"/>
              <a:t>Display</a:t>
            </a:r>
          </a:p>
          <a:p>
            <a:r>
              <a:rPr lang="en-US" dirty="0" smtClean="0"/>
              <a:t>Next session: arrays and lists</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1298643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r>
              <a:rPr lang="en-US" dirty="0"/>
              <a:t>Python Data Structures and </a:t>
            </a:r>
            <a:r>
              <a:rPr lang="en-US" dirty="0" smtClean="0"/>
              <a:t>Algorithms, by </a:t>
            </a:r>
            <a:r>
              <a:rPr lang="en-US" dirty="0"/>
              <a:t>Benjamin </a:t>
            </a:r>
            <a:r>
              <a:rPr lang="en-US" dirty="0" smtClean="0"/>
              <a:t>Baka, </a:t>
            </a:r>
            <a:r>
              <a:rPr lang="en-US" i="1" dirty="0" smtClean="0"/>
              <a:t>Published </a:t>
            </a:r>
            <a:r>
              <a:rPr lang="en-US" i="1" dirty="0"/>
              <a:t>by Show publisher page link if publisher pages switch is on </a:t>
            </a:r>
            <a:r>
              <a:rPr lang="en-US" i="1" dirty="0">
                <a:hlinkClick r:id="rId3"/>
              </a:rPr>
              <a:t>Packt Publishing, </a:t>
            </a:r>
            <a:r>
              <a:rPr lang="en-US" i="1" dirty="0" smtClean="0">
                <a:hlinkClick r:id="rId3"/>
              </a:rPr>
              <a:t>2017</a:t>
            </a:r>
            <a:endParaRPr lang="en-US" i="1" dirty="0" smtClean="0"/>
          </a:p>
          <a:p>
            <a:r>
              <a:rPr lang="en-US" i="1" dirty="0" smtClean="0"/>
              <a:t>Faure, Brian: “</a:t>
            </a:r>
            <a:r>
              <a:rPr lang="en-US" dirty="0">
                <a:hlinkClick r:id="rId4"/>
              </a:rPr>
              <a:t>Python Data Structures #2: Linked </a:t>
            </a:r>
            <a:r>
              <a:rPr lang="en-US" dirty="0" smtClean="0">
                <a:hlinkClick r:id="rId4"/>
              </a:rPr>
              <a:t>List</a:t>
            </a:r>
            <a:r>
              <a:rPr lang="en-US" dirty="0" smtClean="0"/>
              <a:t>”, August 26, 2017, </a:t>
            </a:r>
            <a:r>
              <a:rPr lang="en-US" dirty="0" err="1" smtClean="0"/>
              <a:t>youtube</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1225595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for Linked Lists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smtClean="0"/>
              <a:t>What is a Linked List?</a:t>
            </a:r>
          </a:p>
          <a:p>
            <a:pPr marL="800100" lvl="1" indent="-342900">
              <a:buFont typeface="+mj-lt"/>
              <a:buAutoNum type="alphaUcPeriod"/>
            </a:pPr>
            <a:r>
              <a:rPr lang="en-US" dirty="0" smtClean="0"/>
              <a:t>Nodes</a:t>
            </a:r>
          </a:p>
          <a:p>
            <a:pPr marL="1257300" lvl="2" indent="-342900">
              <a:buFont typeface="+mj-lt"/>
              <a:buAutoNum type="arabicPeriod"/>
            </a:pPr>
            <a:r>
              <a:rPr lang="en-US" dirty="0" smtClean="0"/>
              <a:t>Data</a:t>
            </a:r>
          </a:p>
          <a:p>
            <a:pPr marL="1257300" lvl="2" indent="-342900">
              <a:buFont typeface="+mj-lt"/>
              <a:buAutoNum type="arabicPeriod"/>
            </a:pPr>
            <a:r>
              <a:rPr lang="en-US" dirty="0" smtClean="0"/>
              <a:t>Pointers</a:t>
            </a:r>
          </a:p>
          <a:p>
            <a:pPr marL="800100" lvl="1" indent="-342900">
              <a:buFont typeface="+mj-lt"/>
              <a:buAutoNum type="alphaUcPeriod"/>
            </a:pPr>
            <a:r>
              <a:rPr lang="en-US" dirty="0" smtClean="0"/>
              <a:t>Head</a:t>
            </a:r>
          </a:p>
          <a:p>
            <a:pPr marL="800100" lvl="1" indent="-342900">
              <a:buFont typeface="+mj-lt"/>
              <a:buAutoNum type="alphaUcPeriod"/>
            </a:pPr>
            <a:r>
              <a:rPr lang="en-US" dirty="0" smtClean="0"/>
              <a:t>None</a:t>
            </a:r>
          </a:p>
          <a:p>
            <a:pPr marL="457200" indent="-457200">
              <a:buFont typeface="+mj-lt"/>
              <a:buAutoNum type="arabicPeriod"/>
            </a:pPr>
            <a:r>
              <a:rPr lang="en-US" dirty="0" smtClean="0"/>
              <a:t>Singly Linked Lists</a:t>
            </a:r>
          </a:p>
          <a:p>
            <a:pPr marL="457200" indent="-457200">
              <a:buFont typeface="+mj-lt"/>
              <a:buAutoNum type="arabicPeriod"/>
            </a:pPr>
            <a:r>
              <a:rPr lang="en-US" dirty="0" smtClean="0"/>
              <a:t>Python Coding</a:t>
            </a:r>
          </a:p>
          <a:p>
            <a:pPr marL="800100" lvl="1" indent="-342900">
              <a:buFont typeface="+mj-lt"/>
              <a:buAutoNum type="alphaUcPeriod"/>
            </a:pPr>
            <a:r>
              <a:rPr lang="en-US" dirty="0" smtClean="0"/>
              <a:t>Define the Node Class</a:t>
            </a:r>
          </a:p>
          <a:p>
            <a:pPr marL="800100" lvl="1" indent="-342900">
              <a:buFont typeface="+mj-lt"/>
              <a:buAutoNum type="alphaUcPeriod"/>
            </a:pPr>
            <a:r>
              <a:rPr lang="en-US" dirty="0" smtClean="0"/>
              <a:t>Linked List Object</a:t>
            </a:r>
          </a:p>
          <a:p>
            <a:pPr marL="1257300" lvl="2" indent="-342900">
              <a:buFont typeface="+mj-lt"/>
              <a:buAutoNum type="arabicPeriod"/>
            </a:pPr>
            <a:r>
              <a:rPr lang="en-US" dirty="0" smtClean="0"/>
              <a:t>Define the head</a:t>
            </a:r>
          </a:p>
          <a:p>
            <a:pPr marL="1257300" lvl="2" indent="-342900">
              <a:buFont typeface="+mj-lt"/>
              <a:buAutoNum type="arabicPeriod"/>
            </a:pPr>
            <a:r>
              <a:rPr lang="en-US" dirty="0" smtClean="0"/>
              <a:t>Last node is (Next) is set to None</a:t>
            </a:r>
          </a:p>
          <a:p>
            <a:pPr marL="800100" lvl="1" indent="-342900">
              <a:buFont typeface="+mj-lt"/>
              <a:buAutoNum type="alphaUcPeriod"/>
            </a:pPr>
            <a:r>
              <a:rPr lang="en-US" dirty="0" smtClean="0"/>
              <a:t>Append</a:t>
            </a:r>
          </a:p>
          <a:p>
            <a:pPr marL="800100" lvl="1" indent="-342900">
              <a:buFont typeface="+mj-lt"/>
              <a:buAutoNum type="alphaUcPeriod"/>
            </a:pPr>
            <a:r>
              <a:rPr lang="en-US" dirty="0" smtClean="0"/>
              <a:t>Get</a:t>
            </a:r>
          </a:p>
          <a:p>
            <a:pPr marL="800100" lvl="1" indent="-342900">
              <a:buFont typeface="+mj-lt"/>
              <a:buAutoNum type="alphaUcPeriod"/>
            </a:pPr>
            <a:r>
              <a:rPr lang="en-US" dirty="0" smtClean="0"/>
              <a:t>Display</a:t>
            </a:r>
          </a:p>
          <a:p>
            <a:pPr marL="800100" lvl="1" indent="-342900">
              <a:buFont typeface="+mj-lt"/>
              <a:buAutoNum type="alphaUcPeriod"/>
            </a:pPr>
            <a:r>
              <a:rPr lang="en-US" dirty="0" smtClean="0"/>
              <a:t>Length</a:t>
            </a:r>
          </a:p>
          <a:p>
            <a:pPr marL="800100" lvl="1" indent="-342900">
              <a:buFont typeface="+mj-lt"/>
              <a:buAutoNum type="alphaUcPeriod"/>
            </a:pPr>
            <a:r>
              <a:rPr lang="en-US" dirty="0" smtClean="0"/>
              <a:t>Remove</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938277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pic>
        <p:nvPicPr>
          <p:cNvPr id="4" name="Content Placeholder 3"/>
          <p:cNvPicPr>
            <a:picLocks noGrp="1" noChangeAspect="1"/>
          </p:cNvPicPr>
          <p:nvPr>
            <p:ph idx="1"/>
          </p:nvPr>
        </p:nvPicPr>
        <p:blipFill>
          <a:blip r:embed="rId3"/>
          <a:srcRect t="-27495" b="-27495"/>
          <a:stretch>
            <a:fillRect/>
          </a:stretch>
        </p:blipFill>
        <p:spPr/>
      </p:pic>
      <p:sp>
        <p:nvSpPr>
          <p:cNvPr id="5" name="TextBox 4"/>
          <p:cNvSpPr txBox="1"/>
          <p:nvPr/>
        </p:nvSpPr>
        <p:spPr>
          <a:xfrm>
            <a:off x="7784396" y="4577214"/>
            <a:ext cx="1013626" cy="369332"/>
          </a:xfrm>
          <a:prstGeom prst="rect">
            <a:avLst/>
          </a:prstGeom>
          <a:solidFill>
            <a:schemeClr val="bg1"/>
          </a:solidFill>
        </p:spPr>
        <p:txBody>
          <a:bodyPr wrap="square" rtlCol="0">
            <a:spAutoFit/>
          </a:bodyPr>
          <a:lstStyle/>
          <a:p>
            <a:r>
              <a:rPr lang="en-US" dirty="0"/>
              <a:t>NONE</a:t>
            </a:r>
          </a:p>
        </p:txBody>
      </p:sp>
      <p:sp>
        <p:nvSpPr>
          <p:cNvPr id="3" name="Date Placeholder 2"/>
          <p:cNvSpPr>
            <a:spLocks noGrp="1"/>
          </p:cNvSpPr>
          <p:nvPr>
            <p:ph type="dt" sz="half" idx="10"/>
          </p:nvPr>
        </p:nvSpPr>
        <p:spPr/>
        <p:txBody>
          <a:bodyPr/>
          <a:lstStyle/>
          <a:p>
            <a:r>
              <a:rPr lang="en-US" smtClean="0"/>
              <a:t>11/17/2017</a:t>
            </a:r>
            <a:endParaRPr lang="en-US"/>
          </a:p>
        </p:txBody>
      </p:sp>
      <p:sp>
        <p:nvSpPr>
          <p:cNvPr id="6" name="Footer Placeholder 5"/>
          <p:cNvSpPr>
            <a:spLocks noGrp="1"/>
          </p:cNvSpPr>
          <p:nvPr>
            <p:ph type="ftr" sz="quarter" idx="11"/>
          </p:nvPr>
        </p:nvSpPr>
        <p:spPr/>
        <p:txBody>
          <a:bodyPr/>
          <a:lstStyle/>
          <a:p>
            <a:r>
              <a:rPr lang="en-US" smtClean="0"/>
              <a:t>Linked Lists in Python - Esquivel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421798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Singly linked list</a:t>
            </a:r>
            <a:endParaRPr lang="en-US" dirty="0"/>
          </a:p>
        </p:txBody>
      </p:sp>
      <p:sp>
        <p:nvSpPr>
          <p:cNvPr id="3" name="Content Placeholder 2"/>
          <p:cNvSpPr>
            <a:spLocks noGrp="1"/>
          </p:cNvSpPr>
          <p:nvPr>
            <p:ph idx="1"/>
          </p:nvPr>
        </p:nvSpPr>
        <p:spPr/>
        <p:txBody>
          <a:bodyPr/>
          <a:lstStyle/>
          <a:p>
            <a:r>
              <a:rPr lang="en-US" dirty="0" smtClean="0"/>
              <a:t>A </a:t>
            </a:r>
            <a:r>
              <a:rPr lang="en-US" dirty="0"/>
              <a:t>list with only one pointer between two successive </a:t>
            </a:r>
            <a:r>
              <a:rPr lang="en-US" dirty="0" smtClean="0"/>
              <a:t>nodes </a:t>
            </a:r>
          </a:p>
          <a:p>
            <a:r>
              <a:rPr lang="en-US" dirty="0" smtClean="0"/>
              <a:t>Can </a:t>
            </a:r>
            <a:r>
              <a:rPr lang="en-US" dirty="0"/>
              <a:t>only be traversed in a single </a:t>
            </a:r>
            <a:r>
              <a:rPr lang="en-US" dirty="0" smtClean="0"/>
              <a:t>direction</a:t>
            </a:r>
          </a:p>
          <a:p>
            <a:r>
              <a:rPr lang="en-US" dirty="0" smtClean="0"/>
              <a:t>You </a:t>
            </a:r>
            <a:r>
              <a:rPr lang="en-US" dirty="0"/>
              <a:t>can go from the first node in the list to the last </a:t>
            </a:r>
            <a:r>
              <a:rPr lang="en-US" dirty="0" smtClean="0"/>
              <a:t>node</a:t>
            </a:r>
          </a:p>
          <a:p>
            <a:r>
              <a:rPr lang="en-US" dirty="0" smtClean="0"/>
              <a:t>You </a:t>
            </a:r>
            <a:r>
              <a:rPr lang="en-US" dirty="0"/>
              <a:t>cannot move from the last node to the first node</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736832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lstStyle/>
          <a:p>
            <a:endParaRPr lang="en-US" dirty="0" smtClean="0"/>
          </a:p>
          <a:p>
            <a:r>
              <a:rPr lang="en-US" dirty="0" smtClean="0"/>
              <a:t>Head</a:t>
            </a:r>
          </a:p>
          <a:p>
            <a:r>
              <a:rPr lang="en-US" dirty="0" smtClean="0"/>
              <a:t>Node with Data</a:t>
            </a:r>
          </a:p>
          <a:p>
            <a:r>
              <a:rPr lang="en-US" dirty="0" smtClean="0"/>
              <a:t>Node with Pointer to Next</a:t>
            </a:r>
          </a:p>
          <a:p>
            <a:r>
              <a:rPr lang="en-US" dirty="0" smtClean="0"/>
              <a:t>None</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2121964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Programming</a:t>
            </a:r>
            <a:endParaRPr lang="en-US" dirty="0"/>
          </a:p>
        </p:txBody>
      </p:sp>
      <p:sp>
        <p:nvSpPr>
          <p:cNvPr id="3" name="Subtitle 2"/>
          <p:cNvSpPr>
            <a:spLocks noGrp="1"/>
          </p:cNvSpPr>
          <p:nvPr>
            <p:ph type="subTitle" idx="1"/>
          </p:nvPr>
        </p:nvSpPr>
        <p:spPr/>
        <p:txBody>
          <a:bodyPr/>
          <a:lstStyle/>
          <a:p>
            <a:r>
              <a:rPr lang="en-US" dirty="0" smtClean="0"/>
              <a:t>Time to switch</a:t>
            </a:r>
            <a:endParaRPr lang="en-US" dirty="0"/>
          </a:p>
        </p:txBody>
      </p:sp>
      <p:sp>
        <p:nvSpPr>
          <p:cNvPr id="4" name="Date Placeholder 3"/>
          <p:cNvSpPr>
            <a:spLocks noGrp="1"/>
          </p:cNvSpPr>
          <p:nvPr>
            <p:ph type="dt" sz="half" idx="10"/>
          </p:nvPr>
        </p:nvSpPr>
        <p:spPr/>
        <p:txBody>
          <a:bodyPr/>
          <a:lstStyle/>
          <a:p>
            <a:r>
              <a:rPr lang="en-US" smtClean="0"/>
              <a:t>11/17/2017</a:t>
            </a:r>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7</a:t>
            </a:fld>
            <a:endParaRPr lang="en-US" dirty="0"/>
          </a:p>
        </p:txBody>
      </p:sp>
      <p:sp>
        <p:nvSpPr>
          <p:cNvPr id="6" name="Footer Placeholder 5"/>
          <p:cNvSpPr>
            <a:spLocks noGrp="1"/>
          </p:cNvSpPr>
          <p:nvPr>
            <p:ph type="ftr" sz="quarter" idx="12"/>
          </p:nvPr>
        </p:nvSpPr>
        <p:spPr/>
        <p:txBody>
          <a:bodyPr/>
          <a:lstStyle/>
          <a:p>
            <a:r>
              <a:rPr lang="en-US" smtClean="0"/>
              <a:t>Linked Lists in Python - Esquivel</a:t>
            </a:r>
            <a:endParaRPr lang="en-US" dirty="0"/>
          </a:p>
        </p:txBody>
      </p:sp>
    </p:spTree>
    <p:extLst>
      <p:ext uri="{BB962C8B-B14F-4D97-AF65-F5344CB8AC3E}">
        <p14:creationId xmlns:p14="http://schemas.microsoft.com/office/powerpoint/2010/main" val="31433302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Linked List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153337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dirty="0" smtClean="0"/>
              <a:t>Linked Lists in Python - Esquivel</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
        <p:nvSpPr>
          <p:cNvPr id="7" name="TextBox 6"/>
          <p:cNvSpPr txBox="1"/>
          <p:nvPr/>
        </p:nvSpPr>
        <p:spPr>
          <a:xfrm>
            <a:off x="2355574" y="6721475"/>
            <a:ext cx="184731" cy="369332"/>
          </a:xfrm>
          <a:prstGeom prst="rect">
            <a:avLst/>
          </a:prstGeom>
          <a:noFill/>
        </p:spPr>
        <p:txBody>
          <a:bodyPr wrap="none" rtlCol="0">
            <a:spAutoFit/>
          </a:bodyPr>
          <a:lstStyle/>
          <a:p>
            <a:endParaRPr lang="en-US" dirty="0"/>
          </a:p>
        </p:txBody>
      </p:sp>
      <p:sp>
        <p:nvSpPr>
          <p:cNvPr id="8" name="Line Callout 1 7"/>
          <p:cNvSpPr/>
          <p:nvPr/>
        </p:nvSpPr>
        <p:spPr>
          <a:xfrm>
            <a:off x="4870173" y="2753139"/>
            <a:ext cx="974035" cy="327991"/>
          </a:xfrm>
          <a:prstGeom prst="borderCallout1">
            <a:avLst>
              <a:gd name="adj1" fmla="val 18750"/>
              <a:gd name="adj2" fmla="val -8333"/>
              <a:gd name="adj3" fmla="val 324621"/>
              <a:gd name="adj4" fmla="val -3731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Pointer</a:t>
            </a:r>
            <a:endParaRPr lang="en-US" dirty="0">
              <a:solidFill>
                <a:schemeClr val="tx1"/>
              </a:solidFill>
            </a:endParaRPr>
          </a:p>
        </p:txBody>
      </p:sp>
    </p:spTree>
    <p:extLst>
      <p:ext uri="{BB962C8B-B14F-4D97-AF65-F5344CB8AC3E}">
        <p14:creationId xmlns:p14="http://schemas.microsoft.com/office/powerpoint/2010/main" val="4152544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Attack</a:t>
            </a:r>
            <a:endParaRPr lang="en-US" dirty="0"/>
          </a:p>
        </p:txBody>
      </p:sp>
      <p:sp>
        <p:nvSpPr>
          <p:cNvPr id="3" name="Content Placeholder 2"/>
          <p:cNvSpPr>
            <a:spLocks noGrp="1"/>
          </p:cNvSpPr>
          <p:nvPr>
            <p:ph idx="1"/>
          </p:nvPr>
        </p:nvSpPr>
        <p:spPr/>
        <p:txBody>
          <a:bodyPr/>
          <a:lstStyle/>
          <a:p>
            <a:r>
              <a:rPr lang="en-US" dirty="0" smtClean="0"/>
              <a:t>Node class</a:t>
            </a:r>
          </a:p>
          <a:p>
            <a:r>
              <a:rPr lang="en-US" dirty="0" smtClean="0"/>
              <a:t>Initialize</a:t>
            </a:r>
          </a:p>
          <a:p>
            <a:r>
              <a:rPr lang="en-US" dirty="0" smtClean="0"/>
              <a:t>Append</a:t>
            </a:r>
          </a:p>
          <a:p>
            <a:r>
              <a:rPr lang="en-US" dirty="0" smtClean="0"/>
              <a:t>Get</a:t>
            </a:r>
          </a:p>
          <a:p>
            <a:r>
              <a:rPr lang="en-US" dirty="0" smtClean="0"/>
              <a:t>Erase</a:t>
            </a:r>
          </a:p>
          <a:p>
            <a:r>
              <a:rPr lang="en-US" dirty="0" smtClean="0"/>
              <a:t>Length</a:t>
            </a:r>
          </a:p>
          <a:p>
            <a:r>
              <a:rPr lang="en-US" dirty="0" smtClean="0"/>
              <a:t>Display</a:t>
            </a:r>
          </a:p>
          <a:p>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560018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3346</TotalTime>
  <Words>1386</Words>
  <Application>Microsoft Office PowerPoint</Application>
  <PresentationFormat>On-screen Show (4:3)</PresentationFormat>
  <Paragraphs>313</Paragraphs>
  <Slides>25</Slides>
  <Notes>8</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Courier New</vt:lpstr>
      <vt:lpstr>Palatino Linotype</vt:lpstr>
      <vt:lpstr>Executive</vt:lpstr>
      <vt:lpstr>Welcome to Python and Singly Linked Lists</vt:lpstr>
      <vt:lpstr>Overview of Presentation</vt:lpstr>
      <vt:lpstr>Concepts for Linked Lists</vt:lpstr>
      <vt:lpstr>Linked List</vt:lpstr>
      <vt:lpstr>Singly linked list</vt:lpstr>
      <vt:lpstr>Key Concepts</vt:lpstr>
      <vt:lpstr>Python Programming</vt:lpstr>
      <vt:lpstr>Python Linked List</vt:lpstr>
      <vt:lpstr>Plan of Attack</vt:lpstr>
      <vt:lpstr>How do you Create a Linked List</vt:lpstr>
      <vt:lpstr>node class</vt:lpstr>
      <vt:lpstr>initialize linked list</vt:lpstr>
      <vt:lpstr>append</vt:lpstr>
      <vt:lpstr>length</vt:lpstr>
      <vt:lpstr>display</vt:lpstr>
      <vt:lpstr>get</vt:lpstr>
      <vt:lpstr>erase</vt:lpstr>
      <vt:lpstr>Python basics</vt:lpstr>
      <vt:lpstr>Python Terms</vt:lpstr>
      <vt:lpstr>Other types of linked lists</vt:lpstr>
      <vt:lpstr>Notes</vt:lpstr>
      <vt:lpstr>Array Vs. Linked List</vt:lpstr>
      <vt:lpstr>Doubly Linked Lists</vt:lpstr>
      <vt:lpstr>Summary</vt:lpstr>
      <vt:lpstr>Credits</vt:lpstr>
    </vt:vector>
  </TitlesOfParts>
  <Company>SFMTA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 esquivel</dc:creator>
  <cp:lastModifiedBy>Esquivel, Rosa</cp:lastModifiedBy>
  <cp:revision>49</cp:revision>
  <dcterms:created xsi:type="dcterms:W3CDTF">2017-11-11T01:46:03Z</dcterms:created>
  <dcterms:modified xsi:type="dcterms:W3CDTF">2017-11-17T15:38:43Z</dcterms:modified>
</cp:coreProperties>
</file>