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4675" r:id="rId2"/>
  </p:sldMasterIdLst>
  <p:notesMasterIdLst>
    <p:notesMasterId r:id="rId17"/>
  </p:notesMasterIdLst>
  <p:handoutMasterIdLst>
    <p:handoutMasterId r:id="rId18"/>
  </p:handoutMasterIdLst>
  <p:sldIdLst>
    <p:sldId id="1008" r:id="rId3"/>
    <p:sldId id="1041" r:id="rId4"/>
    <p:sldId id="1042" r:id="rId5"/>
    <p:sldId id="1044" r:id="rId6"/>
    <p:sldId id="1043" r:id="rId7"/>
    <p:sldId id="1047" r:id="rId8"/>
    <p:sldId id="1048" r:id="rId9"/>
    <p:sldId id="1049" r:id="rId10"/>
    <p:sldId id="1050" r:id="rId11"/>
    <p:sldId id="1045" r:id="rId12"/>
    <p:sldId id="1046" r:id="rId13"/>
    <p:sldId id="1051" r:id="rId14"/>
    <p:sldId id="1052" r:id="rId15"/>
    <p:sldId id="1053" r:id="rId16"/>
  </p:sldIdLst>
  <p:sldSz cx="9144000" cy="6858000" type="screen4x3"/>
  <p:notesSz cx="6807200" cy="9939338"/>
  <p:embeddedFontLst>
    <p:embeddedFont>
      <p:font typeface="GothicG" panose="020B0600000101010101" charset="0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Matura MT Script Capitals" panose="03020802060602070202" pitchFamily="66" charset="0"/>
      <p:regular r:id="rId22"/>
    </p:embeddedFont>
    <p:embeddedFont>
      <p:font typeface="Wingdings 2" panose="05020102010507070707" pitchFamily="18" charset="2"/>
      <p:regular r:id="rId23"/>
    </p:embeddedFont>
    <p:embeddedFont>
      <p:font typeface="Meiryo" panose="020B0600000101010101" charset="-128"/>
      <p:regular r:id="rId24"/>
      <p:bold r:id="rId25"/>
      <p:italic r:id="rId26"/>
      <p:boldItalic r:id="rId27"/>
    </p:embeddedFont>
    <p:embeddedFont>
      <p:font typeface="휴먼모음T" panose="02030504000101010101" pitchFamily="18" charset="-127"/>
      <p:regular r:id="rId2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99FF66"/>
    <a:srgbClr val="008000"/>
    <a:srgbClr val="006600"/>
    <a:srgbClr val="3F949A"/>
    <a:srgbClr val="2963D1"/>
    <a:srgbClr val="FF0000"/>
    <a:srgbClr val="FF99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5" autoAdjust="0"/>
    <p:restoredTop sz="99072" autoAdjust="0"/>
  </p:normalViewPr>
  <p:slideViewPr>
    <p:cSldViewPr showGuides="1">
      <p:cViewPr varScale="1">
        <p:scale>
          <a:sx n="54" d="100"/>
          <a:sy n="54" d="100"/>
        </p:scale>
        <p:origin x="56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4ADE63A-F49C-48C0-86B9-613BC38D3189}" type="datetimeFigureOut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CE934F0-8ADE-4335-8996-CD1E697C3C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D61F9C6-20AD-430F-9D46-BD5C6A595F7E}" type="datetimeFigureOut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8" rIns="95673" bIns="478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1988"/>
          </a:xfrm>
          <a:prstGeom prst="rect">
            <a:avLst/>
          </a:prstGeom>
        </p:spPr>
        <p:txBody>
          <a:bodyPr vert="horz" lIns="95673" tIns="47838" rIns="95673" bIns="4783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D19E881-7C8E-4BBE-8352-517B46EDE7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381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C635-EF82-4DB0-96C7-B94846F67278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9F2-EF9B-4F6A-9176-07457D230B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1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5A11-D640-444C-9186-F55630AEE43D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59EF-8032-4BE3-8A3B-D7B040056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6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D4D6-799F-4ED5-8C31-A1004F282FA1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F8DC-DE97-4136-AEE8-B646FA7A8E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5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F92D-F7D3-4957-B57E-410CF631C67E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FC80-D4D8-42C1-9FF7-B83B765A00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3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9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05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81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311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78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9CC9-17E5-4915-8EFF-C2ED737341A1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F934-7494-4B0B-95B5-4115EFE08B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2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890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90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215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794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45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25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345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389F-50DD-4007-87A3-9D139F444447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993D-2FC9-4F1B-9A29-C854FFB76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8B9-D682-4ED2-B697-C588004DD98D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E6ECCD34-66EA-4A2A-9B7D-1C65BCC99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ACB658-264E-43A8-AC9C-5D4E0D8341DA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4DDD4-9759-463A-B3E6-A061974B6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3D7A6-2275-4635-AF5C-819DFEF5FAEA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40C0-D938-497A-A6E3-A86B99865C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F953-AEEA-462B-A7B0-6CD2B0BD5A11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07A7-B216-43CA-BCCF-D2D6B5095E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421F-569A-415A-9373-E7BCDFF9F6E4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38FC-0E43-473C-98F3-F07221DDD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AE53-BE2F-41FD-A1CD-B8257465D102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5638-F505-4F46-ADC5-B61714259F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4DFDDC-99D5-41C3-A821-46610D75D759}" type="datetime1">
              <a:rPr lang="ko-KR" altLang="en-US"/>
              <a:pPr>
                <a:defRPr/>
              </a:pPr>
              <a:t>2023-08-07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>
              <a:defRPr/>
            </a:pPr>
            <a:fld id="{8ACAEA2A-E2A1-48B0-9C57-8D440538BB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0" r:id="rId3"/>
    <p:sldLayoutId id="2147484665" r:id="rId4"/>
    <p:sldLayoutId id="2147484666" r:id="rId5"/>
    <p:sldLayoutId id="2147484661" r:id="rId6"/>
    <p:sldLayoutId id="2147484667" r:id="rId7"/>
    <p:sldLayoutId id="2147484668" r:id="rId8"/>
    <p:sldLayoutId id="2147484669" r:id="rId9"/>
    <p:sldLayoutId id="2147484662" r:id="rId10"/>
    <p:sldLayoutId id="2147484670" r:id="rId11"/>
    <p:sldLayoutId id="2147484671" r:id="rId12"/>
    <p:sldLayoutId id="2147484672" r:id="rId13"/>
    <p:sldLayoutId id="2147484673" r:id="rId14"/>
    <p:sldLayoutId id="2147484674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2023-08-07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32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07704" y="1185109"/>
            <a:ext cx="5976664" cy="2081241"/>
            <a:chOff x="1619672" y="1185109"/>
            <a:chExt cx="5976664" cy="208124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672" y="1185109"/>
              <a:ext cx="1728191" cy="63051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763688" y="1819800"/>
              <a:ext cx="58326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b="1" dirty="0" smtClean="0">
                  <a:solidFill>
                    <a:srgbClr val="FFFF00"/>
                  </a:solidFill>
                  <a:latin typeface="Matura MT Script Capitals" panose="03020802060602070202" pitchFamily="66" charset="0"/>
                  <a:ea typeface="맑은 고딕" panose="020B0503020000020004" pitchFamily="50" charset="-127"/>
                  <a:cs typeface="GothicG" panose="00000400000000000000" pitchFamily="2" charset="0"/>
                </a:rPr>
                <a:t>Component</a:t>
              </a:r>
              <a:endParaRPr lang="ko-KR" altLang="en-US" sz="8800" b="1" dirty="0">
                <a:solidFill>
                  <a:srgbClr val="FFFF00"/>
                </a:solidFill>
                <a:latin typeface="Matura MT Script Capitals" panose="03020802060602070202" pitchFamily="66" charset="0"/>
                <a:ea typeface="맑은 고딕" panose="020B0503020000020004" pitchFamily="50" charset="-127"/>
                <a:cs typeface="GothicG" panose="00000400000000000000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68411" y="137118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JavaScript Xml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B0B718-BD74-4F48-A2AE-3900BF07D5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16242" y="620688"/>
            <a:ext cx="8857871" cy="542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 (Properties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  </a:t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컴포넌트의 속성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(Attribute)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설정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원하는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값을 재사용하기 위해서 넘겨줄 때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부모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컴포넌트에서 설정할 수 있으며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부모에서 자식으로만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데이터를 줄 수 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통해 부모에게 데이터를 줄 수 없다는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뜻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)</a:t>
            </a: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자식에서 부모로 데이터를 전송하는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방법</a:t>
            </a:r>
            <a:endParaRPr kumimoji="1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이용</a:t>
            </a: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부모가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함수를 넣어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자식에게 넘겨주면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자식이 데이터를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파라미터로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넣어 호출하는 방식으로 동작한다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즉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부모가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함수를 넣어주면 자식이 그 함수를 이용해 값을 건네주는 방식이다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State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컴포넌트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내부에서 사용할 값을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설정 즉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내부에서 바꿀 수 있고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바뀔 수 있는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함수형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에서는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useState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라는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통해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</a:t>
            </a: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예시 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(https://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blog.naver.com/2riing/222772559178 )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숫자형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Object State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리액트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상태관리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라이브러리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리덕스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Redux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https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://usonkrap.github.io/2018/12/15/React-Redux-Tutorial-for-Beginners.html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&lt;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facebook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만든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리액트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상태관리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라이브러리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: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Recoil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&lt;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카카오페이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선택한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react-query&gt; :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React-Query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&lt;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쉽고 자유로움을 추구하는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MobX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: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MobX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1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B0B718-BD74-4F48-A2AE-3900BF07D5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20688"/>
            <a:ext cx="8857871" cy="604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Redux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리덕스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리덕스는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통신 및 비동기 상태 관리를 위한 라이브러리가 아님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isLoading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status, error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등을 세분화 해서 개발자가 직접 관리 해야함 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Redux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기본원칙을 지키기위해서는 복잡하고 긴 보일러 플레이트 코드가 필요하다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리액트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쓰면 코드의 길이가 짧아지면서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복잡도를 낮추며 유지보수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용이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휴먼 에러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예방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가능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리액트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쿼리는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상태와 관련된 다양한 데이터를 제공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해서 효율적으로 화면 구성할 수 있게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ex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 data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dataUpdatedAt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error,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errorUpdatedAt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failureCount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isError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isFetched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isFetchedAfterMount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isFetching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isIdle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isLoading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isLoadingError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isPlaceholderData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isPreviousData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isRefetchError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isRefetching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isStale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isSuccess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refetch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remove,  status, ….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심화 학습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https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usonkrap.github.io/2018/12/15/React-Redux-Tutorial-for-Beginners.html )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react-Query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https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://kyounghwan01.github.io/blog/React/react-query/basic/#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사용하는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이유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서버의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값을 클라이언트에 가져오거나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캐싱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 업데이트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에러 핸들링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 비동기 과정을 더욱 편하게 하는데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사용하는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서버로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부터 값을 가져오거나 업데이트 하는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로직을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store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내부에 개발하는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경우에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store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클라이언트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유지해야 하는데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어느 순간부터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store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클라이언트 데이터와 서버 데이터가 공존 하게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되고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데이터가 서로 상호작용하면서 서버 데이터도 클라이언트 데이터도 아닌 끔찍한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혼종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(?)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탄생하게 될 수 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예를 들면 서버에는 이미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패치된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데이터가 클라이언트에서는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패치되기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전 데이터가 유저에게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사용되는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것과 같은 경우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그래서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react-query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사용함으로 서버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클라이언트 데이터를 분리할 수 있다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react-query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장점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캐싱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get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한 데이터에 대해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update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하면 자동으로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다시 수행한다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예를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들면 게시판의 글을 가져왔을 때 게시판의 글을 생성하면 게시판 글을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하는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자동으로 실행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데이터가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오래 되었다고 판단되면 다시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 (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invalidateQueries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동일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여러번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요청하면 한번만 요청한다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(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옵션에 따라 중복 호출 허용 시간 조절 가능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무한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스크롤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(Infinite Queries (opens new window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비동기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과정을 선언적으로 관리할 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react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hook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사용하는 구조가 비슷하다</a:t>
            </a: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9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688" y="476672"/>
            <a:ext cx="88583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크롬</a:t>
            </a:r>
            <a:r>
              <a:rPr kumimoji="0" lang="ko-KR" altLang="en-US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확장프로그램 </a:t>
            </a:r>
            <a:r>
              <a:rPr kumimoji="0" lang="ko-KR" alt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kumimoji="0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개발자 도구</a:t>
            </a:r>
            <a:r>
              <a:rPr kumimoji="0" lang="ko-KR" altLang="en-US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설치하기</a:t>
            </a:r>
            <a:endParaRPr kumimoji="0" lang="en-US" altLang="ko-KR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웹스토어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접속하기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(https://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chrome.google.com/webstore/category/extensions?hl=ko )</a:t>
            </a: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 Developer Tools" </a:t>
            </a: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검색후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kumimoji="0"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크롬에서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확장프로그램 설정하기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 </a:t>
            </a: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-555"/>
          <a:stretch/>
        </p:blipFill>
        <p:spPr>
          <a:xfrm>
            <a:off x="1331640" y="2060848"/>
            <a:ext cx="6840760" cy="451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7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184" y="651460"/>
            <a:ext cx="885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개발자도구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on</a:t>
            </a:r>
            <a:b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엑세스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사이트에서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시크릿모드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허용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on (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필요시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엑세스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허용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on</a:t>
            </a: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개발자도구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현재앱의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트리와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State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확인가능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Profiler </a:t>
            </a:r>
            <a:b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컴포넌트의 </a:t>
            </a: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성능 측정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620688"/>
            <a:ext cx="4680520" cy="55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3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260648"/>
            <a:ext cx="6120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kumimoji="0"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Todolist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 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Read Update Delete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endParaRPr kumimoji="0"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1266" y="755412"/>
            <a:ext cx="8371214" cy="5948238"/>
            <a:chOff x="521266" y="755412"/>
            <a:chExt cx="8371214" cy="594823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319018"/>
              <a:ext cx="4606798" cy="5249033"/>
            </a:xfrm>
            <a:prstGeom prst="rect">
              <a:avLst/>
            </a:prstGeom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683568" y="1319018"/>
              <a:ext cx="4606798" cy="10298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8104" y="1649283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Header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140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날짜표시</a:t>
              </a:r>
              <a:endPara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68710" y="2530614"/>
              <a:ext cx="4606798" cy="10298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80140" y="3721569"/>
              <a:ext cx="4606798" cy="2823621"/>
            </a:xfrm>
            <a:prstGeom prst="roundRect">
              <a:avLst>
                <a:gd name="adj" fmla="val 61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21110" y="4544520"/>
              <a:ext cx="4326954" cy="5406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8104" y="2771636"/>
              <a:ext cx="2952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TodoEditor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아이템 </a:t>
              </a:r>
              <a:r>
                <a:rPr lang="ko-KR" altLang="en-US" sz="140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676" y="3841884"/>
              <a:ext cx="33878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TodoList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br>
                <a:rPr lang="en-US" altLang="ko-KR" sz="140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 dirty="0" err="1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검색어에</a:t>
              </a:r>
              <a:r>
                <a:rPr lang="ko-KR" altLang="en-US" sz="140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맞게 </a:t>
              </a:r>
              <a:r>
                <a:rPr lang="ko-KR" altLang="en-US" sz="1400" dirty="0" err="1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필터링된</a:t>
              </a:r>
              <a:r>
                <a:rPr lang="ko-KR" altLang="en-US" sz="140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</a:t>
              </a:r>
              <a:r>
                <a:rPr lang="ko-KR" altLang="en-US" sz="140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리스트</a:t>
              </a:r>
              <a:r>
                <a:rPr lang="ko-KR" altLang="en-US" sz="140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err="1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랜더링</a:t>
              </a:r>
              <a:endPara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04" y="4660641"/>
              <a:ext cx="2808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TodoItem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40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할일 아이템의 </a:t>
              </a:r>
              <a:r>
                <a:rPr lang="ko-KR" altLang="en-US" sz="140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및 삭제</a:t>
              </a:r>
              <a:endPara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75541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endPara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21266" y="1159034"/>
              <a:ext cx="4961696" cy="5544616"/>
            </a:xfrm>
            <a:prstGeom prst="roundRect">
              <a:avLst>
                <a:gd name="adj" fmla="val 61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3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kumimoji="1"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</a:t>
            </a:r>
            <a:r>
              <a:rPr kumimoji="1"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React Component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(component)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앱의 일부를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랜더링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하는 재사용 가능한 모듈이다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즉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재사용 가능한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조각을 의미하며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결국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컴포넌트로 구성되고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컴포넌트를 사용하면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독립적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재사용가능하게 분리할 수 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주요 요소들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507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React.createElement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컴포넌트를 만들기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다양한 형식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기본형식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태그 이름 문자열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type</a:t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리액트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컴포넌트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type</a:t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React.Fragment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00" y="2922248"/>
            <a:ext cx="4536504" cy="8996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00" y="3956602"/>
            <a:ext cx="4733181" cy="15179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300" y="5609252"/>
            <a:ext cx="2042467" cy="97710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271625" y="1835982"/>
            <a:ext cx="6299853" cy="951524"/>
            <a:chOff x="2271625" y="1835982"/>
            <a:chExt cx="6299853" cy="95152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1625" y="1835982"/>
              <a:ext cx="4248472" cy="95152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87102" y="2352064"/>
              <a:ext cx="33843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 </a:t>
              </a:r>
              <a:r>
                <a:rPr kumimoji="1" lang="ko-KR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컨텐츠 또는 내부에 포함되는 하위 </a:t>
              </a:r>
              <a:r>
                <a:rPr kumimoji="1" lang="ko-KR" altLang="en-US" sz="1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엘리먼트</a:t>
              </a:r>
              <a:r>
                <a:rPr kumimoji="1" lang="ko-KR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등 </a:t>
              </a:r>
              <a:r>
                <a:rPr kumimoji="1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1" lang="ko-KR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8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주요 요소들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B0B718-BD74-4F48-A2AE-3900BF07D5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519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1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로직은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템플릿이 아닌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JavaScript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작성됨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따라서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다양한 형식의 데이터를 앱 안에서 손쉽게 전달할 수 있고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DOM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과는 별개로 상태를 관리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할 수 있습니다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컴포넌트를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선언하는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방식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클래스 컴포넌트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- state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lifeCycle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관련 기능 사용이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가능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-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메모리 자원을 함수형 컴포넌트보다 조금 더 사용함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-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임의 메서드를 정의할 수 있음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 컴포넌트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-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state,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lifeCycle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관련 기능을 사용하지 못했으나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Hook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통해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해결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되었음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-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메모리 자원을 </a:t>
            </a: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클래스형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컴포넌트보다 덜 사용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-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선언이 편함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-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공식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문서에서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함수형 컴포넌트와 훅을 함께 사용할 것을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권장함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props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컴포넌트는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this.props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 데이터를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다루고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this.state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내부적인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값을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가질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컴포넌트의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값이 바뀌면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render()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다시 호출되어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마크업이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갱신된다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컴포넌트를 외부에서 조작할 때는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사용하고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내부적으로 상태를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관리할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때는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사용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합니다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부모에서 내부 정보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정의하고 자식에게 전달할 때는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이용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컴포넌트가 사용되는 과정에서 부모 컴포넌트가 설정하는 값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자신은 해당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읽기 전용으로만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바꾸려면 부모 컴포넌트에서 바꿔주어야 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7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16632"/>
            <a:ext cx="8153400" cy="536575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React </a:t>
            </a:r>
            <a:r>
              <a:rPr lang="ko-KR" altLang="en-US" dirty="0" smtClean="0">
                <a:latin typeface="+mn-ea"/>
                <a:ea typeface="+mn-ea"/>
              </a:rPr>
              <a:t>주요 요소들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78625" y="711463"/>
            <a:ext cx="8713855" cy="27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React Component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특징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1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의 기능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데이터가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주어졌을 때 이에 맞추어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만들어 주는 기능을 하는 것은 물론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라이프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사이클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통해 컴포넌트가 화면에 나타날 때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사라질 때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변할 때 작업들을 수행할 수도 있다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컴포넌트의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목적에 따라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프리젠테이션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(presentational)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컴포넌트와 컨테이너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(container)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나눌 수 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컴포넌트는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input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하여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어떻게 보여야 하는지 정의하는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 Element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output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하는 함수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임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UI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구성하기 위해서는 화면에 컴포넌트를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그리고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Mounting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갱신하고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Updating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지워야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Unmounting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컴포넌트는 각 프로세스가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진행되는 단계 에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따라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Lifecycle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함수로 불리는 특별한 함수가 실행되며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개발자는 이를 재정의하여 컴포넌트를 제어하게 됨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80975" marR="0" lvl="0" indent="-180975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03" y="3356992"/>
            <a:ext cx="464539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B0B718-BD74-4F48-A2AE-3900BF07D5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20688"/>
            <a:ext cx="885787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생명주기 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https://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blog.naver.com/hj_kim97/222322991431</a:t>
            </a:r>
            <a:b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모든 컴포넌트는 여러 종류의 “생명주기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메서드”를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가지며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메서드를 오버라이딩하여 특정 시점에 코드가 실행되도록 설정할 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자세한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내용과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메소드들은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 가능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https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://ko.reactjs.org/docs/react-component.html#mounting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76213" marR="0" lvl="0" indent="-17621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5.1)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생명 주기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메소드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마운트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DOM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생성되고 웹 브라우저상에 나타나는 것을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마운트라고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하며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컴포넌트의 인스턴스가 생성되어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상에 삽입될 때에 아래의 메서드가 순서대로 호출됩니다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constructor()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컴포넌트를 새로 만들 때마다 호출되는 클래스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static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getDerivedStateFromProps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props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있는 값을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넣을 때 사용하는 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render()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우리가 준비한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렌더링하는 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componentDidMount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컴포넌트가 웹 브라우저상에 나타난 후 호출하는 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업데이트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갱신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경우에 갱신 발생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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변경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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변경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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부모컴포넌트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더링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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this.forceUpdate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강제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렌더링을 트리거 할 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 메서드들은 컴포넌트가 다시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렌더링될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때 순서대로 호출됨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static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getDerivedStateFromProps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마운트 과정에서 호출되고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업데이트 시작 전에도 호출됨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     props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변화에 따라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값에도 변화를 주고 싶을 때 사용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shouldComponentUpdate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컴포넌트가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리렌더링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여부를 결정하는 메서드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true: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진행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false: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중지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더링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X 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render()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컴포넌트를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리렌더링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getSnapshotBeforeUpdate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변화를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반영하기 바로 직전에 호출하는 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componentDidUpdate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컴포넌트의 업데이트 작업이 끝난 후 호출하는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5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B0B718-BD74-4F48-A2AE-3900BF07D5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20688"/>
            <a:ext cx="8857871" cy="296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.1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생명 주기 </a:t>
            </a:r>
            <a:r>
              <a:rPr kumimoji="1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메소드</a:t>
            </a:r>
            <a:endParaRPr kumimoji="1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마운트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해제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언마운트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컴포넌트를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제거하는 것을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말하며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제거될 때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아래 메서드 가 호출됨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-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componentWillUnmount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컴포넌트가 웹 브라우저상에서 사라지기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직전에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호출하는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오류 처리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 컴포넌트를 렌더링하거나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 컴포넌트가 생명주기 메서드를 호출하거나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자식 컴포넌트가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메서드를 호출하는 과정에서 오류가 발생했을 때에 호출되는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메서드들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static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getDerivedStateFromError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b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1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componentDidCatch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.2)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자주 사용하는 생명주기 메서드</a:t>
            </a:r>
          </a:p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501008"/>
            <a:ext cx="827513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73140"/>
            <a:ext cx="8857871" cy="460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.2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자주 사용하는 생명주기 메서드</a:t>
            </a: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render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클래스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컴포넌트에서 반드시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구현되어야 하는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유일한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메서드가 호출되면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this.props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값을 활용하여 아래의 것 중 하나를 반환해야 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엘리먼트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보통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JSX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사용하여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예를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들어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&lt;div /&gt;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MyComponent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/&gt;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노드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또는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사용자가 정의한 컴포넌트를 만들도록 지시하는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엘리먼트임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배열과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Fragment. render()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통하여 여러 개의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엘리먼트를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반환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자세한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정보는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Fragments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문서를 통하여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확인가능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Portal.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별도의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하위 트리에 자식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엘리먼트를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렌더링함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자세한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정보는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Portals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 가능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문자열과 숫자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값들은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DOM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상에 텍스트 노드로서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렌더링됨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</a:t>
            </a: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constructor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사용목적은 보통 아래의 두 가지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경우이며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경우가 아니면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생성자를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구현하지 않아도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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객체를 할당하여 지역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초기화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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인스턴스에 이벤트 처리 메서드를 바인딩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React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컴포넌트의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생성자는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해당 컴포넌트가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마운트 되기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전에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호출됨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React.Component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상속한 컴포넌트의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생성자를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구현할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때는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구문에 앞서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super(props)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호출해야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그렇지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않으면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내에서 정의되지 않아 버그로 이어질 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있음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constructor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내부에서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setState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호출하면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컴포넌트에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필요하다면 </a:t>
            </a: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생성자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내에서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this.state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초기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값을 할당하면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5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6617" y="636751"/>
            <a:ext cx="8857871" cy="399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5.2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자주 사용하는 생명주기 메서드</a:t>
            </a: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componentDidUpdate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componentDidUpdate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최초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렌더링시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에는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호출되지 않으며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갱신 직후 호출되어 갱신되었을 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DOM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조작하기 위하여 활용됨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이전과 현재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비교하여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네트워크 요청을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보내는것도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이메서드에서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가령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props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변하지 않았다면 네트워크 요청을 보낼 필요가 없음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componentDidUpdate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setState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즉시 호출할 수도 있지만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위의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예시처럼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조건문으로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감싸지 않으면 무한 반복이 발생할 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있음 주의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추가적인 렌더링을 유발하여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비록 사용자는 눈치채지 못할지라도 컴포넌트 성능에 영향을 미칠 수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상위에서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내려온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그대로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state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저장하는 것은 좋지 않으며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 대신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prop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직접 사용하는 것이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좋음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componentWillUnmount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b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componentWillUnmount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컴포넌트가 마운트 해제되어 제거되기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직전 호출됨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메서드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타이머 제거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네트워크 요청 취소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componentDidMount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내에서 생성된 </a:t>
            </a:r>
            <a:r>
              <a:rPr kumimoji="1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구독해제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정리 작업 수행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이제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컴포넌트는 다시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렌더링 되지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않으므로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componentWillUnmount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내에서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setState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호출 불가능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컴포넌트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인스턴스가 마운트 해제되고 나면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절대로 다시 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마운트 되지 않음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82563" marR="0" lvl="0" indent="-182563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42" y="1408509"/>
            <a:ext cx="317489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27387</TotalTime>
  <Words>171</Words>
  <Application>Microsoft Office PowerPoint</Application>
  <PresentationFormat>화면 슬라이드 쇼(4:3)</PresentationFormat>
  <Paragraphs>92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Wingdings</vt:lpstr>
      <vt:lpstr>GothicG</vt:lpstr>
      <vt:lpstr>맑은 고딕</vt:lpstr>
      <vt:lpstr>Matura MT Script Capitals</vt:lpstr>
      <vt:lpstr>Arial</vt:lpstr>
      <vt:lpstr>Wingdings 2</vt:lpstr>
      <vt:lpstr>굴림</vt:lpstr>
      <vt:lpstr>Symbol</vt:lpstr>
      <vt:lpstr>Meiryo</vt:lpstr>
      <vt:lpstr>휴먼모음T</vt:lpstr>
      <vt:lpstr>가을</vt:lpstr>
      <vt:lpstr>Office 테마</vt:lpstr>
      <vt:lpstr>PowerPoint 프레젠테이션</vt:lpstr>
      <vt:lpstr>React Component</vt:lpstr>
      <vt:lpstr>React 주요 요소들 </vt:lpstr>
      <vt:lpstr>React 주요 요소들 </vt:lpstr>
      <vt:lpstr>React 주요 요소들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Howon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grace</cp:lastModifiedBy>
  <cp:revision>1665</cp:revision>
  <dcterms:created xsi:type="dcterms:W3CDTF">2010-07-01T12:22:11Z</dcterms:created>
  <dcterms:modified xsi:type="dcterms:W3CDTF">2023-08-06T21:44:06Z</dcterms:modified>
</cp:coreProperties>
</file>