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20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37" d="100"/>
          <a:sy n="37" d="100"/>
        </p:scale>
        <p:origin x="-2610" y="5388"/>
      </p:cViewPr>
      <p:guideLst>
        <p:guide orient="horz" pos="16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07179"/>
            <a:ext cx="7772400" cy="109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16960"/>
            <a:ext cx="64008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4B9-6CB3-4B44-B727-E8EA648DCBA1}" type="datetimeFigureOut">
              <a:rPr lang="en-IN" smtClean="0"/>
              <a:pPr/>
              <a:t>27-06-2016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344-FBE8-43AB-8AA7-53F3C146E2A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716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4B9-6CB3-4B44-B727-E8EA648DCBA1}" type="datetimeFigureOut">
              <a:rPr lang="en-IN" smtClean="0"/>
              <a:pPr/>
              <a:t>27-06-2016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344-FBE8-43AB-8AA7-53F3C146E2A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7956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314510"/>
            <a:ext cx="2057400" cy="326227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314510"/>
            <a:ext cx="6019800" cy="326227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4B9-6CB3-4B44-B727-E8EA648DCBA1}" type="datetimeFigureOut">
              <a:rPr lang="en-IN" smtClean="0"/>
              <a:pPr/>
              <a:t>27-06-2016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344-FBE8-43AB-8AA7-53F3C146E2A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092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4B9-6CB3-4B44-B727-E8EA648DCBA1}" type="datetimeFigureOut">
              <a:rPr lang="en-IN" smtClean="0"/>
              <a:pPr/>
              <a:t>27-06-2016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344-FBE8-43AB-8AA7-53F3C146E2A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5693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904857"/>
            <a:ext cx="7772400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03461"/>
            <a:ext cx="7772400" cy="11201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4B9-6CB3-4B44-B727-E8EA648DCBA1}" type="datetimeFigureOut">
              <a:rPr lang="en-IN" smtClean="0"/>
              <a:pPr/>
              <a:t>27-06-2016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344-FBE8-43AB-8AA7-53F3C146E2A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286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208187"/>
            <a:ext cx="4038600" cy="252333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208187"/>
            <a:ext cx="4038600" cy="252333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4B9-6CB3-4B44-B727-E8EA648DCBA1}" type="datetimeFigureOut">
              <a:rPr lang="en-IN" smtClean="0"/>
              <a:pPr/>
              <a:t>27-06-2016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344-FBE8-43AB-8AA7-53F3C146E2A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020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0630"/>
            <a:ext cx="822960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2177"/>
            <a:ext cx="4040188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39067"/>
            <a:ext cx="4040188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462177"/>
            <a:ext cx="4041775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239067"/>
            <a:ext cx="4041775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4B9-6CB3-4B44-B727-E8EA648DCBA1}" type="datetimeFigureOut">
              <a:rPr lang="en-IN" smtClean="0"/>
              <a:pPr/>
              <a:t>27-06-2016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344-FBE8-43AB-8AA7-53F3C146E2A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0195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4B9-6CB3-4B44-B727-E8EA648DCBA1}" type="datetimeFigureOut">
              <a:rPr lang="en-IN" smtClean="0"/>
              <a:pPr/>
              <a:t>27-06-2016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344-FBE8-43AB-8AA7-53F3C146E2A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6764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4B9-6CB3-4B44-B727-E8EA648DCBA1}" type="datetimeFigureOut">
              <a:rPr lang="en-IN" smtClean="0"/>
              <a:pPr/>
              <a:t>27-06-2016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344-FBE8-43AB-8AA7-53F3C146E2A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5137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38773"/>
            <a:ext cx="3008313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38777"/>
            <a:ext cx="5111750" cy="437032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15417"/>
            <a:ext cx="3008313" cy="35026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4B9-6CB3-4B44-B727-E8EA648DCBA1}" type="datetimeFigureOut">
              <a:rPr lang="en-IN" smtClean="0"/>
              <a:pPr/>
              <a:t>27-06-2016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344-FBE8-43AB-8AA7-53F3C146E2A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4874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844480"/>
            <a:ext cx="5486400" cy="42316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75387"/>
            <a:ext cx="5486400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076124"/>
            <a:ext cx="5486400" cy="6009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14B9-6CB3-4B44-B727-E8EA648DCBA1}" type="datetimeFigureOut">
              <a:rPr lang="en-IN" smtClean="0"/>
              <a:pPr/>
              <a:t>27-06-2016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D344-FBE8-43AB-8AA7-53F3C146E2A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3445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0630"/>
            <a:ext cx="8229600" cy="853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8166"/>
            <a:ext cx="8229600" cy="337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460752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14B9-6CB3-4B44-B727-E8EA648DCBA1}" type="datetimeFigureOut">
              <a:rPr lang="en-IN" smtClean="0"/>
              <a:pPr/>
              <a:t>27-06-2016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460752"/>
            <a:ext cx="2895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460752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D344-FBE8-43AB-8AA7-53F3C146E2A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0981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0" y="26889084"/>
            <a:ext cx="9144000" cy="52864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/>
          <p:cNvSpPr/>
          <p:nvPr/>
        </p:nvSpPr>
        <p:spPr>
          <a:xfrm>
            <a:off x="0" y="32175496"/>
            <a:ext cx="9144000" cy="3500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5248" b="16346"/>
          <a:stretch/>
        </p:blipFill>
        <p:spPr bwMode="auto">
          <a:xfrm>
            <a:off x="-1" y="0"/>
            <a:ext cx="9144000" cy="572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87252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Black Rose" pitchFamily="2" charset="0"/>
              </a:rPr>
              <a:t>redthread</a:t>
            </a:r>
            <a:r>
              <a:rPr lang="en-US" sz="3600" dirty="0" smtClean="0">
                <a:solidFill>
                  <a:srgbClr val="EA2D00"/>
                </a:solidFill>
                <a:latin typeface="Black Rose" pitchFamily="2" charset="0"/>
              </a:rPr>
              <a:t>interviews</a:t>
            </a:r>
            <a:endParaRPr lang="en-IN" sz="3600" dirty="0">
              <a:solidFill>
                <a:srgbClr val="EA2D00"/>
              </a:solidFill>
              <a:latin typeface="Black Rose" pitchFamily="2" charset="0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273" y="217294"/>
            <a:ext cx="365760" cy="38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83060" y="5025063"/>
            <a:ext cx="1398140" cy="3231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chemeClr val="bg1"/>
                </a:solidFill>
                <a:latin typeface="eurofurence" pitchFamily="34" charset="0"/>
              </a:rPr>
              <a:t>Watch interview</a:t>
            </a:r>
            <a:endParaRPr lang="en-IN" sz="1500" dirty="0">
              <a:latin typeface="eurofurence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673" y="3352800"/>
            <a:ext cx="6122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bg1"/>
                </a:solidFill>
                <a:latin typeface="eurofurence" pitchFamily="34" charset="0"/>
              </a:rPr>
              <a:t>Dominic</a:t>
            </a:r>
            <a:r>
              <a:rPr lang="en-US" sz="8000" dirty="0" smtClean="0">
                <a:solidFill>
                  <a:schemeClr val="bg1"/>
                </a:solidFill>
                <a:latin typeface="eurofurence light" pitchFamily="34" charset="0"/>
              </a:rPr>
              <a:t> Dube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09" y="32428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latest interview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495800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Yu Gothic UI Light" pitchFamily="34" charset="-128"/>
                <a:ea typeface="Yu Gothic UI Light" pitchFamily="34" charset="-128"/>
              </a:rPr>
              <a:t>Principal Architect of </a:t>
            </a:r>
            <a:r>
              <a:rPr lang="en-US" sz="1600" dirty="0" smtClean="0">
                <a:solidFill>
                  <a:schemeClr val="bg1"/>
                </a:solidFill>
                <a:latin typeface="Yu Gothic UI Semibold" pitchFamily="34" charset="-128"/>
                <a:ea typeface="Yu Gothic UI Semibold" pitchFamily="34" charset="-128"/>
              </a:rPr>
              <a:t>DDIR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24923" y="6096000"/>
            <a:ext cx="7694152" cy="512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35781" y="11506200"/>
            <a:ext cx="8472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ea typeface="Yu Gothic UI Light" pitchFamily="34" charset="-128"/>
              </a:rPr>
              <a:t>Interviews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Century Gothic" pitchFamily="34" charset="0"/>
              <a:ea typeface="Yu Gothic UI Light" pitchFamily="34" charset="-128"/>
            </a:endParaRPr>
          </a:p>
        </p:txBody>
      </p:sp>
      <p:pic>
        <p:nvPicPr>
          <p:cNvPr id="23" name="Picture 4" descr="http://payload26.cargocollective.com/1/6/203935/2829313/CollectiveProject_Partners_03---Grey-Adj_8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8600" y="12649201"/>
            <a:ext cx="2743200" cy="163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28600" y="14782800"/>
            <a:ext cx="274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Étendre</a:t>
            </a:r>
            <a:r>
              <a:rPr lang="en-I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is primarily a selective design studio focussing </a:t>
            </a:r>
            <a:r>
              <a:rPr lang="en-I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on "Transformation 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Architecture". It is headed by its Principal Architect — </a:t>
            </a:r>
            <a:r>
              <a:rPr lang="en-I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Mr.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en-I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Venkatesh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 R. Check out his discourse on the fusion of architecture with social responsibility.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" y="14478000"/>
            <a:ext cx="27431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 smtClean="0">
                <a:latin typeface="Yu Gothic UI Semibold" pitchFamily="34" charset="-128"/>
                <a:ea typeface="Yu Gothic UI Semibold" pitchFamily="34" charset="-128"/>
              </a:rPr>
              <a:t>Collective Project</a:t>
            </a:r>
            <a:endParaRPr lang="en-IN" sz="1500" dirty="0">
              <a:latin typeface="Yu Gothic UI Semibold" pitchFamily="34" charset="-128"/>
              <a:ea typeface="Yu Gothic UI Semibold" pitchFamily="34" charset="-128"/>
            </a:endParaRPr>
          </a:p>
        </p:txBody>
      </p:sp>
      <p:pic>
        <p:nvPicPr>
          <p:cNvPr id="26" name="Picture 4" descr="http://payload26.cargocollective.com/1/6/203935/2829313/CollectiveProject_Partners_03---Grey-Adj_8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200400" y="12649201"/>
            <a:ext cx="2743200" cy="163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payload26.cargocollective.com/1/6/203935/2829313/CollectiveProject_Partners_03---Grey-Adj_8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172200" y="12649201"/>
            <a:ext cx="2743200" cy="163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3200400" y="14782800"/>
            <a:ext cx="274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Étendre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 is primarily a selective design studio focussing on "Transformation Architecture". It is headed by its Principal Architect — </a:t>
            </a:r>
            <a:r>
              <a:rPr lang="en-I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Mr.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en-I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Venkatesh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 R. Check out his discourse on the fusion of architecture with social responsibility.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00400" y="14458131"/>
            <a:ext cx="27431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 err="1" smtClean="0">
                <a:latin typeface="Yu Gothic UI Semibold" pitchFamily="34" charset="-128"/>
                <a:ea typeface="Yu Gothic UI Semibold" pitchFamily="34" charset="-128"/>
              </a:rPr>
              <a:t>Venkatesh</a:t>
            </a:r>
            <a:r>
              <a:rPr lang="en-IN" sz="1500" dirty="0" smtClean="0">
                <a:latin typeface="Yu Gothic UI Semibold" pitchFamily="34" charset="-128"/>
                <a:ea typeface="Yu Gothic UI Semibold" pitchFamily="34" charset="-128"/>
              </a:rPr>
              <a:t> R.</a:t>
            </a:r>
            <a:endParaRPr lang="en-IN" sz="1500" dirty="0"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72200" y="14782800"/>
            <a:ext cx="274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Étendre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 is primarily a selective design studio focussing on "Transformation Architecture". It is headed by its Principal Architect — </a:t>
            </a:r>
            <a:r>
              <a:rPr lang="en-I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Mr.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 </a:t>
            </a:r>
            <a:r>
              <a:rPr lang="en-I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Venkatesh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itchFamily="34" charset="-128"/>
                <a:ea typeface="Yu Gothic UI Semilight" pitchFamily="34" charset="-128"/>
              </a:rPr>
              <a:t> R. Check out his discourse on the fusion of architecture with social responsibility.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72199" y="14458131"/>
            <a:ext cx="274319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 smtClean="0">
                <a:latin typeface="Yu Gothic UI Semibold" pitchFamily="34" charset="-128"/>
                <a:ea typeface="Yu Gothic UI Semibold" pitchFamily="34" charset="-128"/>
              </a:rPr>
              <a:t>Collective Project</a:t>
            </a:r>
            <a:endParaRPr lang="en-IN" sz="1500" dirty="0">
              <a:latin typeface="Yu Gothic UI Semibold" pitchFamily="34" charset="-128"/>
              <a:ea typeface="Yu Gothic UI Semibold" pitchFamily="34" charset="-12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17673582"/>
            <a:ext cx="9144000" cy="921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Yu Gothic UI Semilight" pitchFamily="34" charset="-128"/>
              <a:ea typeface="Yu Gothic UI Semilight" pitchFamily="34" charset="-12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158" y="18098821"/>
            <a:ext cx="8472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ea typeface="Yu Gothic UI Light" pitchFamily="34" charset="-128"/>
              </a:rPr>
              <a:t>this 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ea typeface="Yu Gothic UI Light" pitchFamily="34" charset="-128"/>
              </a:rPr>
              <a:t>architect’s </a:t>
            </a:r>
            <a:r>
              <a:rPr lang="en-I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itchFamily="34" charset="0"/>
                <a:ea typeface="Yu Gothic UI Light" pitchFamily="34" charset="-128"/>
              </a:rPr>
              <a:t>ecosystem includes…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Century Gothic" pitchFamily="34" charset="0"/>
              <a:ea typeface="Yu Gothic UI Light" pitchFamily="34" charset="-12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600" y="25388886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Listings of all the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architectural firms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Design  schools —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established or upcoming — in the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country. 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72200" y="25384421"/>
            <a:ext cx="274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Be a part of a cohesive community of architects, designers ,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top creative firms mentors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,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and contractors.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200" y="22479000"/>
            <a:ext cx="2743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pc="150" dirty="0">
                <a:latin typeface="Century Gothic" pitchFamily="34" charset="0"/>
                <a:ea typeface="Yu Gothic UI Semilight" pitchFamily="34" charset="-128"/>
              </a:rPr>
              <a:t>Happenings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8600" y="19735800"/>
            <a:ext cx="2743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pc="150" dirty="0" smtClean="0">
                <a:latin typeface="Century Gothic" pitchFamily="34" charset="0"/>
                <a:ea typeface="Yu Gothic UI Semilight" pitchFamily="34" charset="-128"/>
              </a:rPr>
              <a:t>Right Job</a:t>
            </a:r>
            <a:endParaRPr lang="en-US" sz="1500" spc="150" dirty="0"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00400" y="22479000"/>
            <a:ext cx="2743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pc="150" dirty="0">
                <a:latin typeface="Century Gothic" pitchFamily="34" charset="0"/>
                <a:ea typeface="Yu Gothic UI Semilight" pitchFamily="34" charset="-128"/>
              </a:rPr>
              <a:t>Inspiration</a:t>
            </a:r>
            <a:r>
              <a:rPr lang="en-US" sz="1500" spc="150" dirty="0">
                <a:latin typeface="Century Gothic" pitchFamily="34" charset="0"/>
                <a:ea typeface="Yu Gothic UI Semibold" pitchFamily="34" charset="-128"/>
              </a:rPr>
              <a:t>	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19735800"/>
            <a:ext cx="2743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pc="150" dirty="0" smtClean="0">
                <a:latin typeface="Century Gothic" pitchFamily="34" charset="0"/>
                <a:ea typeface="Yu Gothic UI Semilight" pitchFamily="34" charset="-128"/>
              </a:rPr>
              <a:t>Portfolio I Resume </a:t>
            </a:r>
            <a:endParaRPr lang="en-US" sz="1500" spc="150" dirty="0"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72200" y="20116800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Meticulously curated portfolios and a comprehensive resource of project examples. Bookmark or rate your favorite portfolios to convey your interest in a firm or a candidate.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72200" y="22860000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A one-stop destination to keep track of various competitions, workshops and events in the city. With us, you always remain in the loop.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8600" y="25007886"/>
            <a:ext cx="2743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pc="150" dirty="0" smtClean="0">
                <a:latin typeface="Century Gothic" pitchFamily="34" charset="0"/>
                <a:ea typeface="Yu Gothic UI Semilight" pitchFamily="34" charset="-128"/>
              </a:rPr>
              <a:t>Listings</a:t>
            </a:r>
            <a:r>
              <a:rPr lang="en-US" sz="1500" spc="150" dirty="0">
                <a:latin typeface="Century Gothic" pitchFamily="34" charset="0"/>
                <a:ea typeface="Yu Gothic UI Semibold" pitchFamily="34" charset="-128"/>
              </a:rPr>
              <a:t>	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8600" y="22479000"/>
            <a:ext cx="2743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pc="150" dirty="0" smtClean="0">
                <a:latin typeface="Century Gothic" pitchFamily="34" charset="0"/>
                <a:ea typeface="Yu Gothic UI Semilight" pitchFamily="34" charset="-128"/>
              </a:rPr>
              <a:t>Great Projects</a:t>
            </a:r>
            <a:r>
              <a:rPr lang="en-US" sz="1500" spc="150" dirty="0">
                <a:latin typeface="Century Gothic" pitchFamily="34" charset="0"/>
                <a:ea typeface="Yu Gothic UI Semilight" pitchFamily="34" charset="-128"/>
              </a:rPr>
              <a:t>	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8600" y="22860000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Most  Ideal platform for Freelancers. By matchin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g your scope of work  with needs of clients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,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we will align suitable projects for you to associate with.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0753" y="20116800"/>
            <a:ext cx="25552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Build your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profile, Sync and publish.</a:t>
            </a:r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We </a:t>
            </a:r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take the criteria you put into your profile and search our network for perfect opportunities that match your </a:t>
            </a:r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needs based on your style  location and more.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00400" y="22859999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Watch. Reflect. Apply.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Our exclusive interviews with acclaimed architects will give you the much-needed inspiration to push your boundaries.</a:t>
            </a:r>
            <a:endParaRPr lang="en-IN" sz="1200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72200" y="25007886"/>
            <a:ext cx="2743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pc="150" dirty="0" smtClean="0">
                <a:latin typeface="Century Gothic" pitchFamily="34" charset="0"/>
                <a:ea typeface="Yu Gothic UI Semilight" pitchFamily="34" charset="-128"/>
              </a:rPr>
              <a:t>Network</a:t>
            </a:r>
            <a:r>
              <a:rPr lang="en-US" sz="1500" spc="150" dirty="0">
                <a:latin typeface="Century Gothic" pitchFamily="34" charset="0"/>
                <a:ea typeface="Yu Gothic UI Semibold" pitchFamily="34" charset="-128"/>
              </a:rPr>
              <a:t>	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200400" y="19735800"/>
            <a:ext cx="2743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pc="150" dirty="0" smtClean="0">
                <a:latin typeface="Century Gothic" pitchFamily="34" charset="0"/>
                <a:ea typeface="Yu Gothic UI Semilight" pitchFamily="34" charset="-128"/>
              </a:rPr>
              <a:t>Right Candidate</a:t>
            </a:r>
            <a:endParaRPr lang="en-US" sz="1500" spc="150" dirty="0"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00400" y="25007886"/>
            <a:ext cx="30861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pc="150" dirty="0" smtClean="0">
                <a:latin typeface="Century Gothic" pitchFamily="34" charset="0"/>
                <a:ea typeface="Yu Gothic UI Semilight" pitchFamily="34" charset="-128"/>
              </a:rPr>
              <a:t>Materials I Services</a:t>
            </a:r>
            <a:r>
              <a:rPr lang="en-US" sz="1500" spc="150" dirty="0">
                <a:latin typeface="Century Gothic" pitchFamily="34" charset="0"/>
                <a:ea typeface="Yu Gothic UI Semibold" pitchFamily="34" charset="-128"/>
              </a:rPr>
              <a:t>	</a:t>
            </a:r>
          </a:p>
        </p:txBody>
      </p:sp>
      <p:pic>
        <p:nvPicPr>
          <p:cNvPr id="66" name="Picture 2" descr="https://lh3.googleusercontent.com/LKG07riTlA8_yDOlcTT6fFas3d-wH_3TGrw0fIfGZKibK0_rhtKCY1ZbEGTmfmtfxYEGeI6bTTKC60iE5R9ixmNKXcmF1tQUBdN4Z3_UYv4syo1ySKckHlXmUqrpRp-PEexmvrnMGU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248" y="27285720"/>
            <a:ext cx="571504" cy="60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214314" y="33247066"/>
            <a:ext cx="45005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Light" pitchFamily="34" charset="-128"/>
              </a:rPr>
              <a:t>Quit </a:t>
            </a:r>
            <a:r>
              <a:rPr lang="en-IN" sz="3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Light" pitchFamily="34" charset="-128"/>
              </a:rPr>
              <a:t>wandering </a:t>
            </a:r>
          </a:p>
          <a:p>
            <a:pPr algn="ctr"/>
            <a:r>
              <a:rPr lang="en-IN" sz="3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Light" pitchFamily="34" charset="-128"/>
              </a:rPr>
              <a:t>Start </a:t>
            </a:r>
            <a:r>
              <a:rPr lang="en-IN" sz="3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Light" pitchFamily="34" charset="-128"/>
              </a:rPr>
              <a:t>connecting</a:t>
            </a:r>
            <a:r>
              <a:rPr lang="en-IN" sz="3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Light" pitchFamily="34" charset="-128"/>
              </a:rPr>
              <a:t>.</a:t>
            </a:r>
            <a:endParaRPr lang="en-IN" sz="3200" b="0" dirty="0" smtClean="0">
              <a:solidFill>
                <a:schemeClr val="bg1">
                  <a:lumMod val="50000"/>
                </a:schemeClr>
              </a:solidFill>
              <a:effectLst/>
              <a:latin typeface="Century Gothic" pitchFamily="34" charset="0"/>
              <a:ea typeface="Yu Gothic UI Light" pitchFamily="34" charset="-128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14348" y="28252900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Century Gothic" pitchFamily="34" charset="0"/>
                <a:ea typeface="Yu Gothic UI Semilight" pitchFamily="34" charset="-128"/>
              </a:rPr>
              <a:t>Redthread bridges the gap between</a:t>
            </a:r>
          </a:p>
          <a:p>
            <a:pPr algn="ctr"/>
            <a:r>
              <a:rPr lang="en-IN" sz="2000" dirty="0" smtClean="0">
                <a:solidFill>
                  <a:schemeClr val="bg1"/>
                </a:solidFill>
                <a:latin typeface="Century Gothic" pitchFamily="34" charset="0"/>
                <a:ea typeface="Yu Gothic UI Semilight" pitchFamily="34" charset="-128"/>
              </a:rPr>
              <a:t>creative </a:t>
            </a:r>
            <a:r>
              <a:rPr lang="en-IN" sz="2000" dirty="0" smtClean="0">
                <a:solidFill>
                  <a:schemeClr val="bg1"/>
                </a:solidFill>
                <a:latin typeface="Century Gothic" pitchFamily="34" charset="0"/>
                <a:ea typeface="Yu Gothic UI Semilight" pitchFamily="34" charset="-128"/>
              </a:rPr>
              <a:t>talent and top </a:t>
            </a:r>
            <a:r>
              <a:rPr lang="en-IN" sz="2000" dirty="0" smtClean="0">
                <a:solidFill>
                  <a:schemeClr val="bg1"/>
                </a:solidFill>
                <a:latin typeface="Century Gothic" pitchFamily="34" charset="0"/>
                <a:ea typeface="Yu Gothic UI Semilight" pitchFamily="34" charset="-128"/>
              </a:rPr>
              <a:t>architecture firms </a:t>
            </a:r>
            <a:endParaRPr lang="en-IN" sz="2000" dirty="0">
              <a:solidFill>
                <a:schemeClr val="bg1"/>
              </a:solidFill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00400" y="20116800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Custom recommendations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for each job you post. </a:t>
            </a:r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From interns, </a:t>
            </a:r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junior architects to practised professionals, we'll </a:t>
            </a:r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recommend the right </a:t>
            </a:r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creative talent </a:t>
            </a:r>
            <a:r>
              <a:rPr lang="en-IN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 based on your style, location and more.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00400" y="25388886"/>
            <a:ext cx="274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Hosting a verified list of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building materials/ suppliers.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Yu Gothic UI Semilight" pitchFamily="34" charset="-128"/>
              </a:rPr>
              <a:t> Includes a database of MEP consultants for different scaled projects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Century Gothic" pitchFamily="34" charset="0"/>
              <a:ea typeface="Yu Gothic UI Semilight" pitchFamily="34" charset="-128"/>
            </a:endParaRPr>
          </a:p>
        </p:txBody>
      </p:sp>
      <p:pic>
        <p:nvPicPr>
          <p:cNvPr id="1027" name="Picture 3" descr="C:\Users\Rishi\Downloads\9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24531630"/>
            <a:ext cx="467456" cy="384168"/>
          </a:xfrm>
          <a:prstGeom prst="rect">
            <a:avLst/>
          </a:prstGeom>
          <a:noFill/>
        </p:spPr>
      </p:pic>
      <p:pic>
        <p:nvPicPr>
          <p:cNvPr id="1028" name="Picture 4" descr="C:\Users\Rishi\Downloads\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86116" y="24603068"/>
            <a:ext cx="285752" cy="285752"/>
          </a:xfrm>
          <a:prstGeom prst="rect">
            <a:avLst/>
          </a:prstGeom>
          <a:noFill/>
        </p:spPr>
      </p:pic>
      <p:pic>
        <p:nvPicPr>
          <p:cNvPr id="2" name="Picture 5" descr="C:\Users\Rishi\Downloads\7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0494" y="24607842"/>
            <a:ext cx="352416" cy="352416"/>
          </a:xfrm>
          <a:prstGeom prst="rect">
            <a:avLst/>
          </a:prstGeom>
          <a:noFill/>
        </p:spPr>
      </p:pic>
      <p:pic>
        <p:nvPicPr>
          <p:cNvPr id="1031" name="Picture 7" descr="C:\Users\Rishi\Downloads\5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14678" y="21959862"/>
            <a:ext cx="428628" cy="428628"/>
          </a:xfrm>
          <a:prstGeom prst="rect">
            <a:avLst/>
          </a:prstGeom>
          <a:noFill/>
        </p:spPr>
      </p:pic>
      <p:pic>
        <p:nvPicPr>
          <p:cNvPr id="1033" name="Picture 9" descr="C:\Users\Rishi\Downloads\4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7158" y="22102738"/>
            <a:ext cx="545724" cy="317494"/>
          </a:xfrm>
          <a:prstGeom prst="rect">
            <a:avLst/>
          </a:prstGeom>
          <a:noFill/>
        </p:spPr>
      </p:pic>
      <p:pic>
        <p:nvPicPr>
          <p:cNvPr id="1034" name="Picture 10" descr="C:\Users\Rishi\Downloads\6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15075" y="22042019"/>
            <a:ext cx="428627" cy="370280"/>
          </a:xfrm>
          <a:prstGeom prst="rect">
            <a:avLst/>
          </a:prstGeom>
          <a:noFill/>
        </p:spPr>
      </p:pic>
      <p:pic>
        <p:nvPicPr>
          <p:cNvPr id="1035" name="Picture 11" descr="C:\Users\Rishi\Downloads\1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7158" y="19316656"/>
            <a:ext cx="285752" cy="285752"/>
          </a:xfrm>
          <a:prstGeom prst="rect">
            <a:avLst/>
          </a:prstGeom>
          <a:noFill/>
        </p:spPr>
      </p:pic>
      <p:pic>
        <p:nvPicPr>
          <p:cNvPr id="1037" name="Picture 13" descr="C:\Users\Rishi\Downloads\3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86512" y="19359503"/>
            <a:ext cx="428628" cy="257084"/>
          </a:xfrm>
          <a:prstGeom prst="rect">
            <a:avLst/>
          </a:prstGeom>
          <a:noFill/>
        </p:spPr>
      </p:pic>
      <p:pic>
        <p:nvPicPr>
          <p:cNvPr id="3" name="Picture 15" descr="C:\Users\Rishi\Downloads\2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86116" y="19316656"/>
            <a:ext cx="465005" cy="312732"/>
          </a:xfrm>
          <a:prstGeom prst="rect">
            <a:avLst/>
          </a:prstGeom>
          <a:noFill/>
        </p:spPr>
      </p:pic>
      <p:sp>
        <p:nvSpPr>
          <p:cNvPr id="73" name="Rectangle 72"/>
          <p:cNvSpPr/>
          <p:nvPr/>
        </p:nvSpPr>
        <p:spPr>
          <a:xfrm>
            <a:off x="1928794" y="29032224"/>
            <a:ext cx="6143668" cy="130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 smtClean="0">
                <a:solidFill>
                  <a:schemeClr val="bg1"/>
                </a:solidFill>
                <a:latin typeface="Century Gothic" pitchFamily="34" charset="0"/>
                <a:ea typeface="Yu Gothic UI Semibold" pitchFamily="34" charset="-128"/>
              </a:rPr>
              <a:t>10,000+</a:t>
            </a:r>
            <a:endParaRPr lang="en-US" sz="2000" b="1" dirty="0" smtClean="0">
              <a:solidFill>
                <a:schemeClr val="bg1"/>
              </a:solidFill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8662" y="30532422"/>
            <a:ext cx="8001056" cy="130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 smtClean="0">
                <a:solidFill>
                  <a:schemeClr val="bg1"/>
                </a:solidFill>
                <a:latin typeface="Century Gothic" pitchFamily="34" charset="0"/>
                <a:ea typeface="Yu Gothic UI Semibold" pitchFamily="34" charset="-128"/>
              </a:rPr>
              <a:t>40,000+</a:t>
            </a:r>
            <a:endParaRPr lang="en-US" sz="2000" b="1" dirty="0" smtClean="0">
              <a:solidFill>
                <a:schemeClr val="bg1"/>
              </a:solidFill>
              <a:latin typeface="Century Gothic" pitchFamily="34" charset="0"/>
              <a:ea typeface="Yu Gothic UI Semilight" pitchFamily="34" charset="-128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929190" y="29448486"/>
            <a:ext cx="2350323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Yu Gothic UI Semilight" pitchFamily="34" charset="-128"/>
              </a:rPr>
              <a:t>design firms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857620" y="30889612"/>
            <a:ext cx="4732386" cy="6567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Century Gothic" pitchFamily="34" charset="0"/>
                <a:ea typeface="Yu Gothic UI Semilight" pitchFamily="34" charset="-128"/>
              </a:rPr>
              <a:t>architect’s graduate/year</a:t>
            </a:r>
          </a:p>
        </p:txBody>
      </p:sp>
      <p:sp>
        <p:nvSpPr>
          <p:cNvPr id="1041" name="AutoShape 17" descr="facebook, media, online, social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4" name="Rectangle 83"/>
          <p:cNvSpPr/>
          <p:nvPr/>
        </p:nvSpPr>
        <p:spPr>
          <a:xfrm>
            <a:off x="2285984" y="32675562"/>
            <a:ext cx="8501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 smtClean="0">
                <a:latin typeface="Century Gothic" pitchFamily="34" charset="0"/>
                <a:ea typeface="Yu Gothic UI Light" pitchFamily="34" charset="-128"/>
              </a:rPr>
              <a:t>Contact</a:t>
            </a:r>
            <a:endParaRPr lang="en-IN" sz="3600" b="0" dirty="0" smtClean="0">
              <a:effectLst/>
              <a:latin typeface="Century Gothic" pitchFamily="34" charset="0"/>
              <a:ea typeface="Yu Gothic UI Light" pitchFamily="34" charset="-128"/>
            </a:endParaRPr>
          </a:p>
        </p:txBody>
      </p:sp>
      <p:pic>
        <p:nvPicPr>
          <p:cNvPr id="85" name="Picture 18" descr="C:\Users\Rishi\Downloads\1467026705_facebook_online_social_media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572264" y="33818570"/>
            <a:ext cx="714380" cy="714380"/>
          </a:xfrm>
          <a:prstGeom prst="rect">
            <a:avLst/>
          </a:prstGeom>
          <a:noFill/>
        </p:spPr>
      </p:pic>
      <p:pic>
        <p:nvPicPr>
          <p:cNvPr id="86" name="Picture 19" descr="C:\Users\Rishi\Downloads\1467026705_email_mail_envelope_send_message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643570" y="33818570"/>
            <a:ext cx="714380" cy="714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2240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412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Rishi</cp:lastModifiedBy>
  <cp:revision>23</cp:revision>
  <dcterms:created xsi:type="dcterms:W3CDTF">2016-06-26T10:14:46Z</dcterms:created>
  <dcterms:modified xsi:type="dcterms:W3CDTF">2016-06-27T06:30:27Z</dcterms:modified>
</cp:coreProperties>
</file>