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0" r:id="rId3"/>
    <p:sldId id="259" r:id="rId4"/>
    <p:sldId id="261" r:id="rId5"/>
    <p:sldId id="267" r:id="rId6"/>
    <p:sldId id="262" r:id="rId7"/>
    <p:sldId id="268" r:id="rId8"/>
    <p:sldId id="264" r:id="rId9"/>
    <p:sldId id="265" r:id="rId10"/>
    <p:sldId id="263" r:id="rId11"/>
    <p:sldId id="269" r:id="rId12"/>
    <p:sldId id="270" r:id="rId13"/>
    <p:sldId id="26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F5418-42A2-4A2F-BF82-F217D7C9E417}" type="datetimeFigureOut">
              <a:rPr lang="zh-CN" altLang="en-US" smtClean="0"/>
              <a:t>2013/8/22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5A52F-4613-45AD-8D0C-E5256863E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3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5A52F-4613-45AD-8D0C-E5256863EA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4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718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5852" y="190477"/>
            <a:ext cx="7429552" cy="58259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40" y="65276"/>
            <a:ext cx="1071536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连接符 7"/>
          <p:cNvCxnSpPr/>
          <p:nvPr userDrawn="1"/>
        </p:nvCxnSpPr>
        <p:spPr>
          <a:xfrm>
            <a:off x="0" y="836712"/>
            <a:ext cx="9144000" cy="2117"/>
          </a:xfrm>
          <a:prstGeom prst="line">
            <a:avLst/>
          </a:prstGeom>
          <a:ln>
            <a:solidFill>
              <a:srgbClr val="FF0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76" y="6686514"/>
            <a:ext cx="9143924" cy="198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2" tIns="45711" rIns="91422" bIns="4571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686514"/>
            <a:ext cx="2602036" cy="1988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2" tIns="45711" rIns="91422" bIns="4571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389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337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210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856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731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226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6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52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010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1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5" descr="C:\Users\sina-001\Desktop\Gphone\20111107012008426_easyicon_cn_512.pn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09370" y="6059741"/>
            <a:ext cx="547224" cy="72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76" y="5757"/>
            <a:ext cx="9143924" cy="1988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2" tIns="45711" rIns="91422" bIns="4571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5757"/>
            <a:ext cx="2571750" cy="1988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2" tIns="45711" rIns="91422" bIns="4571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93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450912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2" descr="C:\Documents and Settings\WEN.ZHANG\桌面\red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229200"/>
            <a:ext cx="1656184" cy="86853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11760" y="522049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www.fclub.cn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5580530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Company profile of fclub.cn</a:t>
            </a: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中国首家国际名品特卖网站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909" y="1546674"/>
            <a:ext cx="7200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商 品 资 料 批 量 录 入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1200"/>
              </a:spcBef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                  ----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“供应商直发”模式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0114" y="6453337"/>
            <a:ext cx="3384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文件编号及日期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ABC20121019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3" descr="C:\Documents and Settings\WEN.ZHANG\桌面\x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5" y="3530930"/>
            <a:ext cx="3457991" cy="33047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862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平台上</a:t>
            </a:r>
            <a:r>
              <a:rPr lang="zh-CN" altLang="en-US" dirty="0" smtClean="0"/>
              <a:t>点击图片导</a:t>
            </a:r>
            <a:r>
              <a:rPr lang="zh-CN" altLang="en-US" dirty="0" smtClean="0"/>
              <a:t>入演示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43444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商品图、尺寸图上传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成功后，导入系统演示：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" y="1501130"/>
            <a:ext cx="8991537" cy="452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7046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检查资料审核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43444"/>
            <a:ext cx="8494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检查新导入的商品资料，有问题的修正正确，没问题的提交审核（可批量提交）</a:t>
            </a:r>
            <a:endParaRPr lang="en-US" altLang="zh-CN" dirty="0" smtClean="0"/>
          </a:p>
          <a:p>
            <a:r>
              <a:rPr lang="zh-CN" altLang="en-US" dirty="0" smtClean="0"/>
              <a:t>提交审核后，请通知聚尚商品对接人做审核工作，若审核通过，商品状态会变为已</a:t>
            </a:r>
            <a:endParaRPr lang="en-US" altLang="zh-CN" dirty="0" smtClean="0"/>
          </a:p>
          <a:p>
            <a:r>
              <a:rPr lang="zh-CN" altLang="en-US" dirty="0" smtClean="0"/>
              <a:t>审核，未审核通过的，商品状态会变为草稿状态。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批量审核如下：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8" y="3068960"/>
            <a:ext cx="9002156" cy="249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3719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450912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C:\Documents and Settings\WEN.ZHANG\桌面\red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5229200"/>
            <a:ext cx="1656184" cy="868531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01FE-DD08-44BA-867B-4524A0EC7B1F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67744" y="1484785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让我们携手再创辉煌！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746" y="2420889"/>
            <a:ext cx="4824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Thank you!</a:t>
            </a:r>
            <a:endParaRPr lang="zh-CN" altLang="en-US" sz="48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7864" y="5085184"/>
            <a:ext cx="4896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www.fclub.cn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上海市浦东新区金桥路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525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Tel:(86)021-6133 0163   Fax:( 86)021-6133 0262</a:t>
            </a:r>
          </a:p>
        </p:txBody>
      </p:sp>
      <p:pic>
        <p:nvPicPr>
          <p:cNvPr id="1026" name="Picture 2" descr="C:\Documents and Settings\WEN.ZHANG\桌面\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50" y="3573016"/>
            <a:ext cx="3004177" cy="504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639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资料录入的先后步骤说明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7056784" cy="522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547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导主信息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764704"/>
            <a:ext cx="882047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步骤如下：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、按照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录入资料表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标准表格，将商品信息都填入此表格。表格可从平台上下载。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说明：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黄底字段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是导“主信息”内容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绿底字段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是导“颜色尺寸条码”内容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红色字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代表这些字段为必填项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黑色字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代表这些字段为非必填项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1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绿色字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代表“成分”、“材质”这两个字段至少录入一个字段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、进入“批量导入”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导入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主信息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点击“导入主要数据”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点击“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【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下载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goods.xls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模板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】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”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、打开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《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录入资料表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，筛选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“货号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+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颜色”字段，选择不重复记录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，然后打开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下载的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goods.xls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模版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，将筛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选出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的结果，根据模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版里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的字段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信息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，复制粘贴进内容（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筛选非常重要，请务必注意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）</a:t>
            </a:r>
            <a:endParaRPr lang="en-US" altLang="zh-CN" sz="14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4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、保存填好的模版，平台上点击“导入主要数据”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选择文件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导入</a:t>
            </a:r>
            <a:endParaRPr lang="en-US" altLang="zh-CN" sz="14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、在“导入主信息”模块，会出现一条导入的记录，记录的前端，若为蓝色球，代表导入成功；若为红色球，</a:t>
            </a:r>
            <a:endParaRPr lang="en-US" altLang="zh-CN" sz="14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代表导入失败。可点击查看结果的“      ”，查看导入明细情况，若失败了，看下失败提示的原因，再次导</a:t>
            </a:r>
            <a:endParaRPr lang="en-US" altLang="zh-CN" sz="14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入；若无法知道原因，可联系聚尚技术。</a:t>
            </a:r>
            <a:endParaRPr lang="en-US" altLang="zh-CN" sz="14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注意：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品牌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ID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、三级分类编码必须为文本格式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                      ②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市场价、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F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价、代销价必须为数值格式</a:t>
            </a:r>
            <a:endParaRPr lang="en-US" altLang="zh-CN" sz="14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       ③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商品描述请详细，各品类要求可下载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《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商品描述要求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》 ④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每次导入系统的主信息不能超过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500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条记录。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   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34213"/>
              </p:ext>
            </p:extLst>
          </p:nvPr>
        </p:nvGraphicFramePr>
        <p:xfrm>
          <a:off x="323528" y="1484784"/>
          <a:ext cx="8229601" cy="250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7798"/>
                <a:gridCol w="458379"/>
                <a:gridCol w="458379"/>
                <a:gridCol w="517798"/>
                <a:gridCol w="645126"/>
                <a:gridCol w="373494"/>
                <a:gridCol w="390471"/>
                <a:gridCol w="373494"/>
                <a:gridCol w="288609"/>
                <a:gridCol w="458379"/>
                <a:gridCol w="350151"/>
                <a:gridCol w="299220"/>
                <a:gridCol w="356517"/>
                <a:gridCol w="390471"/>
                <a:gridCol w="297098"/>
                <a:gridCol w="458379"/>
                <a:gridCol w="305586"/>
                <a:gridCol w="373494"/>
                <a:gridCol w="458379"/>
                <a:gridCol w="458379"/>
              </a:tblGrid>
              <a:tr h="2509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商品分类名称</a:t>
                      </a:r>
                      <a:endParaRPr lang="zh-CN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6370" marR="6370" marT="63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商品名称</a:t>
                      </a:r>
                      <a:endParaRPr lang="zh-CN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6370" marR="6370" marT="63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品牌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6370" marR="6370" marT="63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货号</a:t>
                      </a:r>
                      <a:r>
                        <a:rPr lang="en-US" altLang="zh-CN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+</a:t>
                      </a:r>
                      <a:r>
                        <a:rPr lang="zh-CN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颜色</a:t>
                      </a:r>
                      <a:endParaRPr lang="zh-CN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6370" marR="6370" marT="63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聚尚商品款号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70" marR="6370" marT="63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市场价</a:t>
                      </a:r>
                      <a:endParaRPr lang="zh-CN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6370" marR="6370" marT="63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fclub</a:t>
                      </a:r>
                      <a:r>
                        <a:rPr lang="zh-CN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价</a:t>
                      </a:r>
                      <a:endParaRPr lang="zh-CN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6370" marR="6370" marT="63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代销价</a:t>
                      </a:r>
                      <a:endParaRPr lang="zh-CN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6370" marR="6370" marT="63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性别</a:t>
                      </a:r>
                      <a:endParaRPr lang="zh-CN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6370" marR="6370" marT="63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三级分类编码</a:t>
                      </a:r>
                      <a:endParaRPr lang="zh-CN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6370" marR="6370" marT="63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颜色</a:t>
                      </a:r>
                      <a:endParaRPr lang="zh-CN" alt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6370" marR="6370" marT="63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尺寸</a:t>
                      </a:r>
                      <a:endParaRPr lang="zh-CN" alt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6370" marR="6370" marT="63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数量</a:t>
                      </a:r>
                      <a:endParaRPr lang="zh-CN" alt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6370" marR="6370" marT="63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条形码</a:t>
                      </a:r>
                      <a:endParaRPr lang="zh-CN" alt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6370" marR="6370" marT="63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成分</a:t>
                      </a:r>
                      <a:endParaRPr lang="zh-CN" altLang="en-US" sz="800" b="1" i="0" u="none" strike="noStrike" dirty="0">
                        <a:solidFill>
                          <a:srgbClr val="92D050"/>
                        </a:solidFill>
                        <a:effectLst/>
                        <a:latin typeface="WenQuanYi Zen Hei"/>
                      </a:endParaRPr>
                    </a:p>
                  </a:txBody>
                  <a:tcPr marL="6370" marR="6370" marT="63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尺寸规格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WenQuanYi Zen Hei"/>
                      </a:endParaRPr>
                    </a:p>
                  </a:txBody>
                  <a:tcPr marL="6370" marR="6370" marT="63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材质</a:t>
                      </a:r>
                      <a:endParaRPr lang="zh-CN" altLang="en-US" sz="800" b="1" i="0" u="none" strike="noStrike" dirty="0">
                        <a:solidFill>
                          <a:srgbClr val="92D050"/>
                        </a:solidFill>
                        <a:effectLst/>
                        <a:latin typeface="WenQuanYi Zen Hei"/>
                      </a:endParaRPr>
                    </a:p>
                  </a:txBody>
                  <a:tcPr marL="6370" marR="6370" marT="63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防水性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WenQuanYi Zen Hei"/>
                      </a:endParaRPr>
                    </a:p>
                  </a:txBody>
                  <a:tcPr marL="6370" marR="6370" marT="63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适合人群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WenQuanYi Zen Hei"/>
                      </a:endParaRPr>
                    </a:p>
                  </a:txBody>
                  <a:tcPr marL="6370" marR="6370" marT="63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温馨提示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WenQuanYi Zen Hei"/>
                      </a:endParaRPr>
                    </a:p>
                  </a:txBody>
                  <a:tcPr marL="6370" marR="6370" marT="63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206" y="5013176"/>
            <a:ext cx="2476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3436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导主信息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052736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以下为图片说明：</a:t>
            </a:r>
            <a:endParaRPr lang="en-US" altLang="zh-CN" dirty="0" smtClean="0"/>
          </a:p>
          <a:p>
            <a:r>
              <a:rPr lang="zh-CN" altLang="en-US" dirty="0" smtClean="0"/>
              <a:t>导入颜色尺寸、商品图、尺寸图时，查看导入的</a:t>
            </a:r>
            <a:r>
              <a:rPr lang="zh-CN" altLang="en-US" dirty="0" smtClean="0"/>
              <a:t>情况</a:t>
            </a:r>
            <a:r>
              <a:rPr lang="zh-CN" altLang="en-US" dirty="0" smtClean="0"/>
              <a:t>同如下操作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09" y="1844824"/>
            <a:ext cx="8547415" cy="382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8892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导颜色、尺寸、条形码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77992"/>
            <a:ext cx="882047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步骤如下：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、主信息导入成功后，在“导入主信息”模块，导入的那条记录最后边的操作一栏，点击“下载颜色尺寸导入模版”，下载文件。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、将生成的商品款号匹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对到表格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录入资料表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里。方法如下：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打开下载下来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的“颜色尺寸”文件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将 “商品款号”剪切，粘贴到“货号”的后面一列，然后将“商品款号”字段，通过函数“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vlookup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”，根据“货号”匹对到表格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录入资料表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里。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、完成后，从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录入资料表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里复制出商品款号、货号、颜色名称、尺寸名称、条码，粘贴到第一步下载下来的表格里。（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注意：导入时，条码必须是文本格式！！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、保存文件，导入系统。操作如下：选择批量导入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导入颜色尺寸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点击“颜色尺寸”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选择文件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导入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在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“导入颜色尺寸”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模块，会出现一条导入的记录，记录的前端，若为蓝色球，代表导入成功；若为红色球，代表导入失败。可点击查看结果的“      ”，查看导入明细情况，若失败了，看下失败提示的原因，再次导入；若无法知道原因，可联系聚尚技术。</a:t>
            </a:r>
            <a:endParaRPr lang="en-US" altLang="zh-CN" sz="14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①倘若导入失败，提示原因为颜色不存在或尺码不存在，请将颜色名称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尺码名称改为常用的再导入系统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  ②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注意，</a:t>
            </a:r>
            <a:r>
              <a:rPr lang="zh-CN" altLang="en-US" sz="1400" dirty="0" smtClean="0"/>
              <a:t>颜色名称不</a:t>
            </a:r>
            <a:r>
              <a:rPr lang="zh-CN" altLang="en-US" sz="1400" dirty="0"/>
              <a:t>能为空且字符长度不</a:t>
            </a:r>
            <a:r>
              <a:rPr lang="zh-CN" altLang="en-US" sz="1400" dirty="0" smtClean="0"/>
              <a:t>超过</a:t>
            </a:r>
            <a:r>
              <a:rPr lang="en-US" altLang="zh-CN" dirty="0" smtClean="0"/>
              <a:t>3</a:t>
            </a:r>
            <a:r>
              <a:rPr lang="zh-CN" altLang="en-US" sz="1400" dirty="0" smtClean="0"/>
              <a:t>个字符；</a:t>
            </a:r>
            <a:r>
              <a:rPr lang="zh-CN" altLang="en-US" sz="1400" dirty="0"/>
              <a:t>尺寸</a:t>
            </a:r>
            <a:r>
              <a:rPr lang="zh-CN" altLang="en-US" sz="1400" dirty="0" smtClean="0"/>
              <a:t>名称不</a:t>
            </a:r>
            <a:r>
              <a:rPr lang="zh-CN" altLang="en-US" sz="1400" dirty="0"/>
              <a:t>能为空且字符长度不</a:t>
            </a:r>
            <a:r>
              <a:rPr lang="zh-CN" altLang="en-US" sz="1400" dirty="0" smtClean="0"/>
              <a:t>超过</a:t>
            </a:r>
            <a:r>
              <a:rPr lang="en-US" altLang="zh-CN" sz="2000" dirty="0" smtClean="0"/>
              <a:t>5</a:t>
            </a:r>
            <a:r>
              <a:rPr lang="zh-CN" altLang="en-US" sz="1400" dirty="0" smtClean="0"/>
              <a:t>个字符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  ③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若还是不知道哪里出问题了，可询问聚尚技术。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690" y="4437112"/>
            <a:ext cx="2476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2779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导商品图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903040"/>
            <a:ext cx="8820472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第一次操作导商品图前，需先下载导图的工具：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FTP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下载路径：批量导入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导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入商品图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下载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FTP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工具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步骤如下：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、参考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商品图片导入系统前的先后顺序说明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，将每款商品的图片遍上序号：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6……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、图片导入系统前，需要将每款商品图片的文件夹命名为：商品款号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颜色名称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操作方式如下：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①打开导入成功的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颜色尺寸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表格，新增一列，合并出一列“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商品款号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颜色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名称”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  ②筛选“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商品款号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颜色名称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”，选择不重复记录，然后根据“货号”一列，逐一的从上到下转换图片文 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件的的命名。即用货号去图片文件夹里搜索，将搜索出的文件夹名字改为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“商品款号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颜色名称”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、图片文件名全部转换成功后，打开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FTP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工具                       ，填入主机、用户名、密码，点击“快速连接”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、连接成功后，可以看到页面左边为本地站点，右边为远程站点。将远程站点的文件选择为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image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从本地站点选择需要导入的图片文件夹，然后在本地站点的下面一个框里，选择要导入的商品图文件夹，点击右键，上传。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、点击上传后，图片就会陆陆续续的上传到了右边的远程站点，当最底下“列队的文件”为空时，就代表已 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经上传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FTP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完成了。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、进入后台系统：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批量导入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导入商品图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点击“商品图”，系统会提示正在导入数据。此时不要碰此页面。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34564"/>
            <a:ext cx="1143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3590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导商品图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14866"/>
            <a:ext cx="8820472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20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分钟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后，刷新批量导入页面，进入“导入商品图”版块，查看导入的结果。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在“导入商品图”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模块，会出现一条导入的记录，记录的前端，若为蓝色球，代表导入成功；若为红色球，代表导入失败。可点击查看结果的“      ”，查看导入明细情况，若失败了，看下失败提示的原因，再次导入；若无法知道原因，可联系聚尚技术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以下为导图需注意的几点：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、导入的图片是有规定格式的：</a:t>
            </a:r>
            <a:r>
              <a:rPr lang="en-US" altLang="zh-CN" sz="1400" dirty="0" smtClean="0"/>
              <a:t>1200*1600</a:t>
            </a:r>
            <a:r>
              <a:rPr lang="zh-CN" altLang="en-US" sz="1400" dirty="0"/>
              <a:t>像素，宽度：</a:t>
            </a:r>
            <a:r>
              <a:rPr lang="en-US" altLang="zh-CN" sz="1400" dirty="0"/>
              <a:t>1200px</a:t>
            </a:r>
            <a:r>
              <a:rPr lang="zh-CN" altLang="en-US" sz="1400" dirty="0"/>
              <a:t>；高度</a:t>
            </a:r>
            <a:r>
              <a:rPr lang="en-US" altLang="zh-CN" sz="1400" dirty="0" smtClean="0"/>
              <a:t>1600px</a:t>
            </a:r>
            <a:r>
              <a:rPr lang="zh-CN" altLang="en-US" sz="1400" dirty="0" smtClean="0"/>
              <a:t>。若不是这样规格的图片，是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</a:t>
            </a:r>
            <a:r>
              <a:rPr lang="zh-CN" altLang="en-US" sz="1400" dirty="0" smtClean="0"/>
              <a:t>导不进去的。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、每次导入的商品图，不能超过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100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款。假如需要上线的商品图超出了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100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款，请分多次导入。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、导入商品图，必须选择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FTP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远程站点的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image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，然后在上传图片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、图片导入完成后，假如有失败的商品，记得去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FTP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里，刷新下列表，然后把导入失败的文件在远程站点里删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除。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、假如商品图大量导入出错，可将商品图文件夹命名改为“商品款号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—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颜色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—REP”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，再导入系统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，图片已经确定导入系统后，可以点击下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FTP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的“刷新”按钮，刷新列表（导尺寸图亦是）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916832"/>
            <a:ext cx="2476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16" y="5752678"/>
            <a:ext cx="4743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6515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导尺寸</a:t>
            </a:r>
            <a:r>
              <a:rPr lang="zh-CN" altLang="en-US" dirty="0" smtClean="0"/>
              <a:t>图（需要导入尺寸图的）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246" y="903040"/>
            <a:ext cx="882047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可参考文件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《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做尺寸图的操作步骤  实例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，导尺寸图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步骤如下：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、尺寸图要求：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字体：微软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雅黑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字号：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11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12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位置：上下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和左右都居中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②行高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25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列宽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12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可适当改变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③首行字体白体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字、加粗、灰色背景、两端对齐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、需为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JPG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格式，图片宽度为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700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、尺寸图是按照商品款号导入的，导入前，图片文件以商品款号命名。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图片文件名全部转换成功后，打开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FTP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工具                       ，填入主机、用户名、密码，点击“快速连接”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连接成功后，可以看到页面左边为本地站点，右边为远程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站点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远程站点的文件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选择为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bcs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本地站点选择需要导入的图片文件夹，然后在本地站点的下面一个框里，选择要导入的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商品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尺寸图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点击右键，上传。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点击上传后，图片就会陆陆续续的上传到了右边的远程站点，当最底下“列队的文件”为空时，就代表已  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经上传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FTP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完成了。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进入后台系统：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批量导入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导入商品图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点击“商品图”，系统会提示正在导入数据。此时不要碰此页面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20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分钟后，刷新批量导入页面，进入“导入商品图”版块，查看导入的结果。</a:t>
            </a:r>
            <a:endParaRPr lang="en-US" altLang="zh-CN" sz="14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在“导入商品图”模块，会出现一条导入的记录，记录的前端，若为蓝色球，代表导入成功；若为红色球，代表导入失败。可点击查看结果的“      ”，查看导入明细情况，若失败了，看下失败提示的原因，再次导入；若无法知道原因，可联系聚尚技术。</a:t>
            </a:r>
            <a:endParaRPr lang="en-US" altLang="zh-CN" sz="14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170291"/>
            <a:ext cx="1143000" cy="33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1443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FTP</a:t>
            </a:r>
            <a:r>
              <a:rPr lang="zh-CN" altLang="en-US" dirty="0" smtClean="0"/>
              <a:t>软件使用展示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4344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FTP</a:t>
            </a:r>
            <a:r>
              <a:rPr lang="zh-CN" altLang="en-US" dirty="0" smtClean="0"/>
              <a:t>软件展示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94831"/>
            <a:ext cx="8811068" cy="445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7287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1964</Words>
  <Application>Microsoft Office PowerPoint</Application>
  <PresentationFormat>全屏显示(4:3)</PresentationFormat>
  <Paragraphs>128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Office 主题​​</vt:lpstr>
      <vt:lpstr>PowerPoint 演示文稿</vt:lpstr>
      <vt:lpstr>资料录入的先后步骤说明</vt:lpstr>
      <vt:lpstr>导主信息</vt:lpstr>
      <vt:lpstr>导主信息</vt:lpstr>
      <vt:lpstr>导颜色、尺寸、条形码</vt:lpstr>
      <vt:lpstr>导商品图 </vt:lpstr>
      <vt:lpstr>导商品图</vt:lpstr>
      <vt:lpstr>导尺寸图（需要导入尺寸图的）</vt:lpstr>
      <vt:lpstr>FTP软件使用展示</vt:lpstr>
      <vt:lpstr>平台上点击图片导入演示</vt:lpstr>
      <vt:lpstr>检查资料审核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dpdai8</dc:creator>
  <cp:lastModifiedBy>dpdai8</cp:lastModifiedBy>
  <cp:revision>153</cp:revision>
  <dcterms:created xsi:type="dcterms:W3CDTF">2013-08-13T01:00:11Z</dcterms:created>
  <dcterms:modified xsi:type="dcterms:W3CDTF">2013-08-22T05:39:31Z</dcterms:modified>
</cp:coreProperties>
</file>