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5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79F0C-0E39-452A-9E5A-F57144454BE3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A2D68-9B66-4175-8BAF-B353E330F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0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E9F2-BF40-4083-B170-140B56A1CECF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E9F2-BF40-4083-B170-140B56A1CECF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E9F2-BF40-4083-B170-140B56A1CECF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E9F2-BF40-4083-B170-140B56A1CECF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E9F2-BF40-4083-B170-140B56A1CECF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E9F2-BF40-4083-B170-140B56A1CECF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E9F2-BF40-4083-B170-140B56A1CEC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E9F2-BF40-4083-B170-140B56A1CECF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E9F2-BF40-4083-B170-140B56A1CECF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61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5852" y="190477"/>
            <a:ext cx="7429552" cy="58259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40" y="65276"/>
            <a:ext cx="1071536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连接符 7"/>
          <p:cNvCxnSpPr/>
          <p:nvPr userDrawn="1"/>
        </p:nvCxnSpPr>
        <p:spPr>
          <a:xfrm>
            <a:off x="0" y="836712"/>
            <a:ext cx="9144000" cy="2117"/>
          </a:xfrm>
          <a:prstGeom prst="line">
            <a:avLst/>
          </a:prstGeom>
          <a:ln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76" y="6686515"/>
            <a:ext cx="9143924" cy="198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2" tIns="45711" rIns="91422" bIns="4571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6686515"/>
            <a:ext cx="2602036" cy="1988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2" tIns="45711" rIns="91422" bIns="4571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845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30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9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89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38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30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7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2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64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0370-E316-49F3-B5A7-BB9D560E780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2013/8/23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00269-2FE9-407C-AFB5-8BC290092B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5" descr="C:\Users\sina-001\Desktop\Gphone\20111107012008426_easyicon_cn_512.pn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09370" y="6059741"/>
            <a:ext cx="547224" cy="72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76" y="5758"/>
            <a:ext cx="9143924" cy="19887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2" tIns="45711" rIns="91422" bIns="4571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758"/>
            <a:ext cx="2571750" cy="1988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2" tIns="45711" rIns="91422" bIns="4571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14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450912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2" descr="C:\Documents and Settings\WEN.ZHANG\桌面\red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229200"/>
            <a:ext cx="1656184" cy="86853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11760" y="522049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www.fclub.cn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5580530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Company profile of fclub.cn</a:t>
            </a: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中国首家国际名品特卖网站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908" y="1546674"/>
            <a:ext cx="75604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发 货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工 单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退 货、指  南</a:t>
            </a:r>
            <a:endParaRPr lang="en-US" altLang="zh-CN" sz="4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ts val="1200"/>
              </a:spcBef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                    ----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“供应商直发”模式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0114" y="6453337"/>
            <a:ext cx="3384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文件编号及日期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ABC20121019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3" descr="C:\Documents and Settings\WEN.ZHANG\桌面\x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5" y="3530930"/>
            <a:ext cx="3457991" cy="3304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4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  货  指  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系统操作说明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91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以下为“自助退货”功能介绍：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客户在网站前台申请退货后，在供应商平台的显示如下所示：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1" y="1556792"/>
            <a:ext cx="8941784" cy="180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27420" y="3259990"/>
            <a:ext cx="9144000" cy="88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进入查看页面：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89040"/>
            <a:ext cx="8860422" cy="273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4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450912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C:\Documents and Settings\WEN.ZHANG\桌面\red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229200"/>
            <a:ext cx="1656184" cy="868531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01FE-DD08-44BA-867B-4524A0EC7B1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7744" y="1484785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让我们携手再创辉煌！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6" y="2420889"/>
            <a:ext cx="4824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you!</a:t>
            </a:r>
            <a:endParaRPr lang="zh-CN" altLang="en-US" sz="48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7864" y="5085184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www.fclub.cn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上海市浦东新区金桥路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525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Tel:(86)021-6133 0163   Fax:( 86)021-6133 0262</a:t>
            </a:r>
          </a:p>
        </p:txBody>
      </p:sp>
      <p:pic>
        <p:nvPicPr>
          <p:cNvPr id="1026" name="Picture 2" descr="C:\Documents and Settings\WEN.ZHANG\桌面\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50" y="3573016"/>
            <a:ext cx="3004177" cy="5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88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发货指南</a:t>
            </a:r>
            <a:r>
              <a:rPr lang="en-US" altLang="zh-CN" dirty="0" smtClean="0">
                <a:sym typeface="Wingdings" pitchFamily="2" charset="2"/>
              </a:rPr>
              <a:t>——</a:t>
            </a:r>
            <a:r>
              <a:rPr lang="zh-CN" altLang="en-US" dirty="0" smtClean="0">
                <a:sym typeface="Wingdings" pitchFamily="2" charset="2"/>
              </a:rPr>
              <a:t>导出波次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上线期间，每日</a:t>
            </a:r>
            <a:r>
              <a:rPr lang="zh-CN" altLang="en-US" dirty="0"/>
              <a:t>关注“生成波</a:t>
            </a:r>
            <a:r>
              <a:rPr lang="zh-CN" altLang="en-US" dirty="0" smtClean="0"/>
              <a:t>次（</a:t>
            </a:r>
            <a:r>
              <a:rPr lang="en-US" altLang="zh-CN" dirty="0" smtClean="0"/>
              <a:t>xx</a:t>
            </a:r>
            <a:r>
              <a:rPr lang="zh-CN" altLang="en-US" dirty="0" smtClean="0"/>
              <a:t>）”</a:t>
            </a:r>
            <a:r>
              <a:rPr lang="zh-CN" altLang="en-US" dirty="0"/>
              <a:t>，当日</a:t>
            </a:r>
            <a:r>
              <a:rPr lang="en-US" altLang="zh-CN" dirty="0"/>
              <a:t>15</a:t>
            </a:r>
            <a:r>
              <a:rPr lang="zh-CN" altLang="en-US" dirty="0"/>
              <a:t>点前的订单必须当日导出并发运、当日</a:t>
            </a:r>
            <a:r>
              <a:rPr lang="en-US" altLang="zh-CN" dirty="0"/>
              <a:t>15</a:t>
            </a:r>
            <a:r>
              <a:rPr lang="zh-CN" altLang="en-US" dirty="0"/>
              <a:t>点以后的订单必须次日</a:t>
            </a:r>
            <a:r>
              <a:rPr lang="en-US" altLang="zh-CN" dirty="0"/>
              <a:t>24</a:t>
            </a:r>
            <a:r>
              <a:rPr lang="zh-CN" altLang="en-US" dirty="0"/>
              <a:t>点发运</a:t>
            </a:r>
            <a:endParaRPr lang="en-US" altLang="zh-CN" dirty="0"/>
          </a:p>
          <a:p>
            <a:r>
              <a:rPr lang="zh-CN" altLang="en-US" dirty="0"/>
              <a:t>备注：</a:t>
            </a:r>
            <a:r>
              <a:rPr lang="en-US" altLang="zh-CN" dirty="0"/>
              <a:t>1</a:t>
            </a:r>
            <a:r>
              <a:rPr lang="zh-CN" altLang="en-US" dirty="0"/>
              <a:t>、初次登陆后，建议尽快修改原始密码；</a:t>
            </a:r>
            <a:endParaRPr lang="en-US" altLang="zh-CN" dirty="0"/>
          </a:p>
          <a:p>
            <a:r>
              <a:rPr lang="en-US" altLang="zh-CN" dirty="0"/>
              <a:t>            2</a:t>
            </a:r>
            <a:r>
              <a:rPr lang="zh-CN" altLang="en-US" dirty="0"/>
              <a:t>、可点击“查看波次”，查看此波次的情况；</a:t>
            </a:r>
            <a:endParaRPr lang="en-US" altLang="zh-CN" dirty="0"/>
          </a:p>
          <a:p>
            <a:r>
              <a:rPr lang="en-US" altLang="zh-CN" dirty="0"/>
              <a:t>            3</a:t>
            </a:r>
            <a:r>
              <a:rPr lang="zh-CN" altLang="en-US" dirty="0"/>
              <a:t>、“导出波次”可多次操作，下载本波次信息</a:t>
            </a:r>
            <a:endParaRPr lang="en-US" altLang="zh-CN" dirty="0"/>
          </a:p>
          <a:p>
            <a:r>
              <a:rPr lang="en-US" altLang="zh-CN" dirty="0"/>
              <a:t>            4</a:t>
            </a:r>
            <a:r>
              <a:rPr lang="zh-CN" altLang="en-US" dirty="0"/>
              <a:t>、建议每日</a:t>
            </a:r>
            <a:r>
              <a:rPr lang="en-US" altLang="zh-CN" dirty="0"/>
              <a:t>15:00</a:t>
            </a:r>
            <a:r>
              <a:rPr lang="zh-CN" altLang="en-US" dirty="0"/>
              <a:t>至</a:t>
            </a:r>
            <a:r>
              <a:rPr lang="en-US" altLang="zh-CN" dirty="0"/>
              <a:t>15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之间，导出一次波次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05" y="3012053"/>
            <a:ext cx="8831341" cy="314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9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发货指南</a:t>
            </a:r>
            <a:r>
              <a:rPr lang="en-US" altLang="zh-CN" dirty="0" smtClean="0">
                <a:sym typeface="Wingdings" pitchFamily="2" charset="2"/>
              </a:rPr>
              <a:t>——</a:t>
            </a:r>
            <a:r>
              <a:rPr lang="zh-CN" altLang="en-US" dirty="0" smtClean="0">
                <a:sym typeface="Wingdings" pitchFamily="2" charset="2"/>
              </a:rPr>
              <a:t>拣货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点击“导出波次”，下载的</a:t>
            </a:r>
            <a:r>
              <a:rPr lang="en-US" altLang="zh-CN" dirty="0"/>
              <a:t>excel</a:t>
            </a:r>
            <a:r>
              <a:rPr lang="zh-CN" altLang="en-US" dirty="0"/>
              <a:t>表如下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/>
              <a:t>根据以下表一一拣货并打包发运，每个订单的发运信息需记录下来</a:t>
            </a:r>
            <a:endParaRPr lang="en-US" altLang="zh-CN" dirty="0"/>
          </a:p>
          <a:p>
            <a:r>
              <a:rPr lang="zh-CN" altLang="en-US" dirty="0"/>
              <a:t>备注：请在打包时</a:t>
            </a:r>
            <a:r>
              <a:rPr lang="zh-CN" altLang="en-US" dirty="0" smtClean="0"/>
              <a:t>，务必放进打印好的包裹装箱单</a:t>
            </a:r>
            <a:endParaRPr lang="en-US" altLang="zh-CN" dirty="0"/>
          </a:p>
          <a:p>
            <a:r>
              <a:rPr lang="zh-CN" altLang="en-US" dirty="0" smtClean="0"/>
              <a:t>以下为导出波次的两种格式：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" y="2132856"/>
            <a:ext cx="9036496" cy="9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9" y="3284983"/>
            <a:ext cx="7191389" cy="31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发货指南</a:t>
            </a:r>
            <a:r>
              <a:rPr lang="en-US" altLang="zh-CN" dirty="0" smtClean="0">
                <a:sym typeface="Wingdings" pitchFamily="2" charset="2"/>
              </a:rPr>
              <a:t>——</a:t>
            </a:r>
            <a:r>
              <a:rPr lang="zh-CN" altLang="en-US" dirty="0" smtClean="0">
                <a:sym typeface="Wingdings" pitchFamily="2" charset="2"/>
              </a:rPr>
              <a:t>发货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42493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点击“批量发货”，进入如下页面：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、下载“发运”、“缺货”模版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、打开表格，填入相关信息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、根据订单类型，导入对应的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表格，订单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是否超时发货，是根据导入发运的时间，请谨记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、针对缺货的商品，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请尽快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邮件通知到我司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的商品负责人，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以免后继产生更多的无货！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注意：若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订单里部分商品缺货，其他商品也请千万不要发货，此订单需统一定性为缺货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！！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备注：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、导入信息必须准确，因一旦导入，信息就已经全部导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订单状态无法再改变！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、“物流公司编号”，请从列表点击“物流公司”，获取对应公司编号，假如没有此快递公司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快速联系聚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尚技术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、聚尚网是不支持换货的！！！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3" y="3284984"/>
            <a:ext cx="8685133" cy="237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5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发货指南</a:t>
            </a:r>
            <a:r>
              <a:rPr lang="en-US" altLang="zh-CN" dirty="0" smtClean="0">
                <a:sym typeface="Wingdings" pitchFamily="2" charset="2"/>
              </a:rPr>
              <a:t>——</a:t>
            </a:r>
            <a:r>
              <a:rPr lang="zh-CN" altLang="en-US" dirty="0" smtClean="0">
                <a:sym typeface="Wingdings" pitchFamily="2" charset="2"/>
              </a:rPr>
              <a:t>物流公司代码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附：查询物流公司</a:t>
            </a:r>
            <a:r>
              <a:rPr lang="zh-CN" altLang="en-US" sz="1400" dirty="0" smtClean="0"/>
              <a:t>代码</a:t>
            </a:r>
            <a:endParaRPr lang="en-US" altLang="zh-CN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" y="1590358"/>
            <a:ext cx="8966935" cy="42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订单发运时间及扣款说明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424936" cy="521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关于订单发货时间说明：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工作日：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当日</a:t>
            </a:r>
            <a:r>
              <a:rPr lang="en-US" altLang="zh-CN" sz="1600" dirty="0"/>
              <a:t>15</a:t>
            </a:r>
            <a:r>
              <a:rPr lang="zh-CN" altLang="en-US" sz="1600" dirty="0"/>
              <a:t>点前客审的订单，必须在当日</a:t>
            </a:r>
            <a:r>
              <a:rPr lang="en-US" altLang="zh-CN" sz="1600" dirty="0"/>
              <a:t>24</a:t>
            </a:r>
            <a:r>
              <a:rPr lang="zh-CN" altLang="en-US" sz="1600" dirty="0"/>
              <a:t>点前发货；</a:t>
            </a:r>
            <a:br>
              <a:rPr lang="zh-CN" altLang="en-US" sz="1600" dirty="0"/>
            </a:br>
            <a:r>
              <a:rPr lang="zh-CN" altLang="en-US" sz="1600" dirty="0"/>
              <a:t>当日</a:t>
            </a:r>
            <a:r>
              <a:rPr lang="en-US" altLang="zh-CN" sz="1600" dirty="0"/>
              <a:t>15</a:t>
            </a:r>
            <a:r>
              <a:rPr lang="zh-CN" altLang="en-US" sz="1600" dirty="0"/>
              <a:t>点以后客审的订单，必须在第二天</a:t>
            </a:r>
            <a:r>
              <a:rPr lang="en-US" altLang="zh-CN" sz="1600" dirty="0"/>
              <a:t>24</a:t>
            </a:r>
            <a:r>
              <a:rPr lang="zh-CN" altLang="en-US" sz="1600" dirty="0"/>
              <a:t>点前发货；</a:t>
            </a:r>
            <a:br>
              <a:rPr lang="zh-CN" altLang="en-US" sz="1600" dirty="0"/>
            </a:br>
            <a:r>
              <a:rPr lang="zh-CN" altLang="en-US" sz="1600" b="1" dirty="0"/>
              <a:t>周末：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周五</a:t>
            </a:r>
            <a:r>
              <a:rPr lang="en-US" altLang="zh-CN" sz="1600" dirty="0"/>
              <a:t>15</a:t>
            </a:r>
            <a:r>
              <a:rPr lang="zh-CN" altLang="en-US" sz="1600" dirty="0"/>
              <a:t>点后客审的订单，必须在周日的</a:t>
            </a:r>
            <a:r>
              <a:rPr lang="en-US" altLang="zh-CN" sz="1600" dirty="0"/>
              <a:t>24</a:t>
            </a:r>
            <a:r>
              <a:rPr lang="zh-CN" altLang="en-US" sz="1600" dirty="0"/>
              <a:t>点前发货；</a:t>
            </a:r>
            <a:br>
              <a:rPr lang="zh-CN" altLang="en-US" sz="1600" dirty="0"/>
            </a:br>
            <a:r>
              <a:rPr lang="zh-CN" altLang="en-US" sz="1600" dirty="0"/>
              <a:t>周六</a:t>
            </a:r>
            <a:r>
              <a:rPr lang="en-US" altLang="zh-CN" sz="1600" dirty="0"/>
              <a:t>15</a:t>
            </a:r>
            <a:r>
              <a:rPr lang="zh-CN" altLang="en-US" sz="1600" dirty="0"/>
              <a:t>点前客审的订单，必须在周日的</a:t>
            </a:r>
            <a:r>
              <a:rPr lang="en-US" altLang="zh-CN" sz="1600" dirty="0"/>
              <a:t>24</a:t>
            </a:r>
            <a:r>
              <a:rPr lang="zh-CN" altLang="en-US" sz="1600" dirty="0"/>
              <a:t>点前发货；</a:t>
            </a:r>
            <a:br>
              <a:rPr lang="zh-CN" altLang="en-US" sz="1600" dirty="0"/>
            </a:br>
            <a:r>
              <a:rPr lang="zh-CN" altLang="en-US" sz="1600" dirty="0"/>
              <a:t>周六</a:t>
            </a:r>
            <a:r>
              <a:rPr lang="en-US" altLang="zh-CN" sz="1600" dirty="0"/>
              <a:t>15</a:t>
            </a:r>
            <a:r>
              <a:rPr lang="zh-CN" altLang="en-US" sz="1600" dirty="0"/>
              <a:t>点后客审的订单，必须在周一的</a:t>
            </a:r>
            <a:r>
              <a:rPr lang="en-US" altLang="zh-CN" sz="1600" dirty="0"/>
              <a:t>24</a:t>
            </a:r>
            <a:r>
              <a:rPr lang="zh-CN" altLang="en-US" sz="1600" dirty="0"/>
              <a:t>点前发货；</a:t>
            </a:r>
            <a:br>
              <a:rPr lang="zh-CN" altLang="en-US" sz="1600" dirty="0"/>
            </a:br>
            <a:r>
              <a:rPr lang="zh-CN" altLang="en-US" sz="1600" dirty="0"/>
              <a:t>周日当天客审的订单，必须在周一的</a:t>
            </a:r>
            <a:r>
              <a:rPr lang="en-US" altLang="zh-CN" sz="1600" dirty="0"/>
              <a:t>24</a:t>
            </a:r>
            <a:r>
              <a:rPr lang="zh-CN" altLang="en-US" sz="1600" dirty="0"/>
              <a:t>点前发货；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扣款规则如下：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超时在</a:t>
            </a:r>
            <a:r>
              <a:rPr lang="en-US" altLang="zh-CN" sz="1600" dirty="0"/>
              <a:t>0——24</a:t>
            </a:r>
            <a:r>
              <a:rPr lang="zh-CN" altLang="en-US" sz="1600" dirty="0"/>
              <a:t>小时（不包括</a:t>
            </a:r>
            <a:r>
              <a:rPr lang="en-US" altLang="zh-CN" sz="1600" dirty="0"/>
              <a:t>0</a:t>
            </a:r>
            <a:r>
              <a:rPr lang="zh-CN" altLang="en-US" sz="1600" dirty="0"/>
              <a:t>），扣除包裹实际售卖价的</a:t>
            </a:r>
            <a:r>
              <a:rPr lang="en-US" altLang="zh-CN" sz="1600" dirty="0"/>
              <a:t>20%</a:t>
            </a:r>
            <a:r>
              <a:rPr lang="zh-CN" altLang="en-US" sz="1600" dirty="0"/>
              <a:t>；</a:t>
            </a:r>
            <a:br>
              <a:rPr lang="zh-CN" altLang="en-US" sz="1600" dirty="0"/>
            </a:br>
            <a:r>
              <a:rPr lang="zh-CN" altLang="en-US" sz="1600" dirty="0"/>
              <a:t>超时在</a:t>
            </a:r>
            <a:r>
              <a:rPr lang="en-US" altLang="zh-CN" sz="1600" dirty="0"/>
              <a:t>24——48</a:t>
            </a:r>
            <a:r>
              <a:rPr lang="zh-CN" altLang="en-US" sz="1600" dirty="0"/>
              <a:t>小时（不包括</a:t>
            </a:r>
            <a:r>
              <a:rPr lang="en-US" altLang="zh-CN" sz="1600" dirty="0"/>
              <a:t>24</a:t>
            </a:r>
            <a:r>
              <a:rPr lang="zh-CN" altLang="en-US" sz="1600" dirty="0"/>
              <a:t>），扣除包裹实际售卖价的</a:t>
            </a:r>
            <a:r>
              <a:rPr lang="en-US" altLang="zh-CN" sz="1600" dirty="0"/>
              <a:t>30%</a:t>
            </a:r>
            <a:r>
              <a:rPr lang="zh-CN" altLang="en-US" sz="1600" dirty="0"/>
              <a:t>；</a:t>
            </a:r>
            <a:br>
              <a:rPr lang="zh-CN" altLang="en-US" sz="1600" dirty="0"/>
            </a:br>
            <a:r>
              <a:rPr lang="zh-CN" altLang="en-US" sz="1600" dirty="0"/>
              <a:t>超时大于</a:t>
            </a:r>
            <a:r>
              <a:rPr lang="en-US" altLang="zh-CN" sz="1600" dirty="0"/>
              <a:t>48</a:t>
            </a:r>
            <a:r>
              <a:rPr lang="zh-CN" altLang="en-US" sz="1600" dirty="0"/>
              <a:t>小时（不包括</a:t>
            </a:r>
            <a:r>
              <a:rPr lang="en-US" altLang="zh-CN" sz="1600" dirty="0"/>
              <a:t>48</a:t>
            </a:r>
            <a:r>
              <a:rPr lang="zh-CN" altLang="en-US" sz="1600" dirty="0"/>
              <a:t>），扣除包裹实际售卖价的</a:t>
            </a:r>
            <a:r>
              <a:rPr lang="en-US" altLang="zh-CN" sz="1600" dirty="0"/>
              <a:t>50%</a:t>
            </a:r>
            <a:r>
              <a:rPr lang="zh-CN" altLang="en-US" sz="1600" dirty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缺货</a:t>
            </a:r>
            <a:r>
              <a:rPr lang="zh-CN" altLang="en-US" sz="1600" dirty="0"/>
              <a:t>的订单，扣除包裹售卖价的</a:t>
            </a:r>
            <a:r>
              <a:rPr lang="en-US" altLang="zh-CN" sz="1600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36508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配送</a:t>
            </a:r>
            <a:r>
              <a:rPr lang="zh-CN" altLang="en-US" dirty="0"/>
              <a:t>失败</a:t>
            </a:r>
            <a:r>
              <a:rPr lang="zh-CN" altLang="en-US" dirty="0" smtClean="0"/>
              <a:t>处理（工单处理）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24744"/>
            <a:ext cx="84249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订单配送失败后，处理如下：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、针对无法联系到客户的包裹，请将包裹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信息以工单形式提交审核，根据回复的结果，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操作再次配送或返回入库，针对返回的包裹，请在收到包裹后，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在工单里新增关于订单配送失败记录，并提交审核。聚尚售后看到工单后会尽快返款给客户。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、针对物流公司丢失的包裹，再次拣货后重新发运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，并以工单形式反馈聚尚新的物流信息。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、针对客户拒收的包裹，请在收到拒收包裹后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，尽快在工单里新增记录，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并提交审核。聚尚售后看到工单后会尽快返款给客户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包裹发出后，客户反馈的</a:t>
            </a:r>
            <a:r>
              <a:rPr lang="zh-CN" altLang="en-US" dirty="0" smtClean="0"/>
              <a:t>问题</a:t>
            </a:r>
            <a:r>
              <a:rPr lang="zh-CN" altLang="en-US" dirty="0"/>
              <a:t>工单</a:t>
            </a:r>
            <a:r>
              <a:rPr lang="zh-CN" altLang="en-US" dirty="0" smtClean="0"/>
              <a:t>处理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792914"/>
            <a:ext cx="8358246" cy="393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客户反馈的问题有如下几种：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、包裹未收到，给到的物流单号也查询不到物流信息，催促派送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、客户包裹拒收了，催促尽快返款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、客户退货了，催促尽快返款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、客户要求更改配送地址或电话号码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以上等问题：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使用供应商平台里的“工单处理”功能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即新增工单，填入订单号及需要反馈给聚尚的问题内容，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提交审核。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尚售后会尽快回复问题。另外聚尚也会提交这些问题，需要供应商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尽快做出回复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单界面如下：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871" y="1273090"/>
            <a:ext cx="3461633" cy="244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5144"/>
            <a:ext cx="8640960" cy="196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5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  货  指  南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81887" y="836712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接收到客户退货的包裹，说明如下：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、请在签收包裹时粗略判断包裹，若肯定不是自己公司发出去的包裹，请拒收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。记住，到付件全部都拒收！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、拆开包裹后，发现里面有其他不认识的商品，请采取到付的形式原路寄回给客户。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、确定是自己的商品后，操作说明如下：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、只要客户前台申请退货，供应商平台上就能看到客户申请的退货记录（假如客户前台取消退货申请，此记录会从供应商平台上消失）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、待收到客退的包裹，核实是否有退货申请（在供应商平台的“自助退货”里）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 有的：核实客户的退货原因，情况一致的直接选择“正常”，并操作审核 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                                        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情况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不一致的，联系客户沟通，然后写上“供应商意见”，选择“异常”，审核 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 没有的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：请联系客户，要求客户补退货申请，然后待客户补好后，再做退货审核。倘若客户不肯去补退货申请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或无法补的，请以工单形式反馈聚尚。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：收到客户的客退包裹后，请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小时内在系统里操作审核（因为聚尚对客户的承诺是收到客退包裹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天内返款，还请理解）</a:t>
            </a:r>
          </a:p>
        </p:txBody>
      </p:sp>
    </p:spTree>
    <p:extLst>
      <p:ext uri="{BB962C8B-B14F-4D97-AF65-F5344CB8AC3E}">
        <p14:creationId xmlns:p14="http://schemas.microsoft.com/office/powerpoint/2010/main" val="9991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1004</Words>
  <Application>Microsoft Office PowerPoint</Application>
  <PresentationFormat>全屏显示(4:3)</PresentationFormat>
  <Paragraphs>84</Paragraphs>
  <Slides>11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Office 主题​​</vt:lpstr>
      <vt:lpstr>PowerPoint 演示文稿</vt:lpstr>
      <vt:lpstr>发货指南——导出波次</vt:lpstr>
      <vt:lpstr>发货指南——拣货</vt:lpstr>
      <vt:lpstr>发货指南——发货</vt:lpstr>
      <vt:lpstr>发货指南——物流公司代码</vt:lpstr>
      <vt:lpstr>订单发运时间及扣款说明</vt:lpstr>
      <vt:lpstr>配送失败处理（工单处理）</vt:lpstr>
      <vt:lpstr>包裹发出后，客户反馈的问题工单处理</vt:lpstr>
      <vt:lpstr>退  货  指  南</vt:lpstr>
      <vt:lpstr>退  货  指  南——系统操作说明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dpdai8</dc:creator>
  <cp:lastModifiedBy>dpdai8</cp:lastModifiedBy>
  <cp:revision>88</cp:revision>
  <dcterms:created xsi:type="dcterms:W3CDTF">2013-08-13T01:00:42Z</dcterms:created>
  <dcterms:modified xsi:type="dcterms:W3CDTF">2013-08-23T03:31:43Z</dcterms:modified>
</cp:coreProperties>
</file>