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58" r:id="rId5"/>
    <p:sldId id="260" r:id="rId6"/>
    <p:sldId id="261" r:id="rId7"/>
    <p:sldId id="25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79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852" y="190477"/>
            <a:ext cx="7429552" cy="58259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40" y="65276"/>
            <a:ext cx="1071536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/>
          <p:cNvCxnSpPr/>
          <p:nvPr userDrawn="1"/>
        </p:nvCxnSpPr>
        <p:spPr>
          <a:xfrm>
            <a:off x="0" y="836712"/>
            <a:ext cx="9144000" cy="2117"/>
          </a:xfrm>
          <a:prstGeom prst="line">
            <a:avLst/>
          </a:prstGeom>
          <a:ln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76" y="6686514"/>
            <a:ext cx="9143924" cy="198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2" tIns="45711" rIns="91422" bIns="4571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686514"/>
            <a:ext cx="2602036" cy="1988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2" tIns="45711" rIns="91422" bIns="4571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33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55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4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5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44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20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25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11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0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5" descr="C:\Users\sina-001\Desktop\Gphone\20111107012008426_easyicon_cn_512.pn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09370" y="6059741"/>
            <a:ext cx="547224" cy="72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76" y="5757"/>
            <a:ext cx="9143924" cy="198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2" tIns="45711" rIns="91422" bIns="4571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757"/>
            <a:ext cx="2571750" cy="1988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2" tIns="45711" rIns="91422" bIns="4571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7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450912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2" descr="C:\Documents and Settings\WEN.ZHANG\桌面\red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229200"/>
            <a:ext cx="1656184" cy="86853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11760" y="522049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www.fclub.cn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5580530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Company profile of fclub.cn</a:t>
            </a: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中国首家国际名品特卖网站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909" y="1546674"/>
            <a:ext cx="7200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专  场  管  理  指  南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1200"/>
              </a:spcBef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                 ----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“供应商直发”模式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0114" y="6453337"/>
            <a:ext cx="3384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文件编号及日期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ABC20121019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3" descr="C:\Documents and Settings\WEN.ZHANG\桌面\x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5" y="3530930"/>
            <a:ext cx="3457991" cy="3304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00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申请专场   图表说明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19"/>
            <a:ext cx="6696744" cy="567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0873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申请专场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步骤说明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2277" y="1412776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：若计划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在聚尚上线，需要先申请专场，待聚尚审核通过后，操作选品（选品前，商品资料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已经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录入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成功并审核通过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），选品完成后，聚尚会安排上线档期。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备注：专场在未激活前，无论申请到了哪个步骤，若供应商未按照要求办事，聚尚都有权作废专场。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步骤一：在平台上新增专场，可以保存草稿，也可以直接提交。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专场为待初审状态时，聚尚商品负责人就需要判定此专场了，“审核”或“驳回初审”或“作废”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这三种操作返回给平台的结果为：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审核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——&gt;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待选品，即在专场里添加审核通过可售卖的商品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驳回初审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——&gt;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草稿，即需重新调整专场计划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作废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——&gt;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作废，即专场申请失败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784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申请专场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步骤说明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08720"/>
            <a:ext cx="8352928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步骤二：选品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将计划本期上线的商品添加到专场里，若商品完成录入，请先操作好资料录入工作，再添加选品。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添加完选品，不操作“提交审核”，即为草稿状态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点击“提交审核”，即待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排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期状态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聚尚商品负责人就需要判定此专场了，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“排期”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“驳回排期”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或“作废”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这三种操作返回给平台的结果为：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排期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——&gt;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待激活，即待聚尚添加限时抢购，激活专场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驳回排期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——&gt;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待选品，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即需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重新选品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作废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——&gt;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作废，即专场申请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失败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排期成功后，供应商平台需要做的动作是“导虚库”，必须是上线前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3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天完成导入虚库的工作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导虚库的操作步骤：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、点击专场最右边的“导虚库”，会跳出一个框框，点击需要下载的虚库文件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、打开下载的文件，和本有的商品数量表进行匹对，将匹对好的信息保存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、选择文件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保存，导入成功或失败，此对话框都会给出提示的。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19404"/>
            <a:ext cx="4223742" cy="97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4734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申请专场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步骤说明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2277" y="1412776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步骤三：排期上线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聚尚负责添加限抢，激活专场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备注：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、供应商平台上必须是已经导入了虚库，专场才能激活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、专场只要是被激活了，聚尚商品负责人就没有权限作废专场了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专场上线后，供应商平台上能看到实际的上线时间和计划好的下线时间。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4520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450912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C:\Documents and Settings\WEN.ZHANG\桌面\red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229200"/>
            <a:ext cx="1656184" cy="868531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01FE-DD08-44BA-867B-4524A0EC7B1F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7744" y="1484785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让我们携手再创辉煌！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6" y="2420889"/>
            <a:ext cx="482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you!</a:t>
            </a:r>
            <a:endParaRPr lang="zh-CN" altLang="en-US" sz="48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5085184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www.fclub.cn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上海市浦东新区金桥路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525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Tel:(86)021-6133 0163   Fax:( 86)021-6133 0262</a:t>
            </a:r>
          </a:p>
        </p:txBody>
      </p:sp>
      <p:pic>
        <p:nvPicPr>
          <p:cNvPr id="1026" name="Picture 2" descr="C:\Documents and Settings\WEN.ZHANG\桌面\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50" y="3573016"/>
            <a:ext cx="3004177" cy="5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20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548</Words>
  <Application>Microsoft Office PowerPoint</Application>
  <PresentationFormat>全屏显示(4:3)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Office 主题​​</vt:lpstr>
      <vt:lpstr>PowerPoint 演示文稿</vt:lpstr>
      <vt:lpstr>申请专场   图表说明</vt:lpstr>
      <vt:lpstr>申请专场——步骤说明</vt:lpstr>
      <vt:lpstr>申请专场——步骤说明</vt:lpstr>
      <vt:lpstr>申请专场——步骤说明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dpdai8</dc:creator>
  <cp:lastModifiedBy>dpdai8</cp:lastModifiedBy>
  <cp:revision>47</cp:revision>
  <dcterms:created xsi:type="dcterms:W3CDTF">2013-08-13T01:00:30Z</dcterms:created>
  <dcterms:modified xsi:type="dcterms:W3CDTF">2013-08-23T03:29:03Z</dcterms:modified>
</cp:coreProperties>
</file>