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微信公众平台简介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举例：关注以下微信</a:t>
            </a:r>
            <a:endParaRPr lang="zh-CN" altLang="en-US" dirty="0"/>
          </a:p>
        </p:txBody>
      </p:sp>
      <p:pic>
        <p:nvPicPr>
          <p:cNvPr id="6" name="内容占位符 5" descr="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关键字回复</a:t>
            </a:r>
            <a:endParaRPr lang="zh-CN" altLang="en-US" dirty="0"/>
          </a:p>
        </p:txBody>
      </p:sp>
      <p:pic>
        <p:nvPicPr>
          <p:cNvPr id="6" name="内容占位符 5" descr="QQ图片201503171125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52952" y="3310800"/>
            <a:ext cx="5238096" cy="110476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图文回复</a:t>
            </a:r>
            <a:endParaRPr lang="zh-CN" altLang="en-US" dirty="0"/>
          </a:p>
        </p:txBody>
      </p:sp>
      <p:pic>
        <p:nvPicPr>
          <p:cNvPr id="6" name="内容占位符 5" descr="QQ图片2015031711254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52952" y="1953657"/>
            <a:ext cx="5238096" cy="381904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微信公众平台简介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微信公众平台是腾讯公司在微信基础平台上新增的功能模块，通过这一平台，每一个人都可以用一个 </a:t>
            </a:r>
            <a:r>
              <a:rPr lang="en-US" altLang="zh-CN" dirty="0" smtClean="0"/>
              <a:t>QQ </a:t>
            </a:r>
            <a:r>
              <a:rPr lang="zh-CN" altLang="en-US" dirty="0" smtClean="0"/>
              <a:t>号码，打造自己的一个微信的公众号，并在微信平台上实现和特定群体的文字、图片、语音的全方位沟通、互动 。 </a:t>
            </a:r>
            <a:endParaRPr lang="en-US" altLang="zh-CN" dirty="0" smtClean="0"/>
          </a:p>
          <a:p>
            <a:r>
              <a:rPr lang="zh-CN" altLang="en-US" dirty="0" smtClean="0"/>
              <a:t>微信公众号主要面向名人、政府、媒体、企业等机构推出的合作推广业务。在这里可以通过微信渠道将品牌推广给上亿的微信用户，减少宣传成本，提高品牌知名度，打造更具影响力的品牌形象。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订阅号与服务号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订阅号：</a:t>
            </a:r>
            <a:r>
              <a:rPr lang="zh-CN" altLang="en-US" dirty="0" smtClean="0"/>
              <a:t>为媒体和个人提供一种新的信息传播方式，构建与读者之间更好的沟通与管理模式</a:t>
            </a:r>
            <a:r>
              <a:rPr lang="zh-CN" altLang="en-US" dirty="0" smtClean="0"/>
              <a:t>。旨在</a:t>
            </a:r>
            <a:r>
              <a:rPr lang="zh-CN" altLang="en-US" dirty="0" smtClean="0"/>
              <a:t>为</a:t>
            </a:r>
            <a:r>
              <a:rPr lang="zh-CN" altLang="en-US" dirty="0" smtClean="0"/>
              <a:t>用户提供信息和资</a:t>
            </a:r>
            <a:r>
              <a:rPr lang="zh-CN" altLang="en-US" dirty="0" smtClean="0"/>
              <a:t>讯。</a:t>
            </a:r>
            <a:endParaRPr lang="en-US" altLang="zh-CN" dirty="0" smtClean="0"/>
          </a:p>
          <a:p>
            <a:r>
              <a:rPr lang="zh-CN" altLang="en-US" b="1" dirty="0" smtClean="0"/>
              <a:t>服务号：</a:t>
            </a:r>
            <a:r>
              <a:rPr lang="zh-CN" altLang="en-US" dirty="0" smtClean="0"/>
              <a:t>给企业和组织提供更强大的业务服务与用户管理能力，帮助企业快速实现全新的公众号服务平台</a:t>
            </a:r>
            <a:r>
              <a:rPr lang="zh-CN" altLang="en-US" dirty="0" smtClean="0"/>
              <a:t>。</a:t>
            </a:r>
            <a:r>
              <a:rPr lang="zh-CN" altLang="en-US" dirty="0" smtClean="0"/>
              <a:t>旨在为用户提供</a:t>
            </a:r>
            <a:r>
              <a:rPr lang="zh-CN" altLang="en-US" smtClean="0"/>
              <a:t>服</a:t>
            </a:r>
            <a:r>
              <a:rPr lang="zh-CN" altLang="en-US" smtClean="0"/>
              <a:t>务。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微信公众号的群发功能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服务号：一个月内仅可以发送四条群发消息。服务号发给粉丝的消息，会显示在粉丝的聊天列表中。</a:t>
            </a:r>
          </a:p>
          <a:p>
            <a:r>
              <a:rPr lang="zh-CN" altLang="en-US" dirty="0" smtClean="0"/>
              <a:t>订阅号：每天可以发送一条群发消息。订阅号发给粉丝的消息，将会显示在粉丝的订阅号文件夹中。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编辑模式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b="1" dirty="0" smtClean="0"/>
              <a:t>被添加自动回复：</a:t>
            </a:r>
            <a:r>
              <a:rPr lang="zh-CN" altLang="en-US" dirty="0" smtClean="0"/>
              <a:t>是指当微信用户关注您的微信公众号时自动推送的一条内容，支持文字、图片、语音、视频等类型。</a:t>
            </a:r>
          </a:p>
          <a:p>
            <a:r>
              <a:rPr lang="zh-CN" altLang="en-US" b="1" dirty="0" smtClean="0"/>
              <a:t>消息自动回复：</a:t>
            </a:r>
            <a:r>
              <a:rPr lang="zh-CN" altLang="en-US" dirty="0" smtClean="0"/>
              <a:t>当粉丝发送消息给公众号时，若未设置关键词自动回复或匹配不到相关的关键词，系统会自动推送该消息给粉丝</a:t>
            </a:r>
          </a:p>
          <a:p>
            <a:r>
              <a:rPr lang="zh-CN" altLang="en-US" b="1" dirty="0" smtClean="0"/>
              <a:t>关键词自动回复：</a:t>
            </a:r>
            <a:r>
              <a:rPr lang="zh-CN" altLang="en-US" dirty="0" smtClean="0"/>
              <a:t>可设置单个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多个关键词和回复，当粉丝发送消息，系统会通过匹配关键词自动回复粉丝。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开发模式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使用公众平台的开发接口，公众号可在自身服务器上接收用户的微信消息，并可按需回复。此外，我们还提供了更多更高级的功能和体验，如会话界面的自定义菜单、获取更多类型的消息等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编辑模式和开发模式的异同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两种模式皆可使你所运营的公众帐号个性化，例如具有“自定义菜单”等功能。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编辑模式”和“开发模式”不能同时开启，例如：你已经通过设置“开发模式”，成为“开发者”，使用微信公众平台提供的接口，若继续设置并使用“编辑模式”，则你在“开发模式”中的设置将失效，需关闭“编辑模式”并重新开“开发模式”才可使你在“开发模式”的设置生效。</a:t>
            </a:r>
          </a:p>
          <a:p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“开发模式”针对具有开发能力的公众平台运营者，开启后即可使用公众平台提供的接口，自定义你公众号的“自定义菜单”、“消息按钮”、“收发用户消息”等功能。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具体高级接口如下：</a:t>
            </a:r>
            <a:endParaRPr lang="en-US" altLang="zh-CN" dirty="0" smtClean="0"/>
          </a:p>
          <a:p>
            <a:r>
              <a:rPr lang="zh-CN" altLang="en-US" dirty="0" smtClean="0"/>
              <a:t>客服接口	 </a:t>
            </a:r>
          </a:p>
          <a:p>
            <a:r>
              <a:rPr lang="zh-CN" altLang="en-US" dirty="0" smtClean="0"/>
              <a:t>群发接口	 	 </a:t>
            </a:r>
          </a:p>
          <a:p>
            <a:r>
              <a:rPr lang="zh-CN" altLang="en-US" dirty="0" smtClean="0"/>
              <a:t>模板消息（业务通知）</a:t>
            </a:r>
          </a:p>
          <a:p>
            <a:r>
              <a:rPr lang="zh-CN" altLang="en-US" dirty="0" smtClean="0"/>
              <a:t>用户管理	用户分组管理 </a:t>
            </a:r>
          </a:p>
          <a:p>
            <a:r>
              <a:rPr lang="zh-CN" altLang="en-US" dirty="0" smtClean="0"/>
              <a:t>设置用户备注名	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获取用户基本信息	 </a:t>
            </a:r>
          </a:p>
          <a:p>
            <a:r>
              <a:rPr lang="zh-CN" altLang="en-US" dirty="0" smtClean="0"/>
              <a:t>获取用户列表</a:t>
            </a:r>
          </a:p>
          <a:p>
            <a:r>
              <a:rPr lang="zh-CN" altLang="en-US" dirty="0" smtClean="0"/>
              <a:t>获取用户地理位置	 </a:t>
            </a:r>
          </a:p>
          <a:p>
            <a:r>
              <a:rPr lang="zh-CN" altLang="en-US" dirty="0" smtClean="0"/>
              <a:t>生成带参数的二维码	 </a:t>
            </a:r>
          </a:p>
          <a:p>
            <a:r>
              <a:rPr lang="zh-CN" altLang="en-US" dirty="0" smtClean="0"/>
              <a:t>长链接转短链接接口	 </a:t>
            </a:r>
          </a:p>
          <a:p>
            <a:r>
              <a:rPr lang="zh-CN" altLang="en-US" dirty="0" smtClean="0"/>
              <a:t>自定义菜单 </a:t>
            </a:r>
          </a:p>
          <a:p>
            <a:r>
              <a:rPr lang="zh-CN" altLang="en-US" dirty="0" smtClean="0"/>
              <a:t>上传下载多媒体文件 </a:t>
            </a:r>
          </a:p>
          <a:p>
            <a:r>
              <a:rPr lang="zh-CN" altLang="en-US" dirty="0" smtClean="0"/>
              <a:t>语义理解接口 </a:t>
            </a:r>
          </a:p>
          <a:p>
            <a:r>
              <a:rPr lang="zh-CN" altLang="en-US" dirty="0" smtClean="0"/>
              <a:t>获取客服聊天记录		 </a:t>
            </a:r>
          </a:p>
          <a:p>
            <a:r>
              <a:rPr lang="zh-CN" altLang="en-US" dirty="0" smtClean="0"/>
              <a:t>客服管理	 	 </a:t>
            </a:r>
          </a:p>
          <a:p>
            <a:r>
              <a:rPr lang="zh-CN" altLang="en-US" dirty="0" smtClean="0"/>
              <a:t>会话控制	  	 </a:t>
            </a:r>
          </a:p>
          <a:p>
            <a:r>
              <a:rPr lang="zh-CN" altLang="en-US" dirty="0" smtClean="0"/>
              <a:t>微信支付接口		  </a:t>
            </a:r>
          </a:p>
          <a:p>
            <a:r>
              <a:rPr lang="zh-CN" altLang="en-US" dirty="0" smtClean="0"/>
              <a:t>微信小店接口  </a:t>
            </a:r>
          </a:p>
          <a:p>
            <a:r>
              <a:rPr lang="zh-CN" altLang="en-US" dirty="0" smtClean="0"/>
              <a:t>微信卡包接口	  </a:t>
            </a:r>
          </a:p>
          <a:p>
            <a:r>
              <a:rPr lang="zh-CN" altLang="en-US" dirty="0" smtClean="0"/>
              <a:t>设备功能接口	  </a:t>
            </a:r>
          </a:p>
          <a:p>
            <a:r>
              <a:rPr lang="zh-CN" altLang="en-US" dirty="0" smtClean="0"/>
              <a:t>网页授权获取用户基本信息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855</Words>
  <Application>Microsoft Office PowerPoint</Application>
  <PresentationFormat>全屏显示(4:3)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微信公众平台简介</vt:lpstr>
      <vt:lpstr>微信公众平台简介</vt:lpstr>
      <vt:lpstr>订阅号与服务号</vt:lpstr>
      <vt:lpstr>微信公众号的群发功能</vt:lpstr>
      <vt:lpstr>编辑模式</vt:lpstr>
      <vt:lpstr>开发模式</vt:lpstr>
      <vt:lpstr>编辑模式和开发模式的异同</vt:lpstr>
      <vt:lpstr>幻灯片 8</vt:lpstr>
      <vt:lpstr>幻灯片 9</vt:lpstr>
      <vt:lpstr>举例：关注以下微信</vt:lpstr>
      <vt:lpstr>关键字回复</vt:lpstr>
      <vt:lpstr>图文回复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微信公众平台简介</dc:title>
  <dc:creator>Administrator</dc:creator>
  <cp:lastModifiedBy>Administrator</cp:lastModifiedBy>
  <cp:revision>29</cp:revision>
  <dcterms:created xsi:type="dcterms:W3CDTF">2015-03-17T01:51:18Z</dcterms:created>
  <dcterms:modified xsi:type="dcterms:W3CDTF">2015-03-17T12:35:46Z</dcterms:modified>
</cp:coreProperties>
</file>