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título mestre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43B963-B3D0-49AA-82B0-82FDF222E09D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18/07/17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82DEC7-1C4F-4BDC-BFC3-A7616F76D4E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título mestre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texto mestre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Quarto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207C5A-4868-4BC4-8E3E-55249FEDABE6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18/07/17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6A2D47-8AA4-414D-B6C6-34CA88B57734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Colheita Urbana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726360" y="3996360"/>
            <a:ext cx="777636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Por: Ândreo Dias Barros; Txai Mostardeiro Potier; Adão dos Santos Jr.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Professora: Lucinéia Heloisa Thom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Engenharia de software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Descrição do Sistema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84280" y="230544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Esse projeto tem por objetivo desenvolver um site para comércio da cooperativa Colheita Urbana, afim de auxiliar na divulgação e nas vendas dos produtos orgânicos por eles produzidos.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 sistema consta com gerenciamento de usuários e itens, sistema no modelo de carrinho de compras(nesse caso será a cesta de alimentos), sistemas de e pesquisa e exibição dos itens e um mecanismo de pagamento simples. Para  possibilitar melhor gerenciamento de vendas aos produtores e facilitar o acesso aos produtos pelos clientes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0000" y="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Diagrama de Casos de uso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1" name="Imagem 4" descr=""/>
          <p:cNvPicPr/>
          <p:nvPr/>
        </p:nvPicPr>
        <p:blipFill>
          <a:blip r:embed="rId1"/>
          <a:stretch/>
        </p:blipFill>
        <p:spPr>
          <a:xfrm>
            <a:off x="2944800" y="837720"/>
            <a:ext cx="7947360" cy="60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88000" y="48240"/>
            <a:ext cx="6918120" cy="139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Diagrama de Classes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96200" y="1512000"/>
            <a:ext cx="11539800" cy="5112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Arquitetura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84280" y="207144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Usamos o modelo Model-View-Controller (MVC)  com uma classe Extra de acesso ao Database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Misturou Modelo de camadas com MVC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62280"/>
            <a:ext cx="8574120" cy="2648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Model-View-Controle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47880" y="1749600"/>
            <a:ext cx="2441880" cy="74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338080" y="3758040"/>
            <a:ext cx="2441880" cy="74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Controller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9260280" y="1875240"/>
            <a:ext cx="2441880" cy="74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9260280" y="4001400"/>
            <a:ext cx="2441880" cy="74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View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9925920" y="2621160"/>
            <a:ext cx="800640" cy="13798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FIIL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 rot="10800000">
            <a:off x="6990480" y="3758040"/>
            <a:ext cx="749520" cy="12553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FILL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7780320" y="3892320"/>
            <a:ext cx="1479600" cy="385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FILL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 rot="10800000">
            <a:off x="9260280" y="4613040"/>
            <a:ext cx="1479600" cy="385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0"/>
          <p:cNvSpPr/>
          <p:nvPr/>
        </p:nvSpPr>
        <p:spPr>
          <a:xfrm>
            <a:off x="8067240" y="4248720"/>
            <a:ext cx="914040" cy="33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GIVE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 rot="2406600">
            <a:off x="3781440" y="4756320"/>
            <a:ext cx="2040840" cy="385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FILL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2"/>
          <p:cNvSpPr/>
          <p:nvPr/>
        </p:nvSpPr>
        <p:spPr>
          <a:xfrm rot="13207200">
            <a:off x="3643560" y="5202720"/>
            <a:ext cx="2338920" cy="385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3"/>
          <p:cNvSpPr/>
          <p:nvPr/>
        </p:nvSpPr>
        <p:spPr>
          <a:xfrm rot="2406600">
            <a:off x="4049280" y="5117040"/>
            <a:ext cx="1260720" cy="33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GIVE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4"/>
          <p:cNvSpPr/>
          <p:nvPr/>
        </p:nvSpPr>
        <p:spPr>
          <a:xfrm>
            <a:off x="5517720" y="5601960"/>
            <a:ext cx="2441880" cy="74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Banco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5"/>
          <p:cNvSpPr/>
          <p:nvPr/>
        </p:nvSpPr>
        <p:spPr>
          <a:xfrm>
            <a:off x="1668240" y="3892320"/>
            <a:ext cx="2441880" cy="745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6"/>
          <p:cNvSpPr/>
          <p:nvPr/>
        </p:nvSpPr>
        <p:spPr>
          <a:xfrm>
            <a:off x="4587120" y="3819960"/>
            <a:ext cx="741240" cy="601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7"/>
          <p:cNvSpPr/>
          <p:nvPr/>
        </p:nvSpPr>
        <p:spPr>
          <a:xfrm rot="10800000">
            <a:off x="4672080" y="4427640"/>
            <a:ext cx="541440" cy="601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84280" y="2646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Bibliotecas e recursos utilizados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Banco de dados: MySQL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Ferramenta de manipulação do Banco de dados: PhpMyAdmin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Servidor: Apache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Xampp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Linguagem de programação principal: PHP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Linguagem de auxílio UI(FrontEnd) Javascript, biblioteca Jquery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CSS, HTML5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Ambiente de desenvolvimento: Notepad++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Ferramenta de Versionamento: Git(Github servidor de armazenamento dos arquivos)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Application>LibreOffice/5.2.6.2$Windows_X86_64 LibreOffice_project/a3100ed2409ebf1c212f5048fbe377c281438fdc</Application>
  <Words>287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2017-05-30T00:43:23Z</dcterms:created>
  <dc:creator>Ândreo Barros</dc:creator>
  <dc:description/>
  <dc:language>pt-BR</dc:language>
  <cp:lastModifiedBy/>
  <dcterms:modified xsi:type="dcterms:W3CDTF">2017-07-18T13:28:02Z</dcterms:modified>
  <cp:revision>14</cp:revision>
  <dc:subject/>
  <dc:title>Pôgrama de engenharia de shofitwer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