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6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xmlns="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xmlns="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smtClean="0"/>
              <a:t>Model-View-Controller </a:t>
            </a:r>
            <a:r>
              <a:rPr lang="pt-BR" dirty="0"/>
              <a:t>(MVC</a:t>
            </a:r>
            <a:r>
              <a:rPr lang="pt-BR" dirty="0" smtClean="0"/>
              <a:t>)  com uma classe Extra de acesso ao Database</a:t>
            </a:r>
          </a:p>
          <a:p>
            <a:r>
              <a:rPr lang="pt-BR" dirty="0" smtClean="0"/>
              <a:t>Misturou Modelo de camadas com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xmlns="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64696"/>
            <a:ext cx="10018713" cy="1752599"/>
          </a:xfrm>
        </p:spPr>
        <p:txBody>
          <a:bodyPr/>
          <a:lstStyle/>
          <a:p>
            <a:r>
              <a:rPr lang="pt-BR" dirty="0"/>
              <a:t>Demais bibliotecas e 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Banco de dados: </a:t>
            </a:r>
            <a:r>
              <a:rPr lang="pt-BR" dirty="0" smtClean="0"/>
              <a:t>MySQL</a:t>
            </a:r>
          </a:p>
          <a:p>
            <a:r>
              <a:rPr lang="pt-BR" dirty="0" smtClean="0"/>
              <a:t>Ferramenta </a:t>
            </a:r>
            <a:r>
              <a:rPr lang="pt-BR" dirty="0"/>
              <a:t>de manipulação do Banco de dados: </a:t>
            </a:r>
            <a:r>
              <a:rPr lang="pt-BR" dirty="0" err="1" smtClean="0"/>
              <a:t>PhpMyAdmin</a:t>
            </a:r>
            <a:endParaRPr lang="pt-BR" dirty="0" smtClean="0"/>
          </a:p>
          <a:p>
            <a:r>
              <a:rPr lang="pt-BR" dirty="0" smtClean="0"/>
              <a:t>Servidor</a:t>
            </a:r>
            <a:r>
              <a:rPr lang="pt-BR" dirty="0"/>
              <a:t>: </a:t>
            </a:r>
            <a:r>
              <a:rPr lang="pt-BR" dirty="0" smtClean="0"/>
              <a:t>Apache</a:t>
            </a:r>
          </a:p>
          <a:p>
            <a:r>
              <a:rPr lang="pt-BR" dirty="0" err="1" smtClean="0"/>
              <a:t>Xampp</a:t>
            </a:r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programação principal: </a:t>
            </a:r>
            <a:r>
              <a:rPr lang="pt-BR" dirty="0" smtClean="0"/>
              <a:t>PHP</a:t>
            </a:r>
          </a:p>
          <a:p>
            <a:r>
              <a:rPr lang="pt-BR" dirty="0" smtClean="0"/>
              <a:t>Linguagem </a:t>
            </a:r>
            <a:r>
              <a:rPr lang="pt-BR" dirty="0"/>
              <a:t>de auxílio UI(</a:t>
            </a:r>
            <a:r>
              <a:rPr lang="pt-BR" dirty="0" err="1"/>
              <a:t>FrontEnd</a:t>
            </a:r>
            <a:r>
              <a:rPr lang="pt-BR" dirty="0"/>
              <a:t>) </a:t>
            </a:r>
            <a:r>
              <a:rPr lang="pt-BR" dirty="0" err="1"/>
              <a:t>Javascript</a:t>
            </a:r>
            <a:r>
              <a:rPr lang="pt-BR" dirty="0"/>
              <a:t>, biblioteca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CSS</a:t>
            </a:r>
            <a:r>
              <a:rPr lang="pt-BR" dirty="0"/>
              <a:t>, </a:t>
            </a:r>
            <a:r>
              <a:rPr lang="pt-BR" dirty="0" smtClean="0"/>
              <a:t>HTML5</a:t>
            </a:r>
          </a:p>
          <a:p>
            <a:r>
              <a:rPr lang="pt-BR" dirty="0"/>
              <a:t>Ambiente de desenvolvimento: </a:t>
            </a:r>
            <a:r>
              <a:rPr lang="pt-BR" dirty="0" err="1"/>
              <a:t>Notepad</a:t>
            </a:r>
            <a:r>
              <a:rPr lang="pt-BR" dirty="0" smtClean="0"/>
              <a:t>++</a:t>
            </a:r>
          </a:p>
          <a:p>
            <a:r>
              <a:rPr lang="pt-BR" dirty="0"/>
              <a:t>Ferramenta de Versionamento: Git(Github servidor de armazenamento </a:t>
            </a:r>
            <a:r>
              <a:rPr lang="pt-BR" dirty="0" smtClean="0"/>
              <a:t>dos arquivos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43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229</Words>
  <Application>Microsoft Office PowerPoint</Application>
  <PresentationFormat>Personalizar</PresentationFormat>
  <Paragraphs>65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  <vt:lpstr>Demais bibliotecas e recursos utilizados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Txai Mostardeiro</cp:lastModifiedBy>
  <cp:revision>12</cp:revision>
  <dcterms:created xsi:type="dcterms:W3CDTF">2017-05-30T00:43:23Z</dcterms:created>
  <dcterms:modified xsi:type="dcterms:W3CDTF">2017-05-30T02:14:04Z</dcterms:modified>
</cp:coreProperties>
</file>