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90" d="100"/>
          <a:sy n="90" d="100"/>
        </p:scale>
        <p:origin x="-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Colheita </a:t>
            </a:r>
            <a:r>
              <a:rPr lang="pt-BR" dirty="0" smtClean="0"/>
              <a:t>Urbana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6181" y="3996267"/>
            <a:ext cx="7776842" cy="138853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Por: Ândreo Dias Barros; </a:t>
            </a:r>
            <a:r>
              <a:rPr lang="pt-BR" dirty="0" err="1" smtClean="0"/>
              <a:t>Txai</a:t>
            </a:r>
            <a:r>
              <a:rPr lang="pt-BR" dirty="0" smtClean="0"/>
              <a:t> </a:t>
            </a:r>
            <a:r>
              <a:rPr lang="pt-BR" dirty="0" err="1" smtClean="0"/>
              <a:t>Mostardeiro</a:t>
            </a:r>
            <a:r>
              <a:rPr lang="pt-BR" dirty="0" smtClean="0"/>
              <a:t> </a:t>
            </a:r>
            <a:r>
              <a:rPr lang="pt-BR" dirty="0" err="1" smtClean="0"/>
              <a:t>Potier</a:t>
            </a:r>
            <a:r>
              <a:rPr lang="pt-BR" dirty="0" smtClean="0"/>
              <a:t>; Adão dos Santos Jr.</a:t>
            </a:r>
          </a:p>
          <a:p>
            <a:r>
              <a:rPr lang="pt-BR" dirty="0" smtClean="0"/>
              <a:t>Professora: Lucinéia Heloisa </a:t>
            </a:r>
            <a:r>
              <a:rPr lang="pt-BR" dirty="0" err="1" smtClean="0"/>
              <a:t>Thom</a:t>
            </a:r>
            <a:endParaRPr lang="pt-BR" dirty="0" smtClean="0"/>
          </a:p>
          <a:p>
            <a:r>
              <a:rPr lang="pt-BR" dirty="0" smtClean="0"/>
              <a:t>Engenharia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05492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Esse projeto tem por objetivo desenvolver um site para comércio da cooperativa Colheita Urbana, afim de auxiliar na divulgação e nas vendas dos produtos orgânicos por eles produzidos.</a:t>
            </a:r>
          </a:p>
          <a:p>
            <a:r>
              <a:rPr lang="pt-BR" dirty="0" smtClean="0"/>
              <a:t>O </a:t>
            </a:r>
            <a:r>
              <a:rPr lang="pt-BR" dirty="0"/>
              <a:t>sistema consta com gerenciamento de usuários e itens, sistema no modelo de </a:t>
            </a:r>
            <a:r>
              <a:rPr lang="pt-BR" dirty="0" smtClean="0"/>
              <a:t>carrinho </a:t>
            </a:r>
            <a:r>
              <a:rPr lang="pt-BR" dirty="0"/>
              <a:t>de compras(nesse caso será a cesta de alimentos), sistemas de e pesquisa e </a:t>
            </a:r>
            <a:r>
              <a:rPr lang="pt-BR" dirty="0" smtClean="0"/>
              <a:t>exibição </a:t>
            </a:r>
            <a:r>
              <a:rPr lang="pt-BR" dirty="0"/>
              <a:t>dos itens e um mecanismo de pagamento simples. Para  possibilitar melhor gerenciamento de vendas aos </a:t>
            </a:r>
            <a:r>
              <a:rPr lang="pt-BR" dirty="0" smtClean="0"/>
              <a:t>produtores </a:t>
            </a:r>
            <a:r>
              <a:rPr lang="pt-BR" dirty="0"/>
              <a:t>e </a:t>
            </a:r>
            <a:r>
              <a:rPr lang="pt-BR" dirty="0" smtClean="0"/>
              <a:t>facilitar </a:t>
            </a:r>
            <a:r>
              <a:rPr lang="pt-BR" dirty="0"/>
              <a:t>o acesso aos produtos pelos clientes</a:t>
            </a:r>
          </a:p>
        </p:txBody>
      </p:sp>
    </p:spTree>
    <p:extLst>
      <p:ext uri="{BB962C8B-B14F-4D97-AF65-F5344CB8AC3E}">
        <p14:creationId xmlns:p14="http://schemas.microsoft.com/office/powerpoint/2010/main" val="37811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885" y="-152399"/>
            <a:ext cx="6070919" cy="834390"/>
          </a:xfrm>
        </p:spPr>
        <p:txBody>
          <a:bodyPr/>
          <a:lstStyle/>
          <a:p>
            <a:r>
              <a:rPr lang="pt-BR" dirty="0" smtClean="0"/>
              <a:t>Visão geral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7709" y="1190801"/>
            <a:ext cx="10002840" cy="5052059"/>
          </a:xfrm>
        </p:spPr>
        <p:txBody>
          <a:bodyPr numCol="2">
            <a:noAutofit/>
          </a:bodyPr>
          <a:lstStyle/>
          <a:p>
            <a:r>
              <a:rPr lang="pt-BR" sz="1000" dirty="0"/>
              <a:t>Caso de Uso: Adicionar Item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adicionar itens novos ao estoque.  </a:t>
            </a:r>
          </a:p>
          <a:p>
            <a:r>
              <a:rPr lang="pt-BR" sz="1000" dirty="0"/>
              <a:t>Caso de Uso: Mudar senha da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mudar a senha da própria conta de administrador </a:t>
            </a:r>
          </a:p>
          <a:p>
            <a:r>
              <a:rPr lang="pt-BR" sz="1000" dirty="0"/>
              <a:t>Caso de Uso: Listar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listar todos os itens do estoque para verificação de </a:t>
            </a:r>
            <a:r>
              <a:rPr lang="pt-BR" sz="1000" dirty="0" smtClean="0"/>
              <a:t>quantidades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Remover Itens </a:t>
            </a: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remover itens que estão disponíveis na lista do estoque. </a:t>
            </a:r>
          </a:p>
          <a:p>
            <a:r>
              <a:rPr lang="pt-BR" sz="1000" dirty="0"/>
              <a:t>Caso de Uso: Editar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editar quaisquer itens que estão presentes no estoque. </a:t>
            </a:r>
          </a:p>
          <a:p>
            <a:r>
              <a:rPr lang="pt-BR" sz="1000" dirty="0"/>
              <a:t>Caso de Uso: Cadastrar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cadastrar novos tipos de cestas, a atual lista de cestas.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listar todos os tipos de cestas disponíveis atualmente. </a:t>
            </a:r>
          </a:p>
          <a:p>
            <a:r>
              <a:rPr lang="pt-BR" sz="1000" dirty="0"/>
              <a:t>Caso de Uso: Deletar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remover tipos de cestas disponíveis no sistema. </a:t>
            </a:r>
          </a:p>
          <a:p>
            <a:r>
              <a:rPr lang="pt-BR" sz="1000" dirty="0"/>
              <a:t>Caso de Uso: Consultar relatórios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consultar um relatório, contendo todas as cestas vendidas </a:t>
            </a:r>
            <a:r>
              <a:rPr lang="pt-BR" sz="1000" dirty="0" smtClean="0"/>
              <a:t>no </a:t>
            </a:r>
            <a:r>
              <a:rPr lang="pt-BR" sz="1000" dirty="0"/>
              <a:t>site, de todos os usuários.  </a:t>
            </a:r>
          </a:p>
          <a:p>
            <a:r>
              <a:rPr lang="pt-BR" sz="1000" dirty="0"/>
              <a:t>Caso de Uso: Consultar usuários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consultar dados como por exemplo nome, endereço e </a:t>
            </a:r>
            <a:r>
              <a:rPr lang="pt-BR" sz="1000" dirty="0" smtClean="0"/>
              <a:t>telefone </a:t>
            </a:r>
            <a:r>
              <a:rPr lang="pt-BR" sz="1000" dirty="0"/>
              <a:t>de todos os usuários cadastrados.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enviar um e-mail ao usuário que solicitou aluguel quando o dono </a:t>
            </a:r>
            <a:r>
              <a:rPr lang="pt-BR" sz="1000" dirty="0" smtClean="0"/>
              <a:t>do </a:t>
            </a:r>
            <a:r>
              <a:rPr lang="pt-BR" sz="1000" dirty="0"/>
              <a:t>item aceitou ou recusou seu pedido. </a:t>
            </a:r>
          </a:p>
          <a:p>
            <a:r>
              <a:rPr lang="pt-BR" sz="1000" dirty="0"/>
              <a:t>Caso de Uso: Cadastrar e editar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deve poder se cadastrar no site, e ter poder de alterar os dados </a:t>
            </a:r>
            <a:r>
              <a:rPr lang="pt-BR" sz="1000" dirty="0" smtClean="0"/>
              <a:t>cadastrais </a:t>
            </a:r>
            <a:r>
              <a:rPr lang="pt-BR" sz="1000" dirty="0"/>
              <a:t>da própria conta. </a:t>
            </a:r>
          </a:p>
          <a:p>
            <a:r>
              <a:rPr lang="pt-BR" sz="1000" dirty="0"/>
              <a:t>Caso de Uso: Histórico de compra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Usuário comum verificar seu próprio histórico de compras no site.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Restrições de Comida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Caso o Usuário comum tenha algum tipo de alergia ou restrição nutricional (dieta) </a:t>
            </a:r>
            <a:r>
              <a:rPr lang="pt-BR" sz="1000" dirty="0" smtClean="0"/>
              <a:t>é </a:t>
            </a:r>
            <a:r>
              <a:rPr lang="pt-BR" sz="1000" dirty="0"/>
              <a:t>possível restringir a seleção de itens da cesta a apenas os itens da sua dieta. </a:t>
            </a:r>
          </a:p>
          <a:p>
            <a:r>
              <a:rPr lang="pt-BR" sz="1000" dirty="0"/>
              <a:t>Caso de Uso: Selecionar cesta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pode escolher uma cesta, para futura compra. </a:t>
            </a:r>
          </a:p>
          <a:p>
            <a:r>
              <a:rPr lang="pt-BR" sz="1000" dirty="0"/>
              <a:t>Caso de Uso: Mostrar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os itens disponíveis para o usuário em uma lista.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Selecionar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Para continuar o processo de compra o Usuário comum deve selecionar itens da </a:t>
            </a:r>
            <a:r>
              <a:rPr lang="pt-BR" sz="1000" dirty="0" smtClean="0"/>
              <a:t>lista </a:t>
            </a:r>
            <a:r>
              <a:rPr lang="pt-BR" sz="1000" dirty="0"/>
              <a:t>exibida. </a:t>
            </a:r>
          </a:p>
          <a:p>
            <a:r>
              <a:rPr lang="pt-BR" sz="1000" dirty="0"/>
              <a:t>Caso de Uso: Exibir cestas montadas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a cesta montada pelo Usuário comum com os itens por ele </a:t>
            </a:r>
            <a:r>
              <a:rPr lang="pt-BR" sz="1000" dirty="0" smtClean="0"/>
              <a:t>escolhidos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Pagamento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efetua a compra, realizando o pagamento feito externamente.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0897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071575"/>
            <a:ext cx="10018713" cy="3124201"/>
          </a:xfrm>
        </p:spPr>
        <p:txBody>
          <a:bodyPr/>
          <a:lstStyle/>
          <a:p>
            <a:r>
              <a:rPr lang="pt-BR" dirty="0"/>
              <a:t>Usamos o modelo </a:t>
            </a:r>
            <a:r>
              <a:rPr lang="pt-BR" dirty="0" err="1" smtClean="0"/>
              <a:t>Model-View-Controller</a:t>
            </a:r>
            <a:r>
              <a:rPr lang="pt-BR" dirty="0" smtClean="0"/>
              <a:t> </a:t>
            </a:r>
            <a:r>
              <a:rPr lang="pt-BR" dirty="0"/>
              <a:t>(MVC) em conjunto com </a:t>
            </a:r>
            <a:r>
              <a:rPr lang="pt-BR" dirty="0" smtClean="0"/>
              <a:t>um </a:t>
            </a:r>
            <a:r>
              <a:rPr lang="pt-BR" dirty="0"/>
              <a:t>Modelo de </a:t>
            </a:r>
            <a:r>
              <a:rPr lang="pt-BR" dirty="0" smtClean="0"/>
              <a:t>Camadas usando </a:t>
            </a:r>
            <a:r>
              <a:rPr lang="pt-BR" dirty="0"/>
              <a:t>a </a:t>
            </a:r>
            <a:r>
              <a:rPr lang="pt-BR" dirty="0" smtClean="0"/>
              <a:t>ideia </a:t>
            </a:r>
            <a:r>
              <a:rPr lang="pt-BR" dirty="0"/>
              <a:t>de </a:t>
            </a:r>
            <a:r>
              <a:rPr lang="pt-BR" dirty="0" smtClean="0"/>
              <a:t>camadas. </a:t>
            </a:r>
            <a:r>
              <a:rPr lang="pt-BR" dirty="0"/>
              <a:t>U</a:t>
            </a:r>
            <a:r>
              <a:rPr lang="pt-BR" dirty="0" smtClean="0"/>
              <a:t>ma </a:t>
            </a:r>
            <a:r>
              <a:rPr lang="pt-BR" dirty="0"/>
              <a:t>camada de MVC </a:t>
            </a:r>
            <a:r>
              <a:rPr lang="pt-BR" dirty="0" smtClean="0"/>
              <a:t>para o </a:t>
            </a:r>
            <a:r>
              <a:rPr lang="pt-BR" dirty="0"/>
              <a:t>corpo do software em </a:t>
            </a:r>
            <a:r>
              <a:rPr lang="pt-BR" dirty="0" smtClean="0"/>
              <a:t>si (já </a:t>
            </a:r>
            <a:r>
              <a:rPr lang="pt-BR" dirty="0"/>
              <a:t>que é o mais recomendado para web) e uma camada para própria para o Banco de dados, já que ele é uma parte muito importante do </a:t>
            </a:r>
            <a:r>
              <a:rPr lang="pt-BR" dirty="0" smtClean="0"/>
              <a:t>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1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</TotalTime>
  <Words>189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Paralaxe</vt:lpstr>
      <vt:lpstr>Colheita Urbana  </vt:lpstr>
      <vt:lpstr>Descrição do Sistema</vt:lpstr>
      <vt:lpstr>Visão geral dos casos de uso</vt:lpstr>
      <vt:lpstr>Arquitetura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Pôgrama de engenharia de shofitwer</dc:title>
  <dc:creator>Ândreo Barros</dc:creator>
  <cp:lastModifiedBy>Ândreo Barros</cp:lastModifiedBy>
  <cp:revision>4</cp:revision>
  <dcterms:created xsi:type="dcterms:W3CDTF">2017-05-30T00:43:23Z</dcterms:created>
  <dcterms:modified xsi:type="dcterms:W3CDTF">2017-05-30T01:16:26Z</dcterms:modified>
</cp:coreProperties>
</file>