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23" r:id="rId2"/>
    <p:sldId id="322" r:id="rId3"/>
    <p:sldId id="258" r:id="rId4"/>
    <p:sldId id="330" r:id="rId5"/>
    <p:sldId id="331" r:id="rId6"/>
    <p:sldId id="332" r:id="rId7"/>
    <p:sldId id="259" r:id="rId8"/>
    <p:sldId id="333" r:id="rId9"/>
    <p:sldId id="334" r:id="rId10"/>
    <p:sldId id="263" r:id="rId11"/>
    <p:sldId id="335" r:id="rId12"/>
    <p:sldId id="261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CAECD05-46AE-4E90-A22B-3CB984DE72F2}">
          <p14:sldIdLst>
            <p14:sldId id="323"/>
            <p14:sldId id="322"/>
            <p14:sldId id="258"/>
            <p14:sldId id="330"/>
            <p14:sldId id="331"/>
            <p14:sldId id="332"/>
            <p14:sldId id="259"/>
            <p14:sldId id="333"/>
            <p14:sldId id="334"/>
            <p14:sldId id="263"/>
            <p14:sldId id="335"/>
            <p14:sldId id="26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18AB3"/>
    <a:srgbClr val="E6E6E6"/>
    <a:srgbClr val="D4E738"/>
    <a:srgbClr val="5DB4E3"/>
    <a:srgbClr val="FF7538"/>
    <a:srgbClr val="FFF509"/>
    <a:srgbClr val="DF5327"/>
    <a:srgbClr val="A6B727"/>
    <a:srgbClr val="F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790" autoAdjust="0"/>
  </p:normalViewPr>
  <p:slideViewPr>
    <p:cSldViewPr snapToGrid="0">
      <p:cViewPr varScale="1">
        <p:scale>
          <a:sx n="113" d="100"/>
          <a:sy n="113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C0A3B-D75C-4412-95C9-07DE6A2FAA6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0C0AE-E38C-422E-96DB-6FE094C58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36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909E2-E598-4B29-8185-79E9259BC84B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25AAB-0448-46E3-9A91-E252FB64F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6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" y="6508750"/>
            <a:ext cx="12191999" cy="3762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实时空气质量监测系统的设计与实现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西南石油大学计算机科学学院（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CS.SWPU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2473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>
            <a:spLocks noChangeAspect="1"/>
          </p:cNvSpPr>
          <p:nvPr userDrawn="1"/>
        </p:nvSpPr>
        <p:spPr>
          <a:xfrm flipV="1">
            <a:off x="413699" y="723538"/>
            <a:ext cx="835200" cy="720000"/>
          </a:xfrm>
          <a:prstGeom prst="triangle">
            <a:avLst/>
          </a:prstGeom>
          <a:solidFill>
            <a:srgbClr val="02B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>
            <a:spLocks noChangeAspect="1"/>
          </p:cNvSpPr>
          <p:nvPr userDrawn="1"/>
        </p:nvSpPr>
        <p:spPr>
          <a:xfrm flipV="1">
            <a:off x="13406" y="1435774"/>
            <a:ext cx="835200" cy="720000"/>
          </a:xfrm>
          <a:prstGeom prst="triangle">
            <a:avLst/>
          </a:prstGeom>
          <a:solidFill>
            <a:srgbClr val="129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 userDrawn="1"/>
        </p:nvSpPr>
        <p:spPr>
          <a:xfrm>
            <a:off x="3588" y="723538"/>
            <a:ext cx="835200" cy="720000"/>
          </a:xfrm>
          <a:prstGeom prst="triangle">
            <a:avLst/>
          </a:prstGeom>
          <a:solidFill>
            <a:srgbClr val="1D6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>
            <a:spLocks noChangeAspect="1"/>
          </p:cNvSpPr>
          <p:nvPr userDrawn="1"/>
        </p:nvSpPr>
        <p:spPr>
          <a:xfrm>
            <a:off x="416722" y="0"/>
            <a:ext cx="835200" cy="720000"/>
          </a:xfrm>
          <a:prstGeom prst="triangle">
            <a:avLst/>
          </a:prstGeom>
          <a:solidFill>
            <a:srgbClr val="FFD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>
            <a:spLocks noChangeAspect="1"/>
          </p:cNvSpPr>
          <p:nvPr userDrawn="1"/>
        </p:nvSpPr>
        <p:spPr>
          <a:xfrm>
            <a:off x="1226062" y="-7094"/>
            <a:ext cx="835200" cy="720000"/>
          </a:xfrm>
          <a:prstGeom prst="triangle">
            <a:avLst/>
          </a:prstGeom>
          <a:solidFill>
            <a:srgbClr val="FD8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 userDrawn="1"/>
        </p:nvSpPr>
        <p:spPr>
          <a:xfrm flipV="1">
            <a:off x="1" y="2298"/>
            <a:ext cx="835200" cy="720000"/>
          </a:xfrm>
          <a:prstGeom prst="triangle">
            <a:avLst/>
          </a:prstGeom>
          <a:solidFill>
            <a:srgbClr val="B12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>
            <a:spLocks noChangeAspect="1"/>
          </p:cNvSpPr>
          <p:nvPr userDrawn="1"/>
        </p:nvSpPr>
        <p:spPr>
          <a:xfrm flipV="1">
            <a:off x="821392" y="-7094"/>
            <a:ext cx="835200" cy="7200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9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>
            <a:spLocks noChangeAspect="1"/>
          </p:cNvSpPr>
          <p:nvPr userDrawn="1"/>
        </p:nvSpPr>
        <p:spPr>
          <a:xfrm flipV="1">
            <a:off x="413699" y="723538"/>
            <a:ext cx="835200" cy="720000"/>
          </a:xfrm>
          <a:prstGeom prst="triangle">
            <a:avLst/>
          </a:prstGeom>
          <a:solidFill>
            <a:srgbClr val="02B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>
            <a:spLocks noChangeAspect="1"/>
          </p:cNvSpPr>
          <p:nvPr userDrawn="1"/>
        </p:nvSpPr>
        <p:spPr>
          <a:xfrm flipV="1">
            <a:off x="13406" y="1435774"/>
            <a:ext cx="835200" cy="720000"/>
          </a:xfrm>
          <a:prstGeom prst="triangle">
            <a:avLst/>
          </a:prstGeom>
          <a:solidFill>
            <a:srgbClr val="129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 userDrawn="1"/>
        </p:nvSpPr>
        <p:spPr>
          <a:xfrm>
            <a:off x="3588" y="723538"/>
            <a:ext cx="835200" cy="720000"/>
          </a:xfrm>
          <a:prstGeom prst="triangle">
            <a:avLst/>
          </a:prstGeom>
          <a:solidFill>
            <a:srgbClr val="1D6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>
            <a:spLocks noChangeAspect="1"/>
          </p:cNvSpPr>
          <p:nvPr userDrawn="1"/>
        </p:nvSpPr>
        <p:spPr>
          <a:xfrm>
            <a:off x="416722" y="0"/>
            <a:ext cx="835200" cy="720000"/>
          </a:xfrm>
          <a:prstGeom prst="triangle">
            <a:avLst/>
          </a:prstGeom>
          <a:solidFill>
            <a:srgbClr val="FFD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>
            <a:spLocks noChangeAspect="1"/>
          </p:cNvSpPr>
          <p:nvPr userDrawn="1"/>
        </p:nvSpPr>
        <p:spPr>
          <a:xfrm>
            <a:off x="1226062" y="-7094"/>
            <a:ext cx="835200" cy="720000"/>
          </a:xfrm>
          <a:prstGeom prst="triangle">
            <a:avLst/>
          </a:prstGeom>
          <a:solidFill>
            <a:srgbClr val="FD8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 userDrawn="1"/>
        </p:nvSpPr>
        <p:spPr>
          <a:xfrm flipV="1">
            <a:off x="1" y="2298"/>
            <a:ext cx="835200" cy="720000"/>
          </a:xfrm>
          <a:prstGeom prst="triangle">
            <a:avLst/>
          </a:prstGeom>
          <a:solidFill>
            <a:srgbClr val="B12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>
            <a:spLocks noChangeAspect="1"/>
          </p:cNvSpPr>
          <p:nvPr userDrawn="1"/>
        </p:nvSpPr>
        <p:spPr>
          <a:xfrm flipV="1">
            <a:off x="821392" y="-7094"/>
            <a:ext cx="835200" cy="7200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>
            <a:spLocks noChangeAspect="1"/>
          </p:cNvSpPr>
          <p:nvPr userDrawn="1"/>
        </p:nvSpPr>
        <p:spPr>
          <a:xfrm>
            <a:off x="10942261" y="3984793"/>
            <a:ext cx="835200" cy="720000"/>
          </a:xfrm>
          <a:prstGeom prst="triangle">
            <a:avLst/>
          </a:prstGeom>
          <a:solidFill>
            <a:srgbClr val="FF4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>
            <a:spLocks noChangeAspect="1"/>
          </p:cNvSpPr>
          <p:nvPr userDrawn="1"/>
        </p:nvSpPr>
        <p:spPr>
          <a:xfrm>
            <a:off x="9677712" y="6138000"/>
            <a:ext cx="835200" cy="720000"/>
          </a:xfrm>
          <a:prstGeom prst="triangle">
            <a:avLst/>
          </a:prstGeom>
          <a:solidFill>
            <a:srgbClr val="1D6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>
            <a:spLocks noChangeAspect="1"/>
          </p:cNvSpPr>
          <p:nvPr userDrawn="1"/>
        </p:nvSpPr>
        <p:spPr>
          <a:xfrm rot="10800000" flipV="1">
            <a:off x="10096266" y="5422413"/>
            <a:ext cx="835200" cy="720000"/>
          </a:xfrm>
          <a:prstGeom prst="triangle">
            <a:avLst/>
          </a:prstGeom>
          <a:solidFill>
            <a:srgbClr val="18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>
            <a:spLocks noChangeAspect="1"/>
          </p:cNvSpPr>
          <p:nvPr userDrawn="1"/>
        </p:nvSpPr>
        <p:spPr>
          <a:xfrm rot="10800000">
            <a:off x="10937715" y="6141294"/>
            <a:ext cx="835200" cy="720000"/>
          </a:xfrm>
          <a:prstGeom prst="triangle">
            <a:avLst/>
          </a:prstGeom>
          <a:solidFill>
            <a:srgbClr val="B12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>
            <a:spLocks noChangeAspect="1"/>
          </p:cNvSpPr>
          <p:nvPr userDrawn="1"/>
        </p:nvSpPr>
        <p:spPr>
          <a:xfrm rot="10800000" flipV="1">
            <a:off x="10518208" y="6138000"/>
            <a:ext cx="835200" cy="720000"/>
          </a:xfrm>
          <a:prstGeom prst="triangle">
            <a:avLst/>
          </a:prstGeom>
          <a:solidFill>
            <a:srgbClr val="FEC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>
            <a:spLocks noChangeAspect="1"/>
          </p:cNvSpPr>
          <p:nvPr userDrawn="1"/>
        </p:nvSpPr>
        <p:spPr>
          <a:xfrm flipV="1">
            <a:off x="10098701" y="6141294"/>
            <a:ext cx="835200" cy="720000"/>
          </a:xfrm>
          <a:prstGeom prst="triangle">
            <a:avLst/>
          </a:prstGeom>
          <a:solidFill>
            <a:srgbClr val="00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>
            <a:spLocks noChangeAspect="1"/>
          </p:cNvSpPr>
          <p:nvPr userDrawn="1"/>
        </p:nvSpPr>
        <p:spPr>
          <a:xfrm rot="10800000">
            <a:off x="10517259" y="5428523"/>
            <a:ext cx="835200" cy="720000"/>
          </a:xfrm>
          <a:prstGeom prst="triangle">
            <a:avLst/>
          </a:prstGeom>
          <a:solidFill>
            <a:srgbClr val="16B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>
            <a:spLocks noChangeAspect="1"/>
          </p:cNvSpPr>
          <p:nvPr userDrawn="1"/>
        </p:nvSpPr>
        <p:spPr>
          <a:xfrm rot="10800000" flipV="1">
            <a:off x="10520115" y="4710354"/>
            <a:ext cx="835200" cy="720000"/>
          </a:xfrm>
          <a:prstGeom prst="triangle">
            <a:avLst/>
          </a:prstGeom>
          <a:solidFill>
            <a:srgbClr val="02B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>
            <a:spLocks noChangeAspect="1"/>
          </p:cNvSpPr>
          <p:nvPr userDrawn="1"/>
        </p:nvSpPr>
        <p:spPr>
          <a:xfrm rot="10800000">
            <a:off x="10939676" y="4704736"/>
            <a:ext cx="835200" cy="720000"/>
          </a:xfrm>
          <a:prstGeom prst="triangle">
            <a:avLst/>
          </a:prstGeom>
          <a:solidFill>
            <a:srgbClr val="CA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>
            <a:spLocks noChangeAspect="1"/>
          </p:cNvSpPr>
          <p:nvPr userDrawn="1"/>
        </p:nvSpPr>
        <p:spPr>
          <a:xfrm rot="10800000" flipV="1">
            <a:off x="11358170" y="4707573"/>
            <a:ext cx="835200" cy="720000"/>
          </a:xfrm>
          <a:prstGeom prst="triangle">
            <a:avLst/>
          </a:prstGeom>
          <a:solidFill>
            <a:srgbClr val="F16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 userDrawn="1"/>
        </p:nvSpPr>
        <p:spPr>
          <a:xfrm rot="10800000">
            <a:off x="11358170" y="5430355"/>
            <a:ext cx="835200" cy="720000"/>
          </a:xfrm>
          <a:prstGeom prst="triangle">
            <a:avLst/>
          </a:prstGeom>
          <a:solidFill>
            <a:srgbClr val="FFD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>
            <a:spLocks noChangeAspect="1"/>
          </p:cNvSpPr>
          <p:nvPr userDrawn="1"/>
        </p:nvSpPr>
        <p:spPr>
          <a:xfrm rot="10800000" flipV="1">
            <a:off x="10939201" y="5419118"/>
            <a:ext cx="835200" cy="720000"/>
          </a:xfrm>
          <a:prstGeom prst="triangle">
            <a:avLst/>
          </a:prstGeom>
          <a:solidFill>
            <a:srgbClr val="EEC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>
            <a:spLocks noChangeAspect="1"/>
          </p:cNvSpPr>
          <p:nvPr userDrawn="1"/>
        </p:nvSpPr>
        <p:spPr>
          <a:xfrm rot="10800000" flipV="1">
            <a:off x="11356801" y="6138000"/>
            <a:ext cx="835200" cy="720000"/>
          </a:xfrm>
          <a:prstGeom prst="triangle">
            <a:avLst/>
          </a:prstGeom>
          <a:solidFill>
            <a:srgbClr val="FD8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>
            <a:spLocks noChangeAspect="1"/>
          </p:cNvSpPr>
          <p:nvPr userDrawn="1"/>
        </p:nvSpPr>
        <p:spPr>
          <a:xfrm flipV="1">
            <a:off x="11782036" y="6145093"/>
            <a:ext cx="404428" cy="697290"/>
          </a:xfrm>
          <a:custGeom>
            <a:avLst/>
            <a:gdLst>
              <a:gd name="connsiteX0" fmla="*/ 0 w 404428"/>
              <a:gd name="connsiteY0" fmla="*/ 697290 h 697290"/>
              <a:gd name="connsiteX1" fmla="*/ 404428 w 404428"/>
              <a:gd name="connsiteY1" fmla="*/ 697290 h 697290"/>
              <a:gd name="connsiteX2" fmla="*/ 404428 w 404428"/>
              <a:gd name="connsiteY2" fmla="*/ 0 h 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428" h="697290">
                <a:moveTo>
                  <a:pt x="0" y="697290"/>
                </a:moveTo>
                <a:lnTo>
                  <a:pt x="404428" y="697290"/>
                </a:lnTo>
                <a:lnTo>
                  <a:pt x="404428" y="0"/>
                </a:lnTo>
                <a:close/>
              </a:path>
            </a:pathLst>
          </a:custGeom>
          <a:solidFill>
            <a:srgbClr val="6D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>
            <a:spLocks noChangeAspect="1"/>
          </p:cNvSpPr>
          <p:nvPr userDrawn="1"/>
        </p:nvSpPr>
        <p:spPr>
          <a:xfrm flipV="1">
            <a:off x="11358708" y="3984793"/>
            <a:ext cx="835200" cy="720000"/>
          </a:xfrm>
          <a:prstGeom prst="triangle">
            <a:avLst/>
          </a:prstGeom>
          <a:solidFill>
            <a:srgbClr val="B12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>
            <a:spLocks noChangeAspect="1"/>
          </p:cNvSpPr>
          <p:nvPr userDrawn="1"/>
        </p:nvSpPr>
        <p:spPr>
          <a:xfrm>
            <a:off x="11358708" y="3264020"/>
            <a:ext cx="835200" cy="720000"/>
          </a:xfrm>
          <a:prstGeom prst="triangle">
            <a:avLst/>
          </a:prstGeom>
          <a:solidFill>
            <a:srgbClr val="FD8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5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7257"/>
            <a:ext cx="12223345" cy="54758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5" r="67601"/>
          <a:stretch>
            <a:fillRect/>
          </a:stretch>
        </p:blipFill>
        <p:spPr>
          <a:xfrm>
            <a:off x="1538328" y="6357257"/>
            <a:ext cx="2421888" cy="547586"/>
          </a:xfrm>
          <a:custGeom>
            <a:avLst/>
            <a:gdLst>
              <a:gd name="connsiteX0" fmla="*/ 0 w 2421888"/>
              <a:gd name="connsiteY0" fmla="*/ 0 h 547586"/>
              <a:gd name="connsiteX1" fmla="*/ 2421888 w 2421888"/>
              <a:gd name="connsiteY1" fmla="*/ 0 h 547586"/>
              <a:gd name="connsiteX2" fmla="*/ 2421888 w 2421888"/>
              <a:gd name="connsiteY2" fmla="*/ 547586 h 547586"/>
              <a:gd name="connsiteX3" fmla="*/ 0 w 2421888"/>
              <a:gd name="connsiteY3" fmla="*/ 547586 h 54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1888" h="547586">
                <a:moveTo>
                  <a:pt x="0" y="0"/>
                </a:moveTo>
                <a:lnTo>
                  <a:pt x="2421888" y="0"/>
                </a:lnTo>
                <a:lnTo>
                  <a:pt x="2421888" y="547586"/>
                </a:lnTo>
                <a:lnTo>
                  <a:pt x="0" y="54758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284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 userDrawn="1"/>
        </p:nvSpPr>
        <p:spPr>
          <a:xfrm>
            <a:off x="-791" y="-3899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" y="-2"/>
            <a:ext cx="12192001" cy="444500"/>
          </a:xfrm>
          <a:prstGeom prst="rect">
            <a:avLst/>
          </a:prstGeom>
          <a:solidFill>
            <a:srgbClr val="0F23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>
            <a:spLocks noChangeAspect="1"/>
          </p:cNvSpPr>
          <p:nvPr userDrawn="1"/>
        </p:nvSpPr>
        <p:spPr>
          <a:xfrm rot="3053125">
            <a:off x="240036" y="110850"/>
            <a:ext cx="163514" cy="148185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>
            <a:spLocks noChangeAspect="1"/>
          </p:cNvSpPr>
          <p:nvPr userDrawn="1"/>
        </p:nvSpPr>
        <p:spPr>
          <a:xfrm rot="20237207">
            <a:off x="402240" y="309077"/>
            <a:ext cx="163514" cy="148185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>
            <a:spLocks noChangeAspect="1"/>
          </p:cNvSpPr>
          <p:nvPr userDrawn="1"/>
        </p:nvSpPr>
        <p:spPr>
          <a:xfrm rot="3053125">
            <a:off x="904279" y="-77991"/>
            <a:ext cx="163514" cy="148185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>
            <a:spLocks noChangeAspect="1"/>
          </p:cNvSpPr>
          <p:nvPr userDrawn="1"/>
        </p:nvSpPr>
        <p:spPr>
          <a:xfrm rot="6960949">
            <a:off x="811555" y="201296"/>
            <a:ext cx="163514" cy="148185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>
            <a:spLocks noChangeAspect="1"/>
          </p:cNvSpPr>
          <p:nvPr userDrawn="1"/>
        </p:nvSpPr>
        <p:spPr>
          <a:xfrm rot="3053125">
            <a:off x="12000386" y="67578"/>
            <a:ext cx="163514" cy="148185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>
            <a:spLocks noChangeAspect="1"/>
          </p:cNvSpPr>
          <p:nvPr userDrawn="1"/>
        </p:nvSpPr>
        <p:spPr>
          <a:xfrm rot="6960949">
            <a:off x="10806688" y="221027"/>
            <a:ext cx="163514" cy="148185"/>
          </a:xfrm>
          <a:prstGeom prst="triangle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570209" y="-58824"/>
            <a:ext cx="1232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目录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  <a:latin typeface="造字工房尚黑 G0v1 纤细体" pitchFamily="50" charset="-122"/>
              <a:ea typeface="造字工房尚黑 G0v1 纤细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1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F23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0800000">
            <a:off x="11099215" y="469091"/>
            <a:ext cx="547759" cy="472207"/>
          </a:xfrm>
          <a:prstGeom prst="triangle">
            <a:avLst/>
          </a:prstGeom>
          <a:solidFill>
            <a:srgbClr val="BC3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11373089" y="465979"/>
            <a:ext cx="547759" cy="472207"/>
          </a:xfrm>
          <a:prstGeom prst="triangle">
            <a:avLst/>
          </a:prstGeom>
          <a:solidFill>
            <a:srgbClr val="FF5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0800000">
            <a:off x="11375846" y="-1557"/>
            <a:ext cx="547759" cy="472207"/>
          </a:xfrm>
          <a:prstGeom prst="triangle">
            <a:avLst/>
          </a:prstGeom>
          <a:solidFill>
            <a:srgbClr val="F86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1644235" y="-3112"/>
            <a:ext cx="547759" cy="472207"/>
          </a:xfrm>
          <a:prstGeom prst="triangle">
            <a:avLst/>
          </a:prstGeom>
          <a:solidFill>
            <a:srgbClr val="F89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0825330" y="464429"/>
            <a:ext cx="547759" cy="472207"/>
          </a:xfrm>
          <a:prstGeom prst="triangle">
            <a:avLst/>
          </a:prstGeom>
          <a:solidFill>
            <a:srgbClr val="FBB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10825341" y="0"/>
            <a:ext cx="547759" cy="472207"/>
          </a:xfrm>
          <a:prstGeom prst="triangle">
            <a:avLst/>
          </a:prstGeom>
          <a:solidFill>
            <a:srgbClr val="FFD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11644241" y="936630"/>
            <a:ext cx="547759" cy="472207"/>
          </a:xfrm>
          <a:prstGeom prst="triangle">
            <a:avLst/>
          </a:prstGeom>
          <a:solidFill>
            <a:srgbClr val="128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0278949" y="0"/>
            <a:ext cx="547759" cy="472207"/>
          </a:xfrm>
          <a:prstGeom prst="triangle">
            <a:avLst/>
          </a:prstGeom>
          <a:solidFill>
            <a:srgbClr val="9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0550089" y="3106"/>
            <a:ext cx="547759" cy="472207"/>
          </a:xfrm>
          <a:prstGeom prst="triangle">
            <a:avLst/>
          </a:prstGeom>
          <a:solidFill>
            <a:srgbClr val="71C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11370351" y="938186"/>
            <a:ext cx="547759" cy="472207"/>
          </a:xfrm>
          <a:prstGeom prst="triangle">
            <a:avLst/>
          </a:prstGeom>
          <a:solidFill>
            <a:srgbClr val="00A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 userDrawn="1"/>
        </p:nvSpPr>
        <p:spPr>
          <a:xfrm>
            <a:off x="0" y="1106905"/>
            <a:ext cx="12192000" cy="5751096"/>
          </a:xfrm>
          <a:custGeom>
            <a:avLst/>
            <a:gdLst>
              <a:gd name="connsiteX0" fmla="*/ 1536203 w 12192000"/>
              <a:gd name="connsiteY0" fmla="*/ 0 h 5751096"/>
              <a:gd name="connsiteX1" fmla="*/ 1704315 w 12192000"/>
              <a:gd name="connsiteY1" fmla="*/ 298816 h 5751096"/>
              <a:gd name="connsiteX2" fmla="*/ 12192000 w 12192000"/>
              <a:gd name="connsiteY2" fmla="*/ 298816 h 5751096"/>
              <a:gd name="connsiteX3" fmla="*/ 12192000 w 12192000"/>
              <a:gd name="connsiteY3" fmla="*/ 5751096 h 5751096"/>
              <a:gd name="connsiteX4" fmla="*/ 0 w 12192000"/>
              <a:gd name="connsiteY4" fmla="*/ 5751096 h 5751096"/>
              <a:gd name="connsiteX5" fmla="*/ 0 w 12192000"/>
              <a:gd name="connsiteY5" fmla="*/ 298816 h 5751096"/>
              <a:gd name="connsiteX6" fmla="*/ 1368091 w 12192000"/>
              <a:gd name="connsiteY6" fmla="*/ 298816 h 575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751096">
                <a:moveTo>
                  <a:pt x="1536203" y="0"/>
                </a:moveTo>
                <a:lnTo>
                  <a:pt x="1704315" y="298816"/>
                </a:lnTo>
                <a:lnTo>
                  <a:pt x="12192000" y="298816"/>
                </a:lnTo>
                <a:lnTo>
                  <a:pt x="12192000" y="5751096"/>
                </a:lnTo>
                <a:lnTo>
                  <a:pt x="0" y="5751096"/>
                </a:lnTo>
                <a:lnTo>
                  <a:pt x="0" y="298816"/>
                </a:lnTo>
                <a:lnTo>
                  <a:pt x="1368091" y="29881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192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A7996-2166-4F45-84FA-EA729C58EC86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96457F-AF1B-4CEF-945B-BEAD427D4E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0000">
                <a:srgbClr val="050B13"/>
              </a:gs>
              <a:gs pos="100000">
                <a:srgbClr val="0F233B"/>
              </a:gs>
              <a:gs pos="0">
                <a:srgbClr val="0F233B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69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r="12634" b="44305"/>
          <a:stretch>
            <a:fillRect/>
          </a:stretch>
        </p:blipFill>
        <p:spPr>
          <a:xfrm>
            <a:off x="0" y="1"/>
            <a:ext cx="12192000" cy="1506823"/>
          </a:xfrm>
          <a:custGeom>
            <a:avLst/>
            <a:gdLst>
              <a:gd name="connsiteX0" fmla="*/ 0 w 12192000"/>
              <a:gd name="connsiteY0" fmla="*/ 0 h 1506823"/>
              <a:gd name="connsiteX1" fmla="*/ 12192000 w 12192000"/>
              <a:gd name="connsiteY1" fmla="*/ 0 h 1506823"/>
              <a:gd name="connsiteX2" fmla="*/ 12192000 w 12192000"/>
              <a:gd name="connsiteY2" fmla="*/ 207572 h 1506823"/>
              <a:gd name="connsiteX3" fmla="*/ 0 w 12192000"/>
              <a:gd name="connsiteY3" fmla="*/ 1506823 h 150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06823">
                <a:moveTo>
                  <a:pt x="0" y="0"/>
                </a:moveTo>
                <a:lnTo>
                  <a:pt x="12192000" y="0"/>
                </a:lnTo>
                <a:lnTo>
                  <a:pt x="12192000" y="207572"/>
                </a:lnTo>
                <a:lnTo>
                  <a:pt x="0" y="1506823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7" r="12634" b="65315"/>
          <a:stretch>
            <a:fillRect/>
          </a:stretch>
        </p:blipFill>
        <p:spPr>
          <a:xfrm rot="16200000" flipV="1">
            <a:off x="8293801" y="2959800"/>
            <a:ext cx="6857998" cy="938401"/>
          </a:xfrm>
          <a:custGeom>
            <a:avLst/>
            <a:gdLst>
              <a:gd name="connsiteX0" fmla="*/ 6857998 w 6857998"/>
              <a:gd name="connsiteY0" fmla="*/ 207573 h 938401"/>
              <a:gd name="connsiteX1" fmla="*/ 6857998 w 6857998"/>
              <a:gd name="connsiteY1" fmla="*/ 0 h 938401"/>
              <a:gd name="connsiteX2" fmla="*/ 0 w 6857998"/>
              <a:gd name="connsiteY2" fmla="*/ 0 h 938401"/>
              <a:gd name="connsiteX3" fmla="*/ 0 w 6857998"/>
              <a:gd name="connsiteY3" fmla="*/ 938401 h 93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98" h="938401">
                <a:moveTo>
                  <a:pt x="6857998" y="207573"/>
                </a:moveTo>
                <a:lnTo>
                  <a:pt x="6857998" y="0"/>
                </a:lnTo>
                <a:lnTo>
                  <a:pt x="0" y="0"/>
                </a:lnTo>
                <a:lnTo>
                  <a:pt x="0" y="93840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686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>
            <a:spLocks noChangeAspect="1"/>
          </p:cNvSpPr>
          <p:nvPr userDrawn="1"/>
        </p:nvSpPr>
        <p:spPr>
          <a:xfrm flipV="1">
            <a:off x="10957370" y="1445065"/>
            <a:ext cx="835200" cy="720000"/>
          </a:xfrm>
          <a:prstGeom prst="triangle">
            <a:avLst/>
          </a:prstGeom>
          <a:solidFill>
            <a:srgbClr val="18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>
            <a:spLocks noChangeAspect="1"/>
          </p:cNvSpPr>
          <p:nvPr userDrawn="1"/>
        </p:nvSpPr>
        <p:spPr>
          <a:xfrm flipV="1">
            <a:off x="10957370" y="4958"/>
            <a:ext cx="835200" cy="720000"/>
          </a:xfrm>
          <a:prstGeom prst="triangle">
            <a:avLst/>
          </a:prstGeom>
          <a:solidFill>
            <a:srgbClr val="FF4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>
            <a:spLocks noChangeAspect="1"/>
          </p:cNvSpPr>
          <p:nvPr userDrawn="1"/>
        </p:nvSpPr>
        <p:spPr>
          <a:xfrm flipV="1">
            <a:off x="10527194" y="727208"/>
            <a:ext cx="835200" cy="720000"/>
          </a:xfrm>
          <a:prstGeom prst="triangle">
            <a:avLst/>
          </a:prstGeom>
          <a:solidFill>
            <a:srgbClr val="02B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>
            <a:spLocks noChangeAspect="1"/>
          </p:cNvSpPr>
          <p:nvPr userDrawn="1"/>
        </p:nvSpPr>
        <p:spPr>
          <a:xfrm>
            <a:off x="11365965" y="4497"/>
            <a:ext cx="835200" cy="720000"/>
          </a:xfrm>
          <a:prstGeom prst="triangle">
            <a:avLst/>
          </a:prstGeom>
          <a:solidFill>
            <a:srgbClr val="CA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>
            <a:spLocks noChangeAspect="1"/>
          </p:cNvSpPr>
          <p:nvPr userDrawn="1"/>
        </p:nvSpPr>
        <p:spPr>
          <a:xfrm flipV="1">
            <a:off x="11372953" y="727208"/>
            <a:ext cx="835200" cy="720000"/>
          </a:xfrm>
          <a:prstGeom prst="triangle">
            <a:avLst/>
          </a:prstGeom>
          <a:solidFill>
            <a:srgbClr val="F16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>
            <a:spLocks noChangeAspect="1"/>
          </p:cNvSpPr>
          <p:nvPr userDrawn="1"/>
        </p:nvSpPr>
        <p:spPr>
          <a:xfrm flipV="1">
            <a:off x="10118599" y="1437569"/>
            <a:ext cx="835200" cy="720000"/>
          </a:xfrm>
          <a:prstGeom prst="triangle">
            <a:avLst/>
          </a:prstGeom>
          <a:solidFill>
            <a:srgbClr val="129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>
            <a:spLocks noChangeAspect="1"/>
          </p:cNvSpPr>
          <p:nvPr userDrawn="1"/>
        </p:nvSpPr>
        <p:spPr>
          <a:xfrm>
            <a:off x="10950074" y="723879"/>
            <a:ext cx="835200" cy="720000"/>
          </a:xfrm>
          <a:prstGeom prst="triangle">
            <a:avLst/>
          </a:prstGeom>
          <a:solidFill>
            <a:srgbClr val="1D6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>
            <a:spLocks noChangeAspect="1"/>
          </p:cNvSpPr>
          <p:nvPr userDrawn="1"/>
        </p:nvSpPr>
        <p:spPr>
          <a:xfrm>
            <a:off x="10534520" y="0"/>
            <a:ext cx="835200" cy="720000"/>
          </a:xfrm>
          <a:prstGeom prst="triangle">
            <a:avLst/>
          </a:prstGeom>
          <a:solidFill>
            <a:srgbClr val="FFD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>
            <a:spLocks noChangeAspect="1"/>
          </p:cNvSpPr>
          <p:nvPr userDrawn="1"/>
        </p:nvSpPr>
        <p:spPr>
          <a:xfrm flipV="1">
            <a:off x="10107989" y="5504"/>
            <a:ext cx="835200" cy="720000"/>
          </a:xfrm>
          <a:prstGeom prst="triangle">
            <a:avLst/>
          </a:prstGeom>
          <a:solidFill>
            <a:srgbClr val="EEC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>
            <a:spLocks noChangeAspect="1"/>
          </p:cNvSpPr>
          <p:nvPr userDrawn="1"/>
        </p:nvSpPr>
        <p:spPr>
          <a:xfrm flipV="1">
            <a:off x="11798655" y="6148"/>
            <a:ext cx="404428" cy="697290"/>
          </a:xfrm>
          <a:custGeom>
            <a:avLst/>
            <a:gdLst>
              <a:gd name="connsiteX0" fmla="*/ 0 w 404428"/>
              <a:gd name="connsiteY0" fmla="*/ 697290 h 697290"/>
              <a:gd name="connsiteX1" fmla="*/ 404428 w 404428"/>
              <a:gd name="connsiteY1" fmla="*/ 697290 h 697290"/>
              <a:gd name="connsiteX2" fmla="*/ 404428 w 404428"/>
              <a:gd name="connsiteY2" fmla="*/ 0 h 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428" h="697290">
                <a:moveTo>
                  <a:pt x="0" y="697290"/>
                </a:moveTo>
                <a:lnTo>
                  <a:pt x="404428" y="697290"/>
                </a:lnTo>
                <a:lnTo>
                  <a:pt x="404428" y="0"/>
                </a:lnTo>
                <a:close/>
              </a:path>
            </a:pathLst>
          </a:custGeom>
          <a:solidFill>
            <a:srgbClr val="6D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3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>
            <a:spLocks noChangeAspect="1"/>
          </p:cNvSpPr>
          <p:nvPr userDrawn="1"/>
        </p:nvSpPr>
        <p:spPr>
          <a:xfrm flipV="1">
            <a:off x="11363176" y="3392389"/>
            <a:ext cx="835200" cy="720000"/>
          </a:xfrm>
          <a:prstGeom prst="triangle">
            <a:avLst/>
          </a:prstGeom>
          <a:solidFill>
            <a:srgbClr val="FF4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>
            <a:spLocks noChangeAspect="1"/>
          </p:cNvSpPr>
          <p:nvPr userDrawn="1"/>
        </p:nvSpPr>
        <p:spPr>
          <a:xfrm>
            <a:off x="11365192" y="2685895"/>
            <a:ext cx="835200" cy="720000"/>
          </a:xfrm>
          <a:prstGeom prst="triangle">
            <a:avLst/>
          </a:prstGeom>
          <a:solidFill>
            <a:srgbClr val="FFD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>
            <a:spLocks noChangeAspect="1"/>
          </p:cNvSpPr>
          <p:nvPr userDrawn="1"/>
        </p:nvSpPr>
        <p:spPr>
          <a:xfrm flipV="1">
            <a:off x="11784868" y="4112389"/>
            <a:ext cx="404428" cy="697290"/>
          </a:xfrm>
          <a:custGeom>
            <a:avLst/>
            <a:gdLst>
              <a:gd name="connsiteX0" fmla="*/ 0 w 404428"/>
              <a:gd name="connsiteY0" fmla="*/ 697290 h 697290"/>
              <a:gd name="connsiteX1" fmla="*/ 404428 w 404428"/>
              <a:gd name="connsiteY1" fmla="*/ 697290 h 697290"/>
              <a:gd name="connsiteX2" fmla="*/ 404428 w 404428"/>
              <a:gd name="connsiteY2" fmla="*/ 0 h 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428" h="697290">
                <a:moveTo>
                  <a:pt x="0" y="697290"/>
                </a:moveTo>
                <a:lnTo>
                  <a:pt x="404428" y="697290"/>
                </a:lnTo>
                <a:lnTo>
                  <a:pt x="404428" y="0"/>
                </a:lnTo>
                <a:close/>
              </a:path>
            </a:pathLst>
          </a:custGeom>
          <a:solidFill>
            <a:srgbClr val="942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任意多边形 128"/>
          <p:cNvSpPr>
            <a:spLocks noChangeAspect="1"/>
          </p:cNvSpPr>
          <p:nvPr userDrawn="1"/>
        </p:nvSpPr>
        <p:spPr>
          <a:xfrm>
            <a:off x="11785372" y="3415099"/>
            <a:ext cx="404428" cy="697290"/>
          </a:xfrm>
          <a:custGeom>
            <a:avLst/>
            <a:gdLst>
              <a:gd name="connsiteX0" fmla="*/ 0 w 404428"/>
              <a:gd name="connsiteY0" fmla="*/ 697290 h 697290"/>
              <a:gd name="connsiteX1" fmla="*/ 404428 w 404428"/>
              <a:gd name="connsiteY1" fmla="*/ 697290 h 697290"/>
              <a:gd name="connsiteX2" fmla="*/ 404428 w 404428"/>
              <a:gd name="connsiteY2" fmla="*/ 0 h 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428" h="697290">
                <a:moveTo>
                  <a:pt x="0" y="697290"/>
                </a:moveTo>
                <a:lnTo>
                  <a:pt x="404428" y="697290"/>
                </a:lnTo>
                <a:lnTo>
                  <a:pt x="404428" y="0"/>
                </a:lnTo>
                <a:close/>
              </a:path>
            </a:pathLst>
          </a:custGeom>
          <a:solidFill>
            <a:srgbClr val="C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0" name="任意多边形 129"/>
          <p:cNvSpPr>
            <a:spLocks noChangeAspect="1"/>
          </p:cNvSpPr>
          <p:nvPr userDrawn="1"/>
        </p:nvSpPr>
        <p:spPr>
          <a:xfrm flipV="1">
            <a:off x="11784868" y="2682600"/>
            <a:ext cx="404428" cy="697290"/>
          </a:xfrm>
          <a:custGeom>
            <a:avLst/>
            <a:gdLst>
              <a:gd name="connsiteX0" fmla="*/ 0 w 404428"/>
              <a:gd name="connsiteY0" fmla="*/ 697290 h 697290"/>
              <a:gd name="connsiteX1" fmla="*/ 404428 w 404428"/>
              <a:gd name="connsiteY1" fmla="*/ 697290 h 697290"/>
              <a:gd name="connsiteX2" fmla="*/ 404428 w 404428"/>
              <a:gd name="connsiteY2" fmla="*/ 0 h 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428" h="697290">
                <a:moveTo>
                  <a:pt x="0" y="697290"/>
                </a:moveTo>
                <a:lnTo>
                  <a:pt x="404428" y="697290"/>
                </a:lnTo>
                <a:lnTo>
                  <a:pt x="404428" y="0"/>
                </a:lnTo>
                <a:close/>
              </a:path>
            </a:pathLst>
          </a:custGeom>
          <a:solidFill>
            <a:srgbClr val="FF6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1" name="任意多边形 130"/>
          <p:cNvSpPr>
            <a:spLocks noChangeAspect="1"/>
          </p:cNvSpPr>
          <p:nvPr userDrawn="1"/>
        </p:nvSpPr>
        <p:spPr>
          <a:xfrm>
            <a:off x="11785372" y="1985310"/>
            <a:ext cx="404428" cy="697290"/>
          </a:xfrm>
          <a:custGeom>
            <a:avLst/>
            <a:gdLst>
              <a:gd name="connsiteX0" fmla="*/ 0 w 404428"/>
              <a:gd name="connsiteY0" fmla="*/ 697290 h 697290"/>
              <a:gd name="connsiteX1" fmla="*/ 404428 w 404428"/>
              <a:gd name="connsiteY1" fmla="*/ 697290 h 697290"/>
              <a:gd name="connsiteX2" fmla="*/ 404428 w 404428"/>
              <a:gd name="connsiteY2" fmla="*/ 0 h 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428" h="697290">
                <a:moveTo>
                  <a:pt x="0" y="697290"/>
                </a:moveTo>
                <a:lnTo>
                  <a:pt x="404428" y="697290"/>
                </a:lnTo>
                <a:lnTo>
                  <a:pt x="404428" y="0"/>
                </a:lnTo>
                <a:close/>
              </a:path>
            </a:pathLst>
          </a:custGeom>
          <a:solidFill>
            <a:srgbClr val="FFB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2" name="等腰三角形 131"/>
          <p:cNvSpPr>
            <a:spLocks noChangeAspect="1"/>
          </p:cNvSpPr>
          <p:nvPr userDrawn="1"/>
        </p:nvSpPr>
        <p:spPr>
          <a:xfrm flipH="1" flipV="1">
            <a:off x="-17255" y="3389094"/>
            <a:ext cx="835200" cy="720000"/>
          </a:xfrm>
          <a:prstGeom prst="triangle">
            <a:avLst/>
          </a:prstGeom>
          <a:solidFill>
            <a:srgbClr val="90B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等腰三角形 132"/>
          <p:cNvSpPr>
            <a:spLocks noChangeAspect="1"/>
          </p:cNvSpPr>
          <p:nvPr userDrawn="1"/>
        </p:nvSpPr>
        <p:spPr>
          <a:xfrm flipH="1">
            <a:off x="-19271" y="2682600"/>
            <a:ext cx="835200" cy="720000"/>
          </a:xfrm>
          <a:prstGeom prst="triangle">
            <a:avLst/>
          </a:prstGeom>
          <a:solidFill>
            <a:srgbClr val="9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任意多边形 133"/>
          <p:cNvSpPr>
            <a:spLocks noChangeAspect="1"/>
          </p:cNvSpPr>
          <p:nvPr userDrawn="1"/>
        </p:nvSpPr>
        <p:spPr>
          <a:xfrm flipH="1" flipV="1">
            <a:off x="-8175" y="4109094"/>
            <a:ext cx="404428" cy="697290"/>
          </a:xfrm>
          <a:custGeom>
            <a:avLst/>
            <a:gdLst>
              <a:gd name="connsiteX0" fmla="*/ 0 w 404428"/>
              <a:gd name="connsiteY0" fmla="*/ 697290 h 697290"/>
              <a:gd name="connsiteX1" fmla="*/ 404428 w 404428"/>
              <a:gd name="connsiteY1" fmla="*/ 697290 h 697290"/>
              <a:gd name="connsiteX2" fmla="*/ 404428 w 404428"/>
              <a:gd name="connsiteY2" fmla="*/ 0 h 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428" h="697290">
                <a:moveTo>
                  <a:pt x="0" y="697290"/>
                </a:moveTo>
                <a:lnTo>
                  <a:pt x="404428" y="697290"/>
                </a:lnTo>
                <a:lnTo>
                  <a:pt x="404428" y="0"/>
                </a:lnTo>
                <a:close/>
              </a:path>
            </a:pathLst>
          </a:custGeom>
          <a:solidFill>
            <a:srgbClr val="98C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5" name="任意多边形 134"/>
          <p:cNvSpPr>
            <a:spLocks noChangeAspect="1"/>
          </p:cNvSpPr>
          <p:nvPr userDrawn="1"/>
        </p:nvSpPr>
        <p:spPr>
          <a:xfrm flipH="1">
            <a:off x="-8679" y="3411804"/>
            <a:ext cx="404428" cy="697290"/>
          </a:xfrm>
          <a:custGeom>
            <a:avLst/>
            <a:gdLst>
              <a:gd name="connsiteX0" fmla="*/ 0 w 404428"/>
              <a:gd name="connsiteY0" fmla="*/ 697290 h 697290"/>
              <a:gd name="connsiteX1" fmla="*/ 404428 w 404428"/>
              <a:gd name="connsiteY1" fmla="*/ 697290 h 697290"/>
              <a:gd name="connsiteX2" fmla="*/ 404428 w 404428"/>
              <a:gd name="connsiteY2" fmla="*/ 0 h 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428" h="697290">
                <a:moveTo>
                  <a:pt x="0" y="697290"/>
                </a:moveTo>
                <a:lnTo>
                  <a:pt x="404428" y="697290"/>
                </a:lnTo>
                <a:lnTo>
                  <a:pt x="404428" y="0"/>
                </a:lnTo>
                <a:close/>
              </a:path>
            </a:pathLst>
          </a:custGeom>
          <a:solidFill>
            <a:srgbClr val="128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6" name="任意多边形 135"/>
          <p:cNvSpPr>
            <a:spLocks noChangeAspect="1"/>
          </p:cNvSpPr>
          <p:nvPr userDrawn="1"/>
        </p:nvSpPr>
        <p:spPr>
          <a:xfrm flipH="1" flipV="1">
            <a:off x="-8175" y="2679305"/>
            <a:ext cx="404428" cy="697290"/>
          </a:xfrm>
          <a:custGeom>
            <a:avLst/>
            <a:gdLst>
              <a:gd name="connsiteX0" fmla="*/ 0 w 404428"/>
              <a:gd name="connsiteY0" fmla="*/ 697290 h 697290"/>
              <a:gd name="connsiteX1" fmla="*/ 404428 w 404428"/>
              <a:gd name="connsiteY1" fmla="*/ 697290 h 697290"/>
              <a:gd name="connsiteX2" fmla="*/ 404428 w 404428"/>
              <a:gd name="connsiteY2" fmla="*/ 0 h 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428" h="697290">
                <a:moveTo>
                  <a:pt x="0" y="697290"/>
                </a:moveTo>
                <a:lnTo>
                  <a:pt x="404428" y="697290"/>
                </a:lnTo>
                <a:lnTo>
                  <a:pt x="404428" y="0"/>
                </a:lnTo>
                <a:close/>
              </a:path>
            </a:pathLst>
          </a:custGeom>
          <a:solidFill>
            <a:srgbClr val="71C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7" name="任意多边形 136"/>
          <p:cNvSpPr>
            <a:spLocks noChangeAspect="1"/>
          </p:cNvSpPr>
          <p:nvPr userDrawn="1"/>
        </p:nvSpPr>
        <p:spPr>
          <a:xfrm flipH="1">
            <a:off x="-8679" y="1982015"/>
            <a:ext cx="404428" cy="697290"/>
          </a:xfrm>
          <a:custGeom>
            <a:avLst/>
            <a:gdLst>
              <a:gd name="connsiteX0" fmla="*/ 0 w 404428"/>
              <a:gd name="connsiteY0" fmla="*/ 697290 h 697290"/>
              <a:gd name="connsiteX1" fmla="*/ 404428 w 404428"/>
              <a:gd name="connsiteY1" fmla="*/ 697290 h 697290"/>
              <a:gd name="connsiteX2" fmla="*/ 404428 w 404428"/>
              <a:gd name="connsiteY2" fmla="*/ 0 h 69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428" h="697290">
                <a:moveTo>
                  <a:pt x="0" y="697290"/>
                </a:moveTo>
                <a:lnTo>
                  <a:pt x="404428" y="697290"/>
                </a:lnTo>
                <a:lnTo>
                  <a:pt x="404428" y="0"/>
                </a:lnTo>
                <a:close/>
              </a:path>
            </a:pathLst>
          </a:custGeom>
          <a:solidFill>
            <a:srgbClr val="00A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1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>
            <a:spLocks noChangeAspect="1"/>
          </p:cNvSpPr>
          <p:nvPr userDrawn="1"/>
        </p:nvSpPr>
        <p:spPr>
          <a:xfrm flipV="1">
            <a:off x="10560068" y="1436832"/>
            <a:ext cx="835200" cy="720000"/>
          </a:xfrm>
          <a:prstGeom prst="triangle">
            <a:avLst/>
          </a:prstGeom>
          <a:solidFill>
            <a:srgbClr val="18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>
            <a:spLocks noChangeAspect="1"/>
          </p:cNvSpPr>
          <p:nvPr userDrawn="1"/>
        </p:nvSpPr>
        <p:spPr>
          <a:xfrm>
            <a:off x="10948840" y="1174"/>
            <a:ext cx="835200" cy="720000"/>
          </a:xfrm>
          <a:prstGeom prst="triangle">
            <a:avLst/>
          </a:prstGeom>
          <a:solidFill>
            <a:srgbClr val="B12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>
            <a:spLocks noChangeAspect="1"/>
          </p:cNvSpPr>
          <p:nvPr userDrawn="1"/>
        </p:nvSpPr>
        <p:spPr>
          <a:xfrm flipV="1">
            <a:off x="11366878" y="8382"/>
            <a:ext cx="835200" cy="720000"/>
          </a:xfrm>
          <a:prstGeom prst="triangle">
            <a:avLst/>
          </a:prstGeom>
          <a:solidFill>
            <a:srgbClr val="FEC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>
            <a:spLocks noChangeAspect="1"/>
          </p:cNvSpPr>
          <p:nvPr userDrawn="1"/>
        </p:nvSpPr>
        <p:spPr>
          <a:xfrm rot="10800000" flipV="1">
            <a:off x="11784245" y="8257"/>
            <a:ext cx="835200" cy="720000"/>
          </a:xfrm>
          <a:prstGeom prst="triangle">
            <a:avLst/>
          </a:prstGeom>
          <a:solidFill>
            <a:srgbClr val="00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>
            <a:spLocks noChangeAspect="1"/>
          </p:cNvSpPr>
          <p:nvPr userDrawn="1"/>
        </p:nvSpPr>
        <p:spPr>
          <a:xfrm flipV="1">
            <a:off x="11364290" y="1444658"/>
            <a:ext cx="835200" cy="720000"/>
          </a:xfrm>
          <a:prstGeom prst="triangle">
            <a:avLst/>
          </a:prstGeom>
          <a:solidFill>
            <a:srgbClr val="02B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>
            <a:spLocks noChangeAspect="1"/>
          </p:cNvSpPr>
          <p:nvPr userDrawn="1"/>
        </p:nvSpPr>
        <p:spPr>
          <a:xfrm>
            <a:off x="10967664" y="1432640"/>
            <a:ext cx="835200" cy="720000"/>
          </a:xfrm>
          <a:prstGeom prst="triangle">
            <a:avLst/>
          </a:prstGeom>
          <a:solidFill>
            <a:srgbClr val="CA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>
            <a:spLocks noChangeAspect="1"/>
          </p:cNvSpPr>
          <p:nvPr userDrawn="1"/>
        </p:nvSpPr>
        <p:spPr>
          <a:xfrm>
            <a:off x="11371616" y="717450"/>
            <a:ext cx="835200" cy="720000"/>
          </a:xfrm>
          <a:prstGeom prst="triangle">
            <a:avLst/>
          </a:prstGeom>
          <a:solidFill>
            <a:srgbClr val="FFD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>
            <a:spLocks noChangeAspect="1"/>
          </p:cNvSpPr>
          <p:nvPr userDrawn="1"/>
        </p:nvSpPr>
        <p:spPr>
          <a:xfrm flipV="1">
            <a:off x="10945085" y="722954"/>
            <a:ext cx="835200" cy="720000"/>
          </a:xfrm>
          <a:prstGeom prst="triangle">
            <a:avLst/>
          </a:prstGeom>
          <a:solidFill>
            <a:srgbClr val="EEC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>
            <a:spLocks noChangeAspect="1"/>
          </p:cNvSpPr>
          <p:nvPr userDrawn="1"/>
        </p:nvSpPr>
        <p:spPr>
          <a:xfrm flipV="1">
            <a:off x="10528977" y="7764"/>
            <a:ext cx="835200" cy="720000"/>
          </a:xfrm>
          <a:prstGeom prst="triangle">
            <a:avLst/>
          </a:prstGeom>
          <a:solidFill>
            <a:srgbClr val="FD8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>
            <a:spLocks noChangeAspect="1"/>
          </p:cNvSpPr>
          <p:nvPr userDrawn="1"/>
        </p:nvSpPr>
        <p:spPr>
          <a:xfrm>
            <a:off x="0" y="717450"/>
            <a:ext cx="835200" cy="720000"/>
          </a:xfrm>
          <a:prstGeom prst="triangle">
            <a:avLst/>
          </a:prstGeom>
          <a:solidFill>
            <a:srgbClr val="18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>
            <a:spLocks noChangeAspect="1"/>
          </p:cNvSpPr>
          <p:nvPr userDrawn="1"/>
        </p:nvSpPr>
        <p:spPr>
          <a:xfrm flipV="1">
            <a:off x="413698" y="724658"/>
            <a:ext cx="835200" cy="720000"/>
          </a:xfrm>
          <a:prstGeom prst="triangle">
            <a:avLst/>
          </a:prstGeom>
          <a:solidFill>
            <a:srgbClr val="02B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>
            <a:spLocks noChangeAspect="1"/>
          </p:cNvSpPr>
          <p:nvPr userDrawn="1"/>
        </p:nvSpPr>
        <p:spPr>
          <a:xfrm>
            <a:off x="842689" y="718806"/>
            <a:ext cx="835200" cy="720000"/>
          </a:xfrm>
          <a:prstGeom prst="triangle">
            <a:avLst/>
          </a:prstGeom>
          <a:solidFill>
            <a:srgbClr val="1D6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>
            <a:spLocks noChangeAspect="1"/>
          </p:cNvSpPr>
          <p:nvPr userDrawn="1"/>
        </p:nvSpPr>
        <p:spPr>
          <a:xfrm>
            <a:off x="416721" y="1120"/>
            <a:ext cx="835200" cy="720000"/>
          </a:xfrm>
          <a:prstGeom prst="triangle">
            <a:avLst/>
          </a:prstGeom>
          <a:solidFill>
            <a:srgbClr val="FFD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>
            <a:spLocks noChangeAspect="1"/>
          </p:cNvSpPr>
          <p:nvPr userDrawn="1"/>
        </p:nvSpPr>
        <p:spPr>
          <a:xfrm flipV="1">
            <a:off x="0" y="1120"/>
            <a:ext cx="835200" cy="720000"/>
          </a:xfrm>
          <a:prstGeom prst="triangle">
            <a:avLst/>
          </a:prstGeom>
          <a:solidFill>
            <a:srgbClr val="FD8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418" y="267788"/>
            <a:ext cx="1582783" cy="15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0" r:id="rId2"/>
    <p:sldLayoutId id="2147483687" r:id="rId3"/>
    <p:sldLayoutId id="2147483683" r:id="rId4"/>
    <p:sldLayoutId id="2147483673" r:id="rId5"/>
    <p:sldLayoutId id="2147483668" r:id="rId6"/>
    <p:sldLayoutId id="2147483663" r:id="rId7"/>
    <p:sldLayoutId id="2147483692" r:id="rId8"/>
    <p:sldLayoutId id="2147483679" r:id="rId9"/>
    <p:sldLayoutId id="2147483667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 131"/>
          <p:cNvSpPr txBox="1"/>
          <p:nvPr/>
        </p:nvSpPr>
        <p:spPr>
          <a:xfrm>
            <a:off x="2427847" y="1837532"/>
            <a:ext cx="8243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2">
                    <a:lumMod val="10000"/>
                  </a:schemeClr>
                </a:solidFill>
                <a:latin typeface="田氏木枝体繁" panose="02000604000000000000" pitchFamily="2" charset="-128"/>
                <a:ea typeface="田氏木枝体繁" panose="02000604000000000000" pitchFamily="2" charset="-128"/>
              </a:rPr>
              <a:t>实时空气质量监测系统的设计与实现</a:t>
            </a:r>
            <a:endParaRPr lang="en-US" altLang="zh-CN" sz="3600" b="1" dirty="0" smtClean="0">
              <a:solidFill>
                <a:schemeClr val="bg2">
                  <a:lumMod val="10000"/>
                </a:schemeClr>
              </a:solidFill>
              <a:latin typeface="田氏木枝体繁" panose="02000604000000000000" pitchFamily="2" charset="-128"/>
              <a:ea typeface="田氏木枝体繁" panose="02000604000000000000" pitchFamily="2" charset="-128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and Realization of Real-time Air Quality Monitoring System</a:t>
            </a:r>
            <a:endParaRPr lang="zh-CN" altLang="en-US" b="1" dirty="0">
              <a:solidFill>
                <a:schemeClr val="bg2">
                  <a:lumMod val="10000"/>
                </a:schemeClr>
              </a:solidFill>
              <a:latin typeface="田氏木枝体繁" panose="02000604000000000000" pitchFamily="2" charset="-128"/>
              <a:ea typeface="田氏木枝体繁" panose="02000604000000000000" pitchFamily="2" charset="-128"/>
            </a:endParaRPr>
          </a:p>
        </p:txBody>
      </p:sp>
      <p:sp>
        <p:nvSpPr>
          <p:cNvPr id="54" name="等腰三角形 53"/>
          <p:cNvSpPr>
            <a:spLocks noChangeAspect="1"/>
          </p:cNvSpPr>
          <p:nvPr/>
        </p:nvSpPr>
        <p:spPr>
          <a:xfrm flipV="1">
            <a:off x="1684712" y="1440000"/>
            <a:ext cx="835200" cy="720000"/>
          </a:xfrm>
          <a:prstGeom prst="triangle">
            <a:avLst/>
          </a:prstGeom>
          <a:solidFill>
            <a:srgbClr val="F16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>
            <a:spLocks noChangeAspect="1"/>
          </p:cNvSpPr>
          <p:nvPr/>
        </p:nvSpPr>
        <p:spPr>
          <a:xfrm flipV="1">
            <a:off x="2750" y="716530"/>
            <a:ext cx="431573" cy="720000"/>
          </a:xfrm>
          <a:custGeom>
            <a:avLst/>
            <a:gdLst>
              <a:gd name="connsiteX0" fmla="*/ 13973 w 431573"/>
              <a:gd name="connsiteY0" fmla="*/ 0 h 720000"/>
              <a:gd name="connsiteX1" fmla="*/ 431573 w 431573"/>
              <a:gd name="connsiteY1" fmla="*/ 720000 h 720000"/>
              <a:gd name="connsiteX2" fmla="*/ 0 w 431573"/>
              <a:gd name="connsiteY2" fmla="*/ 720000 h 720000"/>
              <a:gd name="connsiteX3" fmla="*/ 0 w 431573"/>
              <a:gd name="connsiteY3" fmla="*/ 24092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573" h="720000">
                <a:moveTo>
                  <a:pt x="13973" y="0"/>
                </a:moveTo>
                <a:lnTo>
                  <a:pt x="431573" y="720000"/>
                </a:lnTo>
                <a:lnTo>
                  <a:pt x="0" y="720000"/>
                </a:lnTo>
                <a:lnTo>
                  <a:pt x="0" y="24092"/>
                </a:lnTo>
                <a:close/>
              </a:path>
            </a:pathLst>
          </a:custGeom>
          <a:solidFill>
            <a:srgbClr val="96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>
            <a:spLocks noChangeAspect="1"/>
          </p:cNvSpPr>
          <p:nvPr/>
        </p:nvSpPr>
        <p:spPr>
          <a:xfrm flipV="1">
            <a:off x="1684712" y="0"/>
            <a:ext cx="835200" cy="720000"/>
          </a:xfrm>
          <a:prstGeom prst="triangle">
            <a:avLst/>
          </a:prstGeom>
          <a:solidFill>
            <a:srgbClr val="FE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>
            <a:spLocks noChangeAspect="1"/>
          </p:cNvSpPr>
          <p:nvPr/>
        </p:nvSpPr>
        <p:spPr>
          <a:xfrm flipV="1">
            <a:off x="2102312" y="720000"/>
            <a:ext cx="835200" cy="720000"/>
          </a:xfrm>
          <a:prstGeom prst="triangle">
            <a:avLst/>
          </a:prstGeom>
          <a:solidFill>
            <a:srgbClr val="FFC5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>
            <a:spLocks noChangeAspect="1"/>
          </p:cNvSpPr>
          <p:nvPr/>
        </p:nvSpPr>
        <p:spPr>
          <a:xfrm flipV="1">
            <a:off x="2502661" y="0"/>
            <a:ext cx="835200" cy="720000"/>
          </a:xfrm>
          <a:prstGeom prst="triangle">
            <a:avLst/>
          </a:prstGeom>
          <a:solidFill>
            <a:srgbClr val="942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>
            <a:spLocks noChangeAspect="1"/>
          </p:cNvSpPr>
          <p:nvPr/>
        </p:nvSpPr>
        <p:spPr>
          <a:xfrm flipV="1">
            <a:off x="849512" y="0"/>
            <a:ext cx="835200" cy="720000"/>
          </a:xfrm>
          <a:prstGeom prst="triangle">
            <a:avLst/>
          </a:prstGeom>
          <a:solidFill>
            <a:srgbClr val="129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>
            <a:spLocks noChangeAspect="1"/>
          </p:cNvSpPr>
          <p:nvPr/>
        </p:nvSpPr>
        <p:spPr>
          <a:xfrm flipV="1">
            <a:off x="14312" y="0"/>
            <a:ext cx="835200" cy="720000"/>
          </a:xfrm>
          <a:prstGeom prst="triangle">
            <a:avLst/>
          </a:prstGeom>
          <a:solidFill>
            <a:srgbClr val="0BB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>
            <a:spLocks noChangeAspect="1"/>
          </p:cNvSpPr>
          <p:nvPr/>
        </p:nvSpPr>
        <p:spPr>
          <a:xfrm flipV="1">
            <a:off x="1261425" y="720000"/>
            <a:ext cx="835200" cy="720000"/>
          </a:xfrm>
          <a:prstGeom prst="triangle">
            <a:avLst/>
          </a:prstGeom>
          <a:solidFill>
            <a:srgbClr val="BA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>
            <a:spLocks noChangeAspect="1"/>
          </p:cNvSpPr>
          <p:nvPr/>
        </p:nvSpPr>
        <p:spPr>
          <a:xfrm flipV="1">
            <a:off x="423287" y="720000"/>
            <a:ext cx="835200" cy="720000"/>
          </a:xfrm>
          <a:prstGeom prst="triangle">
            <a:avLst/>
          </a:prstGeom>
          <a:solidFill>
            <a:srgbClr val="FF4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 106"/>
          <p:cNvSpPr>
            <a:spLocks noChangeAspect="1"/>
          </p:cNvSpPr>
          <p:nvPr/>
        </p:nvSpPr>
        <p:spPr>
          <a:xfrm flipV="1">
            <a:off x="-4249" y="2149451"/>
            <a:ext cx="411724" cy="709869"/>
          </a:xfrm>
          <a:custGeom>
            <a:avLst/>
            <a:gdLst>
              <a:gd name="connsiteX0" fmla="*/ 0 w 411724"/>
              <a:gd name="connsiteY0" fmla="*/ 0 h 709869"/>
              <a:gd name="connsiteX1" fmla="*/ 411724 w 411724"/>
              <a:gd name="connsiteY1" fmla="*/ 709869 h 709869"/>
              <a:gd name="connsiteX2" fmla="*/ 0 w 411724"/>
              <a:gd name="connsiteY2" fmla="*/ 709869 h 70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724" h="709869">
                <a:moveTo>
                  <a:pt x="0" y="0"/>
                </a:moveTo>
                <a:lnTo>
                  <a:pt x="411724" y="709869"/>
                </a:lnTo>
                <a:lnTo>
                  <a:pt x="0" y="709869"/>
                </a:lnTo>
                <a:close/>
              </a:path>
            </a:pathLst>
          </a:custGeom>
          <a:solidFill>
            <a:srgbClr val="14A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8" name="等腰三角形 107"/>
          <p:cNvSpPr>
            <a:spLocks noChangeAspect="1"/>
          </p:cNvSpPr>
          <p:nvPr/>
        </p:nvSpPr>
        <p:spPr>
          <a:xfrm flipV="1">
            <a:off x="423287" y="2149590"/>
            <a:ext cx="835200" cy="720000"/>
          </a:xfrm>
          <a:prstGeom prst="triangle">
            <a:avLst/>
          </a:prstGeom>
          <a:solidFill>
            <a:srgbClr val="02B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/>
          <p:cNvSpPr>
            <a:spLocks noChangeAspect="1"/>
          </p:cNvSpPr>
          <p:nvPr/>
        </p:nvSpPr>
        <p:spPr>
          <a:xfrm flipV="1">
            <a:off x="1268423" y="2149590"/>
            <a:ext cx="835200" cy="720000"/>
          </a:xfrm>
          <a:prstGeom prst="triangle">
            <a:avLst/>
          </a:prstGeom>
          <a:solidFill>
            <a:srgbClr val="1D6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/>
          <p:cNvSpPr>
            <a:spLocks noChangeAspect="1"/>
          </p:cNvSpPr>
          <p:nvPr/>
        </p:nvSpPr>
        <p:spPr>
          <a:xfrm flipV="1">
            <a:off x="5687" y="1433060"/>
            <a:ext cx="835200" cy="720000"/>
          </a:xfrm>
          <a:prstGeom prst="triangle">
            <a:avLst/>
          </a:prstGeom>
          <a:solidFill>
            <a:srgbClr val="CA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/>
          <p:cNvSpPr>
            <a:spLocks noChangeAspect="1"/>
          </p:cNvSpPr>
          <p:nvPr/>
        </p:nvSpPr>
        <p:spPr>
          <a:xfrm flipV="1">
            <a:off x="838138" y="1436530"/>
            <a:ext cx="835200" cy="720000"/>
          </a:xfrm>
          <a:prstGeom prst="triangle">
            <a:avLst/>
          </a:prstGeom>
          <a:solidFill>
            <a:srgbClr val="FFD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/>
          <p:cNvSpPr>
            <a:spLocks noChangeAspect="1"/>
          </p:cNvSpPr>
          <p:nvPr/>
        </p:nvSpPr>
        <p:spPr>
          <a:xfrm flipV="1">
            <a:off x="0" y="2855710"/>
            <a:ext cx="835200" cy="720000"/>
          </a:xfrm>
          <a:prstGeom prst="triangle">
            <a:avLst/>
          </a:prstGeom>
          <a:solidFill>
            <a:srgbClr val="2B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等腰三角形 113"/>
          <p:cNvSpPr>
            <a:spLocks noChangeAspect="1"/>
          </p:cNvSpPr>
          <p:nvPr/>
        </p:nvSpPr>
        <p:spPr>
          <a:xfrm flipV="1">
            <a:off x="844565" y="2857698"/>
            <a:ext cx="835200" cy="720000"/>
          </a:xfrm>
          <a:prstGeom prst="triangle">
            <a:avLst/>
          </a:prstGeom>
          <a:solidFill>
            <a:srgbClr val="95C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等腰三角形 169"/>
          <p:cNvSpPr>
            <a:spLocks noChangeAspect="1"/>
          </p:cNvSpPr>
          <p:nvPr/>
        </p:nvSpPr>
        <p:spPr>
          <a:xfrm>
            <a:off x="10521600" y="6138000"/>
            <a:ext cx="835200" cy="720000"/>
          </a:xfrm>
          <a:prstGeom prst="triangle">
            <a:avLst/>
          </a:prstGeom>
          <a:solidFill>
            <a:srgbClr val="FE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等腰三角形 170"/>
          <p:cNvSpPr>
            <a:spLocks noChangeAspect="1"/>
          </p:cNvSpPr>
          <p:nvPr/>
        </p:nvSpPr>
        <p:spPr>
          <a:xfrm>
            <a:off x="10937445" y="5418000"/>
            <a:ext cx="835200" cy="720000"/>
          </a:xfrm>
          <a:prstGeom prst="triangle">
            <a:avLst/>
          </a:prstGeom>
          <a:solidFill>
            <a:srgbClr val="FFC5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等腰三角形 171"/>
          <p:cNvSpPr>
            <a:spLocks noChangeAspect="1"/>
          </p:cNvSpPr>
          <p:nvPr/>
        </p:nvSpPr>
        <p:spPr>
          <a:xfrm>
            <a:off x="11356800" y="6138000"/>
            <a:ext cx="835200" cy="720000"/>
          </a:xfrm>
          <a:prstGeom prst="triangle">
            <a:avLst/>
          </a:prstGeom>
          <a:solidFill>
            <a:srgbClr val="942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等腰三角形 172"/>
          <p:cNvSpPr>
            <a:spLocks noChangeAspect="1"/>
          </p:cNvSpPr>
          <p:nvPr/>
        </p:nvSpPr>
        <p:spPr>
          <a:xfrm flipV="1">
            <a:off x="417600" y="3553408"/>
            <a:ext cx="835200" cy="720000"/>
          </a:xfrm>
          <a:prstGeom prst="triangle">
            <a:avLst/>
          </a:prstGeom>
          <a:solidFill>
            <a:srgbClr val="71C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等腰三角形 173"/>
          <p:cNvSpPr>
            <a:spLocks noChangeAspect="1"/>
          </p:cNvSpPr>
          <p:nvPr/>
        </p:nvSpPr>
        <p:spPr>
          <a:xfrm>
            <a:off x="11356800" y="4698000"/>
            <a:ext cx="835200" cy="720000"/>
          </a:xfrm>
          <a:prstGeom prst="triangle">
            <a:avLst/>
          </a:prstGeom>
          <a:solidFill>
            <a:srgbClr val="F16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等腰三角形 174"/>
          <p:cNvSpPr>
            <a:spLocks noChangeAspect="1"/>
          </p:cNvSpPr>
          <p:nvPr/>
        </p:nvSpPr>
        <p:spPr>
          <a:xfrm flipV="1">
            <a:off x="-10125" y="4281969"/>
            <a:ext cx="835200" cy="720000"/>
          </a:xfrm>
          <a:prstGeom prst="triangle">
            <a:avLst/>
          </a:prstGeom>
          <a:solidFill>
            <a:srgbClr val="1D6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任意多边形 176"/>
          <p:cNvSpPr>
            <a:spLocks noChangeAspect="1"/>
          </p:cNvSpPr>
          <p:nvPr/>
        </p:nvSpPr>
        <p:spPr>
          <a:xfrm flipV="1">
            <a:off x="-10124" y="3553408"/>
            <a:ext cx="442036" cy="720000"/>
          </a:xfrm>
          <a:custGeom>
            <a:avLst/>
            <a:gdLst>
              <a:gd name="connsiteX0" fmla="*/ 0 w 442036"/>
              <a:gd name="connsiteY0" fmla="*/ 720000 h 720000"/>
              <a:gd name="connsiteX1" fmla="*/ 442036 w 442036"/>
              <a:gd name="connsiteY1" fmla="*/ 720000 h 720000"/>
              <a:gd name="connsiteX2" fmla="*/ 24436 w 442036"/>
              <a:gd name="connsiteY2" fmla="*/ 0 h 720000"/>
              <a:gd name="connsiteX3" fmla="*/ 0 w 442036"/>
              <a:gd name="connsiteY3" fmla="*/ 42131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36" h="720000">
                <a:moveTo>
                  <a:pt x="0" y="720000"/>
                </a:moveTo>
                <a:lnTo>
                  <a:pt x="442036" y="720000"/>
                </a:lnTo>
                <a:lnTo>
                  <a:pt x="24436" y="0"/>
                </a:lnTo>
                <a:lnTo>
                  <a:pt x="0" y="42131"/>
                </a:lnTo>
                <a:close/>
              </a:path>
            </a:pathLst>
          </a:custGeom>
          <a:solidFill>
            <a:srgbClr val="0BB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 177"/>
          <p:cNvSpPr>
            <a:spLocks noChangeAspect="1"/>
          </p:cNvSpPr>
          <p:nvPr/>
        </p:nvSpPr>
        <p:spPr>
          <a:xfrm flipH="1">
            <a:off x="11777678" y="5418000"/>
            <a:ext cx="431573" cy="720000"/>
          </a:xfrm>
          <a:custGeom>
            <a:avLst/>
            <a:gdLst>
              <a:gd name="connsiteX0" fmla="*/ 13973 w 431573"/>
              <a:gd name="connsiteY0" fmla="*/ 0 h 720000"/>
              <a:gd name="connsiteX1" fmla="*/ 431573 w 431573"/>
              <a:gd name="connsiteY1" fmla="*/ 720000 h 720000"/>
              <a:gd name="connsiteX2" fmla="*/ 0 w 431573"/>
              <a:gd name="connsiteY2" fmla="*/ 720000 h 720000"/>
              <a:gd name="connsiteX3" fmla="*/ 0 w 431573"/>
              <a:gd name="connsiteY3" fmla="*/ 24092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573" h="720000">
                <a:moveTo>
                  <a:pt x="13973" y="0"/>
                </a:moveTo>
                <a:lnTo>
                  <a:pt x="431573" y="720000"/>
                </a:lnTo>
                <a:lnTo>
                  <a:pt x="0" y="720000"/>
                </a:lnTo>
                <a:lnTo>
                  <a:pt x="0" y="24092"/>
                </a:lnTo>
                <a:close/>
              </a:path>
            </a:pathLst>
          </a:custGeom>
          <a:solidFill>
            <a:srgbClr val="FF4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9" name="任意多边形 178"/>
          <p:cNvSpPr>
            <a:spLocks noChangeAspect="1"/>
          </p:cNvSpPr>
          <p:nvPr/>
        </p:nvSpPr>
        <p:spPr>
          <a:xfrm flipV="1">
            <a:off x="-2482" y="4987336"/>
            <a:ext cx="442036" cy="720000"/>
          </a:xfrm>
          <a:custGeom>
            <a:avLst/>
            <a:gdLst>
              <a:gd name="connsiteX0" fmla="*/ 0 w 442036"/>
              <a:gd name="connsiteY0" fmla="*/ 720000 h 720000"/>
              <a:gd name="connsiteX1" fmla="*/ 442036 w 442036"/>
              <a:gd name="connsiteY1" fmla="*/ 720000 h 720000"/>
              <a:gd name="connsiteX2" fmla="*/ 24436 w 442036"/>
              <a:gd name="connsiteY2" fmla="*/ 0 h 720000"/>
              <a:gd name="connsiteX3" fmla="*/ 0 w 442036"/>
              <a:gd name="connsiteY3" fmla="*/ 42131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36" h="720000">
                <a:moveTo>
                  <a:pt x="0" y="720000"/>
                </a:moveTo>
                <a:lnTo>
                  <a:pt x="442036" y="720000"/>
                </a:lnTo>
                <a:lnTo>
                  <a:pt x="24436" y="0"/>
                </a:lnTo>
                <a:lnTo>
                  <a:pt x="0" y="42131"/>
                </a:lnTo>
                <a:close/>
              </a:path>
            </a:pathLst>
          </a:custGeom>
          <a:solidFill>
            <a:srgbClr val="FE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0" name="任意多边形 179"/>
          <p:cNvSpPr>
            <a:spLocks noChangeAspect="1"/>
          </p:cNvSpPr>
          <p:nvPr/>
        </p:nvSpPr>
        <p:spPr>
          <a:xfrm flipH="1">
            <a:off x="11772645" y="3978000"/>
            <a:ext cx="442036" cy="720000"/>
          </a:xfrm>
          <a:custGeom>
            <a:avLst/>
            <a:gdLst>
              <a:gd name="connsiteX0" fmla="*/ 0 w 442036"/>
              <a:gd name="connsiteY0" fmla="*/ 720000 h 720000"/>
              <a:gd name="connsiteX1" fmla="*/ 442036 w 442036"/>
              <a:gd name="connsiteY1" fmla="*/ 720000 h 720000"/>
              <a:gd name="connsiteX2" fmla="*/ 24436 w 442036"/>
              <a:gd name="connsiteY2" fmla="*/ 0 h 720000"/>
              <a:gd name="connsiteX3" fmla="*/ 0 w 442036"/>
              <a:gd name="connsiteY3" fmla="*/ 42131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36" h="720000">
                <a:moveTo>
                  <a:pt x="0" y="720000"/>
                </a:moveTo>
                <a:lnTo>
                  <a:pt x="442036" y="720000"/>
                </a:lnTo>
                <a:lnTo>
                  <a:pt x="24436" y="0"/>
                </a:lnTo>
                <a:lnTo>
                  <a:pt x="0" y="42131"/>
                </a:lnTo>
                <a:close/>
              </a:path>
            </a:pathLst>
          </a:custGeom>
          <a:solidFill>
            <a:srgbClr val="FE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37512" y="3604522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姓名：戴瑞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专业年级：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级物联网工程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指导教师：杨明根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21" y="207617"/>
            <a:ext cx="1585443" cy="15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06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等腰三角形 51"/>
          <p:cNvSpPr/>
          <p:nvPr/>
        </p:nvSpPr>
        <p:spPr>
          <a:xfrm rot="10800000">
            <a:off x="5283265" y="1938656"/>
            <a:ext cx="730798" cy="630000"/>
          </a:xfrm>
          <a:prstGeom prst="triangle">
            <a:avLst/>
          </a:prstGeom>
          <a:solidFill>
            <a:srgbClr val="BC3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5648664" y="1938656"/>
            <a:ext cx="730798" cy="630000"/>
          </a:xfrm>
          <a:prstGeom prst="triangle">
            <a:avLst/>
          </a:prstGeom>
          <a:solidFill>
            <a:srgbClr val="FF5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6014065" y="1938656"/>
            <a:ext cx="730798" cy="630000"/>
          </a:xfrm>
          <a:prstGeom prst="triangle">
            <a:avLst/>
          </a:prstGeom>
          <a:solidFill>
            <a:srgbClr val="F86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>
            <a:off x="6379466" y="1938656"/>
            <a:ext cx="730798" cy="630000"/>
          </a:xfrm>
          <a:prstGeom prst="triangle">
            <a:avLst/>
          </a:prstGeom>
          <a:solidFill>
            <a:srgbClr val="F89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0800000">
            <a:off x="6379466" y="2568656"/>
            <a:ext cx="730798" cy="630000"/>
          </a:xfrm>
          <a:prstGeom prst="triangle">
            <a:avLst/>
          </a:prstGeom>
          <a:solidFill>
            <a:srgbClr val="F99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6014065" y="2568656"/>
            <a:ext cx="730798" cy="630000"/>
          </a:xfrm>
          <a:prstGeom prst="triangle">
            <a:avLst/>
          </a:prstGeom>
          <a:solidFill>
            <a:srgbClr val="FBB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0800000">
            <a:off x="6014065" y="3198656"/>
            <a:ext cx="730798" cy="630000"/>
          </a:xfrm>
          <a:prstGeom prst="triangle">
            <a:avLst/>
          </a:prstGeom>
          <a:solidFill>
            <a:srgbClr val="FFD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>
            <a:off x="6394123" y="3198652"/>
            <a:ext cx="730798" cy="630000"/>
          </a:xfrm>
          <a:prstGeom prst="triangle">
            <a:avLst/>
          </a:prstGeom>
          <a:solidFill>
            <a:srgbClr val="128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10800000">
            <a:off x="5648664" y="3828656"/>
            <a:ext cx="730798" cy="630000"/>
          </a:xfrm>
          <a:prstGeom prst="triangle">
            <a:avLst/>
          </a:prstGeom>
          <a:solidFill>
            <a:srgbClr val="9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>
            <a:off x="5275940" y="3828654"/>
            <a:ext cx="730798" cy="630000"/>
          </a:xfrm>
          <a:prstGeom prst="triangle">
            <a:avLst/>
          </a:prstGeom>
          <a:solidFill>
            <a:srgbClr val="90B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006738" y="3828654"/>
            <a:ext cx="730798" cy="630000"/>
          </a:xfrm>
          <a:prstGeom prst="triangle">
            <a:avLst/>
          </a:prstGeom>
          <a:solidFill>
            <a:srgbClr val="71C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0800000">
            <a:off x="6386793" y="3828654"/>
            <a:ext cx="730798" cy="630000"/>
          </a:xfrm>
          <a:prstGeom prst="triangle">
            <a:avLst/>
          </a:prstGeom>
          <a:solidFill>
            <a:srgbClr val="00A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>
            <a:spLocks noChangeAspect="1"/>
          </p:cNvSpPr>
          <p:nvPr/>
        </p:nvSpPr>
        <p:spPr>
          <a:xfrm rot="12586163">
            <a:off x="10514042" y="279710"/>
            <a:ext cx="1461600" cy="1260000"/>
          </a:xfrm>
          <a:prstGeom prst="triangle">
            <a:avLst/>
          </a:prstGeom>
          <a:solidFill>
            <a:srgbClr val="9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>
            <a:spLocks noChangeAspect="1"/>
          </p:cNvSpPr>
          <p:nvPr/>
        </p:nvSpPr>
        <p:spPr>
          <a:xfrm rot="9013837" flipH="1">
            <a:off x="9886295" y="279709"/>
            <a:ext cx="1461600" cy="1260000"/>
          </a:xfrm>
          <a:prstGeom prst="triangle">
            <a:avLst/>
          </a:prstGeom>
          <a:solidFill>
            <a:srgbClr val="00A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>
            <a:spLocks noChangeAspect="1"/>
          </p:cNvSpPr>
          <p:nvPr/>
        </p:nvSpPr>
        <p:spPr>
          <a:xfrm rot="9013837" flipH="1">
            <a:off x="9886297" y="1735144"/>
            <a:ext cx="1461600" cy="1260000"/>
          </a:xfrm>
          <a:prstGeom prst="triangle">
            <a:avLst/>
          </a:prstGeom>
          <a:solidFill>
            <a:srgbClr val="90B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>
            <a:spLocks noChangeAspect="1"/>
          </p:cNvSpPr>
          <p:nvPr/>
        </p:nvSpPr>
        <p:spPr>
          <a:xfrm rot="12586163">
            <a:off x="840267" y="5703976"/>
            <a:ext cx="1461600" cy="1260000"/>
          </a:xfrm>
          <a:prstGeom prst="triangle">
            <a:avLst/>
          </a:prstGeom>
          <a:solidFill>
            <a:srgbClr val="BC3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>
            <a:spLocks noChangeAspect="1"/>
          </p:cNvSpPr>
          <p:nvPr/>
        </p:nvSpPr>
        <p:spPr>
          <a:xfrm rot="8965265" flipH="1">
            <a:off x="216358" y="5708429"/>
            <a:ext cx="1461600" cy="1260000"/>
          </a:xfrm>
          <a:prstGeom prst="triangle">
            <a:avLst/>
          </a:prstGeom>
          <a:solidFill>
            <a:srgbClr val="FBB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>
            <a:spLocks noChangeAspect="1"/>
          </p:cNvSpPr>
          <p:nvPr/>
        </p:nvSpPr>
        <p:spPr>
          <a:xfrm rot="12586163">
            <a:off x="832936" y="4259724"/>
            <a:ext cx="1461600" cy="1260000"/>
          </a:xfrm>
          <a:prstGeom prst="triangle">
            <a:avLst/>
          </a:prstGeom>
          <a:solidFill>
            <a:srgbClr val="F86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>
            <a:spLocks noChangeAspect="1"/>
          </p:cNvSpPr>
          <p:nvPr/>
        </p:nvSpPr>
        <p:spPr>
          <a:xfrm rot="4890528">
            <a:off x="3343485" y="3172884"/>
            <a:ext cx="835200" cy="720000"/>
          </a:xfrm>
          <a:prstGeom prst="triangle">
            <a:avLst/>
          </a:prstGeom>
          <a:noFill/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>
            <a:spLocks noChangeAspect="1"/>
          </p:cNvSpPr>
          <p:nvPr/>
        </p:nvSpPr>
        <p:spPr>
          <a:xfrm rot="15791857" flipH="1">
            <a:off x="8209994" y="1502240"/>
            <a:ext cx="835200" cy="720000"/>
          </a:xfrm>
          <a:prstGeom prst="triangle">
            <a:avLst/>
          </a:prstGeom>
          <a:noFill/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 rot="7019199">
            <a:off x="1362267" y="1275434"/>
            <a:ext cx="417600" cy="360000"/>
          </a:xfrm>
          <a:prstGeom prst="triangle">
            <a:avLst/>
          </a:prstGeom>
          <a:solidFill>
            <a:srgbClr val="BC3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>
            <a:spLocks noChangeAspect="1"/>
          </p:cNvSpPr>
          <p:nvPr/>
        </p:nvSpPr>
        <p:spPr>
          <a:xfrm rot="8285048">
            <a:off x="3134569" y="957194"/>
            <a:ext cx="417600" cy="360000"/>
          </a:xfrm>
          <a:prstGeom prst="triangle">
            <a:avLst/>
          </a:prstGeom>
          <a:solidFill>
            <a:srgbClr val="2C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>
            <a:spLocks noChangeAspect="1"/>
          </p:cNvSpPr>
          <p:nvPr/>
        </p:nvSpPr>
        <p:spPr>
          <a:xfrm rot="18281836">
            <a:off x="8685642" y="5108487"/>
            <a:ext cx="417600" cy="360000"/>
          </a:xfrm>
          <a:prstGeom prst="triangle">
            <a:avLst/>
          </a:prstGeom>
          <a:solidFill>
            <a:srgbClr val="FBB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54682" y="4783521"/>
            <a:ext cx="283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系统硬件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1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23" grpId="0" animBg="1"/>
      <p:bldP spid="24" grpId="0" animBg="1"/>
      <p:bldP spid="2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2453" y="228447"/>
            <a:ext cx="4156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硬件功能分析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91854" y="2659061"/>
            <a:ext cx="5791200" cy="1132639"/>
            <a:chOff x="1636714" y="1774408"/>
            <a:chExt cx="5791200" cy="1132639"/>
          </a:xfrm>
        </p:grpSpPr>
        <p:sp>
          <p:nvSpPr>
            <p:cNvPr id="6" name="文本框 5"/>
            <p:cNvSpPr txBox="1"/>
            <p:nvPr/>
          </p:nvSpPr>
          <p:spPr>
            <a:xfrm>
              <a:off x="3712258" y="1891384"/>
              <a:ext cx="37156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SDS011</a:t>
              </a:r>
              <a:endParaRPr lang="zh-CN" altLang="en-US" sz="6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636714" y="1774408"/>
              <a:ext cx="2075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数据采集： 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691854" y="2659061"/>
            <a:ext cx="5791200" cy="947973"/>
            <a:chOff x="1636714" y="1774408"/>
            <a:chExt cx="5791200" cy="947973"/>
          </a:xfrm>
        </p:grpSpPr>
        <p:sp>
          <p:nvSpPr>
            <p:cNvPr id="30" name="文本框 29"/>
            <p:cNvSpPr txBox="1"/>
            <p:nvPr/>
          </p:nvSpPr>
          <p:spPr>
            <a:xfrm>
              <a:off x="3712258" y="1891384"/>
              <a:ext cx="37156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空气净化器</a:t>
              </a:r>
              <a:endParaRPr lang="zh-CN" altLang="en-US" sz="4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36714" y="1774408"/>
              <a:ext cx="2075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远程控制： 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9463"/>
              </p:ext>
            </p:extLst>
          </p:nvPr>
        </p:nvGraphicFramePr>
        <p:xfrm>
          <a:off x="1964265" y="2322855"/>
          <a:ext cx="8128000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845029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3789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仪器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982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数据采集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SDS011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76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远程控制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Arduino+LED</a:t>
                      </a:r>
                      <a:endParaRPr lang="zh-CN" altLang="en-US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53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1521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/>
          <p:cNvSpPr>
            <a:spLocks noChangeAspect="1"/>
          </p:cNvSpPr>
          <p:nvPr/>
        </p:nvSpPr>
        <p:spPr>
          <a:xfrm rot="5400000">
            <a:off x="-57600" y="57600"/>
            <a:ext cx="835200" cy="720000"/>
          </a:xfrm>
          <a:prstGeom prst="triangle">
            <a:avLst/>
          </a:prstGeom>
          <a:solidFill>
            <a:srgbClr val="8E2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-57600" y="892800"/>
            <a:ext cx="835200" cy="720000"/>
          </a:xfrm>
          <a:prstGeom prst="triangle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-57600" y="6080400"/>
            <a:ext cx="835200" cy="720000"/>
          </a:xfrm>
          <a:prstGeom prst="triangle">
            <a:avLst/>
          </a:prstGeom>
          <a:solidFill>
            <a:srgbClr val="1C8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>
            <a:spLocks noChangeAspect="1"/>
          </p:cNvSpPr>
          <p:nvPr/>
        </p:nvSpPr>
        <p:spPr>
          <a:xfrm rot="5400000">
            <a:off x="-57600" y="5197714"/>
            <a:ext cx="835200" cy="720000"/>
          </a:xfrm>
          <a:prstGeom prst="triangle">
            <a:avLst/>
          </a:prstGeom>
          <a:solidFill>
            <a:srgbClr val="8EB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>
            <a:spLocks noChangeAspect="1"/>
          </p:cNvSpPr>
          <p:nvPr/>
        </p:nvSpPr>
        <p:spPr>
          <a:xfrm rot="16200000" flipH="1">
            <a:off x="11414400" y="57600"/>
            <a:ext cx="835200" cy="720000"/>
          </a:xfrm>
          <a:prstGeom prst="triangle">
            <a:avLst/>
          </a:prstGeom>
          <a:solidFill>
            <a:srgbClr val="FFB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16200000" flipH="1">
            <a:off x="11414400" y="892800"/>
            <a:ext cx="835200" cy="720000"/>
          </a:xfrm>
          <a:prstGeom prst="triangle">
            <a:avLst/>
          </a:prstGeom>
          <a:solidFill>
            <a:srgbClr val="FF9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16200000" flipH="1">
            <a:off x="11414400" y="6080400"/>
            <a:ext cx="835200" cy="720000"/>
          </a:xfrm>
          <a:prstGeom prst="triangle">
            <a:avLst/>
          </a:prstGeom>
          <a:solidFill>
            <a:srgbClr val="FE9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 rot="16200000" flipH="1">
            <a:off x="11414400" y="5245199"/>
            <a:ext cx="835200" cy="720000"/>
          </a:xfrm>
          <a:prstGeom prst="triangle">
            <a:avLst/>
          </a:prstGeom>
          <a:solidFill>
            <a:srgbClr val="902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>
            <a:spLocks noChangeAspect="1"/>
          </p:cNvSpPr>
          <p:nvPr/>
        </p:nvSpPr>
        <p:spPr>
          <a:xfrm rot="5400000">
            <a:off x="3302457" y="2873339"/>
            <a:ext cx="835200" cy="720000"/>
          </a:xfrm>
          <a:prstGeom prst="triangle">
            <a:avLst/>
          </a:prstGeom>
          <a:solidFill>
            <a:srgbClr val="FD5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>
            <a:spLocks noChangeAspect="1"/>
          </p:cNvSpPr>
          <p:nvPr/>
        </p:nvSpPr>
        <p:spPr>
          <a:xfrm rot="5400000">
            <a:off x="1705418" y="2873339"/>
            <a:ext cx="835200" cy="720000"/>
          </a:xfrm>
          <a:prstGeom prst="triangle">
            <a:avLst/>
          </a:prstGeom>
          <a:solidFill>
            <a:srgbClr val="FF9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>
            <a:spLocks noChangeAspect="1"/>
          </p:cNvSpPr>
          <p:nvPr/>
        </p:nvSpPr>
        <p:spPr>
          <a:xfrm rot="5400000">
            <a:off x="8334311" y="2873339"/>
            <a:ext cx="835200" cy="720000"/>
          </a:xfrm>
          <a:prstGeom prst="triangle">
            <a:avLst/>
          </a:prstGeom>
          <a:solidFill>
            <a:srgbClr val="FFD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>
            <a:spLocks noChangeAspect="1"/>
          </p:cNvSpPr>
          <p:nvPr/>
        </p:nvSpPr>
        <p:spPr>
          <a:xfrm rot="5400000">
            <a:off x="9935017" y="2873339"/>
            <a:ext cx="835200" cy="720000"/>
          </a:xfrm>
          <a:prstGeom prst="triangle">
            <a:avLst/>
          </a:prstGeom>
          <a:solidFill>
            <a:srgbClr val="00A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>
            <a:spLocks noChangeAspect="1"/>
          </p:cNvSpPr>
          <p:nvPr/>
        </p:nvSpPr>
        <p:spPr>
          <a:xfrm rot="5400000">
            <a:off x="1514535" y="1793339"/>
            <a:ext cx="3340800" cy="2880000"/>
          </a:xfrm>
          <a:prstGeom prst="triangl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>
            <a:spLocks noChangeAspect="1"/>
          </p:cNvSpPr>
          <p:nvPr/>
        </p:nvSpPr>
        <p:spPr>
          <a:xfrm rot="5400000">
            <a:off x="3104023" y="1793339"/>
            <a:ext cx="3340800" cy="2880000"/>
          </a:xfrm>
          <a:prstGeom prst="triangl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>
            <a:spLocks noChangeAspect="1"/>
          </p:cNvSpPr>
          <p:nvPr/>
        </p:nvSpPr>
        <p:spPr>
          <a:xfrm rot="5400000">
            <a:off x="8159303" y="1793339"/>
            <a:ext cx="3340800" cy="2880000"/>
          </a:xfrm>
          <a:prstGeom prst="triangl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>
            <a:spLocks noChangeAspect="1"/>
          </p:cNvSpPr>
          <p:nvPr/>
        </p:nvSpPr>
        <p:spPr>
          <a:xfrm rot="5400000">
            <a:off x="9411315" y="2136657"/>
            <a:ext cx="3340800" cy="2193364"/>
          </a:xfrm>
          <a:custGeom>
            <a:avLst/>
            <a:gdLst>
              <a:gd name="connsiteX0" fmla="*/ 0 w 3340800"/>
              <a:gd name="connsiteY0" fmla="*/ 2193364 h 2193364"/>
              <a:gd name="connsiteX1" fmla="*/ 1272151 w 3340800"/>
              <a:gd name="connsiteY1" fmla="*/ 0 h 2193364"/>
              <a:gd name="connsiteX2" fmla="*/ 2068649 w 3340800"/>
              <a:gd name="connsiteY2" fmla="*/ 0 h 2193364"/>
              <a:gd name="connsiteX3" fmla="*/ 3340800 w 3340800"/>
              <a:gd name="connsiteY3" fmla="*/ 2193364 h 2193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800" h="2193364">
                <a:moveTo>
                  <a:pt x="0" y="2193364"/>
                </a:moveTo>
                <a:lnTo>
                  <a:pt x="1272151" y="0"/>
                </a:lnTo>
                <a:lnTo>
                  <a:pt x="2068649" y="0"/>
                </a:lnTo>
                <a:lnTo>
                  <a:pt x="3340800" y="2193364"/>
                </a:lnTo>
                <a:close/>
              </a:path>
            </a:pathLst>
          </a:custGeom>
          <a:noFill/>
          <a:ln w="19050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>
            <a:spLocks noChangeAspect="1"/>
          </p:cNvSpPr>
          <p:nvPr/>
        </p:nvSpPr>
        <p:spPr>
          <a:xfrm rot="5400000">
            <a:off x="4786646" y="1793339"/>
            <a:ext cx="3340800" cy="2880000"/>
          </a:xfrm>
          <a:prstGeom prst="triangl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>
            <a:spLocks noChangeAspect="1"/>
          </p:cNvSpPr>
          <p:nvPr/>
        </p:nvSpPr>
        <p:spPr>
          <a:xfrm rot="5400000">
            <a:off x="6607302" y="1793339"/>
            <a:ext cx="3340800" cy="2880000"/>
          </a:xfrm>
          <a:prstGeom prst="triangle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68796" y="4923700"/>
            <a:ext cx="333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5400000">
            <a:off x="5820483" y="3311791"/>
            <a:ext cx="713887" cy="615420"/>
          </a:xfrm>
          <a:prstGeom prst="triangle">
            <a:avLst/>
          </a:prstGeom>
          <a:solidFill>
            <a:srgbClr val="FF6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5198981" y="3311791"/>
            <a:ext cx="713887" cy="615420"/>
          </a:xfrm>
          <a:prstGeom prst="triangle">
            <a:avLst/>
          </a:prstGeom>
          <a:solidFill>
            <a:srgbClr val="FD3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5400000">
            <a:off x="5208101" y="2947327"/>
            <a:ext cx="713887" cy="615420"/>
          </a:xfrm>
          <a:prstGeom prst="triangle">
            <a:avLst/>
          </a:prstGeom>
          <a:solidFill>
            <a:srgbClr val="FB5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6200000">
            <a:off x="5198981" y="2590385"/>
            <a:ext cx="713887" cy="615420"/>
          </a:xfrm>
          <a:prstGeom prst="triangle">
            <a:avLst/>
          </a:prstGeom>
          <a:solidFill>
            <a:srgbClr val="C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5400000">
            <a:off x="5206087" y="2236073"/>
            <a:ext cx="713887" cy="615420"/>
          </a:xfrm>
          <a:prstGeom prst="triangle">
            <a:avLst/>
          </a:prstGeom>
          <a:solidFill>
            <a:srgbClr val="942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16200000">
            <a:off x="6441716" y="2579481"/>
            <a:ext cx="721086" cy="621624"/>
          </a:xfrm>
          <a:prstGeom prst="triangle">
            <a:avLst/>
          </a:prstGeom>
          <a:solidFill>
            <a:srgbClr val="FF9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>
            <a:off x="6441716" y="2222735"/>
            <a:ext cx="721086" cy="621624"/>
          </a:xfrm>
          <a:prstGeom prst="triangle">
            <a:avLst/>
          </a:prstGeom>
          <a:solidFill>
            <a:srgbClr val="F96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5400000">
            <a:off x="6441716" y="2940024"/>
            <a:ext cx="721086" cy="621624"/>
          </a:xfrm>
          <a:prstGeom prst="triangle">
            <a:avLst/>
          </a:prstGeom>
          <a:solidFill>
            <a:srgbClr val="FE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6200000">
            <a:off x="6441716" y="3300565"/>
            <a:ext cx="721086" cy="621624"/>
          </a:xfrm>
          <a:prstGeom prst="triangle">
            <a:avLst/>
          </a:prstGeom>
          <a:solidFill>
            <a:srgbClr val="FFD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200000">
            <a:off x="6441716" y="4021650"/>
            <a:ext cx="721086" cy="621624"/>
          </a:xfrm>
          <a:prstGeom prst="triangle">
            <a:avLst/>
          </a:prstGeom>
          <a:solidFill>
            <a:srgbClr val="98C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5400000">
            <a:off x="6441716" y="3662250"/>
            <a:ext cx="721086" cy="621624"/>
          </a:xfrm>
          <a:prstGeom prst="triangle">
            <a:avLst/>
          </a:prstGeom>
          <a:solidFill>
            <a:srgbClr val="129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  <p:bldP spid="33" grpId="0" animBg="1"/>
      <p:bldP spid="40" grpId="0" animBg="1"/>
      <p:bldP spid="41" grpId="0" animBg="1"/>
      <p:bldP spid="32" grpId="0"/>
      <p:bldP spid="34" grpId="0" animBg="1"/>
      <p:bldP spid="35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5571828" y="2554215"/>
            <a:ext cx="633935" cy="546496"/>
          </a:xfrm>
          <a:prstGeom prst="triangle">
            <a:avLst/>
          </a:prstGeom>
          <a:solidFill>
            <a:srgbClr val="FE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5400000">
            <a:off x="5571159" y="3841678"/>
            <a:ext cx="633935" cy="546496"/>
          </a:xfrm>
          <a:prstGeom prst="triangle">
            <a:avLst/>
          </a:prstGeom>
          <a:solidFill>
            <a:srgbClr val="94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6117657" y="3513693"/>
            <a:ext cx="633935" cy="546496"/>
          </a:xfrm>
          <a:prstGeom prst="triangle">
            <a:avLst/>
          </a:prstGeom>
          <a:solidFill>
            <a:srgbClr val="00A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5567251" y="3522664"/>
            <a:ext cx="633935" cy="546496"/>
          </a:xfrm>
          <a:prstGeom prst="triangle">
            <a:avLst/>
          </a:prstGeom>
          <a:solidFill>
            <a:srgbClr val="129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 flipH="1">
            <a:off x="6117657" y="2875669"/>
            <a:ext cx="633935" cy="546496"/>
          </a:xfrm>
          <a:prstGeom prst="triangle">
            <a:avLst/>
          </a:prstGeom>
          <a:solidFill>
            <a:srgbClr val="99D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 flipH="1">
            <a:off x="5571160" y="2875669"/>
            <a:ext cx="633935" cy="546496"/>
          </a:xfrm>
          <a:prstGeom prst="triangle">
            <a:avLst/>
          </a:prstGeom>
          <a:solidFill>
            <a:srgbClr val="6D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5020753" y="2554362"/>
            <a:ext cx="633935" cy="546496"/>
          </a:xfrm>
          <a:prstGeom prst="triangle">
            <a:avLst/>
          </a:prstGeom>
          <a:solidFill>
            <a:srgbClr val="FF9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5028851" y="2230716"/>
            <a:ext cx="633935" cy="546496"/>
          </a:xfrm>
          <a:prstGeom prst="triangle">
            <a:avLst/>
          </a:prstGeom>
          <a:solidFill>
            <a:srgbClr val="FB5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5020751" y="1913749"/>
            <a:ext cx="633935" cy="546496"/>
          </a:xfrm>
          <a:prstGeom prst="triangle">
            <a:avLst/>
          </a:prstGeom>
          <a:solidFill>
            <a:srgbClr val="C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 flipH="1">
            <a:off x="5567892" y="1595761"/>
            <a:ext cx="633935" cy="546496"/>
          </a:xfrm>
          <a:prstGeom prst="triangle">
            <a:avLst/>
          </a:prstGeom>
          <a:solidFill>
            <a:srgbClr val="FF4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5024658" y="3834999"/>
            <a:ext cx="633935" cy="546496"/>
          </a:xfrm>
          <a:prstGeom prst="triangle">
            <a:avLst/>
          </a:prstGeom>
          <a:solidFill>
            <a:srgbClr val="FBC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5400000" flipH="1">
            <a:off x="6114388" y="1595613"/>
            <a:ext cx="633935" cy="546496"/>
          </a:xfrm>
          <a:prstGeom prst="triangle">
            <a:avLst/>
          </a:prstGeom>
          <a:solidFill>
            <a:srgbClr val="942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等腰三角形 16"/>
          <p:cNvSpPr/>
          <p:nvPr/>
        </p:nvSpPr>
        <p:spPr>
          <a:xfrm rot="16200000" flipH="1">
            <a:off x="6114388" y="3194680"/>
            <a:ext cx="633935" cy="546496"/>
          </a:xfrm>
          <a:prstGeom prst="triangle">
            <a:avLst/>
          </a:prstGeom>
          <a:solidFill>
            <a:srgbClr val="0C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5569593" y="1916003"/>
            <a:ext cx="633935" cy="546496"/>
          </a:xfrm>
          <a:prstGeom prst="triangle">
            <a:avLst/>
          </a:prstGeom>
          <a:solidFill>
            <a:srgbClr val="8F2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 flipH="1">
            <a:off x="6117656" y="1907220"/>
            <a:ext cx="633935" cy="546496"/>
          </a:xfrm>
          <a:prstGeom prst="triangle">
            <a:avLst/>
          </a:prstGeom>
          <a:solidFill>
            <a:srgbClr val="FB6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等腰三角形 114"/>
          <p:cNvSpPr>
            <a:spLocks noChangeAspect="1"/>
          </p:cNvSpPr>
          <p:nvPr/>
        </p:nvSpPr>
        <p:spPr>
          <a:xfrm flipV="1">
            <a:off x="11336755" y="2899239"/>
            <a:ext cx="835200" cy="720000"/>
          </a:xfrm>
          <a:prstGeom prst="triangle">
            <a:avLst/>
          </a:prstGeom>
          <a:solidFill>
            <a:srgbClr val="189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等腰三角形 133"/>
          <p:cNvSpPr>
            <a:spLocks noChangeAspect="1"/>
          </p:cNvSpPr>
          <p:nvPr/>
        </p:nvSpPr>
        <p:spPr>
          <a:xfrm>
            <a:off x="1670400" y="4716792"/>
            <a:ext cx="835200" cy="720000"/>
          </a:xfrm>
          <a:prstGeom prst="triangle">
            <a:avLst/>
          </a:prstGeom>
          <a:solidFill>
            <a:srgbClr val="F16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>
            <a:spLocks noChangeAspect="1"/>
          </p:cNvSpPr>
          <p:nvPr/>
        </p:nvSpPr>
        <p:spPr>
          <a:xfrm>
            <a:off x="-11562" y="5440262"/>
            <a:ext cx="431573" cy="720000"/>
          </a:xfrm>
          <a:custGeom>
            <a:avLst/>
            <a:gdLst>
              <a:gd name="connsiteX0" fmla="*/ 13973 w 431573"/>
              <a:gd name="connsiteY0" fmla="*/ 0 h 720000"/>
              <a:gd name="connsiteX1" fmla="*/ 431573 w 431573"/>
              <a:gd name="connsiteY1" fmla="*/ 720000 h 720000"/>
              <a:gd name="connsiteX2" fmla="*/ 0 w 431573"/>
              <a:gd name="connsiteY2" fmla="*/ 720000 h 720000"/>
              <a:gd name="connsiteX3" fmla="*/ 0 w 431573"/>
              <a:gd name="connsiteY3" fmla="*/ 24092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573" h="720000">
                <a:moveTo>
                  <a:pt x="13973" y="0"/>
                </a:moveTo>
                <a:lnTo>
                  <a:pt x="431573" y="720000"/>
                </a:lnTo>
                <a:lnTo>
                  <a:pt x="0" y="720000"/>
                </a:lnTo>
                <a:lnTo>
                  <a:pt x="0" y="24092"/>
                </a:lnTo>
                <a:close/>
              </a:path>
            </a:pathLst>
          </a:custGeom>
          <a:solidFill>
            <a:srgbClr val="96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6" name="等腰三角形 135"/>
          <p:cNvSpPr>
            <a:spLocks noChangeAspect="1"/>
          </p:cNvSpPr>
          <p:nvPr/>
        </p:nvSpPr>
        <p:spPr>
          <a:xfrm>
            <a:off x="1670400" y="6156792"/>
            <a:ext cx="835200" cy="720000"/>
          </a:xfrm>
          <a:prstGeom prst="triangle">
            <a:avLst/>
          </a:prstGeom>
          <a:solidFill>
            <a:srgbClr val="FE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等腰三角形 136"/>
          <p:cNvSpPr>
            <a:spLocks noChangeAspect="1"/>
          </p:cNvSpPr>
          <p:nvPr/>
        </p:nvSpPr>
        <p:spPr>
          <a:xfrm>
            <a:off x="2088000" y="5436792"/>
            <a:ext cx="835200" cy="720000"/>
          </a:xfrm>
          <a:prstGeom prst="triangle">
            <a:avLst/>
          </a:prstGeom>
          <a:solidFill>
            <a:srgbClr val="FFC5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等腰三角形 137"/>
          <p:cNvSpPr>
            <a:spLocks noChangeAspect="1"/>
          </p:cNvSpPr>
          <p:nvPr/>
        </p:nvSpPr>
        <p:spPr>
          <a:xfrm>
            <a:off x="2488349" y="6156792"/>
            <a:ext cx="835200" cy="720000"/>
          </a:xfrm>
          <a:prstGeom prst="triangle">
            <a:avLst/>
          </a:prstGeom>
          <a:solidFill>
            <a:srgbClr val="942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>
            <a:spLocks noChangeAspect="1"/>
          </p:cNvSpPr>
          <p:nvPr/>
        </p:nvSpPr>
        <p:spPr>
          <a:xfrm flipV="1">
            <a:off x="11754600" y="695686"/>
            <a:ext cx="437400" cy="720000"/>
          </a:xfrm>
          <a:custGeom>
            <a:avLst/>
            <a:gdLst>
              <a:gd name="connsiteX0" fmla="*/ 0 w 437400"/>
              <a:gd name="connsiteY0" fmla="*/ 720000 h 720000"/>
              <a:gd name="connsiteX1" fmla="*/ 437400 w 437400"/>
              <a:gd name="connsiteY1" fmla="*/ 720000 h 720000"/>
              <a:gd name="connsiteX2" fmla="*/ 437400 w 437400"/>
              <a:gd name="connsiteY2" fmla="*/ 34138 h 720000"/>
              <a:gd name="connsiteX3" fmla="*/ 417600 w 437400"/>
              <a:gd name="connsiteY3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00" h="720000">
                <a:moveTo>
                  <a:pt x="0" y="720000"/>
                </a:moveTo>
                <a:lnTo>
                  <a:pt x="437400" y="720000"/>
                </a:lnTo>
                <a:lnTo>
                  <a:pt x="437400" y="34138"/>
                </a:lnTo>
                <a:lnTo>
                  <a:pt x="417600" y="0"/>
                </a:lnTo>
                <a:close/>
              </a:path>
            </a:pathLst>
          </a:custGeom>
          <a:solidFill>
            <a:srgbClr val="96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0" name="等腰三角形 139"/>
          <p:cNvSpPr>
            <a:spLocks noChangeAspect="1"/>
          </p:cNvSpPr>
          <p:nvPr/>
        </p:nvSpPr>
        <p:spPr>
          <a:xfrm flipV="1">
            <a:off x="10919400" y="701400"/>
            <a:ext cx="835200" cy="720000"/>
          </a:xfrm>
          <a:prstGeom prst="triangle">
            <a:avLst/>
          </a:prstGeom>
          <a:solidFill>
            <a:srgbClr val="FF4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等腰三角形 140"/>
          <p:cNvSpPr>
            <a:spLocks noChangeAspect="1"/>
          </p:cNvSpPr>
          <p:nvPr/>
        </p:nvSpPr>
        <p:spPr>
          <a:xfrm flipV="1">
            <a:off x="10060526" y="695686"/>
            <a:ext cx="835200" cy="720000"/>
          </a:xfrm>
          <a:prstGeom prst="triangle">
            <a:avLst/>
          </a:prstGeom>
          <a:solidFill>
            <a:srgbClr val="B12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等腰三角形 141"/>
          <p:cNvSpPr>
            <a:spLocks noChangeAspect="1"/>
          </p:cNvSpPr>
          <p:nvPr/>
        </p:nvSpPr>
        <p:spPr>
          <a:xfrm flipV="1">
            <a:off x="9646800" y="-18600"/>
            <a:ext cx="835200" cy="720000"/>
          </a:xfrm>
          <a:prstGeom prst="triangle">
            <a:avLst/>
          </a:prstGeom>
          <a:solidFill>
            <a:srgbClr val="FEC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等腰三角形 142"/>
          <p:cNvSpPr>
            <a:spLocks noChangeAspect="1"/>
          </p:cNvSpPr>
          <p:nvPr/>
        </p:nvSpPr>
        <p:spPr>
          <a:xfrm flipV="1">
            <a:off x="10482000" y="-27086"/>
            <a:ext cx="835200" cy="720000"/>
          </a:xfrm>
          <a:prstGeom prst="triangle">
            <a:avLst/>
          </a:prstGeom>
          <a:solidFill>
            <a:srgbClr val="00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等腰三角形 143"/>
          <p:cNvSpPr>
            <a:spLocks noChangeAspect="1"/>
          </p:cNvSpPr>
          <p:nvPr/>
        </p:nvSpPr>
        <p:spPr>
          <a:xfrm flipV="1">
            <a:off x="11356800" y="-18600"/>
            <a:ext cx="835200" cy="720000"/>
          </a:xfrm>
          <a:prstGeom prst="triangle">
            <a:avLst/>
          </a:prstGeom>
          <a:solidFill>
            <a:srgbClr val="16B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等腰三角形 144"/>
          <p:cNvSpPr>
            <a:spLocks noChangeAspect="1"/>
          </p:cNvSpPr>
          <p:nvPr/>
        </p:nvSpPr>
        <p:spPr>
          <a:xfrm>
            <a:off x="835200" y="6156792"/>
            <a:ext cx="835200" cy="720000"/>
          </a:xfrm>
          <a:prstGeom prst="triangle">
            <a:avLst/>
          </a:prstGeom>
          <a:solidFill>
            <a:srgbClr val="129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等腰三角形 145"/>
          <p:cNvSpPr>
            <a:spLocks noChangeAspect="1"/>
          </p:cNvSpPr>
          <p:nvPr/>
        </p:nvSpPr>
        <p:spPr>
          <a:xfrm>
            <a:off x="0" y="6156792"/>
            <a:ext cx="835200" cy="720000"/>
          </a:xfrm>
          <a:prstGeom prst="triangle">
            <a:avLst/>
          </a:prstGeom>
          <a:solidFill>
            <a:srgbClr val="0BB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等腰三角形 146"/>
          <p:cNvSpPr>
            <a:spLocks noChangeAspect="1"/>
          </p:cNvSpPr>
          <p:nvPr/>
        </p:nvSpPr>
        <p:spPr>
          <a:xfrm>
            <a:off x="1247113" y="5436792"/>
            <a:ext cx="835200" cy="720000"/>
          </a:xfrm>
          <a:prstGeom prst="triangle">
            <a:avLst/>
          </a:prstGeom>
          <a:solidFill>
            <a:srgbClr val="BA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等腰三角形 147"/>
          <p:cNvSpPr>
            <a:spLocks noChangeAspect="1"/>
          </p:cNvSpPr>
          <p:nvPr/>
        </p:nvSpPr>
        <p:spPr>
          <a:xfrm>
            <a:off x="408975" y="5436792"/>
            <a:ext cx="835200" cy="720000"/>
          </a:xfrm>
          <a:prstGeom prst="triangle">
            <a:avLst/>
          </a:prstGeom>
          <a:solidFill>
            <a:srgbClr val="FF4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>
            <a:spLocks noChangeAspect="1"/>
          </p:cNvSpPr>
          <p:nvPr/>
        </p:nvSpPr>
        <p:spPr>
          <a:xfrm>
            <a:off x="0" y="4020804"/>
            <a:ext cx="411724" cy="709869"/>
          </a:xfrm>
          <a:custGeom>
            <a:avLst/>
            <a:gdLst>
              <a:gd name="connsiteX0" fmla="*/ 0 w 411724"/>
              <a:gd name="connsiteY0" fmla="*/ 0 h 709869"/>
              <a:gd name="connsiteX1" fmla="*/ 411724 w 411724"/>
              <a:gd name="connsiteY1" fmla="*/ 709869 h 709869"/>
              <a:gd name="connsiteX2" fmla="*/ 0 w 411724"/>
              <a:gd name="connsiteY2" fmla="*/ 709869 h 70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724" h="709869">
                <a:moveTo>
                  <a:pt x="0" y="0"/>
                </a:moveTo>
                <a:lnTo>
                  <a:pt x="411724" y="709869"/>
                </a:lnTo>
                <a:lnTo>
                  <a:pt x="0" y="709869"/>
                </a:lnTo>
                <a:close/>
              </a:path>
            </a:pathLst>
          </a:custGeom>
          <a:solidFill>
            <a:srgbClr val="14A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0" name="等腰三角形 149"/>
          <p:cNvSpPr>
            <a:spLocks noChangeAspect="1"/>
          </p:cNvSpPr>
          <p:nvPr/>
        </p:nvSpPr>
        <p:spPr>
          <a:xfrm>
            <a:off x="408975" y="4007202"/>
            <a:ext cx="835200" cy="720000"/>
          </a:xfrm>
          <a:prstGeom prst="triangle">
            <a:avLst/>
          </a:prstGeom>
          <a:solidFill>
            <a:srgbClr val="02B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等腰三角形 150"/>
          <p:cNvSpPr>
            <a:spLocks noChangeAspect="1"/>
          </p:cNvSpPr>
          <p:nvPr/>
        </p:nvSpPr>
        <p:spPr>
          <a:xfrm>
            <a:off x="1247113" y="4003732"/>
            <a:ext cx="835200" cy="720000"/>
          </a:xfrm>
          <a:prstGeom prst="triangle">
            <a:avLst/>
          </a:prstGeom>
          <a:solidFill>
            <a:srgbClr val="1D6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等腰三角形 151"/>
          <p:cNvSpPr>
            <a:spLocks noChangeAspect="1"/>
          </p:cNvSpPr>
          <p:nvPr/>
        </p:nvSpPr>
        <p:spPr>
          <a:xfrm>
            <a:off x="-8625" y="4723732"/>
            <a:ext cx="835200" cy="720000"/>
          </a:xfrm>
          <a:prstGeom prst="triangle">
            <a:avLst/>
          </a:prstGeom>
          <a:solidFill>
            <a:srgbClr val="CA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等腰三角形 152"/>
          <p:cNvSpPr>
            <a:spLocks noChangeAspect="1"/>
          </p:cNvSpPr>
          <p:nvPr/>
        </p:nvSpPr>
        <p:spPr>
          <a:xfrm>
            <a:off x="823826" y="4720262"/>
            <a:ext cx="835200" cy="720000"/>
          </a:xfrm>
          <a:prstGeom prst="triangle">
            <a:avLst/>
          </a:prstGeom>
          <a:solidFill>
            <a:srgbClr val="FFD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等腰三角形 155"/>
          <p:cNvSpPr>
            <a:spLocks noChangeAspect="1"/>
          </p:cNvSpPr>
          <p:nvPr/>
        </p:nvSpPr>
        <p:spPr>
          <a:xfrm>
            <a:off x="0" y="3287063"/>
            <a:ext cx="835200" cy="720000"/>
          </a:xfrm>
          <a:prstGeom prst="triangle">
            <a:avLst/>
          </a:prstGeom>
          <a:solidFill>
            <a:srgbClr val="2BA3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等腰三角形 156"/>
          <p:cNvSpPr>
            <a:spLocks noChangeAspect="1"/>
          </p:cNvSpPr>
          <p:nvPr/>
        </p:nvSpPr>
        <p:spPr>
          <a:xfrm>
            <a:off x="817950" y="3294142"/>
            <a:ext cx="835200" cy="720000"/>
          </a:xfrm>
          <a:prstGeom prst="triangle">
            <a:avLst/>
          </a:prstGeom>
          <a:solidFill>
            <a:srgbClr val="95C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等腰三角形 157"/>
          <p:cNvSpPr>
            <a:spLocks noChangeAspect="1"/>
          </p:cNvSpPr>
          <p:nvPr/>
        </p:nvSpPr>
        <p:spPr>
          <a:xfrm flipV="1">
            <a:off x="10919155" y="2169668"/>
            <a:ext cx="835200" cy="720000"/>
          </a:xfrm>
          <a:prstGeom prst="triangle">
            <a:avLst/>
          </a:prstGeom>
          <a:solidFill>
            <a:srgbClr val="02B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等腰三角形 158"/>
          <p:cNvSpPr>
            <a:spLocks noChangeAspect="1"/>
          </p:cNvSpPr>
          <p:nvPr/>
        </p:nvSpPr>
        <p:spPr>
          <a:xfrm flipV="1">
            <a:off x="11342355" y="1434068"/>
            <a:ext cx="835200" cy="720000"/>
          </a:xfrm>
          <a:prstGeom prst="triangle">
            <a:avLst/>
          </a:prstGeom>
          <a:solidFill>
            <a:srgbClr val="CAF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等腰三角形 159"/>
          <p:cNvSpPr>
            <a:spLocks noChangeAspect="1"/>
          </p:cNvSpPr>
          <p:nvPr/>
        </p:nvSpPr>
        <p:spPr>
          <a:xfrm flipV="1">
            <a:off x="10501800" y="1443639"/>
            <a:ext cx="835200" cy="720000"/>
          </a:xfrm>
          <a:prstGeom prst="triangle">
            <a:avLst/>
          </a:prstGeom>
          <a:solidFill>
            <a:srgbClr val="F16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等腰三角形 160"/>
          <p:cNvSpPr>
            <a:spLocks noChangeAspect="1"/>
          </p:cNvSpPr>
          <p:nvPr/>
        </p:nvSpPr>
        <p:spPr>
          <a:xfrm flipV="1">
            <a:off x="10501800" y="2902336"/>
            <a:ext cx="835200" cy="720000"/>
          </a:xfrm>
          <a:prstGeom prst="triangle">
            <a:avLst/>
          </a:prstGeom>
          <a:solidFill>
            <a:srgbClr val="129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等腰三角形 161"/>
          <p:cNvSpPr>
            <a:spLocks noChangeAspect="1"/>
          </p:cNvSpPr>
          <p:nvPr/>
        </p:nvSpPr>
        <p:spPr>
          <a:xfrm flipV="1">
            <a:off x="10072118" y="2154068"/>
            <a:ext cx="835200" cy="720000"/>
          </a:xfrm>
          <a:prstGeom prst="triangle">
            <a:avLst/>
          </a:prstGeom>
          <a:solidFill>
            <a:srgbClr val="1D6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等腰三角形 162"/>
          <p:cNvSpPr>
            <a:spLocks noChangeAspect="1"/>
          </p:cNvSpPr>
          <p:nvPr/>
        </p:nvSpPr>
        <p:spPr>
          <a:xfrm flipV="1">
            <a:off x="9654763" y="1434068"/>
            <a:ext cx="835200" cy="720000"/>
          </a:xfrm>
          <a:prstGeom prst="triangle">
            <a:avLst/>
          </a:prstGeom>
          <a:solidFill>
            <a:srgbClr val="FFD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等腰三角形 163"/>
          <p:cNvSpPr>
            <a:spLocks noChangeAspect="1"/>
          </p:cNvSpPr>
          <p:nvPr/>
        </p:nvSpPr>
        <p:spPr>
          <a:xfrm flipV="1">
            <a:off x="9225326" y="704268"/>
            <a:ext cx="835200" cy="720000"/>
          </a:xfrm>
          <a:prstGeom prst="triangle">
            <a:avLst/>
          </a:prstGeom>
          <a:solidFill>
            <a:srgbClr val="EEC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等腰三角形 164"/>
          <p:cNvSpPr>
            <a:spLocks noChangeAspect="1"/>
          </p:cNvSpPr>
          <p:nvPr/>
        </p:nvSpPr>
        <p:spPr>
          <a:xfrm flipV="1">
            <a:off x="8811600" y="-27086"/>
            <a:ext cx="835200" cy="720000"/>
          </a:xfrm>
          <a:prstGeom prst="triangle">
            <a:avLst/>
          </a:prstGeom>
          <a:solidFill>
            <a:srgbClr val="FD8A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>
            <a:spLocks noChangeAspect="1"/>
          </p:cNvSpPr>
          <p:nvPr/>
        </p:nvSpPr>
        <p:spPr>
          <a:xfrm flipV="1">
            <a:off x="11754356" y="2163639"/>
            <a:ext cx="441519" cy="720000"/>
          </a:xfrm>
          <a:custGeom>
            <a:avLst/>
            <a:gdLst>
              <a:gd name="connsiteX0" fmla="*/ 0 w 441519"/>
              <a:gd name="connsiteY0" fmla="*/ 720000 h 720000"/>
              <a:gd name="connsiteX1" fmla="*/ 441519 w 441519"/>
              <a:gd name="connsiteY1" fmla="*/ 720000 h 720000"/>
              <a:gd name="connsiteX2" fmla="*/ 441519 w 441519"/>
              <a:gd name="connsiteY2" fmla="*/ 41240 h 720000"/>
              <a:gd name="connsiteX3" fmla="*/ 417600 w 441519"/>
              <a:gd name="connsiteY3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519" h="720000">
                <a:moveTo>
                  <a:pt x="0" y="720000"/>
                </a:moveTo>
                <a:lnTo>
                  <a:pt x="441519" y="720000"/>
                </a:lnTo>
                <a:lnTo>
                  <a:pt x="441519" y="41240"/>
                </a:lnTo>
                <a:lnTo>
                  <a:pt x="417600" y="0"/>
                </a:lnTo>
                <a:close/>
              </a:path>
            </a:pathLst>
          </a:custGeom>
          <a:solidFill>
            <a:srgbClr val="95C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5" name="等腰三角形 174"/>
          <p:cNvSpPr>
            <a:spLocks noChangeAspect="1"/>
          </p:cNvSpPr>
          <p:nvPr/>
        </p:nvSpPr>
        <p:spPr>
          <a:xfrm rot="3596939">
            <a:off x="1043348" y="1513804"/>
            <a:ext cx="1670400" cy="1440000"/>
          </a:xfrm>
          <a:prstGeom prst="triangle">
            <a:avLst/>
          </a:prstGeom>
          <a:noFill/>
          <a:ln w="9525">
            <a:solidFill>
              <a:srgbClr val="418AB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等腰三角形 175"/>
          <p:cNvSpPr>
            <a:spLocks noChangeAspect="1"/>
          </p:cNvSpPr>
          <p:nvPr/>
        </p:nvSpPr>
        <p:spPr>
          <a:xfrm rot="14495035">
            <a:off x="9408557" y="3992202"/>
            <a:ext cx="1670400" cy="1440000"/>
          </a:xfrm>
          <a:prstGeom prst="triangle">
            <a:avLst/>
          </a:prstGeom>
          <a:noFill/>
          <a:ln w="9525">
            <a:solidFill>
              <a:srgbClr val="418AB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等腰三角形 176"/>
          <p:cNvSpPr>
            <a:spLocks noChangeAspect="1"/>
          </p:cNvSpPr>
          <p:nvPr/>
        </p:nvSpPr>
        <p:spPr>
          <a:xfrm rot="3596939">
            <a:off x="1986626" y="1016106"/>
            <a:ext cx="1670400" cy="1440000"/>
          </a:xfrm>
          <a:prstGeom prst="triangle">
            <a:avLst/>
          </a:prstGeom>
          <a:noFill/>
          <a:ln w="9525">
            <a:solidFill>
              <a:srgbClr val="418AB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等腰三角形 178"/>
          <p:cNvSpPr>
            <a:spLocks noChangeAspect="1"/>
          </p:cNvSpPr>
          <p:nvPr/>
        </p:nvSpPr>
        <p:spPr>
          <a:xfrm rot="14495035">
            <a:off x="8570418" y="4470078"/>
            <a:ext cx="1670400" cy="1440000"/>
          </a:xfrm>
          <a:prstGeom prst="triangle">
            <a:avLst/>
          </a:prstGeom>
          <a:noFill/>
          <a:ln w="9525">
            <a:solidFill>
              <a:srgbClr val="418AB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等腰三角形 179"/>
          <p:cNvSpPr>
            <a:spLocks noChangeAspect="1"/>
          </p:cNvSpPr>
          <p:nvPr/>
        </p:nvSpPr>
        <p:spPr>
          <a:xfrm rot="10800000">
            <a:off x="2397895" y="3079239"/>
            <a:ext cx="417600" cy="360000"/>
          </a:xfrm>
          <a:prstGeom prst="triangle">
            <a:avLst/>
          </a:prstGeom>
          <a:noFill/>
          <a:ln w="9525">
            <a:solidFill>
              <a:srgbClr val="418AB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等腰三角形 180"/>
          <p:cNvSpPr>
            <a:spLocks noChangeAspect="1"/>
          </p:cNvSpPr>
          <p:nvPr/>
        </p:nvSpPr>
        <p:spPr>
          <a:xfrm>
            <a:off x="9434126" y="3437958"/>
            <a:ext cx="417600" cy="360000"/>
          </a:xfrm>
          <a:prstGeom prst="triangle">
            <a:avLst/>
          </a:prstGeom>
          <a:noFill/>
          <a:ln w="9525">
            <a:solidFill>
              <a:srgbClr val="418AB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797993" y="4933897"/>
            <a:ext cx="247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641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115" grpId="0" animBg="1"/>
      <p:bldP spid="134" grpId="0" animBg="1"/>
      <p:bldP spid="59" grpId="0" animBg="1"/>
      <p:bldP spid="136" grpId="0" animBg="1"/>
      <p:bldP spid="137" grpId="0" animBg="1"/>
      <p:bldP spid="138" grpId="0" animBg="1"/>
      <p:bldP spid="61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58" grpId="0" animBg="1"/>
      <p:bldP spid="150" grpId="0" animBg="1"/>
      <p:bldP spid="151" grpId="0" animBg="1"/>
      <p:bldP spid="152" grpId="0" animBg="1"/>
      <p:bldP spid="153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63" grpId="0" animBg="1"/>
      <p:bldP spid="175" grpId="0" animBg="1"/>
      <p:bldP spid="176" grpId="0" animBg="1"/>
      <p:bldP spid="177" grpId="0" animBg="1"/>
      <p:bldP spid="179" grpId="0" animBg="1"/>
      <p:bldP spid="180" grpId="0" animBg="1"/>
      <p:bldP spid="181" grpId="0" animBg="1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等腰三角形 66"/>
          <p:cNvSpPr/>
          <p:nvPr userDrawn="1"/>
        </p:nvSpPr>
        <p:spPr>
          <a:xfrm rot="16200000">
            <a:off x="2257682" y="1528927"/>
            <a:ext cx="412049" cy="355214"/>
          </a:xfrm>
          <a:prstGeom prst="triangle">
            <a:avLst/>
          </a:prstGeom>
          <a:solidFill>
            <a:srgbClr val="FF9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 userDrawn="1"/>
        </p:nvSpPr>
        <p:spPr>
          <a:xfrm rot="5400000">
            <a:off x="2257682" y="1325073"/>
            <a:ext cx="412049" cy="355214"/>
          </a:xfrm>
          <a:prstGeom prst="triangle">
            <a:avLst/>
          </a:prstGeom>
          <a:solidFill>
            <a:srgbClr val="F96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 userDrawn="1"/>
        </p:nvSpPr>
        <p:spPr>
          <a:xfrm rot="5400000">
            <a:off x="2257682" y="1734952"/>
            <a:ext cx="412049" cy="355214"/>
          </a:xfrm>
          <a:prstGeom prst="triangle">
            <a:avLst/>
          </a:prstGeom>
          <a:solidFill>
            <a:srgbClr val="FE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 userDrawn="1"/>
        </p:nvSpPr>
        <p:spPr>
          <a:xfrm rot="16200000">
            <a:off x="2257682" y="1940976"/>
            <a:ext cx="412049" cy="355214"/>
          </a:xfrm>
          <a:prstGeom prst="triangle">
            <a:avLst/>
          </a:prstGeom>
          <a:solidFill>
            <a:srgbClr val="FFD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 userDrawn="1"/>
        </p:nvSpPr>
        <p:spPr>
          <a:xfrm rot="16200000">
            <a:off x="2257682" y="2353024"/>
            <a:ext cx="412049" cy="355214"/>
          </a:xfrm>
          <a:prstGeom prst="triangle">
            <a:avLst/>
          </a:prstGeom>
          <a:solidFill>
            <a:srgbClr val="98C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 rot="5400000">
            <a:off x="2257682" y="2147653"/>
            <a:ext cx="412049" cy="355214"/>
          </a:xfrm>
          <a:prstGeom prst="triangle">
            <a:avLst/>
          </a:prstGeom>
          <a:solidFill>
            <a:srgbClr val="129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10800000">
            <a:off x="3702687" y="4012277"/>
            <a:ext cx="417599" cy="360000"/>
          </a:xfrm>
          <a:prstGeom prst="triangle">
            <a:avLst/>
          </a:prstGeom>
          <a:solidFill>
            <a:srgbClr val="FB5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>
            <a:off x="3702687" y="3652277"/>
            <a:ext cx="417599" cy="360000"/>
          </a:xfrm>
          <a:prstGeom prst="triangle">
            <a:avLst/>
          </a:prstGeom>
          <a:solidFill>
            <a:srgbClr val="7B1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0800000">
            <a:off x="3911486" y="3652277"/>
            <a:ext cx="417599" cy="360000"/>
          </a:xfrm>
          <a:prstGeom prst="triangle">
            <a:avLst/>
          </a:prstGeom>
          <a:solidFill>
            <a:srgbClr val="BC3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4120286" y="3652277"/>
            <a:ext cx="417599" cy="360000"/>
          </a:xfrm>
          <a:prstGeom prst="triangle">
            <a:avLst/>
          </a:prstGeom>
          <a:solidFill>
            <a:srgbClr val="FF5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10800000">
            <a:off x="4329087" y="3652277"/>
            <a:ext cx="417599" cy="360000"/>
          </a:xfrm>
          <a:prstGeom prst="triangle">
            <a:avLst/>
          </a:prstGeom>
          <a:solidFill>
            <a:srgbClr val="F86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4537887" y="3652277"/>
            <a:ext cx="417599" cy="360000"/>
          </a:xfrm>
          <a:prstGeom prst="triangle">
            <a:avLst/>
          </a:prstGeom>
          <a:solidFill>
            <a:srgbClr val="F89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rot="10800000">
            <a:off x="4537887" y="4012277"/>
            <a:ext cx="417599" cy="360000"/>
          </a:xfrm>
          <a:prstGeom prst="triangle">
            <a:avLst/>
          </a:prstGeom>
          <a:solidFill>
            <a:srgbClr val="F99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>
            <a:off x="4329087" y="4012277"/>
            <a:ext cx="417599" cy="360000"/>
          </a:xfrm>
          <a:prstGeom prst="triangle">
            <a:avLst/>
          </a:prstGeom>
          <a:solidFill>
            <a:srgbClr val="FBB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rot="10800000">
            <a:off x="4329087" y="4372277"/>
            <a:ext cx="417599" cy="360000"/>
          </a:xfrm>
          <a:prstGeom prst="triangle">
            <a:avLst/>
          </a:prstGeom>
          <a:solidFill>
            <a:srgbClr val="FFD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等腰三角形 82"/>
          <p:cNvSpPr/>
          <p:nvPr/>
        </p:nvSpPr>
        <p:spPr>
          <a:xfrm>
            <a:off x="4120286" y="4372277"/>
            <a:ext cx="417599" cy="360000"/>
          </a:xfrm>
          <a:prstGeom prst="triangle">
            <a:avLst/>
          </a:prstGeom>
          <a:solidFill>
            <a:srgbClr val="128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10800000">
            <a:off x="4120286" y="4732277"/>
            <a:ext cx="417599" cy="360000"/>
          </a:xfrm>
          <a:prstGeom prst="triangle">
            <a:avLst/>
          </a:prstGeom>
          <a:solidFill>
            <a:srgbClr val="9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>
            <a:off x="3911483" y="4730708"/>
            <a:ext cx="417599" cy="360000"/>
          </a:xfrm>
          <a:prstGeom prst="triangle">
            <a:avLst/>
          </a:prstGeom>
          <a:solidFill>
            <a:srgbClr val="90B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>
            <a:off x="4329084" y="4730708"/>
            <a:ext cx="417599" cy="360000"/>
          </a:xfrm>
          <a:prstGeom prst="triangle">
            <a:avLst/>
          </a:prstGeom>
          <a:solidFill>
            <a:srgbClr val="71C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10800000">
            <a:off x="4537884" y="4730708"/>
            <a:ext cx="417599" cy="360000"/>
          </a:xfrm>
          <a:prstGeom prst="triangle">
            <a:avLst/>
          </a:prstGeom>
          <a:solidFill>
            <a:srgbClr val="00A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10800000">
            <a:off x="5621128" y="1296341"/>
            <a:ext cx="417599" cy="360000"/>
          </a:xfrm>
          <a:prstGeom prst="triangle">
            <a:avLst/>
          </a:prstGeom>
          <a:solidFill>
            <a:srgbClr val="BC3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>
            <a:off x="5829927" y="1296341"/>
            <a:ext cx="417599" cy="360000"/>
          </a:xfrm>
          <a:prstGeom prst="triangle">
            <a:avLst/>
          </a:prstGeom>
          <a:solidFill>
            <a:srgbClr val="FF5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0800000">
            <a:off x="6038728" y="1296341"/>
            <a:ext cx="417599" cy="360000"/>
          </a:xfrm>
          <a:prstGeom prst="triangle">
            <a:avLst/>
          </a:prstGeom>
          <a:solidFill>
            <a:srgbClr val="F86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>
            <a:off x="6247529" y="1296341"/>
            <a:ext cx="417599" cy="360000"/>
          </a:xfrm>
          <a:prstGeom prst="triangle">
            <a:avLst/>
          </a:prstGeom>
          <a:solidFill>
            <a:srgbClr val="F89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10800000">
            <a:off x="6247529" y="1656341"/>
            <a:ext cx="417599" cy="360000"/>
          </a:xfrm>
          <a:prstGeom prst="triangle">
            <a:avLst/>
          </a:prstGeom>
          <a:solidFill>
            <a:srgbClr val="F99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>
            <a:off x="6038728" y="1656341"/>
            <a:ext cx="417599" cy="360000"/>
          </a:xfrm>
          <a:prstGeom prst="triangle">
            <a:avLst/>
          </a:prstGeom>
          <a:solidFill>
            <a:srgbClr val="FBB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0800000">
            <a:off x="6038728" y="2016341"/>
            <a:ext cx="417599" cy="360000"/>
          </a:xfrm>
          <a:prstGeom prst="triangle">
            <a:avLst/>
          </a:prstGeom>
          <a:solidFill>
            <a:srgbClr val="FFD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>
            <a:off x="6255904" y="2016339"/>
            <a:ext cx="417599" cy="360000"/>
          </a:xfrm>
          <a:prstGeom prst="triangle">
            <a:avLst/>
          </a:prstGeom>
          <a:solidFill>
            <a:srgbClr val="128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/>
        </p:nvSpPr>
        <p:spPr>
          <a:xfrm rot="10800000">
            <a:off x="5829927" y="2376341"/>
            <a:ext cx="417599" cy="360000"/>
          </a:xfrm>
          <a:prstGeom prst="triangle">
            <a:avLst/>
          </a:prstGeom>
          <a:solidFill>
            <a:srgbClr val="9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等腰三角形 97"/>
          <p:cNvSpPr/>
          <p:nvPr/>
        </p:nvSpPr>
        <p:spPr>
          <a:xfrm>
            <a:off x="5616942" y="2376340"/>
            <a:ext cx="417599" cy="360000"/>
          </a:xfrm>
          <a:prstGeom prst="triangle">
            <a:avLst/>
          </a:prstGeom>
          <a:solidFill>
            <a:srgbClr val="90B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>
            <a:off x="6034541" y="2376340"/>
            <a:ext cx="417599" cy="360000"/>
          </a:xfrm>
          <a:prstGeom prst="triangle">
            <a:avLst/>
          </a:prstGeom>
          <a:solidFill>
            <a:srgbClr val="71C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 rot="10800000">
            <a:off x="6251715" y="2376340"/>
            <a:ext cx="417599" cy="360000"/>
          </a:xfrm>
          <a:prstGeom prst="triangle">
            <a:avLst/>
          </a:prstGeom>
          <a:solidFill>
            <a:srgbClr val="00A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/>
        </p:nvSpPr>
        <p:spPr>
          <a:xfrm rot="5400000">
            <a:off x="7747115" y="4339985"/>
            <a:ext cx="407936" cy="351669"/>
          </a:xfrm>
          <a:prstGeom prst="triangle">
            <a:avLst/>
          </a:prstGeom>
          <a:solidFill>
            <a:srgbClr val="FF6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rot="16200000">
            <a:off x="7391971" y="4339985"/>
            <a:ext cx="407936" cy="351669"/>
          </a:xfrm>
          <a:prstGeom prst="triangle">
            <a:avLst/>
          </a:prstGeom>
          <a:solidFill>
            <a:srgbClr val="FD3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 rot="5400000">
            <a:off x="7397182" y="4131720"/>
            <a:ext cx="407936" cy="351669"/>
          </a:xfrm>
          <a:prstGeom prst="triangle">
            <a:avLst/>
          </a:prstGeom>
          <a:solidFill>
            <a:srgbClr val="FB5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16200000">
            <a:off x="7391971" y="3927753"/>
            <a:ext cx="407936" cy="351669"/>
          </a:xfrm>
          <a:prstGeom prst="triangle">
            <a:avLst/>
          </a:prstGeom>
          <a:solidFill>
            <a:srgbClr val="C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5400000">
            <a:off x="7396031" y="3725289"/>
            <a:ext cx="407936" cy="351669"/>
          </a:xfrm>
          <a:prstGeom prst="triangle">
            <a:avLst/>
          </a:prstGeom>
          <a:solidFill>
            <a:srgbClr val="942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等腰三角形 106"/>
          <p:cNvSpPr/>
          <p:nvPr/>
        </p:nvSpPr>
        <p:spPr>
          <a:xfrm rot="16200000">
            <a:off x="8102105" y="3921522"/>
            <a:ext cx="412049" cy="355214"/>
          </a:xfrm>
          <a:prstGeom prst="triangle">
            <a:avLst/>
          </a:prstGeom>
          <a:solidFill>
            <a:srgbClr val="FF9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/>
          <p:cNvSpPr/>
          <p:nvPr/>
        </p:nvSpPr>
        <p:spPr>
          <a:xfrm rot="5400000">
            <a:off x="8102105" y="3717667"/>
            <a:ext cx="412049" cy="355214"/>
          </a:xfrm>
          <a:prstGeom prst="triangle">
            <a:avLst/>
          </a:prstGeom>
          <a:solidFill>
            <a:srgbClr val="F96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/>
          <p:cNvSpPr/>
          <p:nvPr/>
        </p:nvSpPr>
        <p:spPr>
          <a:xfrm rot="5400000">
            <a:off x="8102105" y="4127546"/>
            <a:ext cx="412049" cy="355214"/>
          </a:xfrm>
          <a:prstGeom prst="triangle">
            <a:avLst/>
          </a:prstGeom>
          <a:solidFill>
            <a:srgbClr val="FE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/>
          <p:cNvSpPr/>
          <p:nvPr/>
        </p:nvSpPr>
        <p:spPr>
          <a:xfrm rot="16200000">
            <a:off x="8102105" y="4333570"/>
            <a:ext cx="412049" cy="355214"/>
          </a:xfrm>
          <a:prstGeom prst="triangle">
            <a:avLst/>
          </a:prstGeom>
          <a:solidFill>
            <a:srgbClr val="FFD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/>
          <p:cNvSpPr/>
          <p:nvPr/>
        </p:nvSpPr>
        <p:spPr>
          <a:xfrm rot="16200000">
            <a:off x="8102105" y="4745618"/>
            <a:ext cx="412049" cy="355214"/>
          </a:xfrm>
          <a:prstGeom prst="triangle">
            <a:avLst/>
          </a:prstGeom>
          <a:solidFill>
            <a:srgbClr val="98C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/>
          <p:cNvSpPr/>
          <p:nvPr/>
        </p:nvSpPr>
        <p:spPr>
          <a:xfrm rot="5400000">
            <a:off x="8102105" y="4540247"/>
            <a:ext cx="412049" cy="355214"/>
          </a:xfrm>
          <a:prstGeom prst="triangle">
            <a:avLst/>
          </a:prstGeom>
          <a:solidFill>
            <a:srgbClr val="129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等腰三角形 113"/>
          <p:cNvSpPr/>
          <p:nvPr/>
        </p:nvSpPr>
        <p:spPr>
          <a:xfrm rot="5400000">
            <a:off x="9503213" y="1764113"/>
            <a:ext cx="316968" cy="314417"/>
          </a:xfrm>
          <a:prstGeom prst="triangle">
            <a:avLst/>
          </a:prstGeom>
          <a:solidFill>
            <a:srgbClr val="FE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等腰三角形 114"/>
          <p:cNvSpPr/>
          <p:nvPr/>
        </p:nvSpPr>
        <p:spPr>
          <a:xfrm rot="5400000">
            <a:off x="9502828" y="2407845"/>
            <a:ext cx="316968" cy="314417"/>
          </a:xfrm>
          <a:prstGeom prst="triangle">
            <a:avLst/>
          </a:prstGeom>
          <a:solidFill>
            <a:srgbClr val="94C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等腰三角形 115"/>
          <p:cNvSpPr/>
          <p:nvPr/>
        </p:nvSpPr>
        <p:spPr>
          <a:xfrm rot="5400000">
            <a:off x="9817246" y="2243852"/>
            <a:ext cx="316968" cy="314417"/>
          </a:xfrm>
          <a:prstGeom prst="triangle">
            <a:avLst/>
          </a:prstGeom>
          <a:solidFill>
            <a:srgbClr val="00A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等腰三角形 116"/>
          <p:cNvSpPr/>
          <p:nvPr/>
        </p:nvSpPr>
        <p:spPr>
          <a:xfrm rot="16200000">
            <a:off x="9500580" y="2248338"/>
            <a:ext cx="316968" cy="314417"/>
          </a:xfrm>
          <a:prstGeom prst="triangle">
            <a:avLst/>
          </a:prstGeom>
          <a:solidFill>
            <a:srgbClr val="129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等腰三角形 117"/>
          <p:cNvSpPr/>
          <p:nvPr/>
        </p:nvSpPr>
        <p:spPr>
          <a:xfrm rot="5400000" flipH="1">
            <a:off x="9817246" y="1924840"/>
            <a:ext cx="316968" cy="314417"/>
          </a:xfrm>
          <a:prstGeom prst="triangle">
            <a:avLst/>
          </a:prstGeom>
          <a:solidFill>
            <a:srgbClr val="99D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等腰三角形 118"/>
          <p:cNvSpPr/>
          <p:nvPr/>
        </p:nvSpPr>
        <p:spPr>
          <a:xfrm rot="16200000" flipH="1">
            <a:off x="9502828" y="1924840"/>
            <a:ext cx="316968" cy="314417"/>
          </a:xfrm>
          <a:prstGeom prst="triangle">
            <a:avLst/>
          </a:prstGeom>
          <a:solidFill>
            <a:srgbClr val="6D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等腰三角形 119"/>
          <p:cNvSpPr/>
          <p:nvPr/>
        </p:nvSpPr>
        <p:spPr>
          <a:xfrm rot="16200000">
            <a:off x="9186161" y="1764187"/>
            <a:ext cx="316968" cy="314417"/>
          </a:xfrm>
          <a:prstGeom prst="triangle">
            <a:avLst/>
          </a:prstGeom>
          <a:solidFill>
            <a:srgbClr val="FF9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等腰三角形 120"/>
          <p:cNvSpPr/>
          <p:nvPr/>
        </p:nvSpPr>
        <p:spPr>
          <a:xfrm rot="5400000">
            <a:off x="9190820" y="1602364"/>
            <a:ext cx="316968" cy="314417"/>
          </a:xfrm>
          <a:prstGeom prst="triangle">
            <a:avLst/>
          </a:prstGeom>
          <a:solidFill>
            <a:srgbClr val="FB5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等腰三角形 121"/>
          <p:cNvSpPr/>
          <p:nvPr/>
        </p:nvSpPr>
        <p:spPr>
          <a:xfrm rot="16200000">
            <a:off x="9186160" y="1443880"/>
            <a:ext cx="316968" cy="314417"/>
          </a:xfrm>
          <a:prstGeom prst="triangle">
            <a:avLst/>
          </a:prstGeom>
          <a:solidFill>
            <a:srgbClr val="C23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等腰三角形 122"/>
          <p:cNvSpPr/>
          <p:nvPr/>
        </p:nvSpPr>
        <p:spPr>
          <a:xfrm rot="16200000" flipH="1">
            <a:off x="9500948" y="1284886"/>
            <a:ext cx="316968" cy="314417"/>
          </a:xfrm>
          <a:prstGeom prst="triangle">
            <a:avLst/>
          </a:prstGeom>
          <a:solidFill>
            <a:srgbClr val="FF4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等腰三角形 123"/>
          <p:cNvSpPr/>
          <p:nvPr/>
        </p:nvSpPr>
        <p:spPr>
          <a:xfrm rot="16200000">
            <a:off x="9188408" y="2404505"/>
            <a:ext cx="316968" cy="314417"/>
          </a:xfrm>
          <a:prstGeom prst="triangle">
            <a:avLst/>
          </a:prstGeom>
          <a:solidFill>
            <a:srgbClr val="FBC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等腰三角形 124"/>
          <p:cNvSpPr/>
          <p:nvPr/>
        </p:nvSpPr>
        <p:spPr>
          <a:xfrm rot="5400000" flipH="1">
            <a:off x="9815366" y="1284812"/>
            <a:ext cx="316968" cy="314417"/>
          </a:xfrm>
          <a:prstGeom prst="triangle">
            <a:avLst/>
          </a:prstGeom>
          <a:solidFill>
            <a:srgbClr val="942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" name="等腰三角形 125"/>
          <p:cNvSpPr/>
          <p:nvPr/>
        </p:nvSpPr>
        <p:spPr>
          <a:xfrm rot="16200000" flipH="1">
            <a:off x="9815366" y="2084346"/>
            <a:ext cx="316968" cy="314417"/>
          </a:xfrm>
          <a:prstGeom prst="triangle">
            <a:avLst/>
          </a:prstGeom>
          <a:solidFill>
            <a:srgbClr val="0C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等腰三角形 126"/>
          <p:cNvSpPr/>
          <p:nvPr/>
        </p:nvSpPr>
        <p:spPr>
          <a:xfrm rot="5400000">
            <a:off x="9501927" y="1445007"/>
            <a:ext cx="316968" cy="314417"/>
          </a:xfrm>
          <a:prstGeom prst="triangle">
            <a:avLst/>
          </a:prstGeom>
          <a:solidFill>
            <a:srgbClr val="8F2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等腰三角形 127"/>
          <p:cNvSpPr/>
          <p:nvPr/>
        </p:nvSpPr>
        <p:spPr>
          <a:xfrm rot="16200000" flipH="1">
            <a:off x="9817246" y="1440616"/>
            <a:ext cx="316968" cy="314417"/>
          </a:xfrm>
          <a:prstGeom prst="triangle">
            <a:avLst/>
          </a:prstGeom>
          <a:solidFill>
            <a:srgbClr val="FB6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1371515" y="3009118"/>
            <a:ext cx="2322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167939" y="5391067"/>
            <a:ext cx="2322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172950" y="2987766"/>
            <a:ext cx="2322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硬件设计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789940" y="5437628"/>
            <a:ext cx="2322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8497921" y="2944391"/>
            <a:ext cx="2322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16949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9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9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49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9" presetClass="entr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/>
      <p:bldP spid="130" grpId="0"/>
      <p:bldP spid="131" grpId="0"/>
      <p:bldP spid="132" grpId="0"/>
      <p:bldP spid="1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16200000">
            <a:off x="5812027" y="2217606"/>
            <a:ext cx="817934" cy="705114"/>
          </a:xfrm>
          <a:prstGeom prst="triangle">
            <a:avLst/>
          </a:prstGeom>
          <a:solidFill>
            <a:srgbClr val="FF9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5812027" y="1812947"/>
            <a:ext cx="817934" cy="705114"/>
          </a:xfrm>
          <a:prstGeom prst="triangle">
            <a:avLst/>
          </a:prstGeom>
          <a:solidFill>
            <a:srgbClr val="F96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5812027" y="2626573"/>
            <a:ext cx="817934" cy="705114"/>
          </a:xfrm>
          <a:prstGeom prst="triangle">
            <a:avLst/>
          </a:prstGeom>
          <a:solidFill>
            <a:srgbClr val="FE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5812028" y="3035538"/>
            <a:ext cx="817934" cy="705114"/>
          </a:xfrm>
          <a:prstGeom prst="triangle">
            <a:avLst/>
          </a:prstGeom>
          <a:solidFill>
            <a:srgbClr val="FFD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5812027" y="3853471"/>
            <a:ext cx="817934" cy="705114"/>
          </a:xfrm>
          <a:prstGeom prst="triangle">
            <a:avLst/>
          </a:prstGeom>
          <a:solidFill>
            <a:srgbClr val="98C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5812027" y="3445802"/>
            <a:ext cx="817934" cy="705114"/>
          </a:xfrm>
          <a:prstGeom prst="triangle">
            <a:avLst/>
          </a:prstGeom>
          <a:solidFill>
            <a:srgbClr val="129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>
            <a:spLocks noChangeAspect="1"/>
          </p:cNvSpPr>
          <p:nvPr/>
        </p:nvSpPr>
        <p:spPr>
          <a:xfrm rot="5400000">
            <a:off x="-201600" y="2034659"/>
            <a:ext cx="2923200" cy="2520000"/>
          </a:xfrm>
          <a:prstGeom prst="triangle">
            <a:avLst/>
          </a:prstGeom>
          <a:solidFill>
            <a:srgbClr val="AF26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-115200" y="197029"/>
            <a:ext cx="1670400" cy="1440000"/>
          </a:xfrm>
          <a:prstGeom prst="triangle">
            <a:avLst/>
          </a:prstGeom>
          <a:solidFill>
            <a:srgbClr val="F8B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-144000" y="4914000"/>
            <a:ext cx="2088000" cy="1800000"/>
          </a:xfrm>
          <a:prstGeom prst="triangle">
            <a:avLst/>
          </a:prstGeom>
          <a:solidFill>
            <a:srgbClr val="D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>
            <a:spLocks noChangeAspect="1"/>
          </p:cNvSpPr>
          <p:nvPr/>
        </p:nvSpPr>
        <p:spPr>
          <a:xfrm rot="5400000">
            <a:off x="-133558" y="1116804"/>
            <a:ext cx="1670400" cy="1440000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-155166" y="1934518"/>
            <a:ext cx="1670400" cy="1440000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>
            <a:spLocks noChangeAspect="1"/>
          </p:cNvSpPr>
          <p:nvPr/>
        </p:nvSpPr>
        <p:spPr>
          <a:xfrm rot="5400000">
            <a:off x="-115200" y="4142219"/>
            <a:ext cx="1670400" cy="1440000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>
            <a:spLocks noChangeAspect="1"/>
          </p:cNvSpPr>
          <p:nvPr/>
        </p:nvSpPr>
        <p:spPr>
          <a:xfrm rot="5400000">
            <a:off x="2245754" y="597444"/>
            <a:ext cx="835200" cy="720000"/>
          </a:xfrm>
          <a:prstGeom prst="triangle">
            <a:avLst/>
          </a:prstGeom>
          <a:solidFill>
            <a:srgbClr val="FE5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>
            <a:spLocks noChangeAspect="1"/>
          </p:cNvSpPr>
          <p:nvPr/>
        </p:nvSpPr>
        <p:spPr>
          <a:xfrm rot="5400000">
            <a:off x="3476552" y="1902456"/>
            <a:ext cx="417600" cy="360000"/>
          </a:xfrm>
          <a:prstGeom prst="triangle">
            <a:avLst/>
          </a:prstGeom>
          <a:solidFill>
            <a:srgbClr val="2C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>
            <a:spLocks noChangeAspect="1"/>
          </p:cNvSpPr>
          <p:nvPr/>
        </p:nvSpPr>
        <p:spPr>
          <a:xfrm rot="5400000">
            <a:off x="2668135" y="6133370"/>
            <a:ext cx="417600" cy="360000"/>
          </a:xfrm>
          <a:prstGeom prst="triangle">
            <a:avLst/>
          </a:prstGeom>
          <a:solidFill>
            <a:srgbClr val="2C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>
            <a:spLocks noChangeAspect="1"/>
          </p:cNvSpPr>
          <p:nvPr/>
        </p:nvSpPr>
        <p:spPr>
          <a:xfrm rot="5400000">
            <a:off x="-115200" y="5798878"/>
            <a:ext cx="1670400" cy="1440000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>
            <a:spLocks noChangeAspect="1"/>
          </p:cNvSpPr>
          <p:nvPr/>
        </p:nvSpPr>
        <p:spPr>
          <a:xfrm rot="16200000" flipH="1">
            <a:off x="9081600" y="230400"/>
            <a:ext cx="3340800" cy="2880000"/>
          </a:xfrm>
          <a:prstGeom prst="triangle">
            <a:avLst/>
          </a:prstGeom>
          <a:solidFill>
            <a:srgbClr val="1A9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>
            <a:spLocks noChangeAspect="1"/>
          </p:cNvSpPr>
          <p:nvPr/>
        </p:nvSpPr>
        <p:spPr>
          <a:xfrm rot="16200000" flipH="1">
            <a:off x="10831200" y="3436914"/>
            <a:ext cx="1461600" cy="1260000"/>
          </a:xfrm>
          <a:prstGeom prst="triangle">
            <a:avLst/>
          </a:prstGeom>
          <a:solidFill>
            <a:srgbClr val="129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>
            <a:spLocks noChangeAspect="1"/>
          </p:cNvSpPr>
          <p:nvPr/>
        </p:nvSpPr>
        <p:spPr>
          <a:xfrm rot="16200000" flipH="1">
            <a:off x="10636800" y="5302800"/>
            <a:ext cx="1670400" cy="1440000"/>
          </a:xfrm>
          <a:prstGeom prst="triangle">
            <a:avLst/>
          </a:prstGeom>
          <a:solidFill>
            <a:srgbClr val="FFD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>
            <a:spLocks noChangeAspect="1"/>
          </p:cNvSpPr>
          <p:nvPr/>
        </p:nvSpPr>
        <p:spPr>
          <a:xfrm rot="16200000" flipH="1">
            <a:off x="10835551" y="2664659"/>
            <a:ext cx="1461600" cy="1260000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>
            <a:spLocks noChangeAspect="1"/>
          </p:cNvSpPr>
          <p:nvPr/>
        </p:nvSpPr>
        <p:spPr>
          <a:xfrm rot="16200000" flipH="1">
            <a:off x="10831200" y="1203059"/>
            <a:ext cx="1461600" cy="1260000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>
            <a:spLocks noChangeAspect="1"/>
          </p:cNvSpPr>
          <p:nvPr/>
        </p:nvSpPr>
        <p:spPr>
          <a:xfrm rot="16200000" flipH="1">
            <a:off x="10835551" y="4244507"/>
            <a:ext cx="1461600" cy="1260000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>
            <a:spLocks noChangeAspect="1"/>
          </p:cNvSpPr>
          <p:nvPr/>
        </p:nvSpPr>
        <p:spPr>
          <a:xfrm rot="16200000" flipH="1">
            <a:off x="10835551" y="4870854"/>
            <a:ext cx="1461600" cy="1260000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>
            <a:spLocks noChangeAspect="1"/>
          </p:cNvSpPr>
          <p:nvPr/>
        </p:nvSpPr>
        <p:spPr>
          <a:xfrm rot="16200000" flipH="1">
            <a:off x="10835551" y="100599"/>
            <a:ext cx="1461600" cy="1260000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>
            <a:spLocks noChangeAspect="1"/>
          </p:cNvSpPr>
          <p:nvPr/>
        </p:nvSpPr>
        <p:spPr>
          <a:xfrm rot="16200000" flipH="1">
            <a:off x="9616779" y="2558514"/>
            <a:ext cx="835200" cy="720000"/>
          </a:xfrm>
          <a:prstGeom prst="triangle">
            <a:avLst/>
          </a:prstGeom>
          <a:solidFill>
            <a:srgbClr val="FF9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>
            <a:spLocks noChangeAspect="1"/>
          </p:cNvSpPr>
          <p:nvPr/>
        </p:nvSpPr>
        <p:spPr>
          <a:xfrm rot="16200000" flipH="1">
            <a:off x="8133886" y="3826303"/>
            <a:ext cx="417600" cy="360000"/>
          </a:xfrm>
          <a:prstGeom prst="triangle">
            <a:avLst/>
          </a:prstGeom>
          <a:solidFill>
            <a:srgbClr val="AF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4962890" y="4797714"/>
            <a:ext cx="283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99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72454" y="228447"/>
            <a:ext cx="4613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选题意义概述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66" y="2492711"/>
            <a:ext cx="18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74" y="4655031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43" y="4642036"/>
            <a:ext cx="1800000" cy="18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89" y="2494021"/>
            <a:ext cx="1800000" cy="18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40" y="4639415"/>
            <a:ext cx="1800000" cy="180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28" y="4639415"/>
            <a:ext cx="1800000" cy="180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20" y="2494021"/>
            <a:ext cx="1800000" cy="180000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6730628" y="6442036"/>
            <a:ext cx="4320000" cy="0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>
            <a:off x="4569820" y="4474021"/>
            <a:ext cx="4320000" cy="0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>
            <a:off x="2769820" y="4474021"/>
            <a:ext cx="4320000" cy="0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749528" y="4639415"/>
            <a:ext cx="5442472" cy="0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4943" y="4292711"/>
            <a:ext cx="6194876" cy="0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661943" y="4642036"/>
            <a:ext cx="5400000" cy="0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618589" y="6442036"/>
            <a:ext cx="4320000" cy="0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63043" y="2494021"/>
            <a:ext cx="11340000" cy="0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932036" y="2562150"/>
            <a:ext cx="50774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b="1" dirty="0" smtClean="0">
                <a:solidFill>
                  <a:srgbClr val="0F233B"/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全球空气污染日趋严重。以成都为例，</a:t>
            </a:r>
            <a:r>
              <a:rPr lang="en-US" altLang="zh-CN" sz="2400" b="1" dirty="0" smtClean="0">
                <a:solidFill>
                  <a:srgbClr val="0F233B"/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2016</a:t>
            </a:r>
            <a:r>
              <a:rPr lang="zh-CN" altLang="en-US" sz="2400" b="1" dirty="0">
                <a:solidFill>
                  <a:srgbClr val="0F233B"/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年城区环境空气质量</a:t>
            </a:r>
            <a:r>
              <a:rPr lang="en-US" altLang="zh-CN" sz="2400" b="1" dirty="0">
                <a:solidFill>
                  <a:srgbClr val="0F233B"/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27</a:t>
            </a:r>
            <a:r>
              <a:rPr lang="zh-CN" altLang="en-US" sz="2400" b="1" dirty="0">
                <a:solidFill>
                  <a:srgbClr val="0F233B"/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天优、</a:t>
            </a:r>
            <a:r>
              <a:rPr lang="en-US" altLang="zh-CN" sz="2400" b="1" dirty="0">
                <a:solidFill>
                  <a:srgbClr val="0F233B"/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187</a:t>
            </a:r>
            <a:r>
              <a:rPr lang="zh-CN" altLang="en-US" sz="2400" b="1" dirty="0">
                <a:solidFill>
                  <a:srgbClr val="0F233B"/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天良、</a:t>
            </a:r>
            <a:r>
              <a:rPr lang="en-US" altLang="zh-CN" sz="2400" b="1" dirty="0">
                <a:solidFill>
                  <a:srgbClr val="0F233B"/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104</a:t>
            </a:r>
            <a:r>
              <a:rPr lang="zh-CN" altLang="en-US" sz="2400" b="1" dirty="0">
                <a:solidFill>
                  <a:srgbClr val="0F233B"/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天轻度污染、</a:t>
            </a:r>
            <a:r>
              <a:rPr lang="en-US" altLang="zh-CN" sz="2400" b="1" dirty="0">
                <a:solidFill>
                  <a:srgbClr val="0F233B"/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35</a:t>
            </a:r>
            <a:r>
              <a:rPr lang="zh-CN" altLang="en-US" sz="2400" b="1" dirty="0">
                <a:solidFill>
                  <a:srgbClr val="0F233B"/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天中度污染、</a:t>
            </a:r>
            <a:r>
              <a:rPr lang="en-US" altLang="zh-CN" sz="2400" b="1" dirty="0">
                <a:solidFill>
                  <a:srgbClr val="0F233B"/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13</a:t>
            </a:r>
            <a:r>
              <a:rPr lang="zh-CN" altLang="en-US" sz="2400" b="1" dirty="0">
                <a:solidFill>
                  <a:srgbClr val="0F233B"/>
                </a:solidFill>
                <a:latin typeface="造字工房尚黑 G0v1 纤细体" pitchFamily="50" charset="-122"/>
                <a:ea typeface="造字工房尚黑 G0v1 纤细体" pitchFamily="50" charset="-122"/>
              </a:rPr>
              <a:t>天重度污染。。</a:t>
            </a:r>
            <a:endParaRPr lang="en-US" altLang="zh-CN" sz="2400" b="1" dirty="0" smtClean="0">
              <a:solidFill>
                <a:srgbClr val="0F233B"/>
              </a:solidFill>
              <a:latin typeface="造字工房尚黑 G0v1 纤细体" pitchFamily="50" charset="-122"/>
              <a:ea typeface="造字工房尚黑 G0v1 纤细体" pitchFamily="50" charset="-122"/>
            </a:endParaRPr>
          </a:p>
          <a:p>
            <a:endParaRPr lang="zh-CN" altLang="en-US" sz="1600" b="1" dirty="0">
              <a:solidFill>
                <a:srgbClr val="0F23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7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754" y="2560320"/>
            <a:ext cx="4649686" cy="238063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04674" y="1719743"/>
            <a:ext cx="5679194" cy="4326698"/>
            <a:chOff x="704674" y="1719743"/>
            <a:chExt cx="5679194" cy="4326698"/>
          </a:xfrm>
        </p:grpSpPr>
        <p:sp>
          <p:nvSpPr>
            <p:cNvPr id="3" name="文本框 2"/>
            <p:cNvSpPr txBox="1"/>
            <p:nvPr/>
          </p:nvSpPr>
          <p:spPr>
            <a:xfrm>
              <a:off x="704674" y="1719743"/>
              <a:ext cx="5679193" cy="2505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国外现状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5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300"/>
                </a:lnSpc>
              </a:pP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自上世界美国爆发雾霾危机以来，国家颁布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清洁空气法案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，民众对于空气质量的关注越来越高，之后美国又颁布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《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美国室内空气质量标准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》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。欧美等发达国家已经建立起涵盖整个国家的、性质不同、级别和数目不同的空气质量监测网络。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04674" y="4061282"/>
              <a:ext cx="5679194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国内现状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5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污染我国空气质量的主要来源为工业排放的废弃、汽车尾气等污染气体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。近年来在政府的引导下，民众对于空气的保护意识逐渐加强。以成都为例，从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年到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年，成都空气质量指数连续两年下降，空气质量达标天数增加。但是，空气污染问题依然严重。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72454" y="228447"/>
            <a:ext cx="4613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9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2453" y="228447"/>
            <a:ext cx="790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本设计的研究内容与创新点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1751" y="1594293"/>
            <a:ext cx="4898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串口通信设计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客户端系统设计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支持服务器搭建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模拟空气净化器硬件设计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61750" y="4034290"/>
            <a:ext cx="4898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同时采集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PM10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对空气质量指数实时显示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根据指定时间查询相关空气质量指数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客户端控制空气净化器开关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616528" y="3668369"/>
            <a:ext cx="7200000" cy="1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374862" y="2272198"/>
            <a:ext cx="2107041" cy="583185"/>
            <a:chOff x="4379102" y="2072640"/>
            <a:chExt cx="2107041" cy="583185"/>
          </a:xfrm>
        </p:grpSpPr>
        <p:sp>
          <p:nvSpPr>
            <p:cNvPr id="10" name="矩形 9"/>
            <p:cNvSpPr/>
            <p:nvPr/>
          </p:nvSpPr>
          <p:spPr>
            <a:xfrm>
              <a:off x="4379102" y="2072640"/>
              <a:ext cx="2107041" cy="583183"/>
            </a:xfrm>
            <a:prstGeom prst="rect">
              <a:avLst/>
            </a:prstGeom>
            <a:solidFill>
              <a:srgbClr val="0F2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3200" dirty="0" smtClean="0">
                  <a:solidFill>
                    <a:schemeClr val="bg1">
                      <a:lumMod val="95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主要工作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11" name="矩形 10"/>
            <p:cNvSpPr>
              <a:spLocks noChangeAspect="1"/>
            </p:cNvSpPr>
            <p:nvPr/>
          </p:nvSpPr>
          <p:spPr>
            <a:xfrm rot="5400000">
              <a:off x="4208342" y="2243400"/>
              <a:ext cx="583185" cy="241666"/>
            </a:xfrm>
            <a:prstGeom prst="rect">
              <a:avLst/>
            </a:prstGeom>
            <a:solidFill>
              <a:srgbClr val="FF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4863" y="4481361"/>
            <a:ext cx="2107041" cy="583185"/>
            <a:chOff x="4379102" y="2072640"/>
            <a:chExt cx="2107041" cy="583185"/>
          </a:xfrm>
        </p:grpSpPr>
        <p:sp>
          <p:nvSpPr>
            <p:cNvPr id="13" name="矩形 12"/>
            <p:cNvSpPr/>
            <p:nvPr/>
          </p:nvSpPr>
          <p:spPr>
            <a:xfrm>
              <a:off x="4379102" y="2072640"/>
              <a:ext cx="2107041" cy="583183"/>
            </a:xfrm>
            <a:prstGeom prst="rect">
              <a:avLst/>
            </a:prstGeom>
            <a:solidFill>
              <a:srgbClr val="0F2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3200" dirty="0" smtClean="0">
                  <a:solidFill>
                    <a:schemeClr val="bg1">
                      <a:lumMod val="95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系统创新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14" name="矩形 13"/>
            <p:cNvSpPr>
              <a:spLocks noChangeAspect="1"/>
            </p:cNvSpPr>
            <p:nvPr/>
          </p:nvSpPr>
          <p:spPr>
            <a:xfrm rot="5400000">
              <a:off x="4208342" y="2243400"/>
              <a:ext cx="583185" cy="241666"/>
            </a:xfrm>
            <a:prstGeom prst="rect">
              <a:avLst/>
            </a:prstGeom>
            <a:solidFill>
              <a:srgbClr val="FF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46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等腰三角形 49"/>
          <p:cNvSpPr/>
          <p:nvPr/>
        </p:nvSpPr>
        <p:spPr>
          <a:xfrm rot="10800000">
            <a:off x="5004952" y="2568656"/>
            <a:ext cx="730798" cy="630000"/>
          </a:xfrm>
          <a:prstGeom prst="triangle">
            <a:avLst/>
          </a:prstGeom>
          <a:solidFill>
            <a:srgbClr val="FB5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5004952" y="1938656"/>
            <a:ext cx="730798" cy="630000"/>
          </a:xfrm>
          <a:prstGeom prst="triangle">
            <a:avLst/>
          </a:prstGeom>
          <a:solidFill>
            <a:srgbClr val="7B1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5370351" y="1938656"/>
            <a:ext cx="730798" cy="630000"/>
          </a:xfrm>
          <a:prstGeom prst="triangle">
            <a:avLst/>
          </a:prstGeom>
          <a:solidFill>
            <a:srgbClr val="BC3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5735750" y="1938656"/>
            <a:ext cx="730798" cy="630000"/>
          </a:xfrm>
          <a:prstGeom prst="triangle">
            <a:avLst/>
          </a:prstGeom>
          <a:solidFill>
            <a:srgbClr val="FF5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6101151" y="1938656"/>
            <a:ext cx="730798" cy="630000"/>
          </a:xfrm>
          <a:prstGeom prst="triangle">
            <a:avLst/>
          </a:prstGeom>
          <a:solidFill>
            <a:srgbClr val="F86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>
            <a:off x="6466552" y="1938656"/>
            <a:ext cx="730798" cy="630000"/>
          </a:xfrm>
          <a:prstGeom prst="triangle">
            <a:avLst/>
          </a:prstGeom>
          <a:solidFill>
            <a:srgbClr val="F89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0800000">
            <a:off x="6466552" y="2568656"/>
            <a:ext cx="730798" cy="630000"/>
          </a:xfrm>
          <a:prstGeom prst="triangle">
            <a:avLst/>
          </a:prstGeom>
          <a:solidFill>
            <a:srgbClr val="F99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>
            <a:off x="6101151" y="2568656"/>
            <a:ext cx="730798" cy="630000"/>
          </a:xfrm>
          <a:prstGeom prst="triangle">
            <a:avLst/>
          </a:prstGeom>
          <a:solidFill>
            <a:srgbClr val="FBB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0800000">
            <a:off x="6101151" y="3198656"/>
            <a:ext cx="730798" cy="630000"/>
          </a:xfrm>
          <a:prstGeom prst="triangle">
            <a:avLst/>
          </a:prstGeom>
          <a:solidFill>
            <a:srgbClr val="FFD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>
            <a:off x="5735750" y="3198656"/>
            <a:ext cx="730798" cy="630000"/>
          </a:xfrm>
          <a:prstGeom prst="triangle">
            <a:avLst/>
          </a:prstGeom>
          <a:solidFill>
            <a:srgbClr val="128E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10800000">
            <a:off x="5735750" y="3828656"/>
            <a:ext cx="730798" cy="630000"/>
          </a:xfrm>
          <a:prstGeom prst="triangle">
            <a:avLst/>
          </a:prstGeom>
          <a:solidFill>
            <a:srgbClr val="9FD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>
            <a:off x="5370346" y="3825910"/>
            <a:ext cx="730798" cy="630000"/>
          </a:xfrm>
          <a:prstGeom prst="triangle">
            <a:avLst/>
          </a:prstGeom>
          <a:solidFill>
            <a:srgbClr val="90B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>
            <a:off x="6101147" y="3825910"/>
            <a:ext cx="730798" cy="630000"/>
          </a:xfrm>
          <a:prstGeom prst="triangle">
            <a:avLst/>
          </a:prstGeom>
          <a:solidFill>
            <a:srgbClr val="71C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0800000">
            <a:off x="6466547" y="3825910"/>
            <a:ext cx="730798" cy="630000"/>
          </a:xfrm>
          <a:prstGeom prst="triangle">
            <a:avLst/>
          </a:prstGeom>
          <a:solidFill>
            <a:srgbClr val="00A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>
            <a:spLocks noChangeAspect="1"/>
          </p:cNvSpPr>
          <p:nvPr/>
        </p:nvSpPr>
        <p:spPr>
          <a:xfrm rot="6894424">
            <a:off x="1229754" y="844187"/>
            <a:ext cx="835200" cy="72000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>
            <a:spLocks noChangeAspect="1"/>
          </p:cNvSpPr>
          <p:nvPr/>
        </p:nvSpPr>
        <p:spPr>
          <a:xfrm rot="7019199">
            <a:off x="2983067" y="1758656"/>
            <a:ext cx="417600" cy="360000"/>
          </a:xfrm>
          <a:prstGeom prst="triangle">
            <a:avLst/>
          </a:prstGeom>
          <a:solidFill>
            <a:srgbClr val="2CA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>
            <a:spLocks noChangeAspect="1"/>
          </p:cNvSpPr>
          <p:nvPr/>
        </p:nvSpPr>
        <p:spPr>
          <a:xfrm rot="4086359">
            <a:off x="3586560" y="3909515"/>
            <a:ext cx="417600" cy="36000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>
            <a:spLocks noChangeAspect="1"/>
          </p:cNvSpPr>
          <p:nvPr/>
        </p:nvSpPr>
        <p:spPr>
          <a:xfrm rot="4086359">
            <a:off x="2047154" y="4305376"/>
            <a:ext cx="835200" cy="72000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>
            <a:spLocks noChangeAspect="1"/>
          </p:cNvSpPr>
          <p:nvPr/>
        </p:nvSpPr>
        <p:spPr>
          <a:xfrm rot="4086359">
            <a:off x="387820" y="5003660"/>
            <a:ext cx="1044000" cy="900000"/>
          </a:xfrm>
          <a:prstGeom prst="triangle">
            <a:avLst/>
          </a:prstGeom>
          <a:solidFill>
            <a:srgbClr val="F8B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>
            <a:spLocks noChangeAspect="1"/>
          </p:cNvSpPr>
          <p:nvPr/>
        </p:nvSpPr>
        <p:spPr>
          <a:xfrm rot="14750868" flipH="1">
            <a:off x="8238259" y="2290573"/>
            <a:ext cx="417600" cy="36000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>
            <a:spLocks noChangeAspect="1"/>
          </p:cNvSpPr>
          <p:nvPr/>
        </p:nvSpPr>
        <p:spPr>
          <a:xfrm rot="14140825" flipH="1">
            <a:off x="9279167" y="1400412"/>
            <a:ext cx="835200" cy="7200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>
            <a:spLocks noChangeAspect="1"/>
          </p:cNvSpPr>
          <p:nvPr/>
        </p:nvSpPr>
        <p:spPr>
          <a:xfrm rot="14217804" flipH="1">
            <a:off x="10624459" y="595922"/>
            <a:ext cx="1044000" cy="900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>
            <a:spLocks noChangeAspect="1"/>
          </p:cNvSpPr>
          <p:nvPr/>
        </p:nvSpPr>
        <p:spPr>
          <a:xfrm rot="16676583" flipH="1">
            <a:off x="9162321" y="3333655"/>
            <a:ext cx="417600" cy="36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>
            <a:spLocks noChangeAspect="1"/>
          </p:cNvSpPr>
          <p:nvPr/>
        </p:nvSpPr>
        <p:spPr>
          <a:xfrm rot="16930255" flipH="1">
            <a:off x="10578285" y="3192826"/>
            <a:ext cx="626400" cy="5400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>
            <a:spLocks noChangeAspect="1"/>
          </p:cNvSpPr>
          <p:nvPr/>
        </p:nvSpPr>
        <p:spPr>
          <a:xfrm rot="17569193" flipH="1">
            <a:off x="8056205" y="4477562"/>
            <a:ext cx="417600" cy="3600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>
            <a:spLocks noChangeAspect="1"/>
          </p:cNvSpPr>
          <p:nvPr/>
        </p:nvSpPr>
        <p:spPr>
          <a:xfrm rot="17431759" flipH="1">
            <a:off x="10473884" y="5457615"/>
            <a:ext cx="835200" cy="720000"/>
          </a:xfrm>
          <a:prstGeom prst="triangle">
            <a:avLst/>
          </a:prstGeom>
          <a:solidFill>
            <a:srgbClr val="FF5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>
            <a:spLocks noChangeAspect="1"/>
          </p:cNvSpPr>
          <p:nvPr/>
        </p:nvSpPr>
        <p:spPr>
          <a:xfrm rot="17967243" flipH="1">
            <a:off x="9245489" y="5005977"/>
            <a:ext cx="626400" cy="540000"/>
          </a:xfrm>
          <a:prstGeom prst="triangle">
            <a:avLst/>
          </a:prstGeom>
          <a:solidFill>
            <a:srgbClr val="129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>
            <a:spLocks noChangeAspect="1"/>
          </p:cNvSpPr>
          <p:nvPr/>
        </p:nvSpPr>
        <p:spPr>
          <a:xfrm rot="12574445" flipH="1">
            <a:off x="6500100" y="864485"/>
            <a:ext cx="417600" cy="36000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>
            <a:spLocks noChangeAspect="1"/>
          </p:cNvSpPr>
          <p:nvPr/>
        </p:nvSpPr>
        <p:spPr>
          <a:xfrm rot="9880828" flipH="1">
            <a:off x="5172775" y="1124088"/>
            <a:ext cx="417600" cy="360000"/>
          </a:xfrm>
          <a:prstGeom prst="triangle">
            <a:avLst/>
          </a:prstGeom>
          <a:solidFill>
            <a:srgbClr val="FE5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/>
          <p:cNvSpPr>
            <a:spLocks noChangeAspect="1"/>
          </p:cNvSpPr>
          <p:nvPr/>
        </p:nvSpPr>
        <p:spPr>
          <a:xfrm rot="4890528">
            <a:off x="2673022" y="2921984"/>
            <a:ext cx="835200" cy="720000"/>
          </a:xfrm>
          <a:prstGeom prst="triangle">
            <a:avLst/>
          </a:prstGeom>
          <a:noFill/>
          <a:ln w="19050">
            <a:solidFill>
              <a:srgbClr val="418AB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等腰三角形 81"/>
          <p:cNvSpPr>
            <a:spLocks noChangeAspect="1"/>
          </p:cNvSpPr>
          <p:nvPr/>
        </p:nvSpPr>
        <p:spPr>
          <a:xfrm rot="2107563">
            <a:off x="4562874" y="5776112"/>
            <a:ext cx="417600" cy="360000"/>
          </a:xfrm>
          <a:prstGeom prst="triangle">
            <a:avLst/>
          </a:prstGeom>
          <a:noFill/>
          <a:ln w="19050">
            <a:solidFill>
              <a:srgbClr val="418AB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等腰三角形 82"/>
          <p:cNvSpPr>
            <a:spLocks noChangeAspect="1"/>
          </p:cNvSpPr>
          <p:nvPr/>
        </p:nvSpPr>
        <p:spPr>
          <a:xfrm rot="15719247">
            <a:off x="9217029" y="2374952"/>
            <a:ext cx="835200" cy="720000"/>
          </a:xfrm>
          <a:prstGeom prst="triangle">
            <a:avLst/>
          </a:prstGeom>
          <a:noFill/>
          <a:ln w="19050">
            <a:solidFill>
              <a:srgbClr val="418AB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004952" y="4795042"/>
            <a:ext cx="239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54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83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2454" y="228447"/>
            <a:ext cx="449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系统需求分析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329474" y="2529418"/>
            <a:ext cx="2084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accent3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用户需求</a:t>
            </a:r>
            <a:endParaRPr lang="zh-CN" altLang="en-US" sz="7200" dirty="0">
              <a:solidFill>
                <a:schemeClr val="accent3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rot="16200000" flipV="1">
            <a:off x="5017443" y="3683581"/>
            <a:ext cx="1800000" cy="0"/>
          </a:xfrm>
          <a:prstGeom prst="line">
            <a:avLst/>
          </a:prstGeom>
          <a:ln w="1270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8017021" y="1829692"/>
            <a:ext cx="2107041" cy="583185"/>
            <a:chOff x="4379102" y="2072640"/>
            <a:chExt cx="2107041" cy="583185"/>
          </a:xfrm>
        </p:grpSpPr>
        <p:sp>
          <p:nvSpPr>
            <p:cNvPr id="81" name="矩形 80"/>
            <p:cNvSpPr/>
            <p:nvPr/>
          </p:nvSpPr>
          <p:spPr>
            <a:xfrm>
              <a:off x="4379102" y="2072640"/>
              <a:ext cx="2107041" cy="583183"/>
            </a:xfrm>
            <a:prstGeom prst="rect">
              <a:avLst/>
            </a:prstGeom>
            <a:solidFill>
              <a:srgbClr val="0F2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3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用户监控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>
              <a:spLocks noChangeAspect="1"/>
            </p:cNvSpPr>
            <p:nvPr/>
          </p:nvSpPr>
          <p:spPr>
            <a:xfrm rot="5400000">
              <a:off x="4208342" y="2243400"/>
              <a:ext cx="583185" cy="241666"/>
            </a:xfrm>
            <a:prstGeom prst="rect">
              <a:avLst/>
            </a:prstGeom>
            <a:solidFill>
              <a:srgbClr val="FF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017024" y="3391991"/>
            <a:ext cx="2107041" cy="583185"/>
            <a:chOff x="4379102" y="2072640"/>
            <a:chExt cx="2107041" cy="583185"/>
          </a:xfrm>
        </p:grpSpPr>
        <p:sp>
          <p:nvSpPr>
            <p:cNvPr id="84" name="矩形 83"/>
            <p:cNvSpPr/>
            <p:nvPr/>
          </p:nvSpPr>
          <p:spPr>
            <a:xfrm>
              <a:off x="4379102" y="2072640"/>
              <a:ext cx="2107041" cy="583183"/>
            </a:xfrm>
            <a:prstGeom prst="rect">
              <a:avLst/>
            </a:prstGeom>
            <a:solidFill>
              <a:srgbClr val="0F2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3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远程控制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>
              <a:spLocks noChangeAspect="1"/>
            </p:cNvSpPr>
            <p:nvPr/>
          </p:nvSpPr>
          <p:spPr>
            <a:xfrm rot="5400000">
              <a:off x="4208342" y="2243400"/>
              <a:ext cx="583185" cy="241666"/>
            </a:xfrm>
            <a:prstGeom prst="rect">
              <a:avLst/>
            </a:prstGeom>
            <a:solidFill>
              <a:srgbClr val="FF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017022" y="4954288"/>
            <a:ext cx="2107041" cy="583185"/>
            <a:chOff x="4379102" y="2072640"/>
            <a:chExt cx="2107041" cy="583185"/>
          </a:xfrm>
        </p:grpSpPr>
        <p:sp>
          <p:nvSpPr>
            <p:cNvPr id="87" name="矩形 86"/>
            <p:cNvSpPr/>
            <p:nvPr/>
          </p:nvSpPr>
          <p:spPr>
            <a:xfrm>
              <a:off x="4379102" y="2072640"/>
              <a:ext cx="2107041" cy="583183"/>
            </a:xfrm>
            <a:prstGeom prst="rect">
              <a:avLst/>
            </a:prstGeom>
            <a:solidFill>
              <a:srgbClr val="0F23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3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需求查询</a:t>
              </a:r>
              <a:endPara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>
              <a:spLocks noChangeAspect="1"/>
            </p:cNvSpPr>
            <p:nvPr/>
          </p:nvSpPr>
          <p:spPr>
            <a:xfrm rot="5400000">
              <a:off x="4208342" y="2243400"/>
              <a:ext cx="583185" cy="241666"/>
            </a:xfrm>
            <a:prstGeom prst="rect">
              <a:avLst/>
            </a:prstGeom>
            <a:solidFill>
              <a:srgbClr val="FF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520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2453" y="228447"/>
            <a:ext cx="4156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功能流程图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597" y="3736908"/>
            <a:ext cx="2727613" cy="27276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05" y="4348023"/>
            <a:ext cx="1881303" cy="16707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21" y="4348023"/>
            <a:ext cx="1670784" cy="16707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573" y="1721365"/>
            <a:ext cx="1305718" cy="13057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42" y="1543893"/>
            <a:ext cx="1660663" cy="1660663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377135" y="5083661"/>
            <a:ext cx="1670858" cy="199505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3377135" y="4786747"/>
            <a:ext cx="1670858" cy="199505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083433" y="5100715"/>
            <a:ext cx="1670858" cy="199505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7083433" y="4803801"/>
            <a:ext cx="1670858" cy="199505"/>
          </a:xfrm>
          <a:prstGeom prst="right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916084" y="3165174"/>
            <a:ext cx="149629" cy="1143467"/>
          </a:xfrm>
          <a:prstGeom prst="down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9881432" y="3079195"/>
            <a:ext cx="157942" cy="1315424"/>
          </a:xfrm>
          <a:prstGeom prst="upArrow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2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936092-90CB-4976-8AF1-F7B72ADCB4F7}">
  <we:reference id="wa104038830" version="1.0.0.2" store="en-us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4517</TotalTime>
  <Words>323</Words>
  <Application>Microsoft Office PowerPoint</Application>
  <PresentationFormat>宽屏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宋体</vt:lpstr>
      <vt:lpstr>田氏木枝体繁</vt:lpstr>
      <vt:lpstr>微软雅黑</vt:lpstr>
      <vt:lpstr>造字工房尚黑 G0v1 纤细体</vt:lpstr>
      <vt:lpstr>张海山锐谐体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NIKO</dc:creator>
  <cp:lastModifiedBy>regdai</cp:lastModifiedBy>
  <cp:revision>715</cp:revision>
  <dcterms:created xsi:type="dcterms:W3CDTF">2014-05-13T12:46:46Z</dcterms:created>
  <dcterms:modified xsi:type="dcterms:W3CDTF">2017-05-25T10:08:53Z</dcterms:modified>
</cp:coreProperties>
</file>