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323" r:id="rId2"/>
    <p:sldId id="322" r:id="rId3"/>
    <p:sldId id="258" r:id="rId4"/>
    <p:sldId id="330" r:id="rId5"/>
    <p:sldId id="331" r:id="rId6"/>
    <p:sldId id="332" r:id="rId7"/>
    <p:sldId id="259" r:id="rId8"/>
    <p:sldId id="333" r:id="rId9"/>
    <p:sldId id="334" r:id="rId10"/>
    <p:sldId id="263" r:id="rId11"/>
    <p:sldId id="335" r:id="rId12"/>
    <p:sldId id="336" r:id="rId13"/>
    <p:sldId id="337" r:id="rId14"/>
    <p:sldId id="338" r:id="rId15"/>
    <p:sldId id="261" r:id="rId16"/>
    <p:sldId id="339" r:id="rId17"/>
    <p:sldId id="343" r:id="rId18"/>
    <p:sldId id="340" r:id="rId19"/>
    <p:sldId id="342" r:id="rId20"/>
    <p:sldId id="341" r:id="rId21"/>
    <p:sldId id="26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CAECD05-46AE-4E90-A22B-3CB984DE72F2}">
          <p14:sldIdLst>
            <p14:sldId id="323"/>
            <p14:sldId id="322"/>
            <p14:sldId id="258"/>
            <p14:sldId id="330"/>
            <p14:sldId id="331"/>
            <p14:sldId id="332"/>
            <p14:sldId id="259"/>
            <p14:sldId id="333"/>
            <p14:sldId id="334"/>
            <p14:sldId id="263"/>
            <p14:sldId id="335"/>
            <p14:sldId id="336"/>
            <p14:sldId id="337"/>
            <p14:sldId id="338"/>
            <p14:sldId id="261"/>
            <p14:sldId id="339"/>
            <p14:sldId id="343"/>
            <p14:sldId id="340"/>
            <p14:sldId id="342"/>
            <p14:sldId id="341"/>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gdai" initials="r" lastIdx="1" clrIdx="0">
    <p:extLst>
      <p:ext uri="{19B8F6BF-5375-455C-9EA6-DF929625EA0E}">
        <p15:presenceInfo xmlns:p15="http://schemas.microsoft.com/office/powerpoint/2012/main" userId="regd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5327"/>
    <a:srgbClr val="5DB4E3"/>
    <a:srgbClr val="F2F2F2"/>
    <a:srgbClr val="418AB3"/>
    <a:srgbClr val="E6E6E6"/>
    <a:srgbClr val="D4E738"/>
    <a:srgbClr val="FF7538"/>
    <a:srgbClr val="FFF509"/>
    <a:srgbClr val="A6B727"/>
    <a:srgbClr val="F6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9" autoAdjust="0"/>
    <p:restoredTop sz="94790" autoAdjust="0"/>
  </p:normalViewPr>
  <p:slideViewPr>
    <p:cSldViewPr snapToGrid="0">
      <p:cViewPr varScale="1">
        <p:scale>
          <a:sx n="113" d="100"/>
          <a:sy n="113" d="100"/>
        </p:scale>
        <p:origin x="216" y="96"/>
      </p:cViewPr>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88" d="100"/>
          <a:sy n="88" d="100"/>
        </p:scale>
        <p:origin x="296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6T11:37:32.363"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FC0A3B-D75C-4412-95C9-07DE6A2FAA67}" type="datetimeFigureOut">
              <a:rPr lang="zh-CN" altLang="en-US" smtClean="0"/>
              <a:t>2017/5/26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60C0AE-E38C-422E-96DB-6FE094C58721}" type="slidenum">
              <a:rPr lang="zh-CN" altLang="en-US" smtClean="0"/>
              <a:t>‹#›</a:t>
            </a:fld>
            <a:endParaRPr lang="zh-CN" altLang="en-US"/>
          </a:p>
        </p:txBody>
      </p:sp>
    </p:spTree>
    <p:extLst>
      <p:ext uri="{BB962C8B-B14F-4D97-AF65-F5344CB8AC3E}">
        <p14:creationId xmlns:p14="http://schemas.microsoft.com/office/powerpoint/2010/main" val="376543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909E2-E598-4B29-8185-79E9259BC84B}"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25AAB-0448-46E3-9A91-E252FB64F725}" type="slidenum">
              <a:rPr lang="zh-CN" altLang="en-US" smtClean="0"/>
              <a:t>‹#›</a:t>
            </a:fld>
            <a:endParaRPr lang="zh-CN" altLang="en-US"/>
          </a:p>
        </p:txBody>
      </p:sp>
    </p:spTree>
    <p:extLst>
      <p:ext uri="{BB962C8B-B14F-4D97-AF65-F5344CB8AC3E}">
        <p14:creationId xmlns:p14="http://schemas.microsoft.com/office/powerpoint/2010/main" val="252966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3"/>
          <p:cNvSpPr>
            <a:spLocks noGrp="1"/>
          </p:cNvSpPr>
          <p:nvPr>
            <p:ph type="ftr" sz="quarter" idx="10"/>
          </p:nvPr>
        </p:nvSpPr>
        <p:spPr>
          <a:xfrm>
            <a:off x="1" y="6508750"/>
            <a:ext cx="12191999" cy="3762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solidFill>
                  <a:srgbClr val="002060"/>
                </a:solidFill>
                <a:latin typeface="微软雅黑" panose="020B0503020204020204" pitchFamily="34" charset="-122"/>
                <a:ea typeface="微软雅黑" panose="020B0503020204020204" pitchFamily="34" charset="-122"/>
              </a:rPr>
              <a:t>实时空气质量监测系统的设计与实现</a:t>
            </a:r>
            <a:r>
              <a:rPr lang="en-US" altLang="zh-CN" dirty="0" smtClean="0">
                <a:solidFill>
                  <a:srgbClr val="002060"/>
                </a:solidFill>
                <a:latin typeface="微软雅黑" panose="020B0503020204020204" pitchFamily="34" charset="-122"/>
                <a:ea typeface="微软雅黑" panose="020B0503020204020204" pitchFamily="34" charset="-122"/>
              </a:rPr>
              <a:t>                                                      </a:t>
            </a:r>
            <a:r>
              <a:rPr lang="zh-CN" altLang="en-US" dirty="0" smtClean="0">
                <a:solidFill>
                  <a:srgbClr val="002060"/>
                </a:solidFill>
                <a:latin typeface="微软雅黑" panose="020B0503020204020204" pitchFamily="34" charset="-122"/>
                <a:ea typeface="微软雅黑" panose="020B0503020204020204" pitchFamily="34" charset="-122"/>
              </a:rPr>
              <a:t>西南石油大学计算机科学学院（</a:t>
            </a:r>
            <a:r>
              <a:rPr lang="en-US" altLang="zh-CN" dirty="0" smtClean="0">
                <a:solidFill>
                  <a:srgbClr val="002060"/>
                </a:solidFill>
                <a:latin typeface="微软雅黑" panose="020B0503020204020204" pitchFamily="34" charset="-122"/>
                <a:ea typeface="微软雅黑" panose="020B0503020204020204" pitchFamily="34" charset="-122"/>
              </a:rPr>
              <a:t>CS.SWPU</a:t>
            </a:r>
            <a:r>
              <a:rPr lang="zh-CN" altLang="en-US" dirty="0" smtClean="0">
                <a:solidFill>
                  <a:srgbClr val="00206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247301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a:spLocks noChangeAspect="1"/>
          </p:cNvSpPr>
          <p:nvPr userDrawn="1"/>
        </p:nvSpPr>
        <p:spPr>
          <a:xfrm flipV="1">
            <a:off x="413699" y="72353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a:spLocks noChangeAspect="1"/>
          </p:cNvSpPr>
          <p:nvPr userDrawn="1"/>
        </p:nvSpPr>
        <p:spPr>
          <a:xfrm flipV="1">
            <a:off x="13406" y="1435774"/>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a:spLocks noChangeAspect="1"/>
          </p:cNvSpPr>
          <p:nvPr userDrawn="1"/>
        </p:nvSpPr>
        <p:spPr>
          <a:xfrm>
            <a:off x="3588" y="723538"/>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a:spLocks noChangeAspect="1"/>
          </p:cNvSpPr>
          <p:nvPr userDrawn="1"/>
        </p:nvSpPr>
        <p:spPr>
          <a:xfrm>
            <a:off x="416722" y="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a:spLocks noChangeAspect="1"/>
          </p:cNvSpPr>
          <p:nvPr userDrawn="1"/>
        </p:nvSpPr>
        <p:spPr>
          <a:xfrm>
            <a:off x="1226062" y="-7094"/>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a:spLocks noChangeAspect="1"/>
          </p:cNvSpPr>
          <p:nvPr userDrawn="1"/>
        </p:nvSpPr>
        <p:spPr>
          <a:xfrm flipV="1">
            <a:off x="1" y="2298"/>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a:spLocks noChangeAspect="1"/>
          </p:cNvSpPr>
          <p:nvPr userDrawn="1"/>
        </p:nvSpPr>
        <p:spPr>
          <a:xfrm flipV="1">
            <a:off x="821392" y="-7094"/>
            <a:ext cx="835200" cy="720000"/>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72977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a:spLocks noChangeAspect="1"/>
          </p:cNvSpPr>
          <p:nvPr userDrawn="1"/>
        </p:nvSpPr>
        <p:spPr>
          <a:xfrm flipV="1">
            <a:off x="413699" y="72353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a:spLocks noChangeAspect="1"/>
          </p:cNvSpPr>
          <p:nvPr userDrawn="1"/>
        </p:nvSpPr>
        <p:spPr>
          <a:xfrm flipV="1">
            <a:off x="13406" y="1435774"/>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a:spLocks noChangeAspect="1"/>
          </p:cNvSpPr>
          <p:nvPr userDrawn="1"/>
        </p:nvSpPr>
        <p:spPr>
          <a:xfrm>
            <a:off x="3588" y="723538"/>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a:spLocks noChangeAspect="1"/>
          </p:cNvSpPr>
          <p:nvPr userDrawn="1"/>
        </p:nvSpPr>
        <p:spPr>
          <a:xfrm>
            <a:off x="416722" y="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a:spLocks noChangeAspect="1"/>
          </p:cNvSpPr>
          <p:nvPr userDrawn="1"/>
        </p:nvSpPr>
        <p:spPr>
          <a:xfrm>
            <a:off x="1226062" y="-7094"/>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a:spLocks noChangeAspect="1"/>
          </p:cNvSpPr>
          <p:nvPr userDrawn="1"/>
        </p:nvSpPr>
        <p:spPr>
          <a:xfrm flipV="1">
            <a:off x="1" y="2298"/>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a:spLocks noChangeAspect="1"/>
          </p:cNvSpPr>
          <p:nvPr userDrawn="1"/>
        </p:nvSpPr>
        <p:spPr>
          <a:xfrm flipV="1">
            <a:off x="821392" y="-7094"/>
            <a:ext cx="835200" cy="720000"/>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a:spLocks noChangeAspect="1"/>
          </p:cNvSpPr>
          <p:nvPr userDrawn="1"/>
        </p:nvSpPr>
        <p:spPr>
          <a:xfrm>
            <a:off x="10942261" y="3984793"/>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userDrawn="1"/>
        </p:nvSpPr>
        <p:spPr>
          <a:xfrm>
            <a:off x="9677712" y="6138000"/>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a:spLocks noChangeAspect="1"/>
          </p:cNvSpPr>
          <p:nvPr userDrawn="1"/>
        </p:nvSpPr>
        <p:spPr>
          <a:xfrm rot="10800000" flipV="1">
            <a:off x="10096266" y="5422413"/>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a:spLocks noChangeAspect="1"/>
          </p:cNvSpPr>
          <p:nvPr userDrawn="1"/>
        </p:nvSpPr>
        <p:spPr>
          <a:xfrm rot="10800000">
            <a:off x="10937715" y="6141294"/>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a:spLocks noChangeAspect="1"/>
          </p:cNvSpPr>
          <p:nvPr userDrawn="1"/>
        </p:nvSpPr>
        <p:spPr>
          <a:xfrm rot="10800000" flipV="1">
            <a:off x="10518208" y="6138000"/>
            <a:ext cx="835200" cy="720000"/>
          </a:xfrm>
          <a:prstGeom prst="triangle">
            <a:avLst/>
          </a:prstGeom>
          <a:solidFill>
            <a:srgbClr val="FEC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a:spLocks noChangeAspect="1"/>
          </p:cNvSpPr>
          <p:nvPr userDrawn="1"/>
        </p:nvSpPr>
        <p:spPr>
          <a:xfrm flipV="1">
            <a:off x="10098701" y="6141294"/>
            <a:ext cx="835200" cy="720000"/>
          </a:xfrm>
          <a:prstGeom prst="triangle">
            <a:avLst/>
          </a:prstGeom>
          <a:solidFill>
            <a:srgbClr val="0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a:spLocks noChangeAspect="1"/>
          </p:cNvSpPr>
          <p:nvPr userDrawn="1"/>
        </p:nvSpPr>
        <p:spPr>
          <a:xfrm rot="10800000">
            <a:off x="10517259" y="5428523"/>
            <a:ext cx="835200" cy="720000"/>
          </a:xfrm>
          <a:prstGeom prst="triangle">
            <a:avLst/>
          </a:prstGeom>
          <a:solidFill>
            <a:srgbClr val="16B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a:spLocks noChangeAspect="1"/>
          </p:cNvSpPr>
          <p:nvPr userDrawn="1"/>
        </p:nvSpPr>
        <p:spPr>
          <a:xfrm rot="10800000" flipV="1">
            <a:off x="10520115" y="4710354"/>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a:spLocks noChangeAspect="1"/>
          </p:cNvSpPr>
          <p:nvPr userDrawn="1"/>
        </p:nvSpPr>
        <p:spPr>
          <a:xfrm rot="10800000">
            <a:off x="10939676" y="4704736"/>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a:p>
        </p:txBody>
      </p:sp>
      <p:sp>
        <p:nvSpPr>
          <p:cNvPr id="20" name="等腰三角形 19"/>
          <p:cNvSpPr>
            <a:spLocks noChangeAspect="1"/>
          </p:cNvSpPr>
          <p:nvPr userDrawn="1"/>
        </p:nvSpPr>
        <p:spPr>
          <a:xfrm rot="10800000" flipV="1">
            <a:off x="11358170" y="4707573"/>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userDrawn="1"/>
        </p:nvSpPr>
        <p:spPr>
          <a:xfrm rot="10800000">
            <a:off x="11358170" y="5430355"/>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userDrawn="1"/>
        </p:nvSpPr>
        <p:spPr>
          <a:xfrm rot="10800000" flipV="1">
            <a:off x="10939201" y="5419118"/>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userDrawn="1"/>
        </p:nvSpPr>
        <p:spPr>
          <a:xfrm rot="10800000" flipV="1">
            <a:off x="11356801" y="6138000"/>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a:spLocks noChangeAspect="1"/>
          </p:cNvSpPr>
          <p:nvPr userDrawn="1"/>
        </p:nvSpPr>
        <p:spPr>
          <a:xfrm flipV="1">
            <a:off x="11782036" y="6145093"/>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等腰三角形 28"/>
          <p:cNvSpPr>
            <a:spLocks noChangeAspect="1"/>
          </p:cNvSpPr>
          <p:nvPr userDrawn="1"/>
        </p:nvSpPr>
        <p:spPr>
          <a:xfrm flipV="1">
            <a:off x="11358708" y="3984793"/>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a:spLocks noChangeAspect="1"/>
          </p:cNvSpPr>
          <p:nvPr userDrawn="1"/>
        </p:nvSpPr>
        <p:spPr>
          <a:xfrm>
            <a:off x="11358708" y="3264020"/>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60562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791" y="-3899"/>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3552" y="0"/>
            <a:ext cx="12192001" cy="1271390"/>
          </a:xfrm>
          <a:prstGeom prst="rect">
            <a:avLst/>
          </a:prstGeom>
          <a:solidFill>
            <a:srgbClr val="0F23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a:spLocks noChangeAspect="1"/>
          </p:cNvSpPr>
          <p:nvPr userDrawn="1"/>
        </p:nvSpPr>
        <p:spPr>
          <a:xfrm>
            <a:off x="412589" y="6148647"/>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a:spLocks noChangeAspect="1"/>
          </p:cNvSpPr>
          <p:nvPr userDrawn="1"/>
        </p:nvSpPr>
        <p:spPr>
          <a:xfrm>
            <a:off x="-15136" y="5420086"/>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a:spLocks noChangeAspect="1"/>
          </p:cNvSpPr>
          <p:nvPr userDrawn="1"/>
        </p:nvSpPr>
        <p:spPr>
          <a:xfrm>
            <a:off x="-15135" y="6148647"/>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任意多边形 57"/>
          <p:cNvSpPr>
            <a:spLocks noChangeAspect="1"/>
          </p:cNvSpPr>
          <p:nvPr userDrawn="1"/>
        </p:nvSpPr>
        <p:spPr>
          <a:xfrm>
            <a:off x="-7493" y="4714719"/>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346977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7257"/>
            <a:ext cx="12223345" cy="547586"/>
          </a:xfrm>
          <a:prstGeom prst="rect">
            <a:avLst/>
          </a:prstGeom>
        </p:spPr>
      </p:pic>
      <p:pic>
        <p:nvPicPr>
          <p:cNvPr id="49" name="图片 48"/>
          <p:cNvPicPr>
            <a:picLocks noChangeAspect="1"/>
          </p:cNvPicPr>
          <p:nvPr userDrawn="1"/>
        </p:nvPicPr>
        <p:blipFill>
          <a:blip r:embed="rId2">
            <a:extLst>
              <a:ext uri="{28A0092B-C50C-407E-A947-70E740481C1C}">
                <a14:useLocalDpi xmlns:a14="http://schemas.microsoft.com/office/drawing/2010/main" val="0"/>
              </a:ext>
            </a:extLst>
          </a:blip>
          <a:srcRect l="12585" r="67601"/>
          <a:stretch>
            <a:fillRect/>
          </a:stretch>
        </p:blipFill>
        <p:spPr>
          <a:xfrm>
            <a:off x="1538328" y="6357257"/>
            <a:ext cx="2421888" cy="547586"/>
          </a:xfrm>
          <a:custGeom>
            <a:avLst/>
            <a:gdLst>
              <a:gd name="connsiteX0" fmla="*/ 0 w 2421888"/>
              <a:gd name="connsiteY0" fmla="*/ 0 h 547586"/>
              <a:gd name="connsiteX1" fmla="*/ 2421888 w 2421888"/>
              <a:gd name="connsiteY1" fmla="*/ 0 h 547586"/>
              <a:gd name="connsiteX2" fmla="*/ 2421888 w 2421888"/>
              <a:gd name="connsiteY2" fmla="*/ 547586 h 547586"/>
              <a:gd name="connsiteX3" fmla="*/ 0 w 2421888"/>
              <a:gd name="connsiteY3" fmla="*/ 547586 h 547586"/>
            </a:gdLst>
            <a:ahLst/>
            <a:cxnLst>
              <a:cxn ang="0">
                <a:pos x="connsiteX0" y="connsiteY0"/>
              </a:cxn>
              <a:cxn ang="0">
                <a:pos x="connsiteX1" y="connsiteY1"/>
              </a:cxn>
              <a:cxn ang="0">
                <a:pos x="connsiteX2" y="connsiteY2"/>
              </a:cxn>
              <a:cxn ang="0">
                <a:pos x="connsiteX3" y="connsiteY3"/>
              </a:cxn>
            </a:cxnLst>
            <a:rect l="l" t="t" r="r" b="b"/>
            <a:pathLst>
              <a:path w="2421888" h="547586">
                <a:moveTo>
                  <a:pt x="0" y="0"/>
                </a:moveTo>
                <a:lnTo>
                  <a:pt x="2421888" y="0"/>
                </a:lnTo>
                <a:lnTo>
                  <a:pt x="2421888" y="547586"/>
                </a:lnTo>
                <a:lnTo>
                  <a:pt x="0" y="547586"/>
                </a:lnTo>
                <a:close/>
              </a:path>
            </a:pathLst>
          </a:custGeom>
        </p:spPr>
      </p:pic>
    </p:spTree>
    <p:extLst>
      <p:ext uri="{BB962C8B-B14F-4D97-AF65-F5344CB8AC3E}">
        <p14:creationId xmlns:p14="http://schemas.microsoft.com/office/powerpoint/2010/main" val="29228474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791" y="-3899"/>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 y="-2"/>
            <a:ext cx="12192001" cy="444500"/>
          </a:xfrm>
          <a:prstGeom prst="rect">
            <a:avLst/>
          </a:prstGeom>
          <a:solidFill>
            <a:srgbClr val="0F23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a:spLocks noChangeAspect="1"/>
          </p:cNvSpPr>
          <p:nvPr userDrawn="1"/>
        </p:nvSpPr>
        <p:spPr>
          <a:xfrm rot="3053125">
            <a:off x="240036" y="110850"/>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a:spLocks noChangeAspect="1"/>
          </p:cNvSpPr>
          <p:nvPr userDrawn="1"/>
        </p:nvSpPr>
        <p:spPr>
          <a:xfrm rot="20237207">
            <a:off x="402240" y="309077"/>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a:spLocks noChangeAspect="1"/>
          </p:cNvSpPr>
          <p:nvPr userDrawn="1"/>
        </p:nvSpPr>
        <p:spPr>
          <a:xfrm rot="3053125">
            <a:off x="904279" y="-77991"/>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a:spLocks noChangeAspect="1"/>
          </p:cNvSpPr>
          <p:nvPr userDrawn="1"/>
        </p:nvSpPr>
        <p:spPr>
          <a:xfrm rot="6960949">
            <a:off x="811555" y="201296"/>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a:spLocks noChangeAspect="1"/>
          </p:cNvSpPr>
          <p:nvPr userDrawn="1"/>
        </p:nvSpPr>
        <p:spPr>
          <a:xfrm rot="3053125">
            <a:off x="12000386" y="67578"/>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a:spLocks noChangeAspect="1"/>
          </p:cNvSpPr>
          <p:nvPr userDrawn="1"/>
        </p:nvSpPr>
        <p:spPr>
          <a:xfrm rot="6960949">
            <a:off x="10806688" y="221027"/>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570209" y="-58824"/>
            <a:ext cx="1232421" cy="646331"/>
          </a:xfrm>
          <a:prstGeom prst="rect">
            <a:avLst/>
          </a:prstGeom>
          <a:noFill/>
        </p:spPr>
        <p:txBody>
          <a:bodyPr wrap="square" rtlCol="0">
            <a:spAutoFit/>
          </a:bodyPr>
          <a:lstStyle/>
          <a:p>
            <a:r>
              <a:rPr lang="zh-CN" altLang="en-US" sz="3600" b="1" dirty="0" smtClean="0">
                <a:solidFill>
                  <a:schemeClr val="bg1">
                    <a:lumMod val="95000"/>
                  </a:schemeClr>
                </a:solidFill>
                <a:latin typeface="造字工房尚黑 G0v1 纤细体" pitchFamily="50" charset="-122"/>
                <a:ea typeface="造字工房尚黑 G0v1 纤细体" pitchFamily="50" charset="-122"/>
              </a:rPr>
              <a:t>目录</a:t>
            </a:r>
            <a:endParaRPr lang="zh-CN" altLang="en-US" sz="3600" b="1" dirty="0">
              <a:solidFill>
                <a:schemeClr val="bg1">
                  <a:lumMod val="95000"/>
                </a:schemeClr>
              </a:solidFill>
              <a:latin typeface="造字工房尚黑 G0v1 纤细体" pitchFamily="50" charset="-122"/>
              <a:ea typeface="造字工房尚黑 G0v1 纤细体" pitchFamily="50" charset="-122"/>
            </a:endParaRPr>
          </a:p>
        </p:txBody>
      </p:sp>
    </p:spTree>
    <p:extLst>
      <p:ext uri="{BB962C8B-B14F-4D97-AF65-F5344CB8AC3E}">
        <p14:creationId xmlns:p14="http://schemas.microsoft.com/office/powerpoint/2010/main" val="181111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11099215" y="469091"/>
            <a:ext cx="547759" cy="472207"/>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1373089" y="465979"/>
            <a:ext cx="547759" cy="472207"/>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1375846" y="-1557"/>
            <a:ext cx="547759" cy="472207"/>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11644235" y="-3112"/>
            <a:ext cx="547759" cy="472207"/>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10825330" y="464429"/>
            <a:ext cx="547759" cy="472207"/>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10825341" y="0"/>
            <a:ext cx="547759" cy="472207"/>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11644241" y="936630"/>
            <a:ext cx="547759" cy="472207"/>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10278949" y="0"/>
            <a:ext cx="547759" cy="472207"/>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10550089" y="3106"/>
            <a:ext cx="547759" cy="472207"/>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0">
            <a:off x="11370351" y="938186"/>
            <a:ext cx="547759" cy="472207"/>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userDrawn="1"/>
        </p:nvSpPr>
        <p:spPr>
          <a:xfrm>
            <a:off x="0" y="1106905"/>
            <a:ext cx="12192000" cy="5751096"/>
          </a:xfrm>
          <a:custGeom>
            <a:avLst/>
            <a:gdLst>
              <a:gd name="connsiteX0" fmla="*/ 1536203 w 12192000"/>
              <a:gd name="connsiteY0" fmla="*/ 0 h 5751096"/>
              <a:gd name="connsiteX1" fmla="*/ 1704315 w 12192000"/>
              <a:gd name="connsiteY1" fmla="*/ 298816 h 5751096"/>
              <a:gd name="connsiteX2" fmla="*/ 12192000 w 12192000"/>
              <a:gd name="connsiteY2" fmla="*/ 298816 h 5751096"/>
              <a:gd name="connsiteX3" fmla="*/ 12192000 w 12192000"/>
              <a:gd name="connsiteY3" fmla="*/ 5751096 h 5751096"/>
              <a:gd name="connsiteX4" fmla="*/ 0 w 12192000"/>
              <a:gd name="connsiteY4" fmla="*/ 5751096 h 5751096"/>
              <a:gd name="connsiteX5" fmla="*/ 0 w 12192000"/>
              <a:gd name="connsiteY5" fmla="*/ 298816 h 5751096"/>
              <a:gd name="connsiteX6" fmla="*/ 1368091 w 12192000"/>
              <a:gd name="connsiteY6" fmla="*/ 298816 h 575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751096">
                <a:moveTo>
                  <a:pt x="1536203" y="0"/>
                </a:moveTo>
                <a:lnTo>
                  <a:pt x="1704315" y="298816"/>
                </a:lnTo>
                <a:lnTo>
                  <a:pt x="12192000" y="298816"/>
                </a:lnTo>
                <a:lnTo>
                  <a:pt x="12192000" y="5751096"/>
                </a:lnTo>
                <a:lnTo>
                  <a:pt x="0" y="5751096"/>
                </a:lnTo>
                <a:lnTo>
                  <a:pt x="0" y="298816"/>
                </a:lnTo>
                <a:lnTo>
                  <a:pt x="1368091" y="298816"/>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Tree>
    <p:extLst>
      <p:ext uri="{BB962C8B-B14F-4D97-AF65-F5344CB8AC3E}">
        <p14:creationId xmlns:p14="http://schemas.microsoft.com/office/powerpoint/2010/main" val="26871921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CAA7996-2166-4F45-84FA-EA729C58EC86}" type="datetimeFigureOut">
              <a:rPr lang="zh-CN" altLang="en-US" smtClean="0"/>
              <a:t>2017/5/26</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B96457F-AF1B-4CEF-945B-BEAD427D4EC0}" type="slidenum">
              <a:rPr lang="zh-CN" altLang="en-US" smtClean="0"/>
              <a:t>‹#›</a:t>
            </a:fld>
            <a:endParaRPr lang="zh-CN" altLang="en-US"/>
          </a:p>
        </p:txBody>
      </p:sp>
      <p:sp>
        <p:nvSpPr>
          <p:cNvPr id="7" name="矩形 6"/>
          <p:cNvSpPr/>
          <p:nvPr userDrawn="1"/>
        </p:nvSpPr>
        <p:spPr>
          <a:xfrm>
            <a:off x="0" y="0"/>
            <a:ext cx="12192000" cy="6858000"/>
          </a:xfrm>
          <a:prstGeom prst="rect">
            <a:avLst/>
          </a:prstGeom>
          <a:gradFill>
            <a:gsLst>
              <a:gs pos="50000">
                <a:srgbClr val="050B13"/>
              </a:gs>
              <a:gs pos="100000">
                <a:srgbClr val="0F233B"/>
              </a:gs>
              <a:gs pos="0">
                <a:srgbClr val="0F233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7690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l="2692" r="12634" b="44305"/>
          <a:stretch>
            <a:fillRect/>
          </a:stretch>
        </p:blipFill>
        <p:spPr>
          <a:xfrm>
            <a:off x="0" y="1"/>
            <a:ext cx="12192000" cy="1506823"/>
          </a:xfrm>
          <a:custGeom>
            <a:avLst/>
            <a:gdLst>
              <a:gd name="connsiteX0" fmla="*/ 0 w 12192000"/>
              <a:gd name="connsiteY0" fmla="*/ 0 h 1506823"/>
              <a:gd name="connsiteX1" fmla="*/ 12192000 w 12192000"/>
              <a:gd name="connsiteY1" fmla="*/ 0 h 1506823"/>
              <a:gd name="connsiteX2" fmla="*/ 12192000 w 12192000"/>
              <a:gd name="connsiteY2" fmla="*/ 207572 h 1506823"/>
              <a:gd name="connsiteX3" fmla="*/ 0 w 12192000"/>
              <a:gd name="connsiteY3" fmla="*/ 1506823 h 1506823"/>
            </a:gdLst>
            <a:ahLst/>
            <a:cxnLst>
              <a:cxn ang="0">
                <a:pos x="connsiteX0" y="connsiteY0"/>
              </a:cxn>
              <a:cxn ang="0">
                <a:pos x="connsiteX1" y="connsiteY1"/>
              </a:cxn>
              <a:cxn ang="0">
                <a:pos x="connsiteX2" y="connsiteY2"/>
              </a:cxn>
              <a:cxn ang="0">
                <a:pos x="connsiteX3" y="connsiteY3"/>
              </a:cxn>
            </a:cxnLst>
            <a:rect l="l" t="t" r="r" b="b"/>
            <a:pathLst>
              <a:path w="12192000" h="1506823">
                <a:moveTo>
                  <a:pt x="0" y="0"/>
                </a:moveTo>
                <a:lnTo>
                  <a:pt x="12192000" y="0"/>
                </a:lnTo>
                <a:lnTo>
                  <a:pt x="12192000" y="207572"/>
                </a:lnTo>
                <a:lnTo>
                  <a:pt x="0" y="1506823"/>
                </a:lnTo>
                <a:close/>
              </a:path>
            </a:pathLst>
          </a:custGeom>
        </p:spPr>
      </p:pic>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rcRect l="39737" r="12634" b="65315"/>
          <a:stretch>
            <a:fillRect/>
          </a:stretch>
        </p:blipFill>
        <p:spPr>
          <a:xfrm rot="16200000" flipV="1">
            <a:off x="8293801" y="2959800"/>
            <a:ext cx="6857998" cy="938401"/>
          </a:xfrm>
          <a:custGeom>
            <a:avLst/>
            <a:gdLst>
              <a:gd name="connsiteX0" fmla="*/ 6857998 w 6857998"/>
              <a:gd name="connsiteY0" fmla="*/ 207573 h 938401"/>
              <a:gd name="connsiteX1" fmla="*/ 6857998 w 6857998"/>
              <a:gd name="connsiteY1" fmla="*/ 0 h 938401"/>
              <a:gd name="connsiteX2" fmla="*/ 0 w 6857998"/>
              <a:gd name="connsiteY2" fmla="*/ 0 h 938401"/>
              <a:gd name="connsiteX3" fmla="*/ 0 w 6857998"/>
              <a:gd name="connsiteY3" fmla="*/ 938401 h 938401"/>
            </a:gdLst>
            <a:ahLst/>
            <a:cxnLst>
              <a:cxn ang="0">
                <a:pos x="connsiteX0" y="connsiteY0"/>
              </a:cxn>
              <a:cxn ang="0">
                <a:pos x="connsiteX1" y="connsiteY1"/>
              </a:cxn>
              <a:cxn ang="0">
                <a:pos x="connsiteX2" y="connsiteY2"/>
              </a:cxn>
              <a:cxn ang="0">
                <a:pos x="connsiteX3" y="connsiteY3"/>
              </a:cxn>
            </a:cxnLst>
            <a:rect l="l" t="t" r="r" b="b"/>
            <a:pathLst>
              <a:path w="6857998" h="938401">
                <a:moveTo>
                  <a:pt x="6857998" y="207573"/>
                </a:moveTo>
                <a:lnTo>
                  <a:pt x="6857998" y="0"/>
                </a:lnTo>
                <a:lnTo>
                  <a:pt x="0" y="0"/>
                </a:lnTo>
                <a:lnTo>
                  <a:pt x="0" y="938401"/>
                </a:lnTo>
                <a:close/>
              </a:path>
            </a:pathLst>
          </a:custGeom>
        </p:spPr>
      </p:pic>
    </p:spTree>
    <p:extLst>
      <p:ext uri="{BB962C8B-B14F-4D97-AF65-F5344CB8AC3E}">
        <p14:creationId xmlns:p14="http://schemas.microsoft.com/office/powerpoint/2010/main" val="25668637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矩形 3"/>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a:spLocks noChangeAspect="1"/>
          </p:cNvSpPr>
          <p:nvPr userDrawn="1"/>
        </p:nvSpPr>
        <p:spPr>
          <a:xfrm flipV="1">
            <a:off x="10957370" y="1445065"/>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a:spLocks noChangeAspect="1"/>
          </p:cNvSpPr>
          <p:nvPr userDrawn="1"/>
        </p:nvSpPr>
        <p:spPr>
          <a:xfrm flipV="1">
            <a:off x="10957370" y="4958"/>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a:spLocks noChangeAspect="1"/>
          </p:cNvSpPr>
          <p:nvPr userDrawn="1"/>
        </p:nvSpPr>
        <p:spPr>
          <a:xfrm flipV="1">
            <a:off x="10527194" y="72720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a:spLocks noChangeAspect="1"/>
          </p:cNvSpPr>
          <p:nvPr userDrawn="1"/>
        </p:nvSpPr>
        <p:spPr>
          <a:xfrm>
            <a:off x="11365965" y="4497"/>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a:p>
        </p:txBody>
      </p:sp>
      <p:sp>
        <p:nvSpPr>
          <p:cNvPr id="65" name="等腰三角形 64"/>
          <p:cNvSpPr>
            <a:spLocks noChangeAspect="1"/>
          </p:cNvSpPr>
          <p:nvPr userDrawn="1"/>
        </p:nvSpPr>
        <p:spPr>
          <a:xfrm flipV="1">
            <a:off x="11372953" y="727208"/>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a:spLocks noChangeAspect="1"/>
          </p:cNvSpPr>
          <p:nvPr userDrawn="1"/>
        </p:nvSpPr>
        <p:spPr>
          <a:xfrm flipV="1">
            <a:off x="10118599" y="1437569"/>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a:spLocks noChangeAspect="1"/>
          </p:cNvSpPr>
          <p:nvPr userDrawn="1"/>
        </p:nvSpPr>
        <p:spPr>
          <a:xfrm>
            <a:off x="10950074" y="723879"/>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a:spLocks noChangeAspect="1"/>
          </p:cNvSpPr>
          <p:nvPr userDrawn="1"/>
        </p:nvSpPr>
        <p:spPr>
          <a:xfrm>
            <a:off x="10534520" y="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a:spLocks noChangeAspect="1"/>
          </p:cNvSpPr>
          <p:nvPr userDrawn="1"/>
        </p:nvSpPr>
        <p:spPr>
          <a:xfrm flipV="1">
            <a:off x="10107989" y="5504"/>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a:spLocks noChangeAspect="1"/>
          </p:cNvSpPr>
          <p:nvPr userDrawn="1"/>
        </p:nvSpPr>
        <p:spPr>
          <a:xfrm flipV="1">
            <a:off x="11798655" y="6148"/>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0333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4" name="矩形 3"/>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a:spLocks noChangeAspect="1"/>
          </p:cNvSpPr>
          <p:nvPr userDrawn="1"/>
        </p:nvSpPr>
        <p:spPr>
          <a:xfrm flipV="1">
            <a:off x="11363176" y="3392389"/>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a:spLocks noChangeAspect="1"/>
          </p:cNvSpPr>
          <p:nvPr userDrawn="1"/>
        </p:nvSpPr>
        <p:spPr>
          <a:xfrm>
            <a:off x="11365192" y="2685895"/>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a:spLocks noChangeAspect="1"/>
          </p:cNvSpPr>
          <p:nvPr userDrawn="1"/>
        </p:nvSpPr>
        <p:spPr>
          <a:xfrm flipV="1">
            <a:off x="11784868" y="4112389"/>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9" name="任意多边形 128"/>
          <p:cNvSpPr>
            <a:spLocks noChangeAspect="1"/>
          </p:cNvSpPr>
          <p:nvPr userDrawn="1"/>
        </p:nvSpPr>
        <p:spPr>
          <a:xfrm>
            <a:off x="11785372" y="3415099"/>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0" name="任意多边形 129"/>
          <p:cNvSpPr>
            <a:spLocks noChangeAspect="1"/>
          </p:cNvSpPr>
          <p:nvPr userDrawn="1"/>
        </p:nvSpPr>
        <p:spPr>
          <a:xfrm flipV="1">
            <a:off x="11784868" y="2682600"/>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FF6A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1" name="任意多边形 130"/>
          <p:cNvSpPr>
            <a:spLocks noChangeAspect="1"/>
          </p:cNvSpPr>
          <p:nvPr userDrawn="1"/>
        </p:nvSpPr>
        <p:spPr>
          <a:xfrm>
            <a:off x="11785372" y="1985310"/>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FFB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2" name="等腰三角形 131"/>
          <p:cNvSpPr>
            <a:spLocks noChangeAspect="1"/>
          </p:cNvSpPr>
          <p:nvPr userDrawn="1"/>
        </p:nvSpPr>
        <p:spPr>
          <a:xfrm flipH="1" flipV="1">
            <a:off x="-17255" y="3389094"/>
            <a:ext cx="835200" cy="72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等腰三角形 132"/>
          <p:cNvSpPr>
            <a:spLocks noChangeAspect="1"/>
          </p:cNvSpPr>
          <p:nvPr userDrawn="1"/>
        </p:nvSpPr>
        <p:spPr>
          <a:xfrm flipH="1">
            <a:off x="-19271" y="2682600"/>
            <a:ext cx="835200" cy="72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a:spLocks noChangeAspect="1"/>
          </p:cNvSpPr>
          <p:nvPr userDrawn="1"/>
        </p:nvSpPr>
        <p:spPr>
          <a:xfrm flipH="1" flipV="1">
            <a:off x="-8175" y="4109094"/>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5" name="任意多边形 134"/>
          <p:cNvSpPr>
            <a:spLocks noChangeAspect="1"/>
          </p:cNvSpPr>
          <p:nvPr userDrawn="1"/>
        </p:nvSpPr>
        <p:spPr>
          <a:xfrm flipH="1">
            <a:off x="-8679" y="3411804"/>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6" name="任意多边形 135"/>
          <p:cNvSpPr>
            <a:spLocks noChangeAspect="1"/>
          </p:cNvSpPr>
          <p:nvPr userDrawn="1"/>
        </p:nvSpPr>
        <p:spPr>
          <a:xfrm flipH="1" flipV="1">
            <a:off x="-8175" y="2679305"/>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7" name="任意多边形 136"/>
          <p:cNvSpPr>
            <a:spLocks noChangeAspect="1"/>
          </p:cNvSpPr>
          <p:nvPr userDrawn="1"/>
        </p:nvSpPr>
        <p:spPr>
          <a:xfrm flipH="1">
            <a:off x="-8679" y="1982015"/>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938216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4" name="矩形 3"/>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a:spLocks noChangeAspect="1"/>
          </p:cNvSpPr>
          <p:nvPr userDrawn="1"/>
        </p:nvSpPr>
        <p:spPr>
          <a:xfrm flipV="1">
            <a:off x="10560068" y="1436832"/>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a:spLocks noChangeAspect="1"/>
          </p:cNvSpPr>
          <p:nvPr userDrawn="1"/>
        </p:nvSpPr>
        <p:spPr>
          <a:xfrm>
            <a:off x="10948840" y="1174"/>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a:spLocks noChangeAspect="1"/>
          </p:cNvSpPr>
          <p:nvPr userDrawn="1"/>
        </p:nvSpPr>
        <p:spPr>
          <a:xfrm flipV="1">
            <a:off x="11366878" y="8382"/>
            <a:ext cx="835200" cy="720000"/>
          </a:xfrm>
          <a:prstGeom prst="triangle">
            <a:avLst/>
          </a:prstGeom>
          <a:solidFill>
            <a:srgbClr val="FEC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a:spLocks noChangeAspect="1"/>
          </p:cNvSpPr>
          <p:nvPr userDrawn="1"/>
        </p:nvSpPr>
        <p:spPr>
          <a:xfrm rot="10800000" flipV="1">
            <a:off x="11784245" y="8257"/>
            <a:ext cx="835200" cy="720000"/>
          </a:xfrm>
          <a:prstGeom prst="triangle">
            <a:avLst/>
          </a:prstGeom>
          <a:solidFill>
            <a:srgbClr val="0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a:spLocks noChangeAspect="1"/>
          </p:cNvSpPr>
          <p:nvPr userDrawn="1"/>
        </p:nvSpPr>
        <p:spPr>
          <a:xfrm flipV="1">
            <a:off x="11364290" y="144465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a:spLocks noChangeAspect="1"/>
          </p:cNvSpPr>
          <p:nvPr userDrawn="1"/>
        </p:nvSpPr>
        <p:spPr>
          <a:xfrm>
            <a:off x="10967664" y="1432640"/>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a:p>
        </p:txBody>
      </p:sp>
      <p:sp>
        <p:nvSpPr>
          <p:cNvPr id="68" name="等腰三角形 67"/>
          <p:cNvSpPr>
            <a:spLocks noChangeAspect="1"/>
          </p:cNvSpPr>
          <p:nvPr userDrawn="1"/>
        </p:nvSpPr>
        <p:spPr>
          <a:xfrm>
            <a:off x="11371616" y="71745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a:spLocks noChangeAspect="1"/>
          </p:cNvSpPr>
          <p:nvPr userDrawn="1"/>
        </p:nvSpPr>
        <p:spPr>
          <a:xfrm flipV="1">
            <a:off x="10945085" y="722954"/>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a:spLocks noChangeAspect="1"/>
          </p:cNvSpPr>
          <p:nvPr userDrawn="1"/>
        </p:nvSpPr>
        <p:spPr>
          <a:xfrm flipV="1">
            <a:off x="10528977" y="7764"/>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a:spLocks noChangeAspect="1"/>
          </p:cNvSpPr>
          <p:nvPr userDrawn="1"/>
        </p:nvSpPr>
        <p:spPr>
          <a:xfrm>
            <a:off x="0" y="717450"/>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a:spLocks noChangeAspect="1"/>
          </p:cNvSpPr>
          <p:nvPr userDrawn="1"/>
        </p:nvSpPr>
        <p:spPr>
          <a:xfrm flipV="1">
            <a:off x="413698" y="72465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a:spLocks noChangeAspect="1"/>
          </p:cNvSpPr>
          <p:nvPr userDrawn="1"/>
        </p:nvSpPr>
        <p:spPr>
          <a:xfrm>
            <a:off x="842689" y="718806"/>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a:spLocks noChangeAspect="1"/>
          </p:cNvSpPr>
          <p:nvPr userDrawn="1"/>
        </p:nvSpPr>
        <p:spPr>
          <a:xfrm>
            <a:off x="416721" y="112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a:spLocks noChangeAspect="1"/>
          </p:cNvSpPr>
          <p:nvPr userDrawn="1"/>
        </p:nvSpPr>
        <p:spPr>
          <a:xfrm flipV="1">
            <a:off x="0" y="1120"/>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3951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304418" y="267788"/>
            <a:ext cx="1582783" cy="1582783"/>
          </a:xfrm>
          <a:prstGeom prst="rect">
            <a:avLst/>
          </a:prstGeom>
        </p:spPr>
      </p:pic>
    </p:spTree>
    <p:extLst>
      <p:ext uri="{BB962C8B-B14F-4D97-AF65-F5344CB8AC3E}">
        <p14:creationId xmlns:p14="http://schemas.microsoft.com/office/powerpoint/2010/main" val="480814820"/>
      </p:ext>
    </p:extLst>
  </p:cSld>
  <p:clrMap bg1="lt1" tx1="dk1" bg2="lt2" tx2="dk2" accent1="accent1" accent2="accent2" accent3="accent3" accent4="accent4" accent5="accent5" accent6="accent6" hlink="hlink" folHlink="folHlink"/>
  <p:sldLayoutIdLst>
    <p:sldLayoutId id="2147483669" r:id="rId1"/>
    <p:sldLayoutId id="2147483690" r:id="rId2"/>
    <p:sldLayoutId id="2147483687" r:id="rId3"/>
    <p:sldLayoutId id="2147483683" r:id="rId4"/>
    <p:sldLayoutId id="2147483673" r:id="rId5"/>
    <p:sldLayoutId id="2147483668" r:id="rId6"/>
    <p:sldLayoutId id="2147483663" r:id="rId7"/>
    <p:sldLayoutId id="2147483692" r:id="rId8"/>
    <p:sldLayoutId id="2147483679" r:id="rId9"/>
    <p:sldLayoutId id="2147483667" r:id="rId10"/>
    <p:sldLayoutId id="2147483676" r:id="rId11"/>
    <p:sldLayoutId id="214748369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文本框 131"/>
          <p:cNvSpPr txBox="1"/>
          <p:nvPr/>
        </p:nvSpPr>
        <p:spPr>
          <a:xfrm>
            <a:off x="2427847" y="1837532"/>
            <a:ext cx="8243328" cy="923330"/>
          </a:xfrm>
          <a:prstGeom prst="rect">
            <a:avLst/>
          </a:prstGeom>
          <a:noFill/>
        </p:spPr>
        <p:txBody>
          <a:bodyPr wrap="square" rtlCol="0">
            <a:spAutoFit/>
          </a:bodyPr>
          <a:lstStyle/>
          <a:p>
            <a:pPr algn="ctr"/>
            <a:r>
              <a:rPr lang="zh-CN" altLang="en-US" sz="3600" b="1" dirty="0" smtClean="0">
                <a:solidFill>
                  <a:schemeClr val="bg2">
                    <a:lumMod val="10000"/>
                  </a:schemeClr>
                </a:solidFill>
                <a:latin typeface="田氏木枝体繁" panose="02000604000000000000" pitchFamily="2" charset="-128"/>
                <a:ea typeface="田氏木枝体繁" panose="02000604000000000000" pitchFamily="2" charset="-128"/>
              </a:rPr>
              <a:t>实时空气质量监测系统的设计与实现</a:t>
            </a:r>
            <a:endParaRPr lang="en-US" altLang="zh-CN" sz="3600" b="1" dirty="0" smtClean="0">
              <a:solidFill>
                <a:schemeClr val="bg2">
                  <a:lumMod val="10000"/>
                </a:schemeClr>
              </a:solidFill>
              <a:latin typeface="田氏木枝体繁" panose="02000604000000000000" pitchFamily="2" charset="-128"/>
              <a:ea typeface="田氏木枝体繁" panose="02000604000000000000" pitchFamily="2" charset="-128"/>
            </a:endParaRPr>
          </a:p>
          <a:p>
            <a:pPr algn="ctr"/>
            <a:r>
              <a:rPr lang="en-US" altLang="zh-CN" dirty="0">
                <a:latin typeface="微软雅黑" panose="020B0503020204020204" pitchFamily="34" charset="-122"/>
                <a:ea typeface="微软雅黑" panose="020B0503020204020204" pitchFamily="34" charset="-122"/>
              </a:rPr>
              <a:t>Design and Realization of Real-time Air Quality Monitoring System</a:t>
            </a:r>
            <a:endParaRPr lang="zh-CN" altLang="en-US" b="1" dirty="0">
              <a:solidFill>
                <a:schemeClr val="bg2">
                  <a:lumMod val="10000"/>
                </a:schemeClr>
              </a:solidFill>
              <a:latin typeface="田氏木枝体繁" panose="02000604000000000000" pitchFamily="2" charset="-128"/>
              <a:ea typeface="田氏木枝体繁" panose="02000604000000000000" pitchFamily="2" charset="-128"/>
            </a:endParaRPr>
          </a:p>
        </p:txBody>
      </p:sp>
      <p:sp>
        <p:nvSpPr>
          <p:cNvPr id="54" name="等腰三角形 53"/>
          <p:cNvSpPr>
            <a:spLocks noChangeAspect="1"/>
          </p:cNvSpPr>
          <p:nvPr/>
        </p:nvSpPr>
        <p:spPr>
          <a:xfrm flipV="1">
            <a:off x="1684712" y="1440000"/>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a:spLocks noChangeAspect="1"/>
          </p:cNvSpPr>
          <p:nvPr/>
        </p:nvSpPr>
        <p:spPr>
          <a:xfrm flipV="1">
            <a:off x="2750" y="716530"/>
            <a:ext cx="431573" cy="720000"/>
          </a:xfrm>
          <a:custGeom>
            <a:avLst/>
            <a:gdLst>
              <a:gd name="connsiteX0" fmla="*/ 13973 w 431573"/>
              <a:gd name="connsiteY0" fmla="*/ 0 h 720000"/>
              <a:gd name="connsiteX1" fmla="*/ 431573 w 431573"/>
              <a:gd name="connsiteY1" fmla="*/ 720000 h 720000"/>
              <a:gd name="connsiteX2" fmla="*/ 0 w 431573"/>
              <a:gd name="connsiteY2" fmla="*/ 720000 h 720000"/>
              <a:gd name="connsiteX3" fmla="*/ 0 w 431573"/>
              <a:gd name="connsiteY3" fmla="*/ 24092 h 720000"/>
            </a:gdLst>
            <a:ahLst/>
            <a:cxnLst>
              <a:cxn ang="0">
                <a:pos x="connsiteX0" y="connsiteY0"/>
              </a:cxn>
              <a:cxn ang="0">
                <a:pos x="connsiteX1" y="connsiteY1"/>
              </a:cxn>
              <a:cxn ang="0">
                <a:pos x="connsiteX2" y="connsiteY2"/>
              </a:cxn>
              <a:cxn ang="0">
                <a:pos x="connsiteX3" y="connsiteY3"/>
              </a:cxn>
            </a:cxnLst>
            <a:rect l="l" t="t" r="r" b="b"/>
            <a:pathLst>
              <a:path w="431573" h="720000">
                <a:moveTo>
                  <a:pt x="13973" y="0"/>
                </a:moveTo>
                <a:lnTo>
                  <a:pt x="431573" y="720000"/>
                </a:lnTo>
                <a:lnTo>
                  <a:pt x="0" y="720000"/>
                </a:lnTo>
                <a:lnTo>
                  <a:pt x="0" y="24092"/>
                </a:lnTo>
                <a:close/>
              </a:path>
            </a:pathLst>
          </a:custGeom>
          <a:solidFill>
            <a:srgbClr val="96CD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 name="等腰三角形 55"/>
          <p:cNvSpPr>
            <a:spLocks noChangeAspect="1"/>
          </p:cNvSpPr>
          <p:nvPr/>
        </p:nvSpPr>
        <p:spPr>
          <a:xfrm flipV="1">
            <a:off x="1684712" y="0"/>
            <a:ext cx="835200" cy="720000"/>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a:spLocks noChangeAspect="1"/>
          </p:cNvSpPr>
          <p:nvPr/>
        </p:nvSpPr>
        <p:spPr>
          <a:xfrm flipV="1">
            <a:off x="2102312" y="720000"/>
            <a:ext cx="835200" cy="720000"/>
          </a:xfrm>
          <a:prstGeom prst="triangle">
            <a:avLst/>
          </a:prstGeom>
          <a:solidFill>
            <a:srgbClr val="FFC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a:spLocks noChangeAspect="1"/>
          </p:cNvSpPr>
          <p:nvPr/>
        </p:nvSpPr>
        <p:spPr>
          <a:xfrm flipV="1">
            <a:off x="2502661" y="0"/>
            <a:ext cx="835200" cy="72000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a:spLocks noChangeAspect="1"/>
          </p:cNvSpPr>
          <p:nvPr/>
        </p:nvSpPr>
        <p:spPr>
          <a:xfrm flipV="1">
            <a:off x="849512" y="0"/>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a:spLocks noChangeAspect="1"/>
          </p:cNvSpPr>
          <p:nvPr/>
        </p:nvSpPr>
        <p:spPr>
          <a:xfrm flipV="1">
            <a:off x="14312" y="0"/>
            <a:ext cx="835200" cy="720000"/>
          </a:xfrm>
          <a:prstGeom prst="triangle">
            <a:avLst/>
          </a:pr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a:spLocks noChangeAspect="1"/>
          </p:cNvSpPr>
          <p:nvPr/>
        </p:nvSpPr>
        <p:spPr>
          <a:xfrm flipV="1">
            <a:off x="1261425" y="720000"/>
            <a:ext cx="835200" cy="720000"/>
          </a:xfrm>
          <a:prstGeom prst="triangle">
            <a:avLst/>
          </a:prstGeom>
          <a:solidFill>
            <a:srgbClr val="B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a:spLocks noChangeAspect="1"/>
          </p:cNvSpPr>
          <p:nvPr/>
        </p:nvSpPr>
        <p:spPr>
          <a:xfrm flipV="1">
            <a:off x="423287" y="720000"/>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a:spLocks noChangeAspect="1"/>
          </p:cNvSpPr>
          <p:nvPr/>
        </p:nvSpPr>
        <p:spPr>
          <a:xfrm flipV="1">
            <a:off x="-4249" y="2149451"/>
            <a:ext cx="411724" cy="709869"/>
          </a:xfrm>
          <a:custGeom>
            <a:avLst/>
            <a:gdLst>
              <a:gd name="connsiteX0" fmla="*/ 0 w 411724"/>
              <a:gd name="connsiteY0" fmla="*/ 0 h 709869"/>
              <a:gd name="connsiteX1" fmla="*/ 411724 w 411724"/>
              <a:gd name="connsiteY1" fmla="*/ 709869 h 709869"/>
              <a:gd name="connsiteX2" fmla="*/ 0 w 411724"/>
              <a:gd name="connsiteY2" fmla="*/ 709869 h 709869"/>
            </a:gdLst>
            <a:ahLst/>
            <a:cxnLst>
              <a:cxn ang="0">
                <a:pos x="connsiteX0" y="connsiteY0"/>
              </a:cxn>
              <a:cxn ang="0">
                <a:pos x="connsiteX1" y="connsiteY1"/>
              </a:cxn>
              <a:cxn ang="0">
                <a:pos x="connsiteX2" y="connsiteY2"/>
              </a:cxn>
            </a:cxnLst>
            <a:rect l="l" t="t" r="r" b="b"/>
            <a:pathLst>
              <a:path w="411724" h="709869">
                <a:moveTo>
                  <a:pt x="0" y="0"/>
                </a:moveTo>
                <a:lnTo>
                  <a:pt x="411724" y="709869"/>
                </a:lnTo>
                <a:lnTo>
                  <a:pt x="0" y="709869"/>
                </a:lnTo>
                <a:close/>
              </a:path>
            </a:pathLst>
          </a:custGeom>
          <a:solidFill>
            <a:srgbClr val="14AA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8" name="等腰三角形 107"/>
          <p:cNvSpPr>
            <a:spLocks noChangeAspect="1"/>
          </p:cNvSpPr>
          <p:nvPr/>
        </p:nvSpPr>
        <p:spPr>
          <a:xfrm flipV="1">
            <a:off x="423287" y="2149590"/>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a:spLocks noChangeAspect="1"/>
          </p:cNvSpPr>
          <p:nvPr/>
        </p:nvSpPr>
        <p:spPr>
          <a:xfrm flipV="1">
            <a:off x="1268423" y="2149590"/>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a:spLocks noChangeAspect="1"/>
          </p:cNvSpPr>
          <p:nvPr/>
        </p:nvSpPr>
        <p:spPr>
          <a:xfrm flipV="1">
            <a:off x="5687" y="1433060"/>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a:spLocks noChangeAspect="1"/>
          </p:cNvSpPr>
          <p:nvPr/>
        </p:nvSpPr>
        <p:spPr>
          <a:xfrm flipV="1">
            <a:off x="838138" y="143653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等腰三角形 112"/>
          <p:cNvSpPr>
            <a:spLocks noChangeAspect="1"/>
          </p:cNvSpPr>
          <p:nvPr/>
        </p:nvSpPr>
        <p:spPr>
          <a:xfrm flipV="1">
            <a:off x="0" y="2855710"/>
            <a:ext cx="835200" cy="720000"/>
          </a:xfrm>
          <a:prstGeom prst="triangle">
            <a:avLst/>
          </a:prstGeom>
          <a:solidFill>
            <a:srgbClr val="2BA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等腰三角形 113"/>
          <p:cNvSpPr>
            <a:spLocks noChangeAspect="1"/>
          </p:cNvSpPr>
          <p:nvPr/>
        </p:nvSpPr>
        <p:spPr>
          <a:xfrm flipV="1">
            <a:off x="844565" y="2857698"/>
            <a:ext cx="835200" cy="720000"/>
          </a:xfrm>
          <a:prstGeom prst="triangle">
            <a:avLst/>
          </a:prstGeom>
          <a:solidFill>
            <a:srgbClr val="95C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等腰三角形 169"/>
          <p:cNvSpPr>
            <a:spLocks noChangeAspect="1"/>
          </p:cNvSpPr>
          <p:nvPr/>
        </p:nvSpPr>
        <p:spPr>
          <a:xfrm>
            <a:off x="10521600" y="6138000"/>
            <a:ext cx="835200" cy="720000"/>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等腰三角形 170"/>
          <p:cNvSpPr>
            <a:spLocks noChangeAspect="1"/>
          </p:cNvSpPr>
          <p:nvPr/>
        </p:nvSpPr>
        <p:spPr>
          <a:xfrm>
            <a:off x="10937445" y="5418000"/>
            <a:ext cx="835200" cy="720000"/>
          </a:xfrm>
          <a:prstGeom prst="triangle">
            <a:avLst/>
          </a:prstGeom>
          <a:solidFill>
            <a:srgbClr val="FFC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等腰三角形 171"/>
          <p:cNvSpPr>
            <a:spLocks noChangeAspect="1"/>
          </p:cNvSpPr>
          <p:nvPr/>
        </p:nvSpPr>
        <p:spPr>
          <a:xfrm>
            <a:off x="11356800" y="6138000"/>
            <a:ext cx="835200" cy="72000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等腰三角形 172"/>
          <p:cNvSpPr>
            <a:spLocks noChangeAspect="1"/>
          </p:cNvSpPr>
          <p:nvPr/>
        </p:nvSpPr>
        <p:spPr>
          <a:xfrm flipV="1">
            <a:off x="417600" y="3553408"/>
            <a:ext cx="835200" cy="72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等腰三角形 173"/>
          <p:cNvSpPr>
            <a:spLocks noChangeAspect="1"/>
          </p:cNvSpPr>
          <p:nvPr/>
        </p:nvSpPr>
        <p:spPr>
          <a:xfrm>
            <a:off x="11356800" y="4698000"/>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等腰三角形 174"/>
          <p:cNvSpPr>
            <a:spLocks noChangeAspect="1"/>
          </p:cNvSpPr>
          <p:nvPr/>
        </p:nvSpPr>
        <p:spPr>
          <a:xfrm flipV="1">
            <a:off x="-10125" y="4281969"/>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a:spLocks noChangeAspect="1"/>
          </p:cNvSpPr>
          <p:nvPr/>
        </p:nvSpPr>
        <p:spPr>
          <a:xfrm flipV="1">
            <a:off x="-10124" y="3553408"/>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177"/>
          <p:cNvSpPr>
            <a:spLocks noChangeAspect="1"/>
          </p:cNvSpPr>
          <p:nvPr/>
        </p:nvSpPr>
        <p:spPr>
          <a:xfrm flipH="1">
            <a:off x="11777678" y="5418000"/>
            <a:ext cx="431573" cy="720000"/>
          </a:xfrm>
          <a:custGeom>
            <a:avLst/>
            <a:gdLst>
              <a:gd name="connsiteX0" fmla="*/ 13973 w 431573"/>
              <a:gd name="connsiteY0" fmla="*/ 0 h 720000"/>
              <a:gd name="connsiteX1" fmla="*/ 431573 w 431573"/>
              <a:gd name="connsiteY1" fmla="*/ 720000 h 720000"/>
              <a:gd name="connsiteX2" fmla="*/ 0 w 431573"/>
              <a:gd name="connsiteY2" fmla="*/ 720000 h 720000"/>
              <a:gd name="connsiteX3" fmla="*/ 0 w 431573"/>
              <a:gd name="connsiteY3" fmla="*/ 24092 h 720000"/>
            </a:gdLst>
            <a:ahLst/>
            <a:cxnLst>
              <a:cxn ang="0">
                <a:pos x="connsiteX0" y="connsiteY0"/>
              </a:cxn>
              <a:cxn ang="0">
                <a:pos x="connsiteX1" y="connsiteY1"/>
              </a:cxn>
              <a:cxn ang="0">
                <a:pos x="connsiteX2" y="connsiteY2"/>
              </a:cxn>
              <a:cxn ang="0">
                <a:pos x="connsiteX3" y="connsiteY3"/>
              </a:cxn>
            </a:cxnLst>
            <a:rect l="l" t="t" r="r" b="b"/>
            <a:pathLst>
              <a:path w="431573" h="720000">
                <a:moveTo>
                  <a:pt x="13973" y="0"/>
                </a:moveTo>
                <a:lnTo>
                  <a:pt x="431573" y="720000"/>
                </a:lnTo>
                <a:lnTo>
                  <a:pt x="0" y="720000"/>
                </a:lnTo>
                <a:lnTo>
                  <a:pt x="0" y="24092"/>
                </a:lnTo>
                <a:close/>
              </a:path>
            </a:pathLst>
          </a:cu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9" name="任意多边形 178"/>
          <p:cNvSpPr>
            <a:spLocks noChangeAspect="1"/>
          </p:cNvSpPr>
          <p:nvPr/>
        </p:nvSpPr>
        <p:spPr>
          <a:xfrm flipV="1">
            <a:off x="-2482" y="4987336"/>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0" name="任意多边形 179"/>
          <p:cNvSpPr>
            <a:spLocks noChangeAspect="1"/>
          </p:cNvSpPr>
          <p:nvPr/>
        </p:nvSpPr>
        <p:spPr>
          <a:xfrm flipH="1">
            <a:off x="11772645" y="3978000"/>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p:cNvSpPr txBox="1"/>
          <p:nvPr/>
        </p:nvSpPr>
        <p:spPr>
          <a:xfrm>
            <a:off x="2937512" y="3604522"/>
            <a:ext cx="4572000" cy="1200329"/>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姓名：戴瑞</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专业年级：</a:t>
            </a:r>
            <a:r>
              <a:rPr lang="en-US" altLang="zh-CN" sz="2400" dirty="0" smtClean="0">
                <a:latin typeface="微软雅黑" panose="020B0503020204020204" pitchFamily="34" charset="-122"/>
                <a:ea typeface="微软雅黑" panose="020B0503020204020204" pitchFamily="34" charset="-122"/>
              </a:rPr>
              <a:t>2013</a:t>
            </a:r>
            <a:r>
              <a:rPr lang="zh-CN" altLang="en-US" sz="2400" dirty="0" smtClean="0">
                <a:latin typeface="微软雅黑" panose="020B0503020204020204" pitchFamily="34" charset="-122"/>
                <a:ea typeface="微软雅黑" panose="020B0503020204020204" pitchFamily="34" charset="-122"/>
              </a:rPr>
              <a:t>级物联网工程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指导教师：杨明根</a:t>
            </a:r>
            <a:endParaRPr lang="zh-CN" altLang="en-US"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8021" y="207617"/>
            <a:ext cx="1585443" cy="1585443"/>
          </a:xfrm>
          <a:prstGeom prst="rect">
            <a:avLst/>
          </a:prstGeom>
        </p:spPr>
      </p:pic>
    </p:spTree>
    <p:extLst>
      <p:ext uri="{BB962C8B-B14F-4D97-AF65-F5344CB8AC3E}">
        <p14:creationId xmlns:p14="http://schemas.microsoft.com/office/powerpoint/2010/main" val="145060622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52" name="等腰三角形 51"/>
          <p:cNvSpPr/>
          <p:nvPr/>
        </p:nvSpPr>
        <p:spPr>
          <a:xfrm rot="10800000">
            <a:off x="5283265" y="1938656"/>
            <a:ext cx="730798" cy="63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5648664" y="1938656"/>
            <a:ext cx="730798" cy="63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0800000">
            <a:off x="6014065" y="1938656"/>
            <a:ext cx="730798" cy="63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6379466" y="1938656"/>
            <a:ext cx="730798" cy="63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6379466" y="2568656"/>
            <a:ext cx="730798" cy="63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6014065" y="2568656"/>
            <a:ext cx="730798" cy="63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6014065" y="3198656"/>
            <a:ext cx="730798" cy="63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6394123" y="3198652"/>
            <a:ext cx="730798" cy="63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0800000">
            <a:off x="5648664" y="3828656"/>
            <a:ext cx="730798" cy="63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5275940" y="3828654"/>
            <a:ext cx="730798" cy="63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6006738" y="3828654"/>
            <a:ext cx="730798" cy="63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6386793" y="3828654"/>
            <a:ext cx="730798" cy="63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a:spLocks noChangeAspect="1"/>
          </p:cNvSpPr>
          <p:nvPr/>
        </p:nvSpPr>
        <p:spPr>
          <a:xfrm rot="12586163">
            <a:off x="10514042" y="279710"/>
            <a:ext cx="1461600" cy="126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a:spLocks noChangeAspect="1"/>
          </p:cNvSpPr>
          <p:nvPr/>
        </p:nvSpPr>
        <p:spPr>
          <a:xfrm rot="9013837" flipH="1">
            <a:off x="9886295" y="279709"/>
            <a:ext cx="1461600" cy="126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a:spLocks noChangeAspect="1"/>
          </p:cNvSpPr>
          <p:nvPr/>
        </p:nvSpPr>
        <p:spPr>
          <a:xfrm rot="9013837" flipH="1">
            <a:off x="9886297" y="1735144"/>
            <a:ext cx="1461600" cy="126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a:spLocks noChangeAspect="1"/>
          </p:cNvSpPr>
          <p:nvPr/>
        </p:nvSpPr>
        <p:spPr>
          <a:xfrm rot="12586163">
            <a:off x="840267" y="5703976"/>
            <a:ext cx="1461600" cy="12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a:spLocks noChangeAspect="1"/>
          </p:cNvSpPr>
          <p:nvPr/>
        </p:nvSpPr>
        <p:spPr>
          <a:xfrm rot="8965265" flipH="1">
            <a:off x="216358" y="5708429"/>
            <a:ext cx="1461600" cy="12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a:spLocks noChangeAspect="1"/>
          </p:cNvSpPr>
          <p:nvPr/>
        </p:nvSpPr>
        <p:spPr>
          <a:xfrm rot="12586163">
            <a:off x="832936" y="4259724"/>
            <a:ext cx="1461600" cy="126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a:spLocks noChangeAspect="1"/>
          </p:cNvSpPr>
          <p:nvPr/>
        </p:nvSpPr>
        <p:spPr>
          <a:xfrm rot="4890528">
            <a:off x="3343485" y="3172884"/>
            <a:ext cx="835200" cy="720000"/>
          </a:xfrm>
          <a:prstGeom prst="triangle">
            <a:avLst/>
          </a:prstGeom>
          <a:no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a:spLocks noChangeAspect="1"/>
          </p:cNvSpPr>
          <p:nvPr/>
        </p:nvSpPr>
        <p:spPr>
          <a:xfrm rot="15791857" flipH="1">
            <a:off x="8209994" y="1502240"/>
            <a:ext cx="835200" cy="720000"/>
          </a:xfrm>
          <a:prstGeom prst="triangle">
            <a:avLst/>
          </a:prstGeom>
          <a:no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rot="7019199">
            <a:off x="1362267" y="1275434"/>
            <a:ext cx="417600" cy="3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8285048">
            <a:off x="3134569" y="957194"/>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p:nvSpPr>
        <p:spPr>
          <a:xfrm rot="18281836">
            <a:off x="8685642" y="5108487"/>
            <a:ext cx="417600" cy="3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4954682" y="4783521"/>
            <a:ext cx="283490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系统硬件设计</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14657"/>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fltVal val="0"/>
                                          </p:val>
                                        </p:tav>
                                        <p:tav tm="100000">
                                          <p:val>
                                            <p:strVal val="#ppt_h"/>
                                          </p:val>
                                        </p:tav>
                                      </p:tavLst>
                                    </p:anim>
                                    <p:anim calcmode="lin" valueType="num">
                                      <p:cBhvr>
                                        <p:cTn id="15" dur="500" fill="hold"/>
                                        <p:tgtEl>
                                          <p:spTgt spid="39"/>
                                        </p:tgtEl>
                                        <p:attrNameLst>
                                          <p:attrName>style.rotation</p:attrName>
                                        </p:attrNameLst>
                                      </p:cBhvr>
                                      <p:tavLst>
                                        <p:tav tm="0">
                                          <p:val>
                                            <p:fltVal val="360"/>
                                          </p:val>
                                        </p:tav>
                                        <p:tav tm="100000">
                                          <p:val>
                                            <p:fltVal val="0"/>
                                          </p:val>
                                        </p:tav>
                                      </p:tavLst>
                                    </p:anim>
                                    <p:animEffect transition="in" filter="fade">
                                      <p:cBhvr>
                                        <p:cTn id="16" dur="500"/>
                                        <p:tgtEl>
                                          <p:spTgt spid="39"/>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fltVal val="0"/>
                                          </p:val>
                                        </p:tav>
                                        <p:tav tm="100000">
                                          <p:val>
                                            <p:strVal val="#ppt_h"/>
                                          </p:val>
                                        </p:tav>
                                      </p:tavLst>
                                    </p:anim>
                                    <p:anim calcmode="lin" valueType="num">
                                      <p:cBhvr>
                                        <p:cTn id="21" dur="500" fill="hold"/>
                                        <p:tgtEl>
                                          <p:spTgt spid="41"/>
                                        </p:tgtEl>
                                        <p:attrNameLst>
                                          <p:attrName>style.rotation</p:attrName>
                                        </p:attrNameLst>
                                      </p:cBhvr>
                                      <p:tavLst>
                                        <p:tav tm="0">
                                          <p:val>
                                            <p:fltVal val="360"/>
                                          </p:val>
                                        </p:tav>
                                        <p:tav tm="100000">
                                          <p:val>
                                            <p:fltVal val="0"/>
                                          </p:val>
                                        </p:tav>
                                      </p:tavLst>
                                    </p:anim>
                                    <p:animEffect transition="in" filter="fade">
                                      <p:cBhvr>
                                        <p:cTn id="22" dur="500"/>
                                        <p:tgtEl>
                                          <p:spTgt spid="41"/>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360"/>
                                          </p:val>
                                        </p:tav>
                                        <p:tav tm="100000">
                                          <p:val>
                                            <p:fltVal val="0"/>
                                          </p:val>
                                        </p:tav>
                                      </p:tavLst>
                                    </p:anim>
                                    <p:animEffect transition="in" filter="fade">
                                      <p:cBhvr>
                                        <p:cTn id="28" dur="500"/>
                                        <p:tgtEl>
                                          <p:spTgt spid="3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 calcmode="lin" valueType="num">
                                      <p:cBhvr>
                                        <p:cTn id="39" dur="500" fill="hold"/>
                                        <p:tgtEl>
                                          <p:spTgt spid="38"/>
                                        </p:tgtEl>
                                        <p:attrNameLst>
                                          <p:attrName>style.rotation</p:attrName>
                                        </p:attrNameLst>
                                      </p:cBhvr>
                                      <p:tavLst>
                                        <p:tav tm="0">
                                          <p:val>
                                            <p:fltVal val="360"/>
                                          </p:val>
                                        </p:tav>
                                        <p:tav tm="100000">
                                          <p:val>
                                            <p:fltVal val="0"/>
                                          </p:val>
                                        </p:tav>
                                      </p:tavLst>
                                    </p:anim>
                                    <p:animEffect transition="in" filter="fade">
                                      <p:cBhvr>
                                        <p:cTn id="40" dur="500"/>
                                        <p:tgtEl>
                                          <p:spTgt spid="3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 calcmode="lin" valueType="num">
                                      <p:cBhvr>
                                        <p:cTn id="45" dur="500" fill="hold"/>
                                        <p:tgtEl>
                                          <p:spTgt spid="23"/>
                                        </p:tgtEl>
                                        <p:attrNameLst>
                                          <p:attrName>style.rotation</p:attrName>
                                        </p:attrNameLst>
                                      </p:cBhvr>
                                      <p:tavLst>
                                        <p:tav tm="0">
                                          <p:val>
                                            <p:fltVal val="360"/>
                                          </p:val>
                                        </p:tav>
                                        <p:tav tm="100000">
                                          <p:val>
                                            <p:fltVal val="0"/>
                                          </p:val>
                                        </p:tav>
                                      </p:tavLst>
                                    </p:anim>
                                    <p:animEffect transition="in" filter="fade">
                                      <p:cBhvr>
                                        <p:cTn id="46" dur="500"/>
                                        <p:tgtEl>
                                          <p:spTgt spid="23"/>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 calcmode="lin" valueType="num">
                                      <p:cBhvr>
                                        <p:cTn id="51" dur="500" fill="hold"/>
                                        <p:tgtEl>
                                          <p:spTgt spid="24"/>
                                        </p:tgtEl>
                                        <p:attrNameLst>
                                          <p:attrName>style.rotation</p:attrName>
                                        </p:attrNameLst>
                                      </p:cBhvr>
                                      <p:tavLst>
                                        <p:tav tm="0">
                                          <p:val>
                                            <p:fltVal val="360"/>
                                          </p:val>
                                        </p:tav>
                                        <p:tav tm="100000">
                                          <p:val>
                                            <p:fltVal val="0"/>
                                          </p:val>
                                        </p:tav>
                                      </p:tavLst>
                                    </p:anim>
                                    <p:animEffect transition="in" filter="fade">
                                      <p:cBhvr>
                                        <p:cTn id="52" dur="500"/>
                                        <p:tgtEl>
                                          <p:spTgt spid="24"/>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 calcmode="lin" valueType="num">
                                      <p:cBhvr>
                                        <p:cTn id="57" dur="500" fill="hold"/>
                                        <p:tgtEl>
                                          <p:spTgt spid="25"/>
                                        </p:tgtEl>
                                        <p:attrNameLst>
                                          <p:attrName>style.rotation</p:attrName>
                                        </p:attrNameLst>
                                      </p:cBhvr>
                                      <p:tavLst>
                                        <p:tav tm="0">
                                          <p:val>
                                            <p:fltVal val="360"/>
                                          </p:val>
                                        </p:tav>
                                        <p:tav tm="100000">
                                          <p:val>
                                            <p:fltVal val="0"/>
                                          </p:val>
                                        </p:tav>
                                      </p:tavLst>
                                    </p:anim>
                                    <p:animEffect transition="in" filter="fade">
                                      <p:cBhvr>
                                        <p:cTn id="58" dur="500"/>
                                        <p:tgtEl>
                                          <p:spTgt spid="25"/>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 calcmode="lin" valueType="num">
                                      <p:cBhvr>
                                        <p:cTn id="63" dur="500" fill="hold"/>
                                        <p:tgtEl>
                                          <p:spTgt spid="43"/>
                                        </p:tgtEl>
                                        <p:attrNameLst>
                                          <p:attrName>style.rotation</p:attrName>
                                        </p:attrNameLst>
                                      </p:cBhvr>
                                      <p:tavLst>
                                        <p:tav tm="0">
                                          <p:val>
                                            <p:fltVal val="360"/>
                                          </p:val>
                                        </p:tav>
                                        <p:tav tm="100000">
                                          <p:val>
                                            <p:fltVal val="0"/>
                                          </p:val>
                                        </p:tav>
                                      </p:tavLst>
                                    </p:anim>
                                    <p:animEffect transition="in" filter="fade">
                                      <p:cBhvr>
                                        <p:cTn id="64" dur="500"/>
                                        <p:tgtEl>
                                          <p:spTgt spid="43"/>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ppt_w</p:attrName>
                                        </p:attrNameLst>
                                      </p:cBhvr>
                                      <p:tavLst>
                                        <p:tav tm="0">
                                          <p:val>
                                            <p:fltVal val="0"/>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anim calcmode="lin" valueType="num">
                                      <p:cBhvr>
                                        <p:cTn id="69" dur="500" fill="hold"/>
                                        <p:tgtEl>
                                          <p:spTgt spid="42"/>
                                        </p:tgtEl>
                                        <p:attrNameLst>
                                          <p:attrName>style.rotation</p:attrName>
                                        </p:attrNameLst>
                                      </p:cBhvr>
                                      <p:tavLst>
                                        <p:tav tm="0">
                                          <p:val>
                                            <p:fltVal val="360"/>
                                          </p:val>
                                        </p:tav>
                                        <p:tav tm="100000">
                                          <p:val>
                                            <p:fltVal val="0"/>
                                          </p:val>
                                        </p:tav>
                                      </p:tavLst>
                                    </p:anim>
                                    <p:animEffect transition="in" filter="fade">
                                      <p:cBhvr>
                                        <p:cTn id="70" dur="500"/>
                                        <p:tgtEl>
                                          <p:spTgt spid="42"/>
                                        </p:tgtEl>
                                      </p:cBhvr>
                                    </p:animEffect>
                                  </p:childTnLst>
                                </p:cTn>
                              </p:par>
                              <p:par>
                                <p:cTn id="71" presetID="49" presetClass="entr" presetSubtype="0" decel="100000" fill="hold" grpId="0" nodeType="withEffect">
                                  <p:stCondLst>
                                    <p:cond delay="700"/>
                                  </p:stCondLst>
                                  <p:childTnLst>
                                    <p:set>
                                      <p:cBhvr>
                                        <p:cTn id="72" dur="1" fill="hold">
                                          <p:stCondLst>
                                            <p:cond delay="0"/>
                                          </p:stCondLst>
                                        </p:cTn>
                                        <p:tgtEl>
                                          <p:spTgt spid="52"/>
                                        </p:tgtEl>
                                        <p:attrNameLst>
                                          <p:attrName>style.visibility</p:attrName>
                                        </p:attrNameLst>
                                      </p:cBhvr>
                                      <p:to>
                                        <p:strVal val="visible"/>
                                      </p:to>
                                    </p:set>
                                    <p:anim calcmode="lin" valueType="num">
                                      <p:cBhvr>
                                        <p:cTn id="73" dur="500" fill="hold"/>
                                        <p:tgtEl>
                                          <p:spTgt spid="52"/>
                                        </p:tgtEl>
                                        <p:attrNameLst>
                                          <p:attrName>ppt_w</p:attrName>
                                        </p:attrNameLst>
                                      </p:cBhvr>
                                      <p:tavLst>
                                        <p:tav tm="0">
                                          <p:val>
                                            <p:fltVal val="0"/>
                                          </p:val>
                                        </p:tav>
                                        <p:tav tm="100000">
                                          <p:val>
                                            <p:strVal val="#ppt_w"/>
                                          </p:val>
                                        </p:tav>
                                      </p:tavLst>
                                    </p:anim>
                                    <p:anim calcmode="lin" valueType="num">
                                      <p:cBhvr>
                                        <p:cTn id="74" dur="500" fill="hold"/>
                                        <p:tgtEl>
                                          <p:spTgt spid="52"/>
                                        </p:tgtEl>
                                        <p:attrNameLst>
                                          <p:attrName>ppt_h</p:attrName>
                                        </p:attrNameLst>
                                      </p:cBhvr>
                                      <p:tavLst>
                                        <p:tav tm="0">
                                          <p:val>
                                            <p:fltVal val="0"/>
                                          </p:val>
                                        </p:tav>
                                        <p:tav tm="100000">
                                          <p:val>
                                            <p:strVal val="#ppt_h"/>
                                          </p:val>
                                        </p:tav>
                                      </p:tavLst>
                                    </p:anim>
                                    <p:anim calcmode="lin" valueType="num">
                                      <p:cBhvr>
                                        <p:cTn id="75" dur="500" fill="hold"/>
                                        <p:tgtEl>
                                          <p:spTgt spid="52"/>
                                        </p:tgtEl>
                                        <p:attrNameLst>
                                          <p:attrName>style.rotation</p:attrName>
                                        </p:attrNameLst>
                                      </p:cBhvr>
                                      <p:tavLst>
                                        <p:tav tm="0">
                                          <p:val>
                                            <p:fltVal val="360"/>
                                          </p:val>
                                        </p:tav>
                                        <p:tav tm="100000">
                                          <p:val>
                                            <p:fltVal val="0"/>
                                          </p:val>
                                        </p:tav>
                                      </p:tavLst>
                                    </p:anim>
                                    <p:animEffect transition="in" filter="fade">
                                      <p:cBhvr>
                                        <p:cTn id="76" dur="500"/>
                                        <p:tgtEl>
                                          <p:spTgt spid="52"/>
                                        </p:tgtEl>
                                      </p:cBhvr>
                                    </p:animEffect>
                                  </p:childTnLst>
                                </p:cTn>
                              </p:par>
                              <p:par>
                                <p:cTn id="77" presetID="49" presetClass="entr" presetSubtype="0" decel="100000" fill="hold" grpId="0" nodeType="withEffect">
                                  <p:stCondLst>
                                    <p:cond delay="600"/>
                                  </p:stCondLst>
                                  <p:childTnLst>
                                    <p:set>
                                      <p:cBhvr>
                                        <p:cTn id="78" dur="1" fill="hold">
                                          <p:stCondLst>
                                            <p:cond delay="0"/>
                                          </p:stCondLst>
                                        </p:cTn>
                                        <p:tgtEl>
                                          <p:spTgt spid="53"/>
                                        </p:tgtEl>
                                        <p:attrNameLst>
                                          <p:attrName>style.visibility</p:attrName>
                                        </p:attrNameLst>
                                      </p:cBhvr>
                                      <p:to>
                                        <p:strVal val="visible"/>
                                      </p:to>
                                    </p:set>
                                    <p:anim calcmode="lin" valueType="num">
                                      <p:cBhvr>
                                        <p:cTn id="79" dur="500" fill="hold"/>
                                        <p:tgtEl>
                                          <p:spTgt spid="53"/>
                                        </p:tgtEl>
                                        <p:attrNameLst>
                                          <p:attrName>ppt_w</p:attrName>
                                        </p:attrNameLst>
                                      </p:cBhvr>
                                      <p:tavLst>
                                        <p:tav tm="0">
                                          <p:val>
                                            <p:fltVal val="0"/>
                                          </p:val>
                                        </p:tav>
                                        <p:tav tm="100000">
                                          <p:val>
                                            <p:strVal val="#ppt_w"/>
                                          </p:val>
                                        </p:tav>
                                      </p:tavLst>
                                    </p:anim>
                                    <p:anim calcmode="lin" valueType="num">
                                      <p:cBhvr>
                                        <p:cTn id="80" dur="500" fill="hold"/>
                                        <p:tgtEl>
                                          <p:spTgt spid="53"/>
                                        </p:tgtEl>
                                        <p:attrNameLst>
                                          <p:attrName>ppt_h</p:attrName>
                                        </p:attrNameLst>
                                      </p:cBhvr>
                                      <p:tavLst>
                                        <p:tav tm="0">
                                          <p:val>
                                            <p:fltVal val="0"/>
                                          </p:val>
                                        </p:tav>
                                        <p:tav tm="100000">
                                          <p:val>
                                            <p:strVal val="#ppt_h"/>
                                          </p:val>
                                        </p:tav>
                                      </p:tavLst>
                                    </p:anim>
                                    <p:anim calcmode="lin" valueType="num">
                                      <p:cBhvr>
                                        <p:cTn id="81" dur="500" fill="hold"/>
                                        <p:tgtEl>
                                          <p:spTgt spid="53"/>
                                        </p:tgtEl>
                                        <p:attrNameLst>
                                          <p:attrName>style.rotation</p:attrName>
                                        </p:attrNameLst>
                                      </p:cBhvr>
                                      <p:tavLst>
                                        <p:tav tm="0">
                                          <p:val>
                                            <p:fltVal val="360"/>
                                          </p:val>
                                        </p:tav>
                                        <p:tav tm="100000">
                                          <p:val>
                                            <p:fltVal val="0"/>
                                          </p:val>
                                        </p:tav>
                                      </p:tavLst>
                                    </p:anim>
                                    <p:animEffect transition="in" filter="fade">
                                      <p:cBhvr>
                                        <p:cTn id="82" dur="500"/>
                                        <p:tgtEl>
                                          <p:spTgt spid="53"/>
                                        </p:tgtEl>
                                      </p:cBhvr>
                                    </p:animEffect>
                                  </p:childTnLst>
                                </p:cTn>
                              </p:par>
                              <p:par>
                                <p:cTn id="83" presetID="49" presetClass="entr" presetSubtype="0" decel="100000" fill="hold" grpId="0" nodeType="withEffect">
                                  <p:stCondLst>
                                    <p:cond delay="500"/>
                                  </p:stCondLst>
                                  <p:childTnLst>
                                    <p:set>
                                      <p:cBhvr>
                                        <p:cTn id="84" dur="1" fill="hold">
                                          <p:stCondLst>
                                            <p:cond delay="0"/>
                                          </p:stCondLst>
                                        </p:cTn>
                                        <p:tgtEl>
                                          <p:spTgt spid="54"/>
                                        </p:tgtEl>
                                        <p:attrNameLst>
                                          <p:attrName>style.visibility</p:attrName>
                                        </p:attrNameLst>
                                      </p:cBhvr>
                                      <p:to>
                                        <p:strVal val="visible"/>
                                      </p:to>
                                    </p:set>
                                    <p:anim calcmode="lin" valueType="num">
                                      <p:cBhvr>
                                        <p:cTn id="85" dur="500" fill="hold"/>
                                        <p:tgtEl>
                                          <p:spTgt spid="54"/>
                                        </p:tgtEl>
                                        <p:attrNameLst>
                                          <p:attrName>ppt_w</p:attrName>
                                        </p:attrNameLst>
                                      </p:cBhvr>
                                      <p:tavLst>
                                        <p:tav tm="0">
                                          <p:val>
                                            <p:fltVal val="0"/>
                                          </p:val>
                                        </p:tav>
                                        <p:tav tm="100000">
                                          <p:val>
                                            <p:strVal val="#ppt_w"/>
                                          </p:val>
                                        </p:tav>
                                      </p:tavLst>
                                    </p:anim>
                                    <p:anim calcmode="lin" valueType="num">
                                      <p:cBhvr>
                                        <p:cTn id="86" dur="500" fill="hold"/>
                                        <p:tgtEl>
                                          <p:spTgt spid="54"/>
                                        </p:tgtEl>
                                        <p:attrNameLst>
                                          <p:attrName>ppt_h</p:attrName>
                                        </p:attrNameLst>
                                      </p:cBhvr>
                                      <p:tavLst>
                                        <p:tav tm="0">
                                          <p:val>
                                            <p:fltVal val="0"/>
                                          </p:val>
                                        </p:tav>
                                        <p:tav tm="100000">
                                          <p:val>
                                            <p:strVal val="#ppt_h"/>
                                          </p:val>
                                        </p:tav>
                                      </p:tavLst>
                                    </p:anim>
                                    <p:anim calcmode="lin" valueType="num">
                                      <p:cBhvr>
                                        <p:cTn id="87" dur="500" fill="hold"/>
                                        <p:tgtEl>
                                          <p:spTgt spid="54"/>
                                        </p:tgtEl>
                                        <p:attrNameLst>
                                          <p:attrName>style.rotation</p:attrName>
                                        </p:attrNameLst>
                                      </p:cBhvr>
                                      <p:tavLst>
                                        <p:tav tm="0">
                                          <p:val>
                                            <p:fltVal val="360"/>
                                          </p:val>
                                        </p:tav>
                                        <p:tav tm="100000">
                                          <p:val>
                                            <p:fltVal val="0"/>
                                          </p:val>
                                        </p:tav>
                                      </p:tavLst>
                                    </p:anim>
                                    <p:animEffect transition="in" filter="fade">
                                      <p:cBhvr>
                                        <p:cTn id="88" dur="500"/>
                                        <p:tgtEl>
                                          <p:spTgt spid="54"/>
                                        </p:tgtEl>
                                      </p:cBhvr>
                                    </p:animEffect>
                                  </p:childTnLst>
                                </p:cTn>
                              </p:par>
                              <p:par>
                                <p:cTn id="89" presetID="49" presetClass="entr" presetSubtype="0" decel="100000" fill="hold" grpId="0" nodeType="withEffect">
                                  <p:stCondLst>
                                    <p:cond delay="400"/>
                                  </p:stCondLst>
                                  <p:childTnLst>
                                    <p:set>
                                      <p:cBhvr>
                                        <p:cTn id="90" dur="1" fill="hold">
                                          <p:stCondLst>
                                            <p:cond delay="0"/>
                                          </p:stCondLst>
                                        </p:cTn>
                                        <p:tgtEl>
                                          <p:spTgt spid="55"/>
                                        </p:tgtEl>
                                        <p:attrNameLst>
                                          <p:attrName>style.visibility</p:attrName>
                                        </p:attrNameLst>
                                      </p:cBhvr>
                                      <p:to>
                                        <p:strVal val="visible"/>
                                      </p:to>
                                    </p:set>
                                    <p:anim calcmode="lin" valueType="num">
                                      <p:cBhvr>
                                        <p:cTn id="91" dur="500" fill="hold"/>
                                        <p:tgtEl>
                                          <p:spTgt spid="55"/>
                                        </p:tgtEl>
                                        <p:attrNameLst>
                                          <p:attrName>ppt_w</p:attrName>
                                        </p:attrNameLst>
                                      </p:cBhvr>
                                      <p:tavLst>
                                        <p:tav tm="0">
                                          <p:val>
                                            <p:fltVal val="0"/>
                                          </p:val>
                                        </p:tav>
                                        <p:tav tm="100000">
                                          <p:val>
                                            <p:strVal val="#ppt_w"/>
                                          </p:val>
                                        </p:tav>
                                      </p:tavLst>
                                    </p:anim>
                                    <p:anim calcmode="lin" valueType="num">
                                      <p:cBhvr>
                                        <p:cTn id="92" dur="500" fill="hold"/>
                                        <p:tgtEl>
                                          <p:spTgt spid="55"/>
                                        </p:tgtEl>
                                        <p:attrNameLst>
                                          <p:attrName>ppt_h</p:attrName>
                                        </p:attrNameLst>
                                      </p:cBhvr>
                                      <p:tavLst>
                                        <p:tav tm="0">
                                          <p:val>
                                            <p:fltVal val="0"/>
                                          </p:val>
                                        </p:tav>
                                        <p:tav tm="100000">
                                          <p:val>
                                            <p:strVal val="#ppt_h"/>
                                          </p:val>
                                        </p:tav>
                                      </p:tavLst>
                                    </p:anim>
                                    <p:anim calcmode="lin" valueType="num">
                                      <p:cBhvr>
                                        <p:cTn id="93" dur="500" fill="hold"/>
                                        <p:tgtEl>
                                          <p:spTgt spid="55"/>
                                        </p:tgtEl>
                                        <p:attrNameLst>
                                          <p:attrName>style.rotation</p:attrName>
                                        </p:attrNameLst>
                                      </p:cBhvr>
                                      <p:tavLst>
                                        <p:tav tm="0">
                                          <p:val>
                                            <p:fltVal val="360"/>
                                          </p:val>
                                        </p:tav>
                                        <p:tav tm="100000">
                                          <p:val>
                                            <p:fltVal val="0"/>
                                          </p:val>
                                        </p:tav>
                                      </p:tavLst>
                                    </p:anim>
                                    <p:animEffect transition="in" filter="fade">
                                      <p:cBhvr>
                                        <p:cTn id="94" dur="500"/>
                                        <p:tgtEl>
                                          <p:spTgt spid="55"/>
                                        </p:tgtEl>
                                      </p:cBhvr>
                                    </p:animEffect>
                                  </p:childTnLst>
                                </p:cTn>
                              </p:par>
                              <p:par>
                                <p:cTn id="95" presetID="49" presetClass="entr" presetSubtype="0" decel="100000" fill="hold" grpId="0" nodeType="withEffect">
                                  <p:stCondLst>
                                    <p:cond delay="300"/>
                                  </p:stCondLst>
                                  <p:childTnLst>
                                    <p:set>
                                      <p:cBhvr>
                                        <p:cTn id="96" dur="1" fill="hold">
                                          <p:stCondLst>
                                            <p:cond delay="0"/>
                                          </p:stCondLst>
                                        </p:cTn>
                                        <p:tgtEl>
                                          <p:spTgt spid="56"/>
                                        </p:tgtEl>
                                        <p:attrNameLst>
                                          <p:attrName>style.visibility</p:attrName>
                                        </p:attrNameLst>
                                      </p:cBhvr>
                                      <p:to>
                                        <p:strVal val="visible"/>
                                      </p:to>
                                    </p:set>
                                    <p:anim calcmode="lin" valueType="num">
                                      <p:cBhvr>
                                        <p:cTn id="97" dur="500" fill="hold"/>
                                        <p:tgtEl>
                                          <p:spTgt spid="56"/>
                                        </p:tgtEl>
                                        <p:attrNameLst>
                                          <p:attrName>ppt_w</p:attrName>
                                        </p:attrNameLst>
                                      </p:cBhvr>
                                      <p:tavLst>
                                        <p:tav tm="0">
                                          <p:val>
                                            <p:fltVal val="0"/>
                                          </p:val>
                                        </p:tav>
                                        <p:tav tm="100000">
                                          <p:val>
                                            <p:strVal val="#ppt_w"/>
                                          </p:val>
                                        </p:tav>
                                      </p:tavLst>
                                    </p:anim>
                                    <p:anim calcmode="lin" valueType="num">
                                      <p:cBhvr>
                                        <p:cTn id="98" dur="500" fill="hold"/>
                                        <p:tgtEl>
                                          <p:spTgt spid="56"/>
                                        </p:tgtEl>
                                        <p:attrNameLst>
                                          <p:attrName>ppt_h</p:attrName>
                                        </p:attrNameLst>
                                      </p:cBhvr>
                                      <p:tavLst>
                                        <p:tav tm="0">
                                          <p:val>
                                            <p:fltVal val="0"/>
                                          </p:val>
                                        </p:tav>
                                        <p:tav tm="100000">
                                          <p:val>
                                            <p:strVal val="#ppt_h"/>
                                          </p:val>
                                        </p:tav>
                                      </p:tavLst>
                                    </p:anim>
                                    <p:anim calcmode="lin" valueType="num">
                                      <p:cBhvr>
                                        <p:cTn id="99" dur="500" fill="hold"/>
                                        <p:tgtEl>
                                          <p:spTgt spid="56"/>
                                        </p:tgtEl>
                                        <p:attrNameLst>
                                          <p:attrName>style.rotation</p:attrName>
                                        </p:attrNameLst>
                                      </p:cBhvr>
                                      <p:tavLst>
                                        <p:tav tm="0">
                                          <p:val>
                                            <p:fltVal val="360"/>
                                          </p:val>
                                        </p:tav>
                                        <p:tav tm="100000">
                                          <p:val>
                                            <p:fltVal val="0"/>
                                          </p:val>
                                        </p:tav>
                                      </p:tavLst>
                                    </p:anim>
                                    <p:animEffect transition="in" filter="fade">
                                      <p:cBhvr>
                                        <p:cTn id="100" dur="500"/>
                                        <p:tgtEl>
                                          <p:spTgt spid="56"/>
                                        </p:tgtEl>
                                      </p:cBhvr>
                                    </p:animEffect>
                                  </p:childTnLst>
                                </p:cTn>
                              </p:par>
                              <p:par>
                                <p:cTn id="101" presetID="49" presetClass="entr" presetSubtype="0" decel="100000" fill="hold" grpId="0" nodeType="withEffect">
                                  <p:stCondLst>
                                    <p:cond delay="200"/>
                                  </p:stCondLst>
                                  <p:childTnLst>
                                    <p:set>
                                      <p:cBhvr>
                                        <p:cTn id="102" dur="1" fill="hold">
                                          <p:stCondLst>
                                            <p:cond delay="0"/>
                                          </p:stCondLst>
                                        </p:cTn>
                                        <p:tgtEl>
                                          <p:spTgt spid="57"/>
                                        </p:tgtEl>
                                        <p:attrNameLst>
                                          <p:attrName>style.visibility</p:attrName>
                                        </p:attrNameLst>
                                      </p:cBhvr>
                                      <p:to>
                                        <p:strVal val="visible"/>
                                      </p:to>
                                    </p:set>
                                    <p:anim calcmode="lin" valueType="num">
                                      <p:cBhvr>
                                        <p:cTn id="103" dur="500" fill="hold"/>
                                        <p:tgtEl>
                                          <p:spTgt spid="57"/>
                                        </p:tgtEl>
                                        <p:attrNameLst>
                                          <p:attrName>ppt_w</p:attrName>
                                        </p:attrNameLst>
                                      </p:cBhvr>
                                      <p:tavLst>
                                        <p:tav tm="0">
                                          <p:val>
                                            <p:fltVal val="0"/>
                                          </p:val>
                                        </p:tav>
                                        <p:tav tm="100000">
                                          <p:val>
                                            <p:strVal val="#ppt_w"/>
                                          </p:val>
                                        </p:tav>
                                      </p:tavLst>
                                    </p:anim>
                                    <p:anim calcmode="lin" valueType="num">
                                      <p:cBhvr>
                                        <p:cTn id="104" dur="500" fill="hold"/>
                                        <p:tgtEl>
                                          <p:spTgt spid="57"/>
                                        </p:tgtEl>
                                        <p:attrNameLst>
                                          <p:attrName>ppt_h</p:attrName>
                                        </p:attrNameLst>
                                      </p:cBhvr>
                                      <p:tavLst>
                                        <p:tav tm="0">
                                          <p:val>
                                            <p:fltVal val="0"/>
                                          </p:val>
                                        </p:tav>
                                        <p:tav tm="100000">
                                          <p:val>
                                            <p:strVal val="#ppt_h"/>
                                          </p:val>
                                        </p:tav>
                                      </p:tavLst>
                                    </p:anim>
                                    <p:anim calcmode="lin" valueType="num">
                                      <p:cBhvr>
                                        <p:cTn id="105" dur="500" fill="hold"/>
                                        <p:tgtEl>
                                          <p:spTgt spid="57"/>
                                        </p:tgtEl>
                                        <p:attrNameLst>
                                          <p:attrName>style.rotation</p:attrName>
                                        </p:attrNameLst>
                                      </p:cBhvr>
                                      <p:tavLst>
                                        <p:tav tm="0">
                                          <p:val>
                                            <p:fltVal val="360"/>
                                          </p:val>
                                        </p:tav>
                                        <p:tav tm="100000">
                                          <p:val>
                                            <p:fltVal val="0"/>
                                          </p:val>
                                        </p:tav>
                                      </p:tavLst>
                                    </p:anim>
                                    <p:animEffect transition="in" filter="fade">
                                      <p:cBhvr>
                                        <p:cTn id="106" dur="500"/>
                                        <p:tgtEl>
                                          <p:spTgt spid="57"/>
                                        </p:tgtEl>
                                      </p:cBhvr>
                                    </p:animEffect>
                                  </p:childTnLst>
                                </p:cTn>
                              </p:par>
                              <p:par>
                                <p:cTn id="107" presetID="49" presetClass="entr" presetSubtype="0" decel="100000" fill="hold" grpId="0" nodeType="withEffect">
                                  <p:stCondLst>
                                    <p:cond delay="200"/>
                                  </p:stCondLst>
                                  <p:childTnLst>
                                    <p:set>
                                      <p:cBhvr>
                                        <p:cTn id="108" dur="1" fill="hold">
                                          <p:stCondLst>
                                            <p:cond delay="0"/>
                                          </p:stCondLst>
                                        </p:cTn>
                                        <p:tgtEl>
                                          <p:spTgt spid="58"/>
                                        </p:tgtEl>
                                        <p:attrNameLst>
                                          <p:attrName>style.visibility</p:attrName>
                                        </p:attrNameLst>
                                      </p:cBhvr>
                                      <p:to>
                                        <p:strVal val="visible"/>
                                      </p:to>
                                    </p:set>
                                    <p:anim calcmode="lin" valueType="num">
                                      <p:cBhvr>
                                        <p:cTn id="109" dur="500" fill="hold"/>
                                        <p:tgtEl>
                                          <p:spTgt spid="58"/>
                                        </p:tgtEl>
                                        <p:attrNameLst>
                                          <p:attrName>ppt_w</p:attrName>
                                        </p:attrNameLst>
                                      </p:cBhvr>
                                      <p:tavLst>
                                        <p:tav tm="0">
                                          <p:val>
                                            <p:fltVal val="0"/>
                                          </p:val>
                                        </p:tav>
                                        <p:tav tm="100000">
                                          <p:val>
                                            <p:strVal val="#ppt_w"/>
                                          </p:val>
                                        </p:tav>
                                      </p:tavLst>
                                    </p:anim>
                                    <p:anim calcmode="lin" valueType="num">
                                      <p:cBhvr>
                                        <p:cTn id="110" dur="500" fill="hold"/>
                                        <p:tgtEl>
                                          <p:spTgt spid="58"/>
                                        </p:tgtEl>
                                        <p:attrNameLst>
                                          <p:attrName>ppt_h</p:attrName>
                                        </p:attrNameLst>
                                      </p:cBhvr>
                                      <p:tavLst>
                                        <p:tav tm="0">
                                          <p:val>
                                            <p:fltVal val="0"/>
                                          </p:val>
                                        </p:tav>
                                        <p:tav tm="100000">
                                          <p:val>
                                            <p:strVal val="#ppt_h"/>
                                          </p:val>
                                        </p:tav>
                                      </p:tavLst>
                                    </p:anim>
                                    <p:anim calcmode="lin" valueType="num">
                                      <p:cBhvr>
                                        <p:cTn id="111" dur="500" fill="hold"/>
                                        <p:tgtEl>
                                          <p:spTgt spid="58"/>
                                        </p:tgtEl>
                                        <p:attrNameLst>
                                          <p:attrName>style.rotation</p:attrName>
                                        </p:attrNameLst>
                                      </p:cBhvr>
                                      <p:tavLst>
                                        <p:tav tm="0">
                                          <p:val>
                                            <p:fltVal val="360"/>
                                          </p:val>
                                        </p:tav>
                                        <p:tav tm="100000">
                                          <p:val>
                                            <p:fltVal val="0"/>
                                          </p:val>
                                        </p:tav>
                                      </p:tavLst>
                                    </p:anim>
                                    <p:animEffect transition="in" filter="fade">
                                      <p:cBhvr>
                                        <p:cTn id="112" dur="500"/>
                                        <p:tgtEl>
                                          <p:spTgt spid="58"/>
                                        </p:tgtEl>
                                      </p:cBhvr>
                                    </p:animEffect>
                                  </p:childTnLst>
                                </p:cTn>
                              </p:par>
                              <p:par>
                                <p:cTn id="113" presetID="49" presetClass="entr" presetSubtype="0" decel="100000" fill="hold" grpId="0" nodeType="withEffect">
                                  <p:stCondLst>
                                    <p:cond delay="300"/>
                                  </p:stCondLst>
                                  <p:childTnLst>
                                    <p:set>
                                      <p:cBhvr>
                                        <p:cTn id="114" dur="1" fill="hold">
                                          <p:stCondLst>
                                            <p:cond delay="0"/>
                                          </p:stCondLst>
                                        </p:cTn>
                                        <p:tgtEl>
                                          <p:spTgt spid="59"/>
                                        </p:tgtEl>
                                        <p:attrNameLst>
                                          <p:attrName>style.visibility</p:attrName>
                                        </p:attrNameLst>
                                      </p:cBhvr>
                                      <p:to>
                                        <p:strVal val="visible"/>
                                      </p:to>
                                    </p:set>
                                    <p:anim calcmode="lin" valueType="num">
                                      <p:cBhvr>
                                        <p:cTn id="115" dur="500" fill="hold"/>
                                        <p:tgtEl>
                                          <p:spTgt spid="59"/>
                                        </p:tgtEl>
                                        <p:attrNameLst>
                                          <p:attrName>ppt_w</p:attrName>
                                        </p:attrNameLst>
                                      </p:cBhvr>
                                      <p:tavLst>
                                        <p:tav tm="0">
                                          <p:val>
                                            <p:fltVal val="0"/>
                                          </p:val>
                                        </p:tav>
                                        <p:tav tm="100000">
                                          <p:val>
                                            <p:strVal val="#ppt_w"/>
                                          </p:val>
                                        </p:tav>
                                      </p:tavLst>
                                    </p:anim>
                                    <p:anim calcmode="lin" valueType="num">
                                      <p:cBhvr>
                                        <p:cTn id="116" dur="500" fill="hold"/>
                                        <p:tgtEl>
                                          <p:spTgt spid="59"/>
                                        </p:tgtEl>
                                        <p:attrNameLst>
                                          <p:attrName>ppt_h</p:attrName>
                                        </p:attrNameLst>
                                      </p:cBhvr>
                                      <p:tavLst>
                                        <p:tav tm="0">
                                          <p:val>
                                            <p:fltVal val="0"/>
                                          </p:val>
                                        </p:tav>
                                        <p:tav tm="100000">
                                          <p:val>
                                            <p:strVal val="#ppt_h"/>
                                          </p:val>
                                        </p:tav>
                                      </p:tavLst>
                                    </p:anim>
                                    <p:anim calcmode="lin" valueType="num">
                                      <p:cBhvr>
                                        <p:cTn id="117" dur="500" fill="hold"/>
                                        <p:tgtEl>
                                          <p:spTgt spid="59"/>
                                        </p:tgtEl>
                                        <p:attrNameLst>
                                          <p:attrName>style.rotation</p:attrName>
                                        </p:attrNameLst>
                                      </p:cBhvr>
                                      <p:tavLst>
                                        <p:tav tm="0">
                                          <p:val>
                                            <p:fltVal val="360"/>
                                          </p:val>
                                        </p:tav>
                                        <p:tav tm="100000">
                                          <p:val>
                                            <p:fltVal val="0"/>
                                          </p:val>
                                        </p:tav>
                                      </p:tavLst>
                                    </p:anim>
                                    <p:animEffect transition="in" filter="fade">
                                      <p:cBhvr>
                                        <p:cTn id="118" dur="500"/>
                                        <p:tgtEl>
                                          <p:spTgt spid="59"/>
                                        </p:tgtEl>
                                      </p:cBhvr>
                                    </p:animEffect>
                                  </p:childTnLst>
                                </p:cTn>
                              </p:par>
                              <p:par>
                                <p:cTn id="119" presetID="49" presetClass="entr" presetSubtype="0" decel="100000" fill="hold" grpId="0" nodeType="withEffect">
                                  <p:stCondLst>
                                    <p:cond delay="600"/>
                                  </p:stCondLst>
                                  <p:childTnLst>
                                    <p:set>
                                      <p:cBhvr>
                                        <p:cTn id="120" dur="1" fill="hold">
                                          <p:stCondLst>
                                            <p:cond delay="0"/>
                                          </p:stCondLst>
                                        </p:cTn>
                                        <p:tgtEl>
                                          <p:spTgt spid="60"/>
                                        </p:tgtEl>
                                        <p:attrNameLst>
                                          <p:attrName>style.visibility</p:attrName>
                                        </p:attrNameLst>
                                      </p:cBhvr>
                                      <p:to>
                                        <p:strVal val="visible"/>
                                      </p:to>
                                    </p:set>
                                    <p:anim calcmode="lin" valueType="num">
                                      <p:cBhvr>
                                        <p:cTn id="121" dur="500" fill="hold"/>
                                        <p:tgtEl>
                                          <p:spTgt spid="60"/>
                                        </p:tgtEl>
                                        <p:attrNameLst>
                                          <p:attrName>ppt_w</p:attrName>
                                        </p:attrNameLst>
                                      </p:cBhvr>
                                      <p:tavLst>
                                        <p:tav tm="0">
                                          <p:val>
                                            <p:fltVal val="0"/>
                                          </p:val>
                                        </p:tav>
                                        <p:tav tm="100000">
                                          <p:val>
                                            <p:strVal val="#ppt_w"/>
                                          </p:val>
                                        </p:tav>
                                      </p:tavLst>
                                    </p:anim>
                                    <p:anim calcmode="lin" valueType="num">
                                      <p:cBhvr>
                                        <p:cTn id="122" dur="500" fill="hold"/>
                                        <p:tgtEl>
                                          <p:spTgt spid="60"/>
                                        </p:tgtEl>
                                        <p:attrNameLst>
                                          <p:attrName>ppt_h</p:attrName>
                                        </p:attrNameLst>
                                      </p:cBhvr>
                                      <p:tavLst>
                                        <p:tav tm="0">
                                          <p:val>
                                            <p:fltVal val="0"/>
                                          </p:val>
                                        </p:tav>
                                        <p:tav tm="100000">
                                          <p:val>
                                            <p:strVal val="#ppt_h"/>
                                          </p:val>
                                        </p:tav>
                                      </p:tavLst>
                                    </p:anim>
                                    <p:anim calcmode="lin" valueType="num">
                                      <p:cBhvr>
                                        <p:cTn id="123" dur="500" fill="hold"/>
                                        <p:tgtEl>
                                          <p:spTgt spid="60"/>
                                        </p:tgtEl>
                                        <p:attrNameLst>
                                          <p:attrName>style.rotation</p:attrName>
                                        </p:attrNameLst>
                                      </p:cBhvr>
                                      <p:tavLst>
                                        <p:tav tm="0">
                                          <p:val>
                                            <p:fltVal val="360"/>
                                          </p:val>
                                        </p:tav>
                                        <p:tav tm="100000">
                                          <p:val>
                                            <p:fltVal val="0"/>
                                          </p:val>
                                        </p:tav>
                                      </p:tavLst>
                                    </p:anim>
                                    <p:animEffect transition="in" filter="fade">
                                      <p:cBhvr>
                                        <p:cTn id="124" dur="500"/>
                                        <p:tgtEl>
                                          <p:spTgt spid="60"/>
                                        </p:tgtEl>
                                      </p:cBhvr>
                                    </p:animEffect>
                                  </p:childTnLst>
                                </p:cTn>
                              </p:par>
                              <p:par>
                                <p:cTn id="125" presetID="49" presetClass="entr" presetSubtype="0" decel="100000" fill="hold" grpId="0" nodeType="withEffect">
                                  <p:stCondLst>
                                    <p:cond delay="700"/>
                                  </p:stCondLst>
                                  <p:childTnLst>
                                    <p:set>
                                      <p:cBhvr>
                                        <p:cTn id="126" dur="1" fill="hold">
                                          <p:stCondLst>
                                            <p:cond delay="0"/>
                                          </p:stCondLst>
                                        </p:cTn>
                                        <p:tgtEl>
                                          <p:spTgt spid="61"/>
                                        </p:tgtEl>
                                        <p:attrNameLst>
                                          <p:attrName>style.visibility</p:attrName>
                                        </p:attrNameLst>
                                      </p:cBhvr>
                                      <p:to>
                                        <p:strVal val="visible"/>
                                      </p:to>
                                    </p:set>
                                    <p:anim calcmode="lin" valueType="num">
                                      <p:cBhvr>
                                        <p:cTn id="127" dur="500" fill="hold"/>
                                        <p:tgtEl>
                                          <p:spTgt spid="61"/>
                                        </p:tgtEl>
                                        <p:attrNameLst>
                                          <p:attrName>ppt_w</p:attrName>
                                        </p:attrNameLst>
                                      </p:cBhvr>
                                      <p:tavLst>
                                        <p:tav tm="0">
                                          <p:val>
                                            <p:fltVal val="0"/>
                                          </p:val>
                                        </p:tav>
                                        <p:tav tm="100000">
                                          <p:val>
                                            <p:strVal val="#ppt_w"/>
                                          </p:val>
                                        </p:tav>
                                      </p:tavLst>
                                    </p:anim>
                                    <p:anim calcmode="lin" valueType="num">
                                      <p:cBhvr>
                                        <p:cTn id="128" dur="500" fill="hold"/>
                                        <p:tgtEl>
                                          <p:spTgt spid="61"/>
                                        </p:tgtEl>
                                        <p:attrNameLst>
                                          <p:attrName>ppt_h</p:attrName>
                                        </p:attrNameLst>
                                      </p:cBhvr>
                                      <p:tavLst>
                                        <p:tav tm="0">
                                          <p:val>
                                            <p:fltVal val="0"/>
                                          </p:val>
                                        </p:tav>
                                        <p:tav tm="100000">
                                          <p:val>
                                            <p:strVal val="#ppt_h"/>
                                          </p:val>
                                        </p:tav>
                                      </p:tavLst>
                                    </p:anim>
                                    <p:anim calcmode="lin" valueType="num">
                                      <p:cBhvr>
                                        <p:cTn id="129" dur="500" fill="hold"/>
                                        <p:tgtEl>
                                          <p:spTgt spid="61"/>
                                        </p:tgtEl>
                                        <p:attrNameLst>
                                          <p:attrName>style.rotation</p:attrName>
                                        </p:attrNameLst>
                                      </p:cBhvr>
                                      <p:tavLst>
                                        <p:tav tm="0">
                                          <p:val>
                                            <p:fltVal val="360"/>
                                          </p:val>
                                        </p:tav>
                                        <p:tav tm="100000">
                                          <p:val>
                                            <p:fltVal val="0"/>
                                          </p:val>
                                        </p:tav>
                                      </p:tavLst>
                                    </p:anim>
                                    <p:animEffect transition="in" filter="fade">
                                      <p:cBhvr>
                                        <p:cTn id="130" dur="500"/>
                                        <p:tgtEl>
                                          <p:spTgt spid="61"/>
                                        </p:tgtEl>
                                      </p:cBhvr>
                                    </p:animEffect>
                                  </p:childTnLst>
                                </p:cTn>
                              </p:par>
                              <p:par>
                                <p:cTn id="131" presetID="49" presetClass="entr" presetSubtype="0" decel="100000" fill="hold" grpId="0" nodeType="withEffect">
                                  <p:stCondLst>
                                    <p:cond delay="500"/>
                                  </p:stCondLst>
                                  <p:childTnLst>
                                    <p:set>
                                      <p:cBhvr>
                                        <p:cTn id="132" dur="1" fill="hold">
                                          <p:stCondLst>
                                            <p:cond delay="0"/>
                                          </p:stCondLst>
                                        </p:cTn>
                                        <p:tgtEl>
                                          <p:spTgt spid="62"/>
                                        </p:tgtEl>
                                        <p:attrNameLst>
                                          <p:attrName>style.visibility</p:attrName>
                                        </p:attrNameLst>
                                      </p:cBhvr>
                                      <p:to>
                                        <p:strVal val="visible"/>
                                      </p:to>
                                    </p:set>
                                    <p:anim calcmode="lin" valueType="num">
                                      <p:cBhvr>
                                        <p:cTn id="133" dur="500" fill="hold"/>
                                        <p:tgtEl>
                                          <p:spTgt spid="62"/>
                                        </p:tgtEl>
                                        <p:attrNameLst>
                                          <p:attrName>ppt_w</p:attrName>
                                        </p:attrNameLst>
                                      </p:cBhvr>
                                      <p:tavLst>
                                        <p:tav tm="0">
                                          <p:val>
                                            <p:fltVal val="0"/>
                                          </p:val>
                                        </p:tav>
                                        <p:tav tm="100000">
                                          <p:val>
                                            <p:strVal val="#ppt_w"/>
                                          </p:val>
                                        </p:tav>
                                      </p:tavLst>
                                    </p:anim>
                                    <p:anim calcmode="lin" valueType="num">
                                      <p:cBhvr>
                                        <p:cTn id="134" dur="500" fill="hold"/>
                                        <p:tgtEl>
                                          <p:spTgt spid="62"/>
                                        </p:tgtEl>
                                        <p:attrNameLst>
                                          <p:attrName>ppt_h</p:attrName>
                                        </p:attrNameLst>
                                      </p:cBhvr>
                                      <p:tavLst>
                                        <p:tav tm="0">
                                          <p:val>
                                            <p:fltVal val="0"/>
                                          </p:val>
                                        </p:tav>
                                        <p:tav tm="100000">
                                          <p:val>
                                            <p:strVal val="#ppt_h"/>
                                          </p:val>
                                        </p:tav>
                                      </p:tavLst>
                                    </p:anim>
                                    <p:anim calcmode="lin" valueType="num">
                                      <p:cBhvr>
                                        <p:cTn id="135" dur="500" fill="hold"/>
                                        <p:tgtEl>
                                          <p:spTgt spid="62"/>
                                        </p:tgtEl>
                                        <p:attrNameLst>
                                          <p:attrName>style.rotation</p:attrName>
                                        </p:attrNameLst>
                                      </p:cBhvr>
                                      <p:tavLst>
                                        <p:tav tm="0">
                                          <p:val>
                                            <p:fltVal val="360"/>
                                          </p:val>
                                        </p:tav>
                                        <p:tav tm="100000">
                                          <p:val>
                                            <p:fltVal val="0"/>
                                          </p:val>
                                        </p:tav>
                                      </p:tavLst>
                                    </p:anim>
                                    <p:animEffect transition="in" filter="fade">
                                      <p:cBhvr>
                                        <p:cTn id="136" dur="500"/>
                                        <p:tgtEl>
                                          <p:spTgt spid="62"/>
                                        </p:tgtEl>
                                      </p:cBhvr>
                                    </p:animEffect>
                                  </p:childTnLst>
                                </p:cTn>
                              </p:par>
                              <p:par>
                                <p:cTn id="137" presetID="49" presetClass="entr" presetSubtype="0" decel="100000" fill="hold" grpId="0" nodeType="withEffect">
                                  <p:stCondLst>
                                    <p:cond delay="400"/>
                                  </p:stCondLst>
                                  <p:childTnLst>
                                    <p:set>
                                      <p:cBhvr>
                                        <p:cTn id="138" dur="1" fill="hold">
                                          <p:stCondLst>
                                            <p:cond delay="0"/>
                                          </p:stCondLst>
                                        </p:cTn>
                                        <p:tgtEl>
                                          <p:spTgt spid="63"/>
                                        </p:tgtEl>
                                        <p:attrNameLst>
                                          <p:attrName>style.visibility</p:attrName>
                                        </p:attrNameLst>
                                      </p:cBhvr>
                                      <p:to>
                                        <p:strVal val="visible"/>
                                      </p:to>
                                    </p:set>
                                    <p:anim calcmode="lin" valueType="num">
                                      <p:cBhvr>
                                        <p:cTn id="139" dur="500" fill="hold"/>
                                        <p:tgtEl>
                                          <p:spTgt spid="63"/>
                                        </p:tgtEl>
                                        <p:attrNameLst>
                                          <p:attrName>ppt_w</p:attrName>
                                        </p:attrNameLst>
                                      </p:cBhvr>
                                      <p:tavLst>
                                        <p:tav tm="0">
                                          <p:val>
                                            <p:fltVal val="0"/>
                                          </p:val>
                                        </p:tav>
                                        <p:tav tm="100000">
                                          <p:val>
                                            <p:strVal val="#ppt_w"/>
                                          </p:val>
                                        </p:tav>
                                      </p:tavLst>
                                    </p:anim>
                                    <p:anim calcmode="lin" valueType="num">
                                      <p:cBhvr>
                                        <p:cTn id="140" dur="500" fill="hold"/>
                                        <p:tgtEl>
                                          <p:spTgt spid="63"/>
                                        </p:tgtEl>
                                        <p:attrNameLst>
                                          <p:attrName>ppt_h</p:attrName>
                                        </p:attrNameLst>
                                      </p:cBhvr>
                                      <p:tavLst>
                                        <p:tav tm="0">
                                          <p:val>
                                            <p:fltVal val="0"/>
                                          </p:val>
                                        </p:tav>
                                        <p:tav tm="100000">
                                          <p:val>
                                            <p:strVal val="#ppt_h"/>
                                          </p:val>
                                        </p:tav>
                                      </p:tavLst>
                                    </p:anim>
                                    <p:anim calcmode="lin" valueType="num">
                                      <p:cBhvr>
                                        <p:cTn id="141" dur="500" fill="hold"/>
                                        <p:tgtEl>
                                          <p:spTgt spid="63"/>
                                        </p:tgtEl>
                                        <p:attrNameLst>
                                          <p:attrName>style.rotation</p:attrName>
                                        </p:attrNameLst>
                                      </p:cBhvr>
                                      <p:tavLst>
                                        <p:tav tm="0">
                                          <p:val>
                                            <p:fltVal val="360"/>
                                          </p:val>
                                        </p:tav>
                                        <p:tav tm="100000">
                                          <p:val>
                                            <p:fltVal val="0"/>
                                          </p:val>
                                        </p:tav>
                                      </p:tavLst>
                                    </p:anim>
                                    <p:animEffect transition="in" filter="fade">
                                      <p:cBhvr>
                                        <p:cTn id="142" dur="500"/>
                                        <p:tgtEl>
                                          <p:spTgt spid="63"/>
                                        </p:tgtEl>
                                      </p:cBhvr>
                                    </p:animEffect>
                                  </p:childTnLst>
                                </p:cTn>
                              </p:par>
                              <p:par>
                                <p:cTn id="143" presetID="22" presetClass="entr" presetSubtype="8" fill="hold" grpId="0" nodeType="withEffect">
                                  <p:stCondLst>
                                    <p:cond delay="1100"/>
                                  </p:stCondLst>
                                  <p:childTnLst>
                                    <p:set>
                                      <p:cBhvr>
                                        <p:cTn id="144" dur="1" fill="hold">
                                          <p:stCondLst>
                                            <p:cond delay="0"/>
                                          </p:stCondLst>
                                        </p:cTn>
                                        <p:tgtEl>
                                          <p:spTgt spid="26"/>
                                        </p:tgtEl>
                                        <p:attrNameLst>
                                          <p:attrName>style.visibility</p:attrName>
                                        </p:attrNameLst>
                                      </p:cBhvr>
                                      <p:to>
                                        <p:strVal val="visible"/>
                                      </p:to>
                                    </p:set>
                                    <p:animEffect transition="in" filter="wipe(left)">
                                      <p:cBhvr>
                                        <p:cTn id="1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36" grpId="0" animBg="1"/>
      <p:bldP spid="37" grpId="0" animBg="1"/>
      <p:bldP spid="38" grpId="0" animBg="1"/>
      <p:bldP spid="39" grpId="0" animBg="1"/>
      <p:bldP spid="40" grpId="0" animBg="1"/>
      <p:bldP spid="41" grpId="0" animBg="1"/>
      <p:bldP spid="42" grpId="0" animBg="1"/>
      <p:bldP spid="43" grpId="0" animBg="1"/>
      <p:bldP spid="23" grpId="0" animBg="1"/>
      <p:bldP spid="24" grpId="0" animBg="1"/>
      <p:bldP spid="25" grpId="0" animBg="1"/>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4156747"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zh-CN" altLang="en-US" sz="4000" b="1" dirty="0" smtClean="0">
                <a:solidFill>
                  <a:schemeClr val="bg1"/>
                </a:solidFill>
                <a:latin typeface="微软雅黑" panose="020B0503020204020204" pitchFamily="34" charset="-122"/>
                <a:ea typeface="微软雅黑" panose="020B0503020204020204" pitchFamily="34" charset="-122"/>
              </a:rPr>
              <a:t>硬件功能分析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691854" y="2659061"/>
            <a:ext cx="5791200" cy="1132639"/>
            <a:chOff x="1636714" y="1774408"/>
            <a:chExt cx="5791200" cy="1132639"/>
          </a:xfrm>
        </p:grpSpPr>
        <p:sp>
          <p:nvSpPr>
            <p:cNvPr id="6" name="文本框 5"/>
            <p:cNvSpPr txBox="1"/>
            <p:nvPr/>
          </p:nvSpPr>
          <p:spPr>
            <a:xfrm>
              <a:off x="3712258" y="1891384"/>
              <a:ext cx="3715656" cy="1015663"/>
            </a:xfrm>
            <a:prstGeom prst="rect">
              <a:avLst/>
            </a:prstGeom>
            <a:noFill/>
          </p:spPr>
          <p:txBody>
            <a:bodyPr wrap="square" rtlCol="0">
              <a:spAutoFit/>
            </a:bodyPr>
            <a:lstStyle/>
            <a:p>
              <a:r>
                <a:rPr lang="en-US" altLang="zh-CN" sz="6000" dirty="0" smtClean="0">
                  <a:solidFill>
                    <a:schemeClr val="accent6"/>
                  </a:solidFill>
                  <a:latin typeface="微软雅黑" panose="020B0503020204020204" pitchFamily="34" charset="-122"/>
                  <a:ea typeface="微软雅黑" panose="020B0503020204020204" pitchFamily="34" charset="-122"/>
                </a:rPr>
                <a:t>  </a:t>
              </a:r>
              <a:r>
                <a:rPr lang="en-US" altLang="zh-CN" sz="6000" dirty="0" smtClean="0">
                  <a:solidFill>
                    <a:schemeClr val="accent6"/>
                  </a:solidFill>
                  <a:latin typeface="微软雅黑" panose="020B0503020204020204" pitchFamily="34" charset="-122"/>
                  <a:ea typeface="微软雅黑" panose="020B0503020204020204" pitchFamily="34" charset="-122"/>
                </a:rPr>
                <a:t>SDS011</a:t>
              </a:r>
              <a:endParaRPr lang="zh-CN" altLang="en-US" sz="6000" dirty="0">
                <a:solidFill>
                  <a:schemeClr val="accent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36714" y="1774408"/>
              <a:ext cx="207554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数据采集： </a:t>
              </a:r>
              <a:endParaRPr lang="zh-CN" altLang="en-US" sz="3600" b="1" dirty="0">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2691854" y="2659061"/>
            <a:ext cx="5791200" cy="947973"/>
            <a:chOff x="1636714" y="1774408"/>
            <a:chExt cx="5791200" cy="947973"/>
          </a:xfrm>
        </p:grpSpPr>
        <p:sp>
          <p:nvSpPr>
            <p:cNvPr id="30" name="文本框 29"/>
            <p:cNvSpPr txBox="1"/>
            <p:nvPr/>
          </p:nvSpPr>
          <p:spPr>
            <a:xfrm>
              <a:off x="3712258" y="1891384"/>
              <a:ext cx="3715656" cy="830997"/>
            </a:xfrm>
            <a:prstGeom prst="rect">
              <a:avLst/>
            </a:prstGeom>
            <a:noFill/>
          </p:spPr>
          <p:txBody>
            <a:bodyPr wrap="square" rtlCol="0">
              <a:spAutoFit/>
            </a:bodyPr>
            <a:lstStyle/>
            <a:p>
              <a:r>
                <a:rPr lang="zh-CN" altLang="en-US" sz="4800" dirty="0" smtClean="0">
                  <a:solidFill>
                    <a:schemeClr val="accent6"/>
                  </a:solidFill>
                  <a:latin typeface="微软雅黑" panose="020B0503020204020204" pitchFamily="34" charset="-122"/>
                  <a:ea typeface="微软雅黑" panose="020B0503020204020204" pitchFamily="34" charset="-122"/>
                </a:rPr>
                <a:t>  空气净化器</a:t>
              </a:r>
              <a:endParaRPr lang="zh-CN" altLang="en-US" sz="4800" dirty="0">
                <a:solidFill>
                  <a:schemeClr val="accent6"/>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636714" y="1774408"/>
              <a:ext cx="207554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远程控制： </a:t>
              </a:r>
              <a:endParaRPr lang="zh-CN" altLang="en-US" sz="3600" b="1" dirty="0">
                <a:latin typeface="微软雅黑" panose="020B0503020204020204" pitchFamily="34" charset="-122"/>
                <a:ea typeface="微软雅黑" panose="020B0503020204020204" pitchFamily="34" charset="-122"/>
              </a:endParaRPr>
            </a:p>
          </p:txBody>
        </p:sp>
      </p:grpSp>
      <p:graphicFrame>
        <p:nvGraphicFramePr>
          <p:cNvPr id="33" name="表格 32"/>
          <p:cNvGraphicFramePr>
            <a:graphicFrameLocks noGrp="1"/>
          </p:cNvGraphicFramePr>
          <p:nvPr>
            <p:extLst>
              <p:ext uri="{D42A27DB-BD31-4B8C-83A1-F6EECF244321}">
                <p14:modId xmlns:p14="http://schemas.microsoft.com/office/powerpoint/2010/main" val="414089463"/>
              </p:ext>
            </p:extLst>
          </p:nvPr>
        </p:nvGraphicFramePr>
        <p:xfrm>
          <a:off x="1964265" y="2322855"/>
          <a:ext cx="8128000" cy="173736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1784502960"/>
                    </a:ext>
                  </a:extLst>
                </a:gridCol>
                <a:gridCol w="4064000">
                  <a:extLst>
                    <a:ext uri="{9D8B030D-6E8A-4147-A177-3AD203B41FA5}">
                      <a16:colId xmlns:a16="http://schemas.microsoft.com/office/drawing/2014/main" val="2037890110"/>
                    </a:ext>
                  </a:extLst>
                </a:gridCol>
              </a:tblGrid>
              <a:tr h="370840">
                <a:tc>
                  <a:txBody>
                    <a:bodyPr/>
                    <a:lstStyle/>
                    <a:p>
                      <a:pPr algn="ctr"/>
                      <a:r>
                        <a:rPr lang="zh-CN" altLang="en-US" sz="3200" dirty="0" smtClean="0">
                          <a:latin typeface="微软雅黑" panose="020B0503020204020204" pitchFamily="34" charset="-122"/>
                          <a:ea typeface="微软雅黑" panose="020B0503020204020204" pitchFamily="34" charset="-122"/>
                        </a:rPr>
                        <a:t>功能</a:t>
                      </a: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zh-CN" altLang="en-US" sz="3200" dirty="0" smtClean="0">
                          <a:latin typeface="微软雅黑" panose="020B0503020204020204" pitchFamily="34" charset="-122"/>
                          <a:ea typeface="微软雅黑" panose="020B0503020204020204" pitchFamily="34" charset="-122"/>
                        </a:rPr>
                        <a:t>仪器</a:t>
                      </a:r>
                      <a:endParaRPr lang="zh-CN" altLang="en-US" sz="3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35982725"/>
                  </a:ext>
                </a:extLst>
              </a:tr>
              <a:tr h="370840">
                <a:tc>
                  <a:txBody>
                    <a:bodyPr/>
                    <a:lstStyle/>
                    <a:p>
                      <a:pPr algn="ctr"/>
                      <a:r>
                        <a:rPr lang="zh-CN" altLang="en-US" sz="3200" dirty="0" smtClean="0">
                          <a:latin typeface="微软雅黑" panose="020B0503020204020204" pitchFamily="34" charset="-122"/>
                          <a:ea typeface="微软雅黑" panose="020B0503020204020204" pitchFamily="34" charset="-122"/>
                        </a:rPr>
                        <a:t>数据采集</a:t>
                      </a: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en-US" altLang="zh-CN" sz="3200" dirty="0" smtClean="0">
                          <a:latin typeface="微软雅黑" panose="020B0503020204020204" pitchFamily="34" charset="-122"/>
                          <a:ea typeface="微软雅黑" panose="020B0503020204020204" pitchFamily="34" charset="-122"/>
                        </a:rPr>
                        <a:t>SDS011</a:t>
                      </a:r>
                      <a:endParaRPr lang="zh-CN" altLang="en-US" sz="3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84769332"/>
                  </a:ext>
                </a:extLst>
              </a:tr>
              <a:tr h="370840">
                <a:tc>
                  <a:txBody>
                    <a:bodyPr/>
                    <a:lstStyle/>
                    <a:p>
                      <a:pPr algn="ctr"/>
                      <a:r>
                        <a:rPr lang="zh-CN" altLang="en-US" sz="3200" dirty="0" smtClean="0">
                          <a:latin typeface="微软雅黑" panose="020B0503020204020204" pitchFamily="34" charset="-122"/>
                          <a:ea typeface="微软雅黑" panose="020B0503020204020204" pitchFamily="34" charset="-122"/>
                        </a:rPr>
                        <a:t>远程控制</a:t>
                      </a: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en-US" altLang="zh-CN" sz="3200" dirty="0" err="1" smtClean="0">
                          <a:latin typeface="微软雅黑" panose="020B0503020204020204" pitchFamily="34" charset="-122"/>
                          <a:ea typeface="微软雅黑" panose="020B0503020204020204" pitchFamily="34" charset="-122"/>
                        </a:rPr>
                        <a:t>Arduino+LED</a:t>
                      </a:r>
                      <a:endParaRPr lang="zh-CN" altLang="en-US" sz="3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43535952"/>
                  </a:ext>
                </a:extLst>
              </a:tr>
            </a:tbl>
          </a:graphicData>
        </a:graphic>
      </p:graphicFrame>
    </p:spTree>
    <p:extLst>
      <p:ext uri="{BB962C8B-B14F-4D97-AF65-F5344CB8AC3E}">
        <p14:creationId xmlns:p14="http://schemas.microsoft.com/office/powerpoint/2010/main" val="30781521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586085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en-US" altLang="zh-CN" sz="4000" b="1" dirty="0" smtClean="0">
                <a:solidFill>
                  <a:schemeClr val="bg1"/>
                </a:solidFill>
                <a:latin typeface="微软雅黑" panose="020B0503020204020204" pitchFamily="34" charset="-122"/>
                <a:ea typeface="微软雅黑" panose="020B0503020204020204" pitchFamily="34" charset="-122"/>
              </a:rPr>
              <a:t>SDS011</a:t>
            </a:r>
            <a:r>
              <a:rPr lang="zh-CN" altLang="en-US" sz="4000" b="1" dirty="0" smtClean="0">
                <a:solidFill>
                  <a:schemeClr val="bg1"/>
                </a:solidFill>
                <a:latin typeface="微软雅黑" panose="020B0503020204020204" pitchFamily="34" charset="-122"/>
                <a:ea typeface="微软雅黑" panose="020B0503020204020204" pitchFamily="34" charset="-122"/>
              </a:rPr>
              <a:t>参数说明</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19439091"/>
              </p:ext>
            </p:extLst>
          </p:nvPr>
        </p:nvGraphicFramePr>
        <p:xfrm>
          <a:off x="1982124" y="1592502"/>
          <a:ext cx="8128000" cy="3657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73681987"/>
                    </a:ext>
                  </a:extLst>
                </a:gridCol>
                <a:gridCol w="4064000">
                  <a:extLst>
                    <a:ext uri="{9D8B030D-6E8A-4147-A177-3AD203B41FA5}">
                      <a16:colId xmlns:a16="http://schemas.microsoft.com/office/drawing/2014/main" val="3946239765"/>
                    </a:ext>
                  </a:extLst>
                </a:gridCol>
              </a:tblGrid>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报头文</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AA</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04271317"/>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指令号</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C0</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2299001"/>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PM2.5</a:t>
                      </a:r>
                      <a:r>
                        <a:rPr lang="zh-CN" altLang="en-US" b="1" dirty="0" smtClean="0">
                          <a:solidFill>
                            <a:schemeClr val="tx1"/>
                          </a:solidFill>
                          <a:latin typeface="微软雅黑" panose="020B0503020204020204" pitchFamily="34" charset="-122"/>
                          <a:ea typeface="微软雅黑" panose="020B0503020204020204" pitchFamily="34" charset="-122"/>
                        </a:rPr>
                        <a:t>低字节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07690860"/>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PM2.5</a:t>
                      </a:r>
                      <a:r>
                        <a:rPr lang="zh-CN" altLang="en-US" b="1" dirty="0" smtClean="0">
                          <a:solidFill>
                            <a:schemeClr val="tx1"/>
                          </a:solidFill>
                          <a:latin typeface="微软雅黑" panose="020B0503020204020204" pitchFamily="34" charset="-122"/>
                          <a:ea typeface="微软雅黑" panose="020B0503020204020204" pitchFamily="34" charset="-122"/>
                        </a:rPr>
                        <a:t>高字节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38098195"/>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3</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PM10</a:t>
                      </a:r>
                      <a:r>
                        <a:rPr lang="zh-CN" altLang="en-US" b="1" dirty="0" smtClean="0">
                          <a:solidFill>
                            <a:schemeClr val="tx1"/>
                          </a:solidFill>
                          <a:latin typeface="微软雅黑" panose="020B0503020204020204" pitchFamily="34" charset="-122"/>
                          <a:ea typeface="微软雅黑" panose="020B0503020204020204" pitchFamily="34" charset="-122"/>
                        </a:rPr>
                        <a:t>低字节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25806837"/>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4</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PM10</a:t>
                      </a:r>
                      <a:r>
                        <a:rPr lang="zh-CN" altLang="en-US" b="1" dirty="0" smtClean="0">
                          <a:solidFill>
                            <a:schemeClr val="tx1"/>
                          </a:solidFill>
                          <a:latin typeface="微软雅黑" panose="020B0503020204020204" pitchFamily="34" charset="-122"/>
                          <a:ea typeface="微软雅黑" panose="020B0503020204020204" pitchFamily="34" charset="-122"/>
                        </a:rPr>
                        <a:t>高字节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7775395"/>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5</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ID</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38637767"/>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6</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ID</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26831202"/>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校验和</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校验和（数据</a:t>
                      </a:r>
                      <a:r>
                        <a:rPr lang="en-US"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 1 </a:t>
                      </a:r>
                      <a:r>
                        <a:rPr lang="zh-CN"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到数据</a:t>
                      </a:r>
                      <a:r>
                        <a:rPr lang="en-US"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 6 </a:t>
                      </a:r>
                      <a:r>
                        <a:rPr lang="zh-CN"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的字节加和）</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62085785"/>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报文尾</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AB</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835335604"/>
                  </a:ext>
                </a:extLst>
              </a:tr>
            </a:tbl>
          </a:graphicData>
        </a:graphic>
      </p:graphicFrame>
      <p:sp>
        <p:nvSpPr>
          <p:cNvPr id="5" name="文本框 4"/>
          <p:cNvSpPr txBox="1"/>
          <p:nvPr/>
        </p:nvSpPr>
        <p:spPr>
          <a:xfrm>
            <a:off x="1851135" y="5534561"/>
            <a:ext cx="9310562" cy="1415772"/>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如果数据传输正确，则校验和数据为数据</a:t>
            </a:r>
            <a:r>
              <a:rPr lang="en-US" altLang="zh-CN" sz="2000" dirty="0">
                <a:latin typeface="微软雅黑" panose="020B0503020204020204" pitchFamily="34" charset="-122"/>
                <a:ea typeface="微软雅黑" panose="020B0503020204020204" pitchFamily="34" charset="-122"/>
              </a:rPr>
              <a:t> 1 </a:t>
            </a:r>
            <a:r>
              <a:rPr lang="zh-CN" altLang="zh-CN" sz="2000" dirty="0">
                <a:latin typeface="微软雅黑" panose="020B0503020204020204" pitchFamily="34" charset="-122"/>
                <a:ea typeface="微软雅黑" panose="020B0503020204020204" pitchFamily="34" charset="-122"/>
              </a:rPr>
              <a:t>到数据</a:t>
            </a:r>
            <a:r>
              <a:rPr lang="en-US" altLang="zh-CN" sz="2000" dirty="0">
                <a:latin typeface="微软雅黑" panose="020B0503020204020204" pitchFamily="34" charset="-122"/>
                <a:ea typeface="微软雅黑" panose="020B0503020204020204" pitchFamily="34" charset="-122"/>
              </a:rPr>
              <a:t> 6 </a:t>
            </a:r>
            <a:r>
              <a:rPr lang="zh-CN" altLang="zh-CN" sz="2000" dirty="0">
                <a:latin typeface="微软雅黑" panose="020B0503020204020204" pitchFamily="34" charset="-122"/>
                <a:ea typeface="微软雅黑" panose="020B0503020204020204" pitchFamily="34" charset="-122"/>
              </a:rPr>
              <a:t>的字节加和</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zh-CN" altLang="zh-CN" sz="2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PM2.5 </a:t>
            </a:r>
            <a:r>
              <a:rPr lang="zh-CN" altLang="en-US" sz="2000" dirty="0">
                <a:latin typeface="微软雅黑" panose="020B0503020204020204" pitchFamily="34" charset="-122"/>
                <a:ea typeface="微软雅黑" panose="020B0503020204020204" pitchFamily="34" charset="-122"/>
              </a:rPr>
              <a:t>数据内容：</a:t>
            </a:r>
            <a:r>
              <a:rPr lang="en-US" altLang="zh-CN" sz="2000" dirty="0">
                <a:latin typeface="微软雅黑" panose="020B0503020204020204" pitchFamily="34" charset="-122"/>
                <a:ea typeface="微软雅黑" panose="020B0503020204020204" pitchFamily="34" charset="-122"/>
              </a:rPr>
              <a:t>PM2.5(</a:t>
            </a:r>
            <a:r>
              <a:rPr lang="en-US" altLang="zh-CN" sz="2000" dirty="0" err="1">
                <a:latin typeface="微软雅黑" panose="020B0503020204020204" pitchFamily="34" charset="-122"/>
                <a:ea typeface="微软雅黑" panose="020B0503020204020204" pitchFamily="34" charset="-122"/>
              </a:rPr>
              <a:t>ug</a:t>
            </a:r>
            <a:r>
              <a:rPr lang="en-US" altLang="zh-CN" sz="2000" dirty="0">
                <a:latin typeface="微软雅黑" panose="020B0503020204020204" pitchFamily="34" charset="-122"/>
                <a:ea typeface="微软雅黑" panose="020B0503020204020204" pitchFamily="34" charset="-122"/>
              </a:rPr>
              <a:t>/m3) = ((PM2.5 </a:t>
            </a:r>
            <a:r>
              <a:rPr lang="zh-CN" altLang="en-US" sz="2000" dirty="0">
                <a:latin typeface="微软雅黑" panose="020B0503020204020204" pitchFamily="34" charset="-122"/>
                <a:ea typeface="微软雅黑" panose="020B0503020204020204" pitchFamily="34" charset="-122"/>
              </a:rPr>
              <a:t>高字节*</a:t>
            </a:r>
            <a:r>
              <a:rPr lang="en-US" altLang="zh-CN" sz="2000" dirty="0">
                <a:latin typeface="微软雅黑" panose="020B0503020204020204" pitchFamily="34" charset="-122"/>
                <a:ea typeface="微软雅黑" panose="020B0503020204020204" pitchFamily="34" charset="-122"/>
              </a:rPr>
              <a:t>256) + PM2.5 </a:t>
            </a:r>
            <a:r>
              <a:rPr lang="zh-CN" altLang="en-US" sz="2000" dirty="0">
                <a:latin typeface="微软雅黑" panose="020B0503020204020204" pitchFamily="34" charset="-122"/>
                <a:ea typeface="微软雅黑" panose="020B0503020204020204" pitchFamily="34" charset="-122"/>
              </a:rPr>
              <a:t>低字节</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10</a:t>
            </a:r>
          </a:p>
          <a:p>
            <a:endParaRPr lang="en-US" altLang="zh-CN" sz="2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PM10 </a:t>
            </a:r>
            <a:r>
              <a:rPr lang="zh-CN" altLang="en-US" sz="2000" dirty="0">
                <a:latin typeface="微软雅黑" panose="020B0503020204020204" pitchFamily="34" charset="-122"/>
                <a:ea typeface="微软雅黑" panose="020B0503020204020204" pitchFamily="34" charset="-122"/>
              </a:rPr>
              <a:t>数据内容：</a:t>
            </a:r>
            <a:r>
              <a:rPr lang="en-US" altLang="zh-CN" sz="2000" dirty="0">
                <a:latin typeface="微软雅黑" panose="020B0503020204020204" pitchFamily="34" charset="-122"/>
                <a:ea typeface="微软雅黑" panose="020B0503020204020204" pitchFamily="34" charset="-122"/>
              </a:rPr>
              <a:t>PM10(</a:t>
            </a:r>
            <a:r>
              <a:rPr lang="en-US" altLang="zh-CN" sz="2000" dirty="0" err="1">
                <a:latin typeface="微软雅黑" panose="020B0503020204020204" pitchFamily="34" charset="-122"/>
                <a:ea typeface="微软雅黑" panose="020B0503020204020204" pitchFamily="34" charset="-122"/>
              </a:rPr>
              <a:t>ug</a:t>
            </a:r>
            <a:r>
              <a:rPr lang="en-US" altLang="zh-CN" sz="2000" dirty="0">
                <a:latin typeface="微软雅黑" panose="020B0503020204020204" pitchFamily="34" charset="-122"/>
                <a:ea typeface="微软雅黑" panose="020B0503020204020204" pitchFamily="34" charset="-122"/>
              </a:rPr>
              <a:t>/m3) = ((PM10 </a:t>
            </a:r>
            <a:r>
              <a:rPr lang="zh-CN" altLang="en-US" sz="2000" dirty="0">
                <a:latin typeface="微软雅黑" panose="020B0503020204020204" pitchFamily="34" charset="-122"/>
                <a:ea typeface="微软雅黑" panose="020B0503020204020204" pitchFamily="34" charset="-122"/>
              </a:rPr>
              <a:t>高字节*</a:t>
            </a:r>
            <a:r>
              <a:rPr lang="en-US" altLang="zh-CN" sz="2000" dirty="0">
                <a:latin typeface="微软雅黑" panose="020B0503020204020204" pitchFamily="34" charset="-122"/>
                <a:ea typeface="微软雅黑" panose="020B0503020204020204" pitchFamily="34" charset="-122"/>
              </a:rPr>
              <a:t>256) + PM10 </a:t>
            </a:r>
            <a:r>
              <a:rPr lang="zh-CN" altLang="en-US" sz="2000" dirty="0">
                <a:latin typeface="微软雅黑" panose="020B0503020204020204" pitchFamily="34" charset="-122"/>
                <a:ea typeface="微软雅黑" panose="020B0503020204020204" pitchFamily="34" charset="-122"/>
              </a:rPr>
              <a:t>低字节</a:t>
            </a:r>
            <a:r>
              <a:rPr lang="en-US" altLang="zh-CN" sz="2000" dirty="0">
                <a:latin typeface="微软雅黑" panose="020B0503020204020204" pitchFamily="34" charset="-122"/>
                <a:ea typeface="微软雅黑" panose="020B0503020204020204" pitchFamily="34" charset="-122"/>
              </a:rPr>
              <a:t>)/10</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7573927"/>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en-US" altLang="zh-CN" sz="4000" b="1" dirty="0" err="1" smtClean="0">
                <a:solidFill>
                  <a:schemeClr val="bg1"/>
                </a:solidFill>
                <a:latin typeface="微软雅黑" panose="020B0503020204020204" pitchFamily="34" charset="-122"/>
                <a:ea typeface="微软雅黑" panose="020B0503020204020204" pitchFamily="34" charset="-122"/>
              </a:rPr>
              <a:t>Arduino+LED</a:t>
            </a:r>
            <a:r>
              <a:rPr lang="zh-CN" altLang="en-US" sz="4000" b="1" dirty="0" smtClean="0">
                <a:solidFill>
                  <a:schemeClr val="bg1"/>
                </a:solidFill>
                <a:latin typeface="微软雅黑" panose="020B0503020204020204" pitchFamily="34" charset="-122"/>
                <a:ea typeface="微软雅黑" panose="020B0503020204020204" pitchFamily="34" charset="-122"/>
              </a:rPr>
              <a:t>模拟空气净化器</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37182" y="2142645"/>
            <a:ext cx="5679194" cy="3346551"/>
            <a:chOff x="704673" y="1836122"/>
            <a:chExt cx="5679194" cy="3346551"/>
          </a:xfrm>
        </p:grpSpPr>
        <p:sp>
          <p:nvSpPr>
            <p:cNvPr id="7" name="文本框 6"/>
            <p:cNvSpPr txBox="1"/>
            <p:nvPr/>
          </p:nvSpPr>
          <p:spPr>
            <a:xfrm>
              <a:off x="704674" y="1836122"/>
              <a:ext cx="5679193" cy="1561966"/>
            </a:xfrm>
            <a:prstGeom prst="rect">
              <a:avLst/>
            </a:prstGeom>
            <a:noFill/>
          </p:spPr>
          <p:txBody>
            <a:bodyPr wrap="square" rtlCol="0">
              <a:spAutoFit/>
            </a:bodyPr>
            <a:lstStyle/>
            <a:p>
              <a:r>
                <a:rPr lang="en-US" altLang="zh-CN" sz="2800" b="1" dirty="0" smtClean="0">
                  <a:latin typeface="微软雅黑" panose="020B0503020204020204" pitchFamily="34" charset="-122"/>
                  <a:ea typeface="微软雅黑" panose="020B0503020204020204" pitchFamily="34" charset="-122"/>
                </a:rPr>
                <a:t>Arduino</a:t>
              </a:r>
              <a:r>
                <a:rPr lang="zh-CN" altLang="en-US" sz="2800" b="1" dirty="0" smtClean="0">
                  <a:latin typeface="微软雅黑" panose="020B0503020204020204" pitchFamily="34" charset="-122"/>
                  <a:ea typeface="微软雅黑" panose="020B0503020204020204" pitchFamily="34" charset="-122"/>
                </a:rPr>
                <a:t>介绍</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smtClean="0">
                <a:latin typeface="微软雅黑" panose="020B0503020204020204" pitchFamily="34" charset="-122"/>
                <a:ea typeface="微软雅黑" panose="020B0503020204020204" pitchFamily="34" charset="-122"/>
              </a:endParaRPr>
            </a:p>
            <a:p>
              <a:pPr>
                <a:lnSpc>
                  <a:spcPts val="2500"/>
                </a:lnSpc>
              </a:pPr>
              <a:r>
                <a:rPr lang="en-US" altLang="zh-CN" b="1" dirty="0" smtClean="0">
                  <a:latin typeface="微软雅黑" panose="020B0503020204020204" pitchFamily="34" charset="-122"/>
                  <a:ea typeface="微软雅黑" panose="020B0503020204020204" pitchFamily="34" charset="-122"/>
                </a:rPr>
                <a:t>Arduino</a:t>
              </a:r>
              <a:r>
                <a:rPr lang="zh-CN" altLang="en-US" b="1" dirty="0">
                  <a:latin typeface="微软雅黑" panose="020B0503020204020204" pitchFamily="34" charset="-122"/>
                  <a:ea typeface="微软雅黑" panose="020B0503020204020204" pitchFamily="34" charset="-122"/>
                </a:rPr>
                <a:t>是一款便捷灵活、方便上手的开源电子原型</a:t>
              </a:r>
              <a:r>
                <a:rPr lang="zh-CN" altLang="en-US" b="1" dirty="0" smtClean="0">
                  <a:latin typeface="微软雅黑" panose="020B0503020204020204" pitchFamily="34" charset="-122"/>
                  <a:ea typeface="微软雅黑" panose="020B0503020204020204" pitchFamily="34" charset="-122"/>
                </a:rPr>
                <a:t>平台，包含</a:t>
              </a:r>
              <a:r>
                <a:rPr lang="zh-CN" altLang="en-US" b="1" dirty="0">
                  <a:latin typeface="微软雅黑" panose="020B0503020204020204" pitchFamily="34" charset="-122"/>
                  <a:ea typeface="微软雅黑" panose="020B0503020204020204" pitchFamily="34" charset="-122"/>
                </a:rPr>
                <a:t>硬件（各种型号的</a:t>
              </a:r>
              <a:r>
                <a:rPr lang="en-US" altLang="zh-CN" b="1" dirty="0">
                  <a:latin typeface="微软雅黑" panose="020B0503020204020204" pitchFamily="34" charset="-122"/>
                  <a:ea typeface="微软雅黑" panose="020B0503020204020204" pitchFamily="34" charset="-122"/>
                </a:rPr>
                <a:t>Arduino</a:t>
              </a:r>
              <a:r>
                <a:rPr lang="zh-CN" altLang="en-US" b="1" dirty="0">
                  <a:latin typeface="微软雅黑" panose="020B0503020204020204" pitchFamily="34" charset="-122"/>
                  <a:ea typeface="微软雅黑" panose="020B0503020204020204" pitchFamily="34" charset="-122"/>
                </a:rPr>
                <a:t>板）和软件（</a:t>
              </a:r>
              <a:r>
                <a:rPr lang="en-US" altLang="zh-CN" b="1" dirty="0">
                  <a:latin typeface="微软雅黑" panose="020B0503020204020204" pitchFamily="34" charset="-122"/>
                  <a:ea typeface="微软雅黑" panose="020B0503020204020204" pitchFamily="34" charset="-122"/>
                </a:rPr>
                <a:t>Arduino IDE</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704673" y="3620707"/>
              <a:ext cx="5679194" cy="1561966"/>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模拟空气净化器</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a:latin typeface="微软雅黑" panose="020B0503020204020204" pitchFamily="34" charset="-122"/>
                <a:ea typeface="微软雅黑" panose="020B0503020204020204" pitchFamily="34" charset="-122"/>
              </a:endParaRPr>
            </a:p>
            <a:p>
              <a:pPr>
                <a:lnSpc>
                  <a:spcPts val="2500"/>
                </a:lnSpc>
              </a:pPr>
              <a:r>
                <a:rPr lang="zh-CN" altLang="en-US" b="1" dirty="0" smtClean="0">
                  <a:latin typeface="微软雅黑" panose="020B0503020204020204" pitchFamily="34" charset="-122"/>
                  <a:ea typeface="微软雅黑" panose="020B0503020204020204" pitchFamily="34" charset="-122"/>
                </a:rPr>
                <a:t>本设计采用</a:t>
              </a:r>
              <a:r>
                <a:rPr lang="en-US" altLang="zh-CN" b="1" dirty="0" err="1" smtClean="0">
                  <a:latin typeface="微软雅黑" panose="020B0503020204020204" pitchFamily="34" charset="-122"/>
                  <a:ea typeface="微软雅黑" panose="020B0503020204020204" pitchFamily="34" charset="-122"/>
                </a:rPr>
                <a:t>Arduino+LED</a:t>
              </a:r>
              <a:r>
                <a:rPr lang="zh-CN" altLang="en-US" b="1" dirty="0" smtClean="0">
                  <a:latin typeface="微软雅黑" panose="020B0503020204020204" pitchFamily="34" charset="-122"/>
                  <a:ea typeface="微软雅黑" panose="020B0503020204020204" pitchFamily="34" charset="-122"/>
                </a:rPr>
                <a:t>灯模拟空气净化器，</a:t>
              </a:r>
              <a:r>
                <a:rPr lang="en-US" altLang="zh-CN" b="1" dirty="0" smtClean="0">
                  <a:latin typeface="微软雅黑" panose="020B0503020204020204" pitchFamily="34" charset="-122"/>
                  <a:ea typeface="微软雅黑" panose="020B0503020204020204" pitchFamily="34" charset="-122"/>
                </a:rPr>
                <a:t>Arduino</a:t>
              </a:r>
              <a:r>
                <a:rPr lang="zh-CN" altLang="en-US" b="1" dirty="0" smtClean="0">
                  <a:latin typeface="微软雅黑" panose="020B0503020204020204" pitchFamily="34" charset="-122"/>
                  <a:ea typeface="微软雅黑" panose="020B0503020204020204" pitchFamily="34" charset="-122"/>
                </a:rPr>
                <a:t>通过串口接收指令控制</a:t>
              </a:r>
              <a:r>
                <a:rPr lang="en-US" altLang="zh-CN" b="1" dirty="0" smtClean="0">
                  <a:latin typeface="微软雅黑" panose="020B0503020204020204" pitchFamily="34" charset="-122"/>
                  <a:ea typeface="微软雅黑" panose="020B0503020204020204" pitchFamily="34" charset="-122"/>
                </a:rPr>
                <a:t>LED</a:t>
              </a:r>
              <a:r>
                <a:rPr lang="zh-CN" altLang="en-US" b="1" dirty="0" smtClean="0">
                  <a:latin typeface="微软雅黑" panose="020B0503020204020204" pitchFamily="34" charset="-122"/>
                  <a:ea typeface="微软雅黑" panose="020B0503020204020204" pitchFamily="34" charset="-122"/>
                </a:rPr>
                <a:t>灯开关，当</a:t>
              </a:r>
              <a:r>
                <a:rPr lang="en-US" altLang="zh-CN" b="1" dirty="0" smtClean="0">
                  <a:latin typeface="微软雅黑" panose="020B0503020204020204" pitchFamily="34" charset="-122"/>
                  <a:ea typeface="微软雅黑" panose="020B0503020204020204" pitchFamily="34" charset="-122"/>
                </a:rPr>
                <a:t>LED</a:t>
              </a:r>
              <a:r>
                <a:rPr lang="zh-CN" altLang="en-US" b="1" dirty="0" smtClean="0">
                  <a:latin typeface="微软雅黑" panose="020B0503020204020204" pitchFamily="34" charset="-122"/>
                  <a:ea typeface="微软雅黑" panose="020B0503020204020204" pitchFamily="34" charset="-122"/>
                </a:rPr>
                <a:t>灯开则代表空气净化器开，</a:t>
              </a:r>
              <a:r>
                <a:rPr lang="en-US" altLang="zh-CN" b="1" dirty="0" smtClean="0">
                  <a:latin typeface="微软雅黑" panose="020B0503020204020204" pitchFamily="34" charset="-122"/>
                  <a:ea typeface="微软雅黑" panose="020B0503020204020204" pitchFamily="34" charset="-122"/>
                </a:rPr>
                <a:t>LED</a:t>
              </a:r>
              <a:r>
                <a:rPr lang="zh-CN" altLang="en-US" b="1" dirty="0" smtClean="0">
                  <a:latin typeface="微软雅黑" panose="020B0503020204020204" pitchFamily="34" charset="-122"/>
                  <a:ea typeface="微软雅黑" panose="020B0503020204020204" pitchFamily="34" charset="-122"/>
                </a:rPr>
                <a:t>灯灭则代表空气净化器关。</a:t>
              </a:r>
              <a:endParaRPr lang="zh-CN" altLang="en-US" b="1" dirty="0">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684" y="1706572"/>
            <a:ext cx="3385916" cy="4025680"/>
          </a:xfrm>
          <a:prstGeom prst="rect">
            <a:avLst/>
          </a:prstGeom>
        </p:spPr>
      </p:pic>
    </p:spTree>
    <p:extLst>
      <p:ext uri="{BB962C8B-B14F-4D97-AF65-F5344CB8AC3E}">
        <p14:creationId xmlns:p14="http://schemas.microsoft.com/office/powerpoint/2010/main" val="127480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000"/>
                                        <p:tgtEl>
                                          <p:spTgt spid="6"/>
                                        </p:tgtEl>
                                      </p:cBhvr>
                                    </p:animEffect>
                                  </p:childTnLst>
                                </p:cTn>
                              </p:par>
                              <p:par>
                                <p:cTn id="8" presetID="3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750" fill="hold"/>
                                        <p:tgtEl>
                                          <p:spTgt spid="9"/>
                                        </p:tgtEl>
                                        <p:attrNameLst>
                                          <p:attrName>ppt_w</p:attrName>
                                        </p:attrNameLst>
                                      </p:cBhvr>
                                      <p:tavLst>
                                        <p:tav tm="0">
                                          <p:val>
                                            <p:fltVal val="0"/>
                                          </p:val>
                                        </p:tav>
                                        <p:tav tm="100000">
                                          <p:val>
                                            <p:strVal val="#ppt_w"/>
                                          </p:val>
                                        </p:tav>
                                      </p:tavLst>
                                    </p:anim>
                                    <p:anim calcmode="lin" valueType="num">
                                      <p:cBhvr>
                                        <p:cTn id="11" dur="750" fill="hold"/>
                                        <p:tgtEl>
                                          <p:spTgt spid="9"/>
                                        </p:tgtEl>
                                        <p:attrNameLst>
                                          <p:attrName>ppt_h</p:attrName>
                                        </p:attrNameLst>
                                      </p:cBhvr>
                                      <p:tavLst>
                                        <p:tav tm="0">
                                          <p:val>
                                            <p:fltVal val="0"/>
                                          </p:val>
                                        </p:tav>
                                        <p:tav tm="100000">
                                          <p:val>
                                            <p:strVal val="#ppt_h"/>
                                          </p:val>
                                        </p:tav>
                                      </p:tavLst>
                                    </p:anim>
                                    <p:anim calcmode="lin" valueType="num">
                                      <p:cBhvr>
                                        <p:cTn id="12" dur="750" fill="hold"/>
                                        <p:tgtEl>
                                          <p:spTgt spid="9"/>
                                        </p:tgtEl>
                                        <p:attrNameLst>
                                          <p:attrName>style.rotation</p:attrName>
                                        </p:attrNameLst>
                                      </p:cBhvr>
                                      <p:tavLst>
                                        <p:tav tm="0">
                                          <p:val>
                                            <p:fltVal val="90"/>
                                          </p:val>
                                        </p:tav>
                                        <p:tav tm="100000">
                                          <p:val>
                                            <p:fltVal val="0"/>
                                          </p:val>
                                        </p:tav>
                                      </p:tavLst>
                                    </p:anim>
                                    <p:animEffect transition="in" filter="fade">
                                      <p:cBhvr>
                                        <p:cTn id="13"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5653038"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zh-CN" altLang="en-US" sz="4000" b="1" dirty="0" smtClean="0">
                <a:solidFill>
                  <a:schemeClr val="bg1"/>
                </a:solidFill>
                <a:latin typeface="微软雅黑" panose="020B0503020204020204" pitchFamily="34" charset="-122"/>
                <a:ea typeface="微软雅黑" panose="020B0503020204020204" pitchFamily="34" charset="-122"/>
              </a:rPr>
              <a:t>硬件与上位机通信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61262" y="1345284"/>
            <a:ext cx="4173617" cy="1200329"/>
          </a:xfrm>
          <a:prstGeom prst="rect">
            <a:avLst/>
          </a:prstGeom>
          <a:noFill/>
        </p:spPr>
        <p:txBody>
          <a:bodyPr wrap="square" rtlCol="0">
            <a:spAutoFit/>
          </a:bodyPr>
          <a:lstStyle/>
          <a:p>
            <a:r>
              <a:rPr lang="zh-CN" altLang="en-US" sz="7200" dirty="0" smtClean="0">
                <a:solidFill>
                  <a:srgbClr val="DF5327"/>
                </a:solidFill>
                <a:latin typeface="微软雅黑" panose="020B0503020204020204" pitchFamily="34" charset="-122"/>
                <a:ea typeface="微软雅黑" panose="020B0503020204020204" pitchFamily="34" charset="-122"/>
              </a:rPr>
              <a:t>数据传输</a:t>
            </a:r>
            <a:endParaRPr lang="zh-CN" altLang="en-US" sz="7200" dirty="0">
              <a:solidFill>
                <a:srgbClr val="DF5327"/>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239773" y="3131628"/>
            <a:ext cx="2107041" cy="583185"/>
            <a:chOff x="4379102" y="2072640"/>
            <a:chExt cx="2107041" cy="583185"/>
          </a:xfrm>
        </p:grpSpPr>
        <p:sp>
          <p:nvSpPr>
            <p:cNvPr id="7" name="矩形 6"/>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串口通信</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8749324" y="3131624"/>
            <a:ext cx="2107041" cy="583185"/>
            <a:chOff x="4379102" y="2072640"/>
            <a:chExt cx="2107041" cy="583185"/>
          </a:xfrm>
        </p:grpSpPr>
        <p:sp>
          <p:nvSpPr>
            <p:cNvPr id="10" name="矩形 9"/>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指令下发</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矩形 10"/>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994549" y="3131626"/>
            <a:ext cx="2107041" cy="583185"/>
            <a:chOff x="4379102" y="2072640"/>
            <a:chExt cx="2107041" cy="583185"/>
          </a:xfrm>
        </p:grpSpPr>
        <p:sp>
          <p:nvSpPr>
            <p:cNvPr id="13" name="矩形 12"/>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数据采集</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15" name="直接连接符 14"/>
          <p:cNvCxnSpPr/>
          <p:nvPr/>
        </p:nvCxnSpPr>
        <p:spPr>
          <a:xfrm>
            <a:off x="2448070" y="2860175"/>
            <a:ext cx="7200000" cy="1"/>
          </a:xfrm>
          <a:prstGeom prst="line">
            <a:avLst/>
          </a:prstGeom>
          <a:ln w="28575">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0837" y="3820792"/>
            <a:ext cx="2504913"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串口按位（</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）发送和接收字节。尽管比按字节（</a:t>
            </a:r>
            <a:r>
              <a:rPr lang="en-US" altLang="zh-CN" dirty="0">
                <a:latin typeface="微软雅黑" panose="020B0503020204020204" pitchFamily="34" charset="-122"/>
                <a:ea typeface="微软雅黑" panose="020B0503020204020204" pitchFamily="34" charset="-122"/>
              </a:rPr>
              <a:t>byte</a:t>
            </a:r>
            <a:r>
              <a:rPr lang="zh-CN" altLang="en-US" dirty="0">
                <a:latin typeface="微软雅黑" panose="020B0503020204020204" pitchFamily="34" charset="-122"/>
                <a:ea typeface="微软雅黑" panose="020B0503020204020204" pitchFamily="34" charset="-122"/>
              </a:rPr>
              <a:t>）的并行通信慢，但是串口可以在使用一根线发送数据的同时用另一根线接收数据。它很简单并且能够实现远距离通信。</a:t>
            </a:r>
          </a:p>
        </p:txBody>
      </p:sp>
      <p:sp>
        <p:nvSpPr>
          <p:cNvPr id="17" name="文本框 16"/>
          <p:cNvSpPr txBox="1"/>
          <p:nvPr/>
        </p:nvSpPr>
        <p:spPr>
          <a:xfrm>
            <a:off x="4795612" y="3820792"/>
            <a:ext cx="2504913" cy="1754326"/>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SDS011</a:t>
            </a:r>
            <a:r>
              <a:rPr lang="zh-CN" altLang="en-US" dirty="0" smtClean="0">
                <a:latin typeface="微软雅黑" panose="020B0503020204020204" pitchFamily="34" charset="-122"/>
                <a:ea typeface="微软雅黑" panose="020B0503020204020204" pitchFamily="34" charset="-122"/>
              </a:rPr>
              <a:t>采集到数据后，通过串口的方式传送到上位机，服务器打开对应串口，读取串口数据并对数据进行处理之后存到数据库。</a:t>
            </a:r>
            <a:endParaRPr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8550387" y="3820792"/>
            <a:ext cx="2504913" cy="2585323"/>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点击客户端相关功能按钮，并调用服务器相关接口，服务器改变数据库中空气净化器的状态值并把相关指令通过串口下发给</a:t>
            </a:r>
            <a:r>
              <a:rPr lang="en-US" altLang="zh-CN" dirty="0" err="1" smtClean="0">
                <a:latin typeface="微软雅黑" panose="020B0503020204020204" pitchFamily="34" charset="-122"/>
                <a:ea typeface="微软雅黑" panose="020B0503020204020204" pitchFamily="34" charset="-122"/>
              </a:rPr>
              <a:t>arduino</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arduino</a:t>
            </a:r>
            <a:r>
              <a:rPr lang="zh-CN" altLang="en-US" dirty="0" smtClean="0">
                <a:latin typeface="微软雅黑" panose="020B0503020204020204" pitchFamily="34" charset="-122"/>
                <a:ea typeface="微软雅黑" panose="020B0503020204020204" pitchFamily="34" charset="-122"/>
              </a:rPr>
              <a:t>接收到数据后对数据进行判断并控制</a:t>
            </a:r>
            <a:r>
              <a:rPr lang="en-US" altLang="zh-CN" dirty="0" smtClean="0">
                <a:latin typeface="微软雅黑" panose="020B0503020204020204" pitchFamily="34" charset="-122"/>
                <a:ea typeface="微软雅黑" panose="020B0503020204020204" pitchFamily="34" charset="-122"/>
              </a:rPr>
              <a:t>LED</a:t>
            </a:r>
            <a:r>
              <a:rPr lang="zh-CN" altLang="en-US" dirty="0" smtClean="0">
                <a:latin typeface="微软雅黑" panose="020B0503020204020204" pitchFamily="34" charset="-122"/>
                <a:ea typeface="微软雅黑" panose="020B0503020204020204" pitchFamily="34" charset="-122"/>
              </a:rPr>
              <a:t>灯开关。</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291596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16" name="等腰三角形 15"/>
          <p:cNvSpPr>
            <a:spLocks noChangeAspect="1"/>
          </p:cNvSpPr>
          <p:nvPr/>
        </p:nvSpPr>
        <p:spPr>
          <a:xfrm rot="5400000">
            <a:off x="-57600" y="57600"/>
            <a:ext cx="835200" cy="720000"/>
          </a:xfrm>
          <a:prstGeom prst="triangle">
            <a:avLst/>
          </a:prstGeom>
          <a:solidFill>
            <a:srgbClr val="8E2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a:spLocks noChangeAspect="1"/>
          </p:cNvSpPr>
          <p:nvPr/>
        </p:nvSpPr>
        <p:spPr>
          <a:xfrm rot="5400000">
            <a:off x="-57600" y="892800"/>
            <a:ext cx="835200" cy="720000"/>
          </a:xfrm>
          <a:prstGeom prst="triangle">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a:spLocks noChangeAspect="1"/>
          </p:cNvSpPr>
          <p:nvPr/>
        </p:nvSpPr>
        <p:spPr>
          <a:xfrm rot="5400000">
            <a:off x="-57600" y="6080400"/>
            <a:ext cx="835200" cy="720000"/>
          </a:xfrm>
          <a:prstGeom prst="triangle">
            <a:avLst/>
          </a:prstGeom>
          <a:solidFill>
            <a:srgbClr val="1C8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a:spLocks noChangeAspect="1"/>
          </p:cNvSpPr>
          <p:nvPr/>
        </p:nvSpPr>
        <p:spPr>
          <a:xfrm rot="5400000">
            <a:off x="-57600" y="5197714"/>
            <a:ext cx="835200" cy="720000"/>
          </a:xfrm>
          <a:prstGeom prst="triangle">
            <a:avLst/>
          </a:prstGeom>
          <a:solidFill>
            <a:srgbClr val="8EB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a:spLocks noChangeAspect="1"/>
          </p:cNvSpPr>
          <p:nvPr/>
        </p:nvSpPr>
        <p:spPr>
          <a:xfrm rot="16200000" flipH="1">
            <a:off x="11414400" y="57600"/>
            <a:ext cx="835200" cy="720000"/>
          </a:xfrm>
          <a:prstGeom prst="triangl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a:spLocks noChangeAspect="1"/>
          </p:cNvSpPr>
          <p:nvPr/>
        </p:nvSpPr>
        <p:spPr>
          <a:xfrm rot="16200000" flipH="1">
            <a:off x="11414400" y="892800"/>
            <a:ext cx="835200" cy="720000"/>
          </a:xfrm>
          <a:prstGeom prst="triangle">
            <a:avLst/>
          </a:prstGeom>
          <a:solidFill>
            <a:srgbClr val="FF9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p:nvSpPr>
        <p:spPr>
          <a:xfrm rot="16200000" flipH="1">
            <a:off x="11414400" y="6080400"/>
            <a:ext cx="835200" cy="720000"/>
          </a:xfrm>
          <a:prstGeom prst="triangle">
            <a:avLst/>
          </a:prstGeom>
          <a:solidFill>
            <a:srgbClr val="FE9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rot="16200000" flipH="1">
            <a:off x="11414400" y="5245199"/>
            <a:ext cx="835200" cy="720000"/>
          </a:xfrm>
          <a:prstGeom prst="triangle">
            <a:avLst/>
          </a:prstGeom>
          <a:solidFill>
            <a:srgbClr val="9022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5400000">
            <a:off x="3302457" y="2873339"/>
            <a:ext cx="835200" cy="720000"/>
          </a:xfrm>
          <a:prstGeom prst="triangle">
            <a:avLst/>
          </a:prstGeom>
          <a:solidFill>
            <a:srgbClr val="FD5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p:nvSpPr>
        <p:spPr>
          <a:xfrm rot="5400000">
            <a:off x="1705418" y="2873339"/>
            <a:ext cx="835200" cy="720000"/>
          </a:xfrm>
          <a:prstGeom prst="triangle">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a:spLocks noChangeAspect="1"/>
          </p:cNvSpPr>
          <p:nvPr/>
        </p:nvSpPr>
        <p:spPr>
          <a:xfrm rot="5400000">
            <a:off x="8334311" y="2873339"/>
            <a:ext cx="835200" cy="720000"/>
          </a:xfrm>
          <a:prstGeom prst="triangle">
            <a:avLst/>
          </a:prstGeom>
          <a:solidFill>
            <a:srgbClr val="FFD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a:spLocks noChangeAspect="1"/>
          </p:cNvSpPr>
          <p:nvPr/>
        </p:nvSpPr>
        <p:spPr>
          <a:xfrm rot="5400000">
            <a:off x="9935017" y="2873339"/>
            <a:ext cx="835200" cy="720000"/>
          </a:xfrm>
          <a:prstGeom prst="triangle">
            <a:avLst/>
          </a:prstGeom>
          <a:solidFill>
            <a:srgbClr val="00A8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a:spLocks noChangeAspect="1"/>
          </p:cNvSpPr>
          <p:nvPr/>
        </p:nvSpPr>
        <p:spPr>
          <a:xfrm rot="5400000">
            <a:off x="1514535"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a:spLocks noChangeAspect="1"/>
          </p:cNvSpPr>
          <p:nvPr/>
        </p:nvSpPr>
        <p:spPr>
          <a:xfrm rot="5400000">
            <a:off x="3104023"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a:spLocks noChangeAspect="1"/>
          </p:cNvSpPr>
          <p:nvPr/>
        </p:nvSpPr>
        <p:spPr>
          <a:xfrm rot="5400000">
            <a:off x="8159303"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a:spLocks noChangeAspect="1"/>
          </p:cNvSpPr>
          <p:nvPr/>
        </p:nvSpPr>
        <p:spPr>
          <a:xfrm rot="5400000">
            <a:off x="9411315" y="2136657"/>
            <a:ext cx="3340800" cy="2193364"/>
          </a:xfrm>
          <a:custGeom>
            <a:avLst/>
            <a:gdLst>
              <a:gd name="connsiteX0" fmla="*/ 0 w 3340800"/>
              <a:gd name="connsiteY0" fmla="*/ 2193364 h 2193364"/>
              <a:gd name="connsiteX1" fmla="*/ 1272151 w 3340800"/>
              <a:gd name="connsiteY1" fmla="*/ 0 h 2193364"/>
              <a:gd name="connsiteX2" fmla="*/ 2068649 w 3340800"/>
              <a:gd name="connsiteY2" fmla="*/ 0 h 2193364"/>
              <a:gd name="connsiteX3" fmla="*/ 3340800 w 3340800"/>
              <a:gd name="connsiteY3" fmla="*/ 2193364 h 2193364"/>
            </a:gdLst>
            <a:ahLst/>
            <a:cxnLst>
              <a:cxn ang="0">
                <a:pos x="connsiteX0" y="connsiteY0"/>
              </a:cxn>
              <a:cxn ang="0">
                <a:pos x="connsiteX1" y="connsiteY1"/>
              </a:cxn>
              <a:cxn ang="0">
                <a:pos x="connsiteX2" y="connsiteY2"/>
              </a:cxn>
              <a:cxn ang="0">
                <a:pos x="connsiteX3" y="connsiteY3"/>
              </a:cxn>
            </a:cxnLst>
            <a:rect l="l" t="t" r="r" b="b"/>
            <a:pathLst>
              <a:path w="3340800" h="2193364">
                <a:moveTo>
                  <a:pt x="0" y="2193364"/>
                </a:moveTo>
                <a:lnTo>
                  <a:pt x="1272151" y="0"/>
                </a:lnTo>
                <a:lnTo>
                  <a:pt x="2068649" y="0"/>
                </a:lnTo>
                <a:lnTo>
                  <a:pt x="3340800" y="2193364"/>
                </a:lnTo>
                <a:close/>
              </a:path>
            </a:pathLst>
          </a:cu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等腰三角形 39"/>
          <p:cNvSpPr>
            <a:spLocks noChangeAspect="1"/>
          </p:cNvSpPr>
          <p:nvPr/>
        </p:nvSpPr>
        <p:spPr>
          <a:xfrm rot="5400000">
            <a:off x="4786646"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a:spLocks noChangeAspect="1"/>
          </p:cNvSpPr>
          <p:nvPr/>
        </p:nvSpPr>
        <p:spPr>
          <a:xfrm rot="5400000">
            <a:off x="6607302"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428240" y="4944590"/>
            <a:ext cx="3335520"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软件设计</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等腰三角形 33"/>
          <p:cNvSpPr/>
          <p:nvPr/>
        </p:nvSpPr>
        <p:spPr>
          <a:xfrm rot="5400000">
            <a:off x="5820483" y="3311791"/>
            <a:ext cx="713887" cy="615420"/>
          </a:xfrm>
          <a:prstGeom prst="triangle">
            <a:avLst/>
          </a:prstGeom>
          <a:solidFill>
            <a:srgbClr val="FF6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6200000">
            <a:off x="5198981" y="3311791"/>
            <a:ext cx="713887" cy="615420"/>
          </a:xfrm>
          <a:prstGeom prst="triangle">
            <a:avLst/>
          </a:prstGeom>
          <a:solidFill>
            <a:srgbClr val="FD3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5400000">
            <a:off x="5208101" y="2947327"/>
            <a:ext cx="713887" cy="615420"/>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6200000">
            <a:off x="5198981" y="2590385"/>
            <a:ext cx="713887" cy="615420"/>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5206087" y="2236073"/>
            <a:ext cx="713887" cy="61542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16200000">
            <a:off x="6441716" y="2579481"/>
            <a:ext cx="721086" cy="62162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6441716" y="2222735"/>
            <a:ext cx="721086" cy="62162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5400000">
            <a:off x="6441716" y="2940024"/>
            <a:ext cx="721086" cy="62162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6200000">
            <a:off x="6441716" y="3300565"/>
            <a:ext cx="721086" cy="62162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6200000">
            <a:off x="6441716" y="4021650"/>
            <a:ext cx="721086" cy="62162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6441716" y="3662250"/>
            <a:ext cx="721086" cy="62162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4769660"/>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par>
                                <p:cTn id="29" presetID="49" presetClass="entr" presetSubtype="0" decel="100000" fill="hold" grpId="0" nodeType="withEffect">
                                  <p:stCondLst>
                                    <p:cond delay="10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360"/>
                                          </p:val>
                                        </p:tav>
                                        <p:tav tm="100000">
                                          <p:val>
                                            <p:fltVal val="0"/>
                                          </p:val>
                                        </p:tav>
                                      </p:tavLst>
                                    </p:anim>
                                    <p:animEffect transition="in" filter="fade">
                                      <p:cBhvr>
                                        <p:cTn id="34" dur="500"/>
                                        <p:tgtEl>
                                          <p:spTgt spid="25"/>
                                        </p:tgtEl>
                                      </p:cBhvr>
                                    </p:animEffect>
                                  </p:childTnLst>
                                </p:cTn>
                              </p:par>
                              <p:par>
                                <p:cTn id="35" presetID="49" presetClass="entr" presetSubtype="0" decel="100000" fill="hold" grpId="0" nodeType="withEffect">
                                  <p:stCondLst>
                                    <p:cond delay="20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 calcmode="lin" valueType="num">
                                      <p:cBhvr>
                                        <p:cTn id="39" dur="500" fill="hold"/>
                                        <p:tgtEl>
                                          <p:spTgt spid="24"/>
                                        </p:tgtEl>
                                        <p:attrNameLst>
                                          <p:attrName>style.rotation</p:attrName>
                                        </p:attrNameLst>
                                      </p:cBhvr>
                                      <p:tavLst>
                                        <p:tav tm="0">
                                          <p:val>
                                            <p:fltVal val="360"/>
                                          </p:val>
                                        </p:tav>
                                        <p:tav tm="100000">
                                          <p:val>
                                            <p:fltVal val="0"/>
                                          </p:val>
                                        </p:tav>
                                      </p:tavLst>
                                    </p:anim>
                                    <p:animEffect transition="in" filter="fade">
                                      <p:cBhvr>
                                        <p:cTn id="40" dur="500"/>
                                        <p:tgtEl>
                                          <p:spTgt spid="24"/>
                                        </p:tgtEl>
                                      </p:cBhvr>
                                    </p:animEffect>
                                  </p:childTnLst>
                                </p:cTn>
                              </p:par>
                              <p:par>
                                <p:cTn id="41" presetID="49" presetClass="entr" presetSubtype="0" decel="100000" fill="hold" grpId="0" nodeType="withEffect">
                                  <p:stCondLst>
                                    <p:cond delay="30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 calcmode="lin" valueType="num">
                                      <p:cBhvr>
                                        <p:cTn id="45" dur="500" fill="hold"/>
                                        <p:tgtEl>
                                          <p:spTgt spid="39"/>
                                        </p:tgtEl>
                                        <p:attrNameLst>
                                          <p:attrName>style.rotation</p:attrName>
                                        </p:attrNameLst>
                                      </p:cBhvr>
                                      <p:tavLst>
                                        <p:tav tm="0">
                                          <p:val>
                                            <p:fltVal val="360"/>
                                          </p:val>
                                        </p:tav>
                                        <p:tav tm="100000">
                                          <p:val>
                                            <p:fltVal val="0"/>
                                          </p:val>
                                        </p:tav>
                                      </p:tavLst>
                                    </p:anim>
                                    <p:animEffect transition="in" filter="fade">
                                      <p:cBhvr>
                                        <p:cTn id="46" dur="500"/>
                                        <p:tgtEl>
                                          <p:spTgt spid="39"/>
                                        </p:tgtEl>
                                      </p:cBhvr>
                                    </p:animEffect>
                                  </p:childTnLst>
                                </p:cTn>
                              </p:par>
                              <p:par>
                                <p:cTn id="47" presetID="49" presetClass="entr" presetSubtype="0" decel="100000" fill="hold" grpId="0" nodeType="withEffect">
                                  <p:stCondLst>
                                    <p:cond delay="400"/>
                                  </p:stCondLst>
                                  <p:childTnLst>
                                    <p:set>
                                      <p:cBhvr>
                                        <p:cTn id="48" dur="1" fill="hold">
                                          <p:stCondLst>
                                            <p:cond delay="0"/>
                                          </p:stCondLst>
                                        </p:cTn>
                                        <p:tgtEl>
                                          <p:spTgt spid="46"/>
                                        </p:tgtEl>
                                        <p:attrNameLst>
                                          <p:attrName>style.visibility</p:attrName>
                                        </p:attrNameLst>
                                      </p:cBhvr>
                                      <p:to>
                                        <p:strVal val="visible"/>
                                      </p:to>
                                    </p:set>
                                    <p:anim calcmode="lin" valueType="num">
                                      <p:cBhvr>
                                        <p:cTn id="49" dur="500" fill="hold"/>
                                        <p:tgtEl>
                                          <p:spTgt spid="46"/>
                                        </p:tgtEl>
                                        <p:attrNameLst>
                                          <p:attrName>ppt_w</p:attrName>
                                        </p:attrNameLst>
                                      </p:cBhvr>
                                      <p:tavLst>
                                        <p:tav tm="0">
                                          <p:val>
                                            <p:fltVal val="0"/>
                                          </p:val>
                                        </p:tav>
                                        <p:tav tm="100000">
                                          <p:val>
                                            <p:strVal val="#ppt_w"/>
                                          </p:val>
                                        </p:tav>
                                      </p:tavLst>
                                    </p:anim>
                                    <p:anim calcmode="lin" valueType="num">
                                      <p:cBhvr>
                                        <p:cTn id="50" dur="500" fill="hold"/>
                                        <p:tgtEl>
                                          <p:spTgt spid="46"/>
                                        </p:tgtEl>
                                        <p:attrNameLst>
                                          <p:attrName>ppt_h</p:attrName>
                                        </p:attrNameLst>
                                      </p:cBhvr>
                                      <p:tavLst>
                                        <p:tav tm="0">
                                          <p:val>
                                            <p:fltVal val="0"/>
                                          </p:val>
                                        </p:tav>
                                        <p:tav tm="100000">
                                          <p:val>
                                            <p:strVal val="#ppt_h"/>
                                          </p:val>
                                        </p:tav>
                                      </p:tavLst>
                                    </p:anim>
                                    <p:anim calcmode="lin" valueType="num">
                                      <p:cBhvr>
                                        <p:cTn id="51" dur="500" fill="hold"/>
                                        <p:tgtEl>
                                          <p:spTgt spid="46"/>
                                        </p:tgtEl>
                                        <p:attrNameLst>
                                          <p:attrName>style.rotation</p:attrName>
                                        </p:attrNameLst>
                                      </p:cBhvr>
                                      <p:tavLst>
                                        <p:tav tm="0">
                                          <p:val>
                                            <p:fltVal val="360"/>
                                          </p:val>
                                        </p:tav>
                                        <p:tav tm="100000">
                                          <p:val>
                                            <p:fltVal val="0"/>
                                          </p:val>
                                        </p:tav>
                                      </p:tavLst>
                                    </p:anim>
                                    <p:animEffect transition="in" filter="fade">
                                      <p:cBhvr>
                                        <p:cTn id="52" dur="500"/>
                                        <p:tgtEl>
                                          <p:spTgt spid="46"/>
                                        </p:tgtEl>
                                      </p:cBhvr>
                                    </p:animEffect>
                                  </p:childTnLst>
                                </p:cTn>
                              </p:par>
                              <p:par>
                                <p:cTn id="53" presetID="49" presetClass="entr" presetSubtype="0" decel="100000" fill="hold" grpId="0" nodeType="withEffect">
                                  <p:stCondLst>
                                    <p:cond delay="50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 calcmode="lin" valueType="num">
                                      <p:cBhvr>
                                        <p:cTn id="57" dur="500" fill="hold"/>
                                        <p:tgtEl>
                                          <p:spTgt spid="26"/>
                                        </p:tgtEl>
                                        <p:attrNameLst>
                                          <p:attrName>style.rotation</p:attrName>
                                        </p:attrNameLst>
                                      </p:cBhvr>
                                      <p:tavLst>
                                        <p:tav tm="0">
                                          <p:val>
                                            <p:fltVal val="360"/>
                                          </p:val>
                                        </p:tav>
                                        <p:tav tm="100000">
                                          <p:val>
                                            <p:fltVal val="0"/>
                                          </p:val>
                                        </p:tav>
                                      </p:tavLst>
                                    </p:anim>
                                    <p:animEffect transition="in" filter="fade">
                                      <p:cBhvr>
                                        <p:cTn id="58" dur="500"/>
                                        <p:tgtEl>
                                          <p:spTgt spid="26"/>
                                        </p:tgtEl>
                                      </p:cBhvr>
                                    </p:animEffect>
                                  </p:childTnLst>
                                </p:cTn>
                              </p:par>
                              <p:par>
                                <p:cTn id="59" presetID="49" presetClass="entr" presetSubtype="0" decel="100000" fill="hold" grpId="0" nodeType="withEffect">
                                  <p:stCondLst>
                                    <p:cond delay="60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 calcmode="lin" valueType="num">
                                      <p:cBhvr>
                                        <p:cTn id="63" dur="500" fill="hold"/>
                                        <p:tgtEl>
                                          <p:spTgt spid="27"/>
                                        </p:tgtEl>
                                        <p:attrNameLst>
                                          <p:attrName>style.rotation</p:attrName>
                                        </p:attrNameLst>
                                      </p:cBhvr>
                                      <p:tavLst>
                                        <p:tav tm="0">
                                          <p:val>
                                            <p:fltVal val="360"/>
                                          </p:val>
                                        </p:tav>
                                        <p:tav tm="100000">
                                          <p:val>
                                            <p:fltVal val="0"/>
                                          </p:val>
                                        </p:tav>
                                      </p:tavLst>
                                    </p:anim>
                                    <p:animEffect transition="in" filter="fade">
                                      <p:cBhvr>
                                        <p:cTn id="64" dur="500"/>
                                        <p:tgtEl>
                                          <p:spTgt spid="27"/>
                                        </p:tgtEl>
                                      </p:cBhvr>
                                    </p:animEffect>
                                  </p:childTnLst>
                                </p:cTn>
                              </p:par>
                              <p:par>
                                <p:cTn id="65" presetID="49" presetClass="entr" presetSubtype="0" decel="100000" fill="hold" grpId="0" nodeType="withEffect">
                                  <p:stCondLst>
                                    <p:cond delay="10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 calcmode="lin" valueType="num">
                                      <p:cBhvr>
                                        <p:cTn id="69" dur="500" fill="hold"/>
                                        <p:tgtEl>
                                          <p:spTgt spid="36"/>
                                        </p:tgtEl>
                                        <p:attrNameLst>
                                          <p:attrName>style.rotation</p:attrName>
                                        </p:attrNameLst>
                                      </p:cBhvr>
                                      <p:tavLst>
                                        <p:tav tm="0">
                                          <p:val>
                                            <p:fltVal val="360"/>
                                          </p:val>
                                        </p:tav>
                                        <p:tav tm="100000">
                                          <p:val>
                                            <p:fltVal val="0"/>
                                          </p:val>
                                        </p:tav>
                                      </p:tavLst>
                                    </p:anim>
                                    <p:animEffect transition="in" filter="fade">
                                      <p:cBhvr>
                                        <p:cTn id="70" dur="500"/>
                                        <p:tgtEl>
                                          <p:spTgt spid="36"/>
                                        </p:tgtEl>
                                      </p:cBhvr>
                                    </p:animEffect>
                                  </p:childTnLst>
                                </p:cTn>
                              </p:par>
                              <p:par>
                                <p:cTn id="71" presetID="49" presetClass="entr" presetSubtype="0" decel="100000" fill="hold" grpId="0" nodeType="withEffect">
                                  <p:stCondLst>
                                    <p:cond delay="200"/>
                                  </p:stCondLst>
                                  <p:childTnLst>
                                    <p:set>
                                      <p:cBhvr>
                                        <p:cTn id="72" dur="1" fill="hold">
                                          <p:stCondLst>
                                            <p:cond delay="0"/>
                                          </p:stCondLst>
                                        </p:cTn>
                                        <p:tgtEl>
                                          <p:spTgt spid="37"/>
                                        </p:tgtEl>
                                        <p:attrNameLst>
                                          <p:attrName>style.visibility</p:attrName>
                                        </p:attrNameLst>
                                      </p:cBhvr>
                                      <p:to>
                                        <p:strVal val="visible"/>
                                      </p:to>
                                    </p:set>
                                    <p:anim calcmode="lin" valueType="num">
                                      <p:cBhvr>
                                        <p:cTn id="73" dur="500" fill="hold"/>
                                        <p:tgtEl>
                                          <p:spTgt spid="37"/>
                                        </p:tgtEl>
                                        <p:attrNameLst>
                                          <p:attrName>ppt_w</p:attrName>
                                        </p:attrNameLst>
                                      </p:cBhvr>
                                      <p:tavLst>
                                        <p:tav tm="0">
                                          <p:val>
                                            <p:fltVal val="0"/>
                                          </p:val>
                                        </p:tav>
                                        <p:tav tm="100000">
                                          <p:val>
                                            <p:strVal val="#ppt_w"/>
                                          </p:val>
                                        </p:tav>
                                      </p:tavLst>
                                    </p:anim>
                                    <p:anim calcmode="lin" valueType="num">
                                      <p:cBhvr>
                                        <p:cTn id="74" dur="500" fill="hold"/>
                                        <p:tgtEl>
                                          <p:spTgt spid="37"/>
                                        </p:tgtEl>
                                        <p:attrNameLst>
                                          <p:attrName>ppt_h</p:attrName>
                                        </p:attrNameLst>
                                      </p:cBhvr>
                                      <p:tavLst>
                                        <p:tav tm="0">
                                          <p:val>
                                            <p:fltVal val="0"/>
                                          </p:val>
                                        </p:tav>
                                        <p:tav tm="100000">
                                          <p:val>
                                            <p:strVal val="#ppt_h"/>
                                          </p:val>
                                        </p:tav>
                                      </p:tavLst>
                                    </p:anim>
                                    <p:anim calcmode="lin" valueType="num">
                                      <p:cBhvr>
                                        <p:cTn id="75" dur="500" fill="hold"/>
                                        <p:tgtEl>
                                          <p:spTgt spid="37"/>
                                        </p:tgtEl>
                                        <p:attrNameLst>
                                          <p:attrName>style.rotation</p:attrName>
                                        </p:attrNameLst>
                                      </p:cBhvr>
                                      <p:tavLst>
                                        <p:tav tm="0">
                                          <p:val>
                                            <p:fltVal val="360"/>
                                          </p:val>
                                        </p:tav>
                                        <p:tav tm="100000">
                                          <p:val>
                                            <p:fltVal val="0"/>
                                          </p:val>
                                        </p:tav>
                                      </p:tavLst>
                                    </p:anim>
                                    <p:animEffect transition="in" filter="fade">
                                      <p:cBhvr>
                                        <p:cTn id="76" dur="500"/>
                                        <p:tgtEl>
                                          <p:spTgt spid="37"/>
                                        </p:tgtEl>
                                      </p:cBhvr>
                                    </p:animEffect>
                                  </p:childTnLst>
                                </p:cTn>
                              </p:par>
                              <p:par>
                                <p:cTn id="77" presetID="49" presetClass="entr" presetSubtype="0" decel="100000" fill="hold" grpId="0" nodeType="withEffect">
                                  <p:stCondLst>
                                    <p:cond delay="300"/>
                                  </p:stCondLst>
                                  <p:childTnLst>
                                    <p:set>
                                      <p:cBhvr>
                                        <p:cTn id="78" dur="1" fill="hold">
                                          <p:stCondLst>
                                            <p:cond delay="0"/>
                                          </p:stCondLst>
                                        </p:cTn>
                                        <p:tgtEl>
                                          <p:spTgt spid="40"/>
                                        </p:tgtEl>
                                        <p:attrNameLst>
                                          <p:attrName>style.visibility</p:attrName>
                                        </p:attrNameLst>
                                      </p:cBhvr>
                                      <p:to>
                                        <p:strVal val="visible"/>
                                      </p:to>
                                    </p:set>
                                    <p:anim calcmode="lin" valueType="num">
                                      <p:cBhvr>
                                        <p:cTn id="79" dur="500" fill="hold"/>
                                        <p:tgtEl>
                                          <p:spTgt spid="40"/>
                                        </p:tgtEl>
                                        <p:attrNameLst>
                                          <p:attrName>ppt_w</p:attrName>
                                        </p:attrNameLst>
                                      </p:cBhvr>
                                      <p:tavLst>
                                        <p:tav tm="0">
                                          <p:val>
                                            <p:fltVal val="0"/>
                                          </p:val>
                                        </p:tav>
                                        <p:tav tm="100000">
                                          <p:val>
                                            <p:strVal val="#ppt_w"/>
                                          </p:val>
                                        </p:tav>
                                      </p:tavLst>
                                    </p:anim>
                                    <p:anim calcmode="lin" valueType="num">
                                      <p:cBhvr>
                                        <p:cTn id="80" dur="500" fill="hold"/>
                                        <p:tgtEl>
                                          <p:spTgt spid="40"/>
                                        </p:tgtEl>
                                        <p:attrNameLst>
                                          <p:attrName>ppt_h</p:attrName>
                                        </p:attrNameLst>
                                      </p:cBhvr>
                                      <p:tavLst>
                                        <p:tav tm="0">
                                          <p:val>
                                            <p:fltVal val="0"/>
                                          </p:val>
                                        </p:tav>
                                        <p:tav tm="100000">
                                          <p:val>
                                            <p:strVal val="#ppt_h"/>
                                          </p:val>
                                        </p:tav>
                                      </p:tavLst>
                                    </p:anim>
                                    <p:anim calcmode="lin" valueType="num">
                                      <p:cBhvr>
                                        <p:cTn id="81" dur="500" fill="hold"/>
                                        <p:tgtEl>
                                          <p:spTgt spid="40"/>
                                        </p:tgtEl>
                                        <p:attrNameLst>
                                          <p:attrName>style.rotation</p:attrName>
                                        </p:attrNameLst>
                                      </p:cBhvr>
                                      <p:tavLst>
                                        <p:tav tm="0">
                                          <p:val>
                                            <p:fltVal val="360"/>
                                          </p:val>
                                        </p:tav>
                                        <p:tav tm="100000">
                                          <p:val>
                                            <p:fltVal val="0"/>
                                          </p:val>
                                        </p:tav>
                                      </p:tavLst>
                                    </p:anim>
                                    <p:animEffect transition="in" filter="fade">
                                      <p:cBhvr>
                                        <p:cTn id="82" dur="500"/>
                                        <p:tgtEl>
                                          <p:spTgt spid="40"/>
                                        </p:tgtEl>
                                      </p:cBhvr>
                                    </p:animEffect>
                                  </p:childTnLst>
                                </p:cTn>
                              </p:par>
                              <p:par>
                                <p:cTn id="83" presetID="49" presetClass="entr" presetSubtype="0" decel="100000" fill="hold" grpId="0" nodeType="withEffect">
                                  <p:stCondLst>
                                    <p:cond delay="400"/>
                                  </p:stCondLst>
                                  <p:childTnLst>
                                    <p:set>
                                      <p:cBhvr>
                                        <p:cTn id="84" dur="1" fill="hold">
                                          <p:stCondLst>
                                            <p:cond delay="0"/>
                                          </p:stCondLst>
                                        </p:cTn>
                                        <p:tgtEl>
                                          <p:spTgt spid="41"/>
                                        </p:tgtEl>
                                        <p:attrNameLst>
                                          <p:attrName>style.visibility</p:attrName>
                                        </p:attrNameLst>
                                      </p:cBhvr>
                                      <p:to>
                                        <p:strVal val="visible"/>
                                      </p:to>
                                    </p:set>
                                    <p:anim calcmode="lin" valueType="num">
                                      <p:cBhvr>
                                        <p:cTn id="85" dur="500" fill="hold"/>
                                        <p:tgtEl>
                                          <p:spTgt spid="41"/>
                                        </p:tgtEl>
                                        <p:attrNameLst>
                                          <p:attrName>ppt_w</p:attrName>
                                        </p:attrNameLst>
                                      </p:cBhvr>
                                      <p:tavLst>
                                        <p:tav tm="0">
                                          <p:val>
                                            <p:fltVal val="0"/>
                                          </p:val>
                                        </p:tav>
                                        <p:tav tm="100000">
                                          <p:val>
                                            <p:strVal val="#ppt_w"/>
                                          </p:val>
                                        </p:tav>
                                      </p:tavLst>
                                    </p:anim>
                                    <p:anim calcmode="lin" valueType="num">
                                      <p:cBhvr>
                                        <p:cTn id="86" dur="500" fill="hold"/>
                                        <p:tgtEl>
                                          <p:spTgt spid="41"/>
                                        </p:tgtEl>
                                        <p:attrNameLst>
                                          <p:attrName>ppt_h</p:attrName>
                                        </p:attrNameLst>
                                      </p:cBhvr>
                                      <p:tavLst>
                                        <p:tav tm="0">
                                          <p:val>
                                            <p:fltVal val="0"/>
                                          </p:val>
                                        </p:tav>
                                        <p:tav tm="100000">
                                          <p:val>
                                            <p:strVal val="#ppt_h"/>
                                          </p:val>
                                        </p:tav>
                                      </p:tavLst>
                                    </p:anim>
                                    <p:anim calcmode="lin" valueType="num">
                                      <p:cBhvr>
                                        <p:cTn id="87" dur="500" fill="hold"/>
                                        <p:tgtEl>
                                          <p:spTgt spid="41"/>
                                        </p:tgtEl>
                                        <p:attrNameLst>
                                          <p:attrName>style.rotation</p:attrName>
                                        </p:attrNameLst>
                                      </p:cBhvr>
                                      <p:tavLst>
                                        <p:tav tm="0">
                                          <p:val>
                                            <p:fltVal val="360"/>
                                          </p:val>
                                        </p:tav>
                                        <p:tav tm="100000">
                                          <p:val>
                                            <p:fltVal val="0"/>
                                          </p:val>
                                        </p:tav>
                                      </p:tavLst>
                                    </p:anim>
                                    <p:animEffect transition="in" filter="fade">
                                      <p:cBhvr>
                                        <p:cTn id="88" dur="500"/>
                                        <p:tgtEl>
                                          <p:spTgt spid="41"/>
                                        </p:tgtEl>
                                      </p:cBhvr>
                                    </p:animEffect>
                                  </p:childTnLst>
                                </p:cTn>
                              </p:par>
                              <p:par>
                                <p:cTn id="89" presetID="49" presetClass="entr" presetSubtype="0" decel="100000" fill="hold" grpId="0" nodeType="withEffect">
                                  <p:stCondLst>
                                    <p:cond delay="50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 calcmode="lin" valueType="num">
                                      <p:cBhvr>
                                        <p:cTn id="93" dur="500" fill="hold"/>
                                        <p:tgtEl>
                                          <p:spTgt spid="38"/>
                                        </p:tgtEl>
                                        <p:attrNameLst>
                                          <p:attrName>style.rotation</p:attrName>
                                        </p:attrNameLst>
                                      </p:cBhvr>
                                      <p:tavLst>
                                        <p:tav tm="0">
                                          <p:val>
                                            <p:fltVal val="360"/>
                                          </p:val>
                                        </p:tav>
                                        <p:tav tm="100000">
                                          <p:val>
                                            <p:fltVal val="0"/>
                                          </p:val>
                                        </p:tav>
                                      </p:tavLst>
                                    </p:anim>
                                    <p:animEffect transition="in" filter="fade">
                                      <p:cBhvr>
                                        <p:cTn id="94" dur="500"/>
                                        <p:tgtEl>
                                          <p:spTgt spid="38"/>
                                        </p:tgtEl>
                                      </p:cBhvr>
                                    </p:animEffect>
                                  </p:childTnLst>
                                </p:cTn>
                              </p:par>
                              <p:par>
                                <p:cTn id="95" presetID="49" presetClass="entr" presetSubtype="0" decel="100000" fill="hold" grpId="0" nodeType="withEffect">
                                  <p:stCondLst>
                                    <p:cond delay="600"/>
                                  </p:stCondLst>
                                  <p:childTnLst>
                                    <p:set>
                                      <p:cBhvr>
                                        <p:cTn id="96" dur="1" fill="hold">
                                          <p:stCondLst>
                                            <p:cond delay="0"/>
                                          </p:stCondLst>
                                        </p:cTn>
                                        <p:tgtEl>
                                          <p:spTgt spid="33"/>
                                        </p:tgtEl>
                                        <p:attrNameLst>
                                          <p:attrName>style.visibility</p:attrName>
                                        </p:attrNameLst>
                                      </p:cBhvr>
                                      <p:to>
                                        <p:strVal val="visible"/>
                                      </p:to>
                                    </p:set>
                                    <p:anim calcmode="lin" valueType="num">
                                      <p:cBhvr>
                                        <p:cTn id="97" dur="500" fill="hold"/>
                                        <p:tgtEl>
                                          <p:spTgt spid="33"/>
                                        </p:tgtEl>
                                        <p:attrNameLst>
                                          <p:attrName>ppt_w</p:attrName>
                                        </p:attrNameLst>
                                      </p:cBhvr>
                                      <p:tavLst>
                                        <p:tav tm="0">
                                          <p:val>
                                            <p:fltVal val="0"/>
                                          </p:val>
                                        </p:tav>
                                        <p:tav tm="100000">
                                          <p:val>
                                            <p:strVal val="#ppt_w"/>
                                          </p:val>
                                        </p:tav>
                                      </p:tavLst>
                                    </p:anim>
                                    <p:anim calcmode="lin" valueType="num">
                                      <p:cBhvr>
                                        <p:cTn id="98" dur="500" fill="hold"/>
                                        <p:tgtEl>
                                          <p:spTgt spid="33"/>
                                        </p:tgtEl>
                                        <p:attrNameLst>
                                          <p:attrName>ppt_h</p:attrName>
                                        </p:attrNameLst>
                                      </p:cBhvr>
                                      <p:tavLst>
                                        <p:tav tm="0">
                                          <p:val>
                                            <p:fltVal val="0"/>
                                          </p:val>
                                        </p:tav>
                                        <p:tav tm="100000">
                                          <p:val>
                                            <p:strVal val="#ppt_h"/>
                                          </p:val>
                                        </p:tav>
                                      </p:tavLst>
                                    </p:anim>
                                    <p:anim calcmode="lin" valueType="num">
                                      <p:cBhvr>
                                        <p:cTn id="99" dur="500" fill="hold"/>
                                        <p:tgtEl>
                                          <p:spTgt spid="33"/>
                                        </p:tgtEl>
                                        <p:attrNameLst>
                                          <p:attrName>style.rotation</p:attrName>
                                        </p:attrNameLst>
                                      </p:cBhvr>
                                      <p:tavLst>
                                        <p:tav tm="0">
                                          <p:val>
                                            <p:fltVal val="360"/>
                                          </p:val>
                                        </p:tav>
                                        <p:tav tm="100000">
                                          <p:val>
                                            <p:fltVal val="0"/>
                                          </p:val>
                                        </p:tav>
                                      </p:tavLst>
                                    </p:anim>
                                    <p:animEffect transition="in" filter="fade">
                                      <p:cBhvr>
                                        <p:cTn id="100" dur="500"/>
                                        <p:tgtEl>
                                          <p:spTgt spid="33"/>
                                        </p:tgtEl>
                                      </p:cBhvr>
                                    </p:animEffect>
                                  </p:childTnLst>
                                </p:cTn>
                              </p:par>
                              <p:par>
                                <p:cTn id="101" presetID="49" presetClass="entr" presetSubtype="0" decel="100000" fill="hold" grpId="0" nodeType="withEffect">
                                  <p:stCondLst>
                                    <p:cond delay="30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 calcmode="lin" valueType="num">
                                      <p:cBhvr>
                                        <p:cTn id="105" dur="500" fill="hold"/>
                                        <p:tgtEl>
                                          <p:spTgt spid="42"/>
                                        </p:tgtEl>
                                        <p:attrNameLst>
                                          <p:attrName>style.rotation</p:attrName>
                                        </p:attrNameLst>
                                      </p:cBhvr>
                                      <p:tavLst>
                                        <p:tav tm="0">
                                          <p:val>
                                            <p:fltVal val="360"/>
                                          </p:val>
                                        </p:tav>
                                        <p:tav tm="100000">
                                          <p:val>
                                            <p:fltVal val="0"/>
                                          </p:val>
                                        </p:tav>
                                      </p:tavLst>
                                    </p:anim>
                                    <p:animEffect transition="in" filter="fade">
                                      <p:cBhvr>
                                        <p:cTn id="106" dur="500"/>
                                        <p:tgtEl>
                                          <p:spTgt spid="42"/>
                                        </p:tgtEl>
                                      </p:cBhvr>
                                    </p:animEffect>
                                  </p:childTnLst>
                                </p:cTn>
                              </p:par>
                              <p:par>
                                <p:cTn id="107" presetID="49" presetClass="entr" presetSubtype="0" decel="100000" fill="hold" grpId="0" nodeType="withEffect">
                                  <p:stCondLst>
                                    <p:cond delay="30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 calcmode="lin" valueType="num">
                                      <p:cBhvr>
                                        <p:cTn id="111" dur="500" fill="hold"/>
                                        <p:tgtEl>
                                          <p:spTgt spid="35"/>
                                        </p:tgtEl>
                                        <p:attrNameLst>
                                          <p:attrName>style.rotation</p:attrName>
                                        </p:attrNameLst>
                                      </p:cBhvr>
                                      <p:tavLst>
                                        <p:tav tm="0">
                                          <p:val>
                                            <p:fltVal val="360"/>
                                          </p:val>
                                        </p:tav>
                                        <p:tav tm="100000">
                                          <p:val>
                                            <p:fltVal val="0"/>
                                          </p:val>
                                        </p:tav>
                                      </p:tavLst>
                                    </p:anim>
                                    <p:animEffect transition="in" filter="fade">
                                      <p:cBhvr>
                                        <p:cTn id="112" dur="500"/>
                                        <p:tgtEl>
                                          <p:spTgt spid="35"/>
                                        </p:tgtEl>
                                      </p:cBhvr>
                                    </p:animEffect>
                                  </p:childTnLst>
                                </p:cTn>
                              </p:par>
                              <p:par>
                                <p:cTn id="113" presetID="49" presetClass="entr" presetSubtype="0" decel="100000" fill="hold" grpId="0" nodeType="withEffect">
                                  <p:stCondLst>
                                    <p:cond delay="400"/>
                                  </p:stCondLst>
                                  <p:childTnLst>
                                    <p:set>
                                      <p:cBhvr>
                                        <p:cTn id="114" dur="1" fill="hold">
                                          <p:stCondLst>
                                            <p:cond delay="0"/>
                                          </p:stCondLst>
                                        </p:cTn>
                                        <p:tgtEl>
                                          <p:spTgt spid="43"/>
                                        </p:tgtEl>
                                        <p:attrNameLst>
                                          <p:attrName>style.visibility</p:attrName>
                                        </p:attrNameLst>
                                      </p:cBhvr>
                                      <p:to>
                                        <p:strVal val="visible"/>
                                      </p:to>
                                    </p:set>
                                    <p:anim calcmode="lin" valueType="num">
                                      <p:cBhvr>
                                        <p:cTn id="115" dur="500" fill="hold"/>
                                        <p:tgtEl>
                                          <p:spTgt spid="43"/>
                                        </p:tgtEl>
                                        <p:attrNameLst>
                                          <p:attrName>ppt_w</p:attrName>
                                        </p:attrNameLst>
                                      </p:cBhvr>
                                      <p:tavLst>
                                        <p:tav tm="0">
                                          <p:val>
                                            <p:fltVal val="0"/>
                                          </p:val>
                                        </p:tav>
                                        <p:tav tm="100000">
                                          <p:val>
                                            <p:strVal val="#ppt_w"/>
                                          </p:val>
                                        </p:tav>
                                      </p:tavLst>
                                    </p:anim>
                                    <p:anim calcmode="lin" valueType="num">
                                      <p:cBhvr>
                                        <p:cTn id="116" dur="500" fill="hold"/>
                                        <p:tgtEl>
                                          <p:spTgt spid="43"/>
                                        </p:tgtEl>
                                        <p:attrNameLst>
                                          <p:attrName>ppt_h</p:attrName>
                                        </p:attrNameLst>
                                      </p:cBhvr>
                                      <p:tavLst>
                                        <p:tav tm="0">
                                          <p:val>
                                            <p:fltVal val="0"/>
                                          </p:val>
                                        </p:tav>
                                        <p:tav tm="100000">
                                          <p:val>
                                            <p:strVal val="#ppt_h"/>
                                          </p:val>
                                        </p:tav>
                                      </p:tavLst>
                                    </p:anim>
                                    <p:anim calcmode="lin" valueType="num">
                                      <p:cBhvr>
                                        <p:cTn id="117" dur="500" fill="hold"/>
                                        <p:tgtEl>
                                          <p:spTgt spid="43"/>
                                        </p:tgtEl>
                                        <p:attrNameLst>
                                          <p:attrName>style.rotation</p:attrName>
                                        </p:attrNameLst>
                                      </p:cBhvr>
                                      <p:tavLst>
                                        <p:tav tm="0">
                                          <p:val>
                                            <p:fltVal val="360"/>
                                          </p:val>
                                        </p:tav>
                                        <p:tav tm="100000">
                                          <p:val>
                                            <p:fltVal val="0"/>
                                          </p:val>
                                        </p:tav>
                                      </p:tavLst>
                                    </p:anim>
                                    <p:animEffect transition="in" filter="fade">
                                      <p:cBhvr>
                                        <p:cTn id="118" dur="500"/>
                                        <p:tgtEl>
                                          <p:spTgt spid="43"/>
                                        </p:tgtEl>
                                      </p:cBhvr>
                                    </p:animEffect>
                                  </p:childTnLst>
                                </p:cTn>
                              </p:par>
                              <p:par>
                                <p:cTn id="119" presetID="49" presetClass="entr" presetSubtype="0" decel="100000" fill="hold" grpId="0" nodeType="withEffect">
                                  <p:stCondLst>
                                    <p:cond delay="400"/>
                                  </p:stCondLst>
                                  <p:childTnLst>
                                    <p:set>
                                      <p:cBhvr>
                                        <p:cTn id="120" dur="1" fill="hold">
                                          <p:stCondLst>
                                            <p:cond delay="0"/>
                                          </p:stCondLst>
                                        </p:cTn>
                                        <p:tgtEl>
                                          <p:spTgt spid="34"/>
                                        </p:tgtEl>
                                        <p:attrNameLst>
                                          <p:attrName>style.visibility</p:attrName>
                                        </p:attrNameLst>
                                      </p:cBhvr>
                                      <p:to>
                                        <p:strVal val="visible"/>
                                      </p:to>
                                    </p:set>
                                    <p:anim calcmode="lin" valueType="num">
                                      <p:cBhvr>
                                        <p:cTn id="121" dur="500" fill="hold"/>
                                        <p:tgtEl>
                                          <p:spTgt spid="34"/>
                                        </p:tgtEl>
                                        <p:attrNameLst>
                                          <p:attrName>ppt_w</p:attrName>
                                        </p:attrNameLst>
                                      </p:cBhvr>
                                      <p:tavLst>
                                        <p:tav tm="0">
                                          <p:val>
                                            <p:fltVal val="0"/>
                                          </p:val>
                                        </p:tav>
                                        <p:tav tm="100000">
                                          <p:val>
                                            <p:strVal val="#ppt_w"/>
                                          </p:val>
                                        </p:tav>
                                      </p:tavLst>
                                    </p:anim>
                                    <p:anim calcmode="lin" valueType="num">
                                      <p:cBhvr>
                                        <p:cTn id="122" dur="500" fill="hold"/>
                                        <p:tgtEl>
                                          <p:spTgt spid="34"/>
                                        </p:tgtEl>
                                        <p:attrNameLst>
                                          <p:attrName>ppt_h</p:attrName>
                                        </p:attrNameLst>
                                      </p:cBhvr>
                                      <p:tavLst>
                                        <p:tav tm="0">
                                          <p:val>
                                            <p:fltVal val="0"/>
                                          </p:val>
                                        </p:tav>
                                        <p:tav tm="100000">
                                          <p:val>
                                            <p:strVal val="#ppt_h"/>
                                          </p:val>
                                        </p:tav>
                                      </p:tavLst>
                                    </p:anim>
                                    <p:anim calcmode="lin" valueType="num">
                                      <p:cBhvr>
                                        <p:cTn id="123" dur="500" fill="hold"/>
                                        <p:tgtEl>
                                          <p:spTgt spid="34"/>
                                        </p:tgtEl>
                                        <p:attrNameLst>
                                          <p:attrName>style.rotation</p:attrName>
                                        </p:attrNameLst>
                                      </p:cBhvr>
                                      <p:tavLst>
                                        <p:tav tm="0">
                                          <p:val>
                                            <p:fltVal val="360"/>
                                          </p:val>
                                        </p:tav>
                                        <p:tav tm="100000">
                                          <p:val>
                                            <p:fltVal val="0"/>
                                          </p:val>
                                        </p:tav>
                                      </p:tavLst>
                                    </p:anim>
                                    <p:animEffect transition="in" filter="fade">
                                      <p:cBhvr>
                                        <p:cTn id="124" dur="500"/>
                                        <p:tgtEl>
                                          <p:spTgt spid="34"/>
                                        </p:tgtEl>
                                      </p:cBhvr>
                                    </p:animEffect>
                                  </p:childTnLst>
                                </p:cTn>
                              </p:par>
                              <p:par>
                                <p:cTn id="125" presetID="49" presetClass="entr" presetSubtype="0" decel="100000" fill="hold" grpId="0" nodeType="withEffect">
                                  <p:stCondLst>
                                    <p:cond delay="400"/>
                                  </p:stCondLst>
                                  <p:childTnLst>
                                    <p:set>
                                      <p:cBhvr>
                                        <p:cTn id="126" dur="1" fill="hold">
                                          <p:stCondLst>
                                            <p:cond delay="0"/>
                                          </p:stCondLst>
                                        </p:cTn>
                                        <p:tgtEl>
                                          <p:spTgt spid="47"/>
                                        </p:tgtEl>
                                        <p:attrNameLst>
                                          <p:attrName>style.visibility</p:attrName>
                                        </p:attrNameLst>
                                      </p:cBhvr>
                                      <p:to>
                                        <p:strVal val="visible"/>
                                      </p:to>
                                    </p:set>
                                    <p:anim calcmode="lin" valueType="num">
                                      <p:cBhvr>
                                        <p:cTn id="127" dur="500" fill="hold"/>
                                        <p:tgtEl>
                                          <p:spTgt spid="47"/>
                                        </p:tgtEl>
                                        <p:attrNameLst>
                                          <p:attrName>ppt_w</p:attrName>
                                        </p:attrNameLst>
                                      </p:cBhvr>
                                      <p:tavLst>
                                        <p:tav tm="0">
                                          <p:val>
                                            <p:fltVal val="0"/>
                                          </p:val>
                                        </p:tav>
                                        <p:tav tm="100000">
                                          <p:val>
                                            <p:strVal val="#ppt_w"/>
                                          </p:val>
                                        </p:tav>
                                      </p:tavLst>
                                    </p:anim>
                                    <p:anim calcmode="lin" valueType="num">
                                      <p:cBhvr>
                                        <p:cTn id="128" dur="500" fill="hold"/>
                                        <p:tgtEl>
                                          <p:spTgt spid="47"/>
                                        </p:tgtEl>
                                        <p:attrNameLst>
                                          <p:attrName>ppt_h</p:attrName>
                                        </p:attrNameLst>
                                      </p:cBhvr>
                                      <p:tavLst>
                                        <p:tav tm="0">
                                          <p:val>
                                            <p:fltVal val="0"/>
                                          </p:val>
                                        </p:tav>
                                        <p:tav tm="100000">
                                          <p:val>
                                            <p:strVal val="#ppt_h"/>
                                          </p:val>
                                        </p:tav>
                                      </p:tavLst>
                                    </p:anim>
                                    <p:anim calcmode="lin" valueType="num">
                                      <p:cBhvr>
                                        <p:cTn id="129" dur="500" fill="hold"/>
                                        <p:tgtEl>
                                          <p:spTgt spid="47"/>
                                        </p:tgtEl>
                                        <p:attrNameLst>
                                          <p:attrName>style.rotation</p:attrName>
                                        </p:attrNameLst>
                                      </p:cBhvr>
                                      <p:tavLst>
                                        <p:tav tm="0">
                                          <p:val>
                                            <p:fltVal val="360"/>
                                          </p:val>
                                        </p:tav>
                                        <p:tav tm="100000">
                                          <p:val>
                                            <p:fltVal val="0"/>
                                          </p:val>
                                        </p:tav>
                                      </p:tavLst>
                                    </p:anim>
                                    <p:animEffect transition="in" filter="fade">
                                      <p:cBhvr>
                                        <p:cTn id="130" dur="500"/>
                                        <p:tgtEl>
                                          <p:spTgt spid="47"/>
                                        </p:tgtEl>
                                      </p:cBhvr>
                                    </p:animEffect>
                                  </p:childTnLst>
                                </p:cTn>
                              </p:par>
                              <p:par>
                                <p:cTn id="131" presetID="49" presetClass="entr" presetSubtype="0" decel="100000" fill="hold" grpId="0" nodeType="withEffect">
                                  <p:stCondLst>
                                    <p:cond delay="400"/>
                                  </p:stCondLst>
                                  <p:childTnLst>
                                    <p:set>
                                      <p:cBhvr>
                                        <p:cTn id="132" dur="1" fill="hold">
                                          <p:stCondLst>
                                            <p:cond delay="0"/>
                                          </p:stCondLst>
                                        </p:cTn>
                                        <p:tgtEl>
                                          <p:spTgt spid="44"/>
                                        </p:tgtEl>
                                        <p:attrNameLst>
                                          <p:attrName>style.visibility</p:attrName>
                                        </p:attrNameLst>
                                      </p:cBhvr>
                                      <p:to>
                                        <p:strVal val="visible"/>
                                      </p:to>
                                    </p:set>
                                    <p:anim calcmode="lin" valueType="num">
                                      <p:cBhvr>
                                        <p:cTn id="133" dur="500" fill="hold"/>
                                        <p:tgtEl>
                                          <p:spTgt spid="44"/>
                                        </p:tgtEl>
                                        <p:attrNameLst>
                                          <p:attrName>ppt_w</p:attrName>
                                        </p:attrNameLst>
                                      </p:cBhvr>
                                      <p:tavLst>
                                        <p:tav tm="0">
                                          <p:val>
                                            <p:fltVal val="0"/>
                                          </p:val>
                                        </p:tav>
                                        <p:tav tm="100000">
                                          <p:val>
                                            <p:strVal val="#ppt_w"/>
                                          </p:val>
                                        </p:tav>
                                      </p:tavLst>
                                    </p:anim>
                                    <p:anim calcmode="lin" valueType="num">
                                      <p:cBhvr>
                                        <p:cTn id="134" dur="500" fill="hold"/>
                                        <p:tgtEl>
                                          <p:spTgt spid="44"/>
                                        </p:tgtEl>
                                        <p:attrNameLst>
                                          <p:attrName>ppt_h</p:attrName>
                                        </p:attrNameLst>
                                      </p:cBhvr>
                                      <p:tavLst>
                                        <p:tav tm="0">
                                          <p:val>
                                            <p:fltVal val="0"/>
                                          </p:val>
                                        </p:tav>
                                        <p:tav tm="100000">
                                          <p:val>
                                            <p:strVal val="#ppt_h"/>
                                          </p:val>
                                        </p:tav>
                                      </p:tavLst>
                                    </p:anim>
                                    <p:anim calcmode="lin" valueType="num">
                                      <p:cBhvr>
                                        <p:cTn id="135" dur="500" fill="hold"/>
                                        <p:tgtEl>
                                          <p:spTgt spid="44"/>
                                        </p:tgtEl>
                                        <p:attrNameLst>
                                          <p:attrName>style.rotation</p:attrName>
                                        </p:attrNameLst>
                                      </p:cBhvr>
                                      <p:tavLst>
                                        <p:tav tm="0">
                                          <p:val>
                                            <p:fltVal val="360"/>
                                          </p:val>
                                        </p:tav>
                                        <p:tav tm="100000">
                                          <p:val>
                                            <p:fltVal val="0"/>
                                          </p:val>
                                        </p:tav>
                                      </p:tavLst>
                                    </p:anim>
                                    <p:animEffect transition="in" filter="fade">
                                      <p:cBhvr>
                                        <p:cTn id="136" dur="500"/>
                                        <p:tgtEl>
                                          <p:spTgt spid="44"/>
                                        </p:tgtEl>
                                      </p:cBhvr>
                                    </p:animEffect>
                                  </p:childTnLst>
                                </p:cTn>
                              </p:par>
                              <p:par>
                                <p:cTn id="137" presetID="49" presetClass="entr" presetSubtype="0" decel="100000" fill="hold" grpId="0" nodeType="withEffect">
                                  <p:stCondLst>
                                    <p:cond delay="400"/>
                                  </p:stCondLst>
                                  <p:childTnLst>
                                    <p:set>
                                      <p:cBhvr>
                                        <p:cTn id="138" dur="1" fill="hold">
                                          <p:stCondLst>
                                            <p:cond delay="0"/>
                                          </p:stCondLst>
                                        </p:cTn>
                                        <p:tgtEl>
                                          <p:spTgt spid="45"/>
                                        </p:tgtEl>
                                        <p:attrNameLst>
                                          <p:attrName>style.visibility</p:attrName>
                                        </p:attrNameLst>
                                      </p:cBhvr>
                                      <p:to>
                                        <p:strVal val="visible"/>
                                      </p:to>
                                    </p:set>
                                    <p:anim calcmode="lin" valueType="num">
                                      <p:cBhvr>
                                        <p:cTn id="139" dur="500" fill="hold"/>
                                        <p:tgtEl>
                                          <p:spTgt spid="45"/>
                                        </p:tgtEl>
                                        <p:attrNameLst>
                                          <p:attrName>ppt_w</p:attrName>
                                        </p:attrNameLst>
                                      </p:cBhvr>
                                      <p:tavLst>
                                        <p:tav tm="0">
                                          <p:val>
                                            <p:fltVal val="0"/>
                                          </p:val>
                                        </p:tav>
                                        <p:tav tm="100000">
                                          <p:val>
                                            <p:strVal val="#ppt_w"/>
                                          </p:val>
                                        </p:tav>
                                      </p:tavLst>
                                    </p:anim>
                                    <p:anim calcmode="lin" valueType="num">
                                      <p:cBhvr>
                                        <p:cTn id="140" dur="500" fill="hold"/>
                                        <p:tgtEl>
                                          <p:spTgt spid="45"/>
                                        </p:tgtEl>
                                        <p:attrNameLst>
                                          <p:attrName>ppt_h</p:attrName>
                                        </p:attrNameLst>
                                      </p:cBhvr>
                                      <p:tavLst>
                                        <p:tav tm="0">
                                          <p:val>
                                            <p:fltVal val="0"/>
                                          </p:val>
                                        </p:tav>
                                        <p:tav tm="100000">
                                          <p:val>
                                            <p:strVal val="#ppt_h"/>
                                          </p:val>
                                        </p:tav>
                                      </p:tavLst>
                                    </p:anim>
                                    <p:anim calcmode="lin" valueType="num">
                                      <p:cBhvr>
                                        <p:cTn id="141" dur="500" fill="hold"/>
                                        <p:tgtEl>
                                          <p:spTgt spid="45"/>
                                        </p:tgtEl>
                                        <p:attrNameLst>
                                          <p:attrName>style.rotation</p:attrName>
                                        </p:attrNameLst>
                                      </p:cBhvr>
                                      <p:tavLst>
                                        <p:tav tm="0">
                                          <p:val>
                                            <p:fltVal val="360"/>
                                          </p:val>
                                        </p:tav>
                                        <p:tav tm="100000">
                                          <p:val>
                                            <p:fltVal val="0"/>
                                          </p:val>
                                        </p:tav>
                                      </p:tavLst>
                                    </p:anim>
                                    <p:animEffect transition="in" filter="fade">
                                      <p:cBhvr>
                                        <p:cTn id="142" dur="500"/>
                                        <p:tgtEl>
                                          <p:spTgt spid="45"/>
                                        </p:tgtEl>
                                      </p:cBhvr>
                                    </p:animEffect>
                                  </p:childTnLst>
                                </p:cTn>
                              </p:par>
                              <p:par>
                                <p:cTn id="143" presetID="49" presetClass="entr" presetSubtype="0" decel="100000" fill="hold" grpId="0" nodeType="withEffect">
                                  <p:stCondLst>
                                    <p:cond delay="400"/>
                                  </p:stCondLst>
                                  <p:childTnLst>
                                    <p:set>
                                      <p:cBhvr>
                                        <p:cTn id="144" dur="1" fill="hold">
                                          <p:stCondLst>
                                            <p:cond delay="0"/>
                                          </p:stCondLst>
                                        </p:cTn>
                                        <p:tgtEl>
                                          <p:spTgt spid="49"/>
                                        </p:tgtEl>
                                        <p:attrNameLst>
                                          <p:attrName>style.visibility</p:attrName>
                                        </p:attrNameLst>
                                      </p:cBhvr>
                                      <p:to>
                                        <p:strVal val="visible"/>
                                      </p:to>
                                    </p:set>
                                    <p:anim calcmode="lin" valueType="num">
                                      <p:cBhvr>
                                        <p:cTn id="145" dur="500" fill="hold"/>
                                        <p:tgtEl>
                                          <p:spTgt spid="49"/>
                                        </p:tgtEl>
                                        <p:attrNameLst>
                                          <p:attrName>ppt_w</p:attrName>
                                        </p:attrNameLst>
                                      </p:cBhvr>
                                      <p:tavLst>
                                        <p:tav tm="0">
                                          <p:val>
                                            <p:fltVal val="0"/>
                                          </p:val>
                                        </p:tav>
                                        <p:tav tm="100000">
                                          <p:val>
                                            <p:strVal val="#ppt_w"/>
                                          </p:val>
                                        </p:tav>
                                      </p:tavLst>
                                    </p:anim>
                                    <p:anim calcmode="lin" valueType="num">
                                      <p:cBhvr>
                                        <p:cTn id="146" dur="500" fill="hold"/>
                                        <p:tgtEl>
                                          <p:spTgt spid="49"/>
                                        </p:tgtEl>
                                        <p:attrNameLst>
                                          <p:attrName>ppt_h</p:attrName>
                                        </p:attrNameLst>
                                      </p:cBhvr>
                                      <p:tavLst>
                                        <p:tav tm="0">
                                          <p:val>
                                            <p:fltVal val="0"/>
                                          </p:val>
                                        </p:tav>
                                        <p:tav tm="100000">
                                          <p:val>
                                            <p:strVal val="#ppt_h"/>
                                          </p:val>
                                        </p:tav>
                                      </p:tavLst>
                                    </p:anim>
                                    <p:anim calcmode="lin" valueType="num">
                                      <p:cBhvr>
                                        <p:cTn id="147" dur="500" fill="hold"/>
                                        <p:tgtEl>
                                          <p:spTgt spid="49"/>
                                        </p:tgtEl>
                                        <p:attrNameLst>
                                          <p:attrName>style.rotation</p:attrName>
                                        </p:attrNameLst>
                                      </p:cBhvr>
                                      <p:tavLst>
                                        <p:tav tm="0">
                                          <p:val>
                                            <p:fltVal val="360"/>
                                          </p:val>
                                        </p:tav>
                                        <p:tav tm="100000">
                                          <p:val>
                                            <p:fltVal val="0"/>
                                          </p:val>
                                        </p:tav>
                                      </p:tavLst>
                                    </p:anim>
                                    <p:animEffect transition="in" filter="fade">
                                      <p:cBhvr>
                                        <p:cTn id="148" dur="500"/>
                                        <p:tgtEl>
                                          <p:spTgt spid="49"/>
                                        </p:tgtEl>
                                      </p:cBhvr>
                                    </p:animEffect>
                                  </p:childTnLst>
                                </p:cTn>
                              </p:par>
                              <p:par>
                                <p:cTn id="149" presetID="49" presetClass="entr" presetSubtype="0" decel="100000" fill="hold" grpId="0" nodeType="withEffect">
                                  <p:stCondLst>
                                    <p:cond delay="400"/>
                                  </p:stCondLst>
                                  <p:childTnLst>
                                    <p:set>
                                      <p:cBhvr>
                                        <p:cTn id="150" dur="1" fill="hold">
                                          <p:stCondLst>
                                            <p:cond delay="0"/>
                                          </p:stCondLst>
                                        </p:cTn>
                                        <p:tgtEl>
                                          <p:spTgt spid="48"/>
                                        </p:tgtEl>
                                        <p:attrNameLst>
                                          <p:attrName>style.visibility</p:attrName>
                                        </p:attrNameLst>
                                      </p:cBhvr>
                                      <p:to>
                                        <p:strVal val="visible"/>
                                      </p:to>
                                    </p:set>
                                    <p:anim calcmode="lin" valueType="num">
                                      <p:cBhvr>
                                        <p:cTn id="151" dur="500" fill="hold"/>
                                        <p:tgtEl>
                                          <p:spTgt spid="48"/>
                                        </p:tgtEl>
                                        <p:attrNameLst>
                                          <p:attrName>ppt_w</p:attrName>
                                        </p:attrNameLst>
                                      </p:cBhvr>
                                      <p:tavLst>
                                        <p:tav tm="0">
                                          <p:val>
                                            <p:fltVal val="0"/>
                                          </p:val>
                                        </p:tav>
                                        <p:tav tm="100000">
                                          <p:val>
                                            <p:strVal val="#ppt_w"/>
                                          </p:val>
                                        </p:tav>
                                      </p:tavLst>
                                    </p:anim>
                                    <p:anim calcmode="lin" valueType="num">
                                      <p:cBhvr>
                                        <p:cTn id="152" dur="500" fill="hold"/>
                                        <p:tgtEl>
                                          <p:spTgt spid="48"/>
                                        </p:tgtEl>
                                        <p:attrNameLst>
                                          <p:attrName>ppt_h</p:attrName>
                                        </p:attrNameLst>
                                      </p:cBhvr>
                                      <p:tavLst>
                                        <p:tav tm="0">
                                          <p:val>
                                            <p:fltVal val="0"/>
                                          </p:val>
                                        </p:tav>
                                        <p:tav tm="100000">
                                          <p:val>
                                            <p:strVal val="#ppt_h"/>
                                          </p:val>
                                        </p:tav>
                                      </p:tavLst>
                                    </p:anim>
                                    <p:anim calcmode="lin" valueType="num">
                                      <p:cBhvr>
                                        <p:cTn id="153" dur="500" fill="hold"/>
                                        <p:tgtEl>
                                          <p:spTgt spid="48"/>
                                        </p:tgtEl>
                                        <p:attrNameLst>
                                          <p:attrName>style.rotation</p:attrName>
                                        </p:attrNameLst>
                                      </p:cBhvr>
                                      <p:tavLst>
                                        <p:tav tm="0">
                                          <p:val>
                                            <p:fltVal val="360"/>
                                          </p:val>
                                        </p:tav>
                                        <p:tav tm="100000">
                                          <p:val>
                                            <p:fltVal val="0"/>
                                          </p:val>
                                        </p:tav>
                                      </p:tavLst>
                                    </p:anim>
                                    <p:animEffect transition="in" filter="fade">
                                      <p:cBhvr>
                                        <p:cTn id="154" dur="500"/>
                                        <p:tgtEl>
                                          <p:spTgt spid="48"/>
                                        </p:tgtEl>
                                      </p:cBhvr>
                                    </p:animEffect>
                                  </p:childTnLst>
                                </p:cTn>
                              </p:par>
                              <p:par>
                                <p:cTn id="155" presetID="22" presetClass="entr" presetSubtype="8" fill="hold" grpId="0" nodeType="withEffect">
                                  <p:stCondLst>
                                    <p:cond delay="80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6" grpId="0" animBg="1"/>
      <p:bldP spid="37" grpId="0" animBg="1"/>
      <p:bldP spid="38" grpId="0" animBg="1"/>
      <p:bldP spid="33" grpId="0" animBg="1"/>
      <p:bldP spid="40" grpId="0" animBg="1"/>
      <p:bldP spid="41" grpId="0" animBg="1"/>
      <p:bldP spid="32" grpId="0"/>
      <p:bldP spid="34" grpId="0" animBg="1"/>
      <p:bldP spid="35" grpId="0" animBg="1"/>
      <p:bldP spid="39"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 </a:t>
            </a:r>
            <a:r>
              <a:rPr lang="en-US" altLang="zh-CN" sz="4000" b="1" dirty="0" err="1" smtClean="0">
                <a:solidFill>
                  <a:schemeClr val="bg1"/>
                </a:solidFill>
                <a:latin typeface="微软雅黑" panose="020B0503020204020204" pitchFamily="34" charset="-122"/>
                <a:ea typeface="微软雅黑" panose="020B0503020204020204" pitchFamily="34" charset="-122"/>
              </a:rPr>
              <a:t>Nodejs</a:t>
            </a:r>
            <a:r>
              <a:rPr lang="zh-CN" altLang="en-US" sz="4000" b="1" dirty="0" smtClean="0">
                <a:solidFill>
                  <a:schemeClr val="bg1"/>
                </a:solidFill>
                <a:latin typeface="微软雅黑" panose="020B0503020204020204" pitchFamily="34" charset="-122"/>
                <a:ea typeface="微软雅黑" panose="020B0503020204020204" pitchFamily="34" charset="-122"/>
              </a:rPr>
              <a:t>服务器接口设计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1729090" y="2212240"/>
            <a:ext cx="8478939" cy="583185"/>
            <a:chOff x="1729090" y="2212240"/>
            <a:chExt cx="8478939" cy="583185"/>
          </a:xfrm>
        </p:grpSpPr>
        <p:sp>
          <p:nvSpPr>
            <p:cNvPr id="30" name="矩形 29"/>
            <p:cNvSpPr/>
            <p:nvPr/>
          </p:nvSpPr>
          <p:spPr>
            <a:xfrm>
              <a:off x="7099110" y="2212240"/>
              <a:ext cx="3108919"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客户端数据查询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729090" y="2212240"/>
              <a:ext cx="2901100" cy="583185"/>
              <a:chOff x="4379102" y="2072640"/>
              <a:chExt cx="2107041" cy="583185"/>
            </a:xfrm>
          </p:grpSpPr>
          <p:sp>
            <p:nvSpPr>
              <p:cNvPr id="21" name="矩形 20"/>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数据查询接口</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矩形 21"/>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39" name="直接箭头连接符 38"/>
            <p:cNvCxnSpPr>
              <a:stCxn id="21" idx="3"/>
              <a:endCxn id="30" idx="1"/>
            </p:cNvCxnSpPr>
            <p:nvPr/>
          </p:nvCxnSpPr>
          <p:spPr>
            <a:xfrm>
              <a:off x="4630190" y="2503832"/>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729093" y="3779737"/>
            <a:ext cx="8478936" cy="583185"/>
            <a:chOff x="1729093" y="3770326"/>
            <a:chExt cx="8478936" cy="583185"/>
          </a:xfrm>
        </p:grpSpPr>
        <p:grpSp>
          <p:nvGrpSpPr>
            <p:cNvPr id="23" name="组合 22"/>
            <p:cNvGrpSpPr/>
            <p:nvPr/>
          </p:nvGrpSpPr>
          <p:grpSpPr>
            <a:xfrm>
              <a:off x="1729093" y="3770326"/>
              <a:ext cx="2901097" cy="583185"/>
              <a:chOff x="4379102" y="2072640"/>
              <a:chExt cx="2107041" cy="583185"/>
            </a:xfrm>
          </p:grpSpPr>
          <p:sp>
            <p:nvSpPr>
              <p:cNvPr id="24" name="矩形 23"/>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数据接收接口</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矩形 24"/>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3" name="矩形 32"/>
            <p:cNvSpPr/>
            <p:nvPr/>
          </p:nvSpPr>
          <p:spPr>
            <a:xfrm>
              <a:off x="7099114" y="3770326"/>
              <a:ext cx="3108915"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数据采集后存储</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41" name="直接箭头连接符 40"/>
            <p:cNvCxnSpPr/>
            <p:nvPr/>
          </p:nvCxnSpPr>
          <p:spPr>
            <a:xfrm>
              <a:off x="4630190" y="4079038"/>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29091" y="5336836"/>
            <a:ext cx="8478938" cy="583185"/>
            <a:chOff x="1729091" y="5336836"/>
            <a:chExt cx="8478938" cy="583185"/>
          </a:xfrm>
        </p:grpSpPr>
        <p:grpSp>
          <p:nvGrpSpPr>
            <p:cNvPr id="26" name="组合 25"/>
            <p:cNvGrpSpPr/>
            <p:nvPr/>
          </p:nvGrpSpPr>
          <p:grpSpPr>
            <a:xfrm>
              <a:off x="1729091" y="5336836"/>
              <a:ext cx="2901099" cy="583185"/>
              <a:chOff x="4379102" y="2072640"/>
              <a:chExt cx="2107041" cy="583185"/>
            </a:xfrm>
          </p:grpSpPr>
          <p:sp>
            <p:nvSpPr>
              <p:cNvPr id="27" name="矩形 26"/>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指令下发接口</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27"/>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6" name="矩形 35"/>
            <p:cNvSpPr/>
            <p:nvPr/>
          </p:nvSpPr>
          <p:spPr>
            <a:xfrm>
              <a:off x="7099112" y="5336836"/>
              <a:ext cx="3108917"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客户端控制用电器</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42" name="直接箭头连接符 41"/>
            <p:cNvCxnSpPr/>
            <p:nvPr/>
          </p:nvCxnSpPr>
          <p:spPr>
            <a:xfrm>
              <a:off x="4630190" y="5629418"/>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4594833"/>
      </p:ext>
    </p:extLst>
  </p:cSld>
  <p:clrMapOvr>
    <a:masterClrMapping/>
  </p:clrMapOvr>
  <mc:AlternateContent xmlns:mc="http://schemas.openxmlformats.org/markup-compatibility/2006">
    <mc:Choice xmlns:p14="http://schemas.microsoft.com/office/powerpoint/2010/main" Requires="p14">
      <p:transition spd="slow" p14:dur="125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anim calcmode="lin" valueType="num">
                                      <p:cBhvr>
                                        <p:cTn id="14" dur="500" fill="hold"/>
                                        <p:tgtEl>
                                          <p:spTgt spid="45"/>
                                        </p:tgtEl>
                                        <p:attrNameLst>
                                          <p:attrName>ppt_x</p:attrName>
                                        </p:attrNameLst>
                                      </p:cBhvr>
                                      <p:tavLst>
                                        <p:tav tm="0">
                                          <p:val>
                                            <p:strVal val="#ppt_x"/>
                                          </p:val>
                                        </p:tav>
                                        <p:tav tm="100000">
                                          <p:val>
                                            <p:strVal val="#ppt_x"/>
                                          </p:val>
                                        </p:tav>
                                      </p:tavLst>
                                    </p:anim>
                                    <p:anim calcmode="lin" valueType="num">
                                      <p:cBhvr>
                                        <p:cTn id="15" dur="500" fill="hold"/>
                                        <p:tgtEl>
                                          <p:spTgt spid="4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anim calcmode="lin" valueType="num">
                                      <p:cBhvr>
                                        <p:cTn id="20" dur="500" fill="hold"/>
                                        <p:tgtEl>
                                          <p:spTgt spid="46"/>
                                        </p:tgtEl>
                                        <p:attrNameLst>
                                          <p:attrName>ppt_x</p:attrName>
                                        </p:attrNameLst>
                                      </p:cBhvr>
                                      <p:tavLst>
                                        <p:tav tm="0">
                                          <p:val>
                                            <p:strVal val="#ppt_x"/>
                                          </p:val>
                                        </p:tav>
                                        <p:tav tm="100000">
                                          <p:val>
                                            <p:strVal val="#ppt_x"/>
                                          </p:val>
                                        </p:tav>
                                      </p:tavLst>
                                    </p:anim>
                                    <p:anim calcmode="lin" valueType="num">
                                      <p:cBhvr>
                                        <p:cTn id="21" dur="5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5868" y="1117600"/>
            <a:ext cx="7531138" cy="3585597"/>
          </a:xfrm>
          <a:prstGeom prst="rect">
            <a:avLst/>
          </a:prstGeom>
          <a:noFill/>
        </p:spPr>
        <p:txBody>
          <a:bodyPr wrap="square" rtlCol="0">
            <a:spAutoFit/>
          </a:bodyPr>
          <a:lstStyle/>
          <a:p>
            <a:r>
              <a:rPr lang="en-US" altLang="zh-CN" sz="3200" b="1" dirty="0" smtClean="0"/>
              <a:t>Express</a:t>
            </a:r>
            <a:r>
              <a:rPr lang="zh-CN" altLang="en-US" sz="3200" b="1" dirty="0" smtClean="0"/>
              <a:t>框架选择：</a:t>
            </a:r>
            <a:endParaRPr lang="en-US" altLang="zh-CN" sz="3200" b="1" dirty="0" smtClean="0"/>
          </a:p>
          <a:p>
            <a:pPr>
              <a:lnSpc>
                <a:spcPts val="2600"/>
              </a:lnSpc>
            </a:pPr>
            <a:r>
              <a:rPr lang="en-US" altLang="zh-CN" dirty="0"/>
              <a:t>Express </a:t>
            </a:r>
            <a:r>
              <a:rPr lang="zh-CN" altLang="en-US" dirty="0"/>
              <a:t>是一个基于 </a:t>
            </a:r>
            <a:r>
              <a:rPr lang="en-US" altLang="zh-CN" dirty="0"/>
              <a:t>Node.js </a:t>
            </a:r>
            <a:r>
              <a:rPr lang="zh-CN" altLang="en-US" dirty="0"/>
              <a:t>平台的极简、灵活的 </a:t>
            </a:r>
            <a:r>
              <a:rPr lang="en-US" altLang="zh-CN" dirty="0"/>
              <a:t>web </a:t>
            </a:r>
            <a:r>
              <a:rPr lang="zh-CN" altLang="en-US" dirty="0"/>
              <a:t>应用开发框架，它提供一系列强大的特性，</a:t>
            </a:r>
            <a:r>
              <a:rPr lang="zh-CN" altLang="en-US" dirty="0" smtClean="0"/>
              <a:t>帮助用户创建</a:t>
            </a:r>
            <a:r>
              <a:rPr lang="zh-CN" altLang="en-US" dirty="0"/>
              <a:t>各种 </a:t>
            </a:r>
            <a:r>
              <a:rPr lang="en-US" altLang="zh-CN" dirty="0"/>
              <a:t>Web </a:t>
            </a:r>
            <a:r>
              <a:rPr lang="zh-CN" altLang="en-US" dirty="0"/>
              <a:t>和移动设备应用</a:t>
            </a:r>
            <a:r>
              <a:rPr lang="zh-CN" altLang="en-US" dirty="0" smtClean="0"/>
              <a:t>。</a:t>
            </a:r>
            <a:endParaRPr lang="en-US" altLang="zh-CN" dirty="0" smtClean="0"/>
          </a:p>
          <a:p>
            <a:pPr>
              <a:lnSpc>
                <a:spcPts val="2600"/>
              </a:lnSpc>
            </a:pPr>
            <a:r>
              <a:rPr lang="zh-CN" altLang="en-US" dirty="0"/>
              <a:t>丰富的 </a:t>
            </a:r>
            <a:r>
              <a:rPr lang="en-US" altLang="zh-CN" dirty="0"/>
              <a:t>HTTP </a:t>
            </a:r>
            <a:r>
              <a:rPr lang="zh-CN" altLang="en-US" dirty="0"/>
              <a:t>快捷方法和任意排列组合的 </a:t>
            </a:r>
            <a:r>
              <a:rPr lang="en-US" altLang="zh-CN" dirty="0"/>
              <a:t>Connect </a:t>
            </a:r>
            <a:r>
              <a:rPr lang="zh-CN" altLang="en-US" dirty="0"/>
              <a:t>中间件</a:t>
            </a:r>
            <a:r>
              <a:rPr lang="zh-CN" altLang="en-US" dirty="0" smtClean="0"/>
              <a:t>，让用户创建</a:t>
            </a:r>
            <a:r>
              <a:rPr lang="zh-CN" altLang="en-US" dirty="0"/>
              <a:t>健壮、友好的 </a:t>
            </a:r>
            <a:r>
              <a:rPr lang="en-US" altLang="zh-CN" dirty="0"/>
              <a:t>API </a:t>
            </a:r>
            <a:r>
              <a:rPr lang="zh-CN" altLang="en-US" dirty="0"/>
              <a:t>变得既快速又简单</a:t>
            </a:r>
            <a:r>
              <a:rPr lang="zh-CN" altLang="en-US" dirty="0" smtClean="0"/>
              <a:t>。</a:t>
            </a:r>
            <a:endParaRPr lang="en-US" altLang="zh-CN" dirty="0" smtClean="0"/>
          </a:p>
          <a:p>
            <a:pPr>
              <a:lnSpc>
                <a:spcPts val="2600"/>
              </a:lnSpc>
            </a:pPr>
            <a:r>
              <a:rPr lang="en-US" altLang="zh-CN" dirty="0"/>
              <a:t>Express </a:t>
            </a:r>
            <a:r>
              <a:rPr lang="zh-CN" altLang="en-US" dirty="0"/>
              <a:t>不对 </a:t>
            </a:r>
            <a:r>
              <a:rPr lang="en-US" altLang="zh-CN" dirty="0"/>
              <a:t>Node.js </a:t>
            </a:r>
            <a:r>
              <a:rPr lang="zh-CN" altLang="en-US" dirty="0"/>
              <a:t>已有的特性进行二次抽象，我们只是在它之上扩展了 </a:t>
            </a:r>
            <a:r>
              <a:rPr lang="en-US" altLang="zh-CN" dirty="0"/>
              <a:t>Web </a:t>
            </a:r>
            <a:r>
              <a:rPr lang="zh-CN" altLang="en-US" dirty="0"/>
              <a:t>应用所需的基本功能</a:t>
            </a:r>
            <a:r>
              <a:rPr lang="zh-CN" altLang="en-US" dirty="0" smtClean="0"/>
              <a:t>。</a:t>
            </a:r>
            <a:endParaRPr lang="en-US" altLang="zh-CN" dirty="0" smtClean="0"/>
          </a:p>
          <a:p>
            <a:pPr>
              <a:lnSpc>
                <a:spcPts val="2600"/>
              </a:lnSpc>
            </a:pPr>
            <a:endParaRPr lang="en-US" altLang="zh-CN" dirty="0"/>
          </a:p>
          <a:p>
            <a:pPr>
              <a:lnSpc>
                <a:spcPts val="2600"/>
              </a:lnSpc>
            </a:pPr>
            <a:r>
              <a:rPr lang="en-US" altLang="zh-CN" sz="3200" dirty="0" err="1" smtClean="0"/>
              <a:t>Serialport</a:t>
            </a:r>
            <a:r>
              <a:rPr lang="zh-CN" altLang="en-US" sz="3200" dirty="0" smtClean="0"/>
              <a:t>读取串口框架：</a:t>
            </a:r>
            <a:endParaRPr lang="en-US" altLang="zh-CN" sz="3200" dirty="0" smtClean="0"/>
          </a:p>
          <a:p>
            <a:pPr>
              <a:lnSpc>
                <a:spcPts val="2600"/>
              </a:lnSpc>
            </a:pPr>
            <a:r>
              <a:rPr lang="zh-CN" altLang="en-US" dirty="0" smtClean="0"/>
              <a:t>支持</a:t>
            </a:r>
            <a:r>
              <a:rPr lang="en-US" altLang="zh-CN" dirty="0" err="1" smtClean="0"/>
              <a:t>javascript</a:t>
            </a:r>
            <a:r>
              <a:rPr lang="zh-CN" altLang="en-US" dirty="0" smtClean="0"/>
              <a:t>对串口进行一系列非常简单的操作。</a:t>
            </a:r>
            <a:endParaRPr lang="zh-CN" altLang="en-US" dirty="0"/>
          </a:p>
        </p:txBody>
      </p:sp>
    </p:spTree>
    <p:extLst>
      <p:ext uri="{BB962C8B-B14F-4D97-AF65-F5344CB8AC3E}">
        <p14:creationId xmlns:p14="http://schemas.microsoft.com/office/powerpoint/2010/main" val="361914076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 </a:t>
            </a:r>
            <a:r>
              <a:rPr lang="en-US" altLang="zh-CN" sz="4000" b="1" dirty="0" err="1" smtClean="0">
                <a:solidFill>
                  <a:schemeClr val="bg1"/>
                </a:solidFill>
                <a:latin typeface="微软雅黑" panose="020B0503020204020204" pitchFamily="34" charset="-122"/>
                <a:ea typeface="微软雅黑" panose="020B0503020204020204" pitchFamily="34" charset="-122"/>
              </a:rPr>
              <a:t>Mongodb</a:t>
            </a:r>
            <a:r>
              <a:rPr lang="zh-CN" altLang="en-US" sz="4000" b="1" dirty="0" smtClean="0">
                <a:solidFill>
                  <a:schemeClr val="bg1"/>
                </a:solidFill>
                <a:latin typeface="微软雅黑" panose="020B0503020204020204" pitchFamily="34" charset="-122"/>
                <a:ea typeface="微软雅黑" panose="020B0503020204020204" pitchFamily="34" charset="-122"/>
              </a:rPr>
              <a:t>数据库设计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972732" y="2076773"/>
            <a:ext cx="8235297" cy="583183"/>
            <a:chOff x="1972732" y="2212240"/>
            <a:chExt cx="8235297" cy="583183"/>
          </a:xfrm>
        </p:grpSpPr>
        <p:sp>
          <p:nvSpPr>
            <p:cNvPr id="7" name="矩形 6"/>
            <p:cNvSpPr/>
            <p:nvPr/>
          </p:nvSpPr>
          <p:spPr>
            <a:xfrm>
              <a:off x="1972732" y="2212240"/>
              <a:ext cx="2657457"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空气净化器状态表</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630189" y="2212240"/>
              <a:ext cx="5577840" cy="583183"/>
              <a:chOff x="4630189" y="2212240"/>
              <a:chExt cx="5577840" cy="583183"/>
            </a:xfrm>
          </p:grpSpPr>
          <p:sp>
            <p:nvSpPr>
              <p:cNvPr id="4" name="矩形 3"/>
              <p:cNvSpPr/>
              <p:nvPr/>
            </p:nvSpPr>
            <p:spPr>
              <a:xfrm>
                <a:off x="7099110" y="2212240"/>
                <a:ext cx="3108919"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存储空气净化器状态</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6" name="直接箭头连接符 5"/>
              <p:cNvCxnSpPr>
                <a:stCxn id="7" idx="3"/>
                <a:endCxn id="4" idx="1"/>
              </p:cNvCxnSpPr>
              <p:nvPr/>
            </p:nvCxnSpPr>
            <p:spPr>
              <a:xfrm>
                <a:off x="4630189" y="2503832"/>
                <a:ext cx="246892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 name="组合 8"/>
          <p:cNvGrpSpPr/>
          <p:nvPr/>
        </p:nvGrpSpPr>
        <p:grpSpPr>
          <a:xfrm>
            <a:off x="1972733" y="3970721"/>
            <a:ext cx="8235292" cy="583183"/>
            <a:chOff x="1972737" y="3770326"/>
            <a:chExt cx="8235292" cy="583183"/>
          </a:xfrm>
        </p:grpSpPr>
        <p:sp>
          <p:nvSpPr>
            <p:cNvPr id="13" name="矩形 12"/>
            <p:cNvSpPr/>
            <p:nvPr/>
          </p:nvSpPr>
          <p:spPr>
            <a:xfrm>
              <a:off x="1972737" y="3770326"/>
              <a:ext cx="2657454"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空气质量指数表</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7099114" y="3770326"/>
              <a:ext cx="3108915"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存储空气质量指数</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a:off x="4630190" y="4079038"/>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1" name="表格 20"/>
          <p:cNvGraphicFramePr>
            <a:graphicFrameLocks noGrp="1"/>
          </p:cNvGraphicFramePr>
          <p:nvPr>
            <p:extLst>
              <p:ext uri="{D42A27DB-BD31-4B8C-83A1-F6EECF244321}">
                <p14:modId xmlns:p14="http://schemas.microsoft.com/office/powerpoint/2010/main" val="623457148"/>
              </p:ext>
            </p:extLst>
          </p:nvPr>
        </p:nvGraphicFramePr>
        <p:xfrm>
          <a:off x="1972732" y="4887311"/>
          <a:ext cx="8235292" cy="741680"/>
        </p:xfrm>
        <a:graphic>
          <a:graphicData uri="http://schemas.openxmlformats.org/drawingml/2006/table">
            <a:tbl>
              <a:tblPr firstRow="1" bandRow="1">
                <a:tableStyleId>{5C22544A-7EE6-4342-B048-85BDC9FD1C3A}</a:tableStyleId>
              </a:tblPr>
              <a:tblGrid>
                <a:gridCol w="4117646">
                  <a:extLst>
                    <a:ext uri="{9D8B030D-6E8A-4147-A177-3AD203B41FA5}">
                      <a16:colId xmlns:a16="http://schemas.microsoft.com/office/drawing/2014/main" val="3592726245"/>
                    </a:ext>
                  </a:extLst>
                </a:gridCol>
                <a:gridCol w="4117646">
                  <a:extLst>
                    <a:ext uri="{9D8B030D-6E8A-4147-A177-3AD203B41FA5}">
                      <a16:colId xmlns:a16="http://schemas.microsoft.com/office/drawing/2014/main" val="2420230746"/>
                    </a:ext>
                  </a:extLst>
                </a:gridCol>
              </a:tblGrid>
              <a:tr h="370840">
                <a:tc>
                  <a:txBody>
                    <a:bodyPr/>
                    <a:lstStyle/>
                    <a:p>
                      <a:pPr algn="ctr"/>
                      <a:r>
                        <a:rPr lang="en-US" altLang="zh-CN" dirty="0" smtClean="0"/>
                        <a:t>name</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controllerStatus</a:t>
                      </a:r>
                      <a:endParaRPr lang="zh-CN" altLang="en-US" dirty="0" smtClean="0"/>
                    </a:p>
                  </a:txBody>
                  <a:tcPr/>
                </a:tc>
                <a:extLst>
                  <a:ext uri="{0D108BD9-81ED-4DB2-BD59-A6C34878D82A}">
                    <a16:rowId xmlns:a16="http://schemas.microsoft.com/office/drawing/2014/main" val="1513362137"/>
                  </a:ext>
                </a:extLst>
              </a:tr>
              <a:tr h="370840">
                <a:tc>
                  <a:txBody>
                    <a:bodyPr/>
                    <a:lstStyle/>
                    <a:p>
                      <a:pPr algn="ctr"/>
                      <a:r>
                        <a:rPr lang="en-US" altLang="zh-CN" dirty="0" err="1" smtClean="0"/>
                        <a:t>airCleaner</a:t>
                      </a:r>
                      <a:endParaRPr lang="zh-CN" altLang="en-US" dirty="0"/>
                    </a:p>
                  </a:txBody>
                  <a:tcPr/>
                </a:tc>
                <a:tc>
                  <a:txBody>
                    <a:bodyPr/>
                    <a:lstStyle/>
                    <a:p>
                      <a:pPr algn="ctr"/>
                      <a:r>
                        <a:rPr lang="en-US" altLang="zh-CN" dirty="0" err="1" smtClean="0"/>
                        <a:t>boolean</a:t>
                      </a:r>
                      <a:endParaRPr lang="zh-CN" altLang="en-US" dirty="0"/>
                    </a:p>
                  </a:txBody>
                  <a:tcPr/>
                </a:tc>
                <a:extLst>
                  <a:ext uri="{0D108BD9-81ED-4DB2-BD59-A6C34878D82A}">
                    <a16:rowId xmlns:a16="http://schemas.microsoft.com/office/drawing/2014/main" val="1729668877"/>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1667372717"/>
              </p:ext>
            </p:extLst>
          </p:nvPr>
        </p:nvGraphicFramePr>
        <p:xfrm>
          <a:off x="1972733" y="2929876"/>
          <a:ext cx="8235291" cy="741680"/>
        </p:xfrm>
        <a:graphic>
          <a:graphicData uri="http://schemas.openxmlformats.org/drawingml/2006/table">
            <a:tbl>
              <a:tblPr firstRow="1" bandRow="1">
                <a:tableStyleId>{5C22544A-7EE6-4342-B048-85BDC9FD1C3A}</a:tableStyleId>
              </a:tblPr>
              <a:tblGrid>
                <a:gridCol w="2745097">
                  <a:extLst>
                    <a:ext uri="{9D8B030D-6E8A-4147-A177-3AD203B41FA5}">
                      <a16:colId xmlns:a16="http://schemas.microsoft.com/office/drawing/2014/main" val="3592726245"/>
                    </a:ext>
                  </a:extLst>
                </a:gridCol>
                <a:gridCol w="2745097">
                  <a:extLst>
                    <a:ext uri="{9D8B030D-6E8A-4147-A177-3AD203B41FA5}">
                      <a16:colId xmlns:a16="http://schemas.microsoft.com/office/drawing/2014/main" val="2420230746"/>
                    </a:ext>
                  </a:extLst>
                </a:gridCol>
                <a:gridCol w="2745097">
                  <a:extLst>
                    <a:ext uri="{9D8B030D-6E8A-4147-A177-3AD203B41FA5}">
                      <a16:colId xmlns:a16="http://schemas.microsoft.com/office/drawing/2014/main" val="2585490062"/>
                    </a:ext>
                  </a:extLst>
                </a:gridCol>
              </a:tblGrid>
              <a:tr h="370840">
                <a:tc>
                  <a:txBody>
                    <a:bodyPr/>
                    <a:lstStyle/>
                    <a:p>
                      <a:pPr algn="ctr"/>
                      <a:r>
                        <a:rPr lang="en-US" altLang="zh-CN" dirty="0" smtClean="0"/>
                        <a:t>Time</a:t>
                      </a:r>
                      <a:endParaRPr lang="zh-CN" altLang="en-US" dirty="0"/>
                    </a:p>
                  </a:txBody>
                  <a:tcPr/>
                </a:tc>
                <a:tc>
                  <a:txBody>
                    <a:bodyPr/>
                    <a:lstStyle/>
                    <a:p>
                      <a:pPr algn="ctr"/>
                      <a:r>
                        <a:rPr lang="en-US" altLang="zh-CN" dirty="0" smtClean="0"/>
                        <a:t>PM2_5</a:t>
                      </a:r>
                      <a:endParaRPr lang="zh-CN" altLang="en-US" dirty="0"/>
                    </a:p>
                  </a:txBody>
                  <a:tcPr/>
                </a:tc>
                <a:tc>
                  <a:txBody>
                    <a:bodyPr/>
                    <a:lstStyle/>
                    <a:p>
                      <a:pPr algn="ctr"/>
                      <a:r>
                        <a:rPr lang="en-US" altLang="zh-CN" dirty="0" smtClean="0"/>
                        <a:t>PM10</a:t>
                      </a:r>
                      <a:endParaRPr lang="zh-CN" altLang="en-US" dirty="0"/>
                    </a:p>
                  </a:txBody>
                  <a:tcPr/>
                </a:tc>
                <a:extLst>
                  <a:ext uri="{0D108BD9-81ED-4DB2-BD59-A6C34878D82A}">
                    <a16:rowId xmlns:a16="http://schemas.microsoft.com/office/drawing/2014/main" val="1513362137"/>
                  </a:ext>
                </a:extLst>
              </a:tr>
              <a:tr h="370840">
                <a:tc>
                  <a:txBody>
                    <a:bodyPr/>
                    <a:lstStyle/>
                    <a:p>
                      <a:pPr algn="ctr"/>
                      <a:r>
                        <a:rPr lang="zh-CN" altLang="en-US" dirty="0" smtClean="0">
                          <a:latin typeface="微软雅黑" panose="020B0503020204020204" pitchFamily="34" charset="-122"/>
                          <a:ea typeface="微软雅黑" panose="020B0503020204020204" pitchFamily="34" charset="-122"/>
                        </a:rPr>
                        <a:t>时间戳</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30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29668877"/>
                  </a:ext>
                </a:extLst>
              </a:tr>
            </a:tbl>
          </a:graphicData>
        </a:graphic>
      </p:graphicFrame>
    </p:spTree>
    <p:extLst>
      <p:ext uri="{BB962C8B-B14F-4D97-AF65-F5344CB8AC3E}">
        <p14:creationId xmlns:p14="http://schemas.microsoft.com/office/powerpoint/2010/main" val="139410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ppt_x</p:attrName>
                                        </p:attrNameLst>
                                      </p:cBhvr>
                                      <p:tavLst>
                                        <p:tav tm="0">
                                          <p:val>
                                            <p:strVal val="#ppt_x"/>
                                          </p:val>
                                        </p:tav>
                                        <p:tav tm="100000">
                                          <p:val>
                                            <p:strVal val="#ppt_x"/>
                                          </p:val>
                                        </p:tav>
                                      </p:tavLst>
                                    </p:anim>
                                    <p:anim calcmode="lin" valueType="num">
                                      <p:cBhvr>
                                        <p:cTn id="25"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2329474" y="2529418"/>
            <a:ext cx="2084871" cy="2308324"/>
          </a:xfrm>
          <a:prstGeom prst="rect">
            <a:avLst/>
          </a:prstGeom>
          <a:noFill/>
        </p:spPr>
        <p:txBody>
          <a:bodyPr wrap="square" rtlCol="0">
            <a:spAutoFit/>
          </a:bodyPr>
          <a:lstStyle/>
          <a:p>
            <a:r>
              <a:rPr lang="zh-CN" altLang="en-US" sz="7200" dirty="0" smtClean="0">
                <a:solidFill>
                  <a:schemeClr val="accent3"/>
                </a:solidFill>
                <a:latin typeface="微软雅黑" panose="020B0503020204020204" pitchFamily="34" charset="-122"/>
                <a:ea typeface="微软雅黑" panose="020B0503020204020204" pitchFamily="34" charset="-122"/>
              </a:rPr>
              <a:t>用户界面</a:t>
            </a:r>
            <a:endParaRPr lang="zh-CN" altLang="en-US" sz="7200" dirty="0">
              <a:solidFill>
                <a:schemeClr val="accent3"/>
              </a:solidFill>
              <a:latin typeface="微软雅黑" panose="020B0503020204020204" pitchFamily="34" charset="-122"/>
              <a:ea typeface="微软雅黑" panose="020B0503020204020204" pitchFamily="34" charset="-122"/>
            </a:endParaRPr>
          </a:p>
        </p:txBody>
      </p:sp>
      <p:cxnSp>
        <p:nvCxnSpPr>
          <p:cNvPr id="59" name="直接连接符 58"/>
          <p:cNvCxnSpPr/>
          <p:nvPr/>
        </p:nvCxnSpPr>
        <p:spPr>
          <a:xfrm rot="16200000" flipV="1">
            <a:off x="5017443" y="3683581"/>
            <a:ext cx="180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8017021" y="1829692"/>
            <a:ext cx="2107041" cy="583185"/>
            <a:chOff x="4379102" y="2072640"/>
            <a:chExt cx="2107041" cy="583185"/>
          </a:xfrm>
        </p:grpSpPr>
        <p:sp>
          <p:nvSpPr>
            <p:cNvPr id="72" name="矩形 71"/>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登录界面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3" name="矩形 72"/>
            <p:cNvSpPr>
              <a:spLocks noChangeAspect="1"/>
            </p:cNvSpPr>
            <p:nvPr/>
          </p:nvSpPr>
          <p:spPr>
            <a:xfrm rot="5400000">
              <a:off x="4208342" y="2243400"/>
              <a:ext cx="583185" cy="241666"/>
            </a:xfrm>
            <a:prstGeom prst="rect">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8017024" y="3391991"/>
            <a:ext cx="2107041" cy="583185"/>
            <a:chOff x="4379102" y="2072640"/>
            <a:chExt cx="2107041" cy="583185"/>
          </a:xfrm>
        </p:grpSpPr>
        <p:sp>
          <p:nvSpPr>
            <p:cNvPr id="75" name="矩形 74"/>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工作台界面</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6" name="矩形 75"/>
            <p:cNvSpPr>
              <a:spLocks noChangeAspect="1"/>
            </p:cNvSpPr>
            <p:nvPr/>
          </p:nvSpPr>
          <p:spPr>
            <a:xfrm rot="5400000">
              <a:off x="4208342" y="2243400"/>
              <a:ext cx="583185" cy="241666"/>
            </a:xfrm>
            <a:prstGeom prst="rect">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8017022" y="4954288"/>
            <a:ext cx="2107041" cy="583185"/>
            <a:chOff x="4379102" y="2072640"/>
            <a:chExt cx="2107041" cy="583185"/>
          </a:xfrm>
        </p:grpSpPr>
        <p:sp>
          <p:nvSpPr>
            <p:cNvPr id="78" name="矩形 77"/>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功能界面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9" name="矩形 78"/>
            <p:cNvSpPr>
              <a:spLocks noChangeAspect="1"/>
            </p:cNvSpPr>
            <p:nvPr/>
          </p:nvSpPr>
          <p:spPr>
            <a:xfrm rot="5400000">
              <a:off x="4208342" y="2243400"/>
              <a:ext cx="583185" cy="241666"/>
            </a:xfrm>
            <a:prstGeom prst="rect">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327169" y="278305"/>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 </a:t>
            </a:r>
            <a:r>
              <a:rPr lang="zh-CN" altLang="en-US" sz="4000" b="1" dirty="0" smtClean="0">
                <a:solidFill>
                  <a:schemeClr val="bg1"/>
                </a:solidFill>
                <a:latin typeface="微软雅黑" panose="020B0503020204020204" pitchFamily="34" charset="-122"/>
                <a:ea typeface="微软雅黑" panose="020B0503020204020204" pitchFamily="34" charset="-122"/>
              </a:rPr>
              <a:t>客户端界面设计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286328" y="4837742"/>
            <a:ext cx="4171162" cy="523220"/>
          </a:xfrm>
          <a:prstGeom prst="rect">
            <a:avLst/>
          </a:prstGeom>
          <a:noFill/>
        </p:spPr>
        <p:txBody>
          <a:bodyPr wrap="square" rtlCol="0">
            <a:spAutoFit/>
          </a:bodyPr>
          <a:lstStyle/>
          <a:p>
            <a:r>
              <a:rPr lang="en-US" altLang="zh-CN" sz="2800" dirty="0" err="1" smtClean="0">
                <a:solidFill>
                  <a:srgbClr val="0070C0"/>
                </a:solidFill>
                <a:latin typeface="微软雅黑" panose="020B0503020204020204" pitchFamily="34" charset="-122"/>
                <a:ea typeface="微软雅黑" panose="020B0503020204020204" pitchFamily="34" charset="-122"/>
              </a:rPr>
              <a:t>HTML+CSS+JavaScript</a:t>
            </a:r>
            <a:endParaRPr lang="zh-CN" altLang="en-US"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614832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等腰三角形 66"/>
          <p:cNvSpPr/>
          <p:nvPr userDrawn="1"/>
        </p:nvSpPr>
        <p:spPr>
          <a:xfrm rot="16200000">
            <a:off x="2257682" y="1528927"/>
            <a:ext cx="412049" cy="35521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userDrawn="1"/>
        </p:nvSpPr>
        <p:spPr>
          <a:xfrm rot="5400000">
            <a:off x="2257682" y="1325073"/>
            <a:ext cx="412049" cy="35521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userDrawn="1"/>
        </p:nvSpPr>
        <p:spPr>
          <a:xfrm rot="5400000">
            <a:off x="2257682" y="1734952"/>
            <a:ext cx="412049" cy="35521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userDrawn="1"/>
        </p:nvSpPr>
        <p:spPr>
          <a:xfrm rot="16200000">
            <a:off x="2257682" y="1940976"/>
            <a:ext cx="412049" cy="35521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userDrawn="1"/>
        </p:nvSpPr>
        <p:spPr>
          <a:xfrm rot="16200000">
            <a:off x="2257682" y="2353024"/>
            <a:ext cx="412049" cy="35521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userDrawn="1"/>
        </p:nvSpPr>
        <p:spPr>
          <a:xfrm rot="5400000">
            <a:off x="2257682" y="2147653"/>
            <a:ext cx="412049" cy="35521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rot="10800000">
            <a:off x="3702687" y="4012277"/>
            <a:ext cx="417599" cy="360000"/>
          </a:xfrm>
          <a:prstGeom prst="triangle">
            <a:avLst/>
          </a:prstGeom>
          <a:solidFill>
            <a:srgbClr val="FB5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a:off x="3702687" y="3652277"/>
            <a:ext cx="417599" cy="360000"/>
          </a:xfrm>
          <a:prstGeom prst="triangle">
            <a:avLst/>
          </a:prstGeom>
          <a:solidFill>
            <a:srgbClr val="7B1B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10800000">
            <a:off x="3911486" y="3652277"/>
            <a:ext cx="417599" cy="3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4120286" y="3652277"/>
            <a:ext cx="417599" cy="36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rot="10800000">
            <a:off x="4329087" y="3652277"/>
            <a:ext cx="417599" cy="36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a:off x="4537887" y="3652277"/>
            <a:ext cx="417599" cy="36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rot="10800000">
            <a:off x="4537887" y="4012277"/>
            <a:ext cx="417599" cy="36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4329087" y="4012277"/>
            <a:ext cx="417599" cy="3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rot="10800000">
            <a:off x="4329087" y="4372277"/>
            <a:ext cx="417599" cy="36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等腰三角形 82"/>
          <p:cNvSpPr/>
          <p:nvPr/>
        </p:nvSpPr>
        <p:spPr>
          <a:xfrm>
            <a:off x="4120286" y="4372277"/>
            <a:ext cx="417599" cy="36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10800000">
            <a:off x="4120286" y="4732277"/>
            <a:ext cx="417599" cy="36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84"/>
          <p:cNvSpPr/>
          <p:nvPr/>
        </p:nvSpPr>
        <p:spPr>
          <a:xfrm>
            <a:off x="3911483" y="4730708"/>
            <a:ext cx="417599" cy="36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4329084" y="4730708"/>
            <a:ext cx="417599" cy="36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rot="10800000">
            <a:off x="4537884" y="4730708"/>
            <a:ext cx="417599" cy="36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等腰三角形 88"/>
          <p:cNvSpPr/>
          <p:nvPr/>
        </p:nvSpPr>
        <p:spPr>
          <a:xfrm rot="10800000">
            <a:off x="5621128" y="1296341"/>
            <a:ext cx="417599" cy="3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a:off x="5829927" y="1296341"/>
            <a:ext cx="417599" cy="36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rot="10800000">
            <a:off x="6038728" y="1296341"/>
            <a:ext cx="417599" cy="36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6247529" y="1296341"/>
            <a:ext cx="417599" cy="36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rot="10800000">
            <a:off x="6247529" y="1656341"/>
            <a:ext cx="417599" cy="36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等腰三角形 93"/>
          <p:cNvSpPr/>
          <p:nvPr/>
        </p:nvSpPr>
        <p:spPr>
          <a:xfrm>
            <a:off x="6038728" y="1656341"/>
            <a:ext cx="417599" cy="3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10800000">
            <a:off x="6038728" y="2016341"/>
            <a:ext cx="417599" cy="36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a:off x="6255904" y="2016339"/>
            <a:ext cx="417599" cy="36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rot="10800000">
            <a:off x="5829927" y="2376341"/>
            <a:ext cx="417599" cy="36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等腰三角形 97"/>
          <p:cNvSpPr/>
          <p:nvPr/>
        </p:nvSpPr>
        <p:spPr>
          <a:xfrm>
            <a:off x="5616942" y="2376340"/>
            <a:ext cx="417599" cy="36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等腰三角形 98"/>
          <p:cNvSpPr/>
          <p:nvPr/>
        </p:nvSpPr>
        <p:spPr>
          <a:xfrm>
            <a:off x="6034541" y="2376340"/>
            <a:ext cx="417599" cy="36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等腰三角形 99"/>
          <p:cNvSpPr/>
          <p:nvPr/>
        </p:nvSpPr>
        <p:spPr>
          <a:xfrm rot="10800000">
            <a:off x="6251715" y="2376340"/>
            <a:ext cx="417599" cy="36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p:cNvSpPr/>
          <p:nvPr/>
        </p:nvSpPr>
        <p:spPr>
          <a:xfrm rot="5400000">
            <a:off x="7747115" y="4339985"/>
            <a:ext cx="407936" cy="351669"/>
          </a:xfrm>
          <a:prstGeom prst="triangle">
            <a:avLst/>
          </a:prstGeom>
          <a:solidFill>
            <a:srgbClr val="FF6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p:nvPr/>
        </p:nvSpPr>
        <p:spPr>
          <a:xfrm rot="16200000">
            <a:off x="7391971" y="4339985"/>
            <a:ext cx="407936" cy="351669"/>
          </a:xfrm>
          <a:prstGeom prst="triangle">
            <a:avLst/>
          </a:prstGeom>
          <a:solidFill>
            <a:srgbClr val="FD3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rot="5400000">
            <a:off x="7397182" y="4131720"/>
            <a:ext cx="407936" cy="351669"/>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16200000">
            <a:off x="7391971" y="3927753"/>
            <a:ext cx="407936" cy="351669"/>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rot="5400000">
            <a:off x="7396031" y="3725289"/>
            <a:ext cx="407936" cy="351669"/>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等腰三角形 106"/>
          <p:cNvSpPr/>
          <p:nvPr/>
        </p:nvSpPr>
        <p:spPr>
          <a:xfrm rot="16200000">
            <a:off x="8102105" y="3921522"/>
            <a:ext cx="412049" cy="35521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等腰三角形 107"/>
          <p:cNvSpPr/>
          <p:nvPr/>
        </p:nvSpPr>
        <p:spPr>
          <a:xfrm rot="5400000">
            <a:off x="8102105" y="3717667"/>
            <a:ext cx="412049" cy="35521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p:nvPr/>
        </p:nvSpPr>
        <p:spPr>
          <a:xfrm rot="5400000">
            <a:off x="8102105" y="4127546"/>
            <a:ext cx="412049" cy="35521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等腰三角形 109"/>
          <p:cNvSpPr/>
          <p:nvPr/>
        </p:nvSpPr>
        <p:spPr>
          <a:xfrm rot="16200000">
            <a:off x="8102105" y="4333570"/>
            <a:ext cx="412049" cy="35521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p:nvPr/>
        </p:nvSpPr>
        <p:spPr>
          <a:xfrm rot="16200000">
            <a:off x="8102105" y="4745618"/>
            <a:ext cx="412049" cy="35521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p:nvPr/>
        </p:nvSpPr>
        <p:spPr>
          <a:xfrm rot="5400000">
            <a:off x="8102105" y="4540247"/>
            <a:ext cx="412049" cy="35521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等腰三角形 113"/>
          <p:cNvSpPr/>
          <p:nvPr/>
        </p:nvSpPr>
        <p:spPr>
          <a:xfrm rot="5400000">
            <a:off x="9503213" y="1764113"/>
            <a:ext cx="316968" cy="314417"/>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p:nvPr/>
        </p:nvSpPr>
        <p:spPr>
          <a:xfrm rot="5400000">
            <a:off x="9502828" y="2407845"/>
            <a:ext cx="316968" cy="314417"/>
          </a:xfrm>
          <a:prstGeom prst="triangle">
            <a:avLst/>
          </a:prstGeom>
          <a:solidFill>
            <a:srgbClr val="94C0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等腰三角形 115"/>
          <p:cNvSpPr/>
          <p:nvPr/>
        </p:nvSpPr>
        <p:spPr>
          <a:xfrm rot="5400000">
            <a:off x="9817246" y="2243852"/>
            <a:ext cx="316968" cy="314417"/>
          </a:xfrm>
          <a:prstGeom prst="triangle">
            <a:avLst/>
          </a:prstGeom>
          <a:solidFill>
            <a:srgbClr val="00A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等腰三角形 116"/>
          <p:cNvSpPr/>
          <p:nvPr/>
        </p:nvSpPr>
        <p:spPr>
          <a:xfrm rot="16200000">
            <a:off x="9500580" y="2248338"/>
            <a:ext cx="316968" cy="314417"/>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等腰三角形 117"/>
          <p:cNvSpPr/>
          <p:nvPr/>
        </p:nvSpPr>
        <p:spPr>
          <a:xfrm rot="5400000" flipH="1">
            <a:off x="9817246" y="1924840"/>
            <a:ext cx="316968" cy="314417"/>
          </a:xfrm>
          <a:prstGeom prst="triangle">
            <a:avLst/>
          </a:prstGeom>
          <a:solidFill>
            <a:srgbClr val="99D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等腰三角形 118"/>
          <p:cNvSpPr/>
          <p:nvPr/>
        </p:nvSpPr>
        <p:spPr>
          <a:xfrm rot="16200000" flipH="1">
            <a:off x="9502828" y="1924840"/>
            <a:ext cx="316968" cy="314417"/>
          </a:xfrm>
          <a:prstGeom prst="triangle">
            <a:avLst/>
          </a:pr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等腰三角形 119"/>
          <p:cNvSpPr/>
          <p:nvPr/>
        </p:nvSpPr>
        <p:spPr>
          <a:xfrm rot="16200000">
            <a:off x="9186161" y="1764187"/>
            <a:ext cx="316968" cy="314417"/>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等腰三角形 120"/>
          <p:cNvSpPr/>
          <p:nvPr/>
        </p:nvSpPr>
        <p:spPr>
          <a:xfrm rot="5400000">
            <a:off x="9190820" y="1602364"/>
            <a:ext cx="316968" cy="314417"/>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等腰三角形 121"/>
          <p:cNvSpPr/>
          <p:nvPr/>
        </p:nvSpPr>
        <p:spPr>
          <a:xfrm rot="16200000">
            <a:off x="9186160" y="1443880"/>
            <a:ext cx="316968" cy="314417"/>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等腰三角形 122"/>
          <p:cNvSpPr/>
          <p:nvPr/>
        </p:nvSpPr>
        <p:spPr>
          <a:xfrm rot="16200000" flipH="1">
            <a:off x="9500948" y="1284886"/>
            <a:ext cx="316968" cy="314417"/>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等腰三角形 123"/>
          <p:cNvSpPr/>
          <p:nvPr/>
        </p:nvSpPr>
        <p:spPr>
          <a:xfrm rot="16200000">
            <a:off x="9188408" y="2404505"/>
            <a:ext cx="316968" cy="314417"/>
          </a:xfrm>
          <a:prstGeom prst="triangle">
            <a:avLst/>
          </a:prstGeom>
          <a:solidFill>
            <a:srgbClr val="FBC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等腰三角形 124"/>
          <p:cNvSpPr/>
          <p:nvPr/>
        </p:nvSpPr>
        <p:spPr>
          <a:xfrm rot="5400000" flipH="1">
            <a:off x="9815366" y="1284812"/>
            <a:ext cx="316968" cy="314417"/>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等腰三角形 125"/>
          <p:cNvSpPr/>
          <p:nvPr/>
        </p:nvSpPr>
        <p:spPr>
          <a:xfrm rot="16200000" flipH="1">
            <a:off x="9815366" y="2084346"/>
            <a:ext cx="316968" cy="314417"/>
          </a:xfrm>
          <a:prstGeom prst="triangle">
            <a:avLst/>
          </a:prstGeom>
          <a:solidFill>
            <a:srgbClr val="0C8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等腰三角形 126"/>
          <p:cNvSpPr/>
          <p:nvPr/>
        </p:nvSpPr>
        <p:spPr>
          <a:xfrm rot="5400000">
            <a:off x="9501927" y="1445007"/>
            <a:ext cx="316968" cy="314417"/>
          </a:xfrm>
          <a:prstGeom prst="triangle">
            <a:avLst/>
          </a:prstGeom>
          <a:solidFill>
            <a:srgbClr val="8F2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等腰三角形 127"/>
          <p:cNvSpPr/>
          <p:nvPr/>
        </p:nvSpPr>
        <p:spPr>
          <a:xfrm rot="16200000" flipH="1">
            <a:off x="9817246" y="1440616"/>
            <a:ext cx="316968" cy="314417"/>
          </a:xfrm>
          <a:prstGeom prst="triangle">
            <a:avLst/>
          </a:prstGeom>
          <a:solidFill>
            <a:srgbClr val="FB6B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p:cNvSpPr txBox="1"/>
          <p:nvPr/>
        </p:nvSpPr>
        <p:spPr>
          <a:xfrm>
            <a:off x="1371515" y="3009118"/>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研究背景</a:t>
            </a:r>
            <a:endParaRPr lang="zh-CN" altLang="en-US" sz="4000" dirty="0">
              <a:latin typeface="微软雅黑" panose="020B0503020204020204" pitchFamily="34" charset="-122"/>
              <a:ea typeface="微软雅黑" panose="020B0503020204020204" pitchFamily="34" charset="-122"/>
            </a:endParaRPr>
          </a:p>
        </p:txBody>
      </p:sp>
      <p:sp>
        <p:nvSpPr>
          <p:cNvPr id="130" name="文本框 129"/>
          <p:cNvSpPr txBox="1"/>
          <p:nvPr/>
        </p:nvSpPr>
        <p:spPr>
          <a:xfrm>
            <a:off x="3167939" y="5391067"/>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需求分析</a:t>
            </a:r>
            <a:endParaRPr lang="zh-CN" altLang="en-US" sz="4000" dirty="0">
              <a:latin typeface="微软雅黑" panose="020B0503020204020204" pitchFamily="34" charset="-122"/>
              <a:ea typeface="微软雅黑" panose="020B0503020204020204" pitchFamily="34" charset="-122"/>
            </a:endParaRPr>
          </a:p>
        </p:txBody>
      </p:sp>
      <p:sp>
        <p:nvSpPr>
          <p:cNvPr id="131" name="文本框 130"/>
          <p:cNvSpPr txBox="1"/>
          <p:nvPr/>
        </p:nvSpPr>
        <p:spPr>
          <a:xfrm>
            <a:off x="5172950" y="2987766"/>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硬件设计</a:t>
            </a:r>
            <a:endParaRPr lang="zh-CN" altLang="en-US" sz="4000" dirty="0">
              <a:latin typeface="微软雅黑" panose="020B0503020204020204" pitchFamily="34" charset="-122"/>
              <a:ea typeface="微软雅黑" panose="020B0503020204020204" pitchFamily="34" charset="-122"/>
            </a:endParaRPr>
          </a:p>
        </p:txBody>
      </p:sp>
      <p:sp>
        <p:nvSpPr>
          <p:cNvPr id="132" name="文本框 131"/>
          <p:cNvSpPr txBox="1"/>
          <p:nvPr/>
        </p:nvSpPr>
        <p:spPr>
          <a:xfrm>
            <a:off x="6789940" y="5437628"/>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软件设计</a:t>
            </a:r>
            <a:endParaRPr lang="zh-CN" altLang="en-US" sz="4000" dirty="0">
              <a:latin typeface="微软雅黑" panose="020B0503020204020204" pitchFamily="34" charset="-122"/>
              <a:ea typeface="微软雅黑" panose="020B0503020204020204" pitchFamily="34" charset="-122"/>
            </a:endParaRPr>
          </a:p>
        </p:txBody>
      </p:sp>
      <p:sp>
        <p:nvSpPr>
          <p:cNvPr id="133" name="文本框 132"/>
          <p:cNvSpPr txBox="1"/>
          <p:nvPr/>
        </p:nvSpPr>
        <p:spPr>
          <a:xfrm>
            <a:off x="8497921" y="2944391"/>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系统测试</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816949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style.rotation</p:attrName>
                                        </p:attrNameLst>
                                      </p:cBhvr>
                                      <p:tavLst>
                                        <p:tav tm="0">
                                          <p:val>
                                            <p:fltVal val="360"/>
                                          </p:val>
                                        </p:tav>
                                        <p:tav tm="100000">
                                          <p:val>
                                            <p:fltVal val="0"/>
                                          </p:val>
                                        </p:tav>
                                      </p:tavLst>
                                    </p:anim>
                                    <p:animEffect transition="in" filter="fade">
                                      <p:cBhvr>
                                        <p:cTn id="10" dur="500"/>
                                        <p:tgtEl>
                                          <p:spTgt spid="68"/>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ppt_w</p:attrName>
                                        </p:attrNameLst>
                                      </p:cBhvr>
                                      <p:tavLst>
                                        <p:tav tm="0">
                                          <p:val>
                                            <p:fltVal val="0"/>
                                          </p:val>
                                        </p:tav>
                                        <p:tav tm="100000">
                                          <p:val>
                                            <p:strVal val="#ppt_w"/>
                                          </p:val>
                                        </p:tav>
                                      </p:tavLst>
                                    </p:anim>
                                    <p:anim calcmode="lin" valueType="num">
                                      <p:cBhvr>
                                        <p:cTn id="14" dur="500" fill="hold"/>
                                        <p:tgtEl>
                                          <p:spTgt spid="67"/>
                                        </p:tgtEl>
                                        <p:attrNameLst>
                                          <p:attrName>ppt_h</p:attrName>
                                        </p:attrNameLst>
                                      </p:cBhvr>
                                      <p:tavLst>
                                        <p:tav tm="0">
                                          <p:val>
                                            <p:fltVal val="0"/>
                                          </p:val>
                                        </p:tav>
                                        <p:tav tm="100000">
                                          <p:val>
                                            <p:strVal val="#ppt_h"/>
                                          </p:val>
                                        </p:tav>
                                      </p:tavLst>
                                    </p:anim>
                                    <p:anim calcmode="lin" valueType="num">
                                      <p:cBhvr>
                                        <p:cTn id="15" dur="500" fill="hold"/>
                                        <p:tgtEl>
                                          <p:spTgt spid="67"/>
                                        </p:tgtEl>
                                        <p:attrNameLst>
                                          <p:attrName>style.rotation</p:attrName>
                                        </p:attrNameLst>
                                      </p:cBhvr>
                                      <p:tavLst>
                                        <p:tav tm="0">
                                          <p:val>
                                            <p:fltVal val="360"/>
                                          </p:val>
                                        </p:tav>
                                        <p:tav tm="100000">
                                          <p:val>
                                            <p:fltVal val="0"/>
                                          </p:val>
                                        </p:tav>
                                      </p:tavLst>
                                    </p:anim>
                                    <p:animEffect transition="in" filter="fade">
                                      <p:cBhvr>
                                        <p:cTn id="16" dur="500"/>
                                        <p:tgtEl>
                                          <p:spTgt spid="67"/>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 calcmode="lin" valueType="num">
                                      <p:cBhvr>
                                        <p:cTn id="21" dur="500" fill="hold"/>
                                        <p:tgtEl>
                                          <p:spTgt spid="69"/>
                                        </p:tgtEl>
                                        <p:attrNameLst>
                                          <p:attrName>style.rotation</p:attrName>
                                        </p:attrNameLst>
                                      </p:cBhvr>
                                      <p:tavLst>
                                        <p:tav tm="0">
                                          <p:val>
                                            <p:fltVal val="360"/>
                                          </p:val>
                                        </p:tav>
                                        <p:tav tm="100000">
                                          <p:val>
                                            <p:fltVal val="0"/>
                                          </p:val>
                                        </p:tav>
                                      </p:tavLst>
                                    </p:anim>
                                    <p:animEffect transition="in" filter="fade">
                                      <p:cBhvr>
                                        <p:cTn id="22" dur="500"/>
                                        <p:tgtEl>
                                          <p:spTgt spid="69"/>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0"/>
                                        </p:tgtEl>
                                        <p:attrNameLst>
                                          <p:attrName>style.visibility</p:attrName>
                                        </p:attrNameLst>
                                      </p:cBhvr>
                                      <p:to>
                                        <p:strVal val="visible"/>
                                      </p:to>
                                    </p:set>
                                    <p:anim calcmode="lin" valueType="num">
                                      <p:cBhvr>
                                        <p:cTn id="25" dur="500" fill="hold"/>
                                        <p:tgtEl>
                                          <p:spTgt spid="70"/>
                                        </p:tgtEl>
                                        <p:attrNameLst>
                                          <p:attrName>ppt_w</p:attrName>
                                        </p:attrNameLst>
                                      </p:cBhvr>
                                      <p:tavLst>
                                        <p:tav tm="0">
                                          <p:val>
                                            <p:fltVal val="0"/>
                                          </p:val>
                                        </p:tav>
                                        <p:tav tm="100000">
                                          <p:val>
                                            <p:strVal val="#ppt_w"/>
                                          </p:val>
                                        </p:tav>
                                      </p:tavLst>
                                    </p:anim>
                                    <p:anim calcmode="lin" valueType="num">
                                      <p:cBhvr>
                                        <p:cTn id="26" dur="500" fill="hold"/>
                                        <p:tgtEl>
                                          <p:spTgt spid="70"/>
                                        </p:tgtEl>
                                        <p:attrNameLst>
                                          <p:attrName>ppt_h</p:attrName>
                                        </p:attrNameLst>
                                      </p:cBhvr>
                                      <p:tavLst>
                                        <p:tav tm="0">
                                          <p:val>
                                            <p:fltVal val="0"/>
                                          </p:val>
                                        </p:tav>
                                        <p:tav tm="100000">
                                          <p:val>
                                            <p:strVal val="#ppt_h"/>
                                          </p:val>
                                        </p:tav>
                                      </p:tavLst>
                                    </p:anim>
                                    <p:anim calcmode="lin" valueType="num">
                                      <p:cBhvr>
                                        <p:cTn id="27" dur="500" fill="hold"/>
                                        <p:tgtEl>
                                          <p:spTgt spid="70"/>
                                        </p:tgtEl>
                                        <p:attrNameLst>
                                          <p:attrName>style.rotation</p:attrName>
                                        </p:attrNameLst>
                                      </p:cBhvr>
                                      <p:tavLst>
                                        <p:tav tm="0">
                                          <p:val>
                                            <p:fltVal val="360"/>
                                          </p:val>
                                        </p:tav>
                                        <p:tav tm="100000">
                                          <p:val>
                                            <p:fltVal val="0"/>
                                          </p:val>
                                        </p:tav>
                                      </p:tavLst>
                                    </p:anim>
                                    <p:animEffect transition="in" filter="fade">
                                      <p:cBhvr>
                                        <p:cTn id="28" dur="500"/>
                                        <p:tgtEl>
                                          <p:spTgt spid="70"/>
                                        </p:tgtEl>
                                      </p:cBhvr>
                                    </p:animEffect>
                                  </p:childTnLst>
                                </p:cTn>
                              </p:par>
                              <p:par>
                                <p:cTn id="29" presetID="49" presetClass="entr" presetSubtype="0" decel="100000" fill="hold" grpId="0" nodeType="withEffect">
                                  <p:stCondLst>
                                    <p:cond delay="400"/>
                                  </p:stCondLst>
                                  <p:childTnLst>
                                    <p:set>
                                      <p:cBhvr>
                                        <p:cTn id="30" dur="1" fill="hold">
                                          <p:stCondLst>
                                            <p:cond delay="0"/>
                                          </p:stCondLst>
                                        </p:cTn>
                                        <p:tgtEl>
                                          <p:spTgt spid="72"/>
                                        </p:tgtEl>
                                        <p:attrNameLst>
                                          <p:attrName>style.visibility</p:attrName>
                                        </p:attrNameLst>
                                      </p:cBhvr>
                                      <p:to>
                                        <p:strVal val="visible"/>
                                      </p:to>
                                    </p:set>
                                    <p:anim calcmode="lin" valueType="num">
                                      <p:cBhvr>
                                        <p:cTn id="31" dur="500" fill="hold"/>
                                        <p:tgtEl>
                                          <p:spTgt spid="72"/>
                                        </p:tgtEl>
                                        <p:attrNameLst>
                                          <p:attrName>ppt_w</p:attrName>
                                        </p:attrNameLst>
                                      </p:cBhvr>
                                      <p:tavLst>
                                        <p:tav tm="0">
                                          <p:val>
                                            <p:fltVal val="0"/>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anim calcmode="lin" valueType="num">
                                      <p:cBhvr>
                                        <p:cTn id="33" dur="500" fill="hold"/>
                                        <p:tgtEl>
                                          <p:spTgt spid="72"/>
                                        </p:tgtEl>
                                        <p:attrNameLst>
                                          <p:attrName>style.rotation</p:attrName>
                                        </p:attrNameLst>
                                      </p:cBhvr>
                                      <p:tavLst>
                                        <p:tav tm="0">
                                          <p:val>
                                            <p:fltVal val="360"/>
                                          </p:val>
                                        </p:tav>
                                        <p:tav tm="100000">
                                          <p:val>
                                            <p:fltVal val="0"/>
                                          </p:val>
                                        </p:tav>
                                      </p:tavLst>
                                    </p:anim>
                                    <p:animEffect transition="in" filter="fade">
                                      <p:cBhvr>
                                        <p:cTn id="34" dur="500"/>
                                        <p:tgtEl>
                                          <p:spTgt spid="72"/>
                                        </p:tgtEl>
                                      </p:cBhvr>
                                    </p:animEffect>
                                  </p:childTnLst>
                                </p:cTn>
                              </p:par>
                              <p:par>
                                <p:cTn id="35" presetID="49" presetClass="entr" presetSubtype="0" decel="100000" fill="hold" grpId="0" nodeType="withEffect">
                                  <p:stCondLst>
                                    <p:cond delay="500"/>
                                  </p:stCondLst>
                                  <p:childTnLst>
                                    <p:set>
                                      <p:cBhvr>
                                        <p:cTn id="36" dur="1" fill="hold">
                                          <p:stCondLst>
                                            <p:cond delay="0"/>
                                          </p:stCondLst>
                                        </p:cTn>
                                        <p:tgtEl>
                                          <p:spTgt spid="71"/>
                                        </p:tgtEl>
                                        <p:attrNameLst>
                                          <p:attrName>style.visibility</p:attrName>
                                        </p:attrNameLst>
                                      </p:cBhvr>
                                      <p:to>
                                        <p:strVal val="visible"/>
                                      </p:to>
                                    </p:set>
                                    <p:anim calcmode="lin" valueType="num">
                                      <p:cBhvr>
                                        <p:cTn id="37" dur="500" fill="hold"/>
                                        <p:tgtEl>
                                          <p:spTgt spid="71"/>
                                        </p:tgtEl>
                                        <p:attrNameLst>
                                          <p:attrName>ppt_w</p:attrName>
                                        </p:attrNameLst>
                                      </p:cBhvr>
                                      <p:tavLst>
                                        <p:tav tm="0">
                                          <p:val>
                                            <p:fltVal val="0"/>
                                          </p:val>
                                        </p:tav>
                                        <p:tav tm="100000">
                                          <p:val>
                                            <p:strVal val="#ppt_w"/>
                                          </p:val>
                                        </p:tav>
                                      </p:tavLst>
                                    </p:anim>
                                    <p:anim calcmode="lin" valueType="num">
                                      <p:cBhvr>
                                        <p:cTn id="38" dur="500" fill="hold"/>
                                        <p:tgtEl>
                                          <p:spTgt spid="71"/>
                                        </p:tgtEl>
                                        <p:attrNameLst>
                                          <p:attrName>ppt_h</p:attrName>
                                        </p:attrNameLst>
                                      </p:cBhvr>
                                      <p:tavLst>
                                        <p:tav tm="0">
                                          <p:val>
                                            <p:fltVal val="0"/>
                                          </p:val>
                                        </p:tav>
                                        <p:tav tm="100000">
                                          <p:val>
                                            <p:strVal val="#ppt_h"/>
                                          </p:val>
                                        </p:tav>
                                      </p:tavLst>
                                    </p:anim>
                                    <p:anim calcmode="lin" valueType="num">
                                      <p:cBhvr>
                                        <p:cTn id="39" dur="500" fill="hold"/>
                                        <p:tgtEl>
                                          <p:spTgt spid="71"/>
                                        </p:tgtEl>
                                        <p:attrNameLst>
                                          <p:attrName>style.rotation</p:attrName>
                                        </p:attrNameLst>
                                      </p:cBhvr>
                                      <p:tavLst>
                                        <p:tav tm="0">
                                          <p:val>
                                            <p:fltVal val="360"/>
                                          </p:val>
                                        </p:tav>
                                        <p:tav tm="100000">
                                          <p:val>
                                            <p:fltVal val="0"/>
                                          </p:val>
                                        </p:tav>
                                      </p:tavLst>
                                    </p:anim>
                                    <p:animEffect transition="in" filter="fade">
                                      <p:cBhvr>
                                        <p:cTn id="40" dur="500"/>
                                        <p:tgtEl>
                                          <p:spTgt spid="71"/>
                                        </p:tgtEl>
                                      </p:cBhvr>
                                    </p:animEffect>
                                  </p:childTnLst>
                                </p:cTn>
                              </p:par>
                              <p:par>
                                <p:cTn id="41" presetID="49" presetClass="entr" presetSubtype="0" decel="100000" fill="hold" grpId="0" nodeType="withEffect">
                                  <p:stCondLst>
                                    <p:cond delay="300"/>
                                  </p:stCondLst>
                                  <p:childTnLst>
                                    <p:set>
                                      <p:cBhvr>
                                        <p:cTn id="42" dur="1" fill="hold">
                                          <p:stCondLst>
                                            <p:cond delay="0"/>
                                          </p:stCondLst>
                                        </p:cTn>
                                        <p:tgtEl>
                                          <p:spTgt spid="89"/>
                                        </p:tgtEl>
                                        <p:attrNameLst>
                                          <p:attrName>style.visibility</p:attrName>
                                        </p:attrNameLst>
                                      </p:cBhvr>
                                      <p:to>
                                        <p:strVal val="visible"/>
                                      </p:to>
                                    </p:set>
                                    <p:anim calcmode="lin" valueType="num">
                                      <p:cBhvr>
                                        <p:cTn id="43" dur="500" fill="hold"/>
                                        <p:tgtEl>
                                          <p:spTgt spid="89"/>
                                        </p:tgtEl>
                                        <p:attrNameLst>
                                          <p:attrName>ppt_w</p:attrName>
                                        </p:attrNameLst>
                                      </p:cBhvr>
                                      <p:tavLst>
                                        <p:tav tm="0">
                                          <p:val>
                                            <p:fltVal val="0"/>
                                          </p:val>
                                        </p:tav>
                                        <p:tav tm="100000">
                                          <p:val>
                                            <p:strVal val="#ppt_w"/>
                                          </p:val>
                                        </p:tav>
                                      </p:tavLst>
                                    </p:anim>
                                    <p:anim calcmode="lin" valueType="num">
                                      <p:cBhvr>
                                        <p:cTn id="44" dur="500" fill="hold"/>
                                        <p:tgtEl>
                                          <p:spTgt spid="89"/>
                                        </p:tgtEl>
                                        <p:attrNameLst>
                                          <p:attrName>ppt_h</p:attrName>
                                        </p:attrNameLst>
                                      </p:cBhvr>
                                      <p:tavLst>
                                        <p:tav tm="0">
                                          <p:val>
                                            <p:fltVal val="0"/>
                                          </p:val>
                                        </p:tav>
                                        <p:tav tm="100000">
                                          <p:val>
                                            <p:strVal val="#ppt_h"/>
                                          </p:val>
                                        </p:tav>
                                      </p:tavLst>
                                    </p:anim>
                                    <p:anim calcmode="lin" valueType="num">
                                      <p:cBhvr>
                                        <p:cTn id="45" dur="500" fill="hold"/>
                                        <p:tgtEl>
                                          <p:spTgt spid="89"/>
                                        </p:tgtEl>
                                        <p:attrNameLst>
                                          <p:attrName>style.rotation</p:attrName>
                                        </p:attrNameLst>
                                      </p:cBhvr>
                                      <p:tavLst>
                                        <p:tav tm="0">
                                          <p:val>
                                            <p:fltVal val="360"/>
                                          </p:val>
                                        </p:tav>
                                        <p:tav tm="100000">
                                          <p:val>
                                            <p:fltVal val="0"/>
                                          </p:val>
                                        </p:tav>
                                      </p:tavLst>
                                    </p:anim>
                                    <p:animEffect transition="in" filter="fade">
                                      <p:cBhvr>
                                        <p:cTn id="46" dur="500"/>
                                        <p:tgtEl>
                                          <p:spTgt spid="89"/>
                                        </p:tgtEl>
                                      </p:cBhvr>
                                    </p:animEffect>
                                  </p:childTnLst>
                                </p:cTn>
                              </p:par>
                              <p:par>
                                <p:cTn id="47" presetID="49" presetClass="entr" presetSubtype="0" decel="100000" fill="hold" grpId="0" nodeType="withEffect">
                                  <p:stCondLst>
                                    <p:cond delay="400"/>
                                  </p:stCondLst>
                                  <p:childTnLst>
                                    <p:set>
                                      <p:cBhvr>
                                        <p:cTn id="48" dur="1" fill="hold">
                                          <p:stCondLst>
                                            <p:cond delay="0"/>
                                          </p:stCondLst>
                                        </p:cTn>
                                        <p:tgtEl>
                                          <p:spTgt spid="90"/>
                                        </p:tgtEl>
                                        <p:attrNameLst>
                                          <p:attrName>style.visibility</p:attrName>
                                        </p:attrNameLst>
                                      </p:cBhvr>
                                      <p:to>
                                        <p:strVal val="visible"/>
                                      </p:to>
                                    </p:set>
                                    <p:anim calcmode="lin" valueType="num">
                                      <p:cBhvr>
                                        <p:cTn id="49" dur="500" fill="hold"/>
                                        <p:tgtEl>
                                          <p:spTgt spid="90"/>
                                        </p:tgtEl>
                                        <p:attrNameLst>
                                          <p:attrName>ppt_w</p:attrName>
                                        </p:attrNameLst>
                                      </p:cBhvr>
                                      <p:tavLst>
                                        <p:tav tm="0">
                                          <p:val>
                                            <p:fltVal val="0"/>
                                          </p:val>
                                        </p:tav>
                                        <p:tav tm="100000">
                                          <p:val>
                                            <p:strVal val="#ppt_w"/>
                                          </p:val>
                                        </p:tav>
                                      </p:tavLst>
                                    </p:anim>
                                    <p:anim calcmode="lin" valueType="num">
                                      <p:cBhvr>
                                        <p:cTn id="50" dur="500" fill="hold"/>
                                        <p:tgtEl>
                                          <p:spTgt spid="90"/>
                                        </p:tgtEl>
                                        <p:attrNameLst>
                                          <p:attrName>ppt_h</p:attrName>
                                        </p:attrNameLst>
                                      </p:cBhvr>
                                      <p:tavLst>
                                        <p:tav tm="0">
                                          <p:val>
                                            <p:fltVal val="0"/>
                                          </p:val>
                                        </p:tav>
                                        <p:tav tm="100000">
                                          <p:val>
                                            <p:strVal val="#ppt_h"/>
                                          </p:val>
                                        </p:tav>
                                      </p:tavLst>
                                    </p:anim>
                                    <p:anim calcmode="lin" valueType="num">
                                      <p:cBhvr>
                                        <p:cTn id="51" dur="500" fill="hold"/>
                                        <p:tgtEl>
                                          <p:spTgt spid="90"/>
                                        </p:tgtEl>
                                        <p:attrNameLst>
                                          <p:attrName>style.rotation</p:attrName>
                                        </p:attrNameLst>
                                      </p:cBhvr>
                                      <p:tavLst>
                                        <p:tav tm="0">
                                          <p:val>
                                            <p:fltVal val="360"/>
                                          </p:val>
                                        </p:tav>
                                        <p:tav tm="100000">
                                          <p:val>
                                            <p:fltVal val="0"/>
                                          </p:val>
                                        </p:tav>
                                      </p:tavLst>
                                    </p:anim>
                                    <p:animEffect transition="in" filter="fade">
                                      <p:cBhvr>
                                        <p:cTn id="52" dur="500"/>
                                        <p:tgtEl>
                                          <p:spTgt spid="90"/>
                                        </p:tgtEl>
                                      </p:cBhvr>
                                    </p:animEffect>
                                  </p:childTnLst>
                                </p:cTn>
                              </p:par>
                              <p:par>
                                <p:cTn id="53" presetID="49" presetClass="entr" presetSubtype="0" decel="100000" fill="hold" grpId="0" nodeType="withEffect">
                                  <p:stCondLst>
                                    <p:cond delay="500"/>
                                  </p:stCondLst>
                                  <p:childTnLst>
                                    <p:set>
                                      <p:cBhvr>
                                        <p:cTn id="54" dur="1" fill="hold">
                                          <p:stCondLst>
                                            <p:cond delay="0"/>
                                          </p:stCondLst>
                                        </p:cTn>
                                        <p:tgtEl>
                                          <p:spTgt spid="91"/>
                                        </p:tgtEl>
                                        <p:attrNameLst>
                                          <p:attrName>style.visibility</p:attrName>
                                        </p:attrNameLst>
                                      </p:cBhvr>
                                      <p:to>
                                        <p:strVal val="visible"/>
                                      </p:to>
                                    </p:set>
                                    <p:anim calcmode="lin" valueType="num">
                                      <p:cBhvr>
                                        <p:cTn id="55" dur="500" fill="hold"/>
                                        <p:tgtEl>
                                          <p:spTgt spid="91"/>
                                        </p:tgtEl>
                                        <p:attrNameLst>
                                          <p:attrName>ppt_w</p:attrName>
                                        </p:attrNameLst>
                                      </p:cBhvr>
                                      <p:tavLst>
                                        <p:tav tm="0">
                                          <p:val>
                                            <p:fltVal val="0"/>
                                          </p:val>
                                        </p:tav>
                                        <p:tav tm="100000">
                                          <p:val>
                                            <p:strVal val="#ppt_w"/>
                                          </p:val>
                                        </p:tav>
                                      </p:tavLst>
                                    </p:anim>
                                    <p:anim calcmode="lin" valueType="num">
                                      <p:cBhvr>
                                        <p:cTn id="56" dur="500" fill="hold"/>
                                        <p:tgtEl>
                                          <p:spTgt spid="91"/>
                                        </p:tgtEl>
                                        <p:attrNameLst>
                                          <p:attrName>ppt_h</p:attrName>
                                        </p:attrNameLst>
                                      </p:cBhvr>
                                      <p:tavLst>
                                        <p:tav tm="0">
                                          <p:val>
                                            <p:fltVal val="0"/>
                                          </p:val>
                                        </p:tav>
                                        <p:tav tm="100000">
                                          <p:val>
                                            <p:strVal val="#ppt_h"/>
                                          </p:val>
                                        </p:tav>
                                      </p:tavLst>
                                    </p:anim>
                                    <p:anim calcmode="lin" valueType="num">
                                      <p:cBhvr>
                                        <p:cTn id="57" dur="500" fill="hold"/>
                                        <p:tgtEl>
                                          <p:spTgt spid="91"/>
                                        </p:tgtEl>
                                        <p:attrNameLst>
                                          <p:attrName>style.rotation</p:attrName>
                                        </p:attrNameLst>
                                      </p:cBhvr>
                                      <p:tavLst>
                                        <p:tav tm="0">
                                          <p:val>
                                            <p:fltVal val="360"/>
                                          </p:val>
                                        </p:tav>
                                        <p:tav tm="100000">
                                          <p:val>
                                            <p:fltVal val="0"/>
                                          </p:val>
                                        </p:tav>
                                      </p:tavLst>
                                    </p:anim>
                                    <p:animEffect transition="in" filter="fade">
                                      <p:cBhvr>
                                        <p:cTn id="58" dur="500"/>
                                        <p:tgtEl>
                                          <p:spTgt spid="91"/>
                                        </p:tgtEl>
                                      </p:cBhvr>
                                    </p:animEffect>
                                  </p:childTnLst>
                                </p:cTn>
                              </p:par>
                              <p:par>
                                <p:cTn id="59" presetID="49" presetClass="entr" presetSubtype="0" decel="100000" fill="hold" grpId="0" nodeType="withEffect">
                                  <p:stCondLst>
                                    <p:cond delay="600"/>
                                  </p:stCondLst>
                                  <p:childTnLst>
                                    <p:set>
                                      <p:cBhvr>
                                        <p:cTn id="60" dur="1" fill="hold">
                                          <p:stCondLst>
                                            <p:cond delay="0"/>
                                          </p:stCondLst>
                                        </p:cTn>
                                        <p:tgtEl>
                                          <p:spTgt spid="92"/>
                                        </p:tgtEl>
                                        <p:attrNameLst>
                                          <p:attrName>style.visibility</p:attrName>
                                        </p:attrNameLst>
                                      </p:cBhvr>
                                      <p:to>
                                        <p:strVal val="visible"/>
                                      </p:to>
                                    </p:set>
                                    <p:anim calcmode="lin" valueType="num">
                                      <p:cBhvr>
                                        <p:cTn id="61" dur="500" fill="hold"/>
                                        <p:tgtEl>
                                          <p:spTgt spid="92"/>
                                        </p:tgtEl>
                                        <p:attrNameLst>
                                          <p:attrName>ppt_w</p:attrName>
                                        </p:attrNameLst>
                                      </p:cBhvr>
                                      <p:tavLst>
                                        <p:tav tm="0">
                                          <p:val>
                                            <p:fltVal val="0"/>
                                          </p:val>
                                        </p:tav>
                                        <p:tav tm="100000">
                                          <p:val>
                                            <p:strVal val="#ppt_w"/>
                                          </p:val>
                                        </p:tav>
                                      </p:tavLst>
                                    </p:anim>
                                    <p:anim calcmode="lin" valueType="num">
                                      <p:cBhvr>
                                        <p:cTn id="62" dur="500" fill="hold"/>
                                        <p:tgtEl>
                                          <p:spTgt spid="92"/>
                                        </p:tgtEl>
                                        <p:attrNameLst>
                                          <p:attrName>ppt_h</p:attrName>
                                        </p:attrNameLst>
                                      </p:cBhvr>
                                      <p:tavLst>
                                        <p:tav tm="0">
                                          <p:val>
                                            <p:fltVal val="0"/>
                                          </p:val>
                                        </p:tav>
                                        <p:tav tm="100000">
                                          <p:val>
                                            <p:strVal val="#ppt_h"/>
                                          </p:val>
                                        </p:tav>
                                      </p:tavLst>
                                    </p:anim>
                                    <p:anim calcmode="lin" valueType="num">
                                      <p:cBhvr>
                                        <p:cTn id="63" dur="500" fill="hold"/>
                                        <p:tgtEl>
                                          <p:spTgt spid="92"/>
                                        </p:tgtEl>
                                        <p:attrNameLst>
                                          <p:attrName>style.rotation</p:attrName>
                                        </p:attrNameLst>
                                      </p:cBhvr>
                                      <p:tavLst>
                                        <p:tav tm="0">
                                          <p:val>
                                            <p:fltVal val="360"/>
                                          </p:val>
                                        </p:tav>
                                        <p:tav tm="100000">
                                          <p:val>
                                            <p:fltVal val="0"/>
                                          </p:val>
                                        </p:tav>
                                      </p:tavLst>
                                    </p:anim>
                                    <p:animEffect transition="in" filter="fade">
                                      <p:cBhvr>
                                        <p:cTn id="64" dur="500"/>
                                        <p:tgtEl>
                                          <p:spTgt spid="92"/>
                                        </p:tgtEl>
                                      </p:cBhvr>
                                    </p:animEffect>
                                  </p:childTnLst>
                                </p:cTn>
                              </p:par>
                              <p:par>
                                <p:cTn id="65" presetID="49" presetClass="entr" presetSubtype="0" decel="100000" fill="hold" grpId="0" nodeType="withEffect">
                                  <p:stCondLst>
                                    <p:cond delay="700"/>
                                  </p:stCondLst>
                                  <p:childTnLst>
                                    <p:set>
                                      <p:cBhvr>
                                        <p:cTn id="66" dur="1" fill="hold">
                                          <p:stCondLst>
                                            <p:cond delay="0"/>
                                          </p:stCondLst>
                                        </p:cTn>
                                        <p:tgtEl>
                                          <p:spTgt spid="93"/>
                                        </p:tgtEl>
                                        <p:attrNameLst>
                                          <p:attrName>style.visibility</p:attrName>
                                        </p:attrNameLst>
                                      </p:cBhvr>
                                      <p:to>
                                        <p:strVal val="visible"/>
                                      </p:to>
                                    </p:set>
                                    <p:anim calcmode="lin" valueType="num">
                                      <p:cBhvr>
                                        <p:cTn id="67" dur="500" fill="hold"/>
                                        <p:tgtEl>
                                          <p:spTgt spid="93"/>
                                        </p:tgtEl>
                                        <p:attrNameLst>
                                          <p:attrName>ppt_w</p:attrName>
                                        </p:attrNameLst>
                                      </p:cBhvr>
                                      <p:tavLst>
                                        <p:tav tm="0">
                                          <p:val>
                                            <p:fltVal val="0"/>
                                          </p:val>
                                        </p:tav>
                                        <p:tav tm="100000">
                                          <p:val>
                                            <p:strVal val="#ppt_w"/>
                                          </p:val>
                                        </p:tav>
                                      </p:tavLst>
                                    </p:anim>
                                    <p:anim calcmode="lin" valueType="num">
                                      <p:cBhvr>
                                        <p:cTn id="68" dur="500" fill="hold"/>
                                        <p:tgtEl>
                                          <p:spTgt spid="93"/>
                                        </p:tgtEl>
                                        <p:attrNameLst>
                                          <p:attrName>ppt_h</p:attrName>
                                        </p:attrNameLst>
                                      </p:cBhvr>
                                      <p:tavLst>
                                        <p:tav tm="0">
                                          <p:val>
                                            <p:fltVal val="0"/>
                                          </p:val>
                                        </p:tav>
                                        <p:tav tm="100000">
                                          <p:val>
                                            <p:strVal val="#ppt_h"/>
                                          </p:val>
                                        </p:tav>
                                      </p:tavLst>
                                    </p:anim>
                                    <p:anim calcmode="lin" valueType="num">
                                      <p:cBhvr>
                                        <p:cTn id="69" dur="500" fill="hold"/>
                                        <p:tgtEl>
                                          <p:spTgt spid="93"/>
                                        </p:tgtEl>
                                        <p:attrNameLst>
                                          <p:attrName>style.rotation</p:attrName>
                                        </p:attrNameLst>
                                      </p:cBhvr>
                                      <p:tavLst>
                                        <p:tav tm="0">
                                          <p:val>
                                            <p:fltVal val="360"/>
                                          </p:val>
                                        </p:tav>
                                        <p:tav tm="100000">
                                          <p:val>
                                            <p:fltVal val="0"/>
                                          </p:val>
                                        </p:tav>
                                      </p:tavLst>
                                    </p:anim>
                                    <p:animEffect transition="in" filter="fade">
                                      <p:cBhvr>
                                        <p:cTn id="70" dur="500"/>
                                        <p:tgtEl>
                                          <p:spTgt spid="93"/>
                                        </p:tgtEl>
                                      </p:cBhvr>
                                    </p:animEffect>
                                  </p:childTnLst>
                                </p:cTn>
                              </p:par>
                              <p:par>
                                <p:cTn id="71" presetID="49" presetClass="entr" presetSubtype="0" decel="100000" fill="hold" grpId="0" nodeType="withEffect">
                                  <p:stCondLst>
                                    <p:cond delay="800"/>
                                  </p:stCondLst>
                                  <p:childTnLst>
                                    <p:set>
                                      <p:cBhvr>
                                        <p:cTn id="72" dur="1" fill="hold">
                                          <p:stCondLst>
                                            <p:cond delay="0"/>
                                          </p:stCondLst>
                                        </p:cTn>
                                        <p:tgtEl>
                                          <p:spTgt spid="94"/>
                                        </p:tgtEl>
                                        <p:attrNameLst>
                                          <p:attrName>style.visibility</p:attrName>
                                        </p:attrNameLst>
                                      </p:cBhvr>
                                      <p:to>
                                        <p:strVal val="visible"/>
                                      </p:to>
                                    </p:set>
                                    <p:anim calcmode="lin" valueType="num">
                                      <p:cBhvr>
                                        <p:cTn id="73" dur="500" fill="hold"/>
                                        <p:tgtEl>
                                          <p:spTgt spid="94"/>
                                        </p:tgtEl>
                                        <p:attrNameLst>
                                          <p:attrName>ppt_w</p:attrName>
                                        </p:attrNameLst>
                                      </p:cBhvr>
                                      <p:tavLst>
                                        <p:tav tm="0">
                                          <p:val>
                                            <p:fltVal val="0"/>
                                          </p:val>
                                        </p:tav>
                                        <p:tav tm="100000">
                                          <p:val>
                                            <p:strVal val="#ppt_w"/>
                                          </p:val>
                                        </p:tav>
                                      </p:tavLst>
                                    </p:anim>
                                    <p:anim calcmode="lin" valueType="num">
                                      <p:cBhvr>
                                        <p:cTn id="74" dur="500" fill="hold"/>
                                        <p:tgtEl>
                                          <p:spTgt spid="94"/>
                                        </p:tgtEl>
                                        <p:attrNameLst>
                                          <p:attrName>ppt_h</p:attrName>
                                        </p:attrNameLst>
                                      </p:cBhvr>
                                      <p:tavLst>
                                        <p:tav tm="0">
                                          <p:val>
                                            <p:fltVal val="0"/>
                                          </p:val>
                                        </p:tav>
                                        <p:tav tm="100000">
                                          <p:val>
                                            <p:strVal val="#ppt_h"/>
                                          </p:val>
                                        </p:tav>
                                      </p:tavLst>
                                    </p:anim>
                                    <p:anim calcmode="lin" valueType="num">
                                      <p:cBhvr>
                                        <p:cTn id="75" dur="500" fill="hold"/>
                                        <p:tgtEl>
                                          <p:spTgt spid="94"/>
                                        </p:tgtEl>
                                        <p:attrNameLst>
                                          <p:attrName>style.rotation</p:attrName>
                                        </p:attrNameLst>
                                      </p:cBhvr>
                                      <p:tavLst>
                                        <p:tav tm="0">
                                          <p:val>
                                            <p:fltVal val="360"/>
                                          </p:val>
                                        </p:tav>
                                        <p:tav tm="100000">
                                          <p:val>
                                            <p:fltVal val="0"/>
                                          </p:val>
                                        </p:tav>
                                      </p:tavLst>
                                    </p:anim>
                                    <p:animEffect transition="in" filter="fade">
                                      <p:cBhvr>
                                        <p:cTn id="76" dur="500"/>
                                        <p:tgtEl>
                                          <p:spTgt spid="94"/>
                                        </p:tgtEl>
                                      </p:cBhvr>
                                    </p:animEffect>
                                  </p:childTnLst>
                                </p:cTn>
                              </p:par>
                              <p:par>
                                <p:cTn id="77" presetID="49" presetClass="entr" presetSubtype="0" decel="100000" fill="hold" grpId="0" nodeType="withEffect">
                                  <p:stCondLst>
                                    <p:cond delay="900"/>
                                  </p:stCondLst>
                                  <p:childTnLst>
                                    <p:set>
                                      <p:cBhvr>
                                        <p:cTn id="78" dur="1" fill="hold">
                                          <p:stCondLst>
                                            <p:cond delay="0"/>
                                          </p:stCondLst>
                                        </p:cTn>
                                        <p:tgtEl>
                                          <p:spTgt spid="95"/>
                                        </p:tgtEl>
                                        <p:attrNameLst>
                                          <p:attrName>style.visibility</p:attrName>
                                        </p:attrNameLst>
                                      </p:cBhvr>
                                      <p:to>
                                        <p:strVal val="visible"/>
                                      </p:to>
                                    </p:set>
                                    <p:anim calcmode="lin" valueType="num">
                                      <p:cBhvr>
                                        <p:cTn id="79" dur="500" fill="hold"/>
                                        <p:tgtEl>
                                          <p:spTgt spid="95"/>
                                        </p:tgtEl>
                                        <p:attrNameLst>
                                          <p:attrName>ppt_w</p:attrName>
                                        </p:attrNameLst>
                                      </p:cBhvr>
                                      <p:tavLst>
                                        <p:tav tm="0">
                                          <p:val>
                                            <p:fltVal val="0"/>
                                          </p:val>
                                        </p:tav>
                                        <p:tav tm="100000">
                                          <p:val>
                                            <p:strVal val="#ppt_w"/>
                                          </p:val>
                                        </p:tav>
                                      </p:tavLst>
                                    </p:anim>
                                    <p:anim calcmode="lin" valueType="num">
                                      <p:cBhvr>
                                        <p:cTn id="80" dur="500" fill="hold"/>
                                        <p:tgtEl>
                                          <p:spTgt spid="95"/>
                                        </p:tgtEl>
                                        <p:attrNameLst>
                                          <p:attrName>ppt_h</p:attrName>
                                        </p:attrNameLst>
                                      </p:cBhvr>
                                      <p:tavLst>
                                        <p:tav tm="0">
                                          <p:val>
                                            <p:fltVal val="0"/>
                                          </p:val>
                                        </p:tav>
                                        <p:tav tm="100000">
                                          <p:val>
                                            <p:strVal val="#ppt_h"/>
                                          </p:val>
                                        </p:tav>
                                      </p:tavLst>
                                    </p:anim>
                                    <p:anim calcmode="lin" valueType="num">
                                      <p:cBhvr>
                                        <p:cTn id="81" dur="500" fill="hold"/>
                                        <p:tgtEl>
                                          <p:spTgt spid="95"/>
                                        </p:tgtEl>
                                        <p:attrNameLst>
                                          <p:attrName>style.rotation</p:attrName>
                                        </p:attrNameLst>
                                      </p:cBhvr>
                                      <p:tavLst>
                                        <p:tav tm="0">
                                          <p:val>
                                            <p:fltVal val="360"/>
                                          </p:val>
                                        </p:tav>
                                        <p:tav tm="100000">
                                          <p:val>
                                            <p:fltVal val="0"/>
                                          </p:val>
                                        </p:tav>
                                      </p:tavLst>
                                    </p:anim>
                                    <p:animEffect transition="in" filter="fade">
                                      <p:cBhvr>
                                        <p:cTn id="82" dur="500"/>
                                        <p:tgtEl>
                                          <p:spTgt spid="95"/>
                                        </p:tgtEl>
                                      </p:cBhvr>
                                    </p:animEffect>
                                  </p:childTnLst>
                                </p:cTn>
                              </p:par>
                              <p:par>
                                <p:cTn id="83" presetID="49" presetClass="entr" presetSubtype="0" decel="100000" fill="hold" grpId="0" nodeType="withEffect">
                                  <p:stCondLst>
                                    <p:cond delay="100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 calcmode="lin" valueType="num">
                                      <p:cBhvr>
                                        <p:cTn id="87" dur="500" fill="hold"/>
                                        <p:tgtEl>
                                          <p:spTgt spid="96"/>
                                        </p:tgtEl>
                                        <p:attrNameLst>
                                          <p:attrName>style.rotation</p:attrName>
                                        </p:attrNameLst>
                                      </p:cBhvr>
                                      <p:tavLst>
                                        <p:tav tm="0">
                                          <p:val>
                                            <p:fltVal val="360"/>
                                          </p:val>
                                        </p:tav>
                                        <p:tav tm="100000">
                                          <p:val>
                                            <p:fltVal val="0"/>
                                          </p:val>
                                        </p:tav>
                                      </p:tavLst>
                                    </p:anim>
                                    <p:animEffect transition="in" filter="fade">
                                      <p:cBhvr>
                                        <p:cTn id="88" dur="500"/>
                                        <p:tgtEl>
                                          <p:spTgt spid="96"/>
                                        </p:tgtEl>
                                      </p:cBhvr>
                                    </p:animEffect>
                                  </p:childTnLst>
                                </p:cTn>
                              </p:par>
                              <p:par>
                                <p:cTn id="89" presetID="49" presetClass="entr" presetSubtype="0" decel="100000" fill="hold" grpId="0" nodeType="withEffect">
                                  <p:stCondLst>
                                    <p:cond delay="1100"/>
                                  </p:stCondLst>
                                  <p:childTnLst>
                                    <p:set>
                                      <p:cBhvr>
                                        <p:cTn id="90" dur="1" fill="hold">
                                          <p:stCondLst>
                                            <p:cond delay="0"/>
                                          </p:stCondLst>
                                        </p:cTn>
                                        <p:tgtEl>
                                          <p:spTgt spid="100"/>
                                        </p:tgtEl>
                                        <p:attrNameLst>
                                          <p:attrName>style.visibility</p:attrName>
                                        </p:attrNameLst>
                                      </p:cBhvr>
                                      <p:to>
                                        <p:strVal val="visible"/>
                                      </p:to>
                                    </p:set>
                                    <p:anim calcmode="lin" valueType="num">
                                      <p:cBhvr>
                                        <p:cTn id="91" dur="500" fill="hold"/>
                                        <p:tgtEl>
                                          <p:spTgt spid="100"/>
                                        </p:tgtEl>
                                        <p:attrNameLst>
                                          <p:attrName>ppt_w</p:attrName>
                                        </p:attrNameLst>
                                      </p:cBhvr>
                                      <p:tavLst>
                                        <p:tav tm="0">
                                          <p:val>
                                            <p:fltVal val="0"/>
                                          </p:val>
                                        </p:tav>
                                        <p:tav tm="100000">
                                          <p:val>
                                            <p:strVal val="#ppt_w"/>
                                          </p:val>
                                        </p:tav>
                                      </p:tavLst>
                                    </p:anim>
                                    <p:anim calcmode="lin" valueType="num">
                                      <p:cBhvr>
                                        <p:cTn id="92" dur="500" fill="hold"/>
                                        <p:tgtEl>
                                          <p:spTgt spid="100"/>
                                        </p:tgtEl>
                                        <p:attrNameLst>
                                          <p:attrName>ppt_h</p:attrName>
                                        </p:attrNameLst>
                                      </p:cBhvr>
                                      <p:tavLst>
                                        <p:tav tm="0">
                                          <p:val>
                                            <p:fltVal val="0"/>
                                          </p:val>
                                        </p:tav>
                                        <p:tav tm="100000">
                                          <p:val>
                                            <p:strVal val="#ppt_h"/>
                                          </p:val>
                                        </p:tav>
                                      </p:tavLst>
                                    </p:anim>
                                    <p:anim calcmode="lin" valueType="num">
                                      <p:cBhvr>
                                        <p:cTn id="93" dur="500" fill="hold"/>
                                        <p:tgtEl>
                                          <p:spTgt spid="100"/>
                                        </p:tgtEl>
                                        <p:attrNameLst>
                                          <p:attrName>style.rotation</p:attrName>
                                        </p:attrNameLst>
                                      </p:cBhvr>
                                      <p:tavLst>
                                        <p:tav tm="0">
                                          <p:val>
                                            <p:fltVal val="360"/>
                                          </p:val>
                                        </p:tav>
                                        <p:tav tm="100000">
                                          <p:val>
                                            <p:fltVal val="0"/>
                                          </p:val>
                                        </p:tav>
                                      </p:tavLst>
                                    </p:anim>
                                    <p:animEffect transition="in" filter="fade">
                                      <p:cBhvr>
                                        <p:cTn id="94" dur="500"/>
                                        <p:tgtEl>
                                          <p:spTgt spid="100"/>
                                        </p:tgtEl>
                                      </p:cBhvr>
                                    </p:animEffect>
                                  </p:childTnLst>
                                </p:cTn>
                              </p:par>
                              <p:par>
                                <p:cTn id="95" presetID="49" presetClass="entr" presetSubtype="0" decel="100000" fill="hold" grpId="0" nodeType="withEffect">
                                  <p:stCondLst>
                                    <p:cond delay="1200"/>
                                  </p:stCondLst>
                                  <p:childTnLst>
                                    <p:set>
                                      <p:cBhvr>
                                        <p:cTn id="96" dur="1" fill="hold">
                                          <p:stCondLst>
                                            <p:cond delay="0"/>
                                          </p:stCondLst>
                                        </p:cTn>
                                        <p:tgtEl>
                                          <p:spTgt spid="99"/>
                                        </p:tgtEl>
                                        <p:attrNameLst>
                                          <p:attrName>style.visibility</p:attrName>
                                        </p:attrNameLst>
                                      </p:cBhvr>
                                      <p:to>
                                        <p:strVal val="visible"/>
                                      </p:to>
                                    </p:set>
                                    <p:anim calcmode="lin" valueType="num">
                                      <p:cBhvr>
                                        <p:cTn id="97" dur="500" fill="hold"/>
                                        <p:tgtEl>
                                          <p:spTgt spid="99"/>
                                        </p:tgtEl>
                                        <p:attrNameLst>
                                          <p:attrName>ppt_w</p:attrName>
                                        </p:attrNameLst>
                                      </p:cBhvr>
                                      <p:tavLst>
                                        <p:tav tm="0">
                                          <p:val>
                                            <p:fltVal val="0"/>
                                          </p:val>
                                        </p:tav>
                                        <p:tav tm="100000">
                                          <p:val>
                                            <p:strVal val="#ppt_w"/>
                                          </p:val>
                                        </p:tav>
                                      </p:tavLst>
                                    </p:anim>
                                    <p:anim calcmode="lin" valueType="num">
                                      <p:cBhvr>
                                        <p:cTn id="98" dur="500" fill="hold"/>
                                        <p:tgtEl>
                                          <p:spTgt spid="99"/>
                                        </p:tgtEl>
                                        <p:attrNameLst>
                                          <p:attrName>ppt_h</p:attrName>
                                        </p:attrNameLst>
                                      </p:cBhvr>
                                      <p:tavLst>
                                        <p:tav tm="0">
                                          <p:val>
                                            <p:fltVal val="0"/>
                                          </p:val>
                                        </p:tav>
                                        <p:tav tm="100000">
                                          <p:val>
                                            <p:strVal val="#ppt_h"/>
                                          </p:val>
                                        </p:tav>
                                      </p:tavLst>
                                    </p:anim>
                                    <p:anim calcmode="lin" valueType="num">
                                      <p:cBhvr>
                                        <p:cTn id="99" dur="500" fill="hold"/>
                                        <p:tgtEl>
                                          <p:spTgt spid="99"/>
                                        </p:tgtEl>
                                        <p:attrNameLst>
                                          <p:attrName>style.rotation</p:attrName>
                                        </p:attrNameLst>
                                      </p:cBhvr>
                                      <p:tavLst>
                                        <p:tav tm="0">
                                          <p:val>
                                            <p:fltVal val="360"/>
                                          </p:val>
                                        </p:tav>
                                        <p:tav tm="100000">
                                          <p:val>
                                            <p:fltVal val="0"/>
                                          </p:val>
                                        </p:tav>
                                      </p:tavLst>
                                    </p:anim>
                                    <p:animEffect transition="in" filter="fade">
                                      <p:cBhvr>
                                        <p:cTn id="100" dur="500"/>
                                        <p:tgtEl>
                                          <p:spTgt spid="99"/>
                                        </p:tgtEl>
                                      </p:cBhvr>
                                    </p:animEffect>
                                  </p:childTnLst>
                                </p:cTn>
                              </p:par>
                              <p:par>
                                <p:cTn id="101" presetID="49" presetClass="entr" presetSubtype="0" decel="100000" fill="hold" grpId="0" nodeType="withEffect">
                                  <p:stCondLst>
                                    <p:cond delay="1300"/>
                                  </p:stCondLst>
                                  <p:childTnLst>
                                    <p:set>
                                      <p:cBhvr>
                                        <p:cTn id="102" dur="1" fill="hold">
                                          <p:stCondLst>
                                            <p:cond delay="0"/>
                                          </p:stCondLst>
                                        </p:cTn>
                                        <p:tgtEl>
                                          <p:spTgt spid="97"/>
                                        </p:tgtEl>
                                        <p:attrNameLst>
                                          <p:attrName>style.visibility</p:attrName>
                                        </p:attrNameLst>
                                      </p:cBhvr>
                                      <p:to>
                                        <p:strVal val="visible"/>
                                      </p:to>
                                    </p:set>
                                    <p:anim calcmode="lin" valueType="num">
                                      <p:cBhvr>
                                        <p:cTn id="103" dur="500" fill="hold"/>
                                        <p:tgtEl>
                                          <p:spTgt spid="97"/>
                                        </p:tgtEl>
                                        <p:attrNameLst>
                                          <p:attrName>ppt_w</p:attrName>
                                        </p:attrNameLst>
                                      </p:cBhvr>
                                      <p:tavLst>
                                        <p:tav tm="0">
                                          <p:val>
                                            <p:fltVal val="0"/>
                                          </p:val>
                                        </p:tav>
                                        <p:tav tm="100000">
                                          <p:val>
                                            <p:strVal val="#ppt_w"/>
                                          </p:val>
                                        </p:tav>
                                      </p:tavLst>
                                    </p:anim>
                                    <p:anim calcmode="lin" valueType="num">
                                      <p:cBhvr>
                                        <p:cTn id="104" dur="500" fill="hold"/>
                                        <p:tgtEl>
                                          <p:spTgt spid="97"/>
                                        </p:tgtEl>
                                        <p:attrNameLst>
                                          <p:attrName>ppt_h</p:attrName>
                                        </p:attrNameLst>
                                      </p:cBhvr>
                                      <p:tavLst>
                                        <p:tav tm="0">
                                          <p:val>
                                            <p:fltVal val="0"/>
                                          </p:val>
                                        </p:tav>
                                        <p:tav tm="100000">
                                          <p:val>
                                            <p:strVal val="#ppt_h"/>
                                          </p:val>
                                        </p:tav>
                                      </p:tavLst>
                                    </p:anim>
                                    <p:anim calcmode="lin" valueType="num">
                                      <p:cBhvr>
                                        <p:cTn id="105" dur="500" fill="hold"/>
                                        <p:tgtEl>
                                          <p:spTgt spid="97"/>
                                        </p:tgtEl>
                                        <p:attrNameLst>
                                          <p:attrName>style.rotation</p:attrName>
                                        </p:attrNameLst>
                                      </p:cBhvr>
                                      <p:tavLst>
                                        <p:tav tm="0">
                                          <p:val>
                                            <p:fltVal val="360"/>
                                          </p:val>
                                        </p:tav>
                                        <p:tav tm="100000">
                                          <p:val>
                                            <p:fltVal val="0"/>
                                          </p:val>
                                        </p:tav>
                                      </p:tavLst>
                                    </p:anim>
                                    <p:animEffect transition="in" filter="fade">
                                      <p:cBhvr>
                                        <p:cTn id="106" dur="500"/>
                                        <p:tgtEl>
                                          <p:spTgt spid="97"/>
                                        </p:tgtEl>
                                      </p:cBhvr>
                                    </p:animEffect>
                                  </p:childTnLst>
                                </p:cTn>
                              </p:par>
                              <p:par>
                                <p:cTn id="107" presetID="49" presetClass="entr" presetSubtype="0" decel="100000" fill="hold" grpId="0" nodeType="withEffect">
                                  <p:stCondLst>
                                    <p:cond delay="1400"/>
                                  </p:stCondLst>
                                  <p:childTnLst>
                                    <p:set>
                                      <p:cBhvr>
                                        <p:cTn id="108" dur="1" fill="hold">
                                          <p:stCondLst>
                                            <p:cond delay="0"/>
                                          </p:stCondLst>
                                        </p:cTn>
                                        <p:tgtEl>
                                          <p:spTgt spid="98"/>
                                        </p:tgtEl>
                                        <p:attrNameLst>
                                          <p:attrName>style.visibility</p:attrName>
                                        </p:attrNameLst>
                                      </p:cBhvr>
                                      <p:to>
                                        <p:strVal val="visible"/>
                                      </p:to>
                                    </p:set>
                                    <p:anim calcmode="lin" valueType="num">
                                      <p:cBhvr>
                                        <p:cTn id="109" dur="500" fill="hold"/>
                                        <p:tgtEl>
                                          <p:spTgt spid="98"/>
                                        </p:tgtEl>
                                        <p:attrNameLst>
                                          <p:attrName>ppt_w</p:attrName>
                                        </p:attrNameLst>
                                      </p:cBhvr>
                                      <p:tavLst>
                                        <p:tav tm="0">
                                          <p:val>
                                            <p:fltVal val="0"/>
                                          </p:val>
                                        </p:tav>
                                        <p:tav tm="100000">
                                          <p:val>
                                            <p:strVal val="#ppt_w"/>
                                          </p:val>
                                        </p:tav>
                                      </p:tavLst>
                                    </p:anim>
                                    <p:anim calcmode="lin" valueType="num">
                                      <p:cBhvr>
                                        <p:cTn id="110" dur="500" fill="hold"/>
                                        <p:tgtEl>
                                          <p:spTgt spid="98"/>
                                        </p:tgtEl>
                                        <p:attrNameLst>
                                          <p:attrName>ppt_h</p:attrName>
                                        </p:attrNameLst>
                                      </p:cBhvr>
                                      <p:tavLst>
                                        <p:tav tm="0">
                                          <p:val>
                                            <p:fltVal val="0"/>
                                          </p:val>
                                        </p:tav>
                                        <p:tav tm="100000">
                                          <p:val>
                                            <p:strVal val="#ppt_h"/>
                                          </p:val>
                                        </p:tav>
                                      </p:tavLst>
                                    </p:anim>
                                    <p:anim calcmode="lin" valueType="num">
                                      <p:cBhvr>
                                        <p:cTn id="111" dur="500" fill="hold"/>
                                        <p:tgtEl>
                                          <p:spTgt spid="98"/>
                                        </p:tgtEl>
                                        <p:attrNameLst>
                                          <p:attrName>style.rotation</p:attrName>
                                        </p:attrNameLst>
                                      </p:cBhvr>
                                      <p:tavLst>
                                        <p:tav tm="0">
                                          <p:val>
                                            <p:fltVal val="360"/>
                                          </p:val>
                                        </p:tav>
                                        <p:tav tm="100000">
                                          <p:val>
                                            <p:fltVal val="0"/>
                                          </p:val>
                                        </p:tav>
                                      </p:tavLst>
                                    </p:anim>
                                    <p:animEffect transition="in" filter="fade">
                                      <p:cBhvr>
                                        <p:cTn id="112" dur="500"/>
                                        <p:tgtEl>
                                          <p:spTgt spid="98"/>
                                        </p:tgtEl>
                                      </p:cBhvr>
                                    </p:animEffect>
                                  </p:childTnLst>
                                </p:cTn>
                              </p:par>
                              <p:par>
                                <p:cTn id="113" presetID="49" presetClass="entr" presetSubtype="0" decel="100000" fill="hold" grpId="0" nodeType="withEffect">
                                  <p:stCondLst>
                                    <p:cond delay="1200"/>
                                  </p:stCondLst>
                                  <p:childTnLst>
                                    <p:set>
                                      <p:cBhvr>
                                        <p:cTn id="114" dur="1" fill="hold">
                                          <p:stCondLst>
                                            <p:cond delay="0"/>
                                          </p:stCondLst>
                                        </p:cTn>
                                        <p:tgtEl>
                                          <p:spTgt spid="114"/>
                                        </p:tgtEl>
                                        <p:attrNameLst>
                                          <p:attrName>style.visibility</p:attrName>
                                        </p:attrNameLst>
                                      </p:cBhvr>
                                      <p:to>
                                        <p:strVal val="visible"/>
                                      </p:to>
                                    </p:set>
                                    <p:anim calcmode="lin" valueType="num">
                                      <p:cBhvr>
                                        <p:cTn id="115" dur="500" fill="hold"/>
                                        <p:tgtEl>
                                          <p:spTgt spid="114"/>
                                        </p:tgtEl>
                                        <p:attrNameLst>
                                          <p:attrName>ppt_w</p:attrName>
                                        </p:attrNameLst>
                                      </p:cBhvr>
                                      <p:tavLst>
                                        <p:tav tm="0">
                                          <p:val>
                                            <p:fltVal val="0"/>
                                          </p:val>
                                        </p:tav>
                                        <p:tav tm="100000">
                                          <p:val>
                                            <p:strVal val="#ppt_w"/>
                                          </p:val>
                                        </p:tav>
                                      </p:tavLst>
                                    </p:anim>
                                    <p:anim calcmode="lin" valueType="num">
                                      <p:cBhvr>
                                        <p:cTn id="116" dur="500" fill="hold"/>
                                        <p:tgtEl>
                                          <p:spTgt spid="114"/>
                                        </p:tgtEl>
                                        <p:attrNameLst>
                                          <p:attrName>ppt_h</p:attrName>
                                        </p:attrNameLst>
                                      </p:cBhvr>
                                      <p:tavLst>
                                        <p:tav tm="0">
                                          <p:val>
                                            <p:fltVal val="0"/>
                                          </p:val>
                                        </p:tav>
                                        <p:tav tm="100000">
                                          <p:val>
                                            <p:strVal val="#ppt_h"/>
                                          </p:val>
                                        </p:tav>
                                      </p:tavLst>
                                    </p:anim>
                                    <p:anim calcmode="lin" valueType="num">
                                      <p:cBhvr>
                                        <p:cTn id="117" dur="500" fill="hold"/>
                                        <p:tgtEl>
                                          <p:spTgt spid="114"/>
                                        </p:tgtEl>
                                        <p:attrNameLst>
                                          <p:attrName>style.rotation</p:attrName>
                                        </p:attrNameLst>
                                      </p:cBhvr>
                                      <p:tavLst>
                                        <p:tav tm="0">
                                          <p:val>
                                            <p:fltVal val="360"/>
                                          </p:val>
                                        </p:tav>
                                        <p:tav tm="100000">
                                          <p:val>
                                            <p:fltVal val="0"/>
                                          </p:val>
                                        </p:tav>
                                      </p:tavLst>
                                    </p:anim>
                                    <p:animEffect transition="in" filter="fade">
                                      <p:cBhvr>
                                        <p:cTn id="118" dur="500"/>
                                        <p:tgtEl>
                                          <p:spTgt spid="114"/>
                                        </p:tgtEl>
                                      </p:cBhvr>
                                    </p:animEffect>
                                  </p:childTnLst>
                                </p:cTn>
                              </p:par>
                              <p:par>
                                <p:cTn id="119" presetID="49" presetClass="entr" presetSubtype="0" decel="100000" fill="hold" grpId="0" nodeType="withEffect">
                                  <p:stCondLst>
                                    <p:cond delay="1800"/>
                                  </p:stCondLst>
                                  <p:childTnLst>
                                    <p:set>
                                      <p:cBhvr>
                                        <p:cTn id="120" dur="1" fill="hold">
                                          <p:stCondLst>
                                            <p:cond delay="0"/>
                                          </p:stCondLst>
                                        </p:cTn>
                                        <p:tgtEl>
                                          <p:spTgt spid="115"/>
                                        </p:tgtEl>
                                        <p:attrNameLst>
                                          <p:attrName>style.visibility</p:attrName>
                                        </p:attrNameLst>
                                      </p:cBhvr>
                                      <p:to>
                                        <p:strVal val="visible"/>
                                      </p:to>
                                    </p:set>
                                    <p:anim calcmode="lin" valueType="num">
                                      <p:cBhvr>
                                        <p:cTn id="121" dur="500" fill="hold"/>
                                        <p:tgtEl>
                                          <p:spTgt spid="115"/>
                                        </p:tgtEl>
                                        <p:attrNameLst>
                                          <p:attrName>ppt_w</p:attrName>
                                        </p:attrNameLst>
                                      </p:cBhvr>
                                      <p:tavLst>
                                        <p:tav tm="0">
                                          <p:val>
                                            <p:fltVal val="0"/>
                                          </p:val>
                                        </p:tav>
                                        <p:tav tm="100000">
                                          <p:val>
                                            <p:strVal val="#ppt_w"/>
                                          </p:val>
                                        </p:tav>
                                      </p:tavLst>
                                    </p:anim>
                                    <p:anim calcmode="lin" valueType="num">
                                      <p:cBhvr>
                                        <p:cTn id="122" dur="500" fill="hold"/>
                                        <p:tgtEl>
                                          <p:spTgt spid="115"/>
                                        </p:tgtEl>
                                        <p:attrNameLst>
                                          <p:attrName>ppt_h</p:attrName>
                                        </p:attrNameLst>
                                      </p:cBhvr>
                                      <p:tavLst>
                                        <p:tav tm="0">
                                          <p:val>
                                            <p:fltVal val="0"/>
                                          </p:val>
                                        </p:tav>
                                        <p:tav tm="100000">
                                          <p:val>
                                            <p:strVal val="#ppt_h"/>
                                          </p:val>
                                        </p:tav>
                                      </p:tavLst>
                                    </p:anim>
                                    <p:anim calcmode="lin" valueType="num">
                                      <p:cBhvr>
                                        <p:cTn id="123" dur="500" fill="hold"/>
                                        <p:tgtEl>
                                          <p:spTgt spid="115"/>
                                        </p:tgtEl>
                                        <p:attrNameLst>
                                          <p:attrName>style.rotation</p:attrName>
                                        </p:attrNameLst>
                                      </p:cBhvr>
                                      <p:tavLst>
                                        <p:tav tm="0">
                                          <p:val>
                                            <p:fltVal val="360"/>
                                          </p:val>
                                        </p:tav>
                                        <p:tav tm="100000">
                                          <p:val>
                                            <p:fltVal val="0"/>
                                          </p:val>
                                        </p:tav>
                                      </p:tavLst>
                                    </p:anim>
                                    <p:animEffect transition="in" filter="fade">
                                      <p:cBhvr>
                                        <p:cTn id="124" dur="500"/>
                                        <p:tgtEl>
                                          <p:spTgt spid="115"/>
                                        </p:tgtEl>
                                      </p:cBhvr>
                                    </p:animEffect>
                                  </p:childTnLst>
                                </p:cTn>
                              </p:par>
                              <p:par>
                                <p:cTn id="125" presetID="49" presetClass="entr" presetSubtype="0" decel="100000" fill="hold" grpId="0" nodeType="withEffect">
                                  <p:stCondLst>
                                    <p:cond delay="1600"/>
                                  </p:stCondLst>
                                  <p:childTnLst>
                                    <p:set>
                                      <p:cBhvr>
                                        <p:cTn id="126" dur="1" fill="hold">
                                          <p:stCondLst>
                                            <p:cond delay="0"/>
                                          </p:stCondLst>
                                        </p:cTn>
                                        <p:tgtEl>
                                          <p:spTgt spid="116"/>
                                        </p:tgtEl>
                                        <p:attrNameLst>
                                          <p:attrName>style.visibility</p:attrName>
                                        </p:attrNameLst>
                                      </p:cBhvr>
                                      <p:to>
                                        <p:strVal val="visible"/>
                                      </p:to>
                                    </p:set>
                                    <p:anim calcmode="lin" valueType="num">
                                      <p:cBhvr>
                                        <p:cTn id="127" dur="500" fill="hold"/>
                                        <p:tgtEl>
                                          <p:spTgt spid="116"/>
                                        </p:tgtEl>
                                        <p:attrNameLst>
                                          <p:attrName>ppt_w</p:attrName>
                                        </p:attrNameLst>
                                      </p:cBhvr>
                                      <p:tavLst>
                                        <p:tav tm="0">
                                          <p:val>
                                            <p:fltVal val="0"/>
                                          </p:val>
                                        </p:tav>
                                        <p:tav tm="100000">
                                          <p:val>
                                            <p:strVal val="#ppt_w"/>
                                          </p:val>
                                        </p:tav>
                                      </p:tavLst>
                                    </p:anim>
                                    <p:anim calcmode="lin" valueType="num">
                                      <p:cBhvr>
                                        <p:cTn id="128" dur="500" fill="hold"/>
                                        <p:tgtEl>
                                          <p:spTgt spid="116"/>
                                        </p:tgtEl>
                                        <p:attrNameLst>
                                          <p:attrName>ppt_h</p:attrName>
                                        </p:attrNameLst>
                                      </p:cBhvr>
                                      <p:tavLst>
                                        <p:tav tm="0">
                                          <p:val>
                                            <p:fltVal val="0"/>
                                          </p:val>
                                        </p:tav>
                                        <p:tav tm="100000">
                                          <p:val>
                                            <p:strVal val="#ppt_h"/>
                                          </p:val>
                                        </p:tav>
                                      </p:tavLst>
                                    </p:anim>
                                    <p:anim calcmode="lin" valueType="num">
                                      <p:cBhvr>
                                        <p:cTn id="129" dur="500" fill="hold"/>
                                        <p:tgtEl>
                                          <p:spTgt spid="116"/>
                                        </p:tgtEl>
                                        <p:attrNameLst>
                                          <p:attrName>style.rotation</p:attrName>
                                        </p:attrNameLst>
                                      </p:cBhvr>
                                      <p:tavLst>
                                        <p:tav tm="0">
                                          <p:val>
                                            <p:fltVal val="360"/>
                                          </p:val>
                                        </p:tav>
                                        <p:tav tm="100000">
                                          <p:val>
                                            <p:fltVal val="0"/>
                                          </p:val>
                                        </p:tav>
                                      </p:tavLst>
                                    </p:anim>
                                    <p:animEffect transition="in" filter="fade">
                                      <p:cBhvr>
                                        <p:cTn id="130" dur="500"/>
                                        <p:tgtEl>
                                          <p:spTgt spid="116"/>
                                        </p:tgtEl>
                                      </p:cBhvr>
                                    </p:animEffect>
                                  </p:childTnLst>
                                </p:cTn>
                              </p:par>
                              <p:par>
                                <p:cTn id="131" presetID="49" presetClass="entr" presetSubtype="0" decel="100000" fill="hold" grpId="0" nodeType="withEffect">
                                  <p:stCondLst>
                                    <p:cond delay="1700"/>
                                  </p:stCondLst>
                                  <p:childTnLst>
                                    <p:set>
                                      <p:cBhvr>
                                        <p:cTn id="132" dur="1" fill="hold">
                                          <p:stCondLst>
                                            <p:cond delay="0"/>
                                          </p:stCondLst>
                                        </p:cTn>
                                        <p:tgtEl>
                                          <p:spTgt spid="117"/>
                                        </p:tgtEl>
                                        <p:attrNameLst>
                                          <p:attrName>style.visibility</p:attrName>
                                        </p:attrNameLst>
                                      </p:cBhvr>
                                      <p:to>
                                        <p:strVal val="visible"/>
                                      </p:to>
                                    </p:set>
                                    <p:anim calcmode="lin" valueType="num">
                                      <p:cBhvr>
                                        <p:cTn id="133" dur="500" fill="hold"/>
                                        <p:tgtEl>
                                          <p:spTgt spid="117"/>
                                        </p:tgtEl>
                                        <p:attrNameLst>
                                          <p:attrName>ppt_w</p:attrName>
                                        </p:attrNameLst>
                                      </p:cBhvr>
                                      <p:tavLst>
                                        <p:tav tm="0">
                                          <p:val>
                                            <p:fltVal val="0"/>
                                          </p:val>
                                        </p:tav>
                                        <p:tav tm="100000">
                                          <p:val>
                                            <p:strVal val="#ppt_w"/>
                                          </p:val>
                                        </p:tav>
                                      </p:tavLst>
                                    </p:anim>
                                    <p:anim calcmode="lin" valueType="num">
                                      <p:cBhvr>
                                        <p:cTn id="134" dur="500" fill="hold"/>
                                        <p:tgtEl>
                                          <p:spTgt spid="117"/>
                                        </p:tgtEl>
                                        <p:attrNameLst>
                                          <p:attrName>ppt_h</p:attrName>
                                        </p:attrNameLst>
                                      </p:cBhvr>
                                      <p:tavLst>
                                        <p:tav tm="0">
                                          <p:val>
                                            <p:fltVal val="0"/>
                                          </p:val>
                                        </p:tav>
                                        <p:tav tm="100000">
                                          <p:val>
                                            <p:strVal val="#ppt_h"/>
                                          </p:val>
                                        </p:tav>
                                      </p:tavLst>
                                    </p:anim>
                                    <p:anim calcmode="lin" valueType="num">
                                      <p:cBhvr>
                                        <p:cTn id="135" dur="500" fill="hold"/>
                                        <p:tgtEl>
                                          <p:spTgt spid="117"/>
                                        </p:tgtEl>
                                        <p:attrNameLst>
                                          <p:attrName>style.rotation</p:attrName>
                                        </p:attrNameLst>
                                      </p:cBhvr>
                                      <p:tavLst>
                                        <p:tav tm="0">
                                          <p:val>
                                            <p:fltVal val="360"/>
                                          </p:val>
                                        </p:tav>
                                        <p:tav tm="100000">
                                          <p:val>
                                            <p:fltVal val="0"/>
                                          </p:val>
                                        </p:tav>
                                      </p:tavLst>
                                    </p:anim>
                                    <p:animEffect transition="in" filter="fade">
                                      <p:cBhvr>
                                        <p:cTn id="136" dur="500"/>
                                        <p:tgtEl>
                                          <p:spTgt spid="117"/>
                                        </p:tgtEl>
                                      </p:cBhvr>
                                    </p:animEffect>
                                  </p:childTnLst>
                                </p:cTn>
                              </p:par>
                              <p:par>
                                <p:cTn id="137" presetID="49" presetClass="entr" presetSubtype="0" decel="100000" fill="hold" grpId="0" nodeType="withEffect">
                                  <p:stCondLst>
                                    <p:cond delay="1400"/>
                                  </p:stCondLst>
                                  <p:childTnLst>
                                    <p:set>
                                      <p:cBhvr>
                                        <p:cTn id="138" dur="1" fill="hold">
                                          <p:stCondLst>
                                            <p:cond delay="0"/>
                                          </p:stCondLst>
                                        </p:cTn>
                                        <p:tgtEl>
                                          <p:spTgt spid="118"/>
                                        </p:tgtEl>
                                        <p:attrNameLst>
                                          <p:attrName>style.visibility</p:attrName>
                                        </p:attrNameLst>
                                      </p:cBhvr>
                                      <p:to>
                                        <p:strVal val="visible"/>
                                      </p:to>
                                    </p:set>
                                    <p:anim calcmode="lin" valueType="num">
                                      <p:cBhvr>
                                        <p:cTn id="139" dur="500" fill="hold"/>
                                        <p:tgtEl>
                                          <p:spTgt spid="118"/>
                                        </p:tgtEl>
                                        <p:attrNameLst>
                                          <p:attrName>ppt_w</p:attrName>
                                        </p:attrNameLst>
                                      </p:cBhvr>
                                      <p:tavLst>
                                        <p:tav tm="0">
                                          <p:val>
                                            <p:fltVal val="0"/>
                                          </p:val>
                                        </p:tav>
                                        <p:tav tm="100000">
                                          <p:val>
                                            <p:strVal val="#ppt_w"/>
                                          </p:val>
                                        </p:tav>
                                      </p:tavLst>
                                    </p:anim>
                                    <p:anim calcmode="lin" valueType="num">
                                      <p:cBhvr>
                                        <p:cTn id="140" dur="500" fill="hold"/>
                                        <p:tgtEl>
                                          <p:spTgt spid="118"/>
                                        </p:tgtEl>
                                        <p:attrNameLst>
                                          <p:attrName>ppt_h</p:attrName>
                                        </p:attrNameLst>
                                      </p:cBhvr>
                                      <p:tavLst>
                                        <p:tav tm="0">
                                          <p:val>
                                            <p:fltVal val="0"/>
                                          </p:val>
                                        </p:tav>
                                        <p:tav tm="100000">
                                          <p:val>
                                            <p:strVal val="#ppt_h"/>
                                          </p:val>
                                        </p:tav>
                                      </p:tavLst>
                                    </p:anim>
                                    <p:anim calcmode="lin" valueType="num">
                                      <p:cBhvr>
                                        <p:cTn id="141" dur="500" fill="hold"/>
                                        <p:tgtEl>
                                          <p:spTgt spid="118"/>
                                        </p:tgtEl>
                                        <p:attrNameLst>
                                          <p:attrName>style.rotation</p:attrName>
                                        </p:attrNameLst>
                                      </p:cBhvr>
                                      <p:tavLst>
                                        <p:tav tm="0">
                                          <p:val>
                                            <p:fltVal val="360"/>
                                          </p:val>
                                        </p:tav>
                                        <p:tav tm="100000">
                                          <p:val>
                                            <p:fltVal val="0"/>
                                          </p:val>
                                        </p:tav>
                                      </p:tavLst>
                                    </p:anim>
                                    <p:animEffect transition="in" filter="fade">
                                      <p:cBhvr>
                                        <p:cTn id="142" dur="500"/>
                                        <p:tgtEl>
                                          <p:spTgt spid="118"/>
                                        </p:tgtEl>
                                      </p:cBhvr>
                                    </p:animEffect>
                                  </p:childTnLst>
                                </p:cTn>
                              </p:par>
                              <p:par>
                                <p:cTn id="143" presetID="49" presetClass="entr" presetSubtype="0" decel="100000" fill="hold" grpId="0" nodeType="withEffect">
                                  <p:stCondLst>
                                    <p:cond delay="1300"/>
                                  </p:stCondLst>
                                  <p:childTnLst>
                                    <p:set>
                                      <p:cBhvr>
                                        <p:cTn id="144" dur="1" fill="hold">
                                          <p:stCondLst>
                                            <p:cond delay="0"/>
                                          </p:stCondLst>
                                        </p:cTn>
                                        <p:tgtEl>
                                          <p:spTgt spid="119"/>
                                        </p:tgtEl>
                                        <p:attrNameLst>
                                          <p:attrName>style.visibility</p:attrName>
                                        </p:attrNameLst>
                                      </p:cBhvr>
                                      <p:to>
                                        <p:strVal val="visible"/>
                                      </p:to>
                                    </p:set>
                                    <p:anim calcmode="lin" valueType="num">
                                      <p:cBhvr>
                                        <p:cTn id="145" dur="500" fill="hold"/>
                                        <p:tgtEl>
                                          <p:spTgt spid="119"/>
                                        </p:tgtEl>
                                        <p:attrNameLst>
                                          <p:attrName>ppt_w</p:attrName>
                                        </p:attrNameLst>
                                      </p:cBhvr>
                                      <p:tavLst>
                                        <p:tav tm="0">
                                          <p:val>
                                            <p:fltVal val="0"/>
                                          </p:val>
                                        </p:tav>
                                        <p:tav tm="100000">
                                          <p:val>
                                            <p:strVal val="#ppt_w"/>
                                          </p:val>
                                        </p:tav>
                                      </p:tavLst>
                                    </p:anim>
                                    <p:anim calcmode="lin" valueType="num">
                                      <p:cBhvr>
                                        <p:cTn id="146" dur="500" fill="hold"/>
                                        <p:tgtEl>
                                          <p:spTgt spid="119"/>
                                        </p:tgtEl>
                                        <p:attrNameLst>
                                          <p:attrName>ppt_h</p:attrName>
                                        </p:attrNameLst>
                                      </p:cBhvr>
                                      <p:tavLst>
                                        <p:tav tm="0">
                                          <p:val>
                                            <p:fltVal val="0"/>
                                          </p:val>
                                        </p:tav>
                                        <p:tav tm="100000">
                                          <p:val>
                                            <p:strVal val="#ppt_h"/>
                                          </p:val>
                                        </p:tav>
                                      </p:tavLst>
                                    </p:anim>
                                    <p:anim calcmode="lin" valueType="num">
                                      <p:cBhvr>
                                        <p:cTn id="147" dur="500" fill="hold"/>
                                        <p:tgtEl>
                                          <p:spTgt spid="119"/>
                                        </p:tgtEl>
                                        <p:attrNameLst>
                                          <p:attrName>style.rotation</p:attrName>
                                        </p:attrNameLst>
                                      </p:cBhvr>
                                      <p:tavLst>
                                        <p:tav tm="0">
                                          <p:val>
                                            <p:fltVal val="360"/>
                                          </p:val>
                                        </p:tav>
                                        <p:tav tm="100000">
                                          <p:val>
                                            <p:fltVal val="0"/>
                                          </p:val>
                                        </p:tav>
                                      </p:tavLst>
                                    </p:anim>
                                    <p:animEffect transition="in" filter="fade">
                                      <p:cBhvr>
                                        <p:cTn id="148" dur="500"/>
                                        <p:tgtEl>
                                          <p:spTgt spid="119"/>
                                        </p:tgtEl>
                                      </p:cBhvr>
                                    </p:animEffect>
                                  </p:childTnLst>
                                </p:cTn>
                              </p:par>
                              <p:par>
                                <p:cTn id="149" presetID="49" presetClass="entr" presetSubtype="0" decel="100000" fill="hold" grpId="0" nodeType="withEffect">
                                  <p:stCondLst>
                                    <p:cond delay="1100"/>
                                  </p:stCondLst>
                                  <p:childTnLst>
                                    <p:set>
                                      <p:cBhvr>
                                        <p:cTn id="150" dur="1" fill="hold">
                                          <p:stCondLst>
                                            <p:cond delay="0"/>
                                          </p:stCondLst>
                                        </p:cTn>
                                        <p:tgtEl>
                                          <p:spTgt spid="120"/>
                                        </p:tgtEl>
                                        <p:attrNameLst>
                                          <p:attrName>style.visibility</p:attrName>
                                        </p:attrNameLst>
                                      </p:cBhvr>
                                      <p:to>
                                        <p:strVal val="visible"/>
                                      </p:to>
                                    </p:set>
                                    <p:anim calcmode="lin" valueType="num">
                                      <p:cBhvr>
                                        <p:cTn id="151" dur="500" fill="hold"/>
                                        <p:tgtEl>
                                          <p:spTgt spid="120"/>
                                        </p:tgtEl>
                                        <p:attrNameLst>
                                          <p:attrName>ppt_w</p:attrName>
                                        </p:attrNameLst>
                                      </p:cBhvr>
                                      <p:tavLst>
                                        <p:tav tm="0">
                                          <p:val>
                                            <p:fltVal val="0"/>
                                          </p:val>
                                        </p:tav>
                                        <p:tav tm="100000">
                                          <p:val>
                                            <p:strVal val="#ppt_w"/>
                                          </p:val>
                                        </p:tav>
                                      </p:tavLst>
                                    </p:anim>
                                    <p:anim calcmode="lin" valueType="num">
                                      <p:cBhvr>
                                        <p:cTn id="152" dur="500" fill="hold"/>
                                        <p:tgtEl>
                                          <p:spTgt spid="120"/>
                                        </p:tgtEl>
                                        <p:attrNameLst>
                                          <p:attrName>ppt_h</p:attrName>
                                        </p:attrNameLst>
                                      </p:cBhvr>
                                      <p:tavLst>
                                        <p:tav tm="0">
                                          <p:val>
                                            <p:fltVal val="0"/>
                                          </p:val>
                                        </p:tav>
                                        <p:tav tm="100000">
                                          <p:val>
                                            <p:strVal val="#ppt_h"/>
                                          </p:val>
                                        </p:tav>
                                      </p:tavLst>
                                    </p:anim>
                                    <p:anim calcmode="lin" valueType="num">
                                      <p:cBhvr>
                                        <p:cTn id="153" dur="500" fill="hold"/>
                                        <p:tgtEl>
                                          <p:spTgt spid="120"/>
                                        </p:tgtEl>
                                        <p:attrNameLst>
                                          <p:attrName>style.rotation</p:attrName>
                                        </p:attrNameLst>
                                      </p:cBhvr>
                                      <p:tavLst>
                                        <p:tav tm="0">
                                          <p:val>
                                            <p:fltVal val="360"/>
                                          </p:val>
                                        </p:tav>
                                        <p:tav tm="100000">
                                          <p:val>
                                            <p:fltVal val="0"/>
                                          </p:val>
                                        </p:tav>
                                      </p:tavLst>
                                    </p:anim>
                                    <p:animEffect transition="in" filter="fade">
                                      <p:cBhvr>
                                        <p:cTn id="154" dur="500"/>
                                        <p:tgtEl>
                                          <p:spTgt spid="120"/>
                                        </p:tgtEl>
                                      </p:cBhvr>
                                    </p:animEffect>
                                  </p:childTnLst>
                                </p:cTn>
                              </p:par>
                              <p:par>
                                <p:cTn id="155" presetID="49" presetClass="entr" presetSubtype="0" decel="100000" fill="hold" grpId="0" nodeType="withEffect">
                                  <p:stCondLst>
                                    <p:cond delay="1000"/>
                                  </p:stCondLst>
                                  <p:childTnLst>
                                    <p:set>
                                      <p:cBhvr>
                                        <p:cTn id="156" dur="1" fill="hold">
                                          <p:stCondLst>
                                            <p:cond delay="0"/>
                                          </p:stCondLst>
                                        </p:cTn>
                                        <p:tgtEl>
                                          <p:spTgt spid="121"/>
                                        </p:tgtEl>
                                        <p:attrNameLst>
                                          <p:attrName>style.visibility</p:attrName>
                                        </p:attrNameLst>
                                      </p:cBhvr>
                                      <p:to>
                                        <p:strVal val="visible"/>
                                      </p:to>
                                    </p:set>
                                    <p:anim calcmode="lin" valueType="num">
                                      <p:cBhvr>
                                        <p:cTn id="157" dur="500" fill="hold"/>
                                        <p:tgtEl>
                                          <p:spTgt spid="121"/>
                                        </p:tgtEl>
                                        <p:attrNameLst>
                                          <p:attrName>ppt_w</p:attrName>
                                        </p:attrNameLst>
                                      </p:cBhvr>
                                      <p:tavLst>
                                        <p:tav tm="0">
                                          <p:val>
                                            <p:fltVal val="0"/>
                                          </p:val>
                                        </p:tav>
                                        <p:tav tm="100000">
                                          <p:val>
                                            <p:strVal val="#ppt_w"/>
                                          </p:val>
                                        </p:tav>
                                      </p:tavLst>
                                    </p:anim>
                                    <p:anim calcmode="lin" valueType="num">
                                      <p:cBhvr>
                                        <p:cTn id="158" dur="500" fill="hold"/>
                                        <p:tgtEl>
                                          <p:spTgt spid="121"/>
                                        </p:tgtEl>
                                        <p:attrNameLst>
                                          <p:attrName>ppt_h</p:attrName>
                                        </p:attrNameLst>
                                      </p:cBhvr>
                                      <p:tavLst>
                                        <p:tav tm="0">
                                          <p:val>
                                            <p:fltVal val="0"/>
                                          </p:val>
                                        </p:tav>
                                        <p:tav tm="100000">
                                          <p:val>
                                            <p:strVal val="#ppt_h"/>
                                          </p:val>
                                        </p:tav>
                                      </p:tavLst>
                                    </p:anim>
                                    <p:anim calcmode="lin" valueType="num">
                                      <p:cBhvr>
                                        <p:cTn id="159" dur="500" fill="hold"/>
                                        <p:tgtEl>
                                          <p:spTgt spid="121"/>
                                        </p:tgtEl>
                                        <p:attrNameLst>
                                          <p:attrName>style.rotation</p:attrName>
                                        </p:attrNameLst>
                                      </p:cBhvr>
                                      <p:tavLst>
                                        <p:tav tm="0">
                                          <p:val>
                                            <p:fltVal val="360"/>
                                          </p:val>
                                        </p:tav>
                                        <p:tav tm="100000">
                                          <p:val>
                                            <p:fltVal val="0"/>
                                          </p:val>
                                        </p:tav>
                                      </p:tavLst>
                                    </p:anim>
                                    <p:animEffect transition="in" filter="fade">
                                      <p:cBhvr>
                                        <p:cTn id="160" dur="500"/>
                                        <p:tgtEl>
                                          <p:spTgt spid="121"/>
                                        </p:tgtEl>
                                      </p:cBhvr>
                                    </p:animEffect>
                                  </p:childTnLst>
                                </p:cTn>
                              </p:par>
                              <p:par>
                                <p:cTn id="161" presetID="49" presetClass="entr" presetSubtype="0" decel="100000" fill="hold" grpId="0" nodeType="withEffect">
                                  <p:stCondLst>
                                    <p:cond delay="900"/>
                                  </p:stCondLst>
                                  <p:childTnLst>
                                    <p:set>
                                      <p:cBhvr>
                                        <p:cTn id="162" dur="1" fill="hold">
                                          <p:stCondLst>
                                            <p:cond delay="0"/>
                                          </p:stCondLst>
                                        </p:cTn>
                                        <p:tgtEl>
                                          <p:spTgt spid="122"/>
                                        </p:tgtEl>
                                        <p:attrNameLst>
                                          <p:attrName>style.visibility</p:attrName>
                                        </p:attrNameLst>
                                      </p:cBhvr>
                                      <p:to>
                                        <p:strVal val="visible"/>
                                      </p:to>
                                    </p:set>
                                    <p:anim calcmode="lin" valueType="num">
                                      <p:cBhvr>
                                        <p:cTn id="163" dur="500" fill="hold"/>
                                        <p:tgtEl>
                                          <p:spTgt spid="122"/>
                                        </p:tgtEl>
                                        <p:attrNameLst>
                                          <p:attrName>ppt_w</p:attrName>
                                        </p:attrNameLst>
                                      </p:cBhvr>
                                      <p:tavLst>
                                        <p:tav tm="0">
                                          <p:val>
                                            <p:fltVal val="0"/>
                                          </p:val>
                                        </p:tav>
                                        <p:tav tm="100000">
                                          <p:val>
                                            <p:strVal val="#ppt_w"/>
                                          </p:val>
                                        </p:tav>
                                      </p:tavLst>
                                    </p:anim>
                                    <p:anim calcmode="lin" valueType="num">
                                      <p:cBhvr>
                                        <p:cTn id="164" dur="500" fill="hold"/>
                                        <p:tgtEl>
                                          <p:spTgt spid="122"/>
                                        </p:tgtEl>
                                        <p:attrNameLst>
                                          <p:attrName>ppt_h</p:attrName>
                                        </p:attrNameLst>
                                      </p:cBhvr>
                                      <p:tavLst>
                                        <p:tav tm="0">
                                          <p:val>
                                            <p:fltVal val="0"/>
                                          </p:val>
                                        </p:tav>
                                        <p:tav tm="100000">
                                          <p:val>
                                            <p:strVal val="#ppt_h"/>
                                          </p:val>
                                        </p:tav>
                                      </p:tavLst>
                                    </p:anim>
                                    <p:anim calcmode="lin" valueType="num">
                                      <p:cBhvr>
                                        <p:cTn id="165" dur="500" fill="hold"/>
                                        <p:tgtEl>
                                          <p:spTgt spid="122"/>
                                        </p:tgtEl>
                                        <p:attrNameLst>
                                          <p:attrName>style.rotation</p:attrName>
                                        </p:attrNameLst>
                                      </p:cBhvr>
                                      <p:tavLst>
                                        <p:tav tm="0">
                                          <p:val>
                                            <p:fltVal val="360"/>
                                          </p:val>
                                        </p:tav>
                                        <p:tav tm="100000">
                                          <p:val>
                                            <p:fltVal val="0"/>
                                          </p:val>
                                        </p:tav>
                                      </p:tavLst>
                                    </p:anim>
                                    <p:animEffect transition="in" filter="fade">
                                      <p:cBhvr>
                                        <p:cTn id="166" dur="500"/>
                                        <p:tgtEl>
                                          <p:spTgt spid="122"/>
                                        </p:tgtEl>
                                      </p:cBhvr>
                                    </p:animEffect>
                                  </p:childTnLst>
                                </p:cTn>
                              </p:par>
                              <p:par>
                                <p:cTn id="167" presetID="49" presetClass="entr" presetSubtype="0" decel="100000" fill="hold" grpId="0" nodeType="withEffect">
                                  <p:stCondLst>
                                    <p:cond delay="700"/>
                                  </p:stCondLst>
                                  <p:childTnLst>
                                    <p:set>
                                      <p:cBhvr>
                                        <p:cTn id="168" dur="1" fill="hold">
                                          <p:stCondLst>
                                            <p:cond delay="0"/>
                                          </p:stCondLst>
                                        </p:cTn>
                                        <p:tgtEl>
                                          <p:spTgt spid="123"/>
                                        </p:tgtEl>
                                        <p:attrNameLst>
                                          <p:attrName>style.visibility</p:attrName>
                                        </p:attrNameLst>
                                      </p:cBhvr>
                                      <p:to>
                                        <p:strVal val="visible"/>
                                      </p:to>
                                    </p:set>
                                    <p:anim calcmode="lin" valueType="num">
                                      <p:cBhvr>
                                        <p:cTn id="169" dur="500" fill="hold"/>
                                        <p:tgtEl>
                                          <p:spTgt spid="123"/>
                                        </p:tgtEl>
                                        <p:attrNameLst>
                                          <p:attrName>ppt_w</p:attrName>
                                        </p:attrNameLst>
                                      </p:cBhvr>
                                      <p:tavLst>
                                        <p:tav tm="0">
                                          <p:val>
                                            <p:fltVal val="0"/>
                                          </p:val>
                                        </p:tav>
                                        <p:tav tm="100000">
                                          <p:val>
                                            <p:strVal val="#ppt_w"/>
                                          </p:val>
                                        </p:tav>
                                      </p:tavLst>
                                    </p:anim>
                                    <p:anim calcmode="lin" valueType="num">
                                      <p:cBhvr>
                                        <p:cTn id="170" dur="500" fill="hold"/>
                                        <p:tgtEl>
                                          <p:spTgt spid="123"/>
                                        </p:tgtEl>
                                        <p:attrNameLst>
                                          <p:attrName>ppt_h</p:attrName>
                                        </p:attrNameLst>
                                      </p:cBhvr>
                                      <p:tavLst>
                                        <p:tav tm="0">
                                          <p:val>
                                            <p:fltVal val="0"/>
                                          </p:val>
                                        </p:tav>
                                        <p:tav tm="100000">
                                          <p:val>
                                            <p:strVal val="#ppt_h"/>
                                          </p:val>
                                        </p:tav>
                                      </p:tavLst>
                                    </p:anim>
                                    <p:anim calcmode="lin" valueType="num">
                                      <p:cBhvr>
                                        <p:cTn id="171" dur="500" fill="hold"/>
                                        <p:tgtEl>
                                          <p:spTgt spid="123"/>
                                        </p:tgtEl>
                                        <p:attrNameLst>
                                          <p:attrName>style.rotation</p:attrName>
                                        </p:attrNameLst>
                                      </p:cBhvr>
                                      <p:tavLst>
                                        <p:tav tm="0">
                                          <p:val>
                                            <p:fltVal val="360"/>
                                          </p:val>
                                        </p:tav>
                                        <p:tav tm="100000">
                                          <p:val>
                                            <p:fltVal val="0"/>
                                          </p:val>
                                        </p:tav>
                                      </p:tavLst>
                                    </p:anim>
                                    <p:animEffect transition="in" filter="fade">
                                      <p:cBhvr>
                                        <p:cTn id="172" dur="500"/>
                                        <p:tgtEl>
                                          <p:spTgt spid="123"/>
                                        </p:tgtEl>
                                      </p:cBhvr>
                                    </p:animEffect>
                                  </p:childTnLst>
                                </p:cTn>
                              </p:par>
                              <p:par>
                                <p:cTn id="173" presetID="49" presetClass="entr" presetSubtype="0" decel="100000" fill="hold" grpId="0" nodeType="withEffect">
                                  <p:stCondLst>
                                    <p:cond delay="1900"/>
                                  </p:stCondLst>
                                  <p:childTnLst>
                                    <p:set>
                                      <p:cBhvr>
                                        <p:cTn id="174" dur="1" fill="hold">
                                          <p:stCondLst>
                                            <p:cond delay="0"/>
                                          </p:stCondLst>
                                        </p:cTn>
                                        <p:tgtEl>
                                          <p:spTgt spid="124"/>
                                        </p:tgtEl>
                                        <p:attrNameLst>
                                          <p:attrName>style.visibility</p:attrName>
                                        </p:attrNameLst>
                                      </p:cBhvr>
                                      <p:to>
                                        <p:strVal val="visible"/>
                                      </p:to>
                                    </p:set>
                                    <p:anim calcmode="lin" valueType="num">
                                      <p:cBhvr>
                                        <p:cTn id="175" dur="500" fill="hold"/>
                                        <p:tgtEl>
                                          <p:spTgt spid="124"/>
                                        </p:tgtEl>
                                        <p:attrNameLst>
                                          <p:attrName>ppt_w</p:attrName>
                                        </p:attrNameLst>
                                      </p:cBhvr>
                                      <p:tavLst>
                                        <p:tav tm="0">
                                          <p:val>
                                            <p:fltVal val="0"/>
                                          </p:val>
                                        </p:tav>
                                        <p:tav tm="100000">
                                          <p:val>
                                            <p:strVal val="#ppt_w"/>
                                          </p:val>
                                        </p:tav>
                                      </p:tavLst>
                                    </p:anim>
                                    <p:anim calcmode="lin" valueType="num">
                                      <p:cBhvr>
                                        <p:cTn id="176" dur="500" fill="hold"/>
                                        <p:tgtEl>
                                          <p:spTgt spid="124"/>
                                        </p:tgtEl>
                                        <p:attrNameLst>
                                          <p:attrName>ppt_h</p:attrName>
                                        </p:attrNameLst>
                                      </p:cBhvr>
                                      <p:tavLst>
                                        <p:tav tm="0">
                                          <p:val>
                                            <p:fltVal val="0"/>
                                          </p:val>
                                        </p:tav>
                                        <p:tav tm="100000">
                                          <p:val>
                                            <p:strVal val="#ppt_h"/>
                                          </p:val>
                                        </p:tav>
                                      </p:tavLst>
                                    </p:anim>
                                    <p:anim calcmode="lin" valueType="num">
                                      <p:cBhvr>
                                        <p:cTn id="177" dur="500" fill="hold"/>
                                        <p:tgtEl>
                                          <p:spTgt spid="124"/>
                                        </p:tgtEl>
                                        <p:attrNameLst>
                                          <p:attrName>style.rotation</p:attrName>
                                        </p:attrNameLst>
                                      </p:cBhvr>
                                      <p:tavLst>
                                        <p:tav tm="0">
                                          <p:val>
                                            <p:fltVal val="360"/>
                                          </p:val>
                                        </p:tav>
                                        <p:tav tm="100000">
                                          <p:val>
                                            <p:fltVal val="0"/>
                                          </p:val>
                                        </p:tav>
                                      </p:tavLst>
                                    </p:anim>
                                    <p:animEffect transition="in" filter="fade">
                                      <p:cBhvr>
                                        <p:cTn id="178" dur="500"/>
                                        <p:tgtEl>
                                          <p:spTgt spid="124"/>
                                        </p:tgtEl>
                                      </p:cBhvr>
                                    </p:animEffect>
                                  </p:childTnLst>
                                </p:cTn>
                              </p:par>
                              <p:par>
                                <p:cTn id="179" presetID="49" presetClass="entr" presetSubtype="0" decel="100000" fill="hold" grpId="0" nodeType="withEffect">
                                  <p:stCondLst>
                                    <p:cond delay="600"/>
                                  </p:stCondLst>
                                  <p:childTnLst>
                                    <p:set>
                                      <p:cBhvr>
                                        <p:cTn id="180" dur="1" fill="hold">
                                          <p:stCondLst>
                                            <p:cond delay="0"/>
                                          </p:stCondLst>
                                        </p:cTn>
                                        <p:tgtEl>
                                          <p:spTgt spid="125"/>
                                        </p:tgtEl>
                                        <p:attrNameLst>
                                          <p:attrName>style.visibility</p:attrName>
                                        </p:attrNameLst>
                                      </p:cBhvr>
                                      <p:to>
                                        <p:strVal val="visible"/>
                                      </p:to>
                                    </p:set>
                                    <p:anim calcmode="lin" valueType="num">
                                      <p:cBhvr>
                                        <p:cTn id="181" dur="500" fill="hold"/>
                                        <p:tgtEl>
                                          <p:spTgt spid="125"/>
                                        </p:tgtEl>
                                        <p:attrNameLst>
                                          <p:attrName>ppt_w</p:attrName>
                                        </p:attrNameLst>
                                      </p:cBhvr>
                                      <p:tavLst>
                                        <p:tav tm="0">
                                          <p:val>
                                            <p:fltVal val="0"/>
                                          </p:val>
                                        </p:tav>
                                        <p:tav tm="100000">
                                          <p:val>
                                            <p:strVal val="#ppt_w"/>
                                          </p:val>
                                        </p:tav>
                                      </p:tavLst>
                                    </p:anim>
                                    <p:anim calcmode="lin" valueType="num">
                                      <p:cBhvr>
                                        <p:cTn id="182" dur="500" fill="hold"/>
                                        <p:tgtEl>
                                          <p:spTgt spid="125"/>
                                        </p:tgtEl>
                                        <p:attrNameLst>
                                          <p:attrName>ppt_h</p:attrName>
                                        </p:attrNameLst>
                                      </p:cBhvr>
                                      <p:tavLst>
                                        <p:tav tm="0">
                                          <p:val>
                                            <p:fltVal val="0"/>
                                          </p:val>
                                        </p:tav>
                                        <p:tav tm="100000">
                                          <p:val>
                                            <p:strVal val="#ppt_h"/>
                                          </p:val>
                                        </p:tav>
                                      </p:tavLst>
                                    </p:anim>
                                    <p:anim calcmode="lin" valueType="num">
                                      <p:cBhvr>
                                        <p:cTn id="183" dur="500" fill="hold"/>
                                        <p:tgtEl>
                                          <p:spTgt spid="125"/>
                                        </p:tgtEl>
                                        <p:attrNameLst>
                                          <p:attrName>style.rotation</p:attrName>
                                        </p:attrNameLst>
                                      </p:cBhvr>
                                      <p:tavLst>
                                        <p:tav tm="0">
                                          <p:val>
                                            <p:fltVal val="360"/>
                                          </p:val>
                                        </p:tav>
                                        <p:tav tm="100000">
                                          <p:val>
                                            <p:fltVal val="0"/>
                                          </p:val>
                                        </p:tav>
                                      </p:tavLst>
                                    </p:anim>
                                    <p:animEffect transition="in" filter="fade">
                                      <p:cBhvr>
                                        <p:cTn id="184" dur="500"/>
                                        <p:tgtEl>
                                          <p:spTgt spid="125"/>
                                        </p:tgtEl>
                                      </p:cBhvr>
                                    </p:animEffect>
                                  </p:childTnLst>
                                </p:cTn>
                              </p:par>
                              <p:par>
                                <p:cTn id="185" presetID="49" presetClass="entr" presetSubtype="0" decel="100000" fill="hold" grpId="0" nodeType="withEffect">
                                  <p:stCondLst>
                                    <p:cond delay="1500"/>
                                  </p:stCondLst>
                                  <p:childTnLst>
                                    <p:set>
                                      <p:cBhvr>
                                        <p:cTn id="186" dur="1" fill="hold">
                                          <p:stCondLst>
                                            <p:cond delay="0"/>
                                          </p:stCondLst>
                                        </p:cTn>
                                        <p:tgtEl>
                                          <p:spTgt spid="126"/>
                                        </p:tgtEl>
                                        <p:attrNameLst>
                                          <p:attrName>style.visibility</p:attrName>
                                        </p:attrNameLst>
                                      </p:cBhvr>
                                      <p:to>
                                        <p:strVal val="visible"/>
                                      </p:to>
                                    </p:set>
                                    <p:anim calcmode="lin" valueType="num">
                                      <p:cBhvr>
                                        <p:cTn id="187" dur="500" fill="hold"/>
                                        <p:tgtEl>
                                          <p:spTgt spid="126"/>
                                        </p:tgtEl>
                                        <p:attrNameLst>
                                          <p:attrName>ppt_w</p:attrName>
                                        </p:attrNameLst>
                                      </p:cBhvr>
                                      <p:tavLst>
                                        <p:tav tm="0">
                                          <p:val>
                                            <p:fltVal val="0"/>
                                          </p:val>
                                        </p:tav>
                                        <p:tav tm="100000">
                                          <p:val>
                                            <p:strVal val="#ppt_w"/>
                                          </p:val>
                                        </p:tav>
                                      </p:tavLst>
                                    </p:anim>
                                    <p:anim calcmode="lin" valueType="num">
                                      <p:cBhvr>
                                        <p:cTn id="188" dur="500" fill="hold"/>
                                        <p:tgtEl>
                                          <p:spTgt spid="126"/>
                                        </p:tgtEl>
                                        <p:attrNameLst>
                                          <p:attrName>ppt_h</p:attrName>
                                        </p:attrNameLst>
                                      </p:cBhvr>
                                      <p:tavLst>
                                        <p:tav tm="0">
                                          <p:val>
                                            <p:fltVal val="0"/>
                                          </p:val>
                                        </p:tav>
                                        <p:tav tm="100000">
                                          <p:val>
                                            <p:strVal val="#ppt_h"/>
                                          </p:val>
                                        </p:tav>
                                      </p:tavLst>
                                    </p:anim>
                                    <p:anim calcmode="lin" valueType="num">
                                      <p:cBhvr>
                                        <p:cTn id="189" dur="500" fill="hold"/>
                                        <p:tgtEl>
                                          <p:spTgt spid="126"/>
                                        </p:tgtEl>
                                        <p:attrNameLst>
                                          <p:attrName>style.rotation</p:attrName>
                                        </p:attrNameLst>
                                      </p:cBhvr>
                                      <p:tavLst>
                                        <p:tav tm="0">
                                          <p:val>
                                            <p:fltVal val="360"/>
                                          </p:val>
                                        </p:tav>
                                        <p:tav tm="100000">
                                          <p:val>
                                            <p:fltVal val="0"/>
                                          </p:val>
                                        </p:tav>
                                      </p:tavLst>
                                    </p:anim>
                                    <p:animEffect transition="in" filter="fade">
                                      <p:cBhvr>
                                        <p:cTn id="190" dur="500"/>
                                        <p:tgtEl>
                                          <p:spTgt spid="126"/>
                                        </p:tgtEl>
                                      </p:cBhvr>
                                    </p:animEffect>
                                  </p:childTnLst>
                                </p:cTn>
                              </p:par>
                              <p:par>
                                <p:cTn id="191" presetID="49" presetClass="entr" presetSubtype="0" decel="100000" fill="hold" grpId="0" nodeType="withEffect">
                                  <p:stCondLst>
                                    <p:cond delay="800"/>
                                  </p:stCondLst>
                                  <p:childTnLst>
                                    <p:set>
                                      <p:cBhvr>
                                        <p:cTn id="192" dur="1" fill="hold">
                                          <p:stCondLst>
                                            <p:cond delay="0"/>
                                          </p:stCondLst>
                                        </p:cTn>
                                        <p:tgtEl>
                                          <p:spTgt spid="127"/>
                                        </p:tgtEl>
                                        <p:attrNameLst>
                                          <p:attrName>style.visibility</p:attrName>
                                        </p:attrNameLst>
                                      </p:cBhvr>
                                      <p:to>
                                        <p:strVal val="visible"/>
                                      </p:to>
                                    </p:set>
                                    <p:anim calcmode="lin" valueType="num">
                                      <p:cBhvr>
                                        <p:cTn id="193" dur="500" fill="hold"/>
                                        <p:tgtEl>
                                          <p:spTgt spid="127"/>
                                        </p:tgtEl>
                                        <p:attrNameLst>
                                          <p:attrName>ppt_w</p:attrName>
                                        </p:attrNameLst>
                                      </p:cBhvr>
                                      <p:tavLst>
                                        <p:tav tm="0">
                                          <p:val>
                                            <p:fltVal val="0"/>
                                          </p:val>
                                        </p:tav>
                                        <p:tav tm="100000">
                                          <p:val>
                                            <p:strVal val="#ppt_w"/>
                                          </p:val>
                                        </p:tav>
                                      </p:tavLst>
                                    </p:anim>
                                    <p:anim calcmode="lin" valueType="num">
                                      <p:cBhvr>
                                        <p:cTn id="194" dur="500" fill="hold"/>
                                        <p:tgtEl>
                                          <p:spTgt spid="127"/>
                                        </p:tgtEl>
                                        <p:attrNameLst>
                                          <p:attrName>ppt_h</p:attrName>
                                        </p:attrNameLst>
                                      </p:cBhvr>
                                      <p:tavLst>
                                        <p:tav tm="0">
                                          <p:val>
                                            <p:fltVal val="0"/>
                                          </p:val>
                                        </p:tav>
                                        <p:tav tm="100000">
                                          <p:val>
                                            <p:strVal val="#ppt_h"/>
                                          </p:val>
                                        </p:tav>
                                      </p:tavLst>
                                    </p:anim>
                                    <p:anim calcmode="lin" valueType="num">
                                      <p:cBhvr>
                                        <p:cTn id="195" dur="500" fill="hold"/>
                                        <p:tgtEl>
                                          <p:spTgt spid="127"/>
                                        </p:tgtEl>
                                        <p:attrNameLst>
                                          <p:attrName>style.rotation</p:attrName>
                                        </p:attrNameLst>
                                      </p:cBhvr>
                                      <p:tavLst>
                                        <p:tav tm="0">
                                          <p:val>
                                            <p:fltVal val="360"/>
                                          </p:val>
                                        </p:tav>
                                        <p:tav tm="100000">
                                          <p:val>
                                            <p:fltVal val="0"/>
                                          </p:val>
                                        </p:tav>
                                      </p:tavLst>
                                    </p:anim>
                                    <p:animEffect transition="in" filter="fade">
                                      <p:cBhvr>
                                        <p:cTn id="196" dur="500"/>
                                        <p:tgtEl>
                                          <p:spTgt spid="127"/>
                                        </p:tgtEl>
                                      </p:cBhvr>
                                    </p:animEffect>
                                  </p:childTnLst>
                                </p:cTn>
                              </p:par>
                              <p:par>
                                <p:cTn id="197" presetID="49" presetClass="entr" presetSubtype="0" decel="100000" fill="hold" grpId="0" nodeType="withEffect">
                                  <p:stCondLst>
                                    <p:cond delay="500"/>
                                  </p:stCondLst>
                                  <p:childTnLst>
                                    <p:set>
                                      <p:cBhvr>
                                        <p:cTn id="198" dur="1" fill="hold">
                                          <p:stCondLst>
                                            <p:cond delay="0"/>
                                          </p:stCondLst>
                                        </p:cTn>
                                        <p:tgtEl>
                                          <p:spTgt spid="128"/>
                                        </p:tgtEl>
                                        <p:attrNameLst>
                                          <p:attrName>style.visibility</p:attrName>
                                        </p:attrNameLst>
                                      </p:cBhvr>
                                      <p:to>
                                        <p:strVal val="visible"/>
                                      </p:to>
                                    </p:set>
                                    <p:anim calcmode="lin" valueType="num">
                                      <p:cBhvr>
                                        <p:cTn id="199" dur="500" fill="hold"/>
                                        <p:tgtEl>
                                          <p:spTgt spid="128"/>
                                        </p:tgtEl>
                                        <p:attrNameLst>
                                          <p:attrName>ppt_w</p:attrName>
                                        </p:attrNameLst>
                                      </p:cBhvr>
                                      <p:tavLst>
                                        <p:tav tm="0">
                                          <p:val>
                                            <p:fltVal val="0"/>
                                          </p:val>
                                        </p:tav>
                                        <p:tav tm="100000">
                                          <p:val>
                                            <p:strVal val="#ppt_w"/>
                                          </p:val>
                                        </p:tav>
                                      </p:tavLst>
                                    </p:anim>
                                    <p:anim calcmode="lin" valueType="num">
                                      <p:cBhvr>
                                        <p:cTn id="200" dur="500" fill="hold"/>
                                        <p:tgtEl>
                                          <p:spTgt spid="128"/>
                                        </p:tgtEl>
                                        <p:attrNameLst>
                                          <p:attrName>ppt_h</p:attrName>
                                        </p:attrNameLst>
                                      </p:cBhvr>
                                      <p:tavLst>
                                        <p:tav tm="0">
                                          <p:val>
                                            <p:fltVal val="0"/>
                                          </p:val>
                                        </p:tav>
                                        <p:tav tm="100000">
                                          <p:val>
                                            <p:strVal val="#ppt_h"/>
                                          </p:val>
                                        </p:tav>
                                      </p:tavLst>
                                    </p:anim>
                                    <p:anim calcmode="lin" valueType="num">
                                      <p:cBhvr>
                                        <p:cTn id="201" dur="500" fill="hold"/>
                                        <p:tgtEl>
                                          <p:spTgt spid="128"/>
                                        </p:tgtEl>
                                        <p:attrNameLst>
                                          <p:attrName>style.rotation</p:attrName>
                                        </p:attrNameLst>
                                      </p:cBhvr>
                                      <p:tavLst>
                                        <p:tav tm="0">
                                          <p:val>
                                            <p:fltVal val="360"/>
                                          </p:val>
                                        </p:tav>
                                        <p:tav tm="100000">
                                          <p:val>
                                            <p:fltVal val="0"/>
                                          </p:val>
                                        </p:tav>
                                      </p:tavLst>
                                    </p:anim>
                                    <p:animEffect transition="in" filter="fade">
                                      <p:cBhvr>
                                        <p:cTn id="202" dur="500"/>
                                        <p:tgtEl>
                                          <p:spTgt spid="128"/>
                                        </p:tgtEl>
                                      </p:cBhvr>
                                    </p:animEffect>
                                  </p:childTnLst>
                                </p:cTn>
                              </p:par>
                              <p:par>
                                <p:cTn id="203" presetID="49" presetClass="entr" presetSubtype="0" decel="100000" fill="hold" grpId="0" nodeType="withEffect">
                                  <p:stCondLst>
                                    <p:cond delay="200"/>
                                  </p:stCondLst>
                                  <p:childTnLst>
                                    <p:set>
                                      <p:cBhvr>
                                        <p:cTn id="204" dur="1" fill="hold">
                                          <p:stCondLst>
                                            <p:cond delay="0"/>
                                          </p:stCondLst>
                                        </p:cTn>
                                        <p:tgtEl>
                                          <p:spTgt spid="74"/>
                                        </p:tgtEl>
                                        <p:attrNameLst>
                                          <p:attrName>style.visibility</p:attrName>
                                        </p:attrNameLst>
                                      </p:cBhvr>
                                      <p:to>
                                        <p:strVal val="visible"/>
                                      </p:to>
                                    </p:set>
                                    <p:anim calcmode="lin" valueType="num">
                                      <p:cBhvr>
                                        <p:cTn id="205" dur="500" fill="hold"/>
                                        <p:tgtEl>
                                          <p:spTgt spid="74"/>
                                        </p:tgtEl>
                                        <p:attrNameLst>
                                          <p:attrName>ppt_w</p:attrName>
                                        </p:attrNameLst>
                                      </p:cBhvr>
                                      <p:tavLst>
                                        <p:tav tm="0">
                                          <p:val>
                                            <p:fltVal val="0"/>
                                          </p:val>
                                        </p:tav>
                                        <p:tav tm="100000">
                                          <p:val>
                                            <p:strVal val="#ppt_w"/>
                                          </p:val>
                                        </p:tav>
                                      </p:tavLst>
                                    </p:anim>
                                    <p:anim calcmode="lin" valueType="num">
                                      <p:cBhvr>
                                        <p:cTn id="206" dur="500" fill="hold"/>
                                        <p:tgtEl>
                                          <p:spTgt spid="74"/>
                                        </p:tgtEl>
                                        <p:attrNameLst>
                                          <p:attrName>ppt_h</p:attrName>
                                        </p:attrNameLst>
                                      </p:cBhvr>
                                      <p:tavLst>
                                        <p:tav tm="0">
                                          <p:val>
                                            <p:fltVal val="0"/>
                                          </p:val>
                                        </p:tav>
                                        <p:tav tm="100000">
                                          <p:val>
                                            <p:strVal val="#ppt_h"/>
                                          </p:val>
                                        </p:tav>
                                      </p:tavLst>
                                    </p:anim>
                                    <p:anim calcmode="lin" valueType="num">
                                      <p:cBhvr>
                                        <p:cTn id="207" dur="500" fill="hold"/>
                                        <p:tgtEl>
                                          <p:spTgt spid="74"/>
                                        </p:tgtEl>
                                        <p:attrNameLst>
                                          <p:attrName>style.rotation</p:attrName>
                                        </p:attrNameLst>
                                      </p:cBhvr>
                                      <p:tavLst>
                                        <p:tav tm="0">
                                          <p:val>
                                            <p:fltVal val="360"/>
                                          </p:val>
                                        </p:tav>
                                        <p:tav tm="100000">
                                          <p:val>
                                            <p:fltVal val="0"/>
                                          </p:val>
                                        </p:tav>
                                      </p:tavLst>
                                    </p:anim>
                                    <p:animEffect transition="in" filter="fade">
                                      <p:cBhvr>
                                        <p:cTn id="208" dur="500"/>
                                        <p:tgtEl>
                                          <p:spTgt spid="74"/>
                                        </p:tgtEl>
                                      </p:cBhvr>
                                    </p:animEffect>
                                  </p:childTnLst>
                                </p:cTn>
                              </p:par>
                              <p:par>
                                <p:cTn id="209" presetID="49" presetClass="entr" presetSubtype="0" decel="100000" fill="hold" grpId="0" nodeType="withEffect">
                                  <p:stCondLst>
                                    <p:cond delay="300"/>
                                  </p:stCondLst>
                                  <p:childTnLst>
                                    <p:set>
                                      <p:cBhvr>
                                        <p:cTn id="210" dur="1" fill="hold">
                                          <p:stCondLst>
                                            <p:cond delay="0"/>
                                          </p:stCondLst>
                                        </p:cTn>
                                        <p:tgtEl>
                                          <p:spTgt spid="75"/>
                                        </p:tgtEl>
                                        <p:attrNameLst>
                                          <p:attrName>style.visibility</p:attrName>
                                        </p:attrNameLst>
                                      </p:cBhvr>
                                      <p:to>
                                        <p:strVal val="visible"/>
                                      </p:to>
                                    </p:set>
                                    <p:anim calcmode="lin" valueType="num">
                                      <p:cBhvr>
                                        <p:cTn id="211" dur="500" fill="hold"/>
                                        <p:tgtEl>
                                          <p:spTgt spid="75"/>
                                        </p:tgtEl>
                                        <p:attrNameLst>
                                          <p:attrName>ppt_w</p:attrName>
                                        </p:attrNameLst>
                                      </p:cBhvr>
                                      <p:tavLst>
                                        <p:tav tm="0">
                                          <p:val>
                                            <p:fltVal val="0"/>
                                          </p:val>
                                        </p:tav>
                                        <p:tav tm="100000">
                                          <p:val>
                                            <p:strVal val="#ppt_w"/>
                                          </p:val>
                                        </p:tav>
                                      </p:tavLst>
                                    </p:anim>
                                    <p:anim calcmode="lin" valueType="num">
                                      <p:cBhvr>
                                        <p:cTn id="212" dur="500" fill="hold"/>
                                        <p:tgtEl>
                                          <p:spTgt spid="75"/>
                                        </p:tgtEl>
                                        <p:attrNameLst>
                                          <p:attrName>ppt_h</p:attrName>
                                        </p:attrNameLst>
                                      </p:cBhvr>
                                      <p:tavLst>
                                        <p:tav tm="0">
                                          <p:val>
                                            <p:fltVal val="0"/>
                                          </p:val>
                                        </p:tav>
                                        <p:tav tm="100000">
                                          <p:val>
                                            <p:strVal val="#ppt_h"/>
                                          </p:val>
                                        </p:tav>
                                      </p:tavLst>
                                    </p:anim>
                                    <p:anim calcmode="lin" valueType="num">
                                      <p:cBhvr>
                                        <p:cTn id="213" dur="500" fill="hold"/>
                                        <p:tgtEl>
                                          <p:spTgt spid="75"/>
                                        </p:tgtEl>
                                        <p:attrNameLst>
                                          <p:attrName>style.rotation</p:attrName>
                                        </p:attrNameLst>
                                      </p:cBhvr>
                                      <p:tavLst>
                                        <p:tav tm="0">
                                          <p:val>
                                            <p:fltVal val="360"/>
                                          </p:val>
                                        </p:tav>
                                        <p:tav tm="100000">
                                          <p:val>
                                            <p:fltVal val="0"/>
                                          </p:val>
                                        </p:tav>
                                      </p:tavLst>
                                    </p:anim>
                                    <p:animEffect transition="in" filter="fade">
                                      <p:cBhvr>
                                        <p:cTn id="214" dur="500"/>
                                        <p:tgtEl>
                                          <p:spTgt spid="75"/>
                                        </p:tgtEl>
                                      </p:cBhvr>
                                    </p:animEffect>
                                  </p:childTnLst>
                                </p:cTn>
                              </p:par>
                              <p:par>
                                <p:cTn id="215" presetID="49" presetClass="entr" presetSubtype="0" decel="100000" fill="hold" grpId="0" nodeType="withEffect">
                                  <p:stCondLst>
                                    <p:cond delay="400"/>
                                  </p:stCondLst>
                                  <p:childTnLst>
                                    <p:set>
                                      <p:cBhvr>
                                        <p:cTn id="216" dur="1" fill="hold">
                                          <p:stCondLst>
                                            <p:cond delay="0"/>
                                          </p:stCondLst>
                                        </p:cTn>
                                        <p:tgtEl>
                                          <p:spTgt spid="76"/>
                                        </p:tgtEl>
                                        <p:attrNameLst>
                                          <p:attrName>style.visibility</p:attrName>
                                        </p:attrNameLst>
                                      </p:cBhvr>
                                      <p:to>
                                        <p:strVal val="visible"/>
                                      </p:to>
                                    </p:set>
                                    <p:anim calcmode="lin" valueType="num">
                                      <p:cBhvr>
                                        <p:cTn id="217" dur="500" fill="hold"/>
                                        <p:tgtEl>
                                          <p:spTgt spid="76"/>
                                        </p:tgtEl>
                                        <p:attrNameLst>
                                          <p:attrName>ppt_w</p:attrName>
                                        </p:attrNameLst>
                                      </p:cBhvr>
                                      <p:tavLst>
                                        <p:tav tm="0">
                                          <p:val>
                                            <p:fltVal val="0"/>
                                          </p:val>
                                        </p:tav>
                                        <p:tav tm="100000">
                                          <p:val>
                                            <p:strVal val="#ppt_w"/>
                                          </p:val>
                                        </p:tav>
                                      </p:tavLst>
                                    </p:anim>
                                    <p:anim calcmode="lin" valueType="num">
                                      <p:cBhvr>
                                        <p:cTn id="218" dur="500" fill="hold"/>
                                        <p:tgtEl>
                                          <p:spTgt spid="76"/>
                                        </p:tgtEl>
                                        <p:attrNameLst>
                                          <p:attrName>ppt_h</p:attrName>
                                        </p:attrNameLst>
                                      </p:cBhvr>
                                      <p:tavLst>
                                        <p:tav tm="0">
                                          <p:val>
                                            <p:fltVal val="0"/>
                                          </p:val>
                                        </p:tav>
                                        <p:tav tm="100000">
                                          <p:val>
                                            <p:strVal val="#ppt_h"/>
                                          </p:val>
                                        </p:tav>
                                      </p:tavLst>
                                    </p:anim>
                                    <p:anim calcmode="lin" valueType="num">
                                      <p:cBhvr>
                                        <p:cTn id="219" dur="500" fill="hold"/>
                                        <p:tgtEl>
                                          <p:spTgt spid="76"/>
                                        </p:tgtEl>
                                        <p:attrNameLst>
                                          <p:attrName>style.rotation</p:attrName>
                                        </p:attrNameLst>
                                      </p:cBhvr>
                                      <p:tavLst>
                                        <p:tav tm="0">
                                          <p:val>
                                            <p:fltVal val="360"/>
                                          </p:val>
                                        </p:tav>
                                        <p:tav tm="100000">
                                          <p:val>
                                            <p:fltVal val="0"/>
                                          </p:val>
                                        </p:tav>
                                      </p:tavLst>
                                    </p:anim>
                                    <p:animEffect transition="in" filter="fade">
                                      <p:cBhvr>
                                        <p:cTn id="220" dur="500"/>
                                        <p:tgtEl>
                                          <p:spTgt spid="76"/>
                                        </p:tgtEl>
                                      </p:cBhvr>
                                    </p:animEffect>
                                  </p:childTnLst>
                                </p:cTn>
                              </p:par>
                              <p:par>
                                <p:cTn id="221" presetID="49" presetClass="entr" presetSubtype="0" decel="100000" fill="hold" grpId="0" nodeType="withEffect">
                                  <p:stCondLst>
                                    <p:cond delay="500"/>
                                  </p:stCondLst>
                                  <p:childTnLst>
                                    <p:set>
                                      <p:cBhvr>
                                        <p:cTn id="222" dur="1" fill="hold">
                                          <p:stCondLst>
                                            <p:cond delay="0"/>
                                          </p:stCondLst>
                                        </p:cTn>
                                        <p:tgtEl>
                                          <p:spTgt spid="77"/>
                                        </p:tgtEl>
                                        <p:attrNameLst>
                                          <p:attrName>style.visibility</p:attrName>
                                        </p:attrNameLst>
                                      </p:cBhvr>
                                      <p:to>
                                        <p:strVal val="visible"/>
                                      </p:to>
                                    </p:set>
                                    <p:anim calcmode="lin" valueType="num">
                                      <p:cBhvr>
                                        <p:cTn id="223" dur="500" fill="hold"/>
                                        <p:tgtEl>
                                          <p:spTgt spid="77"/>
                                        </p:tgtEl>
                                        <p:attrNameLst>
                                          <p:attrName>ppt_w</p:attrName>
                                        </p:attrNameLst>
                                      </p:cBhvr>
                                      <p:tavLst>
                                        <p:tav tm="0">
                                          <p:val>
                                            <p:fltVal val="0"/>
                                          </p:val>
                                        </p:tav>
                                        <p:tav tm="100000">
                                          <p:val>
                                            <p:strVal val="#ppt_w"/>
                                          </p:val>
                                        </p:tav>
                                      </p:tavLst>
                                    </p:anim>
                                    <p:anim calcmode="lin" valueType="num">
                                      <p:cBhvr>
                                        <p:cTn id="224" dur="500" fill="hold"/>
                                        <p:tgtEl>
                                          <p:spTgt spid="77"/>
                                        </p:tgtEl>
                                        <p:attrNameLst>
                                          <p:attrName>ppt_h</p:attrName>
                                        </p:attrNameLst>
                                      </p:cBhvr>
                                      <p:tavLst>
                                        <p:tav tm="0">
                                          <p:val>
                                            <p:fltVal val="0"/>
                                          </p:val>
                                        </p:tav>
                                        <p:tav tm="100000">
                                          <p:val>
                                            <p:strVal val="#ppt_h"/>
                                          </p:val>
                                        </p:tav>
                                      </p:tavLst>
                                    </p:anim>
                                    <p:anim calcmode="lin" valueType="num">
                                      <p:cBhvr>
                                        <p:cTn id="225" dur="500" fill="hold"/>
                                        <p:tgtEl>
                                          <p:spTgt spid="77"/>
                                        </p:tgtEl>
                                        <p:attrNameLst>
                                          <p:attrName>style.rotation</p:attrName>
                                        </p:attrNameLst>
                                      </p:cBhvr>
                                      <p:tavLst>
                                        <p:tav tm="0">
                                          <p:val>
                                            <p:fltVal val="360"/>
                                          </p:val>
                                        </p:tav>
                                        <p:tav tm="100000">
                                          <p:val>
                                            <p:fltVal val="0"/>
                                          </p:val>
                                        </p:tav>
                                      </p:tavLst>
                                    </p:anim>
                                    <p:animEffect transition="in" filter="fade">
                                      <p:cBhvr>
                                        <p:cTn id="226" dur="500"/>
                                        <p:tgtEl>
                                          <p:spTgt spid="77"/>
                                        </p:tgtEl>
                                      </p:cBhvr>
                                    </p:animEffect>
                                  </p:childTnLst>
                                </p:cTn>
                              </p:par>
                              <p:par>
                                <p:cTn id="227" presetID="49" presetClass="entr" presetSubtype="0" decel="100000" fill="hold" grpId="0" nodeType="withEffect">
                                  <p:stCondLst>
                                    <p:cond delay="600"/>
                                  </p:stCondLst>
                                  <p:childTnLst>
                                    <p:set>
                                      <p:cBhvr>
                                        <p:cTn id="228" dur="1" fill="hold">
                                          <p:stCondLst>
                                            <p:cond delay="0"/>
                                          </p:stCondLst>
                                        </p:cTn>
                                        <p:tgtEl>
                                          <p:spTgt spid="78"/>
                                        </p:tgtEl>
                                        <p:attrNameLst>
                                          <p:attrName>style.visibility</p:attrName>
                                        </p:attrNameLst>
                                      </p:cBhvr>
                                      <p:to>
                                        <p:strVal val="visible"/>
                                      </p:to>
                                    </p:set>
                                    <p:anim calcmode="lin" valueType="num">
                                      <p:cBhvr>
                                        <p:cTn id="229" dur="500" fill="hold"/>
                                        <p:tgtEl>
                                          <p:spTgt spid="78"/>
                                        </p:tgtEl>
                                        <p:attrNameLst>
                                          <p:attrName>ppt_w</p:attrName>
                                        </p:attrNameLst>
                                      </p:cBhvr>
                                      <p:tavLst>
                                        <p:tav tm="0">
                                          <p:val>
                                            <p:fltVal val="0"/>
                                          </p:val>
                                        </p:tav>
                                        <p:tav tm="100000">
                                          <p:val>
                                            <p:strVal val="#ppt_w"/>
                                          </p:val>
                                        </p:tav>
                                      </p:tavLst>
                                    </p:anim>
                                    <p:anim calcmode="lin" valueType="num">
                                      <p:cBhvr>
                                        <p:cTn id="230" dur="500" fill="hold"/>
                                        <p:tgtEl>
                                          <p:spTgt spid="78"/>
                                        </p:tgtEl>
                                        <p:attrNameLst>
                                          <p:attrName>ppt_h</p:attrName>
                                        </p:attrNameLst>
                                      </p:cBhvr>
                                      <p:tavLst>
                                        <p:tav tm="0">
                                          <p:val>
                                            <p:fltVal val="0"/>
                                          </p:val>
                                        </p:tav>
                                        <p:tav tm="100000">
                                          <p:val>
                                            <p:strVal val="#ppt_h"/>
                                          </p:val>
                                        </p:tav>
                                      </p:tavLst>
                                    </p:anim>
                                    <p:anim calcmode="lin" valueType="num">
                                      <p:cBhvr>
                                        <p:cTn id="231" dur="500" fill="hold"/>
                                        <p:tgtEl>
                                          <p:spTgt spid="78"/>
                                        </p:tgtEl>
                                        <p:attrNameLst>
                                          <p:attrName>style.rotation</p:attrName>
                                        </p:attrNameLst>
                                      </p:cBhvr>
                                      <p:tavLst>
                                        <p:tav tm="0">
                                          <p:val>
                                            <p:fltVal val="360"/>
                                          </p:val>
                                        </p:tav>
                                        <p:tav tm="100000">
                                          <p:val>
                                            <p:fltVal val="0"/>
                                          </p:val>
                                        </p:tav>
                                      </p:tavLst>
                                    </p:anim>
                                    <p:animEffect transition="in" filter="fade">
                                      <p:cBhvr>
                                        <p:cTn id="232" dur="500"/>
                                        <p:tgtEl>
                                          <p:spTgt spid="78"/>
                                        </p:tgtEl>
                                      </p:cBhvr>
                                    </p:animEffect>
                                  </p:childTnLst>
                                </p:cTn>
                              </p:par>
                              <p:par>
                                <p:cTn id="233" presetID="49" presetClass="entr" presetSubtype="0" decel="100000" fill="hold" grpId="0" nodeType="withEffect">
                                  <p:stCondLst>
                                    <p:cond delay="700"/>
                                  </p:stCondLst>
                                  <p:childTnLst>
                                    <p:set>
                                      <p:cBhvr>
                                        <p:cTn id="234" dur="1" fill="hold">
                                          <p:stCondLst>
                                            <p:cond delay="0"/>
                                          </p:stCondLst>
                                        </p:cTn>
                                        <p:tgtEl>
                                          <p:spTgt spid="79"/>
                                        </p:tgtEl>
                                        <p:attrNameLst>
                                          <p:attrName>style.visibility</p:attrName>
                                        </p:attrNameLst>
                                      </p:cBhvr>
                                      <p:to>
                                        <p:strVal val="visible"/>
                                      </p:to>
                                    </p:set>
                                    <p:anim calcmode="lin" valueType="num">
                                      <p:cBhvr>
                                        <p:cTn id="235" dur="500" fill="hold"/>
                                        <p:tgtEl>
                                          <p:spTgt spid="79"/>
                                        </p:tgtEl>
                                        <p:attrNameLst>
                                          <p:attrName>ppt_w</p:attrName>
                                        </p:attrNameLst>
                                      </p:cBhvr>
                                      <p:tavLst>
                                        <p:tav tm="0">
                                          <p:val>
                                            <p:fltVal val="0"/>
                                          </p:val>
                                        </p:tav>
                                        <p:tav tm="100000">
                                          <p:val>
                                            <p:strVal val="#ppt_w"/>
                                          </p:val>
                                        </p:tav>
                                      </p:tavLst>
                                    </p:anim>
                                    <p:anim calcmode="lin" valueType="num">
                                      <p:cBhvr>
                                        <p:cTn id="236" dur="500" fill="hold"/>
                                        <p:tgtEl>
                                          <p:spTgt spid="79"/>
                                        </p:tgtEl>
                                        <p:attrNameLst>
                                          <p:attrName>ppt_h</p:attrName>
                                        </p:attrNameLst>
                                      </p:cBhvr>
                                      <p:tavLst>
                                        <p:tav tm="0">
                                          <p:val>
                                            <p:fltVal val="0"/>
                                          </p:val>
                                        </p:tav>
                                        <p:tav tm="100000">
                                          <p:val>
                                            <p:strVal val="#ppt_h"/>
                                          </p:val>
                                        </p:tav>
                                      </p:tavLst>
                                    </p:anim>
                                    <p:anim calcmode="lin" valueType="num">
                                      <p:cBhvr>
                                        <p:cTn id="237" dur="500" fill="hold"/>
                                        <p:tgtEl>
                                          <p:spTgt spid="79"/>
                                        </p:tgtEl>
                                        <p:attrNameLst>
                                          <p:attrName>style.rotation</p:attrName>
                                        </p:attrNameLst>
                                      </p:cBhvr>
                                      <p:tavLst>
                                        <p:tav tm="0">
                                          <p:val>
                                            <p:fltVal val="360"/>
                                          </p:val>
                                        </p:tav>
                                        <p:tav tm="100000">
                                          <p:val>
                                            <p:fltVal val="0"/>
                                          </p:val>
                                        </p:tav>
                                      </p:tavLst>
                                    </p:anim>
                                    <p:animEffect transition="in" filter="fade">
                                      <p:cBhvr>
                                        <p:cTn id="238" dur="500"/>
                                        <p:tgtEl>
                                          <p:spTgt spid="79"/>
                                        </p:tgtEl>
                                      </p:cBhvr>
                                    </p:animEffect>
                                  </p:childTnLst>
                                </p:cTn>
                              </p:par>
                              <p:par>
                                <p:cTn id="239" presetID="49" presetClass="entr" presetSubtype="0" decel="100000" fill="hold" grpId="0" nodeType="withEffect">
                                  <p:stCondLst>
                                    <p:cond delay="800"/>
                                  </p:stCondLst>
                                  <p:childTnLst>
                                    <p:set>
                                      <p:cBhvr>
                                        <p:cTn id="240" dur="1" fill="hold">
                                          <p:stCondLst>
                                            <p:cond delay="0"/>
                                          </p:stCondLst>
                                        </p:cTn>
                                        <p:tgtEl>
                                          <p:spTgt spid="80"/>
                                        </p:tgtEl>
                                        <p:attrNameLst>
                                          <p:attrName>style.visibility</p:attrName>
                                        </p:attrNameLst>
                                      </p:cBhvr>
                                      <p:to>
                                        <p:strVal val="visible"/>
                                      </p:to>
                                    </p:set>
                                    <p:anim calcmode="lin" valueType="num">
                                      <p:cBhvr>
                                        <p:cTn id="241" dur="500" fill="hold"/>
                                        <p:tgtEl>
                                          <p:spTgt spid="80"/>
                                        </p:tgtEl>
                                        <p:attrNameLst>
                                          <p:attrName>ppt_w</p:attrName>
                                        </p:attrNameLst>
                                      </p:cBhvr>
                                      <p:tavLst>
                                        <p:tav tm="0">
                                          <p:val>
                                            <p:fltVal val="0"/>
                                          </p:val>
                                        </p:tav>
                                        <p:tav tm="100000">
                                          <p:val>
                                            <p:strVal val="#ppt_w"/>
                                          </p:val>
                                        </p:tav>
                                      </p:tavLst>
                                    </p:anim>
                                    <p:anim calcmode="lin" valueType="num">
                                      <p:cBhvr>
                                        <p:cTn id="242" dur="500" fill="hold"/>
                                        <p:tgtEl>
                                          <p:spTgt spid="80"/>
                                        </p:tgtEl>
                                        <p:attrNameLst>
                                          <p:attrName>ppt_h</p:attrName>
                                        </p:attrNameLst>
                                      </p:cBhvr>
                                      <p:tavLst>
                                        <p:tav tm="0">
                                          <p:val>
                                            <p:fltVal val="0"/>
                                          </p:val>
                                        </p:tav>
                                        <p:tav tm="100000">
                                          <p:val>
                                            <p:strVal val="#ppt_h"/>
                                          </p:val>
                                        </p:tav>
                                      </p:tavLst>
                                    </p:anim>
                                    <p:anim calcmode="lin" valueType="num">
                                      <p:cBhvr>
                                        <p:cTn id="243" dur="500" fill="hold"/>
                                        <p:tgtEl>
                                          <p:spTgt spid="80"/>
                                        </p:tgtEl>
                                        <p:attrNameLst>
                                          <p:attrName>style.rotation</p:attrName>
                                        </p:attrNameLst>
                                      </p:cBhvr>
                                      <p:tavLst>
                                        <p:tav tm="0">
                                          <p:val>
                                            <p:fltVal val="360"/>
                                          </p:val>
                                        </p:tav>
                                        <p:tav tm="100000">
                                          <p:val>
                                            <p:fltVal val="0"/>
                                          </p:val>
                                        </p:tav>
                                      </p:tavLst>
                                    </p:anim>
                                    <p:animEffect transition="in" filter="fade">
                                      <p:cBhvr>
                                        <p:cTn id="244" dur="500"/>
                                        <p:tgtEl>
                                          <p:spTgt spid="80"/>
                                        </p:tgtEl>
                                      </p:cBhvr>
                                    </p:animEffect>
                                  </p:childTnLst>
                                </p:cTn>
                              </p:par>
                              <p:par>
                                <p:cTn id="245" presetID="49" presetClass="entr" presetSubtype="0" decel="100000" fill="hold" grpId="0" nodeType="withEffect">
                                  <p:stCondLst>
                                    <p:cond delay="900"/>
                                  </p:stCondLst>
                                  <p:childTnLst>
                                    <p:set>
                                      <p:cBhvr>
                                        <p:cTn id="246" dur="1" fill="hold">
                                          <p:stCondLst>
                                            <p:cond delay="0"/>
                                          </p:stCondLst>
                                        </p:cTn>
                                        <p:tgtEl>
                                          <p:spTgt spid="81"/>
                                        </p:tgtEl>
                                        <p:attrNameLst>
                                          <p:attrName>style.visibility</p:attrName>
                                        </p:attrNameLst>
                                      </p:cBhvr>
                                      <p:to>
                                        <p:strVal val="visible"/>
                                      </p:to>
                                    </p:set>
                                    <p:anim calcmode="lin" valueType="num">
                                      <p:cBhvr>
                                        <p:cTn id="247" dur="500" fill="hold"/>
                                        <p:tgtEl>
                                          <p:spTgt spid="81"/>
                                        </p:tgtEl>
                                        <p:attrNameLst>
                                          <p:attrName>ppt_w</p:attrName>
                                        </p:attrNameLst>
                                      </p:cBhvr>
                                      <p:tavLst>
                                        <p:tav tm="0">
                                          <p:val>
                                            <p:fltVal val="0"/>
                                          </p:val>
                                        </p:tav>
                                        <p:tav tm="100000">
                                          <p:val>
                                            <p:strVal val="#ppt_w"/>
                                          </p:val>
                                        </p:tav>
                                      </p:tavLst>
                                    </p:anim>
                                    <p:anim calcmode="lin" valueType="num">
                                      <p:cBhvr>
                                        <p:cTn id="248" dur="500" fill="hold"/>
                                        <p:tgtEl>
                                          <p:spTgt spid="81"/>
                                        </p:tgtEl>
                                        <p:attrNameLst>
                                          <p:attrName>ppt_h</p:attrName>
                                        </p:attrNameLst>
                                      </p:cBhvr>
                                      <p:tavLst>
                                        <p:tav tm="0">
                                          <p:val>
                                            <p:fltVal val="0"/>
                                          </p:val>
                                        </p:tav>
                                        <p:tav tm="100000">
                                          <p:val>
                                            <p:strVal val="#ppt_h"/>
                                          </p:val>
                                        </p:tav>
                                      </p:tavLst>
                                    </p:anim>
                                    <p:anim calcmode="lin" valueType="num">
                                      <p:cBhvr>
                                        <p:cTn id="249" dur="500" fill="hold"/>
                                        <p:tgtEl>
                                          <p:spTgt spid="81"/>
                                        </p:tgtEl>
                                        <p:attrNameLst>
                                          <p:attrName>style.rotation</p:attrName>
                                        </p:attrNameLst>
                                      </p:cBhvr>
                                      <p:tavLst>
                                        <p:tav tm="0">
                                          <p:val>
                                            <p:fltVal val="360"/>
                                          </p:val>
                                        </p:tav>
                                        <p:tav tm="100000">
                                          <p:val>
                                            <p:fltVal val="0"/>
                                          </p:val>
                                        </p:tav>
                                      </p:tavLst>
                                    </p:anim>
                                    <p:animEffect transition="in" filter="fade">
                                      <p:cBhvr>
                                        <p:cTn id="250" dur="500"/>
                                        <p:tgtEl>
                                          <p:spTgt spid="81"/>
                                        </p:tgtEl>
                                      </p:cBhvr>
                                    </p:animEffect>
                                  </p:childTnLst>
                                </p:cTn>
                              </p:par>
                              <p:par>
                                <p:cTn id="251" presetID="49" presetClass="entr" presetSubtype="0" decel="100000" fill="hold" grpId="0" nodeType="withEffect">
                                  <p:stCondLst>
                                    <p:cond delay="1000"/>
                                  </p:stCondLst>
                                  <p:childTnLst>
                                    <p:set>
                                      <p:cBhvr>
                                        <p:cTn id="252" dur="1" fill="hold">
                                          <p:stCondLst>
                                            <p:cond delay="0"/>
                                          </p:stCondLst>
                                        </p:cTn>
                                        <p:tgtEl>
                                          <p:spTgt spid="82"/>
                                        </p:tgtEl>
                                        <p:attrNameLst>
                                          <p:attrName>style.visibility</p:attrName>
                                        </p:attrNameLst>
                                      </p:cBhvr>
                                      <p:to>
                                        <p:strVal val="visible"/>
                                      </p:to>
                                    </p:set>
                                    <p:anim calcmode="lin" valueType="num">
                                      <p:cBhvr>
                                        <p:cTn id="253" dur="500" fill="hold"/>
                                        <p:tgtEl>
                                          <p:spTgt spid="82"/>
                                        </p:tgtEl>
                                        <p:attrNameLst>
                                          <p:attrName>ppt_w</p:attrName>
                                        </p:attrNameLst>
                                      </p:cBhvr>
                                      <p:tavLst>
                                        <p:tav tm="0">
                                          <p:val>
                                            <p:fltVal val="0"/>
                                          </p:val>
                                        </p:tav>
                                        <p:tav tm="100000">
                                          <p:val>
                                            <p:strVal val="#ppt_w"/>
                                          </p:val>
                                        </p:tav>
                                      </p:tavLst>
                                    </p:anim>
                                    <p:anim calcmode="lin" valueType="num">
                                      <p:cBhvr>
                                        <p:cTn id="254" dur="500" fill="hold"/>
                                        <p:tgtEl>
                                          <p:spTgt spid="82"/>
                                        </p:tgtEl>
                                        <p:attrNameLst>
                                          <p:attrName>ppt_h</p:attrName>
                                        </p:attrNameLst>
                                      </p:cBhvr>
                                      <p:tavLst>
                                        <p:tav tm="0">
                                          <p:val>
                                            <p:fltVal val="0"/>
                                          </p:val>
                                        </p:tav>
                                        <p:tav tm="100000">
                                          <p:val>
                                            <p:strVal val="#ppt_h"/>
                                          </p:val>
                                        </p:tav>
                                      </p:tavLst>
                                    </p:anim>
                                    <p:anim calcmode="lin" valueType="num">
                                      <p:cBhvr>
                                        <p:cTn id="255" dur="500" fill="hold"/>
                                        <p:tgtEl>
                                          <p:spTgt spid="82"/>
                                        </p:tgtEl>
                                        <p:attrNameLst>
                                          <p:attrName>style.rotation</p:attrName>
                                        </p:attrNameLst>
                                      </p:cBhvr>
                                      <p:tavLst>
                                        <p:tav tm="0">
                                          <p:val>
                                            <p:fltVal val="360"/>
                                          </p:val>
                                        </p:tav>
                                        <p:tav tm="100000">
                                          <p:val>
                                            <p:fltVal val="0"/>
                                          </p:val>
                                        </p:tav>
                                      </p:tavLst>
                                    </p:anim>
                                    <p:animEffect transition="in" filter="fade">
                                      <p:cBhvr>
                                        <p:cTn id="256" dur="500"/>
                                        <p:tgtEl>
                                          <p:spTgt spid="82"/>
                                        </p:tgtEl>
                                      </p:cBhvr>
                                    </p:animEffect>
                                  </p:childTnLst>
                                </p:cTn>
                              </p:par>
                              <p:par>
                                <p:cTn id="257" presetID="49" presetClass="entr" presetSubtype="0" decel="100000" fill="hold" grpId="0" nodeType="withEffect">
                                  <p:stCondLst>
                                    <p:cond delay="1100"/>
                                  </p:stCondLst>
                                  <p:childTnLst>
                                    <p:set>
                                      <p:cBhvr>
                                        <p:cTn id="258" dur="1" fill="hold">
                                          <p:stCondLst>
                                            <p:cond delay="0"/>
                                          </p:stCondLst>
                                        </p:cTn>
                                        <p:tgtEl>
                                          <p:spTgt spid="83"/>
                                        </p:tgtEl>
                                        <p:attrNameLst>
                                          <p:attrName>style.visibility</p:attrName>
                                        </p:attrNameLst>
                                      </p:cBhvr>
                                      <p:to>
                                        <p:strVal val="visible"/>
                                      </p:to>
                                    </p:set>
                                    <p:anim calcmode="lin" valueType="num">
                                      <p:cBhvr>
                                        <p:cTn id="259" dur="500" fill="hold"/>
                                        <p:tgtEl>
                                          <p:spTgt spid="83"/>
                                        </p:tgtEl>
                                        <p:attrNameLst>
                                          <p:attrName>ppt_w</p:attrName>
                                        </p:attrNameLst>
                                      </p:cBhvr>
                                      <p:tavLst>
                                        <p:tav tm="0">
                                          <p:val>
                                            <p:fltVal val="0"/>
                                          </p:val>
                                        </p:tav>
                                        <p:tav tm="100000">
                                          <p:val>
                                            <p:strVal val="#ppt_w"/>
                                          </p:val>
                                        </p:tav>
                                      </p:tavLst>
                                    </p:anim>
                                    <p:anim calcmode="lin" valueType="num">
                                      <p:cBhvr>
                                        <p:cTn id="260" dur="500" fill="hold"/>
                                        <p:tgtEl>
                                          <p:spTgt spid="83"/>
                                        </p:tgtEl>
                                        <p:attrNameLst>
                                          <p:attrName>ppt_h</p:attrName>
                                        </p:attrNameLst>
                                      </p:cBhvr>
                                      <p:tavLst>
                                        <p:tav tm="0">
                                          <p:val>
                                            <p:fltVal val="0"/>
                                          </p:val>
                                        </p:tav>
                                        <p:tav tm="100000">
                                          <p:val>
                                            <p:strVal val="#ppt_h"/>
                                          </p:val>
                                        </p:tav>
                                      </p:tavLst>
                                    </p:anim>
                                    <p:anim calcmode="lin" valueType="num">
                                      <p:cBhvr>
                                        <p:cTn id="261" dur="500" fill="hold"/>
                                        <p:tgtEl>
                                          <p:spTgt spid="83"/>
                                        </p:tgtEl>
                                        <p:attrNameLst>
                                          <p:attrName>style.rotation</p:attrName>
                                        </p:attrNameLst>
                                      </p:cBhvr>
                                      <p:tavLst>
                                        <p:tav tm="0">
                                          <p:val>
                                            <p:fltVal val="360"/>
                                          </p:val>
                                        </p:tav>
                                        <p:tav tm="100000">
                                          <p:val>
                                            <p:fltVal val="0"/>
                                          </p:val>
                                        </p:tav>
                                      </p:tavLst>
                                    </p:anim>
                                    <p:animEffect transition="in" filter="fade">
                                      <p:cBhvr>
                                        <p:cTn id="262" dur="500"/>
                                        <p:tgtEl>
                                          <p:spTgt spid="83"/>
                                        </p:tgtEl>
                                      </p:cBhvr>
                                    </p:animEffect>
                                  </p:childTnLst>
                                </p:cTn>
                              </p:par>
                              <p:par>
                                <p:cTn id="263" presetID="49" presetClass="entr" presetSubtype="0" decel="100000" fill="hold" grpId="0" nodeType="withEffect">
                                  <p:stCondLst>
                                    <p:cond delay="1200"/>
                                  </p:stCondLst>
                                  <p:childTnLst>
                                    <p:set>
                                      <p:cBhvr>
                                        <p:cTn id="264" dur="1" fill="hold">
                                          <p:stCondLst>
                                            <p:cond delay="0"/>
                                          </p:stCondLst>
                                        </p:cTn>
                                        <p:tgtEl>
                                          <p:spTgt spid="85"/>
                                        </p:tgtEl>
                                        <p:attrNameLst>
                                          <p:attrName>style.visibility</p:attrName>
                                        </p:attrNameLst>
                                      </p:cBhvr>
                                      <p:to>
                                        <p:strVal val="visible"/>
                                      </p:to>
                                    </p:set>
                                    <p:anim calcmode="lin" valueType="num">
                                      <p:cBhvr>
                                        <p:cTn id="265" dur="500" fill="hold"/>
                                        <p:tgtEl>
                                          <p:spTgt spid="85"/>
                                        </p:tgtEl>
                                        <p:attrNameLst>
                                          <p:attrName>ppt_w</p:attrName>
                                        </p:attrNameLst>
                                      </p:cBhvr>
                                      <p:tavLst>
                                        <p:tav tm="0">
                                          <p:val>
                                            <p:fltVal val="0"/>
                                          </p:val>
                                        </p:tav>
                                        <p:tav tm="100000">
                                          <p:val>
                                            <p:strVal val="#ppt_w"/>
                                          </p:val>
                                        </p:tav>
                                      </p:tavLst>
                                    </p:anim>
                                    <p:anim calcmode="lin" valueType="num">
                                      <p:cBhvr>
                                        <p:cTn id="266" dur="500" fill="hold"/>
                                        <p:tgtEl>
                                          <p:spTgt spid="85"/>
                                        </p:tgtEl>
                                        <p:attrNameLst>
                                          <p:attrName>ppt_h</p:attrName>
                                        </p:attrNameLst>
                                      </p:cBhvr>
                                      <p:tavLst>
                                        <p:tav tm="0">
                                          <p:val>
                                            <p:fltVal val="0"/>
                                          </p:val>
                                        </p:tav>
                                        <p:tav tm="100000">
                                          <p:val>
                                            <p:strVal val="#ppt_h"/>
                                          </p:val>
                                        </p:tav>
                                      </p:tavLst>
                                    </p:anim>
                                    <p:anim calcmode="lin" valueType="num">
                                      <p:cBhvr>
                                        <p:cTn id="267" dur="500" fill="hold"/>
                                        <p:tgtEl>
                                          <p:spTgt spid="85"/>
                                        </p:tgtEl>
                                        <p:attrNameLst>
                                          <p:attrName>style.rotation</p:attrName>
                                        </p:attrNameLst>
                                      </p:cBhvr>
                                      <p:tavLst>
                                        <p:tav tm="0">
                                          <p:val>
                                            <p:fltVal val="360"/>
                                          </p:val>
                                        </p:tav>
                                        <p:tav tm="100000">
                                          <p:val>
                                            <p:fltVal val="0"/>
                                          </p:val>
                                        </p:tav>
                                      </p:tavLst>
                                    </p:anim>
                                    <p:animEffect transition="in" filter="fade">
                                      <p:cBhvr>
                                        <p:cTn id="268" dur="500"/>
                                        <p:tgtEl>
                                          <p:spTgt spid="85"/>
                                        </p:tgtEl>
                                      </p:cBhvr>
                                    </p:animEffect>
                                  </p:childTnLst>
                                </p:cTn>
                              </p:par>
                              <p:par>
                                <p:cTn id="269" presetID="49" presetClass="entr" presetSubtype="0" decel="100000" fill="hold" grpId="0" nodeType="withEffect">
                                  <p:stCondLst>
                                    <p:cond delay="1300"/>
                                  </p:stCondLst>
                                  <p:childTnLst>
                                    <p:set>
                                      <p:cBhvr>
                                        <p:cTn id="270" dur="1" fill="hold">
                                          <p:stCondLst>
                                            <p:cond delay="0"/>
                                          </p:stCondLst>
                                        </p:cTn>
                                        <p:tgtEl>
                                          <p:spTgt spid="84"/>
                                        </p:tgtEl>
                                        <p:attrNameLst>
                                          <p:attrName>style.visibility</p:attrName>
                                        </p:attrNameLst>
                                      </p:cBhvr>
                                      <p:to>
                                        <p:strVal val="visible"/>
                                      </p:to>
                                    </p:set>
                                    <p:anim calcmode="lin" valueType="num">
                                      <p:cBhvr>
                                        <p:cTn id="271" dur="500" fill="hold"/>
                                        <p:tgtEl>
                                          <p:spTgt spid="84"/>
                                        </p:tgtEl>
                                        <p:attrNameLst>
                                          <p:attrName>ppt_w</p:attrName>
                                        </p:attrNameLst>
                                      </p:cBhvr>
                                      <p:tavLst>
                                        <p:tav tm="0">
                                          <p:val>
                                            <p:fltVal val="0"/>
                                          </p:val>
                                        </p:tav>
                                        <p:tav tm="100000">
                                          <p:val>
                                            <p:strVal val="#ppt_w"/>
                                          </p:val>
                                        </p:tav>
                                      </p:tavLst>
                                    </p:anim>
                                    <p:anim calcmode="lin" valueType="num">
                                      <p:cBhvr>
                                        <p:cTn id="272" dur="500" fill="hold"/>
                                        <p:tgtEl>
                                          <p:spTgt spid="84"/>
                                        </p:tgtEl>
                                        <p:attrNameLst>
                                          <p:attrName>ppt_h</p:attrName>
                                        </p:attrNameLst>
                                      </p:cBhvr>
                                      <p:tavLst>
                                        <p:tav tm="0">
                                          <p:val>
                                            <p:fltVal val="0"/>
                                          </p:val>
                                        </p:tav>
                                        <p:tav tm="100000">
                                          <p:val>
                                            <p:strVal val="#ppt_h"/>
                                          </p:val>
                                        </p:tav>
                                      </p:tavLst>
                                    </p:anim>
                                    <p:anim calcmode="lin" valueType="num">
                                      <p:cBhvr>
                                        <p:cTn id="273" dur="500" fill="hold"/>
                                        <p:tgtEl>
                                          <p:spTgt spid="84"/>
                                        </p:tgtEl>
                                        <p:attrNameLst>
                                          <p:attrName>style.rotation</p:attrName>
                                        </p:attrNameLst>
                                      </p:cBhvr>
                                      <p:tavLst>
                                        <p:tav tm="0">
                                          <p:val>
                                            <p:fltVal val="360"/>
                                          </p:val>
                                        </p:tav>
                                        <p:tav tm="100000">
                                          <p:val>
                                            <p:fltVal val="0"/>
                                          </p:val>
                                        </p:tav>
                                      </p:tavLst>
                                    </p:anim>
                                    <p:animEffect transition="in" filter="fade">
                                      <p:cBhvr>
                                        <p:cTn id="274" dur="500"/>
                                        <p:tgtEl>
                                          <p:spTgt spid="84"/>
                                        </p:tgtEl>
                                      </p:cBhvr>
                                    </p:animEffect>
                                  </p:childTnLst>
                                </p:cTn>
                              </p:par>
                              <p:par>
                                <p:cTn id="275" presetID="49" presetClass="entr" presetSubtype="0" decel="100000" fill="hold" grpId="0" nodeType="withEffect">
                                  <p:stCondLst>
                                    <p:cond delay="1400"/>
                                  </p:stCondLst>
                                  <p:childTnLst>
                                    <p:set>
                                      <p:cBhvr>
                                        <p:cTn id="276" dur="1" fill="hold">
                                          <p:stCondLst>
                                            <p:cond delay="0"/>
                                          </p:stCondLst>
                                        </p:cTn>
                                        <p:tgtEl>
                                          <p:spTgt spid="86"/>
                                        </p:tgtEl>
                                        <p:attrNameLst>
                                          <p:attrName>style.visibility</p:attrName>
                                        </p:attrNameLst>
                                      </p:cBhvr>
                                      <p:to>
                                        <p:strVal val="visible"/>
                                      </p:to>
                                    </p:set>
                                    <p:anim calcmode="lin" valueType="num">
                                      <p:cBhvr>
                                        <p:cTn id="277" dur="500" fill="hold"/>
                                        <p:tgtEl>
                                          <p:spTgt spid="86"/>
                                        </p:tgtEl>
                                        <p:attrNameLst>
                                          <p:attrName>ppt_w</p:attrName>
                                        </p:attrNameLst>
                                      </p:cBhvr>
                                      <p:tavLst>
                                        <p:tav tm="0">
                                          <p:val>
                                            <p:fltVal val="0"/>
                                          </p:val>
                                        </p:tav>
                                        <p:tav tm="100000">
                                          <p:val>
                                            <p:strVal val="#ppt_w"/>
                                          </p:val>
                                        </p:tav>
                                      </p:tavLst>
                                    </p:anim>
                                    <p:anim calcmode="lin" valueType="num">
                                      <p:cBhvr>
                                        <p:cTn id="278" dur="500" fill="hold"/>
                                        <p:tgtEl>
                                          <p:spTgt spid="86"/>
                                        </p:tgtEl>
                                        <p:attrNameLst>
                                          <p:attrName>ppt_h</p:attrName>
                                        </p:attrNameLst>
                                      </p:cBhvr>
                                      <p:tavLst>
                                        <p:tav tm="0">
                                          <p:val>
                                            <p:fltVal val="0"/>
                                          </p:val>
                                        </p:tav>
                                        <p:tav tm="100000">
                                          <p:val>
                                            <p:strVal val="#ppt_h"/>
                                          </p:val>
                                        </p:tav>
                                      </p:tavLst>
                                    </p:anim>
                                    <p:anim calcmode="lin" valueType="num">
                                      <p:cBhvr>
                                        <p:cTn id="279" dur="500" fill="hold"/>
                                        <p:tgtEl>
                                          <p:spTgt spid="86"/>
                                        </p:tgtEl>
                                        <p:attrNameLst>
                                          <p:attrName>style.rotation</p:attrName>
                                        </p:attrNameLst>
                                      </p:cBhvr>
                                      <p:tavLst>
                                        <p:tav tm="0">
                                          <p:val>
                                            <p:fltVal val="360"/>
                                          </p:val>
                                        </p:tav>
                                        <p:tav tm="100000">
                                          <p:val>
                                            <p:fltVal val="0"/>
                                          </p:val>
                                        </p:tav>
                                      </p:tavLst>
                                    </p:anim>
                                    <p:animEffect transition="in" filter="fade">
                                      <p:cBhvr>
                                        <p:cTn id="280" dur="500"/>
                                        <p:tgtEl>
                                          <p:spTgt spid="86"/>
                                        </p:tgtEl>
                                      </p:cBhvr>
                                    </p:animEffect>
                                  </p:childTnLst>
                                </p:cTn>
                              </p:par>
                              <p:par>
                                <p:cTn id="281" presetID="49" presetClass="entr" presetSubtype="0" decel="100000" fill="hold" grpId="0" nodeType="withEffect">
                                  <p:stCondLst>
                                    <p:cond delay="1500"/>
                                  </p:stCondLst>
                                  <p:childTnLst>
                                    <p:set>
                                      <p:cBhvr>
                                        <p:cTn id="282" dur="1" fill="hold">
                                          <p:stCondLst>
                                            <p:cond delay="0"/>
                                          </p:stCondLst>
                                        </p:cTn>
                                        <p:tgtEl>
                                          <p:spTgt spid="87"/>
                                        </p:tgtEl>
                                        <p:attrNameLst>
                                          <p:attrName>style.visibility</p:attrName>
                                        </p:attrNameLst>
                                      </p:cBhvr>
                                      <p:to>
                                        <p:strVal val="visible"/>
                                      </p:to>
                                    </p:set>
                                    <p:anim calcmode="lin" valueType="num">
                                      <p:cBhvr>
                                        <p:cTn id="283" dur="500" fill="hold"/>
                                        <p:tgtEl>
                                          <p:spTgt spid="87"/>
                                        </p:tgtEl>
                                        <p:attrNameLst>
                                          <p:attrName>ppt_w</p:attrName>
                                        </p:attrNameLst>
                                      </p:cBhvr>
                                      <p:tavLst>
                                        <p:tav tm="0">
                                          <p:val>
                                            <p:fltVal val="0"/>
                                          </p:val>
                                        </p:tav>
                                        <p:tav tm="100000">
                                          <p:val>
                                            <p:strVal val="#ppt_w"/>
                                          </p:val>
                                        </p:tav>
                                      </p:tavLst>
                                    </p:anim>
                                    <p:anim calcmode="lin" valueType="num">
                                      <p:cBhvr>
                                        <p:cTn id="284" dur="500" fill="hold"/>
                                        <p:tgtEl>
                                          <p:spTgt spid="87"/>
                                        </p:tgtEl>
                                        <p:attrNameLst>
                                          <p:attrName>ppt_h</p:attrName>
                                        </p:attrNameLst>
                                      </p:cBhvr>
                                      <p:tavLst>
                                        <p:tav tm="0">
                                          <p:val>
                                            <p:fltVal val="0"/>
                                          </p:val>
                                        </p:tav>
                                        <p:tav tm="100000">
                                          <p:val>
                                            <p:strVal val="#ppt_h"/>
                                          </p:val>
                                        </p:tav>
                                      </p:tavLst>
                                    </p:anim>
                                    <p:anim calcmode="lin" valueType="num">
                                      <p:cBhvr>
                                        <p:cTn id="285" dur="500" fill="hold"/>
                                        <p:tgtEl>
                                          <p:spTgt spid="87"/>
                                        </p:tgtEl>
                                        <p:attrNameLst>
                                          <p:attrName>style.rotation</p:attrName>
                                        </p:attrNameLst>
                                      </p:cBhvr>
                                      <p:tavLst>
                                        <p:tav tm="0">
                                          <p:val>
                                            <p:fltVal val="360"/>
                                          </p:val>
                                        </p:tav>
                                        <p:tav tm="100000">
                                          <p:val>
                                            <p:fltVal val="0"/>
                                          </p:val>
                                        </p:tav>
                                      </p:tavLst>
                                    </p:anim>
                                    <p:animEffect transition="in" filter="fade">
                                      <p:cBhvr>
                                        <p:cTn id="286" dur="500"/>
                                        <p:tgtEl>
                                          <p:spTgt spid="87"/>
                                        </p:tgtEl>
                                      </p:cBhvr>
                                    </p:animEffect>
                                  </p:childTnLst>
                                </p:cTn>
                              </p:par>
                              <p:par>
                                <p:cTn id="287" presetID="49" presetClass="entr" presetSubtype="0" decel="100000" fill="hold" grpId="0" nodeType="withEffect">
                                  <p:stCondLst>
                                    <p:cond delay="800"/>
                                  </p:stCondLst>
                                  <p:childTnLst>
                                    <p:set>
                                      <p:cBhvr>
                                        <p:cTn id="288" dur="1" fill="hold">
                                          <p:stCondLst>
                                            <p:cond delay="0"/>
                                          </p:stCondLst>
                                        </p:cTn>
                                        <p:tgtEl>
                                          <p:spTgt spid="102"/>
                                        </p:tgtEl>
                                        <p:attrNameLst>
                                          <p:attrName>style.visibility</p:attrName>
                                        </p:attrNameLst>
                                      </p:cBhvr>
                                      <p:to>
                                        <p:strVal val="visible"/>
                                      </p:to>
                                    </p:set>
                                    <p:anim calcmode="lin" valueType="num">
                                      <p:cBhvr>
                                        <p:cTn id="289" dur="500" fill="hold"/>
                                        <p:tgtEl>
                                          <p:spTgt spid="102"/>
                                        </p:tgtEl>
                                        <p:attrNameLst>
                                          <p:attrName>ppt_w</p:attrName>
                                        </p:attrNameLst>
                                      </p:cBhvr>
                                      <p:tavLst>
                                        <p:tav tm="0">
                                          <p:val>
                                            <p:fltVal val="0"/>
                                          </p:val>
                                        </p:tav>
                                        <p:tav tm="100000">
                                          <p:val>
                                            <p:strVal val="#ppt_w"/>
                                          </p:val>
                                        </p:tav>
                                      </p:tavLst>
                                    </p:anim>
                                    <p:anim calcmode="lin" valueType="num">
                                      <p:cBhvr>
                                        <p:cTn id="290" dur="500" fill="hold"/>
                                        <p:tgtEl>
                                          <p:spTgt spid="102"/>
                                        </p:tgtEl>
                                        <p:attrNameLst>
                                          <p:attrName>ppt_h</p:attrName>
                                        </p:attrNameLst>
                                      </p:cBhvr>
                                      <p:tavLst>
                                        <p:tav tm="0">
                                          <p:val>
                                            <p:fltVal val="0"/>
                                          </p:val>
                                        </p:tav>
                                        <p:tav tm="100000">
                                          <p:val>
                                            <p:strVal val="#ppt_h"/>
                                          </p:val>
                                        </p:tav>
                                      </p:tavLst>
                                    </p:anim>
                                    <p:anim calcmode="lin" valueType="num">
                                      <p:cBhvr>
                                        <p:cTn id="291" dur="500" fill="hold"/>
                                        <p:tgtEl>
                                          <p:spTgt spid="102"/>
                                        </p:tgtEl>
                                        <p:attrNameLst>
                                          <p:attrName>style.rotation</p:attrName>
                                        </p:attrNameLst>
                                      </p:cBhvr>
                                      <p:tavLst>
                                        <p:tav tm="0">
                                          <p:val>
                                            <p:fltVal val="360"/>
                                          </p:val>
                                        </p:tav>
                                        <p:tav tm="100000">
                                          <p:val>
                                            <p:fltVal val="0"/>
                                          </p:val>
                                        </p:tav>
                                      </p:tavLst>
                                    </p:anim>
                                    <p:animEffect transition="in" filter="fade">
                                      <p:cBhvr>
                                        <p:cTn id="292" dur="500"/>
                                        <p:tgtEl>
                                          <p:spTgt spid="102"/>
                                        </p:tgtEl>
                                      </p:cBhvr>
                                    </p:animEffect>
                                  </p:childTnLst>
                                </p:cTn>
                              </p:par>
                              <p:par>
                                <p:cTn id="293" presetID="49" presetClass="entr" presetSubtype="0" decel="100000" fill="hold" grpId="0" nodeType="withEffect">
                                  <p:stCondLst>
                                    <p:cond delay="700"/>
                                  </p:stCondLst>
                                  <p:childTnLst>
                                    <p:set>
                                      <p:cBhvr>
                                        <p:cTn id="294" dur="1" fill="hold">
                                          <p:stCondLst>
                                            <p:cond delay="0"/>
                                          </p:stCondLst>
                                        </p:cTn>
                                        <p:tgtEl>
                                          <p:spTgt spid="103"/>
                                        </p:tgtEl>
                                        <p:attrNameLst>
                                          <p:attrName>style.visibility</p:attrName>
                                        </p:attrNameLst>
                                      </p:cBhvr>
                                      <p:to>
                                        <p:strVal val="visible"/>
                                      </p:to>
                                    </p:set>
                                    <p:anim calcmode="lin" valueType="num">
                                      <p:cBhvr>
                                        <p:cTn id="295" dur="500" fill="hold"/>
                                        <p:tgtEl>
                                          <p:spTgt spid="103"/>
                                        </p:tgtEl>
                                        <p:attrNameLst>
                                          <p:attrName>ppt_w</p:attrName>
                                        </p:attrNameLst>
                                      </p:cBhvr>
                                      <p:tavLst>
                                        <p:tav tm="0">
                                          <p:val>
                                            <p:fltVal val="0"/>
                                          </p:val>
                                        </p:tav>
                                        <p:tav tm="100000">
                                          <p:val>
                                            <p:strVal val="#ppt_w"/>
                                          </p:val>
                                        </p:tav>
                                      </p:tavLst>
                                    </p:anim>
                                    <p:anim calcmode="lin" valueType="num">
                                      <p:cBhvr>
                                        <p:cTn id="296" dur="500" fill="hold"/>
                                        <p:tgtEl>
                                          <p:spTgt spid="103"/>
                                        </p:tgtEl>
                                        <p:attrNameLst>
                                          <p:attrName>ppt_h</p:attrName>
                                        </p:attrNameLst>
                                      </p:cBhvr>
                                      <p:tavLst>
                                        <p:tav tm="0">
                                          <p:val>
                                            <p:fltVal val="0"/>
                                          </p:val>
                                        </p:tav>
                                        <p:tav tm="100000">
                                          <p:val>
                                            <p:strVal val="#ppt_h"/>
                                          </p:val>
                                        </p:tav>
                                      </p:tavLst>
                                    </p:anim>
                                    <p:anim calcmode="lin" valueType="num">
                                      <p:cBhvr>
                                        <p:cTn id="297" dur="500" fill="hold"/>
                                        <p:tgtEl>
                                          <p:spTgt spid="103"/>
                                        </p:tgtEl>
                                        <p:attrNameLst>
                                          <p:attrName>style.rotation</p:attrName>
                                        </p:attrNameLst>
                                      </p:cBhvr>
                                      <p:tavLst>
                                        <p:tav tm="0">
                                          <p:val>
                                            <p:fltVal val="360"/>
                                          </p:val>
                                        </p:tav>
                                        <p:tav tm="100000">
                                          <p:val>
                                            <p:fltVal val="0"/>
                                          </p:val>
                                        </p:tav>
                                      </p:tavLst>
                                    </p:anim>
                                    <p:animEffect transition="in" filter="fade">
                                      <p:cBhvr>
                                        <p:cTn id="298" dur="500"/>
                                        <p:tgtEl>
                                          <p:spTgt spid="103"/>
                                        </p:tgtEl>
                                      </p:cBhvr>
                                    </p:animEffect>
                                  </p:childTnLst>
                                </p:cTn>
                              </p:par>
                              <p:par>
                                <p:cTn id="299" presetID="49" presetClass="entr" presetSubtype="0" decel="100000" fill="hold" grpId="0" nodeType="withEffect">
                                  <p:stCondLst>
                                    <p:cond delay="600"/>
                                  </p:stCondLst>
                                  <p:childTnLst>
                                    <p:set>
                                      <p:cBhvr>
                                        <p:cTn id="300" dur="1" fill="hold">
                                          <p:stCondLst>
                                            <p:cond delay="0"/>
                                          </p:stCondLst>
                                        </p:cTn>
                                        <p:tgtEl>
                                          <p:spTgt spid="104"/>
                                        </p:tgtEl>
                                        <p:attrNameLst>
                                          <p:attrName>style.visibility</p:attrName>
                                        </p:attrNameLst>
                                      </p:cBhvr>
                                      <p:to>
                                        <p:strVal val="visible"/>
                                      </p:to>
                                    </p:set>
                                    <p:anim calcmode="lin" valueType="num">
                                      <p:cBhvr>
                                        <p:cTn id="301" dur="500" fill="hold"/>
                                        <p:tgtEl>
                                          <p:spTgt spid="104"/>
                                        </p:tgtEl>
                                        <p:attrNameLst>
                                          <p:attrName>ppt_w</p:attrName>
                                        </p:attrNameLst>
                                      </p:cBhvr>
                                      <p:tavLst>
                                        <p:tav tm="0">
                                          <p:val>
                                            <p:fltVal val="0"/>
                                          </p:val>
                                        </p:tav>
                                        <p:tav tm="100000">
                                          <p:val>
                                            <p:strVal val="#ppt_w"/>
                                          </p:val>
                                        </p:tav>
                                      </p:tavLst>
                                    </p:anim>
                                    <p:anim calcmode="lin" valueType="num">
                                      <p:cBhvr>
                                        <p:cTn id="302" dur="500" fill="hold"/>
                                        <p:tgtEl>
                                          <p:spTgt spid="104"/>
                                        </p:tgtEl>
                                        <p:attrNameLst>
                                          <p:attrName>ppt_h</p:attrName>
                                        </p:attrNameLst>
                                      </p:cBhvr>
                                      <p:tavLst>
                                        <p:tav tm="0">
                                          <p:val>
                                            <p:fltVal val="0"/>
                                          </p:val>
                                        </p:tav>
                                        <p:tav tm="100000">
                                          <p:val>
                                            <p:strVal val="#ppt_h"/>
                                          </p:val>
                                        </p:tav>
                                      </p:tavLst>
                                    </p:anim>
                                    <p:anim calcmode="lin" valueType="num">
                                      <p:cBhvr>
                                        <p:cTn id="303" dur="500" fill="hold"/>
                                        <p:tgtEl>
                                          <p:spTgt spid="104"/>
                                        </p:tgtEl>
                                        <p:attrNameLst>
                                          <p:attrName>style.rotation</p:attrName>
                                        </p:attrNameLst>
                                      </p:cBhvr>
                                      <p:tavLst>
                                        <p:tav tm="0">
                                          <p:val>
                                            <p:fltVal val="360"/>
                                          </p:val>
                                        </p:tav>
                                        <p:tav tm="100000">
                                          <p:val>
                                            <p:fltVal val="0"/>
                                          </p:val>
                                        </p:tav>
                                      </p:tavLst>
                                    </p:anim>
                                    <p:animEffect transition="in" filter="fade">
                                      <p:cBhvr>
                                        <p:cTn id="304" dur="500"/>
                                        <p:tgtEl>
                                          <p:spTgt spid="104"/>
                                        </p:tgtEl>
                                      </p:cBhvr>
                                    </p:animEffect>
                                  </p:childTnLst>
                                </p:cTn>
                              </p:par>
                              <p:par>
                                <p:cTn id="305" presetID="49" presetClass="entr" presetSubtype="0" decel="100000" fill="hold" grpId="0" nodeType="withEffect">
                                  <p:stCondLst>
                                    <p:cond delay="500"/>
                                  </p:stCondLst>
                                  <p:childTnLst>
                                    <p:set>
                                      <p:cBhvr>
                                        <p:cTn id="306" dur="1" fill="hold">
                                          <p:stCondLst>
                                            <p:cond delay="0"/>
                                          </p:stCondLst>
                                        </p:cTn>
                                        <p:tgtEl>
                                          <p:spTgt spid="105"/>
                                        </p:tgtEl>
                                        <p:attrNameLst>
                                          <p:attrName>style.visibility</p:attrName>
                                        </p:attrNameLst>
                                      </p:cBhvr>
                                      <p:to>
                                        <p:strVal val="visible"/>
                                      </p:to>
                                    </p:set>
                                    <p:anim calcmode="lin" valueType="num">
                                      <p:cBhvr>
                                        <p:cTn id="307" dur="500" fill="hold"/>
                                        <p:tgtEl>
                                          <p:spTgt spid="105"/>
                                        </p:tgtEl>
                                        <p:attrNameLst>
                                          <p:attrName>ppt_w</p:attrName>
                                        </p:attrNameLst>
                                      </p:cBhvr>
                                      <p:tavLst>
                                        <p:tav tm="0">
                                          <p:val>
                                            <p:fltVal val="0"/>
                                          </p:val>
                                        </p:tav>
                                        <p:tav tm="100000">
                                          <p:val>
                                            <p:strVal val="#ppt_w"/>
                                          </p:val>
                                        </p:tav>
                                      </p:tavLst>
                                    </p:anim>
                                    <p:anim calcmode="lin" valueType="num">
                                      <p:cBhvr>
                                        <p:cTn id="308" dur="500" fill="hold"/>
                                        <p:tgtEl>
                                          <p:spTgt spid="105"/>
                                        </p:tgtEl>
                                        <p:attrNameLst>
                                          <p:attrName>ppt_h</p:attrName>
                                        </p:attrNameLst>
                                      </p:cBhvr>
                                      <p:tavLst>
                                        <p:tav tm="0">
                                          <p:val>
                                            <p:fltVal val="0"/>
                                          </p:val>
                                        </p:tav>
                                        <p:tav tm="100000">
                                          <p:val>
                                            <p:strVal val="#ppt_h"/>
                                          </p:val>
                                        </p:tav>
                                      </p:tavLst>
                                    </p:anim>
                                    <p:anim calcmode="lin" valueType="num">
                                      <p:cBhvr>
                                        <p:cTn id="309" dur="500" fill="hold"/>
                                        <p:tgtEl>
                                          <p:spTgt spid="105"/>
                                        </p:tgtEl>
                                        <p:attrNameLst>
                                          <p:attrName>style.rotation</p:attrName>
                                        </p:attrNameLst>
                                      </p:cBhvr>
                                      <p:tavLst>
                                        <p:tav tm="0">
                                          <p:val>
                                            <p:fltVal val="360"/>
                                          </p:val>
                                        </p:tav>
                                        <p:tav tm="100000">
                                          <p:val>
                                            <p:fltVal val="0"/>
                                          </p:val>
                                        </p:tav>
                                      </p:tavLst>
                                    </p:anim>
                                    <p:animEffect transition="in" filter="fade">
                                      <p:cBhvr>
                                        <p:cTn id="310" dur="500"/>
                                        <p:tgtEl>
                                          <p:spTgt spid="105"/>
                                        </p:tgtEl>
                                      </p:cBhvr>
                                    </p:animEffect>
                                  </p:childTnLst>
                                </p:cTn>
                              </p:par>
                              <p:par>
                                <p:cTn id="311" presetID="49" presetClass="entr" presetSubtype="0" decel="100000" fill="hold" grpId="0" nodeType="withEffect">
                                  <p:stCondLst>
                                    <p:cond delay="400"/>
                                  </p:stCondLst>
                                  <p:childTnLst>
                                    <p:set>
                                      <p:cBhvr>
                                        <p:cTn id="312" dur="1" fill="hold">
                                          <p:stCondLst>
                                            <p:cond delay="0"/>
                                          </p:stCondLst>
                                        </p:cTn>
                                        <p:tgtEl>
                                          <p:spTgt spid="106"/>
                                        </p:tgtEl>
                                        <p:attrNameLst>
                                          <p:attrName>style.visibility</p:attrName>
                                        </p:attrNameLst>
                                      </p:cBhvr>
                                      <p:to>
                                        <p:strVal val="visible"/>
                                      </p:to>
                                    </p:set>
                                    <p:anim calcmode="lin" valueType="num">
                                      <p:cBhvr>
                                        <p:cTn id="313" dur="500" fill="hold"/>
                                        <p:tgtEl>
                                          <p:spTgt spid="106"/>
                                        </p:tgtEl>
                                        <p:attrNameLst>
                                          <p:attrName>ppt_w</p:attrName>
                                        </p:attrNameLst>
                                      </p:cBhvr>
                                      <p:tavLst>
                                        <p:tav tm="0">
                                          <p:val>
                                            <p:fltVal val="0"/>
                                          </p:val>
                                        </p:tav>
                                        <p:tav tm="100000">
                                          <p:val>
                                            <p:strVal val="#ppt_w"/>
                                          </p:val>
                                        </p:tav>
                                      </p:tavLst>
                                    </p:anim>
                                    <p:anim calcmode="lin" valueType="num">
                                      <p:cBhvr>
                                        <p:cTn id="314" dur="500" fill="hold"/>
                                        <p:tgtEl>
                                          <p:spTgt spid="106"/>
                                        </p:tgtEl>
                                        <p:attrNameLst>
                                          <p:attrName>ppt_h</p:attrName>
                                        </p:attrNameLst>
                                      </p:cBhvr>
                                      <p:tavLst>
                                        <p:tav tm="0">
                                          <p:val>
                                            <p:fltVal val="0"/>
                                          </p:val>
                                        </p:tav>
                                        <p:tav tm="100000">
                                          <p:val>
                                            <p:strVal val="#ppt_h"/>
                                          </p:val>
                                        </p:tav>
                                      </p:tavLst>
                                    </p:anim>
                                    <p:anim calcmode="lin" valueType="num">
                                      <p:cBhvr>
                                        <p:cTn id="315" dur="500" fill="hold"/>
                                        <p:tgtEl>
                                          <p:spTgt spid="106"/>
                                        </p:tgtEl>
                                        <p:attrNameLst>
                                          <p:attrName>style.rotation</p:attrName>
                                        </p:attrNameLst>
                                      </p:cBhvr>
                                      <p:tavLst>
                                        <p:tav tm="0">
                                          <p:val>
                                            <p:fltVal val="360"/>
                                          </p:val>
                                        </p:tav>
                                        <p:tav tm="100000">
                                          <p:val>
                                            <p:fltVal val="0"/>
                                          </p:val>
                                        </p:tav>
                                      </p:tavLst>
                                    </p:anim>
                                    <p:animEffect transition="in" filter="fade">
                                      <p:cBhvr>
                                        <p:cTn id="316" dur="500"/>
                                        <p:tgtEl>
                                          <p:spTgt spid="106"/>
                                        </p:tgtEl>
                                      </p:cBhvr>
                                    </p:animEffect>
                                  </p:childTnLst>
                                </p:cTn>
                              </p:par>
                              <p:par>
                                <p:cTn id="317" presetID="49" presetClass="entr" presetSubtype="0" decel="100000" fill="hold" grpId="0" nodeType="withEffect">
                                  <p:stCondLst>
                                    <p:cond delay="400"/>
                                  </p:stCondLst>
                                  <p:childTnLst>
                                    <p:set>
                                      <p:cBhvr>
                                        <p:cTn id="318" dur="1" fill="hold">
                                          <p:stCondLst>
                                            <p:cond delay="0"/>
                                          </p:stCondLst>
                                        </p:cTn>
                                        <p:tgtEl>
                                          <p:spTgt spid="108"/>
                                        </p:tgtEl>
                                        <p:attrNameLst>
                                          <p:attrName>style.visibility</p:attrName>
                                        </p:attrNameLst>
                                      </p:cBhvr>
                                      <p:to>
                                        <p:strVal val="visible"/>
                                      </p:to>
                                    </p:set>
                                    <p:anim calcmode="lin" valueType="num">
                                      <p:cBhvr>
                                        <p:cTn id="319" dur="500" fill="hold"/>
                                        <p:tgtEl>
                                          <p:spTgt spid="108"/>
                                        </p:tgtEl>
                                        <p:attrNameLst>
                                          <p:attrName>ppt_w</p:attrName>
                                        </p:attrNameLst>
                                      </p:cBhvr>
                                      <p:tavLst>
                                        <p:tav tm="0">
                                          <p:val>
                                            <p:fltVal val="0"/>
                                          </p:val>
                                        </p:tav>
                                        <p:tav tm="100000">
                                          <p:val>
                                            <p:strVal val="#ppt_w"/>
                                          </p:val>
                                        </p:tav>
                                      </p:tavLst>
                                    </p:anim>
                                    <p:anim calcmode="lin" valueType="num">
                                      <p:cBhvr>
                                        <p:cTn id="320" dur="500" fill="hold"/>
                                        <p:tgtEl>
                                          <p:spTgt spid="108"/>
                                        </p:tgtEl>
                                        <p:attrNameLst>
                                          <p:attrName>ppt_h</p:attrName>
                                        </p:attrNameLst>
                                      </p:cBhvr>
                                      <p:tavLst>
                                        <p:tav tm="0">
                                          <p:val>
                                            <p:fltVal val="0"/>
                                          </p:val>
                                        </p:tav>
                                        <p:tav tm="100000">
                                          <p:val>
                                            <p:strVal val="#ppt_h"/>
                                          </p:val>
                                        </p:tav>
                                      </p:tavLst>
                                    </p:anim>
                                    <p:anim calcmode="lin" valueType="num">
                                      <p:cBhvr>
                                        <p:cTn id="321" dur="500" fill="hold"/>
                                        <p:tgtEl>
                                          <p:spTgt spid="108"/>
                                        </p:tgtEl>
                                        <p:attrNameLst>
                                          <p:attrName>style.rotation</p:attrName>
                                        </p:attrNameLst>
                                      </p:cBhvr>
                                      <p:tavLst>
                                        <p:tav tm="0">
                                          <p:val>
                                            <p:fltVal val="360"/>
                                          </p:val>
                                        </p:tav>
                                        <p:tav tm="100000">
                                          <p:val>
                                            <p:fltVal val="0"/>
                                          </p:val>
                                        </p:tav>
                                      </p:tavLst>
                                    </p:anim>
                                    <p:animEffect transition="in" filter="fade">
                                      <p:cBhvr>
                                        <p:cTn id="322" dur="500"/>
                                        <p:tgtEl>
                                          <p:spTgt spid="108"/>
                                        </p:tgtEl>
                                      </p:cBhvr>
                                    </p:animEffect>
                                  </p:childTnLst>
                                </p:cTn>
                              </p:par>
                              <p:par>
                                <p:cTn id="323" presetID="49" presetClass="entr" presetSubtype="0" decel="100000" fill="hold" grpId="0" nodeType="withEffect">
                                  <p:stCondLst>
                                    <p:cond delay="500"/>
                                  </p:stCondLst>
                                  <p:childTnLst>
                                    <p:set>
                                      <p:cBhvr>
                                        <p:cTn id="324" dur="1" fill="hold">
                                          <p:stCondLst>
                                            <p:cond delay="0"/>
                                          </p:stCondLst>
                                        </p:cTn>
                                        <p:tgtEl>
                                          <p:spTgt spid="107"/>
                                        </p:tgtEl>
                                        <p:attrNameLst>
                                          <p:attrName>style.visibility</p:attrName>
                                        </p:attrNameLst>
                                      </p:cBhvr>
                                      <p:to>
                                        <p:strVal val="visible"/>
                                      </p:to>
                                    </p:set>
                                    <p:anim calcmode="lin" valueType="num">
                                      <p:cBhvr>
                                        <p:cTn id="325" dur="500" fill="hold"/>
                                        <p:tgtEl>
                                          <p:spTgt spid="107"/>
                                        </p:tgtEl>
                                        <p:attrNameLst>
                                          <p:attrName>ppt_w</p:attrName>
                                        </p:attrNameLst>
                                      </p:cBhvr>
                                      <p:tavLst>
                                        <p:tav tm="0">
                                          <p:val>
                                            <p:fltVal val="0"/>
                                          </p:val>
                                        </p:tav>
                                        <p:tav tm="100000">
                                          <p:val>
                                            <p:strVal val="#ppt_w"/>
                                          </p:val>
                                        </p:tav>
                                      </p:tavLst>
                                    </p:anim>
                                    <p:anim calcmode="lin" valueType="num">
                                      <p:cBhvr>
                                        <p:cTn id="326" dur="500" fill="hold"/>
                                        <p:tgtEl>
                                          <p:spTgt spid="107"/>
                                        </p:tgtEl>
                                        <p:attrNameLst>
                                          <p:attrName>ppt_h</p:attrName>
                                        </p:attrNameLst>
                                      </p:cBhvr>
                                      <p:tavLst>
                                        <p:tav tm="0">
                                          <p:val>
                                            <p:fltVal val="0"/>
                                          </p:val>
                                        </p:tav>
                                        <p:tav tm="100000">
                                          <p:val>
                                            <p:strVal val="#ppt_h"/>
                                          </p:val>
                                        </p:tav>
                                      </p:tavLst>
                                    </p:anim>
                                    <p:anim calcmode="lin" valueType="num">
                                      <p:cBhvr>
                                        <p:cTn id="327" dur="500" fill="hold"/>
                                        <p:tgtEl>
                                          <p:spTgt spid="107"/>
                                        </p:tgtEl>
                                        <p:attrNameLst>
                                          <p:attrName>style.rotation</p:attrName>
                                        </p:attrNameLst>
                                      </p:cBhvr>
                                      <p:tavLst>
                                        <p:tav tm="0">
                                          <p:val>
                                            <p:fltVal val="360"/>
                                          </p:val>
                                        </p:tav>
                                        <p:tav tm="100000">
                                          <p:val>
                                            <p:fltVal val="0"/>
                                          </p:val>
                                        </p:tav>
                                      </p:tavLst>
                                    </p:anim>
                                    <p:animEffect transition="in" filter="fade">
                                      <p:cBhvr>
                                        <p:cTn id="328" dur="500"/>
                                        <p:tgtEl>
                                          <p:spTgt spid="107"/>
                                        </p:tgtEl>
                                      </p:cBhvr>
                                    </p:animEffect>
                                  </p:childTnLst>
                                </p:cTn>
                              </p:par>
                              <p:par>
                                <p:cTn id="329" presetID="49" presetClass="entr" presetSubtype="0" decel="100000" fill="hold" grpId="0" nodeType="withEffect">
                                  <p:stCondLst>
                                    <p:cond delay="600"/>
                                  </p:stCondLst>
                                  <p:childTnLst>
                                    <p:set>
                                      <p:cBhvr>
                                        <p:cTn id="330" dur="1" fill="hold">
                                          <p:stCondLst>
                                            <p:cond delay="0"/>
                                          </p:stCondLst>
                                        </p:cTn>
                                        <p:tgtEl>
                                          <p:spTgt spid="109"/>
                                        </p:tgtEl>
                                        <p:attrNameLst>
                                          <p:attrName>style.visibility</p:attrName>
                                        </p:attrNameLst>
                                      </p:cBhvr>
                                      <p:to>
                                        <p:strVal val="visible"/>
                                      </p:to>
                                    </p:set>
                                    <p:anim calcmode="lin" valueType="num">
                                      <p:cBhvr>
                                        <p:cTn id="331" dur="500" fill="hold"/>
                                        <p:tgtEl>
                                          <p:spTgt spid="109"/>
                                        </p:tgtEl>
                                        <p:attrNameLst>
                                          <p:attrName>ppt_w</p:attrName>
                                        </p:attrNameLst>
                                      </p:cBhvr>
                                      <p:tavLst>
                                        <p:tav tm="0">
                                          <p:val>
                                            <p:fltVal val="0"/>
                                          </p:val>
                                        </p:tav>
                                        <p:tav tm="100000">
                                          <p:val>
                                            <p:strVal val="#ppt_w"/>
                                          </p:val>
                                        </p:tav>
                                      </p:tavLst>
                                    </p:anim>
                                    <p:anim calcmode="lin" valueType="num">
                                      <p:cBhvr>
                                        <p:cTn id="332" dur="500" fill="hold"/>
                                        <p:tgtEl>
                                          <p:spTgt spid="109"/>
                                        </p:tgtEl>
                                        <p:attrNameLst>
                                          <p:attrName>ppt_h</p:attrName>
                                        </p:attrNameLst>
                                      </p:cBhvr>
                                      <p:tavLst>
                                        <p:tav tm="0">
                                          <p:val>
                                            <p:fltVal val="0"/>
                                          </p:val>
                                        </p:tav>
                                        <p:tav tm="100000">
                                          <p:val>
                                            <p:strVal val="#ppt_h"/>
                                          </p:val>
                                        </p:tav>
                                      </p:tavLst>
                                    </p:anim>
                                    <p:anim calcmode="lin" valueType="num">
                                      <p:cBhvr>
                                        <p:cTn id="333" dur="500" fill="hold"/>
                                        <p:tgtEl>
                                          <p:spTgt spid="109"/>
                                        </p:tgtEl>
                                        <p:attrNameLst>
                                          <p:attrName>style.rotation</p:attrName>
                                        </p:attrNameLst>
                                      </p:cBhvr>
                                      <p:tavLst>
                                        <p:tav tm="0">
                                          <p:val>
                                            <p:fltVal val="360"/>
                                          </p:val>
                                        </p:tav>
                                        <p:tav tm="100000">
                                          <p:val>
                                            <p:fltVal val="0"/>
                                          </p:val>
                                        </p:tav>
                                      </p:tavLst>
                                    </p:anim>
                                    <p:animEffect transition="in" filter="fade">
                                      <p:cBhvr>
                                        <p:cTn id="334" dur="500"/>
                                        <p:tgtEl>
                                          <p:spTgt spid="109"/>
                                        </p:tgtEl>
                                      </p:cBhvr>
                                    </p:animEffect>
                                  </p:childTnLst>
                                </p:cTn>
                              </p:par>
                              <p:par>
                                <p:cTn id="335" presetID="49" presetClass="entr" presetSubtype="0" decel="100000" fill="hold" grpId="0" nodeType="withEffect">
                                  <p:stCondLst>
                                    <p:cond delay="700"/>
                                  </p:stCondLst>
                                  <p:childTnLst>
                                    <p:set>
                                      <p:cBhvr>
                                        <p:cTn id="336" dur="1" fill="hold">
                                          <p:stCondLst>
                                            <p:cond delay="0"/>
                                          </p:stCondLst>
                                        </p:cTn>
                                        <p:tgtEl>
                                          <p:spTgt spid="110"/>
                                        </p:tgtEl>
                                        <p:attrNameLst>
                                          <p:attrName>style.visibility</p:attrName>
                                        </p:attrNameLst>
                                      </p:cBhvr>
                                      <p:to>
                                        <p:strVal val="visible"/>
                                      </p:to>
                                    </p:set>
                                    <p:anim calcmode="lin" valueType="num">
                                      <p:cBhvr>
                                        <p:cTn id="337" dur="500" fill="hold"/>
                                        <p:tgtEl>
                                          <p:spTgt spid="110"/>
                                        </p:tgtEl>
                                        <p:attrNameLst>
                                          <p:attrName>ppt_w</p:attrName>
                                        </p:attrNameLst>
                                      </p:cBhvr>
                                      <p:tavLst>
                                        <p:tav tm="0">
                                          <p:val>
                                            <p:fltVal val="0"/>
                                          </p:val>
                                        </p:tav>
                                        <p:tav tm="100000">
                                          <p:val>
                                            <p:strVal val="#ppt_w"/>
                                          </p:val>
                                        </p:tav>
                                      </p:tavLst>
                                    </p:anim>
                                    <p:anim calcmode="lin" valueType="num">
                                      <p:cBhvr>
                                        <p:cTn id="338" dur="500" fill="hold"/>
                                        <p:tgtEl>
                                          <p:spTgt spid="110"/>
                                        </p:tgtEl>
                                        <p:attrNameLst>
                                          <p:attrName>ppt_h</p:attrName>
                                        </p:attrNameLst>
                                      </p:cBhvr>
                                      <p:tavLst>
                                        <p:tav tm="0">
                                          <p:val>
                                            <p:fltVal val="0"/>
                                          </p:val>
                                        </p:tav>
                                        <p:tav tm="100000">
                                          <p:val>
                                            <p:strVal val="#ppt_h"/>
                                          </p:val>
                                        </p:tav>
                                      </p:tavLst>
                                    </p:anim>
                                    <p:anim calcmode="lin" valueType="num">
                                      <p:cBhvr>
                                        <p:cTn id="339" dur="500" fill="hold"/>
                                        <p:tgtEl>
                                          <p:spTgt spid="110"/>
                                        </p:tgtEl>
                                        <p:attrNameLst>
                                          <p:attrName>style.rotation</p:attrName>
                                        </p:attrNameLst>
                                      </p:cBhvr>
                                      <p:tavLst>
                                        <p:tav tm="0">
                                          <p:val>
                                            <p:fltVal val="360"/>
                                          </p:val>
                                        </p:tav>
                                        <p:tav tm="100000">
                                          <p:val>
                                            <p:fltVal val="0"/>
                                          </p:val>
                                        </p:tav>
                                      </p:tavLst>
                                    </p:anim>
                                    <p:animEffect transition="in" filter="fade">
                                      <p:cBhvr>
                                        <p:cTn id="340" dur="500"/>
                                        <p:tgtEl>
                                          <p:spTgt spid="110"/>
                                        </p:tgtEl>
                                      </p:cBhvr>
                                    </p:animEffect>
                                  </p:childTnLst>
                                </p:cTn>
                              </p:par>
                              <p:par>
                                <p:cTn id="341" presetID="49" presetClass="entr" presetSubtype="0" decel="100000" fill="hold" grpId="0" nodeType="withEffect">
                                  <p:stCondLst>
                                    <p:cond delay="800"/>
                                  </p:stCondLst>
                                  <p:childTnLst>
                                    <p:set>
                                      <p:cBhvr>
                                        <p:cTn id="342" dur="1" fill="hold">
                                          <p:stCondLst>
                                            <p:cond delay="0"/>
                                          </p:stCondLst>
                                        </p:cTn>
                                        <p:tgtEl>
                                          <p:spTgt spid="112"/>
                                        </p:tgtEl>
                                        <p:attrNameLst>
                                          <p:attrName>style.visibility</p:attrName>
                                        </p:attrNameLst>
                                      </p:cBhvr>
                                      <p:to>
                                        <p:strVal val="visible"/>
                                      </p:to>
                                    </p:set>
                                    <p:anim calcmode="lin" valueType="num">
                                      <p:cBhvr>
                                        <p:cTn id="343" dur="500" fill="hold"/>
                                        <p:tgtEl>
                                          <p:spTgt spid="112"/>
                                        </p:tgtEl>
                                        <p:attrNameLst>
                                          <p:attrName>ppt_w</p:attrName>
                                        </p:attrNameLst>
                                      </p:cBhvr>
                                      <p:tavLst>
                                        <p:tav tm="0">
                                          <p:val>
                                            <p:fltVal val="0"/>
                                          </p:val>
                                        </p:tav>
                                        <p:tav tm="100000">
                                          <p:val>
                                            <p:strVal val="#ppt_w"/>
                                          </p:val>
                                        </p:tav>
                                      </p:tavLst>
                                    </p:anim>
                                    <p:anim calcmode="lin" valueType="num">
                                      <p:cBhvr>
                                        <p:cTn id="344" dur="500" fill="hold"/>
                                        <p:tgtEl>
                                          <p:spTgt spid="112"/>
                                        </p:tgtEl>
                                        <p:attrNameLst>
                                          <p:attrName>ppt_h</p:attrName>
                                        </p:attrNameLst>
                                      </p:cBhvr>
                                      <p:tavLst>
                                        <p:tav tm="0">
                                          <p:val>
                                            <p:fltVal val="0"/>
                                          </p:val>
                                        </p:tav>
                                        <p:tav tm="100000">
                                          <p:val>
                                            <p:strVal val="#ppt_h"/>
                                          </p:val>
                                        </p:tav>
                                      </p:tavLst>
                                    </p:anim>
                                    <p:anim calcmode="lin" valueType="num">
                                      <p:cBhvr>
                                        <p:cTn id="345" dur="500" fill="hold"/>
                                        <p:tgtEl>
                                          <p:spTgt spid="112"/>
                                        </p:tgtEl>
                                        <p:attrNameLst>
                                          <p:attrName>style.rotation</p:attrName>
                                        </p:attrNameLst>
                                      </p:cBhvr>
                                      <p:tavLst>
                                        <p:tav tm="0">
                                          <p:val>
                                            <p:fltVal val="360"/>
                                          </p:val>
                                        </p:tav>
                                        <p:tav tm="100000">
                                          <p:val>
                                            <p:fltVal val="0"/>
                                          </p:val>
                                        </p:tav>
                                      </p:tavLst>
                                    </p:anim>
                                    <p:animEffect transition="in" filter="fade">
                                      <p:cBhvr>
                                        <p:cTn id="346" dur="500"/>
                                        <p:tgtEl>
                                          <p:spTgt spid="112"/>
                                        </p:tgtEl>
                                      </p:cBhvr>
                                    </p:animEffect>
                                  </p:childTnLst>
                                </p:cTn>
                              </p:par>
                              <p:par>
                                <p:cTn id="347" presetID="49" presetClass="entr" presetSubtype="0" decel="100000" fill="hold" grpId="0" nodeType="withEffect">
                                  <p:stCondLst>
                                    <p:cond delay="900"/>
                                  </p:stCondLst>
                                  <p:childTnLst>
                                    <p:set>
                                      <p:cBhvr>
                                        <p:cTn id="348" dur="1" fill="hold">
                                          <p:stCondLst>
                                            <p:cond delay="0"/>
                                          </p:stCondLst>
                                        </p:cTn>
                                        <p:tgtEl>
                                          <p:spTgt spid="111"/>
                                        </p:tgtEl>
                                        <p:attrNameLst>
                                          <p:attrName>style.visibility</p:attrName>
                                        </p:attrNameLst>
                                      </p:cBhvr>
                                      <p:to>
                                        <p:strVal val="visible"/>
                                      </p:to>
                                    </p:set>
                                    <p:anim calcmode="lin" valueType="num">
                                      <p:cBhvr>
                                        <p:cTn id="349" dur="500" fill="hold"/>
                                        <p:tgtEl>
                                          <p:spTgt spid="111"/>
                                        </p:tgtEl>
                                        <p:attrNameLst>
                                          <p:attrName>ppt_w</p:attrName>
                                        </p:attrNameLst>
                                      </p:cBhvr>
                                      <p:tavLst>
                                        <p:tav tm="0">
                                          <p:val>
                                            <p:fltVal val="0"/>
                                          </p:val>
                                        </p:tav>
                                        <p:tav tm="100000">
                                          <p:val>
                                            <p:strVal val="#ppt_w"/>
                                          </p:val>
                                        </p:tav>
                                      </p:tavLst>
                                    </p:anim>
                                    <p:anim calcmode="lin" valueType="num">
                                      <p:cBhvr>
                                        <p:cTn id="350" dur="500" fill="hold"/>
                                        <p:tgtEl>
                                          <p:spTgt spid="111"/>
                                        </p:tgtEl>
                                        <p:attrNameLst>
                                          <p:attrName>ppt_h</p:attrName>
                                        </p:attrNameLst>
                                      </p:cBhvr>
                                      <p:tavLst>
                                        <p:tav tm="0">
                                          <p:val>
                                            <p:fltVal val="0"/>
                                          </p:val>
                                        </p:tav>
                                        <p:tav tm="100000">
                                          <p:val>
                                            <p:strVal val="#ppt_h"/>
                                          </p:val>
                                        </p:tav>
                                      </p:tavLst>
                                    </p:anim>
                                    <p:anim calcmode="lin" valueType="num">
                                      <p:cBhvr>
                                        <p:cTn id="351" dur="500" fill="hold"/>
                                        <p:tgtEl>
                                          <p:spTgt spid="111"/>
                                        </p:tgtEl>
                                        <p:attrNameLst>
                                          <p:attrName>style.rotation</p:attrName>
                                        </p:attrNameLst>
                                      </p:cBhvr>
                                      <p:tavLst>
                                        <p:tav tm="0">
                                          <p:val>
                                            <p:fltVal val="360"/>
                                          </p:val>
                                        </p:tav>
                                        <p:tav tm="100000">
                                          <p:val>
                                            <p:fltVal val="0"/>
                                          </p:val>
                                        </p:tav>
                                      </p:tavLst>
                                    </p:anim>
                                    <p:animEffect transition="in" filter="fade">
                                      <p:cBhvr>
                                        <p:cTn id="352" dur="500"/>
                                        <p:tgtEl>
                                          <p:spTgt spid="111"/>
                                        </p:tgtEl>
                                      </p:cBhvr>
                                    </p:animEffect>
                                  </p:childTnLst>
                                </p:cTn>
                              </p:par>
                              <p:par>
                                <p:cTn id="353" presetID="49" presetClass="entr" presetSubtype="0" decel="100000" fill="hold" grpId="0" nodeType="withEffect">
                                  <p:stCondLst>
                                    <p:cond delay="1000"/>
                                  </p:stCondLst>
                                  <p:childTnLst>
                                    <p:set>
                                      <p:cBhvr>
                                        <p:cTn id="354" dur="1" fill="hold">
                                          <p:stCondLst>
                                            <p:cond delay="0"/>
                                          </p:stCondLst>
                                        </p:cTn>
                                        <p:tgtEl>
                                          <p:spTgt spid="129"/>
                                        </p:tgtEl>
                                        <p:attrNameLst>
                                          <p:attrName>style.visibility</p:attrName>
                                        </p:attrNameLst>
                                      </p:cBhvr>
                                      <p:to>
                                        <p:strVal val="visible"/>
                                      </p:to>
                                    </p:set>
                                    <p:anim calcmode="lin" valueType="num">
                                      <p:cBhvr>
                                        <p:cTn id="355" dur="500" fill="hold"/>
                                        <p:tgtEl>
                                          <p:spTgt spid="129"/>
                                        </p:tgtEl>
                                        <p:attrNameLst>
                                          <p:attrName>ppt_w</p:attrName>
                                        </p:attrNameLst>
                                      </p:cBhvr>
                                      <p:tavLst>
                                        <p:tav tm="0">
                                          <p:val>
                                            <p:fltVal val="0"/>
                                          </p:val>
                                        </p:tav>
                                        <p:tav tm="100000">
                                          <p:val>
                                            <p:strVal val="#ppt_w"/>
                                          </p:val>
                                        </p:tav>
                                      </p:tavLst>
                                    </p:anim>
                                    <p:anim calcmode="lin" valueType="num">
                                      <p:cBhvr>
                                        <p:cTn id="356" dur="500" fill="hold"/>
                                        <p:tgtEl>
                                          <p:spTgt spid="129"/>
                                        </p:tgtEl>
                                        <p:attrNameLst>
                                          <p:attrName>ppt_h</p:attrName>
                                        </p:attrNameLst>
                                      </p:cBhvr>
                                      <p:tavLst>
                                        <p:tav tm="0">
                                          <p:val>
                                            <p:fltVal val="0"/>
                                          </p:val>
                                        </p:tav>
                                        <p:tav tm="100000">
                                          <p:val>
                                            <p:strVal val="#ppt_h"/>
                                          </p:val>
                                        </p:tav>
                                      </p:tavLst>
                                    </p:anim>
                                    <p:anim calcmode="lin" valueType="num">
                                      <p:cBhvr>
                                        <p:cTn id="357" dur="500" fill="hold"/>
                                        <p:tgtEl>
                                          <p:spTgt spid="129"/>
                                        </p:tgtEl>
                                        <p:attrNameLst>
                                          <p:attrName>style.rotation</p:attrName>
                                        </p:attrNameLst>
                                      </p:cBhvr>
                                      <p:tavLst>
                                        <p:tav tm="0">
                                          <p:val>
                                            <p:fltVal val="360"/>
                                          </p:val>
                                        </p:tav>
                                        <p:tav tm="100000">
                                          <p:val>
                                            <p:fltVal val="0"/>
                                          </p:val>
                                        </p:tav>
                                      </p:tavLst>
                                    </p:anim>
                                    <p:animEffect transition="in" filter="fade">
                                      <p:cBhvr>
                                        <p:cTn id="358" dur="500"/>
                                        <p:tgtEl>
                                          <p:spTgt spid="129"/>
                                        </p:tgtEl>
                                      </p:cBhvr>
                                    </p:animEffect>
                                  </p:childTnLst>
                                </p:cTn>
                              </p:par>
                              <p:par>
                                <p:cTn id="359" presetID="49" presetClass="entr" presetSubtype="0" decel="100000" fill="hold" grpId="0" nodeType="withEffect">
                                  <p:stCondLst>
                                    <p:cond delay="1100"/>
                                  </p:stCondLst>
                                  <p:childTnLst>
                                    <p:set>
                                      <p:cBhvr>
                                        <p:cTn id="360" dur="1" fill="hold">
                                          <p:stCondLst>
                                            <p:cond delay="0"/>
                                          </p:stCondLst>
                                        </p:cTn>
                                        <p:tgtEl>
                                          <p:spTgt spid="130"/>
                                        </p:tgtEl>
                                        <p:attrNameLst>
                                          <p:attrName>style.visibility</p:attrName>
                                        </p:attrNameLst>
                                      </p:cBhvr>
                                      <p:to>
                                        <p:strVal val="visible"/>
                                      </p:to>
                                    </p:set>
                                    <p:anim calcmode="lin" valueType="num">
                                      <p:cBhvr>
                                        <p:cTn id="361" dur="500" fill="hold"/>
                                        <p:tgtEl>
                                          <p:spTgt spid="130"/>
                                        </p:tgtEl>
                                        <p:attrNameLst>
                                          <p:attrName>ppt_w</p:attrName>
                                        </p:attrNameLst>
                                      </p:cBhvr>
                                      <p:tavLst>
                                        <p:tav tm="0">
                                          <p:val>
                                            <p:fltVal val="0"/>
                                          </p:val>
                                        </p:tav>
                                        <p:tav tm="100000">
                                          <p:val>
                                            <p:strVal val="#ppt_w"/>
                                          </p:val>
                                        </p:tav>
                                      </p:tavLst>
                                    </p:anim>
                                    <p:anim calcmode="lin" valueType="num">
                                      <p:cBhvr>
                                        <p:cTn id="362" dur="500" fill="hold"/>
                                        <p:tgtEl>
                                          <p:spTgt spid="130"/>
                                        </p:tgtEl>
                                        <p:attrNameLst>
                                          <p:attrName>ppt_h</p:attrName>
                                        </p:attrNameLst>
                                      </p:cBhvr>
                                      <p:tavLst>
                                        <p:tav tm="0">
                                          <p:val>
                                            <p:fltVal val="0"/>
                                          </p:val>
                                        </p:tav>
                                        <p:tav tm="100000">
                                          <p:val>
                                            <p:strVal val="#ppt_h"/>
                                          </p:val>
                                        </p:tav>
                                      </p:tavLst>
                                    </p:anim>
                                    <p:anim calcmode="lin" valueType="num">
                                      <p:cBhvr>
                                        <p:cTn id="363" dur="500" fill="hold"/>
                                        <p:tgtEl>
                                          <p:spTgt spid="130"/>
                                        </p:tgtEl>
                                        <p:attrNameLst>
                                          <p:attrName>style.rotation</p:attrName>
                                        </p:attrNameLst>
                                      </p:cBhvr>
                                      <p:tavLst>
                                        <p:tav tm="0">
                                          <p:val>
                                            <p:fltVal val="360"/>
                                          </p:val>
                                        </p:tav>
                                        <p:tav tm="100000">
                                          <p:val>
                                            <p:fltVal val="0"/>
                                          </p:val>
                                        </p:tav>
                                      </p:tavLst>
                                    </p:anim>
                                    <p:animEffect transition="in" filter="fade">
                                      <p:cBhvr>
                                        <p:cTn id="364" dur="500"/>
                                        <p:tgtEl>
                                          <p:spTgt spid="130"/>
                                        </p:tgtEl>
                                      </p:cBhvr>
                                    </p:animEffect>
                                  </p:childTnLst>
                                </p:cTn>
                              </p:par>
                              <p:par>
                                <p:cTn id="365" presetID="49" presetClass="entr" presetSubtype="0" decel="100000" fill="hold" grpId="0" nodeType="withEffect">
                                  <p:stCondLst>
                                    <p:cond delay="1200"/>
                                  </p:stCondLst>
                                  <p:childTnLst>
                                    <p:set>
                                      <p:cBhvr>
                                        <p:cTn id="366" dur="1" fill="hold">
                                          <p:stCondLst>
                                            <p:cond delay="0"/>
                                          </p:stCondLst>
                                        </p:cTn>
                                        <p:tgtEl>
                                          <p:spTgt spid="131"/>
                                        </p:tgtEl>
                                        <p:attrNameLst>
                                          <p:attrName>style.visibility</p:attrName>
                                        </p:attrNameLst>
                                      </p:cBhvr>
                                      <p:to>
                                        <p:strVal val="visible"/>
                                      </p:to>
                                    </p:set>
                                    <p:anim calcmode="lin" valueType="num">
                                      <p:cBhvr>
                                        <p:cTn id="367" dur="500" fill="hold"/>
                                        <p:tgtEl>
                                          <p:spTgt spid="131"/>
                                        </p:tgtEl>
                                        <p:attrNameLst>
                                          <p:attrName>ppt_w</p:attrName>
                                        </p:attrNameLst>
                                      </p:cBhvr>
                                      <p:tavLst>
                                        <p:tav tm="0">
                                          <p:val>
                                            <p:fltVal val="0"/>
                                          </p:val>
                                        </p:tav>
                                        <p:tav tm="100000">
                                          <p:val>
                                            <p:strVal val="#ppt_w"/>
                                          </p:val>
                                        </p:tav>
                                      </p:tavLst>
                                    </p:anim>
                                    <p:anim calcmode="lin" valueType="num">
                                      <p:cBhvr>
                                        <p:cTn id="368" dur="500" fill="hold"/>
                                        <p:tgtEl>
                                          <p:spTgt spid="131"/>
                                        </p:tgtEl>
                                        <p:attrNameLst>
                                          <p:attrName>ppt_h</p:attrName>
                                        </p:attrNameLst>
                                      </p:cBhvr>
                                      <p:tavLst>
                                        <p:tav tm="0">
                                          <p:val>
                                            <p:fltVal val="0"/>
                                          </p:val>
                                        </p:tav>
                                        <p:tav tm="100000">
                                          <p:val>
                                            <p:strVal val="#ppt_h"/>
                                          </p:val>
                                        </p:tav>
                                      </p:tavLst>
                                    </p:anim>
                                    <p:anim calcmode="lin" valueType="num">
                                      <p:cBhvr>
                                        <p:cTn id="369" dur="500" fill="hold"/>
                                        <p:tgtEl>
                                          <p:spTgt spid="131"/>
                                        </p:tgtEl>
                                        <p:attrNameLst>
                                          <p:attrName>style.rotation</p:attrName>
                                        </p:attrNameLst>
                                      </p:cBhvr>
                                      <p:tavLst>
                                        <p:tav tm="0">
                                          <p:val>
                                            <p:fltVal val="360"/>
                                          </p:val>
                                        </p:tav>
                                        <p:tav tm="100000">
                                          <p:val>
                                            <p:fltVal val="0"/>
                                          </p:val>
                                        </p:tav>
                                      </p:tavLst>
                                    </p:anim>
                                    <p:animEffect transition="in" filter="fade">
                                      <p:cBhvr>
                                        <p:cTn id="370" dur="500"/>
                                        <p:tgtEl>
                                          <p:spTgt spid="131"/>
                                        </p:tgtEl>
                                      </p:cBhvr>
                                    </p:animEffect>
                                  </p:childTnLst>
                                </p:cTn>
                              </p:par>
                              <p:par>
                                <p:cTn id="371" presetID="49" presetClass="entr" presetSubtype="0" decel="100000" fill="hold" grpId="0" nodeType="withEffect">
                                  <p:stCondLst>
                                    <p:cond delay="1300"/>
                                  </p:stCondLst>
                                  <p:childTnLst>
                                    <p:set>
                                      <p:cBhvr>
                                        <p:cTn id="372" dur="1" fill="hold">
                                          <p:stCondLst>
                                            <p:cond delay="0"/>
                                          </p:stCondLst>
                                        </p:cTn>
                                        <p:tgtEl>
                                          <p:spTgt spid="132"/>
                                        </p:tgtEl>
                                        <p:attrNameLst>
                                          <p:attrName>style.visibility</p:attrName>
                                        </p:attrNameLst>
                                      </p:cBhvr>
                                      <p:to>
                                        <p:strVal val="visible"/>
                                      </p:to>
                                    </p:set>
                                    <p:anim calcmode="lin" valueType="num">
                                      <p:cBhvr>
                                        <p:cTn id="373" dur="500" fill="hold"/>
                                        <p:tgtEl>
                                          <p:spTgt spid="132"/>
                                        </p:tgtEl>
                                        <p:attrNameLst>
                                          <p:attrName>ppt_w</p:attrName>
                                        </p:attrNameLst>
                                      </p:cBhvr>
                                      <p:tavLst>
                                        <p:tav tm="0">
                                          <p:val>
                                            <p:fltVal val="0"/>
                                          </p:val>
                                        </p:tav>
                                        <p:tav tm="100000">
                                          <p:val>
                                            <p:strVal val="#ppt_w"/>
                                          </p:val>
                                        </p:tav>
                                      </p:tavLst>
                                    </p:anim>
                                    <p:anim calcmode="lin" valueType="num">
                                      <p:cBhvr>
                                        <p:cTn id="374" dur="500" fill="hold"/>
                                        <p:tgtEl>
                                          <p:spTgt spid="132"/>
                                        </p:tgtEl>
                                        <p:attrNameLst>
                                          <p:attrName>ppt_h</p:attrName>
                                        </p:attrNameLst>
                                      </p:cBhvr>
                                      <p:tavLst>
                                        <p:tav tm="0">
                                          <p:val>
                                            <p:fltVal val="0"/>
                                          </p:val>
                                        </p:tav>
                                        <p:tav tm="100000">
                                          <p:val>
                                            <p:strVal val="#ppt_h"/>
                                          </p:val>
                                        </p:tav>
                                      </p:tavLst>
                                    </p:anim>
                                    <p:anim calcmode="lin" valueType="num">
                                      <p:cBhvr>
                                        <p:cTn id="375" dur="500" fill="hold"/>
                                        <p:tgtEl>
                                          <p:spTgt spid="132"/>
                                        </p:tgtEl>
                                        <p:attrNameLst>
                                          <p:attrName>style.rotation</p:attrName>
                                        </p:attrNameLst>
                                      </p:cBhvr>
                                      <p:tavLst>
                                        <p:tav tm="0">
                                          <p:val>
                                            <p:fltVal val="360"/>
                                          </p:val>
                                        </p:tav>
                                        <p:tav tm="100000">
                                          <p:val>
                                            <p:fltVal val="0"/>
                                          </p:val>
                                        </p:tav>
                                      </p:tavLst>
                                    </p:anim>
                                    <p:animEffect transition="in" filter="fade">
                                      <p:cBhvr>
                                        <p:cTn id="376" dur="500"/>
                                        <p:tgtEl>
                                          <p:spTgt spid="132"/>
                                        </p:tgtEl>
                                      </p:cBhvr>
                                    </p:animEffect>
                                  </p:childTnLst>
                                </p:cTn>
                              </p:par>
                              <p:par>
                                <p:cTn id="377" presetID="49" presetClass="entr" presetSubtype="0" decel="100000" fill="hold" grpId="0" nodeType="withEffect">
                                  <p:stCondLst>
                                    <p:cond delay="1400"/>
                                  </p:stCondLst>
                                  <p:childTnLst>
                                    <p:set>
                                      <p:cBhvr>
                                        <p:cTn id="378" dur="1" fill="hold">
                                          <p:stCondLst>
                                            <p:cond delay="0"/>
                                          </p:stCondLst>
                                        </p:cTn>
                                        <p:tgtEl>
                                          <p:spTgt spid="133"/>
                                        </p:tgtEl>
                                        <p:attrNameLst>
                                          <p:attrName>style.visibility</p:attrName>
                                        </p:attrNameLst>
                                      </p:cBhvr>
                                      <p:to>
                                        <p:strVal val="visible"/>
                                      </p:to>
                                    </p:set>
                                    <p:anim calcmode="lin" valueType="num">
                                      <p:cBhvr>
                                        <p:cTn id="379" dur="500" fill="hold"/>
                                        <p:tgtEl>
                                          <p:spTgt spid="133"/>
                                        </p:tgtEl>
                                        <p:attrNameLst>
                                          <p:attrName>ppt_w</p:attrName>
                                        </p:attrNameLst>
                                      </p:cBhvr>
                                      <p:tavLst>
                                        <p:tav tm="0">
                                          <p:val>
                                            <p:fltVal val="0"/>
                                          </p:val>
                                        </p:tav>
                                        <p:tav tm="100000">
                                          <p:val>
                                            <p:strVal val="#ppt_w"/>
                                          </p:val>
                                        </p:tav>
                                      </p:tavLst>
                                    </p:anim>
                                    <p:anim calcmode="lin" valueType="num">
                                      <p:cBhvr>
                                        <p:cTn id="380" dur="500" fill="hold"/>
                                        <p:tgtEl>
                                          <p:spTgt spid="133"/>
                                        </p:tgtEl>
                                        <p:attrNameLst>
                                          <p:attrName>ppt_h</p:attrName>
                                        </p:attrNameLst>
                                      </p:cBhvr>
                                      <p:tavLst>
                                        <p:tav tm="0">
                                          <p:val>
                                            <p:fltVal val="0"/>
                                          </p:val>
                                        </p:tav>
                                        <p:tav tm="100000">
                                          <p:val>
                                            <p:strVal val="#ppt_h"/>
                                          </p:val>
                                        </p:tav>
                                      </p:tavLst>
                                    </p:anim>
                                    <p:anim calcmode="lin" valueType="num">
                                      <p:cBhvr>
                                        <p:cTn id="381" dur="500" fill="hold"/>
                                        <p:tgtEl>
                                          <p:spTgt spid="133"/>
                                        </p:tgtEl>
                                        <p:attrNameLst>
                                          <p:attrName>style.rotation</p:attrName>
                                        </p:attrNameLst>
                                      </p:cBhvr>
                                      <p:tavLst>
                                        <p:tav tm="0">
                                          <p:val>
                                            <p:fltVal val="360"/>
                                          </p:val>
                                        </p:tav>
                                        <p:tav tm="100000">
                                          <p:val>
                                            <p:fltVal val="0"/>
                                          </p:val>
                                        </p:tav>
                                      </p:tavLst>
                                    </p:anim>
                                    <p:animEffect transition="in" filter="fade">
                                      <p:cBhvr>
                                        <p:cTn id="38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p:bldP spid="130" grpId="0"/>
      <p:bldP spid="131" grpId="0"/>
      <p:bldP spid="132" grpId="0"/>
      <p:bldP spid="1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38492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38492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384925"/>
          </a:xfrm>
          <a:prstGeom prst="rect">
            <a:avLst/>
          </a:prstGeom>
        </p:spPr>
      </p:pic>
    </p:spTree>
    <p:extLst>
      <p:ext uri="{BB962C8B-B14F-4D97-AF65-F5344CB8AC3E}">
        <p14:creationId xmlns:p14="http://schemas.microsoft.com/office/powerpoint/2010/main" val="19236281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3" name="等腰三角形 2"/>
          <p:cNvSpPr/>
          <p:nvPr/>
        </p:nvSpPr>
        <p:spPr>
          <a:xfrm rot="5400000">
            <a:off x="5571828" y="2554215"/>
            <a:ext cx="633935" cy="546496"/>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5571159" y="3841678"/>
            <a:ext cx="633935" cy="546496"/>
          </a:xfrm>
          <a:prstGeom prst="triangle">
            <a:avLst/>
          </a:prstGeom>
          <a:solidFill>
            <a:srgbClr val="94C0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6117657" y="3513693"/>
            <a:ext cx="633935" cy="546496"/>
          </a:xfrm>
          <a:prstGeom prst="triangle">
            <a:avLst/>
          </a:prstGeom>
          <a:solidFill>
            <a:srgbClr val="00A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5567251" y="3522664"/>
            <a:ext cx="633935" cy="546496"/>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flipH="1">
            <a:off x="6117657" y="2875669"/>
            <a:ext cx="633935" cy="546496"/>
          </a:xfrm>
          <a:prstGeom prst="triangle">
            <a:avLst/>
          </a:prstGeom>
          <a:solidFill>
            <a:srgbClr val="99D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flipH="1">
            <a:off x="5571160" y="2875669"/>
            <a:ext cx="633935" cy="546496"/>
          </a:xfrm>
          <a:prstGeom prst="triangle">
            <a:avLst/>
          </a:pr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a:off x="5020753" y="2554362"/>
            <a:ext cx="633935" cy="546496"/>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5028851" y="2230716"/>
            <a:ext cx="633935" cy="546496"/>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5020751" y="1913749"/>
            <a:ext cx="633935" cy="546496"/>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6200000" flipH="1">
            <a:off x="5567892" y="1595761"/>
            <a:ext cx="633935" cy="546496"/>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5024658" y="3834999"/>
            <a:ext cx="633935" cy="546496"/>
          </a:xfrm>
          <a:prstGeom prst="triangle">
            <a:avLst/>
          </a:prstGeom>
          <a:solidFill>
            <a:srgbClr val="FBC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flipH="1">
            <a:off x="6114388" y="1595613"/>
            <a:ext cx="633935" cy="546496"/>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p:cNvSpPr/>
          <p:nvPr/>
        </p:nvSpPr>
        <p:spPr>
          <a:xfrm rot="16200000" flipH="1">
            <a:off x="6114388" y="3194680"/>
            <a:ext cx="633935" cy="546496"/>
          </a:xfrm>
          <a:prstGeom prst="triangle">
            <a:avLst/>
          </a:prstGeom>
          <a:solidFill>
            <a:srgbClr val="0C8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5569593" y="1916003"/>
            <a:ext cx="633935" cy="546496"/>
          </a:xfrm>
          <a:prstGeom prst="triangle">
            <a:avLst/>
          </a:prstGeom>
          <a:solidFill>
            <a:srgbClr val="8F2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a:off x="6117656" y="1907220"/>
            <a:ext cx="633935" cy="546496"/>
          </a:xfrm>
          <a:prstGeom prst="triangle">
            <a:avLst/>
          </a:prstGeom>
          <a:solidFill>
            <a:srgbClr val="FB6B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a:spLocks noChangeAspect="1"/>
          </p:cNvSpPr>
          <p:nvPr/>
        </p:nvSpPr>
        <p:spPr>
          <a:xfrm flipV="1">
            <a:off x="11336755" y="2899239"/>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等腰三角形 133"/>
          <p:cNvSpPr>
            <a:spLocks noChangeAspect="1"/>
          </p:cNvSpPr>
          <p:nvPr/>
        </p:nvSpPr>
        <p:spPr>
          <a:xfrm>
            <a:off x="1670400" y="4716792"/>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a:spLocks noChangeAspect="1"/>
          </p:cNvSpPr>
          <p:nvPr/>
        </p:nvSpPr>
        <p:spPr>
          <a:xfrm>
            <a:off x="-11562" y="5440262"/>
            <a:ext cx="431573" cy="720000"/>
          </a:xfrm>
          <a:custGeom>
            <a:avLst/>
            <a:gdLst>
              <a:gd name="connsiteX0" fmla="*/ 13973 w 431573"/>
              <a:gd name="connsiteY0" fmla="*/ 0 h 720000"/>
              <a:gd name="connsiteX1" fmla="*/ 431573 w 431573"/>
              <a:gd name="connsiteY1" fmla="*/ 720000 h 720000"/>
              <a:gd name="connsiteX2" fmla="*/ 0 w 431573"/>
              <a:gd name="connsiteY2" fmla="*/ 720000 h 720000"/>
              <a:gd name="connsiteX3" fmla="*/ 0 w 431573"/>
              <a:gd name="connsiteY3" fmla="*/ 24092 h 720000"/>
            </a:gdLst>
            <a:ahLst/>
            <a:cxnLst>
              <a:cxn ang="0">
                <a:pos x="connsiteX0" y="connsiteY0"/>
              </a:cxn>
              <a:cxn ang="0">
                <a:pos x="connsiteX1" y="connsiteY1"/>
              </a:cxn>
              <a:cxn ang="0">
                <a:pos x="connsiteX2" y="connsiteY2"/>
              </a:cxn>
              <a:cxn ang="0">
                <a:pos x="connsiteX3" y="connsiteY3"/>
              </a:cxn>
            </a:cxnLst>
            <a:rect l="l" t="t" r="r" b="b"/>
            <a:pathLst>
              <a:path w="431573" h="720000">
                <a:moveTo>
                  <a:pt x="13973" y="0"/>
                </a:moveTo>
                <a:lnTo>
                  <a:pt x="431573" y="720000"/>
                </a:lnTo>
                <a:lnTo>
                  <a:pt x="0" y="720000"/>
                </a:lnTo>
                <a:lnTo>
                  <a:pt x="0" y="24092"/>
                </a:lnTo>
                <a:close/>
              </a:path>
            </a:pathLst>
          </a:custGeom>
          <a:solidFill>
            <a:srgbClr val="96CD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6" name="等腰三角形 135"/>
          <p:cNvSpPr>
            <a:spLocks noChangeAspect="1"/>
          </p:cNvSpPr>
          <p:nvPr/>
        </p:nvSpPr>
        <p:spPr>
          <a:xfrm>
            <a:off x="1670400" y="6156792"/>
            <a:ext cx="835200" cy="720000"/>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等腰三角形 136"/>
          <p:cNvSpPr>
            <a:spLocks noChangeAspect="1"/>
          </p:cNvSpPr>
          <p:nvPr/>
        </p:nvSpPr>
        <p:spPr>
          <a:xfrm>
            <a:off x="2088000" y="5436792"/>
            <a:ext cx="835200" cy="720000"/>
          </a:xfrm>
          <a:prstGeom prst="triangle">
            <a:avLst/>
          </a:prstGeom>
          <a:solidFill>
            <a:srgbClr val="FFC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等腰三角形 137"/>
          <p:cNvSpPr>
            <a:spLocks noChangeAspect="1"/>
          </p:cNvSpPr>
          <p:nvPr/>
        </p:nvSpPr>
        <p:spPr>
          <a:xfrm>
            <a:off x="2488349" y="6156792"/>
            <a:ext cx="835200" cy="72000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a:spLocks noChangeAspect="1"/>
          </p:cNvSpPr>
          <p:nvPr/>
        </p:nvSpPr>
        <p:spPr>
          <a:xfrm flipV="1">
            <a:off x="11754600" y="695686"/>
            <a:ext cx="437400" cy="720000"/>
          </a:xfrm>
          <a:custGeom>
            <a:avLst/>
            <a:gdLst>
              <a:gd name="connsiteX0" fmla="*/ 0 w 437400"/>
              <a:gd name="connsiteY0" fmla="*/ 720000 h 720000"/>
              <a:gd name="connsiteX1" fmla="*/ 437400 w 437400"/>
              <a:gd name="connsiteY1" fmla="*/ 720000 h 720000"/>
              <a:gd name="connsiteX2" fmla="*/ 437400 w 437400"/>
              <a:gd name="connsiteY2" fmla="*/ 34138 h 720000"/>
              <a:gd name="connsiteX3" fmla="*/ 417600 w 437400"/>
              <a:gd name="connsiteY3" fmla="*/ 0 h 720000"/>
            </a:gdLst>
            <a:ahLst/>
            <a:cxnLst>
              <a:cxn ang="0">
                <a:pos x="connsiteX0" y="connsiteY0"/>
              </a:cxn>
              <a:cxn ang="0">
                <a:pos x="connsiteX1" y="connsiteY1"/>
              </a:cxn>
              <a:cxn ang="0">
                <a:pos x="connsiteX2" y="connsiteY2"/>
              </a:cxn>
              <a:cxn ang="0">
                <a:pos x="connsiteX3" y="connsiteY3"/>
              </a:cxn>
            </a:cxnLst>
            <a:rect l="l" t="t" r="r" b="b"/>
            <a:pathLst>
              <a:path w="437400" h="720000">
                <a:moveTo>
                  <a:pt x="0" y="720000"/>
                </a:moveTo>
                <a:lnTo>
                  <a:pt x="437400" y="720000"/>
                </a:lnTo>
                <a:lnTo>
                  <a:pt x="437400" y="34138"/>
                </a:lnTo>
                <a:lnTo>
                  <a:pt x="417600" y="0"/>
                </a:lnTo>
                <a:close/>
              </a:path>
            </a:pathLst>
          </a:custGeom>
          <a:solidFill>
            <a:srgbClr val="96CD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等腰三角形 139"/>
          <p:cNvSpPr>
            <a:spLocks noChangeAspect="1"/>
          </p:cNvSpPr>
          <p:nvPr/>
        </p:nvSpPr>
        <p:spPr>
          <a:xfrm flipV="1">
            <a:off x="10919400" y="701400"/>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等腰三角形 140"/>
          <p:cNvSpPr>
            <a:spLocks noChangeAspect="1"/>
          </p:cNvSpPr>
          <p:nvPr/>
        </p:nvSpPr>
        <p:spPr>
          <a:xfrm flipV="1">
            <a:off x="10060526" y="695686"/>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等腰三角形 141"/>
          <p:cNvSpPr>
            <a:spLocks noChangeAspect="1"/>
          </p:cNvSpPr>
          <p:nvPr/>
        </p:nvSpPr>
        <p:spPr>
          <a:xfrm flipV="1">
            <a:off x="9646800" y="-18600"/>
            <a:ext cx="835200" cy="720000"/>
          </a:xfrm>
          <a:prstGeom prst="triangle">
            <a:avLst/>
          </a:prstGeom>
          <a:solidFill>
            <a:srgbClr val="FEC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等腰三角形 142"/>
          <p:cNvSpPr>
            <a:spLocks noChangeAspect="1"/>
          </p:cNvSpPr>
          <p:nvPr/>
        </p:nvSpPr>
        <p:spPr>
          <a:xfrm flipV="1">
            <a:off x="10482000" y="-27086"/>
            <a:ext cx="835200" cy="720000"/>
          </a:xfrm>
          <a:prstGeom prst="triangle">
            <a:avLst/>
          </a:prstGeom>
          <a:solidFill>
            <a:srgbClr val="0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等腰三角形 143"/>
          <p:cNvSpPr>
            <a:spLocks noChangeAspect="1"/>
          </p:cNvSpPr>
          <p:nvPr/>
        </p:nvSpPr>
        <p:spPr>
          <a:xfrm flipV="1">
            <a:off x="11356800" y="-18600"/>
            <a:ext cx="835200" cy="720000"/>
          </a:xfrm>
          <a:prstGeom prst="triangle">
            <a:avLst/>
          </a:prstGeom>
          <a:solidFill>
            <a:srgbClr val="16B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等腰三角形 144"/>
          <p:cNvSpPr>
            <a:spLocks noChangeAspect="1"/>
          </p:cNvSpPr>
          <p:nvPr/>
        </p:nvSpPr>
        <p:spPr>
          <a:xfrm>
            <a:off x="835200" y="6156792"/>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等腰三角形 145"/>
          <p:cNvSpPr>
            <a:spLocks noChangeAspect="1"/>
          </p:cNvSpPr>
          <p:nvPr/>
        </p:nvSpPr>
        <p:spPr>
          <a:xfrm>
            <a:off x="0" y="6156792"/>
            <a:ext cx="835200" cy="720000"/>
          </a:xfrm>
          <a:prstGeom prst="triangle">
            <a:avLst/>
          </a:pr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等腰三角形 146"/>
          <p:cNvSpPr>
            <a:spLocks noChangeAspect="1"/>
          </p:cNvSpPr>
          <p:nvPr/>
        </p:nvSpPr>
        <p:spPr>
          <a:xfrm>
            <a:off x="1247113" y="5436792"/>
            <a:ext cx="835200" cy="720000"/>
          </a:xfrm>
          <a:prstGeom prst="triangle">
            <a:avLst/>
          </a:prstGeom>
          <a:solidFill>
            <a:srgbClr val="B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等腰三角形 147"/>
          <p:cNvSpPr>
            <a:spLocks noChangeAspect="1"/>
          </p:cNvSpPr>
          <p:nvPr/>
        </p:nvSpPr>
        <p:spPr>
          <a:xfrm>
            <a:off x="408975" y="5436792"/>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a:spLocks noChangeAspect="1"/>
          </p:cNvSpPr>
          <p:nvPr/>
        </p:nvSpPr>
        <p:spPr>
          <a:xfrm>
            <a:off x="0" y="4020804"/>
            <a:ext cx="411724" cy="709869"/>
          </a:xfrm>
          <a:custGeom>
            <a:avLst/>
            <a:gdLst>
              <a:gd name="connsiteX0" fmla="*/ 0 w 411724"/>
              <a:gd name="connsiteY0" fmla="*/ 0 h 709869"/>
              <a:gd name="connsiteX1" fmla="*/ 411724 w 411724"/>
              <a:gd name="connsiteY1" fmla="*/ 709869 h 709869"/>
              <a:gd name="connsiteX2" fmla="*/ 0 w 411724"/>
              <a:gd name="connsiteY2" fmla="*/ 709869 h 709869"/>
            </a:gdLst>
            <a:ahLst/>
            <a:cxnLst>
              <a:cxn ang="0">
                <a:pos x="connsiteX0" y="connsiteY0"/>
              </a:cxn>
              <a:cxn ang="0">
                <a:pos x="connsiteX1" y="connsiteY1"/>
              </a:cxn>
              <a:cxn ang="0">
                <a:pos x="connsiteX2" y="connsiteY2"/>
              </a:cxn>
            </a:cxnLst>
            <a:rect l="l" t="t" r="r" b="b"/>
            <a:pathLst>
              <a:path w="411724" h="709869">
                <a:moveTo>
                  <a:pt x="0" y="0"/>
                </a:moveTo>
                <a:lnTo>
                  <a:pt x="411724" y="709869"/>
                </a:lnTo>
                <a:lnTo>
                  <a:pt x="0" y="709869"/>
                </a:lnTo>
                <a:close/>
              </a:path>
            </a:pathLst>
          </a:custGeom>
          <a:solidFill>
            <a:srgbClr val="14AA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0" name="等腰三角形 149"/>
          <p:cNvSpPr>
            <a:spLocks noChangeAspect="1"/>
          </p:cNvSpPr>
          <p:nvPr/>
        </p:nvSpPr>
        <p:spPr>
          <a:xfrm>
            <a:off x="408975" y="4007202"/>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等腰三角形 150"/>
          <p:cNvSpPr>
            <a:spLocks noChangeAspect="1"/>
          </p:cNvSpPr>
          <p:nvPr/>
        </p:nvSpPr>
        <p:spPr>
          <a:xfrm>
            <a:off x="1247113" y="4003732"/>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等腰三角形 151"/>
          <p:cNvSpPr>
            <a:spLocks noChangeAspect="1"/>
          </p:cNvSpPr>
          <p:nvPr/>
        </p:nvSpPr>
        <p:spPr>
          <a:xfrm>
            <a:off x="-8625" y="4723732"/>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等腰三角形 152"/>
          <p:cNvSpPr>
            <a:spLocks noChangeAspect="1"/>
          </p:cNvSpPr>
          <p:nvPr/>
        </p:nvSpPr>
        <p:spPr>
          <a:xfrm>
            <a:off x="823826" y="4720262"/>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等腰三角形 155"/>
          <p:cNvSpPr>
            <a:spLocks noChangeAspect="1"/>
          </p:cNvSpPr>
          <p:nvPr/>
        </p:nvSpPr>
        <p:spPr>
          <a:xfrm>
            <a:off x="0" y="3287063"/>
            <a:ext cx="835200" cy="720000"/>
          </a:xfrm>
          <a:prstGeom prst="triangle">
            <a:avLst/>
          </a:prstGeom>
          <a:solidFill>
            <a:srgbClr val="2BA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等腰三角形 156"/>
          <p:cNvSpPr>
            <a:spLocks noChangeAspect="1"/>
          </p:cNvSpPr>
          <p:nvPr/>
        </p:nvSpPr>
        <p:spPr>
          <a:xfrm>
            <a:off x="817950" y="3294142"/>
            <a:ext cx="835200" cy="720000"/>
          </a:xfrm>
          <a:prstGeom prst="triangle">
            <a:avLst/>
          </a:prstGeom>
          <a:solidFill>
            <a:srgbClr val="95C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等腰三角形 157"/>
          <p:cNvSpPr>
            <a:spLocks noChangeAspect="1"/>
          </p:cNvSpPr>
          <p:nvPr/>
        </p:nvSpPr>
        <p:spPr>
          <a:xfrm flipV="1">
            <a:off x="10919155" y="216966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等腰三角形 158"/>
          <p:cNvSpPr>
            <a:spLocks noChangeAspect="1"/>
          </p:cNvSpPr>
          <p:nvPr/>
        </p:nvSpPr>
        <p:spPr>
          <a:xfrm flipV="1">
            <a:off x="11342355" y="1434068"/>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等腰三角形 159"/>
          <p:cNvSpPr>
            <a:spLocks noChangeAspect="1"/>
          </p:cNvSpPr>
          <p:nvPr/>
        </p:nvSpPr>
        <p:spPr>
          <a:xfrm flipV="1">
            <a:off x="10501800" y="1443639"/>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等腰三角形 160"/>
          <p:cNvSpPr>
            <a:spLocks noChangeAspect="1"/>
          </p:cNvSpPr>
          <p:nvPr/>
        </p:nvSpPr>
        <p:spPr>
          <a:xfrm flipV="1">
            <a:off x="10501800" y="2902336"/>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等腰三角形 161"/>
          <p:cNvSpPr>
            <a:spLocks noChangeAspect="1"/>
          </p:cNvSpPr>
          <p:nvPr/>
        </p:nvSpPr>
        <p:spPr>
          <a:xfrm flipV="1">
            <a:off x="10072118" y="2154068"/>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等腰三角形 162"/>
          <p:cNvSpPr>
            <a:spLocks noChangeAspect="1"/>
          </p:cNvSpPr>
          <p:nvPr/>
        </p:nvSpPr>
        <p:spPr>
          <a:xfrm flipV="1">
            <a:off x="9654763" y="1434068"/>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等腰三角形 163"/>
          <p:cNvSpPr>
            <a:spLocks noChangeAspect="1"/>
          </p:cNvSpPr>
          <p:nvPr/>
        </p:nvSpPr>
        <p:spPr>
          <a:xfrm flipV="1">
            <a:off x="9225326" y="704268"/>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等腰三角形 164"/>
          <p:cNvSpPr>
            <a:spLocks noChangeAspect="1"/>
          </p:cNvSpPr>
          <p:nvPr/>
        </p:nvSpPr>
        <p:spPr>
          <a:xfrm flipV="1">
            <a:off x="8811600" y="-27086"/>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a:spLocks noChangeAspect="1"/>
          </p:cNvSpPr>
          <p:nvPr/>
        </p:nvSpPr>
        <p:spPr>
          <a:xfrm flipV="1">
            <a:off x="11754356" y="2163639"/>
            <a:ext cx="441519" cy="720000"/>
          </a:xfrm>
          <a:custGeom>
            <a:avLst/>
            <a:gdLst>
              <a:gd name="connsiteX0" fmla="*/ 0 w 441519"/>
              <a:gd name="connsiteY0" fmla="*/ 720000 h 720000"/>
              <a:gd name="connsiteX1" fmla="*/ 441519 w 441519"/>
              <a:gd name="connsiteY1" fmla="*/ 720000 h 720000"/>
              <a:gd name="connsiteX2" fmla="*/ 441519 w 441519"/>
              <a:gd name="connsiteY2" fmla="*/ 41240 h 720000"/>
              <a:gd name="connsiteX3" fmla="*/ 417600 w 441519"/>
              <a:gd name="connsiteY3" fmla="*/ 0 h 720000"/>
            </a:gdLst>
            <a:ahLst/>
            <a:cxnLst>
              <a:cxn ang="0">
                <a:pos x="connsiteX0" y="connsiteY0"/>
              </a:cxn>
              <a:cxn ang="0">
                <a:pos x="connsiteX1" y="connsiteY1"/>
              </a:cxn>
              <a:cxn ang="0">
                <a:pos x="connsiteX2" y="connsiteY2"/>
              </a:cxn>
              <a:cxn ang="0">
                <a:pos x="connsiteX3" y="connsiteY3"/>
              </a:cxn>
            </a:cxnLst>
            <a:rect l="l" t="t" r="r" b="b"/>
            <a:pathLst>
              <a:path w="441519" h="720000">
                <a:moveTo>
                  <a:pt x="0" y="720000"/>
                </a:moveTo>
                <a:lnTo>
                  <a:pt x="441519" y="720000"/>
                </a:lnTo>
                <a:lnTo>
                  <a:pt x="441519" y="41240"/>
                </a:lnTo>
                <a:lnTo>
                  <a:pt x="417600" y="0"/>
                </a:lnTo>
                <a:close/>
              </a:path>
            </a:pathLst>
          </a:custGeom>
          <a:solidFill>
            <a:srgbClr val="95C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等腰三角形 174"/>
          <p:cNvSpPr>
            <a:spLocks noChangeAspect="1"/>
          </p:cNvSpPr>
          <p:nvPr/>
        </p:nvSpPr>
        <p:spPr>
          <a:xfrm rot="3596939">
            <a:off x="1043348" y="1513804"/>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等腰三角形 175"/>
          <p:cNvSpPr>
            <a:spLocks noChangeAspect="1"/>
          </p:cNvSpPr>
          <p:nvPr/>
        </p:nvSpPr>
        <p:spPr>
          <a:xfrm rot="14495035">
            <a:off x="9408557" y="3992202"/>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等腰三角形 176"/>
          <p:cNvSpPr>
            <a:spLocks noChangeAspect="1"/>
          </p:cNvSpPr>
          <p:nvPr/>
        </p:nvSpPr>
        <p:spPr>
          <a:xfrm rot="3596939">
            <a:off x="1986626" y="1016106"/>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等腰三角形 178"/>
          <p:cNvSpPr>
            <a:spLocks noChangeAspect="1"/>
          </p:cNvSpPr>
          <p:nvPr/>
        </p:nvSpPr>
        <p:spPr>
          <a:xfrm rot="14495035">
            <a:off x="8570418" y="4470078"/>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等腰三角形 179"/>
          <p:cNvSpPr>
            <a:spLocks noChangeAspect="1"/>
          </p:cNvSpPr>
          <p:nvPr/>
        </p:nvSpPr>
        <p:spPr>
          <a:xfrm rot="10800000">
            <a:off x="2397895" y="3079239"/>
            <a:ext cx="417600" cy="36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等腰三角形 180"/>
          <p:cNvSpPr>
            <a:spLocks noChangeAspect="1"/>
          </p:cNvSpPr>
          <p:nvPr/>
        </p:nvSpPr>
        <p:spPr>
          <a:xfrm>
            <a:off x="9434126" y="3437958"/>
            <a:ext cx="417600" cy="36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797993" y="4933897"/>
            <a:ext cx="2470154"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系统测试</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6412398"/>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dissolve">
                                      <p:cBhvr>
                                        <p:cTn id="7" dur="500"/>
                                        <p:tgtEl>
                                          <p:spTgt spid="14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dissolve">
                                      <p:cBhvr>
                                        <p:cTn id="10" dur="500"/>
                                        <p:tgtEl>
                                          <p:spTgt spid="14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dissolve">
                                      <p:cBhvr>
                                        <p:cTn id="13" dur="500"/>
                                        <p:tgtEl>
                                          <p:spTgt spid="13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8"/>
                                        </p:tgtEl>
                                        <p:attrNameLst>
                                          <p:attrName>style.visibility</p:attrName>
                                        </p:attrNameLst>
                                      </p:cBhvr>
                                      <p:to>
                                        <p:strVal val="visible"/>
                                      </p:to>
                                    </p:set>
                                    <p:animEffect transition="in" filter="dissolve">
                                      <p:cBhvr>
                                        <p:cTn id="16" dur="500"/>
                                        <p:tgtEl>
                                          <p:spTgt spid="138"/>
                                        </p:tgtEl>
                                      </p:cBhvr>
                                    </p:animEffect>
                                  </p:childTnLst>
                                </p:cTn>
                              </p:par>
                              <p:par>
                                <p:cTn id="17" presetID="9" presetClass="entr" presetSubtype="0" fill="hold" grpId="0" nodeType="withEffect">
                                  <p:stCondLst>
                                    <p:cond delay="100"/>
                                  </p:stCondLst>
                                  <p:childTnLst>
                                    <p:set>
                                      <p:cBhvr>
                                        <p:cTn id="18" dur="1" fill="hold">
                                          <p:stCondLst>
                                            <p:cond delay="0"/>
                                          </p:stCondLst>
                                        </p:cTn>
                                        <p:tgtEl>
                                          <p:spTgt spid="137"/>
                                        </p:tgtEl>
                                        <p:attrNameLst>
                                          <p:attrName>style.visibility</p:attrName>
                                        </p:attrNameLst>
                                      </p:cBhvr>
                                      <p:to>
                                        <p:strVal val="visible"/>
                                      </p:to>
                                    </p:set>
                                    <p:animEffect transition="in" filter="dissolve">
                                      <p:cBhvr>
                                        <p:cTn id="19" dur="500"/>
                                        <p:tgtEl>
                                          <p:spTgt spid="137"/>
                                        </p:tgtEl>
                                      </p:cBhvr>
                                    </p:animEffect>
                                  </p:childTnLst>
                                </p:cTn>
                              </p:par>
                              <p:par>
                                <p:cTn id="20" presetID="9" presetClass="entr" presetSubtype="0" fill="hold" grpId="0" nodeType="withEffect">
                                  <p:stCondLst>
                                    <p:cond delay="100"/>
                                  </p:stCondLst>
                                  <p:childTnLst>
                                    <p:set>
                                      <p:cBhvr>
                                        <p:cTn id="21" dur="1" fill="hold">
                                          <p:stCondLst>
                                            <p:cond delay="0"/>
                                          </p:stCondLst>
                                        </p:cTn>
                                        <p:tgtEl>
                                          <p:spTgt spid="147"/>
                                        </p:tgtEl>
                                        <p:attrNameLst>
                                          <p:attrName>style.visibility</p:attrName>
                                        </p:attrNameLst>
                                      </p:cBhvr>
                                      <p:to>
                                        <p:strVal val="visible"/>
                                      </p:to>
                                    </p:set>
                                    <p:animEffect transition="in" filter="dissolve">
                                      <p:cBhvr>
                                        <p:cTn id="22" dur="500"/>
                                        <p:tgtEl>
                                          <p:spTgt spid="147"/>
                                        </p:tgtEl>
                                      </p:cBhvr>
                                    </p:animEffect>
                                  </p:childTnLst>
                                </p:cTn>
                              </p:par>
                              <p:par>
                                <p:cTn id="23" presetID="9" presetClass="entr" presetSubtype="0" fill="hold" grpId="0" nodeType="withEffect">
                                  <p:stCondLst>
                                    <p:cond delay="100"/>
                                  </p:stCondLst>
                                  <p:childTnLst>
                                    <p:set>
                                      <p:cBhvr>
                                        <p:cTn id="24" dur="1" fill="hold">
                                          <p:stCondLst>
                                            <p:cond delay="0"/>
                                          </p:stCondLst>
                                        </p:cTn>
                                        <p:tgtEl>
                                          <p:spTgt spid="148"/>
                                        </p:tgtEl>
                                        <p:attrNameLst>
                                          <p:attrName>style.visibility</p:attrName>
                                        </p:attrNameLst>
                                      </p:cBhvr>
                                      <p:to>
                                        <p:strVal val="visible"/>
                                      </p:to>
                                    </p:set>
                                    <p:animEffect transition="in" filter="dissolve">
                                      <p:cBhvr>
                                        <p:cTn id="25" dur="500"/>
                                        <p:tgtEl>
                                          <p:spTgt spid="148"/>
                                        </p:tgtEl>
                                      </p:cBhvr>
                                    </p:animEffect>
                                  </p:childTnLst>
                                </p:cTn>
                              </p:par>
                              <p:par>
                                <p:cTn id="26" presetID="9" presetClass="entr" presetSubtype="0" fill="hold" grpId="0" nodeType="withEffect">
                                  <p:stCondLst>
                                    <p:cond delay="10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200"/>
                                  </p:stCondLst>
                                  <p:childTnLst>
                                    <p:set>
                                      <p:cBhvr>
                                        <p:cTn id="30" dur="1" fill="hold">
                                          <p:stCondLst>
                                            <p:cond delay="0"/>
                                          </p:stCondLst>
                                        </p:cTn>
                                        <p:tgtEl>
                                          <p:spTgt spid="152"/>
                                        </p:tgtEl>
                                        <p:attrNameLst>
                                          <p:attrName>style.visibility</p:attrName>
                                        </p:attrNameLst>
                                      </p:cBhvr>
                                      <p:to>
                                        <p:strVal val="visible"/>
                                      </p:to>
                                    </p:set>
                                    <p:animEffect transition="in" filter="dissolve">
                                      <p:cBhvr>
                                        <p:cTn id="31" dur="500"/>
                                        <p:tgtEl>
                                          <p:spTgt spid="152"/>
                                        </p:tgtEl>
                                      </p:cBhvr>
                                    </p:animEffect>
                                  </p:childTnLst>
                                </p:cTn>
                              </p:par>
                              <p:par>
                                <p:cTn id="32" presetID="9" presetClass="entr" presetSubtype="0" fill="hold" grpId="0" nodeType="withEffect">
                                  <p:stCondLst>
                                    <p:cond delay="200"/>
                                  </p:stCondLst>
                                  <p:childTnLst>
                                    <p:set>
                                      <p:cBhvr>
                                        <p:cTn id="33" dur="1" fill="hold">
                                          <p:stCondLst>
                                            <p:cond delay="0"/>
                                          </p:stCondLst>
                                        </p:cTn>
                                        <p:tgtEl>
                                          <p:spTgt spid="153"/>
                                        </p:tgtEl>
                                        <p:attrNameLst>
                                          <p:attrName>style.visibility</p:attrName>
                                        </p:attrNameLst>
                                      </p:cBhvr>
                                      <p:to>
                                        <p:strVal val="visible"/>
                                      </p:to>
                                    </p:set>
                                    <p:animEffect transition="in" filter="dissolve">
                                      <p:cBhvr>
                                        <p:cTn id="34" dur="500"/>
                                        <p:tgtEl>
                                          <p:spTgt spid="153"/>
                                        </p:tgtEl>
                                      </p:cBhvr>
                                    </p:animEffect>
                                  </p:childTnLst>
                                </p:cTn>
                              </p:par>
                              <p:par>
                                <p:cTn id="35" presetID="9" presetClass="entr" presetSubtype="0" fill="hold" grpId="0" nodeType="withEffect">
                                  <p:stCondLst>
                                    <p:cond delay="200"/>
                                  </p:stCondLst>
                                  <p:childTnLst>
                                    <p:set>
                                      <p:cBhvr>
                                        <p:cTn id="36" dur="1" fill="hold">
                                          <p:stCondLst>
                                            <p:cond delay="0"/>
                                          </p:stCondLst>
                                        </p:cTn>
                                        <p:tgtEl>
                                          <p:spTgt spid="134"/>
                                        </p:tgtEl>
                                        <p:attrNameLst>
                                          <p:attrName>style.visibility</p:attrName>
                                        </p:attrNameLst>
                                      </p:cBhvr>
                                      <p:to>
                                        <p:strVal val="visible"/>
                                      </p:to>
                                    </p:set>
                                    <p:animEffect transition="in" filter="dissolve">
                                      <p:cBhvr>
                                        <p:cTn id="37" dur="500"/>
                                        <p:tgtEl>
                                          <p:spTgt spid="134"/>
                                        </p:tgtEl>
                                      </p:cBhvr>
                                    </p:animEffect>
                                  </p:childTnLst>
                                </p:cTn>
                              </p:par>
                              <p:par>
                                <p:cTn id="38" presetID="9" presetClass="entr" presetSubtype="0" fill="hold" grpId="0" nodeType="withEffect">
                                  <p:stCondLst>
                                    <p:cond delay="300"/>
                                  </p:stCondLst>
                                  <p:childTnLst>
                                    <p:set>
                                      <p:cBhvr>
                                        <p:cTn id="39" dur="1" fill="hold">
                                          <p:stCondLst>
                                            <p:cond delay="0"/>
                                          </p:stCondLst>
                                        </p:cTn>
                                        <p:tgtEl>
                                          <p:spTgt spid="151"/>
                                        </p:tgtEl>
                                        <p:attrNameLst>
                                          <p:attrName>style.visibility</p:attrName>
                                        </p:attrNameLst>
                                      </p:cBhvr>
                                      <p:to>
                                        <p:strVal val="visible"/>
                                      </p:to>
                                    </p:set>
                                    <p:animEffect transition="in" filter="dissolve">
                                      <p:cBhvr>
                                        <p:cTn id="40" dur="500"/>
                                        <p:tgtEl>
                                          <p:spTgt spid="151"/>
                                        </p:tgtEl>
                                      </p:cBhvr>
                                    </p:animEffect>
                                  </p:childTnLst>
                                </p:cTn>
                              </p:par>
                              <p:par>
                                <p:cTn id="41" presetID="9" presetClass="entr" presetSubtype="0" fill="hold" grpId="0" nodeType="withEffect">
                                  <p:stCondLst>
                                    <p:cond delay="300"/>
                                  </p:stCondLst>
                                  <p:childTnLst>
                                    <p:set>
                                      <p:cBhvr>
                                        <p:cTn id="42" dur="1" fill="hold">
                                          <p:stCondLst>
                                            <p:cond delay="0"/>
                                          </p:stCondLst>
                                        </p:cTn>
                                        <p:tgtEl>
                                          <p:spTgt spid="150"/>
                                        </p:tgtEl>
                                        <p:attrNameLst>
                                          <p:attrName>style.visibility</p:attrName>
                                        </p:attrNameLst>
                                      </p:cBhvr>
                                      <p:to>
                                        <p:strVal val="visible"/>
                                      </p:to>
                                    </p:set>
                                    <p:animEffect transition="in" filter="dissolve">
                                      <p:cBhvr>
                                        <p:cTn id="43" dur="500"/>
                                        <p:tgtEl>
                                          <p:spTgt spid="150"/>
                                        </p:tgtEl>
                                      </p:cBhvr>
                                    </p:animEffect>
                                  </p:childTnLst>
                                </p:cTn>
                              </p:par>
                              <p:par>
                                <p:cTn id="44" presetID="9" presetClass="entr" presetSubtype="0" fill="hold" grpId="0" nodeType="withEffect">
                                  <p:stCondLst>
                                    <p:cond delay="300"/>
                                  </p:stCondLst>
                                  <p:childTnLst>
                                    <p:set>
                                      <p:cBhvr>
                                        <p:cTn id="45" dur="1" fill="hold">
                                          <p:stCondLst>
                                            <p:cond delay="0"/>
                                          </p:stCondLst>
                                        </p:cTn>
                                        <p:tgtEl>
                                          <p:spTgt spid="58"/>
                                        </p:tgtEl>
                                        <p:attrNameLst>
                                          <p:attrName>style.visibility</p:attrName>
                                        </p:attrNameLst>
                                      </p:cBhvr>
                                      <p:to>
                                        <p:strVal val="visible"/>
                                      </p:to>
                                    </p:set>
                                    <p:animEffect transition="in" filter="dissolve">
                                      <p:cBhvr>
                                        <p:cTn id="46" dur="500"/>
                                        <p:tgtEl>
                                          <p:spTgt spid="58"/>
                                        </p:tgtEl>
                                      </p:cBhvr>
                                    </p:animEffect>
                                  </p:childTnLst>
                                </p:cTn>
                              </p:par>
                              <p:par>
                                <p:cTn id="47" presetID="9" presetClass="entr" presetSubtype="0" fill="hold" grpId="0" nodeType="withEffect">
                                  <p:stCondLst>
                                    <p:cond delay="400"/>
                                  </p:stCondLst>
                                  <p:childTnLst>
                                    <p:set>
                                      <p:cBhvr>
                                        <p:cTn id="48" dur="1" fill="hold">
                                          <p:stCondLst>
                                            <p:cond delay="0"/>
                                          </p:stCondLst>
                                        </p:cTn>
                                        <p:tgtEl>
                                          <p:spTgt spid="156"/>
                                        </p:tgtEl>
                                        <p:attrNameLst>
                                          <p:attrName>style.visibility</p:attrName>
                                        </p:attrNameLst>
                                      </p:cBhvr>
                                      <p:to>
                                        <p:strVal val="visible"/>
                                      </p:to>
                                    </p:set>
                                    <p:animEffect transition="in" filter="dissolve">
                                      <p:cBhvr>
                                        <p:cTn id="49" dur="500"/>
                                        <p:tgtEl>
                                          <p:spTgt spid="156"/>
                                        </p:tgtEl>
                                      </p:cBhvr>
                                    </p:animEffect>
                                  </p:childTnLst>
                                </p:cTn>
                              </p:par>
                              <p:par>
                                <p:cTn id="50" presetID="9" presetClass="entr" presetSubtype="0" fill="hold" grpId="0" nodeType="withEffect">
                                  <p:stCondLst>
                                    <p:cond delay="400"/>
                                  </p:stCondLst>
                                  <p:childTnLst>
                                    <p:set>
                                      <p:cBhvr>
                                        <p:cTn id="51" dur="1" fill="hold">
                                          <p:stCondLst>
                                            <p:cond delay="0"/>
                                          </p:stCondLst>
                                        </p:cTn>
                                        <p:tgtEl>
                                          <p:spTgt spid="157"/>
                                        </p:tgtEl>
                                        <p:attrNameLst>
                                          <p:attrName>style.visibility</p:attrName>
                                        </p:attrNameLst>
                                      </p:cBhvr>
                                      <p:to>
                                        <p:strVal val="visible"/>
                                      </p:to>
                                    </p:set>
                                    <p:animEffect transition="in" filter="dissolve">
                                      <p:cBhvr>
                                        <p:cTn id="52" dur="500"/>
                                        <p:tgtEl>
                                          <p:spTgt spid="157"/>
                                        </p:tgtEl>
                                      </p:cBhvr>
                                    </p:animEffect>
                                  </p:childTnLst>
                                </p:cTn>
                              </p:par>
                              <p:par>
                                <p:cTn id="53" presetID="9" presetClass="entr" presetSubtype="0" fill="hold" grpId="0" nodeType="withEffect">
                                  <p:stCondLst>
                                    <p:cond delay="400"/>
                                  </p:stCondLst>
                                  <p:childTnLst>
                                    <p:set>
                                      <p:cBhvr>
                                        <p:cTn id="54" dur="1" fill="hold">
                                          <p:stCondLst>
                                            <p:cond delay="0"/>
                                          </p:stCondLst>
                                        </p:cTn>
                                        <p:tgtEl>
                                          <p:spTgt spid="115"/>
                                        </p:tgtEl>
                                        <p:attrNameLst>
                                          <p:attrName>style.visibility</p:attrName>
                                        </p:attrNameLst>
                                      </p:cBhvr>
                                      <p:to>
                                        <p:strVal val="visible"/>
                                      </p:to>
                                    </p:set>
                                    <p:animEffect transition="in" filter="dissolve">
                                      <p:cBhvr>
                                        <p:cTn id="55" dur="500"/>
                                        <p:tgtEl>
                                          <p:spTgt spid="115"/>
                                        </p:tgtEl>
                                      </p:cBhvr>
                                    </p:animEffect>
                                  </p:childTnLst>
                                </p:cTn>
                              </p:par>
                              <p:par>
                                <p:cTn id="56" presetID="9" presetClass="entr" presetSubtype="0" fill="hold" grpId="0" nodeType="withEffect">
                                  <p:stCondLst>
                                    <p:cond delay="100"/>
                                  </p:stCondLst>
                                  <p:childTnLst>
                                    <p:set>
                                      <p:cBhvr>
                                        <p:cTn id="57" dur="1" fill="hold">
                                          <p:stCondLst>
                                            <p:cond delay="0"/>
                                          </p:stCondLst>
                                        </p:cTn>
                                        <p:tgtEl>
                                          <p:spTgt spid="61"/>
                                        </p:tgtEl>
                                        <p:attrNameLst>
                                          <p:attrName>style.visibility</p:attrName>
                                        </p:attrNameLst>
                                      </p:cBhvr>
                                      <p:to>
                                        <p:strVal val="visible"/>
                                      </p:to>
                                    </p:set>
                                    <p:animEffect transition="in" filter="dissolve">
                                      <p:cBhvr>
                                        <p:cTn id="58" dur="500"/>
                                        <p:tgtEl>
                                          <p:spTgt spid="61"/>
                                        </p:tgtEl>
                                      </p:cBhvr>
                                    </p:animEffect>
                                  </p:childTnLst>
                                </p:cTn>
                              </p:par>
                              <p:par>
                                <p:cTn id="59" presetID="9" presetClass="entr" presetSubtype="0" fill="hold" grpId="0" nodeType="withEffect">
                                  <p:stCondLst>
                                    <p:cond delay="100"/>
                                  </p:stCondLst>
                                  <p:childTnLst>
                                    <p:set>
                                      <p:cBhvr>
                                        <p:cTn id="60" dur="1" fill="hold">
                                          <p:stCondLst>
                                            <p:cond delay="0"/>
                                          </p:stCondLst>
                                        </p:cTn>
                                        <p:tgtEl>
                                          <p:spTgt spid="140"/>
                                        </p:tgtEl>
                                        <p:attrNameLst>
                                          <p:attrName>style.visibility</p:attrName>
                                        </p:attrNameLst>
                                      </p:cBhvr>
                                      <p:to>
                                        <p:strVal val="visible"/>
                                      </p:to>
                                    </p:set>
                                    <p:animEffect transition="in" filter="dissolve">
                                      <p:cBhvr>
                                        <p:cTn id="61" dur="500"/>
                                        <p:tgtEl>
                                          <p:spTgt spid="140"/>
                                        </p:tgtEl>
                                      </p:cBhvr>
                                    </p:animEffect>
                                  </p:childTnLst>
                                </p:cTn>
                              </p:par>
                              <p:par>
                                <p:cTn id="62" presetID="9" presetClass="entr" presetSubtype="0" fill="hold" grpId="0" nodeType="withEffect">
                                  <p:stCondLst>
                                    <p:cond delay="100"/>
                                  </p:stCondLst>
                                  <p:childTnLst>
                                    <p:set>
                                      <p:cBhvr>
                                        <p:cTn id="63" dur="1" fill="hold">
                                          <p:stCondLst>
                                            <p:cond delay="0"/>
                                          </p:stCondLst>
                                        </p:cTn>
                                        <p:tgtEl>
                                          <p:spTgt spid="141"/>
                                        </p:tgtEl>
                                        <p:attrNameLst>
                                          <p:attrName>style.visibility</p:attrName>
                                        </p:attrNameLst>
                                      </p:cBhvr>
                                      <p:to>
                                        <p:strVal val="visible"/>
                                      </p:to>
                                    </p:set>
                                    <p:animEffect transition="in" filter="dissolve">
                                      <p:cBhvr>
                                        <p:cTn id="64" dur="500"/>
                                        <p:tgtEl>
                                          <p:spTgt spid="14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dissolve">
                                      <p:cBhvr>
                                        <p:cTn id="67" dur="500"/>
                                        <p:tgtEl>
                                          <p:spTgt spid="14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43"/>
                                        </p:tgtEl>
                                        <p:attrNameLst>
                                          <p:attrName>style.visibility</p:attrName>
                                        </p:attrNameLst>
                                      </p:cBhvr>
                                      <p:to>
                                        <p:strVal val="visible"/>
                                      </p:to>
                                    </p:set>
                                    <p:animEffect transition="in" filter="dissolve">
                                      <p:cBhvr>
                                        <p:cTn id="70" dur="500"/>
                                        <p:tgtEl>
                                          <p:spTgt spid="14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animEffect transition="in" filter="dissolve">
                                      <p:cBhvr>
                                        <p:cTn id="73" dur="500"/>
                                        <p:tgtEl>
                                          <p:spTgt spid="144"/>
                                        </p:tgtEl>
                                      </p:cBhvr>
                                    </p:animEffect>
                                  </p:childTnLst>
                                </p:cTn>
                              </p:par>
                              <p:par>
                                <p:cTn id="74" presetID="9" presetClass="entr" presetSubtype="0" fill="hold" grpId="0" nodeType="withEffect">
                                  <p:stCondLst>
                                    <p:cond delay="300"/>
                                  </p:stCondLst>
                                  <p:childTnLst>
                                    <p:set>
                                      <p:cBhvr>
                                        <p:cTn id="75" dur="1" fill="hold">
                                          <p:stCondLst>
                                            <p:cond delay="0"/>
                                          </p:stCondLst>
                                        </p:cTn>
                                        <p:tgtEl>
                                          <p:spTgt spid="158"/>
                                        </p:tgtEl>
                                        <p:attrNameLst>
                                          <p:attrName>style.visibility</p:attrName>
                                        </p:attrNameLst>
                                      </p:cBhvr>
                                      <p:to>
                                        <p:strVal val="visible"/>
                                      </p:to>
                                    </p:set>
                                    <p:animEffect transition="in" filter="dissolve">
                                      <p:cBhvr>
                                        <p:cTn id="76" dur="500"/>
                                        <p:tgtEl>
                                          <p:spTgt spid="158"/>
                                        </p:tgtEl>
                                      </p:cBhvr>
                                    </p:animEffect>
                                  </p:childTnLst>
                                </p:cTn>
                              </p:par>
                              <p:par>
                                <p:cTn id="77" presetID="9" presetClass="entr" presetSubtype="0" fill="hold" grpId="0" nodeType="withEffect">
                                  <p:stCondLst>
                                    <p:cond delay="200"/>
                                  </p:stCondLst>
                                  <p:childTnLst>
                                    <p:set>
                                      <p:cBhvr>
                                        <p:cTn id="78" dur="1" fill="hold">
                                          <p:stCondLst>
                                            <p:cond delay="0"/>
                                          </p:stCondLst>
                                        </p:cTn>
                                        <p:tgtEl>
                                          <p:spTgt spid="159"/>
                                        </p:tgtEl>
                                        <p:attrNameLst>
                                          <p:attrName>style.visibility</p:attrName>
                                        </p:attrNameLst>
                                      </p:cBhvr>
                                      <p:to>
                                        <p:strVal val="visible"/>
                                      </p:to>
                                    </p:set>
                                    <p:animEffect transition="in" filter="dissolve">
                                      <p:cBhvr>
                                        <p:cTn id="79" dur="500"/>
                                        <p:tgtEl>
                                          <p:spTgt spid="159"/>
                                        </p:tgtEl>
                                      </p:cBhvr>
                                    </p:animEffect>
                                  </p:childTnLst>
                                </p:cTn>
                              </p:par>
                              <p:par>
                                <p:cTn id="80" presetID="9" presetClass="entr" presetSubtype="0" fill="hold" grpId="0" nodeType="withEffect">
                                  <p:stCondLst>
                                    <p:cond delay="200"/>
                                  </p:stCondLst>
                                  <p:childTnLst>
                                    <p:set>
                                      <p:cBhvr>
                                        <p:cTn id="81" dur="1" fill="hold">
                                          <p:stCondLst>
                                            <p:cond delay="0"/>
                                          </p:stCondLst>
                                        </p:cTn>
                                        <p:tgtEl>
                                          <p:spTgt spid="160"/>
                                        </p:tgtEl>
                                        <p:attrNameLst>
                                          <p:attrName>style.visibility</p:attrName>
                                        </p:attrNameLst>
                                      </p:cBhvr>
                                      <p:to>
                                        <p:strVal val="visible"/>
                                      </p:to>
                                    </p:set>
                                    <p:animEffect transition="in" filter="dissolve">
                                      <p:cBhvr>
                                        <p:cTn id="82" dur="500"/>
                                        <p:tgtEl>
                                          <p:spTgt spid="160"/>
                                        </p:tgtEl>
                                      </p:cBhvr>
                                    </p:animEffect>
                                  </p:childTnLst>
                                </p:cTn>
                              </p:par>
                              <p:par>
                                <p:cTn id="83" presetID="9" presetClass="entr" presetSubtype="0" fill="hold" grpId="0" nodeType="withEffect">
                                  <p:stCondLst>
                                    <p:cond delay="400"/>
                                  </p:stCondLst>
                                  <p:childTnLst>
                                    <p:set>
                                      <p:cBhvr>
                                        <p:cTn id="84" dur="1" fill="hold">
                                          <p:stCondLst>
                                            <p:cond delay="0"/>
                                          </p:stCondLst>
                                        </p:cTn>
                                        <p:tgtEl>
                                          <p:spTgt spid="161"/>
                                        </p:tgtEl>
                                        <p:attrNameLst>
                                          <p:attrName>style.visibility</p:attrName>
                                        </p:attrNameLst>
                                      </p:cBhvr>
                                      <p:to>
                                        <p:strVal val="visible"/>
                                      </p:to>
                                    </p:set>
                                    <p:animEffect transition="in" filter="dissolve">
                                      <p:cBhvr>
                                        <p:cTn id="85" dur="500"/>
                                        <p:tgtEl>
                                          <p:spTgt spid="161"/>
                                        </p:tgtEl>
                                      </p:cBhvr>
                                    </p:animEffect>
                                  </p:childTnLst>
                                </p:cTn>
                              </p:par>
                              <p:par>
                                <p:cTn id="86" presetID="9" presetClass="entr" presetSubtype="0" fill="hold" grpId="0" nodeType="withEffect">
                                  <p:stCondLst>
                                    <p:cond delay="300"/>
                                  </p:stCondLst>
                                  <p:childTnLst>
                                    <p:set>
                                      <p:cBhvr>
                                        <p:cTn id="87" dur="1" fill="hold">
                                          <p:stCondLst>
                                            <p:cond delay="0"/>
                                          </p:stCondLst>
                                        </p:cTn>
                                        <p:tgtEl>
                                          <p:spTgt spid="162"/>
                                        </p:tgtEl>
                                        <p:attrNameLst>
                                          <p:attrName>style.visibility</p:attrName>
                                        </p:attrNameLst>
                                      </p:cBhvr>
                                      <p:to>
                                        <p:strVal val="visible"/>
                                      </p:to>
                                    </p:set>
                                    <p:animEffect transition="in" filter="dissolve">
                                      <p:cBhvr>
                                        <p:cTn id="88" dur="500"/>
                                        <p:tgtEl>
                                          <p:spTgt spid="162"/>
                                        </p:tgtEl>
                                      </p:cBhvr>
                                    </p:animEffect>
                                  </p:childTnLst>
                                </p:cTn>
                              </p:par>
                              <p:par>
                                <p:cTn id="89" presetID="9" presetClass="entr" presetSubtype="0" fill="hold" grpId="0" nodeType="withEffect">
                                  <p:stCondLst>
                                    <p:cond delay="200"/>
                                  </p:stCondLst>
                                  <p:childTnLst>
                                    <p:set>
                                      <p:cBhvr>
                                        <p:cTn id="90" dur="1" fill="hold">
                                          <p:stCondLst>
                                            <p:cond delay="0"/>
                                          </p:stCondLst>
                                        </p:cTn>
                                        <p:tgtEl>
                                          <p:spTgt spid="163"/>
                                        </p:tgtEl>
                                        <p:attrNameLst>
                                          <p:attrName>style.visibility</p:attrName>
                                        </p:attrNameLst>
                                      </p:cBhvr>
                                      <p:to>
                                        <p:strVal val="visible"/>
                                      </p:to>
                                    </p:set>
                                    <p:animEffect transition="in" filter="dissolve">
                                      <p:cBhvr>
                                        <p:cTn id="91" dur="500"/>
                                        <p:tgtEl>
                                          <p:spTgt spid="163"/>
                                        </p:tgtEl>
                                      </p:cBhvr>
                                    </p:animEffect>
                                  </p:childTnLst>
                                </p:cTn>
                              </p:par>
                              <p:par>
                                <p:cTn id="92" presetID="9" presetClass="entr" presetSubtype="0" fill="hold" grpId="0" nodeType="withEffect">
                                  <p:stCondLst>
                                    <p:cond delay="100"/>
                                  </p:stCondLst>
                                  <p:childTnLst>
                                    <p:set>
                                      <p:cBhvr>
                                        <p:cTn id="93" dur="1" fill="hold">
                                          <p:stCondLst>
                                            <p:cond delay="0"/>
                                          </p:stCondLst>
                                        </p:cTn>
                                        <p:tgtEl>
                                          <p:spTgt spid="164"/>
                                        </p:tgtEl>
                                        <p:attrNameLst>
                                          <p:attrName>style.visibility</p:attrName>
                                        </p:attrNameLst>
                                      </p:cBhvr>
                                      <p:to>
                                        <p:strVal val="visible"/>
                                      </p:to>
                                    </p:set>
                                    <p:animEffect transition="in" filter="dissolve">
                                      <p:cBhvr>
                                        <p:cTn id="94" dur="500"/>
                                        <p:tgtEl>
                                          <p:spTgt spid="164"/>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dissolve">
                                      <p:cBhvr>
                                        <p:cTn id="97" dur="500"/>
                                        <p:tgtEl>
                                          <p:spTgt spid="165"/>
                                        </p:tgtEl>
                                      </p:cBhvr>
                                    </p:animEffect>
                                  </p:childTnLst>
                                </p:cTn>
                              </p:par>
                              <p:par>
                                <p:cTn id="98" presetID="9" presetClass="entr" presetSubtype="0" fill="hold" grpId="0" nodeType="withEffect">
                                  <p:stCondLst>
                                    <p:cond delay="300"/>
                                  </p:stCondLst>
                                  <p:childTnLst>
                                    <p:set>
                                      <p:cBhvr>
                                        <p:cTn id="99" dur="1" fill="hold">
                                          <p:stCondLst>
                                            <p:cond delay="0"/>
                                          </p:stCondLst>
                                        </p:cTn>
                                        <p:tgtEl>
                                          <p:spTgt spid="63"/>
                                        </p:tgtEl>
                                        <p:attrNameLst>
                                          <p:attrName>style.visibility</p:attrName>
                                        </p:attrNameLst>
                                      </p:cBhvr>
                                      <p:to>
                                        <p:strVal val="visible"/>
                                      </p:to>
                                    </p:set>
                                    <p:animEffect transition="in" filter="dissolve">
                                      <p:cBhvr>
                                        <p:cTn id="100" dur="500"/>
                                        <p:tgtEl>
                                          <p:spTgt spid="63"/>
                                        </p:tgtEl>
                                      </p:cBhvr>
                                    </p:animEffect>
                                  </p:childTnLst>
                                </p:cTn>
                              </p:par>
                              <p:par>
                                <p:cTn id="101" presetID="49" presetClass="entr" presetSubtype="0" decel="100000" fill="hold" grpId="0" nodeType="withEffect">
                                  <p:stCondLst>
                                    <p:cond delay="500"/>
                                  </p:stCondLst>
                                  <p:childTnLst>
                                    <p:set>
                                      <p:cBhvr>
                                        <p:cTn id="102" dur="1" fill="hold">
                                          <p:stCondLst>
                                            <p:cond delay="0"/>
                                          </p:stCondLst>
                                        </p:cTn>
                                        <p:tgtEl>
                                          <p:spTgt spid="177"/>
                                        </p:tgtEl>
                                        <p:attrNameLst>
                                          <p:attrName>style.visibility</p:attrName>
                                        </p:attrNameLst>
                                      </p:cBhvr>
                                      <p:to>
                                        <p:strVal val="visible"/>
                                      </p:to>
                                    </p:set>
                                    <p:anim calcmode="lin" valueType="num">
                                      <p:cBhvr>
                                        <p:cTn id="103" dur="500" fill="hold"/>
                                        <p:tgtEl>
                                          <p:spTgt spid="177"/>
                                        </p:tgtEl>
                                        <p:attrNameLst>
                                          <p:attrName>ppt_w</p:attrName>
                                        </p:attrNameLst>
                                      </p:cBhvr>
                                      <p:tavLst>
                                        <p:tav tm="0">
                                          <p:val>
                                            <p:fltVal val="0"/>
                                          </p:val>
                                        </p:tav>
                                        <p:tav tm="100000">
                                          <p:val>
                                            <p:strVal val="#ppt_w"/>
                                          </p:val>
                                        </p:tav>
                                      </p:tavLst>
                                    </p:anim>
                                    <p:anim calcmode="lin" valueType="num">
                                      <p:cBhvr>
                                        <p:cTn id="104" dur="500" fill="hold"/>
                                        <p:tgtEl>
                                          <p:spTgt spid="177"/>
                                        </p:tgtEl>
                                        <p:attrNameLst>
                                          <p:attrName>ppt_h</p:attrName>
                                        </p:attrNameLst>
                                      </p:cBhvr>
                                      <p:tavLst>
                                        <p:tav tm="0">
                                          <p:val>
                                            <p:fltVal val="0"/>
                                          </p:val>
                                        </p:tav>
                                        <p:tav tm="100000">
                                          <p:val>
                                            <p:strVal val="#ppt_h"/>
                                          </p:val>
                                        </p:tav>
                                      </p:tavLst>
                                    </p:anim>
                                    <p:anim calcmode="lin" valueType="num">
                                      <p:cBhvr>
                                        <p:cTn id="105" dur="500" fill="hold"/>
                                        <p:tgtEl>
                                          <p:spTgt spid="177"/>
                                        </p:tgtEl>
                                        <p:attrNameLst>
                                          <p:attrName>style.rotation</p:attrName>
                                        </p:attrNameLst>
                                      </p:cBhvr>
                                      <p:tavLst>
                                        <p:tav tm="0">
                                          <p:val>
                                            <p:fltVal val="360"/>
                                          </p:val>
                                        </p:tav>
                                        <p:tav tm="100000">
                                          <p:val>
                                            <p:fltVal val="0"/>
                                          </p:val>
                                        </p:tav>
                                      </p:tavLst>
                                    </p:anim>
                                    <p:animEffect transition="in" filter="fade">
                                      <p:cBhvr>
                                        <p:cTn id="106" dur="500"/>
                                        <p:tgtEl>
                                          <p:spTgt spid="177"/>
                                        </p:tgtEl>
                                      </p:cBhvr>
                                    </p:animEffect>
                                  </p:childTnLst>
                                </p:cTn>
                              </p:par>
                              <p:par>
                                <p:cTn id="107" presetID="49" presetClass="entr" presetSubtype="0" decel="100000" fill="hold" grpId="0" nodeType="withEffect">
                                  <p:stCondLst>
                                    <p:cond delay="500"/>
                                  </p:stCondLst>
                                  <p:childTnLst>
                                    <p:set>
                                      <p:cBhvr>
                                        <p:cTn id="108" dur="1" fill="hold">
                                          <p:stCondLst>
                                            <p:cond delay="0"/>
                                          </p:stCondLst>
                                        </p:cTn>
                                        <p:tgtEl>
                                          <p:spTgt spid="175"/>
                                        </p:tgtEl>
                                        <p:attrNameLst>
                                          <p:attrName>style.visibility</p:attrName>
                                        </p:attrNameLst>
                                      </p:cBhvr>
                                      <p:to>
                                        <p:strVal val="visible"/>
                                      </p:to>
                                    </p:set>
                                    <p:anim calcmode="lin" valueType="num">
                                      <p:cBhvr>
                                        <p:cTn id="109" dur="500" fill="hold"/>
                                        <p:tgtEl>
                                          <p:spTgt spid="175"/>
                                        </p:tgtEl>
                                        <p:attrNameLst>
                                          <p:attrName>ppt_w</p:attrName>
                                        </p:attrNameLst>
                                      </p:cBhvr>
                                      <p:tavLst>
                                        <p:tav tm="0">
                                          <p:val>
                                            <p:fltVal val="0"/>
                                          </p:val>
                                        </p:tav>
                                        <p:tav tm="100000">
                                          <p:val>
                                            <p:strVal val="#ppt_w"/>
                                          </p:val>
                                        </p:tav>
                                      </p:tavLst>
                                    </p:anim>
                                    <p:anim calcmode="lin" valueType="num">
                                      <p:cBhvr>
                                        <p:cTn id="110" dur="500" fill="hold"/>
                                        <p:tgtEl>
                                          <p:spTgt spid="175"/>
                                        </p:tgtEl>
                                        <p:attrNameLst>
                                          <p:attrName>ppt_h</p:attrName>
                                        </p:attrNameLst>
                                      </p:cBhvr>
                                      <p:tavLst>
                                        <p:tav tm="0">
                                          <p:val>
                                            <p:fltVal val="0"/>
                                          </p:val>
                                        </p:tav>
                                        <p:tav tm="100000">
                                          <p:val>
                                            <p:strVal val="#ppt_h"/>
                                          </p:val>
                                        </p:tav>
                                      </p:tavLst>
                                    </p:anim>
                                    <p:anim calcmode="lin" valueType="num">
                                      <p:cBhvr>
                                        <p:cTn id="111" dur="500" fill="hold"/>
                                        <p:tgtEl>
                                          <p:spTgt spid="175"/>
                                        </p:tgtEl>
                                        <p:attrNameLst>
                                          <p:attrName>style.rotation</p:attrName>
                                        </p:attrNameLst>
                                      </p:cBhvr>
                                      <p:tavLst>
                                        <p:tav tm="0">
                                          <p:val>
                                            <p:fltVal val="360"/>
                                          </p:val>
                                        </p:tav>
                                        <p:tav tm="100000">
                                          <p:val>
                                            <p:fltVal val="0"/>
                                          </p:val>
                                        </p:tav>
                                      </p:tavLst>
                                    </p:anim>
                                    <p:animEffect transition="in" filter="fade">
                                      <p:cBhvr>
                                        <p:cTn id="112" dur="500"/>
                                        <p:tgtEl>
                                          <p:spTgt spid="175"/>
                                        </p:tgtEl>
                                      </p:cBhvr>
                                    </p:animEffect>
                                  </p:childTnLst>
                                </p:cTn>
                              </p:par>
                              <p:par>
                                <p:cTn id="113" presetID="49" presetClass="entr" presetSubtype="0" decel="100000" fill="hold" grpId="0" nodeType="withEffect">
                                  <p:stCondLst>
                                    <p:cond delay="500"/>
                                  </p:stCondLst>
                                  <p:childTnLst>
                                    <p:set>
                                      <p:cBhvr>
                                        <p:cTn id="114" dur="1" fill="hold">
                                          <p:stCondLst>
                                            <p:cond delay="0"/>
                                          </p:stCondLst>
                                        </p:cTn>
                                        <p:tgtEl>
                                          <p:spTgt spid="180"/>
                                        </p:tgtEl>
                                        <p:attrNameLst>
                                          <p:attrName>style.visibility</p:attrName>
                                        </p:attrNameLst>
                                      </p:cBhvr>
                                      <p:to>
                                        <p:strVal val="visible"/>
                                      </p:to>
                                    </p:set>
                                    <p:anim calcmode="lin" valueType="num">
                                      <p:cBhvr>
                                        <p:cTn id="115" dur="500" fill="hold"/>
                                        <p:tgtEl>
                                          <p:spTgt spid="180"/>
                                        </p:tgtEl>
                                        <p:attrNameLst>
                                          <p:attrName>ppt_w</p:attrName>
                                        </p:attrNameLst>
                                      </p:cBhvr>
                                      <p:tavLst>
                                        <p:tav tm="0">
                                          <p:val>
                                            <p:fltVal val="0"/>
                                          </p:val>
                                        </p:tav>
                                        <p:tav tm="100000">
                                          <p:val>
                                            <p:strVal val="#ppt_w"/>
                                          </p:val>
                                        </p:tav>
                                      </p:tavLst>
                                    </p:anim>
                                    <p:anim calcmode="lin" valueType="num">
                                      <p:cBhvr>
                                        <p:cTn id="116" dur="500" fill="hold"/>
                                        <p:tgtEl>
                                          <p:spTgt spid="180"/>
                                        </p:tgtEl>
                                        <p:attrNameLst>
                                          <p:attrName>ppt_h</p:attrName>
                                        </p:attrNameLst>
                                      </p:cBhvr>
                                      <p:tavLst>
                                        <p:tav tm="0">
                                          <p:val>
                                            <p:fltVal val="0"/>
                                          </p:val>
                                        </p:tav>
                                        <p:tav tm="100000">
                                          <p:val>
                                            <p:strVal val="#ppt_h"/>
                                          </p:val>
                                        </p:tav>
                                      </p:tavLst>
                                    </p:anim>
                                    <p:anim calcmode="lin" valueType="num">
                                      <p:cBhvr>
                                        <p:cTn id="117" dur="500" fill="hold"/>
                                        <p:tgtEl>
                                          <p:spTgt spid="180"/>
                                        </p:tgtEl>
                                        <p:attrNameLst>
                                          <p:attrName>style.rotation</p:attrName>
                                        </p:attrNameLst>
                                      </p:cBhvr>
                                      <p:tavLst>
                                        <p:tav tm="0">
                                          <p:val>
                                            <p:fltVal val="360"/>
                                          </p:val>
                                        </p:tav>
                                        <p:tav tm="100000">
                                          <p:val>
                                            <p:fltVal val="0"/>
                                          </p:val>
                                        </p:tav>
                                      </p:tavLst>
                                    </p:anim>
                                    <p:animEffect transition="in" filter="fade">
                                      <p:cBhvr>
                                        <p:cTn id="118" dur="500"/>
                                        <p:tgtEl>
                                          <p:spTgt spid="180"/>
                                        </p:tgtEl>
                                      </p:cBhvr>
                                    </p:animEffect>
                                  </p:childTnLst>
                                </p:cTn>
                              </p:par>
                              <p:par>
                                <p:cTn id="119" presetID="49" presetClass="entr" presetSubtype="0" decel="100000" fill="hold" grpId="0" nodeType="withEffect">
                                  <p:stCondLst>
                                    <p:cond delay="500"/>
                                  </p:stCondLst>
                                  <p:childTnLst>
                                    <p:set>
                                      <p:cBhvr>
                                        <p:cTn id="120" dur="1" fill="hold">
                                          <p:stCondLst>
                                            <p:cond delay="0"/>
                                          </p:stCondLst>
                                        </p:cTn>
                                        <p:tgtEl>
                                          <p:spTgt spid="176"/>
                                        </p:tgtEl>
                                        <p:attrNameLst>
                                          <p:attrName>style.visibility</p:attrName>
                                        </p:attrNameLst>
                                      </p:cBhvr>
                                      <p:to>
                                        <p:strVal val="visible"/>
                                      </p:to>
                                    </p:set>
                                    <p:anim calcmode="lin" valueType="num">
                                      <p:cBhvr>
                                        <p:cTn id="121" dur="500" fill="hold"/>
                                        <p:tgtEl>
                                          <p:spTgt spid="176"/>
                                        </p:tgtEl>
                                        <p:attrNameLst>
                                          <p:attrName>ppt_w</p:attrName>
                                        </p:attrNameLst>
                                      </p:cBhvr>
                                      <p:tavLst>
                                        <p:tav tm="0">
                                          <p:val>
                                            <p:fltVal val="0"/>
                                          </p:val>
                                        </p:tav>
                                        <p:tav tm="100000">
                                          <p:val>
                                            <p:strVal val="#ppt_w"/>
                                          </p:val>
                                        </p:tav>
                                      </p:tavLst>
                                    </p:anim>
                                    <p:anim calcmode="lin" valueType="num">
                                      <p:cBhvr>
                                        <p:cTn id="122" dur="500" fill="hold"/>
                                        <p:tgtEl>
                                          <p:spTgt spid="176"/>
                                        </p:tgtEl>
                                        <p:attrNameLst>
                                          <p:attrName>ppt_h</p:attrName>
                                        </p:attrNameLst>
                                      </p:cBhvr>
                                      <p:tavLst>
                                        <p:tav tm="0">
                                          <p:val>
                                            <p:fltVal val="0"/>
                                          </p:val>
                                        </p:tav>
                                        <p:tav tm="100000">
                                          <p:val>
                                            <p:strVal val="#ppt_h"/>
                                          </p:val>
                                        </p:tav>
                                      </p:tavLst>
                                    </p:anim>
                                    <p:anim calcmode="lin" valueType="num">
                                      <p:cBhvr>
                                        <p:cTn id="123" dur="500" fill="hold"/>
                                        <p:tgtEl>
                                          <p:spTgt spid="176"/>
                                        </p:tgtEl>
                                        <p:attrNameLst>
                                          <p:attrName>style.rotation</p:attrName>
                                        </p:attrNameLst>
                                      </p:cBhvr>
                                      <p:tavLst>
                                        <p:tav tm="0">
                                          <p:val>
                                            <p:fltVal val="360"/>
                                          </p:val>
                                        </p:tav>
                                        <p:tav tm="100000">
                                          <p:val>
                                            <p:fltVal val="0"/>
                                          </p:val>
                                        </p:tav>
                                      </p:tavLst>
                                    </p:anim>
                                    <p:animEffect transition="in" filter="fade">
                                      <p:cBhvr>
                                        <p:cTn id="124" dur="500"/>
                                        <p:tgtEl>
                                          <p:spTgt spid="176"/>
                                        </p:tgtEl>
                                      </p:cBhvr>
                                    </p:animEffect>
                                  </p:childTnLst>
                                </p:cTn>
                              </p:par>
                              <p:par>
                                <p:cTn id="125" presetID="49" presetClass="entr" presetSubtype="0" decel="100000" fill="hold" grpId="0" nodeType="withEffect">
                                  <p:stCondLst>
                                    <p:cond delay="500"/>
                                  </p:stCondLst>
                                  <p:childTnLst>
                                    <p:set>
                                      <p:cBhvr>
                                        <p:cTn id="126" dur="1" fill="hold">
                                          <p:stCondLst>
                                            <p:cond delay="0"/>
                                          </p:stCondLst>
                                        </p:cTn>
                                        <p:tgtEl>
                                          <p:spTgt spid="179"/>
                                        </p:tgtEl>
                                        <p:attrNameLst>
                                          <p:attrName>style.visibility</p:attrName>
                                        </p:attrNameLst>
                                      </p:cBhvr>
                                      <p:to>
                                        <p:strVal val="visible"/>
                                      </p:to>
                                    </p:set>
                                    <p:anim calcmode="lin" valueType="num">
                                      <p:cBhvr>
                                        <p:cTn id="127" dur="500" fill="hold"/>
                                        <p:tgtEl>
                                          <p:spTgt spid="179"/>
                                        </p:tgtEl>
                                        <p:attrNameLst>
                                          <p:attrName>ppt_w</p:attrName>
                                        </p:attrNameLst>
                                      </p:cBhvr>
                                      <p:tavLst>
                                        <p:tav tm="0">
                                          <p:val>
                                            <p:fltVal val="0"/>
                                          </p:val>
                                        </p:tav>
                                        <p:tav tm="100000">
                                          <p:val>
                                            <p:strVal val="#ppt_w"/>
                                          </p:val>
                                        </p:tav>
                                      </p:tavLst>
                                    </p:anim>
                                    <p:anim calcmode="lin" valueType="num">
                                      <p:cBhvr>
                                        <p:cTn id="128" dur="500" fill="hold"/>
                                        <p:tgtEl>
                                          <p:spTgt spid="179"/>
                                        </p:tgtEl>
                                        <p:attrNameLst>
                                          <p:attrName>ppt_h</p:attrName>
                                        </p:attrNameLst>
                                      </p:cBhvr>
                                      <p:tavLst>
                                        <p:tav tm="0">
                                          <p:val>
                                            <p:fltVal val="0"/>
                                          </p:val>
                                        </p:tav>
                                        <p:tav tm="100000">
                                          <p:val>
                                            <p:strVal val="#ppt_h"/>
                                          </p:val>
                                        </p:tav>
                                      </p:tavLst>
                                    </p:anim>
                                    <p:anim calcmode="lin" valueType="num">
                                      <p:cBhvr>
                                        <p:cTn id="129" dur="500" fill="hold"/>
                                        <p:tgtEl>
                                          <p:spTgt spid="179"/>
                                        </p:tgtEl>
                                        <p:attrNameLst>
                                          <p:attrName>style.rotation</p:attrName>
                                        </p:attrNameLst>
                                      </p:cBhvr>
                                      <p:tavLst>
                                        <p:tav tm="0">
                                          <p:val>
                                            <p:fltVal val="360"/>
                                          </p:val>
                                        </p:tav>
                                        <p:tav tm="100000">
                                          <p:val>
                                            <p:fltVal val="0"/>
                                          </p:val>
                                        </p:tav>
                                      </p:tavLst>
                                    </p:anim>
                                    <p:animEffect transition="in" filter="fade">
                                      <p:cBhvr>
                                        <p:cTn id="130" dur="500"/>
                                        <p:tgtEl>
                                          <p:spTgt spid="179"/>
                                        </p:tgtEl>
                                      </p:cBhvr>
                                    </p:animEffect>
                                  </p:childTnLst>
                                </p:cTn>
                              </p:par>
                              <p:par>
                                <p:cTn id="131" presetID="49" presetClass="entr" presetSubtype="0" decel="100000" fill="hold" grpId="0" nodeType="withEffect">
                                  <p:stCondLst>
                                    <p:cond delay="500"/>
                                  </p:stCondLst>
                                  <p:childTnLst>
                                    <p:set>
                                      <p:cBhvr>
                                        <p:cTn id="132" dur="1" fill="hold">
                                          <p:stCondLst>
                                            <p:cond delay="0"/>
                                          </p:stCondLst>
                                        </p:cTn>
                                        <p:tgtEl>
                                          <p:spTgt spid="181"/>
                                        </p:tgtEl>
                                        <p:attrNameLst>
                                          <p:attrName>style.visibility</p:attrName>
                                        </p:attrNameLst>
                                      </p:cBhvr>
                                      <p:to>
                                        <p:strVal val="visible"/>
                                      </p:to>
                                    </p:set>
                                    <p:anim calcmode="lin" valueType="num">
                                      <p:cBhvr>
                                        <p:cTn id="133" dur="500" fill="hold"/>
                                        <p:tgtEl>
                                          <p:spTgt spid="181"/>
                                        </p:tgtEl>
                                        <p:attrNameLst>
                                          <p:attrName>ppt_w</p:attrName>
                                        </p:attrNameLst>
                                      </p:cBhvr>
                                      <p:tavLst>
                                        <p:tav tm="0">
                                          <p:val>
                                            <p:fltVal val="0"/>
                                          </p:val>
                                        </p:tav>
                                        <p:tav tm="100000">
                                          <p:val>
                                            <p:strVal val="#ppt_w"/>
                                          </p:val>
                                        </p:tav>
                                      </p:tavLst>
                                    </p:anim>
                                    <p:anim calcmode="lin" valueType="num">
                                      <p:cBhvr>
                                        <p:cTn id="134" dur="500" fill="hold"/>
                                        <p:tgtEl>
                                          <p:spTgt spid="181"/>
                                        </p:tgtEl>
                                        <p:attrNameLst>
                                          <p:attrName>ppt_h</p:attrName>
                                        </p:attrNameLst>
                                      </p:cBhvr>
                                      <p:tavLst>
                                        <p:tav tm="0">
                                          <p:val>
                                            <p:fltVal val="0"/>
                                          </p:val>
                                        </p:tav>
                                        <p:tav tm="100000">
                                          <p:val>
                                            <p:strVal val="#ppt_h"/>
                                          </p:val>
                                        </p:tav>
                                      </p:tavLst>
                                    </p:anim>
                                    <p:anim calcmode="lin" valueType="num">
                                      <p:cBhvr>
                                        <p:cTn id="135" dur="500" fill="hold"/>
                                        <p:tgtEl>
                                          <p:spTgt spid="181"/>
                                        </p:tgtEl>
                                        <p:attrNameLst>
                                          <p:attrName>style.rotation</p:attrName>
                                        </p:attrNameLst>
                                      </p:cBhvr>
                                      <p:tavLst>
                                        <p:tav tm="0">
                                          <p:val>
                                            <p:fltVal val="360"/>
                                          </p:val>
                                        </p:tav>
                                        <p:tav tm="100000">
                                          <p:val>
                                            <p:fltVal val="0"/>
                                          </p:val>
                                        </p:tav>
                                      </p:tavLst>
                                    </p:anim>
                                    <p:animEffect transition="in" filter="fade">
                                      <p:cBhvr>
                                        <p:cTn id="136" dur="500"/>
                                        <p:tgtEl>
                                          <p:spTgt spid="181"/>
                                        </p:tgtEl>
                                      </p:cBhvr>
                                    </p:animEffect>
                                  </p:childTnLst>
                                </p:cTn>
                              </p:par>
                              <p:par>
                                <p:cTn id="137" presetID="49" presetClass="entr" presetSubtype="0" decel="100000" fill="hold" grpId="0" nodeType="withEffect">
                                  <p:stCondLst>
                                    <p:cond delay="60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fill="hold"/>
                                        <p:tgtEl>
                                          <p:spTgt spid="3"/>
                                        </p:tgtEl>
                                        <p:attrNameLst>
                                          <p:attrName>ppt_w</p:attrName>
                                        </p:attrNameLst>
                                      </p:cBhvr>
                                      <p:tavLst>
                                        <p:tav tm="0">
                                          <p:val>
                                            <p:fltVal val="0"/>
                                          </p:val>
                                        </p:tav>
                                        <p:tav tm="100000">
                                          <p:val>
                                            <p:strVal val="#ppt_w"/>
                                          </p:val>
                                        </p:tav>
                                      </p:tavLst>
                                    </p:anim>
                                    <p:anim calcmode="lin" valueType="num">
                                      <p:cBhvr>
                                        <p:cTn id="140" dur="500" fill="hold"/>
                                        <p:tgtEl>
                                          <p:spTgt spid="3"/>
                                        </p:tgtEl>
                                        <p:attrNameLst>
                                          <p:attrName>ppt_h</p:attrName>
                                        </p:attrNameLst>
                                      </p:cBhvr>
                                      <p:tavLst>
                                        <p:tav tm="0">
                                          <p:val>
                                            <p:fltVal val="0"/>
                                          </p:val>
                                        </p:tav>
                                        <p:tav tm="100000">
                                          <p:val>
                                            <p:strVal val="#ppt_h"/>
                                          </p:val>
                                        </p:tav>
                                      </p:tavLst>
                                    </p:anim>
                                    <p:anim calcmode="lin" valueType="num">
                                      <p:cBhvr>
                                        <p:cTn id="141" dur="500" fill="hold"/>
                                        <p:tgtEl>
                                          <p:spTgt spid="3"/>
                                        </p:tgtEl>
                                        <p:attrNameLst>
                                          <p:attrName>style.rotation</p:attrName>
                                        </p:attrNameLst>
                                      </p:cBhvr>
                                      <p:tavLst>
                                        <p:tav tm="0">
                                          <p:val>
                                            <p:fltVal val="360"/>
                                          </p:val>
                                        </p:tav>
                                        <p:tav tm="100000">
                                          <p:val>
                                            <p:fltVal val="0"/>
                                          </p:val>
                                        </p:tav>
                                      </p:tavLst>
                                    </p:anim>
                                    <p:animEffect transition="in" filter="fade">
                                      <p:cBhvr>
                                        <p:cTn id="142" dur="500"/>
                                        <p:tgtEl>
                                          <p:spTgt spid="3"/>
                                        </p:tgtEl>
                                      </p:cBhvr>
                                    </p:animEffect>
                                  </p:childTnLst>
                                </p:cTn>
                              </p:par>
                              <p:par>
                                <p:cTn id="143" presetID="49" presetClass="entr" presetSubtype="0" decel="100000" fill="hold" grpId="0" nodeType="withEffect">
                                  <p:stCondLst>
                                    <p:cond delay="1000"/>
                                  </p:stCondLst>
                                  <p:childTnLst>
                                    <p:set>
                                      <p:cBhvr>
                                        <p:cTn id="144" dur="1" fill="hold">
                                          <p:stCondLst>
                                            <p:cond delay="0"/>
                                          </p:stCondLst>
                                        </p:cTn>
                                        <p:tgtEl>
                                          <p:spTgt spid="5"/>
                                        </p:tgtEl>
                                        <p:attrNameLst>
                                          <p:attrName>style.visibility</p:attrName>
                                        </p:attrNameLst>
                                      </p:cBhvr>
                                      <p:to>
                                        <p:strVal val="visible"/>
                                      </p:to>
                                    </p:set>
                                    <p:anim calcmode="lin" valueType="num">
                                      <p:cBhvr>
                                        <p:cTn id="145" dur="500" fill="hold"/>
                                        <p:tgtEl>
                                          <p:spTgt spid="5"/>
                                        </p:tgtEl>
                                        <p:attrNameLst>
                                          <p:attrName>ppt_w</p:attrName>
                                        </p:attrNameLst>
                                      </p:cBhvr>
                                      <p:tavLst>
                                        <p:tav tm="0">
                                          <p:val>
                                            <p:fltVal val="0"/>
                                          </p:val>
                                        </p:tav>
                                        <p:tav tm="100000">
                                          <p:val>
                                            <p:strVal val="#ppt_w"/>
                                          </p:val>
                                        </p:tav>
                                      </p:tavLst>
                                    </p:anim>
                                    <p:anim calcmode="lin" valueType="num">
                                      <p:cBhvr>
                                        <p:cTn id="146" dur="500" fill="hold"/>
                                        <p:tgtEl>
                                          <p:spTgt spid="5"/>
                                        </p:tgtEl>
                                        <p:attrNameLst>
                                          <p:attrName>ppt_h</p:attrName>
                                        </p:attrNameLst>
                                      </p:cBhvr>
                                      <p:tavLst>
                                        <p:tav tm="0">
                                          <p:val>
                                            <p:fltVal val="0"/>
                                          </p:val>
                                        </p:tav>
                                        <p:tav tm="100000">
                                          <p:val>
                                            <p:strVal val="#ppt_h"/>
                                          </p:val>
                                        </p:tav>
                                      </p:tavLst>
                                    </p:anim>
                                    <p:anim calcmode="lin" valueType="num">
                                      <p:cBhvr>
                                        <p:cTn id="147" dur="500" fill="hold"/>
                                        <p:tgtEl>
                                          <p:spTgt spid="5"/>
                                        </p:tgtEl>
                                        <p:attrNameLst>
                                          <p:attrName>style.rotation</p:attrName>
                                        </p:attrNameLst>
                                      </p:cBhvr>
                                      <p:tavLst>
                                        <p:tav tm="0">
                                          <p:val>
                                            <p:fltVal val="360"/>
                                          </p:val>
                                        </p:tav>
                                        <p:tav tm="100000">
                                          <p:val>
                                            <p:fltVal val="0"/>
                                          </p:val>
                                        </p:tav>
                                      </p:tavLst>
                                    </p:anim>
                                    <p:animEffect transition="in" filter="fade">
                                      <p:cBhvr>
                                        <p:cTn id="148" dur="500"/>
                                        <p:tgtEl>
                                          <p:spTgt spid="5"/>
                                        </p:tgtEl>
                                      </p:cBhvr>
                                    </p:animEffect>
                                  </p:childTnLst>
                                </p:cTn>
                              </p:par>
                              <p:par>
                                <p:cTn id="149" presetID="49" presetClass="entr" presetSubtype="0" decel="100000" fill="hold" grpId="0" nodeType="withEffect">
                                  <p:stCondLst>
                                    <p:cond delay="800"/>
                                  </p:stCondLst>
                                  <p:childTnLst>
                                    <p:set>
                                      <p:cBhvr>
                                        <p:cTn id="150" dur="1" fill="hold">
                                          <p:stCondLst>
                                            <p:cond delay="0"/>
                                          </p:stCondLst>
                                        </p:cTn>
                                        <p:tgtEl>
                                          <p:spTgt spid="6"/>
                                        </p:tgtEl>
                                        <p:attrNameLst>
                                          <p:attrName>style.visibility</p:attrName>
                                        </p:attrNameLst>
                                      </p:cBhvr>
                                      <p:to>
                                        <p:strVal val="visible"/>
                                      </p:to>
                                    </p:set>
                                    <p:anim calcmode="lin" valueType="num">
                                      <p:cBhvr>
                                        <p:cTn id="151" dur="500" fill="hold"/>
                                        <p:tgtEl>
                                          <p:spTgt spid="6"/>
                                        </p:tgtEl>
                                        <p:attrNameLst>
                                          <p:attrName>ppt_w</p:attrName>
                                        </p:attrNameLst>
                                      </p:cBhvr>
                                      <p:tavLst>
                                        <p:tav tm="0">
                                          <p:val>
                                            <p:fltVal val="0"/>
                                          </p:val>
                                        </p:tav>
                                        <p:tav tm="100000">
                                          <p:val>
                                            <p:strVal val="#ppt_w"/>
                                          </p:val>
                                        </p:tav>
                                      </p:tavLst>
                                    </p:anim>
                                    <p:anim calcmode="lin" valueType="num">
                                      <p:cBhvr>
                                        <p:cTn id="152" dur="500" fill="hold"/>
                                        <p:tgtEl>
                                          <p:spTgt spid="6"/>
                                        </p:tgtEl>
                                        <p:attrNameLst>
                                          <p:attrName>ppt_h</p:attrName>
                                        </p:attrNameLst>
                                      </p:cBhvr>
                                      <p:tavLst>
                                        <p:tav tm="0">
                                          <p:val>
                                            <p:fltVal val="0"/>
                                          </p:val>
                                        </p:tav>
                                        <p:tav tm="100000">
                                          <p:val>
                                            <p:strVal val="#ppt_h"/>
                                          </p:val>
                                        </p:tav>
                                      </p:tavLst>
                                    </p:anim>
                                    <p:anim calcmode="lin" valueType="num">
                                      <p:cBhvr>
                                        <p:cTn id="153" dur="500" fill="hold"/>
                                        <p:tgtEl>
                                          <p:spTgt spid="6"/>
                                        </p:tgtEl>
                                        <p:attrNameLst>
                                          <p:attrName>style.rotation</p:attrName>
                                        </p:attrNameLst>
                                      </p:cBhvr>
                                      <p:tavLst>
                                        <p:tav tm="0">
                                          <p:val>
                                            <p:fltVal val="360"/>
                                          </p:val>
                                        </p:tav>
                                        <p:tav tm="100000">
                                          <p:val>
                                            <p:fltVal val="0"/>
                                          </p:val>
                                        </p:tav>
                                      </p:tavLst>
                                    </p:anim>
                                    <p:animEffect transition="in" filter="fade">
                                      <p:cBhvr>
                                        <p:cTn id="154" dur="500"/>
                                        <p:tgtEl>
                                          <p:spTgt spid="6"/>
                                        </p:tgtEl>
                                      </p:cBhvr>
                                    </p:animEffect>
                                  </p:childTnLst>
                                </p:cTn>
                              </p:par>
                              <p:par>
                                <p:cTn id="155" presetID="49" presetClass="entr" presetSubtype="0" decel="100000" fill="hold" grpId="0" nodeType="withEffect">
                                  <p:stCondLst>
                                    <p:cond delay="900"/>
                                  </p:stCondLst>
                                  <p:childTnLst>
                                    <p:set>
                                      <p:cBhvr>
                                        <p:cTn id="156" dur="1" fill="hold">
                                          <p:stCondLst>
                                            <p:cond delay="0"/>
                                          </p:stCondLst>
                                        </p:cTn>
                                        <p:tgtEl>
                                          <p:spTgt spid="7"/>
                                        </p:tgtEl>
                                        <p:attrNameLst>
                                          <p:attrName>style.visibility</p:attrName>
                                        </p:attrNameLst>
                                      </p:cBhvr>
                                      <p:to>
                                        <p:strVal val="visible"/>
                                      </p:to>
                                    </p:set>
                                    <p:anim calcmode="lin" valueType="num">
                                      <p:cBhvr>
                                        <p:cTn id="157" dur="500" fill="hold"/>
                                        <p:tgtEl>
                                          <p:spTgt spid="7"/>
                                        </p:tgtEl>
                                        <p:attrNameLst>
                                          <p:attrName>ppt_w</p:attrName>
                                        </p:attrNameLst>
                                      </p:cBhvr>
                                      <p:tavLst>
                                        <p:tav tm="0">
                                          <p:val>
                                            <p:fltVal val="0"/>
                                          </p:val>
                                        </p:tav>
                                        <p:tav tm="100000">
                                          <p:val>
                                            <p:strVal val="#ppt_w"/>
                                          </p:val>
                                        </p:tav>
                                      </p:tavLst>
                                    </p:anim>
                                    <p:anim calcmode="lin" valueType="num">
                                      <p:cBhvr>
                                        <p:cTn id="158" dur="500" fill="hold"/>
                                        <p:tgtEl>
                                          <p:spTgt spid="7"/>
                                        </p:tgtEl>
                                        <p:attrNameLst>
                                          <p:attrName>ppt_h</p:attrName>
                                        </p:attrNameLst>
                                      </p:cBhvr>
                                      <p:tavLst>
                                        <p:tav tm="0">
                                          <p:val>
                                            <p:fltVal val="0"/>
                                          </p:val>
                                        </p:tav>
                                        <p:tav tm="100000">
                                          <p:val>
                                            <p:strVal val="#ppt_h"/>
                                          </p:val>
                                        </p:tav>
                                      </p:tavLst>
                                    </p:anim>
                                    <p:anim calcmode="lin" valueType="num">
                                      <p:cBhvr>
                                        <p:cTn id="159" dur="500" fill="hold"/>
                                        <p:tgtEl>
                                          <p:spTgt spid="7"/>
                                        </p:tgtEl>
                                        <p:attrNameLst>
                                          <p:attrName>style.rotation</p:attrName>
                                        </p:attrNameLst>
                                      </p:cBhvr>
                                      <p:tavLst>
                                        <p:tav tm="0">
                                          <p:val>
                                            <p:fltVal val="360"/>
                                          </p:val>
                                        </p:tav>
                                        <p:tav tm="100000">
                                          <p:val>
                                            <p:fltVal val="0"/>
                                          </p:val>
                                        </p:tav>
                                      </p:tavLst>
                                    </p:anim>
                                    <p:animEffect transition="in" filter="fade">
                                      <p:cBhvr>
                                        <p:cTn id="160" dur="500"/>
                                        <p:tgtEl>
                                          <p:spTgt spid="7"/>
                                        </p:tgtEl>
                                      </p:cBhvr>
                                    </p:animEffect>
                                  </p:childTnLst>
                                </p:cTn>
                              </p:par>
                              <p:par>
                                <p:cTn id="161" presetID="49" presetClass="entr" presetSubtype="0" decel="100000" fill="hold" grpId="0" nodeType="withEffect">
                                  <p:stCondLst>
                                    <p:cond delay="600"/>
                                  </p:stCondLst>
                                  <p:childTnLst>
                                    <p:set>
                                      <p:cBhvr>
                                        <p:cTn id="162" dur="1" fill="hold">
                                          <p:stCondLst>
                                            <p:cond delay="0"/>
                                          </p:stCondLst>
                                        </p:cTn>
                                        <p:tgtEl>
                                          <p:spTgt spid="8"/>
                                        </p:tgtEl>
                                        <p:attrNameLst>
                                          <p:attrName>style.visibility</p:attrName>
                                        </p:attrNameLst>
                                      </p:cBhvr>
                                      <p:to>
                                        <p:strVal val="visible"/>
                                      </p:to>
                                    </p:set>
                                    <p:anim calcmode="lin" valueType="num">
                                      <p:cBhvr>
                                        <p:cTn id="163" dur="500" fill="hold"/>
                                        <p:tgtEl>
                                          <p:spTgt spid="8"/>
                                        </p:tgtEl>
                                        <p:attrNameLst>
                                          <p:attrName>ppt_w</p:attrName>
                                        </p:attrNameLst>
                                      </p:cBhvr>
                                      <p:tavLst>
                                        <p:tav tm="0">
                                          <p:val>
                                            <p:fltVal val="0"/>
                                          </p:val>
                                        </p:tav>
                                        <p:tav tm="100000">
                                          <p:val>
                                            <p:strVal val="#ppt_w"/>
                                          </p:val>
                                        </p:tav>
                                      </p:tavLst>
                                    </p:anim>
                                    <p:anim calcmode="lin" valueType="num">
                                      <p:cBhvr>
                                        <p:cTn id="164" dur="500" fill="hold"/>
                                        <p:tgtEl>
                                          <p:spTgt spid="8"/>
                                        </p:tgtEl>
                                        <p:attrNameLst>
                                          <p:attrName>ppt_h</p:attrName>
                                        </p:attrNameLst>
                                      </p:cBhvr>
                                      <p:tavLst>
                                        <p:tav tm="0">
                                          <p:val>
                                            <p:fltVal val="0"/>
                                          </p:val>
                                        </p:tav>
                                        <p:tav tm="100000">
                                          <p:val>
                                            <p:strVal val="#ppt_h"/>
                                          </p:val>
                                        </p:tav>
                                      </p:tavLst>
                                    </p:anim>
                                    <p:anim calcmode="lin" valueType="num">
                                      <p:cBhvr>
                                        <p:cTn id="165" dur="500" fill="hold"/>
                                        <p:tgtEl>
                                          <p:spTgt spid="8"/>
                                        </p:tgtEl>
                                        <p:attrNameLst>
                                          <p:attrName>style.rotation</p:attrName>
                                        </p:attrNameLst>
                                      </p:cBhvr>
                                      <p:tavLst>
                                        <p:tav tm="0">
                                          <p:val>
                                            <p:fltVal val="360"/>
                                          </p:val>
                                        </p:tav>
                                        <p:tav tm="100000">
                                          <p:val>
                                            <p:fltVal val="0"/>
                                          </p:val>
                                        </p:tav>
                                      </p:tavLst>
                                    </p:anim>
                                    <p:animEffect transition="in" filter="fade">
                                      <p:cBhvr>
                                        <p:cTn id="166" dur="500"/>
                                        <p:tgtEl>
                                          <p:spTgt spid="8"/>
                                        </p:tgtEl>
                                      </p:cBhvr>
                                    </p:animEffect>
                                  </p:childTnLst>
                                </p:cTn>
                              </p:par>
                              <p:par>
                                <p:cTn id="167" presetID="49" presetClass="entr" presetSubtype="0" decel="100000" fill="hold" grpId="0" nodeType="withEffect">
                                  <p:stCondLst>
                                    <p:cond delay="500"/>
                                  </p:stCondLst>
                                  <p:childTnLst>
                                    <p:set>
                                      <p:cBhvr>
                                        <p:cTn id="168" dur="1" fill="hold">
                                          <p:stCondLst>
                                            <p:cond delay="0"/>
                                          </p:stCondLst>
                                        </p:cTn>
                                        <p:tgtEl>
                                          <p:spTgt spid="9"/>
                                        </p:tgtEl>
                                        <p:attrNameLst>
                                          <p:attrName>style.visibility</p:attrName>
                                        </p:attrNameLst>
                                      </p:cBhvr>
                                      <p:to>
                                        <p:strVal val="visible"/>
                                      </p:to>
                                    </p:set>
                                    <p:anim calcmode="lin" valueType="num">
                                      <p:cBhvr>
                                        <p:cTn id="169" dur="500" fill="hold"/>
                                        <p:tgtEl>
                                          <p:spTgt spid="9"/>
                                        </p:tgtEl>
                                        <p:attrNameLst>
                                          <p:attrName>ppt_w</p:attrName>
                                        </p:attrNameLst>
                                      </p:cBhvr>
                                      <p:tavLst>
                                        <p:tav tm="0">
                                          <p:val>
                                            <p:fltVal val="0"/>
                                          </p:val>
                                        </p:tav>
                                        <p:tav tm="100000">
                                          <p:val>
                                            <p:strVal val="#ppt_w"/>
                                          </p:val>
                                        </p:tav>
                                      </p:tavLst>
                                    </p:anim>
                                    <p:anim calcmode="lin" valueType="num">
                                      <p:cBhvr>
                                        <p:cTn id="170" dur="500" fill="hold"/>
                                        <p:tgtEl>
                                          <p:spTgt spid="9"/>
                                        </p:tgtEl>
                                        <p:attrNameLst>
                                          <p:attrName>ppt_h</p:attrName>
                                        </p:attrNameLst>
                                      </p:cBhvr>
                                      <p:tavLst>
                                        <p:tav tm="0">
                                          <p:val>
                                            <p:fltVal val="0"/>
                                          </p:val>
                                        </p:tav>
                                        <p:tav tm="100000">
                                          <p:val>
                                            <p:strVal val="#ppt_h"/>
                                          </p:val>
                                        </p:tav>
                                      </p:tavLst>
                                    </p:anim>
                                    <p:anim calcmode="lin" valueType="num">
                                      <p:cBhvr>
                                        <p:cTn id="171" dur="500" fill="hold"/>
                                        <p:tgtEl>
                                          <p:spTgt spid="9"/>
                                        </p:tgtEl>
                                        <p:attrNameLst>
                                          <p:attrName>style.rotation</p:attrName>
                                        </p:attrNameLst>
                                      </p:cBhvr>
                                      <p:tavLst>
                                        <p:tav tm="0">
                                          <p:val>
                                            <p:fltVal val="360"/>
                                          </p:val>
                                        </p:tav>
                                        <p:tav tm="100000">
                                          <p:val>
                                            <p:fltVal val="0"/>
                                          </p:val>
                                        </p:tav>
                                      </p:tavLst>
                                    </p:anim>
                                    <p:animEffect transition="in" filter="fade">
                                      <p:cBhvr>
                                        <p:cTn id="172" dur="500"/>
                                        <p:tgtEl>
                                          <p:spTgt spid="9"/>
                                        </p:tgtEl>
                                      </p:cBhvr>
                                    </p:animEffect>
                                  </p:childTnLst>
                                </p:cTn>
                              </p:par>
                              <p:par>
                                <p:cTn id="173" presetID="49" presetClass="entr" presetSubtype="0" decel="100000" fill="hold" grpId="0" nodeType="withEffect">
                                  <p:stCondLst>
                                    <p:cond delay="700"/>
                                  </p:stCondLst>
                                  <p:childTnLst>
                                    <p:set>
                                      <p:cBhvr>
                                        <p:cTn id="174" dur="1" fill="hold">
                                          <p:stCondLst>
                                            <p:cond delay="0"/>
                                          </p:stCondLst>
                                        </p:cTn>
                                        <p:tgtEl>
                                          <p:spTgt spid="10"/>
                                        </p:tgtEl>
                                        <p:attrNameLst>
                                          <p:attrName>style.visibility</p:attrName>
                                        </p:attrNameLst>
                                      </p:cBhvr>
                                      <p:to>
                                        <p:strVal val="visible"/>
                                      </p:to>
                                    </p:set>
                                    <p:anim calcmode="lin" valueType="num">
                                      <p:cBhvr>
                                        <p:cTn id="175" dur="500" fill="hold"/>
                                        <p:tgtEl>
                                          <p:spTgt spid="10"/>
                                        </p:tgtEl>
                                        <p:attrNameLst>
                                          <p:attrName>ppt_w</p:attrName>
                                        </p:attrNameLst>
                                      </p:cBhvr>
                                      <p:tavLst>
                                        <p:tav tm="0">
                                          <p:val>
                                            <p:fltVal val="0"/>
                                          </p:val>
                                        </p:tav>
                                        <p:tav tm="100000">
                                          <p:val>
                                            <p:strVal val="#ppt_w"/>
                                          </p:val>
                                        </p:tav>
                                      </p:tavLst>
                                    </p:anim>
                                    <p:anim calcmode="lin" valueType="num">
                                      <p:cBhvr>
                                        <p:cTn id="176" dur="500" fill="hold"/>
                                        <p:tgtEl>
                                          <p:spTgt spid="10"/>
                                        </p:tgtEl>
                                        <p:attrNameLst>
                                          <p:attrName>ppt_h</p:attrName>
                                        </p:attrNameLst>
                                      </p:cBhvr>
                                      <p:tavLst>
                                        <p:tav tm="0">
                                          <p:val>
                                            <p:fltVal val="0"/>
                                          </p:val>
                                        </p:tav>
                                        <p:tav tm="100000">
                                          <p:val>
                                            <p:strVal val="#ppt_h"/>
                                          </p:val>
                                        </p:tav>
                                      </p:tavLst>
                                    </p:anim>
                                    <p:anim calcmode="lin" valueType="num">
                                      <p:cBhvr>
                                        <p:cTn id="177" dur="500" fill="hold"/>
                                        <p:tgtEl>
                                          <p:spTgt spid="10"/>
                                        </p:tgtEl>
                                        <p:attrNameLst>
                                          <p:attrName>style.rotation</p:attrName>
                                        </p:attrNameLst>
                                      </p:cBhvr>
                                      <p:tavLst>
                                        <p:tav tm="0">
                                          <p:val>
                                            <p:fltVal val="360"/>
                                          </p:val>
                                        </p:tav>
                                        <p:tav tm="100000">
                                          <p:val>
                                            <p:fltVal val="0"/>
                                          </p:val>
                                        </p:tav>
                                      </p:tavLst>
                                    </p:anim>
                                    <p:animEffect transition="in" filter="fade">
                                      <p:cBhvr>
                                        <p:cTn id="178" dur="500"/>
                                        <p:tgtEl>
                                          <p:spTgt spid="10"/>
                                        </p:tgtEl>
                                      </p:cBhvr>
                                    </p:animEffect>
                                  </p:childTnLst>
                                </p:cTn>
                              </p:par>
                              <p:par>
                                <p:cTn id="179" presetID="49" presetClass="entr" presetSubtype="0" decel="100000" fill="hold" grpId="0" nodeType="withEffect">
                                  <p:stCondLst>
                                    <p:cond delay="800"/>
                                  </p:stCondLst>
                                  <p:childTnLst>
                                    <p:set>
                                      <p:cBhvr>
                                        <p:cTn id="180" dur="1" fill="hold">
                                          <p:stCondLst>
                                            <p:cond delay="0"/>
                                          </p:stCondLst>
                                        </p:cTn>
                                        <p:tgtEl>
                                          <p:spTgt spid="11"/>
                                        </p:tgtEl>
                                        <p:attrNameLst>
                                          <p:attrName>style.visibility</p:attrName>
                                        </p:attrNameLst>
                                      </p:cBhvr>
                                      <p:to>
                                        <p:strVal val="visible"/>
                                      </p:to>
                                    </p:set>
                                    <p:anim calcmode="lin" valueType="num">
                                      <p:cBhvr>
                                        <p:cTn id="181" dur="500" fill="hold"/>
                                        <p:tgtEl>
                                          <p:spTgt spid="11"/>
                                        </p:tgtEl>
                                        <p:attrNameLst>
                                          <p:attrName>ppt_w</p:attrName>
                                        </p:attrNameLst>
                                      </p:cBhvr>
                                      <p:tavLst>
                                        <p:tav tm="0">
                                          <p:val>
                                            <p:fltVal val="0"/>
                                          </p:val>
                                        </p:tav>
                                        <p:tav tm="100000">
                                          <p:val>
                                            <p:strVal val="#ppt_w"/>
                                          </p:val>
                                        </p:tav>
                                      </p:tavLst>
                                    </p:anim>
                                    <p:anim calcmode="lin" valueType="num">
                                      <p:cBhvr>
                                        <p:cTn id="182" dur="500" fill="hold"/>
                                        <p:tgtEl>
                                          <p:spTgt spid="11"/>
                                        </p:tgtEl>
                                        <p:attrNameLst>
                                          <p:attrName>ppt_h</p:attrName>
                                        </p:attrNameLst>
                                      </p:cBhvr>
                                      <p:tavLst>
                                        <p:tav tm="0">
                                          <p:val>
                                            <p:fltVal val="0"/>
                                          </p:val>
                                        </p:tav>
                                        <p:tav tm="100000">
                                          <p:val>
                                            <p:strVal val="#ppt_h"/>
                                          </p:val>
                                        </p:tav>
                                      </p:tavLst>
                                    </p:anim>
                                    <p:anim calcmode="lin" valueType="num">
                                      <p:cBhvr>
                                        <p:cTn id="183" dur="500" fill="hold"/>
                                        <p:tgtEl>
                                          <p:spTgt spid="11"/>
                                        </p:tgtEl>
                                        <p:attrNameLst>
                                          <p:attrName>style.rotation</p:attrName>
                                        </p:attrNameLst>
                                      </p:cBhvr>
                                      <p:tavLst>
                                        <p:tav tm="0">
                                          <p:val>
                                            <p:fltVal val="360"/>
                                          </p:val>
                                        </p:tav>
                                        <p:tav tm="100000">
                                          <p:val>
                                            <p:fltVal val="0"/>
                                          </p:val>
                                        </p:tav>
                                      </p:tavLst>
                                    </p:anim>
                                    <p:animEffect transition="in" filter="fade">
                                      <p:cBhvr>
                                        <p:cTn id="184" dur="500"/>
                                        <p:tgtEl>
                                          <p:spTgt spid="11"/>
                                        </p:tgtEl>
                                      </p:cBhvr>
                                    </p:animEffect>
                                  </p:childTnLst>
                                </p:cTn>
                              </p:par>
                              <p:par>
                                <p:cTn id="185" presetID="49" presetClass="entr" presetSubtype="0" decel="100000" fill="hold" grpId="0" nodeType="withEffect">
                                  <p:stCondLst>
                                    <p:cond delay="900"/>
                                  </p:stCondLst>
                                  <p:childTnLst>
                                    <p:set>
                                      <p:cBhvr>
                                        <p:cTn id="186" dur="1" fill="hold">
                                          <p:stCondLst>
                                            <p:cond delay="0"/>
                                          </p:stCondLst>
                                        </p:cTn>
                                        <p:tgtEl>
                                          <p:spTgt spid="12"/>
                                        </p:tgtEl>
                                        <p:attrNameLst>
                                          <p:attrName>style.visibility</p:attrName>
                                        </p:attrNameLst>
                                      </p:cBhvr>
                                      <p:to>
                                        <p:strVal val="visible"/>
                                      </p:to>
                                    </p:set>
                                    <p:anim calcmode="lin" valueType="num">
                                      <p:cBhvr>
                                        <p:cTn id="187" dur="500" fill="hold"/>
                                        <p:tgtEl>
                                          <p:spTgt spid="12"/>
                                        </p:tgtEl>
                                        <p:attrNameLst>
                                          <p:attrName>ppt_w</p:attrName>
                                        </p:attrNameLst>
                                      </p:cBhvr>
                                      <p:tavLst>
                                        <p:tav tm="0">
                                          <p:val>
                                            <p:fltVal val="0"/>
                                          </p:val>
                                        </p:tav>
                                        <p:tav tm="100000">
                                          <p:val>
                                            <p:strVal val="#ppt_w"/>
                                          </p:val>
                                        </p:tav>
                                      </p:tavLst>
                                    </p:anim>
                                    <p:anim calcmode="lin" valueType="num">
                                      <p:cBhvr>
                                        <p:cTn id="188" dur="500" fill="hold"/>
                                        <p:tgtEl>
                                          <p:spTgt spid="12"/>
                                        </p:tgtEl>
                                        <p:attrNameLst>
                                          <p:attrName>ppt_h</p:attrName>
                                        </p:attrNameLst>
                                      </p:cBhvr>
                                      <p:tavLst>
                                        <p:tav tm="0">
                                          <p:val>
                                            <p:fltVal val="0"/>
                                          </p:val>
                                        </p:tav>
                                        <p:tav tm="100000">
                                          <p:val>
                                            <p:strVal val="#ppt_h"/>
                                          </p:val>
                                        </p:tav>
                                      </p:tavLst>
                                    </p:anim>
                                    <p:anim calcmode="lin" valueType="num">
                                      <p:cBhvr>
                                        <p:cTn id="189" dur="500" fill="hold"/>
                                        <p:tgtEl>
                                          <p:spTgt spid="12"/>
                                        </p:tgtEl>
                                        <p:attrNameLst>
                                          <p:attrName>style.rotation</p:attrName>
                                        </p:attrNameLst>
                                      </p:cBhvr>
                                      <p:tavLst>
                                        <p:tav tm="0">
                                          <p:val>
                                            <p:fltVal val="360"/>
                                          </p:val>
                                        </p:tav>
                                        <p:tav tm="100000">
                                          <p:val>
                                            <p:fltVal val="0"/>
                                          </p:val>
                                        </p:tav>
                                      </p:tavLst>
                                    </p:anim>
                                    <p:animEffect transition="in" filter="fade">
                                      <p:cBhvr>
                                        <p:cTn id="190" dur="500"/>
                                        <p:tgtEl>
                                          <p:spTgt spid="12"/>
                                        </p:tgtEl>
                                      </p:cBhvr>
                                    </p:animEffect>
                                  </p:childTnLst>
                                </p:cTn>
                              </p:par>
                              <p:par>
                                <p:cTn id="191" presetID="49" presetClass="entr" presetSubtype="0" decel="100000" fill="hold" grpId="0" nodeType="withEffect">
                                  <p:stCondLst>
                                    <p:cond delay="1100"/>
                                  </p:stCondLst>
                                  <p:childTnLst>
                                    <p:set>
                                      <p:cBhvr>
                                        <p:cTn id="192" dur="1" fill="hold">
                                          <p:stCondLst>
                                            <p:cond delay="0"/>
                                          </p:stCondLst>
                                        </p:cTn>
                                        <p:tgtEl>
                                          <p:spTgt spid="13"/>
                                        </p:tgtEl>
                                        <p:attrNameLst>
                                          <p:attrName>style.visibility</p:attrName>
                                        </p:attrNameLst>
                                      </p:cBhvr>
                                      <p:to>
                                        <p:strVal val="visible"/>
                                      </p:to>
                                    </p:set>
                                    <p:anim calcmode="lin" valueType="num">
                                      <p:cBhvr>
                                        <p:cTn id="193" dur="500" fill="hold"/>
                                        <p:tgtEl>
                                          <p:spTgt spid="13"/>
                                        </p:tgtEl>
                                        <p:attrNameLst>
                                          <p:attrName>ppt_w</p:attrName>
                                        </p:attrNameLst>
                                      </p:cBhvr>
                                      <p:tavLst>
                                        <p:tav tm="0">
                                          <p:val>
                                            <p:fltVal val="0"/>
                                          </p:val>
                                        </p:tav>
                                        <p:tav tm="100000">
                                          <p:val>
                                            <p:strVal val="#ppt_w"/>
                                          </p:val>
                                        </p:tav>
                                      </p:tavLst>
                                    </p:anim>
                                    <p:anim calcmode="lin" valueType="num">
                                      <p:cBhvr>
                                        <p:cTn id="194" dur="500" fill="hold"/>
                                        <p:tgtEl>
                                          <p:spTgt spid="13"/>
                                        </p:tgtEl>
                                        <p:attrNameLst>
                                          <p:attrName>ppt_h</p:attrName>
                                        </p:attrNameLst>
                                      </p:cBhvr>
                                      <p:tavLst>
                                        <p:tav tm="0">
                                          <p:val>
                                            <p:fltVal val="0"/>
                                          </p:val>
                                        </p:tav>
                                        <p:tav tm="100000">
                                          <p:val>
                                            <p:strVal val="#ppt_h"/>
                                          </p:val>
                                        </p:tav>
                                      </p:tavLst>
                                    </p:anim>
                                    <p:anim calcmode="lin" valueType="num">
                                      <p:cBhvr>
                                        <p:cTn id="195" dur="500" fill="hold"/>
                                        <p:tgtEl>
                                          <p:spTgt spid="13"/>
                                        </p:tgtEl>
                                        <p:attrNameLst>
                                          <p:attrName>style.rotation</p:attrName>
                                        </p:attrNameLst>
                                      </p:cBhvr>
                                      <p:tavLst>
                                        <p:tav tm="0">
                                          <p:val>
                                            <p:fltVal val="360"/>
                                          </p:val>
                                        </p:tav>
                                        <p:tav tm="100000">
                                          <p:val>
                                            <p:fltVal val="0"/>
                                          </p:val>
                                        </p:tav>
                                      </p:tavLst>
                                    </p:anim>
                                    <p:animEffect transition="in" filter="fade">
                                      <p:cBhvr>
                                        <p:cTn id="196" dur="500"/>
                                        <p:tgtEl>
                                          <p:spTgt spid="13"/>
                                        </p:tgtEl>
                                      </p:cBhvr>
                                    </p:animEffect>
                                  </p:childTnLst>
                                </p:cTn>
                              </p:par>
                              <p:par>
                                <p:cTn id="197" presetID="49" presetClass="entr" presetSubtype="0" decel="100000" fill="hold" grpId="0" nodeType="withEffect">
                                  <p:stCondLst>
                                    <p:cond delay="1100"/>
                                  </p:stCondLst>
                                  <p:childTnLst>
                                    <p:set>
                                      <p:cBhvr>
                                        <p:cTn id="198" dur="1" fill="hold">
                                          <p:stCondLst>
                                            <p:cond delay="0"/>
                                          </p:stCondLst>
                                        </p:cTn>
                                        <p:tgtEl>
                                          <p:spTgt spid="15"/>
                                        </p:tgtEl>
                                        <p:attrNameLst>
                                          <p:attrName>style.visibility</p:attrName>
                                        </p:attrNameLst>
                                      </p:cBhvr>
                                      <p:to>
                                        <p:strVal val="visible"/>
                                      </p:to>
                                    </p:set>
                                    <p:anim calcmode="lin" valueType="num">
                                      <p:cBhvr>
                                        <p:cTn id="199" dur="500" fill="hold"/>
                                        <p:tgtEl>
                                          <p:spTgt spid="15"/>
                                        </p:tgtEl>
                                        <p:attrNameLst>
                                          <p:attrName>ppt_w</p:attrName>
                                        </p:attrNameLst>
                                      </p:cBhvr>
                                      <p:tavLst>
                                        <p:tav tm="0">
                                          <p:val>
                                            <p:fltVal val="0"/>
                                          </p:val>
                                        </p:tav>
                                        <p:tav tm="100000">
                                          <p:val>
                                            <p:strVal val="#ppt_w"/>
                                          </p:val>
                                        </p:tav>
                                      </p:tavLst>
                                    </p:anim>
                                    <p:anim calcmode="lin" valueType="num">
                                      <p:cBhvr>
                                        <p:cTn id="200" dur="500" fill="hold"/>
                                        <p:tgtEl>
                                          <p:spTgt spid="15"/>
                                        </p:tgtEl>
                                        <p:attrNameLst>
                                          <p:attrName>ppt_h</p:attrName>
                                        </p:attrNameLst>
                                      </p:cBhvr>
                                      <p:tavLst>
                                        <p:tav tm="0">
                                          <p:val>
                                            <p:fltVal val="0"/>
                                          </p:val>
                                        </p:tav>
                                        <p:tav tm="100000">
                                          <p:val>
                                            <p:strVal val="#ppt_h"/>
                                          </p:val>
                                        </p:tav>
                                      </p:tavLst>
                                    </p:anim>
                                    <p:anim calcmode="lin" valueType="num">
                                      <p:cBhvr>
                                        <p:cTn id="201" dur="500" fill="hold"/>
                                        <p:tgtEl>
                                          <p:spTgt spid="15"/>
                                        </p:tgtEl>
                                        <p:attrNameLst>
                                          <p:attrName>style.rotation</p:attrName>
                                        </p:attrNameLst>
                                      </p:cBhvr>
                                      <p:tavLst>
                                        <p:tav tm="0">
                                          <p:val>
                                            <p:fltVal val="360"/>
                                          </p:val>
                                        </p:tav>
                                        <p:tav tm="100000">
                                          <p:val>
                                            <p:fltVal val="0"/>
                                          </p:val>
                                        </p:tav>
                                      </p:tavLst>
                                    </p:anim>
                                    <p:animEffect transition="in" filter="fade">
                                      <p:cBhvr>
                                        <p:cTn id="202" dur="500"/>
                                        <p:tgtEl>
                                          <p:spTgt spid="15"/>
                                        </p:tgtEl>
                                      </p:cBhvr>
                                    </p:animEffect>
                                  </p:childTnLst>
                                </p:cTn>
                              </p:par>
                              <p:par>
                                <p:cTn id="203" presetID="49" presetClass="entr" presetSubtype="0" decel="100000" fill="hold" grpId="0" nodeType="withEffect">
                                  <p:stCondLst>
                                    <p:cond delay="1400"/>
                                  </p:stCondLst>
                                  <p:childTnLst>
                                    <p:set>
                                      <p:cBhvr>
                                        <p:cTn id="204" dur="1" fill="hold">
                                          <p:stCondLst>
                                            <p:cond delay="0"/>
                                          </p:stCondLst>
                                        </p:cTn>
                                        <p:tgtEl>
                                          <p:spTgt spid="16"/>
                                        </p:tgtEl>
                                        <p:attrNameLst>
                                          <p:attrName>style.visibility</p:attrName>
                                        </p:attrNameLst>
                                      </p:cBhvr>
                                      <p:to>
                                        <p:strVal val="visible"/>
                                      </p:to>
                                    </p:set>
                                    <p:anim calcmode="lin" valueType="num">
                                      <p:cBhvr>
                                        <p:cTn id="205" dur="500" fill="hold"/>
                                        <p:tgtEl>
                                          <p:spTgt spid="16"/>
                                        </p:tgtEl>
                                        <p:attrNameLst>
                                          <p:attrName>ppt_w</p:attrName>
                                        </p:attrNameLst>
                                      </p:cBhvr>
                                      <p:tavLst>
                                        <p:tav tm="0">
                                          <p:val>
                                            <p:fltVal val="0"/>
                                          </p:val>
                                        </p:tav>
                                        <p:tav tm="100000">
                                          <p:val>
                                            <p:strVal val="#ppt_w"/>
                                          </p:val>
                                        </p:tav>
                                      </p:tavLst>
                                    </p:anim>
                                    <p:anim calcmode="lin" valueType="num">
                                      <p:cBhvr>
                                        <p:cTn id="206" dur="500" fill="hold"/>
                                        <p:tgtEl>
                                          <p:spTgt spid="16"/>
                                        </p:tgtEl>
                                        <p:attrNameLst>
                                          <p:attrName>ppt_h</p:attrName>
                                        </p:attrNameLst>
                                      </p:cBhvr>
                                      <p:tavLst>
                                        <p:tav tm="0">
                                          <p:val>
                                            <p:fltVal val="0"/>
                                          </p:val>
                                        </p:tav>
                                        <p:tav tm="100000">
                                          <p:val>
                                            <p:strVal val="#ppt_h"/>
                                          </p:val>
                                        </p:tav>
                                      </p:tavLst>
                                    </p:anim>
                                    <p:anim calcmode="lin" valueType="num">
                                      <p:cBhvr>
                                        <p:cTn id="207" dur="500" fill="hold"/>
                                        <p:tgtEl>
                                          <p:spTgt spid="16"/>
                                        </p:tgtEl>
                                        <p:attrNameLst>
                                          <p:attrName>style.rotation</p:attrName>
                                        </p:attrNameLst>
                                      </p:cBhvr>
                                      <p:tavLst>
                                        <p:tav tm="0">
                                          <p:val>
                                            <p:fltVal val="360"/>
                                          </p:val>
                                        </p:tav>
                                        <p:tav tm="100000">
                                          <p:val>
                                            <p:fltVal val="0"/>
                                          </p:val>
                                        </p:tav>
                                      </p:tavLst>
                                    </p:anim>
                                    <p:animEffect transition="in" filter="fade">
                                      <p:cBhvr>
                                        <p:cTn id="208" dur="500"/>
                                        <p:tgtEl>
                                          <p:spTgt spid="16"/>
                                        </p:tgtEl>
                                      </p:cBhvr>
                                    </p:animEffect>
                                  </p:childTnLst>
                                </p:cTn>
                              </p:par>
                              <p:par>
                                <p:cTn id="209" presetID="49" presetClass="entr" presetSubtype="0" decel="100000" fill="hold" grpId="0" nodeType="withEffect">
                                  <p:stCondLst>
                                    <p:cond delay="800"/>
                                  </p:stCondLst>
                                  <p:childTnLst>
                                    <p:set>
                                      <p:cBhvr>
                                        <p:cTn id="210" dur="1" fill="hold">
                                          <p:stCondLst>
                                            <p:cond delay="0"/>
                                          </p:stCondLst>
                                        </p:cTn>
                                        <p:tgtEl>
                                          <p:spTgt spid="17"/>
                                        </p:tgtEl>
                                        <p:attrNameLst>
                                          <p:attrName>style.visibility</p:attrName>
                                        </p:attrNameLst>
                                      </p:cBhvr>
                                      <p:to>
                                        <p:strVal val="visible"/>
                                      </p:to>
                                    </p:set>
                                    <p:anim calcmode="lin" valueType="num">
                                      <p:cBhvr>
                                        <p:cTn id="211" dur="500" fill="hold"/>
                                        <p:tgtEl>
                                          <p:spTgt spid="17"/>
                                        </p:tgtEl>
                                        <p:attrNameLst>
                                          <p:attrName>ppt_w</p:attrName>
                                        </p:attrNameLst>
                                      </p:cBhvr>
                                      <p:tavLst>
                                        <p:tav tm="0">
                                          <p:val>
                                            <p:fltVal val="0"/>
                                          </p:val>
                                        </p:tav>
                                        <p:tav tm="100000">
                                          <p:val>
                                            <p:strVal val="#ppt_w"/>
                                          </p:val>
                                        </p:tav>
                                      </p:tavLst>
                                    </p:anim>
                                    <p:anim calcmode="lin" valueType="num">
                                      <p:cBhvr>
                                        <p:cTn id="212" dur="500" fill="hold"/>
                                        <p:tgtEl>
                                          <p:spTgt spid="17"/>
                                        </p:tgtEl>
                                        <p:attrNameLst>
                                          <p:attrName>ppt_h</p:attrName>
                                        </p:attrNameLst>
                                      </p:cBhvr>
                                      <p:tavLst>
                                        <p:tav tm="0">
                                          <p:val>
                                            <p:fltVal val="0"/>
                                          </p:val>
                                        </p:tav>
                                        <p:tav tm="100000">
                                          <p:val>
                                            <p:strVal val="#ppt_h"/>
                                          </p:val>
                                        </p:tav>
                                      </p:tavLst>
                                    </p:anim>
                                    <p:anim calcmode="lin" valueType="num">
                                      <p:cBhvr>
                                        <p:cTn id="213" dur="500" fill="hold"/>
                                        <p:tgtEl>
                                          <p:spTgt spid="17"/>
                                        </p:tgtEl>
                                        <p:attrNameLst>
                                          <p:attrName>style.rotation</p:attrName>
                                        </p:attrNameLst>
                                      </p:cBhvr>
                                      <p:tavLst>
                                        <p:tav tm="0">
                                          <p:val>
                                            <p:fltVal val="360"/>
                                          </p:val>
                                        </p:tav>
                                        <p:tav tm="100000">
                                          <p:val>
                                            <p:fltVal val="0"/>
                                          </p:val>
                                        </p:tav>
                                      </p:tavLst>
                                    </p:anim>
                                    <p:animEffect transition="in" filter="fade">
                                      <p:cBhvr>
                                        <p:cTn id="214" dur="500"/>
                                        <p:tgtEl>
                                          <p:spTgt spid="17"/>
                                        </p:tgtEl>
                                      </p:cBhvr>
                                    </p:animEffect>
                                  </p:childTnLst>
                                </p:cTn>
                              </p:par>
                              <p:par>
                                <p:cTn id="215" presetID="49" presetClass="entr" presetSubtype="0" decel="100000" fill="hold" grpId="0" nodeType="withEffect">
                                  <p:stCondLst>
                                    <p:cond delay="1000"/>
                                  </p:stCondLst>
                                  <p:childTnLst>
                                    <p:set>
                                      <p:cBhvr>
                                        <p:cTn id="216" dur="1" fill="hold">
                                          <p:stCondLst>
                                            <p:cond delay="0"/>
                                          </p:stCondLst>
                                        </p:cTn>
                                        <p:tgtEl>
                                          <p:spTgt spid="18"/>
                                        </p:tgtEl>
                                        <p:attrNameLst>
                                          <p:attrName>style.visibility</p:attrName>
                                        </p:attrNameLst>
                                      </p:cBhvr>
                                      <p:to>
                                        <p:strVal val="visible"/>
                                      </p:to>
                                    </p:set>
                                    <p:anim calcmode="lin" valueType="num">
                                      <p:cBhvr>
                                        <p:cTn id="217" dur="500" fill="hold"/>
                                        <p:tgtEl>
                                          <p:spTgt spid="18"/>
                                        </p:tgtEl>
                                        <p:attrNameLst>
                                          <p:attrName>ppt_w</p:attrName>
                                        </p:attrNameLst>
                                      </p:cBhvr>
                                      <p:tavLst>
                                        <p:tav tm="0">
                                          <p:val>
                                            <p:fltVal val="0"/>
                                          </p:val>
                                        </p:tav>
                                        <p:tav tm="100000">
                                          <p:val>
                                            <p:strVal val="#ppt_w"/>
                                          </p:val>
                                        </p:tav>
                                      </p:tavLst>
                                    </p:anim>
                                    <p:anim calcmode="lin" valueType="num">
                                      <p:cBhvr>
                                        <p:cTn id="218" dur="500" fill="hold"/>
                                        <p:tgtEl>
                                          <p:spTgt spid="18"/>
                                        </p:tgtEl>
                                        <p:attrNameLst>
                                          <p:attrName>ppt_h</p:attrName>
                                        </p:attrNameLst>
                                      </p:cBhvr>
                                      <p:tavLst>
                                        <p:tav tm="0">
                                          <p:val>
                                            <p:fltVal val="0"/>
                                          </p:val>
                                        </p:tav>
                                        <p:tav tm="100000">
                                          <p:val>
                                            <p:strVal val="#ppt_h"/>
                                          </p:val>
                                        </p:tav>
                                      </p:tavLst>
                                    </p:anim>
                                    <p:anim calcmode="lin" valueType="num">
                                      <p:cBhvr>
                                        <p:cTn id="219" dur="500" fill="hold"/>
                                        <p:tgtEl>
                                          <p:spTgt spid="18"/>
                                        </p:tgtEl>
                                        <p:attrNameLst>
                                          <p:attrName>style.rotation</p:attrName>
                                        </p:attrNameLst>
                                      </p:cBhvr>
                                      <p:tavLst>
                                        <p:tav tm="0">
                                          <p:val>
                                            <p:fltVal val="360"/>
                                          </p:val>
                                        </p:tav>
                                        <p:tav tm="100000">
                                          <p:val>
                                            <p:fltVal val="0"/>
                                          </p:val>
                                        </p:tav>
                                      </p:tavLst>
                                    </p:anim>
                                    <p:animEffect transition="in" filter="fade">
                                      <p:cBhvr>
                                        <p:cTn id="220" dur="500"/>
                                        <p:tgtEl>
                                          <p:spTgt spid="18"/>
                                        </p:tgtEl>
                                      </p:cBhvr>
                                    </p:animEffect>
                                  </p:childTnLst>
                                </p:cTn>
                              </p:par>
                              <p:par>
                                <p:cTn id="221" presetID="49" presetClass="entr" presetSubtype="0" decel="100000" fill="hold" grpId="0" nodeType="withEffect">
                                  <p:stCondLst>
                                    <p:cond delay="1300"/>
                                  </p:stCondLst>
                                  <p:childTnLst>
                                    <p:set>
                                      <p:cBhvr>
                                        <p:cTn id="222" dur="1" fill="hold">
                                          <p:stCondLst>
                                            <p:cond delay="0"/>
                                          </p:stCondLst>
                                        </p:cTn>
                                        <p:tgtEl>
                                          <p:spTgt spid="20"/>
                                        </p:tgtEl>
                                        <p:attrNameLst>
                                          <p:attrName>style.visibility</p:attrName>
                                        </p:attrNameLst>
                                      </p:cBhvr>
                                      <p:to>
                                        <p:strVal val="visible"/>
                                      </p:to>
                                    </p:set>
                                    <p:anim calcmode="lin" valueType="num">
                                      <p:cBhvr>
                                        <p:cTn id="223" dur="500" fill="hold"/>
                                        <p:tgtEl>
                                          <p:spTgt spid="20"/>
                                        </p:tgtEl>
                                        <p:attrNameLst>
                                          <p:attrName>ppt_w</p:attrName>
                                        </p:attrNameLst>
                                      </p:cBhvr>
                                      <p:tavLst>
                                        <p:tav tm="0">
                                          <p:val>
                                            <p:fltVal val="0"/>
                                          </p:val>
                                        </p:tav>
                                        <p:tav tm="100000">
                                          <p:val>
                                            <p:strVal val="#ppt_w"/>
                                          </p:val>
                                        </p:tav>
                                      </p:tavLst>
                                    </p:anim>
                                    <p:anim calcmode="lin" valueType="num">
                                      <p:cBhvr>
                                        <p:cTn id="224" dur="500" fill="hold"/>
                                        <p:tgtEl>
                                          <p:spTgt spid="20"/>
                                        </p:tgtEl>
                                        <p:attrNameLst>
                                          <p:attrName>ppt_h</p:attrName>
                                        </p:attrNameLst>
                                      </p:cBhvr>
                                      <p:tavLst>
                                        <p:tav tm="0">
                                          <p:val>
                                            <p:fltVal val="0"/>
                                          </p:val>
                                        </p:tav>
                                        <p:tav tm="100000">
                                          <p:val>
                                            <p:strVal val="#ppt_h"/>
                                          </p:val>
                                        </p:tav>
                                      </p:tavLst>
                                    </p:anim>
                                    <p:anim calcmode="lin" valueType="num">
                                      <p:cBhvr>
                                        <p:cTn id="225" dur="500" fill="hold"/>
                                        <p:tgtEl>
                                          <p:spTgt spid="20"/>
                                        </p:tgtEl>
                                        <p:attrNameLst>
                                          <p:attrName>style.rotation</p:attrName>
                                        </p:attrNameLst>
                                      </p:cBhvr>
                                      <p:tavLst>
                                        <p:tav tm="0">
                                          <p:val>
                                            <p:fltVal val="360"/>
                                          </p:val>
                                        </p:tav>
                                        <p:tav tm="100000">
                                          <p:val>
                                            <p:fltVal val="0"/>
                                          </p:val>
                                        </p:tav>
                                      </p:tavLst>
                                    </p:anim>
                                    <p:animEffect transition="in" filter="fade">
                                      <p:cBhvr>
                                        <p:cTn id="226" dur="500"/>
                                        <p:tgtEl>
                                          <p:spTgt spid="20"/>
                                        </p:tgtEl>
                                      </p:cBhvr>
                                    </p:animEffect>
                                  </p:childTnLst>
                                </p:cTn>
                              </p:par>
                              <p:par>
                                <p:cTn id="227" presetID="22" presetClass="entr" presetSubtype="8" fill="hold" grpId="0" nodeType="withEffect">
                                  <p:stCondLst>
                                    <p:cond delay="1400"/>
                                  </p:stCondLst>
                                  <p:childTnLst>
                                    <p:set>
                                      <p:cBhvr>
                                        <p:cTn id="228" dur="1" fill="hold">
                                          <p:stCondLst>
                                            <p:cond delay="0"/>
                                          </p:stCondLst>
                                        </p:cTn>
                                        <p:tgtEl>
                                          <p:spTgt spid="56"/>
                                        </p:tgtEl>
                                        <p:attrNameLst>
                                          <p:attrName>style.visibility</p:attrName>
                                        </p:attrNameLst>
                                      </p:cBhvr>
                                      <p:to>
                                        <p:strVal val="visible"/>
                                      </p:to>
                                    </p:set>
                                    <p:animEffect transition="in" filter="wipe(left)">
                                      <p:cBhvr>
                                        <p:cTn id="2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20" grpId="0" animBg="1"/>
      <p:bldP spid="115" grpId="0" animBg="1"/>
      <p:bldP spid="134" grpId="0" animBg="1"/>
      <p:bldP spid="59" grpId="0" animBg="1"/>
      <p:bldP spid="136" grpId="0" animBg="1"/>
      <p:bldP spid="137" grpId="0" animBg="1"/>
      <p:bldP spid="138" grpId="0" animBg="1"/>
      <p:bldP spid="61"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58" grpId="0" animBg="1"/>
      <p:bldP spid="150" grpId="0" animBg="1"/>
      <p:bldP spid="151" grpId="0" animBg="1"/>
      <p:bldP spid="152" grpId="0" animBg="1"/>
      <p:bldP spid="153"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63" grpId="0" animBg="1"/>
      <p:bldP spid="175" grpId="0" animBg="1"/>
      <p:bldP spid="176" grpId="0" animBg="1"/>
      <p:bldP spid="177" grpId="0" animBg="1"/>
      <p:bldP spid="179" grpId="0" animBg="1"/>
      <p:bldP spid="180" grpId="0" animBg="1"/>
      <p:bldP spid="181"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8" name="等腰三角形 7"/>
          <p:cNvSpPr/>
          <p:nvPr/>
        </p:nvSpPr>
        <p:spPr>
          <a:xfrm rot="16200000">
            <a:off x="5812027" y="2217606"/>
            <a:ext cx="817934" cy="70511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5812027" y="1812947"/>
            <a:ext cx="817934" cy="70511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5812027" y="2626573"/>
            <a:ext cx="817934" cy="70511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5812028" y="3035538"/>
            <a:ext cx="817934" cy="70511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5812027" y="3853471"/>
            <a:ext cx="817934" cy="70511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5812027" y="3445802"/>
            <a:ext cx="817934" cy="70511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a:spLocks noChangeAspect="1"/>
          </p:cNvSpPr>
          <p:nvPr/>
        </p:nvSpPr>
        <p:spPr>
          <a:xfrm rot="5400000">
            <a:off x="-201600" y="2034659"/>
            <a:ext cx="2923200" cy="2520000"/>
          </a:xfrm>
          <a:prstGeom prst="triangle">
            <a:avLst/>
          </a:prstGeom>
          <a:solidFill>
            <a:srgbClr val="AF26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a:spLocks noChangeAspect="1"/>
          </p:cNvSpPr>
          <p:nvPr/>
        </p:nvSpPr>
        <p:spPr>
          <a:xfrm rot="5400000">
            <a:off x="-115200" y="197029"/>
            <a:ext cx="1670400" cy="1440000"/>
          </a:xfrm>
          <a:prstGeom prst="triangle">
            <a:avLst/>
          </a:prstGeom>
          <a:solidFill>
            <a:srgbClr val="F8B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a:spLocks noChangeAspect="1"/>
          </p:cNvSpPr>
          <p:nvPr/>
        </p:nvSpPr>
        <p:spPr>
          <a:xfrm rot="5400000">
            <a:off x="-144000" y="4914000"/>
            <a:ext cx="2088000" cy="1800000"/>
          </a:xfrm>
          <a:prstGeom prst="triangle">
            <a:avLst/>
          </a:prstGeom>
          <a:solidFill>
            <a:srgbClr val="D9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a:spLocks noChangeAspect="1"/>
          </p:cNvSpPr>
          <p:nvPr/>
        </p:nvSpPr>
        <p:spPr>
          <a:xfrm rot="5400000">
            <a:off x="-133558" y="1116804"/>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a:spLocks noChangeAspect="1"/>
          </p:cNvSpPr>
          <p:nvPr/>
        </p:nvSpPr>
        <p:spPr>
          <a:xfrm rot="5400000">
            <a:off x="-155166" y="1934518"/>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p:nvSpPr>
        <p:spPr>
          <a:xfrm rot="5400000">
            <a:off x="-115200" y="4142219"/>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rot="5400000">
            <a:off x="2245754" y="597444"/>
            <a:ext cx="835200" cy="720000"/>
          </a:xfrm>
          <a:prstGeom prst="triangle">
            <a:avLst/>
          </a:prstGeom>
          <a:solidFill>
            <a:srgbClr val="FE5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5400000">
            <a:off x="3476552" y="1902456"/>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p:nvSpPr>
        <p:spPr>
          <a:xfrm rot="5400000">
            <a:off x="2668135" y="6133370"/>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a:spLocks noChangeAspect="1"/>
          </p:cNvSpPr>
          <p:nvPr/>
        </p:nvSpPr>
        <p:spPr>
          <a:xfrm rot="5400000">
            <a:off x="-115200" y="5798878"/>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a:spLocks noChangeAspect="1"/>
          </p:cNvSpPr>
          <p:nvPr/>
        </p:nvSpPr>
        <p:spPr>
          <a:xfrm rot="16200000" flipH="1">
            <a:off x="9081600" y="230400"/>
            <a:ext cx="3340800" cy="2880000"/>
          </a:xfrm>
          <a:prstGeom prst="triangle">
            <a:avLst/>
          </a:prstGeom>
          <a:solidFill>
            <a:srgbClr val="1A9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a:spLocks noChangeAspect="1"/>
          </p:cNvSpPr>
          <p:nvPr/>
        </p:nvSpPr>
        <p:spPr>
          <a:xfrm rot="16200000" flipH="1">
            <a:off x="10831200" y="3436914"/>
            <a:ext cx="1461600" cy="1260000"/>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a:spLocks noChangeAspect="1"/>
          </p:cNvSpPr>
          <p:nvPr/>
        </p:nvSpPr>
        <p:spPr>
          <a:xfrm rot="16200000" flipH="1">
            <a:off x="10636800" y="5302800"/>
            <a:ext cx="1670400" cy="1440000"/>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a:spLocks noChangeAspect="1"/>
          </p:cNvSpPr>
          <p:nvPr/>
        </p:nvSpPr>
        <p:spPr>
          <a:xfrm rot="16200000" flipH="1">
            <a:off x="10835551" y="2664659"/>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a:spLocks noChangeAspect="1"/>
          </p:cNvSpPr>
          <p:nvPr/>
        </p:nvSpPr>
        <p:spPr>
          <a:xfrm rot="16200000" flipH="1">
            <a:off x="10831200" y="1203059"/>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a:spLocks noChangeAspect="1"/>
          </p:cNvSpPr>
          <p:nvPr/>
        </p:nvSpPr>
        <p:spPr>
          <a:xfrm rot="16200000" flipH="1">
            <a:off x="10835551" y="4244507"/>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a:spLocks noChangeAspect="1"/>
          </p:cNvSpPr>
          <p:nvPr/>
        </p:nvSpPr>
        <p:spPr>
          <a:xfrm rot="16200000" flipH="1">
            <a:off x="10835551" y="4870854"/>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a:spLocks noChangeAspect="1"/>
          </p:cNvSpPr>
          <p:nvPr/>
        </p:nvSpPr>
        <p:spPr>
          <a:xfrm rot="16200000" flipH="1">
            <a:off x="10835551" y="100599"/>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a:spLocks noChangeAspect="1"/>
          </p:cNvSpPr>
          <p:nvPr/>
        </p:nvSpPr>
        <p:spPr>
          <a:xfrm rot="16200000" flipH="1">
            <a:off x="9616779" y="2558514"/>
            <a:ext cx="835200" cy="720000"/>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a:spLocks noChangeAspect="1"/>
          </p:cNvSpPr>
          <p:nvPr/>
        </p:nvSpPr>
        <p:spPr>
          <a:xfrm rot="16200000" flipH="1">
            <a:off x="8133886" y="3826303"/>
            <a:ext cx="417600" cy="360000"/>
          </a:xfrm>
          <a:prstGeom prst="triangle">
            <a:avLst/>
          </a:prstGeom>
          <a:solidFill>
            <a:srgbClr val="AF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962890" y="4797714"/>
            <a:ext cx="283490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研究背景及意义</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0997961"/>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10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0" nodeType="withEffect">
                                  <p:stCondLst>
                                    <p:cond delay="2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20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22" presetClass="entr" presetSubtype="8" fill="hold" grpId="0" nodeType="withEffect">
                                  <p:stCondLst>
                                    <p:cond delay="130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500"/>
                                        <p:tgtEl>
                                          <p:spTgt spid="39"/>
                                        </p:tgtEl>
                                      </p:cBhvr>
                                    </p:animEffect>
                                  </p:childTnLst>
                                </p:cTn>
                              </p:par>
                              <p:par>
                                <p:cTn id="68" presetID="49" presetClass="entr" presetSubtype="0" decel="100000" fill="hold" grpId="0" nodeType="withEffect">
                                  <p:stCondLst>
                                    <p:cond delay="700"/>
                                  </p:stCondLst>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ppt_w</p:attrName>
                                        </p:attrNameLst>
                                      </p:cBhvr>
                                      <p:tavLst>
                                        <p:tav tm="0">
                                          <p:val>
                                            <p:fltVal val="0"/>
                                          </p:val>
                                        </p:tav>
                                        <p:tav tm="100000">
                                          <p:val>
                                            <p:strVal val="#ppt_w"/>
                                          </p:val>
                                        </p:tav>
                                      </p:tavLst>
                                    </p:anim>
                                    <p:anim calcmode="lin" valueType="num">
                                      <p:cBhvr>
                                        <p:cTn id="71" dur="500" fill="hold"/>
                                        <p:tgtEl>
                                          <p:spTgt spid="8"/>
                                        </p:tgtEl>
                                        <p:attrNameLst>
                                          <p:attrName>ppt_h</p:attrName>
                                        </p:attrNameLst>
                                      </p:cBhvr>
                                      <p:tavLst>
                                        <p:tav tm="0">
                                          <p:val>
                                            <p:fltVal val="0"/>
                                          </p:val>
                                        </p:tav>
                                        <p:tav tm="100000">
                                          <p:val>
                                            <p:strVal val="#ppt_h"/>
                                          </p:val>
                                        </p:tav>
                                      </p:tavLst>
                                    </p:anim>
                                    <p:anim calcmode="lin" valueType="num">
                                      <p:cBhvr>
                                        <p:cTn id="72" dur="500" fill="hold"/>
                                        <p:tgtEl>
                                          <p:spTgt spid="8"/>
                                        </p:tgtEl>
                                        <p:attrNameLst>
                                          <p:attrName>style.rotation</p:attrName>
                                        </p:attrNameLst>
                                      </p:cBhvr>
                                      <p:tavLst>
                                        <p:tav tm="0">
                                          <p:val>
                                            <p:fltVal val="360"/>
                                          </p:val>
                                        </p:tav>
                                        <p:tav tm="100000">
                                          <p:val>
                                            <p:fltVal val="0"/>
                                          </p:val>
                                        </p:tav>
                                      </p:tavLst>
                                    </p:anim>
                                    <p:animEffect transition="in" filter="fade">
                                      <p:cBhvr>
                                        <p:cTn id="73" dur="500"/>
                                        <p:tgtEl>
                                          <p:spTgt spid="8"/>
                                        </p:tgtEl>
                                      </p:cBhvr>
                                    </p:animEffect>
                                  </p:childTnLst>
                                </p:cTn>
                              </p:par>
                              <p:par>
                                <p:cTn id="74" presetID="49" presetClass="entr" presetSubtype="0" decel="100000" fill="hold" grpId="0" nodeType="withEffect">
                                  <p:stCondLst>
                                    <p:cond delay="800"/>
                                  </p:stCondLst>
                                  <p:childTnLst>
                                    <p:set>
                                      <p:cBhvr>
                                        <p:cTn id="75" dur="1" fill="hold">
                                          <p:stCondLst>
                                            <p:cond delay="0"/>
                                          </p:stCondLst>
                                        </p:cTn>
                                        <p:tgtEl>
                                          <p:spTgt spid="9"/>
                                        </p:tgtEl>
                                        <p:attrNameLst>
                                          <p:attrName>style.visibility</p:attrName>
                                        </p:attrNameLst>
                                      </p:cBhvr>
                                      <p:to>
                                        <p:strVal val="visible"/>
                                      </p:to>
                                    </p:set>
                                    <p:anim calcmode="lin" valueType="num">
                                      <p:cBhvr>
                                        <p:cTn id="76" dur="500" fill="hold"/>
                                        <p:tgtEl>
                                          <p:spTgt spid="9"/>
                                        </p:tgtEl>
                                        <p:attrNameLst>
                                          <p:attrName>ppt_w</p:attrName>
                                        </p:attrNameLst>
                                      </p:cBhvr>
                                      <p:tavLst>
                                        <p:tav tm="0">
                                          <p:val>
                                            <p:fltVal val="0"/>
                                          </p:val>
                                        </p:tav>
                                        <p:tav tm="100000">
                                          <p:val>
                                            <p:strVal val="#ppt_w"/>
                                          </p:val>
                                        </p:tav>
                                      </p:tavLst>
                                    </p:anim>
                                    <p:anim calcmode="lin" valueType="num">
                                      <p:cBhvr>
                                        <p:cTn id="77" dur="500" fill="hold"/>
                                        <p:tgtEl>
                                          <p:spTgt spid="9"/>
                                        </p:tgtEl>
                                        <p:attrNameLst>
                                          <p:attrName>ppt_h</p:attrName>
                                        </p:attrNameLst>
                                      </p:cBhvr>
                                      <p:tavLst>
                                        <p:tav tm="0">
                                          <p:val>
                                            <p:fltVal val="0"/>
                                          </p:val>
                                        </p:tav>
                                        <p:tav tm="100000">
                                          <p:val>
                                            <p:strVal val="#ppt_h"/>
                                          </p:val>
                                        </p:tav>
                                      </p:tavLst>
                                    </p:anim>
                                    <p:anim calcmode="lin" valueType="num">
                                      <p:cBhvr>
                                        <p:cTn id="78" dur="500" fill="hold"/>
                                        <p:tgtEl>
                                          <p:spTgt spid="9"/>
                                        </p:tgtEl>
                                        <p:attrNameLst>
                                          <p:attrName>style.rotation</p:attrName>
                                        </p:attrNameLst>
                                      </p:cBhvr>
                                      <p:tavLst>
                                        <p:tav tm="0">
                                          <p:val>
                                            <p:fltVal val="360"/>
                                          </p:val>
                                        </p:tav>
                                        <p:tav tm="100000">
                                          <p:val>
                                            <p:fltVal val="0"/>
                                          </p:val>
                                        </p:tav>
                                      </p:tavLst>
                                    </p:anim>
                                    <p:animEffect transition="in" filter="fade">
                                      <p:cBhvr>
                                        <p:cTn id="79" dur="500"/>
                                        <p:tgtEl>
                                          <p:spTgt spid="9"/>
                                        </p:tgtEl>
                                      </p:cBhvr>
                                    </p:animEffect>
                                  </p:childTnLst>
                                </p:cTn>
                              </p:par>
                              <p:par>
                                <p:cTn id="80" presetID="49" presetClass="entr" presetSubtype="0" decel="100000" fill="hold" grpId="0" nodeType="withEffect">
                                  <p:stCondLst>
                                    <p:cond delay="900"/>
                                  </p:stCondLst>
                                  <p:childTnLst>
                                    <p:set>
                                      <p:cBhvr>
                                        <p:cTn id="81" dur="1" fill="hold">
                                          <p:stCondLst>
                                            <p:cond delay="0"/>
                                          </p:stCondLst>
                                        </p:cTn>
                                        <p:tgtEl>
                                          <p:spTgt spid="10"/>
                                        </p:tgtEl>
                                        <p:attrNameLst>
                                          <p:attrName>style.visibility</p:attrName>
                                        </p:attrNameLst>
                                      </p:cBhvr>
                                      <p:to>
                                        <p:strVal val="visible"/>
                                      </p:to>
                                    </p:set>
                                    <p:anim calcmode="lin" valueType="num">
                                      <p:cBhvr>
                                        <p:cTn id="82" dur="500" fill="hold"/>
                                        <p:tgtEl>
                                          <p:spTgt spid="10"/>
                                        </p:tgtEl>
                                        <p:attrNameLst>
                                          <p:attrName>ppt_w</p:attrName>
                                        </p:attrNameLst>
                                      </p:cBhvr>
                                      <p:tavLst>
                                        <p:tav tm="0">
                                          <p:val>
                                            <p:fltVal val="0"/>
                                          </p:val>
                                        </p:tav>
                                        <p:tav tm="100000">
                                          <p:val>
                                            <p:strVal val="#ppt_w"/>
                                          </p:val>
                                        </p:tav>
                                      </p:tavLst>
                                    </p:anim>
                                    <p:anim calcmode="lin" valueType="num">
                                      <p:cBhvr>
                                        <p:cTn id="83" dur="500" fill="hold"/>
                                        <p:tgtEl>
                                          <p:spTgt spid="10"/>
                                        </p:tgtEl>
                                        <p:attrNameLst>
                                          <p:attrName>ppt_h</p:attrName>
                                        </p:attrNameLst>
                                      </p:cBhvr>
                                      <p:tavLst>
                                        <p:tav tm="0">
                                          <p:val>
                                            <p:fltVal val="0"/>
                                          </p:val>
                                        </p:tav>
                                        <p:tav tm="100000">
                                          <p:val>
                                            <p:strVal val="#ppt_h"/>
                                          </p:val>
                                        </p:tav>
                                      </p:tavLst>
                                    </p:anim>
                                    <p:anim calcmode="lin" valueType="num">
                                      <p:cBhvr>
                                        <p:cTn id="84" dur="500" fill="hold"/>
                                        <p:tgtEl>
                                          <p:spTgt spid="10"/>
                                        </p:tgtEl>
                                        <p:attrNameLst>
                                          <p:attrName>style.rotation</p:attrName>
                                        </p:attrNameLst>
                                      </p:cBhvr>
                                      <p:tavLst>
                                        <p:tav tm="0">
                                          <p:val>
                                            <p:fltVal val="360"/>
                                          </p:val>
                                        </p:tav>
                                        <p:tav tm="100000">
                                          <p:val>
                                            <p:fltVal val="0"/>
                                          </p:val>
                                        </p:tav>
                                      </p:tavLst>
                                    </p:anim>
                                    <p:animEffect transition="in" filter="fade">
                                      <p:cBhvr>
                                        <p:cTn id="85" dur="500"/>
                                        <p:tgtEl>
                                          <p:spTgt spid="10"/>
                                        </p:tgtEl>
                                      </p:cBhvr>
                                    </p:animEffect>
                                  </p:childTnLst>
                                </p:cTn>
                              </p:par>
                              <p:par>
                                <p:cTn id="86" presetID="49" presetClass="entr" presetSubtype="0" decel="100000" fill="hold" grpId="0" nodeType="withEffect">
                                  <p:stCondLst>
                                    <p:cond delay="1000"/>
                                  </p:stCondLst>
                                  <p:childTnLst>
                                    <p:set>
                                      <p:cBhvr>
                                        <p:cTn id="87" dur="1" fill="hold">
                                          <p:stCondLst>
                                            <p:cond delay="0"/>
                                          </p:stCondLst>
                                        </p:cTn>
                                        <p:tgtEl>
                                          <p:spTgt spid="11"/>
                                        </p:tgtEl>
                                        <p:attrNameLst>
                                          <p:attrName>style.visibility</p:attrName>
                                        </p:attrNameLst>
                                      </p:cBhvr>
                                      <p:to>
                                        <p:strVal val="visible"/>
                                      </p:to>
                                    </p:set>
                                    <p:anim calcmode="lin" valueType="num">
                                      <p:cBhvr>
                                        <p:cTn id="88" dur="500" fill="hold"/>
                                        <p:tgtEl>
                                          <p:spTgt spid="11"/>
                                        </p:tgtEl>
                                        <p:attrNameLst>
                                          <p:attrName>ppt_w</p:attrName>
                                        </p:attrNameLst>
                                      </p:cBhvr>
                                      <p:tavLst>
                                        <p:tav tm="0">
                                          <p:val>
                                            <p:fltVal val="0"/>
                                          </p:val>
                                        </p:tav>
                                        <p:tav tm="100000">
                                          <p:val>
                                            <p:strVal val="#ppt_w"/>
                                          </p:val>
                                        </p:tav>
                                      </p:tavLst>
                                    </p:anim>
                                    <p:anim calcmode="lin" valueType="num">
                                      <p:cBhvr>
                                        <p:cTn id="89" dur="500" fill="hold"/>
                                        <p:tgtEl>
                                          <p:spTgt spid="11"/>
                                        </p:tgtEl>
                                        <p:attrNameLst>
                                          <p:attrName>ppt_h</p:attrName>
                                        </p:attrNameLst>
                                      </p:cBhvr>
                                      <p:tavLst>
                                        <p:tav tm="0">
                                          <p:val>
                                            <p:fltVal val="0"/>
                                          </p:val>
                                        </p:tav>
                                        <p:tav tm="100000">
                                          <p:val>
                                            <p:strVal val="#ppt_h"/>
                                          </p:val>
                                        </p:tav>
                                      </p:tavLst>
                                    </p:anim>
                                    <p:anim calcmode="lin" valueType="num">
                                      <p:cBhvr>
                                        <p:cTn id="90" dur="500" fill="hold"/>
                                        <p:tgtEl>
                                          <p:spTgt spid="11"/>
                                        </p:tgtEl>
                                        <p:attrNameLst>
                                          <p:attrName>style.rotation</p:attrName>
                                        </p:attrNameLst>
                                      </p:cBhvr>
                                      <p:tavLst>
                                        <p:tav tm="0">
                                          <p:val>
                                            <p:fltVal val="360"/>
                                          </p:val>
                                        </p:tav>
                                        <p:tav tm="100000">
                                          <p:val>
                                            <p:fltVal val="0"/>
                                          </p:val>
                                        </p:tav>
                                      </p:tavLst>
                                    </p:anim>
                                    <p:animEffect transition="in" filter="fade">
                                      <p:cBhvr>
                                        <p:cTn id="91" dur="500"/>
                                        <p:tgtEl>
                                          <p:spTgt spid="11"/>
                                        </p:tgtEl>
                                      </p:cBhvr>
                                    </p:animEffect>
                                  </p:childTnLst>
                                </p:cTn>
                              </p:par>
                              <p:par>
                                <p:cTn id="92" presetID="49" presetClass="entr" presetSubtype="0" decel="100000" fill="hold" grpId="0" nodeType="withEffect">
                                  <p:stCondLst>
                                    <p:cond delay="1100"/>
                                  </p:stCondLst>
                                  <p:childTnLst>
                                    <p:set>
                                      <p:cBhvr>
                                        <p:cTn id="93" dur="1" fill="hold">
                                          <p:stCondLst>
                                            <p:cond delay="0"/>
                                          </p:stCondLst>
                                        </p:cTn>
                                        <p:tgtEl>
                                          <p:spTgt spid="12"/>
                                        </p:tgtEl>
                                        <p:attrNameLst>
                                          <p:attrName>style.visibility</p:attrName>
                                        </p:attrNameLst>
                                      </p:cBhvr>
                                      <p:to>
                                        <p:strVal val="visible"/>
                                      </p:to>
                                    </p:set>
                                    <p:anim calcmode="lin" valueType="num">
                                      <p:cBhvr>
                                        <p:cTn id="94" dur="500" fill="hold"/>
                                        <p:tgtEl>
                                          <p:spTgt spid="12"/>
                                        </p:tgtEl>
                                        <p:attrNameLst>
                                          <p:attrName>ppt_w</p:attrName>
                                        </p:attrNameLst>
                                      </p:cBhvr>
                                      <p:tavLst>
                                        <p:tav tm="0">
                                          <p:val>
                                            <p:fltVal val="0"/>
                                          </p:val>
                                        </p:tav>
                                        <p:tav tm="100000">
                                          <p:val>
                                            <p:strVal val="#ppt_w"/>
                                          </p:val>
                                        </p:tav>
                                      </p:tavLst>
                                    </p:anim>
                                    <p:anim calcmode="lin" valueType="num">
                                      <p:cBhvr>
                                        <p:cTn id="95" dur="500" fill="hold"/>
                                        <p:tgtEl>
                                          <p:spTgt spid="12"/>
                                        </p:tgtEl>
                                        <p:attrNameLst>
                                          <p:attrName>ppt_h</p:attrName>
                                        </p:attrNameLst>
                                      </p:cBhvr>
                                      <p:tavLst>
                                        <p:tav tm="0">
                                          <p:val>
                                            <p:fltVal val="0"/>
                                          </p:val>
                                        </p:tav>
                                        <p:tav tm="100000">
                                          <p:val>
                                            <p:strVal val="#ppt_h"/>
                                          </p:val>
                                        </p:tav>
                                      </p:tavLst>
                                    </p:anim>
                                    <p:anim calcmode="lin" valueType="num">
                                      <p:cBhvr>
                                        <p:cTn id="96" dur="500" fill="hold"/>
                                        <p:tgtEl>
                                          <p:spTgt spid="12"/>
                                        </p:tgtEl>
                                        <p:attrNameLst>
                                          <p:attrName>style.rotation</p:attrName>
                                        </p:attrNameLst>
                                      </p:cBhvr>
                                      <p:tavLst>
                                        <p:tav tm="0">
                                          <p:val>
                                            <p:fltVal val="360"/>
                                          </p:val>
                                        </p:tav>
                                        <p:tav tm="100000">
                                          <p:val>
                                            <p:fltVal val="0"/>
                                          </p:val>
                                        </p:tav>
                                      </p:tavLst>
                                    </p:anim>
                                    <p:animEffect transition="in" filter="fade">
                                      <p:cBhvr>
                                        <p:cTn id="97" dur="500"/>
                                        <p:tgtEl>
                                          <p:spTgt spid="12"/>
                                        </p:tgtEl>
                                      </p:cBhvr>
                                    </p:animEffect>
                                  </p:childTnLst>
                                </p:cTn>
                              </p:par>
                              <p:par>
                                <p:cTn id="98" presetID="49" presetClass="entr" presetSubtype="0" decel="100000" fill="hold" grpId="0" nodeType="withEffect">
                                  <p:stCondLst>
                                    <p:cond delay="1200"/>
                                  </p:stCondLst>
                                  <p:childTnLst>
                                    <p:set>
                                      <p:cBhvr>
                                        <p:cTn id="99" dur="1" fill="hold">
                                          <p:stCondLst>
                                            <p:cond delay="0"/>
                                          </p:stCondLst>
                                        </p:cTn>
                                        <p:tgtEl>
                                          <p:spTgt spid="13"/>
                                        </p:tgtEl>
                                        <p:attrNameLst>
                                          <p:attrName>style.visibility</p:attrName>
                                        </p:attrNameLst>
                                      </p:cBhvr>
                                      <p:to>
                                        <p:strVal val="visible"/>
                                      </p:to>
                                    </p:set>
                                    <p:anim calcmode="lin" valueType="num">
                                      <p:cBhvr>
                                        <p:cTn id="100" dur="500" fill="hold"/>
                                        <p:tgtEl>
                                          <p:spTgt spid="13"/>
                                        </p:tgtEl>
                                        <p:attrNameLst>
                                          <p:attrName>ppt_w</p:attrName>
                                        </p:attrNameLst>
                                      </p:cBhvr>
                                      <p:tavLst>
                                        <p:tav tm="0">
                                          <p:val>
                                            <p:fltVal val="0"/>
                                          </p:val>
                                        </p:tav>
                                        <p:tav tm="100000">
                                          <p:val>
                                            <p:strVal val="#ppt_w"/>
                                          </p:val>
                                        </p:tav>
                                      </p:tavLst>
                                    </p:anim>
                                    <p:anim calcmode="lin" valueType="num">
                                      <p:cBhvr>
                                        <p:cTn id="101" dur="500" fill="hold"/>
                                        <p:tgtEl>
                                          <p:spTgt spid="13"/>
                                        </p:tgtEl>
                                        <p:attrNameLst>
                                          <p:attrName>ppt_h</p:attrName>
                                        </p:attrNameLst>
                                      </p:cBhvr>
                                      <p:tavLst>
                                        <p:tav tm="0">
                                          <p:val>
                                            <p:fltVal val="0"/>
                                          </p:val>
                                        </p:tav>
                                        <p:tav tm="100000">
                                          <p:val>
                                            <p:strVal val="#ppt_h"/>
                                          </p:val>
                                        </p:tav>
                                      </p:tavLst>
                                    </p:anim>
                                    <p:anim calcmode="lin" valueType="num">
                                      <p:cBhvr>
                                        <p:cTn id="102" dur="500" fill="hold"/>
                                        <p:tgtEl>
                                          <p:spTgt spid="13"/>
                                        </p:tgtEl>
                                        <p:attrNameLst>
                                          <p:attrName>style.rotation</p:attrName>
                                        </p:attrNameLst>
                                      </p:cBhvr>
                                      <p:tavLst>
                                        <p:tav tm="0">
                                          <p:val>
                                            <p:fltVal val="360"/>
                                          </p:val>
                                        </p:tav>
                                        <p:tav tm="100000">
                                          <p:val>
                                            <p:fltVal val="0"/>
                                          </p:val>
                                        </p:tav>
                                      </p:tavLst>
                                    </p:anim>
                                    <p:animEffect transition="in" filter="fade">
                                      <p:cBhvr>
                                        <p:cTn id="10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P spid="33" grpId="0" animBg="1"/>
      <p:bldP spid="34" grpId="0" animBg="1"/>
      <p:bldP spid="36" grpId="0" animBg="1"/>
      <p:bldP spid="37" grpId="0" animBg="1"/>
      <p:bldP spid="38"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72454" y="228447"/>
            <a:ext cx="461394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选题意义概述</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966" y="2492711"/>
            <a:ext cx="1800000" cy="1800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174" y="4655031"/>
            <a:ext cx="1800000" cy="18000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943" y="4642036"/>
            <a:ext cx="1800000" cy="1800000"/>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589" y="2494021"/>
            <a:ext cx="1800000" cy="1800000"/>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5540" y="4639415"/>
            <a:ext cx="1800000" cy="1800000"/>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2528" y="4639415"/>
            <a:ext cx="1800000" cy="1800000"/>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9820" y="2494021"/>
            <a:ext cx="1800000" cy="1800000"/>
          </a:xfrm>
          <a:prstGeom prst="rect">
            <a:avLst/>
          </a:prstGeom>
        </p:spPr>
      </p:pic>
      <p:cxnSp>
        <p:nvCxnSpPr>
          <p:cNvPr id="14" name="直接连接符 13"/>
          <p:cNvCxnSpPr/>
          <p:nvPr/>
        </p:nvCxnSpPr>
        <p:spPr>
          <a:xfrm>
            <a:off x="6730628" y="6442036"/>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569820" y="4474021"/>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2769820" y="4474021"/>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749528" y="4639415"/>
            <a:ext cx="5442472"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4943" y="4292711"/>
            <a:ext cx="6194876"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61943" y="4642036"/>
            <a:ext cx="540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18589" y="6442036"/>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63043" y="2494021"/>
            <a:ext cx="1134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932036" y="2562150"/>
            <a:ext cx="5077456" cy="1846659"/>
          </a:xfrm>
          <a:prstGeom prst="rect">
            <a:avLst/>
          </a:prstGeom>
          <a:noFill/>
        </p:spPr>
        <p:txBody>
          <a:bodyPr wrap="square" rtlCol="0">
            <a:spAutoFit/>
          </a:bodyPr>
          <a:lstStyle/>
          <a:p>
            <a:pPr indent="457200"/>
            <a:r>
              <a:rPr lang="zh-CN" altLang="en-US" sz="2400" b="1" dirty="0" smtClean="0">
                <a:solidFill>
                  <a:srgbClr val="0F233B"/>
                </a:solidFill>
                <a:latin typeface="造字工房尚黑 G0v1 纤细体" pitchFamily="50" charset="-122"/>
                <a:ea typeface="造字工房尚黑 G0v1 纤细体" pitchFamily="50" charset="-122"/>
              </a:rPr>
              <a:t>全球空气污染日趋严重。以成都为例，</a:t>
            </a:r>
            <a:r>
              <a:rPr lang="en-US" altLang="zh-CN" sz="2400" b="1" dirty="0" smtClean="0">
                <a:solidFill>
                  <a:srgbClr val="0F233B"/>
                </a:solidFill>
                <a:latin typeface="造字工房尚黑 G0v1 纤细体" pitchFamily="50" charset="-122"/>
                <a:ea typeface="造字工房尚黑 G0v1 纤细体" pitchFamily="50" charset="-122"/>
              </a:rPr>
              <a:t>2016</a:t>
            </a:r>
            <a:r>
              <a:rPr lang="zh-CN" altLang="en-US" sz="2400" b="1" dirty="0">
                <a:solidFill>
                  <a:srgbClr val="0F233B"/>
                </a:solidFill>
                <a:latin typeface="造字工房尚黑 G0v1 纤细体" pitchFamily="50" charset="-122"/>
                <a:ea typeface="造字工房尚黑 G0v1 纤细体" pitchFamily="50" charset="-122"/>
              </a:rPr>
              <a:t>年城区环境空气质量</a:t>
            </a:r>
            <a:r>
              <a:rPr lang="en-US" altLang="zh-CN" sz="2400" b="1" dirty="0">
                <a:solidFill>
                  <a:srgbClr val="0F233B"/>
                </a:solidFill>
                <a:latin typeface="造字工房尚黑 G0v1 纤细体" pitchFamily="50" charset="-122"/>
                <a:ea typeface="造字工房尚黑 G0v1 纤细体" pitchFamily="50" charset="-122"/>
              </a:rPr>
              <a:t>27</a:t>
            </a:r>
            <a:r>
              <a:rPr lang="zh-CN" altLang="en-US" sz="2400" b="1" dirty="0">
                <a:solidFill>
                  <a:srgbClr val="0F233B"/>
                </a:solidFill>
                <a:latin typeface="造字工房尚黑 G0v1 纤细体" pitchFamily="50" charset="-122"/>
                <a:ea typeface="造字工房尚黑 G0v1 纤细体" pitchFamily="50" charset="-122"/>
              </a:rPr>
              <a:t>天优、</a:t>
            </a:r>
            <a:r>
              <a:rPr lang="en-US" altLang="zh-CN" sz="2400" b="1" dirty="0">
                <a:solidFill>
                  <a:srgbClr val="0F233B"/>
                </a:solidFill>
                <a:latin typeface="造字工房尚黑 G0v1 纤细体" pitchFamily="50" charset="-122"/>
                <a:ea typeface="造字工房尚黑 G0v1 纤细体" pitchFamily="50" charset="-122"/>
              </a:rPr>
              <a:t>187</a:t>
            </a:r>
            <a:r>
              <a:rPr lang="zh-CN" altLang="en-US" sz="2400" b="1" dirty="0">
                <a:solidFill>
                  <a:srgbClr val="0F233B"/>
                </a:solidFill>
                <a:latin typeface="造字工房尚黑 G0v1 纤细体" pitchFamily="50" charset="-122"/>
                <a:ea typeface="造字工房尚黑 G0v1 纤细体" pitchFamily="50" charset="-122"/>
              </a:rPr>
              <a:t>天良、</a:t>
            </a:r>
            <a:r>
              <a:rPr lang="en-US" altLang="zh-CN" sz="2400" b="1" dirty="0">
                <a:solidFill>
                  <a:srgbClr val="0F233B"/>
                </a:solidFill>
                <a:latin typeface="造字工房尚黑 G0v1 纤细体" pitchFamily="50" charset="-122"/>
                <a:ea typeface="造字工房尚黑 G0v1 纤细体" pitchFamily="50" charset="-122"/>
              </a:rPr>
              <a:t>104</a:t>
            </a:r>
            <a:r>
              <a:rPr lang="zh-CN" altLang="en-US" sz="2400" b="1" dirty="0">
                <a:solidFill>
                  <a:srgbClr val="0F233B"/>
                </a:solidFill>
                <a:latin typeface="造字工房尚黑 G0v1 纤细体" pitchFamily="50" charset="-122"/>
                <a:ea typeface="造字工房尚黑 G0v1 纤细体" pitchFamily="50" charset="-122"/>
              </a:rPr>
              <a:t>天轻度污染、</a:t>
            </a:r>
            <a:r>
              <a:rPr lang="en-US" altLang="zh-CN" sz="2400" b="1" dirty="0">
                <a:solidFill>
                  <a:srgbClr val="0F233B"/>
                </a:solidFill>
                <a:latin typeface="造字工房尚黑 G0v1 纤细体" pitchFamily="50" charset="-122"/>
                <a:ea typeface="造字工房尚黑 G0v1 纤细体" pitchFamily="50" charset="-122"/>
              </a:rPr>
              <a:t>35</a:t>
            </a:r>
            <a:r>
              <a:rPr lang="zh-CN" altLang="en-US" sz="2400" b="1" dirty="0">
                <a:solidFill>
                  <a:srgbClr val="0F233B"/>
                </a:solidFill>
                <a:latin typeface="造字工房尚黑 G0v1 纤细体" pitchFamily="50" charset="-122"/>
                <a:ea typeface="造字工房尚黑 G0v1 纤细体" pitchFamily="50" charset="-122"/>
              </a:rPr>
              <a:t>天中度污染、</a:t>
            </a:r>
            <a:r>
              <a:rPr lang="en-US" altLang="zh-CN" sz="2400" b="1" dirty="0">
                <a:solidFill>
                  <a:srgbClr val="0F233B"/>
                </a:solidFill>
                <a:latin typeface="造字工房尚黑 G0v1 纤细体" pitchFamily="50" charset="-122"/>
                <a:ea typeface="造字工房尚黑 G0v1 纤细体" pitchFamily="50" charset="-122"/>
              </a:rPr>
              <a:t>13</a:t>
            </a:r>
            <a:r>
              <a:rPr lang="zh-CN" altLang="en-US" sz="2400" b="1" dirty="0">
                <a:solidFill>
                  <a:srgbClr val="0F233B"/>
                </a:solidFill>
                <a:latin typeface="造字工房尚黑 G0v1 纤细体" pitchFamily="50" charset="-122"/>
                <a:ea typeface="造字工房尚黑 G0v1 纤细体" pitchFamily="50" charset="-122"/>
              </a:rPr>
              <a:t>天重度污染。。</a:t>
            </a:r>
            <a:endParaRPr lang="en-US" altLang="zh-CN" sz="2400" b="1" dirty="0" smtClean="0">
              <a:solidFill>
                <a:srgbClr val="0F233B"/>
              </a:solidFill>
              <a:latin typeface="造字工房尚黑 G0v1 纤细体" pitchFamily="50" charset="-122"/>
              <a:ea typeface="造字工房尚黑 G0v1 纤细体" pitchFamily="50" charset="-122"/>
            </a:endParaRPr>
          </a:p>
          <a:p>
            <a:endParaRPr lang="zh-CN" altLang="en-US" sz="1600" b="1" dirty="0">
              <a:solidFill>
                <a:srgbClr val="0F233B"/>
              </a:solidFill>
            </a:endParaRPr>
          </a:p>
        </p:txBody>
      </p:sp>
    </p:spTree>
    <p:extLst>
      <p:ext uri="{BB962C8B-B14F-4D97-AF65-F5344CB8AC3E}">
        <p14:creationId xmlns:p14="http://schemas.microsoft.com/office/powerpoint/2010/main" val="333427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1000"/>
                                        <p:tgtEl>
                                          <p:spTgt spid="15"/>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1000"/>
                                        <p:tgtEl>
                                          <p:spTgt spid="16"/>
                                        </p:tgtEl>
                                      </p:cBhvr>
                                    </p:animEffect>
                                  </p:childTnLst>
                                </p:cTn>
                              </p:par>
                              <p:par>
                                <p:cTn id="14" presetID="22" presetClass="entr" presetSubtype="2"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1000"/>
                                        <p:tgtEl>
                                          <p:spTgt spid="17"/>
                                        </p:tgtEl>
                                      </p:cBhvr>
                                    </p:animEffect>
                                  </p:childTnLst>
                                </p:cTn>
                              </p:par>
                              <p:par>
                                <p:cTn id="17" presetID="22" presetClass="entr" presetSubtype="2"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right)">
                                      <p:cBhvr>
                                        <p:cTn id="19" dur="100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par>
                                <p:cTn id="23" presetID="22" presetClass="entr" presetSubtype="2"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right)">
                                      <p:cBhvr>
                                        <p:cTn id="25" dur="1000"/>
                                        <p:tgtEl>
                                          <p:spTgt spid="20"/>
                                        </p:tgtEl>
                                      </p:cBhvr>
                                    </p:animEffect>
                                  </p:childTnLst>
                                </p:cTn>
                              </p:par>
                              <p:par>
                                <p:cTn id="26" presetID="22" presetClass="entr" presetSubtype="2"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right)">
                                      <p:cBhvr>
                                        <p:cTn id="28" dur="1000"/>
                                        <p:tgtEl>
                                          <p:spTgt spid="22"/>
                                        </p:tgtEl>
                                      </p:cBhvr>
                                    </p:animEffect>
                                  </p:childTnLst>
                                </p:cTn>
                              </p:par>
                              <p:par>
                                <p:cTn id="29" presetID="9" presetClass="entr" presetSubtype="0" fill="hold" nodeType="withEffect">
                                  <p:stCondLst>
                                    <p:cond delay="140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1000"/>
                                        <p:tgtEl>
                                          <p:spTgt spid="12"/>
                                        </p:tgtEl>
                                      </p:cBhvr>
                                    </p:animEffect>
                                  </p:childTnLst>
                                </p:cTn>
                              </p:par>
                              <p:par>
                                <p:cTn id="32" presetID="9" presetClass="entr" presetSubtype="0" fill="hold" nodeType="withEffect">
                                  <p:stCondLst>
                                    <p:cond delay="1300"/>
                                  </p:stCondLst>
                                  <p:childTnLst>
                                    <p:set>
                                      <p:cBhvr>
                                        <p:cTn id="33" dur="1" fill="hold">
                                          <p:stCondLst>
                                            <p:cond delay="0"/>
                                          </p:stCondLst>
                                        </p:cTn>
                                        <p:tgtEl>
                                          <p:spTgt spid="8"/>
                                        </p:tgtEl>
                                        <p:attrNameLst>
                                          <p:attrName>style.visibility</p:attrName>
                                        </p:attrNameLst>
                                      </p:cBhvr>
                                      <p:to>
                                        <p:strVal val="visible"/>
                                      </p:to>
                                    </p:set>
                                    <p:animEffect transition="in" filter="dissolve">
                                      <p:cBhvr>
                                        <p:cTn id="34" dur="1000"/>
                                        <p:tgtEl>
                                          <p:spTgt spid="8"/>
                                        </p:tgtEl>
                                      </p:cBhvr>
                                    </p:animEffect>
                                  </p:childTnLst>
                                </p:cTn>
                              </p:par>
                              <p:par>
                                <p:cTn id="35" presetID="9" presetClass="entr" presetSubtype="0" fill="hold" nodeType="withEffect">
                                  <p:stCondLst>
                                    <p:cond delay="120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1000"/>
                                        <p:tgtEl>
                                          <p:spTgt spid="10"/>
                                        </p:tgtEl>
                                      </p:cBhvr>
                                    </p:animEffect>
                                  </p:childTnLst>
                                </p:cTn>
                              </p:par>
                              <p:par>
                                <p:cTn id="38" presetID="9" presetClass="entr" presetSubtype="0" fill="hold" nodeType="withEffect">
                                  <p:stCondLst>
                                    <p:cond delay="150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1000"/>
                                        <p:tgtEl>
                                          <p:spTgt spid="11"/>
                                        </p:tgtEl>
                                      </p:cBhvr>
                                    </p:animEffect>
                                  </p:childTnLst>
                                </p:cTn>
                              </p:par>
                              <p:par>
                                <p:cTn id="41" presetID="9" presetClass="entr" presetSubtype="0" fill="hold" nodeType="withEffect">
                                  <p:stCondLst>
                                    <p:cond delay="1100"/>
                                  </p:stCondLst>
                                  <p:childTnLst>
                                    <p:set>
                                      <p:cBhvr>
                                        <p:cTn id="42" dur="1" fill="hold">
                                          <p:stCondLst>
                                            <p:cond delay="0"/>
                                          </p:stCondLst>
                                        </p:cTn>
                                        <p:tgtEl>
                                          <p:spTgt spid="9"/>
                                        </p:tgtEl>
                                        <p:attrNameLst>
                                          <p:attrName>style.visibility</p:attrName>
                                        </p:attrNameLst>
                                      </p:cBhvr>
                                      <p:to>
                                        <p:strVal val="visible"/>
                                      </p:to>
                                    </p:set>
                                    <p:animEffect transition="in" filter="dissolve">
                                      <p:cBhvr>
                                        <p:cTn id="43" dur="1000"/>
                                        <p:tgtEl>
                                          <p:spTgt spid="9"/>
                                        </p:tgtEl>
                                      </p:cBhvr>
                                    </p:animEffect>
                                  </p:childTnLst>
                                </p:cTn>
                              </p:par>
                              <p:par>
                                <p:cTn id="44" presetID="9" presetClass="entr" presetSubtype="0" fill="hold" nodeType="withEffect">
                                  <p:stCondLst>
                                    <p:cond delay="1000"/>
                                  </p:stCondLst>
                                  <p:childTnLst>
                                    <p:set>
                                      <p:cBhvr>
                                        <p:cTn id="45" dur="1" fill="hold">
                                          <p:stCondLst>
                                            <p:cond delay="0"/>
                                          </p:stCondLst>
                                        </p:cTn>
                                        <p:tgtEl>
                                          <p:spTgt spid="13"/>
                                        </p:tgtEl>
                                        <p:attrNameLst>
                                          <p:attrName>style.visibility</p:attrName>
                                        </p:attrNameLst>
                                      </p:cBhvr>
                                      <p:to>
                                        <p:strVal val="visible"/>
                                      </p:to>
                                    </p:set>
                                    <p:animEffect transition="in" filter="dissolve">
                                      <p:cBhvr>
                                        <p:cTn id="46" dur="1000"/>
                                        <p:tgtEl>
                                          <p:spTgt spid="13"/>
                                        </p:tgtEl>
                                      </p:cBhvr>
                                    </p:animEffect>
                                  </p:childTnLst>
                                </p:cTn>
                              </p:par>
                              <p:par>
                                <p:cTn id="47" presetID="9" presetClass="entr" presetSubtype="0" fill="hold" nodeType="withEffect">
                                  <p:stCondLst>
                                    <p:cond delay="130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par>
                                <p:cTn id="50" presetID="22" presetClass="entr" presetSubtype="1" fill="hold" grpId="0" nodeType="withEffect">
                                  <p:stCondLst>
                                    <p:cond delay="180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52754" y="2560320"/>
            <a:ext cx="4649686" cy="2380639"/>
          </a:xfrm>
          <a:prstGeom prst="rect">
            <a:avLst/>
          </a:prstGeom>
        </p:spPr>
      </p:pic>
      <p:grpSp>
        <p:nvGrpSpPr>
          <p:cNvPr id="6" name="组合 5"/>
          <p:cNvGrpSpPr/>
          <p:nvPr/>
        </p:nvGrpSpPr>
        <p:grpSpPr>
          <a:xfrm>
            <a:off x="704674" y="1719743"/>
            <a:ext cx="5679194" cy="4326698"/>
            <a:chOff x="704674" y="1719743"/>
            <a:chExt cx="5679194" cy="4326698"/>
          </a:xfrm>
        </p:grpSpPr>
        <p:sp>
          <p:nvSpPr>
            <p:cNvPr id="3" name="文本框 2"/>
            <p:cNvSpPr txBox="1"/>
            <p:nvPr/>
          </p:nvSpPr>
          <p:spPr>
            <a:xfrm>
              <a:off x="704674" y="1719743"/>
              <a:ext cx="5679193" cy="2505814"/>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国外现状</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smtClean="0">
                <a:latin typeface="微软雅黑" panose="020B0503020204020204" pitchFamily="34" charset="-122"/>
                <a:ea typeface="微软雅黑" panose="020B0503020204020204" pitchFamily="34" charset="-122"/>
              </a:endParaRPr>
            </a:p>
            <a:p>
              <a:pPr>
                <a:lnSpc>
                  <a:spcPts val="2300"/>
                </a:lnSpc>
              </a:pPr>
              <a:r>
                <a:rPr lang="zh-CN" altLang="en-US" b="1" dirty="0" smtClean="0">
                  <a:latin typeface="微软雅黑" panose="020B0503020204020204" pitchFamily="34" charset="-122"/>
                  <a:ea typeface="微软雅黑" panose="020B0503020204020204" pitchFamily="34" charset="-122"/>
                </a:rPr>
                <a:t>自上世界美国爆发雾霾危机以来，国家颁布</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清洁空气法案</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，民众对于空气质量的关注越来越高，之后美国又颁布</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美国室内空气质量标准</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。欧美等发达国家已经建立起涵盖整个国家的、性质不同、级别和数目不同的空气质量监测网络。</a:t>
              </a:r>
              <a:endParaRPr lang="en-US" altLang="zh-CN" b="1" dirty="0" smtClean="0">
                <a:latin typeface="微软雅黑" panose="020B0503020204020204" pitchFamily="34" charset="-122"/>
                <a:ea typeface="微软雅黑" panose="020B0503020204020204" pitchFamily="34" charset="-122"/>
              </a:endParaRPr>
            </a:p>
            <a:p>
              <a:endParaRPr lang="zh-CN" altLang="en-US"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04674" y="4061282"/>
              <a:ext cx="5679194" cy="198515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国内现状</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污染我国空气质量的主要来源为工业排放的废弃、汽车尾气等污染气体</a:t>
              </a:r>
              <a:r>
                <a:rPr lang="zh-CN" altLang="en-US" b="1" dirty="0" smtClean="0">
                  <a:latin typeface="微软雅黑" panose="020B0503020204020204" pitchFamily="34" charset="-122"/>
                  <a:ea typeface="微软雅黑" panose="020B0503020204020204" pitchFamily="34" charset="-122"/>
                </a:rPr>
                <a:t>。近年来在政府的引导下，民众对于空气的保护意识逐渐加强。以成都为例，从</a:t>
              </a:r>
              <a:r>
                <a:rPr lang="en-US" altLang="zh-CN" b="1" dirty="0" smtClean="0">
                  <a:latin typeface="微软雅黑" panose="020B0503020204020204" pitchFamily="34" charset="-122"/>
                  <a:ea typeface="微软雅黑" panose="020B0503020204020204" pitchFamily="34" charset="-122"/>
                </a:rPr>
                <a:t>2014</a:t>
              </a:r>
              <a:r>
                <a:rPr lang="zh-CN" altLang="en-US" b="1" dirty="0" smtClean="0">
                  <a:latin typeface="微软雅黑" panose="020B0503020204020204" pitchFamily="34" charset="-122"/>
                  <a:ea typeface="微软雅黑" panose="020B0503020204020204" pitchFamily="34" charset="-122"/>
                </a:rPr>
                <a:t>年到</a:t>
              </a:r>
              <a:r>
                <a:rPr lang="en-US" altLang="zh-CN" b="1" dirty="0" smtClean="0">
                  <a:latin typeface="微软雅黑" panose="020B0503020204020204" pitchFamily="34" charset="-122"/>
                  <a:ea typeface="微软雅黑" panose="020B0503020204020204" pitchFamily="34" charset="-122"/>
                </a:rPr>
                <a:t>2016</a:t>
              </a:r>
              <a:r>
                <a:rPr lang="zh-CN" altLang="en-US" b="1" dirty="0" smtClean="0">
                  <a:latin typeface="微软雅黑" panose="020B0503020204020204" pitchFamily="34" charset="-122"/>
                  <a:ea typeface="微软雅黑" panose="020B0503020204020204" pitchFamily="34" charset="-122"/>
                </a:rPr>
                <a:t>年，成都空气质量指数连续两年下降，空气质量达标天数增加。但是，空气污染问题依然严重。</a:t>
              </a:r>
              <a:endParaRPr lang="zh-CN" altLang="en-US" b="1" dirty="0">
                <a:latin typeface="微软雅黑" panose="020B0503020204020204" pitchFamily="34" charset="-122"/>
                <a:ea typeface="微软雅黑" panose="020B0503020204020204" pitchFamily="34" charset="-122"/>
              </a:endParaRPr>
            </a:p>
          </p:txBody>
        </p:sp>
      </p:grpSp>
      <p:sp>
        <p:nvSpPr>
          <p:cNvPr id="5" name="文本框 4"/>
          <p:cNvSpPr txBox="1"/>
          <p:nvPr/>
        </p:nvSpPr>
        <p:spPr>
          <a:xfrm>
            <a:off x="872454" y="228447"/>
            <a:ext cx="461394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国内外研究现状</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394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 calcmode="lin" valueType="num">
                                      <p:cBhvr>
                                        <p:cTn id="9" dur="750" fill="hold"/>
                                        <p:tgtEl>
                                          <p:spTgt spid="2"/>
                                        </p:tgtEl>
                                        <p:attrNameLst>
                                          <p:attrName>style.rotation</p:attrName>
                                        </p:attrNameLst>
                                      </p:cBhvr>
                                      <p:tavLst>
                                        <p:tav tm="0">
                                          <p:val>
                                            <p:fltVal val="90"/>
                                          </p:val>
                                        </p:tav>
                                        <p:tav tm="100000">
                                          <p:val>
                                            <p:fltVal val="0"/>
                                          </p:val>
                                        </p:tav>
                                      </p:tavLst>
                                    </p:anim>
                                    <p:animEffect transition="in" filter="fade">
                                      <p:cBhvr>
                                        <p:cTn id="10" dur="75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790747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本设计的研究内容与创新点</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61751" y="1594293"/>
            <a:ext cx="4898573" cy="19389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串口通信设计</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客户端系统设计</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支持服务器搭建</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模拟空气净化器硬件设计</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661750" y="4034290"/>
            <a:ext cx="4898573"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同时采集</a:t>
            </a:r>
            <a:r>
              <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rPr>
              <a:t>PM2.5</a:t>
            </a: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与</a:t>
            </a:r>
            <a:r>
              <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rPr>
              <a:t>PM10</a:t>
            </a:r>
          </a:p>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对空气质量指数实时显示</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根据指定时间查询相关空气质量指数</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客户端控制空气净化器开关</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16528" y="3668369"/>
            <a:ext cx="7200000" cy="1"/>
          </a:xfrm>
          <a:prstGeom prst="line">
            <a:avLst/>
          </a:prstGeom>
          <a:ln>
            <a:solidFill>
              <a:schemeClr val="accent3"/>
            </a:solidFill>
            <a:prstDash val="lg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374862" y="2272198"/>
            <a:ext cx="2107041" cy="583185"/>
            <a:chOff x="4379102" y="2072640"/>
            <a:chExt cx="2107041" cy="583185"/>
          </a:xfrm>
        </p:grpSpPr>
        <p:sp>
          <p:nvSpPr>
            <p:cNvPr id="10" name="矩形 9"/>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张海山锐谐体" panose="02000000000000000000" pitchFamily="2" charset="-122"/>
                  <a:ea typeface="张海山锐谐体" panose="02000000000000000000" pitchFamily="2" charset="-122"/>
                </a:rPr>
                <a:t>主要工作</a:t>
              </a:r>
              <a:endParaRPr lang="zh-CN" altLang="en-US" sz="3200" dirty="0">
                <a:solidFill>
                  <a:schemeClr val="bg1">
                    <a:lumMod val="95000"/>
                  </a:schemeClr>
                </a:solidFill>
                <a:latin typeface="张海山锐谐体" panose="02000000000000000000" pitchFamily="2" charset="-122"/>
                <a:ea typeface="张海山锐谐体" panose="02000000000000000000" pitchFamily="2" charset="-122"/>
              </a:endParaRPr>
            </a:p>
          </p:txBody>
        </p:sp>
        <p:sp>
          <p:nvSpPr>
            <p:cNvPr id="11" name="矩形 10"/>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374863" y="4481361"/>
            <a:ext cx="2107041" cy="583185"/>
            <a:chOff x="4379102" y="2072640"/>
            <a:chExt cx="2107041" cy="583185"/>
          </a:xfrm>
        </p:grpSpPr>
        <p:sp>
          <p:nvSpPr>
            <p:cNvPr id="13" name="矩形 12"/>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张海山锐谐体" panose="02000000000000000000" pitchFamily="2" charset="-122"/>
                  <a:ea typeface="张海山锐谐体" panose="02000000000000000000" pitchFamily="2" charset="-122"/>
                </a:rPr>
                <a:t>系统创新</a:t>
              </a:r>
              <a:endParaRPr lang="zh-CN" altLang="en-US" sz="3200" dirty="0">
                <a:solidFill>
                  <a:schemeClr val="bg1">
                    <a:lumMod val="95000"/>
                  </a:schemeClr>
                </a:solidFill>
                <a:latin typeface="张海山锐谐体" panose="02000000000000000000" pitchFamily="2" charset="-122"/>
                <a:ea typeface="张海山锐谐体" panose="02000000000000000000" pitchFamily="2" charset="-122"/>
              </a:endParaRPr>
            </a:p>
          </p:txBody>
        </p:sp>
        <p:sp>
          <p:nvSpPr>
            <p:cNvPr id="14" name="矩形 13"/>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354624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50" name="等腰三角形 49"/>
          <p:cNvSpPr/>
          <p:nvPr/>
        </p:nvSpPr>
        <p:spPr>
          <a:xfrm rot="10800000">
            <a:off x="5004952" y="2568656"/>
            <a:ext cx="730798" cy="630000"/>
          </a:xfrm>
          <a:prstGeom prst="triangle">
            <a:avLst/>
          </a:prstGeom>
          <a:solidFill>
            <a:srgbClr val="FB5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5004952" y="1938656"/>
            <a:ext cx="730798" cy="630000"/>
          </a:xfrm>
          <a:prstGeom prst="triangle">
            <a:avLst/>
          </a:prstGeom>
          <a:solidFill>
            <a:srgbClr val="7B1B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10800000">
            <a:off x="5370351" y="1938656"/>
            <a:ext cx="730798" cy="63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5735750" y="1938656"/>
            <a:ext cx="730798" cy="63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0800000">
            <a:off x="6101151" y="1938656"/>
            <a:ext cx="730798" cy="63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6466552" y="1938656"/>
            <a:ext cx="730798" cy="63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6466552" y="2568656"/>
            <a:ext cx="730798" cy="63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6101151" y="2568656"/>
            <a:ext cx="730798" cy="63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6101151" y="3198656"/>
            <a:ext cx="730798" cy="63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5735750" y="3198656"/>
            <a:ext cx="730798" cy="63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0800000">
            <a:off x="5735750" y="3828656"/>
            <a:ext cx="730798" cy="63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5370346" y="3825910"/>
            <a:ext cx="730798" cy="63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6101147" y="3825910"/>
            <a:ext cx="730798" cy="63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6466547" y="3825910"/>
            <a:ext cx="730798" cy="63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a:spLocks noChangeAspect="1"/>
          </p:cNvSpPr>
          <p:nvPr/>
        </p:nvSpPr>
        <p:spPr>
          <a:xfrm rot="6894424">
            <a:off x="1229754" y="844187"/>
            <a:ext cx="835200" cy="7200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a:spLocks noChangeAspect="1"/>
          </p:cNvSpPr>
          <p:nvPr/>
        </p:nvSpPr>
        <p:spPr>
          <a:xfrm rot="7019199">
            <a:off x="2983067" y="1758656"/>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a:spLocks noChangeAspect="1"/>
          </p:cNvSpPr>
          <p:nvPr/>
        </p:nvSpPr>
        <p:spPr>
          <a:xfrm rot="4086359">
            <a:off x="3586560" y="3909515"/>
            <a:ext cx="417600" cy="360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a:spLocks noChangeAspect="1"/>
          </p:cNvSpPr>
          <p:nvPr/>
        </p:nvSpPr>
        <p:spPr>
          <a:xfrm rot="4086359">
            <a:off x="2047154" y="4305376"/>
            <a:ext cx="835200" cy="72000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a:spLocks noChangeAspect="1"/>
          </p:cNvSpPr>
          <p:nvPr/>
        </p:nvSpPr>
        <p:spPr>
          <a:xfrm rot="4086359">
            <a:off x="387820" y="5003660"/>
            <a:ext cx="1044000" cy="900000"/>
          </a:xfrm>
          <a:prstGeom prst="triangle">
            <a:avLst/>
          </a:prstGeom>
          <a:solidFill>
            <a:srgbClr val="F8B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a:spLocks noChangeAspect="1"/>
          </p:cNvSpPr>
          <p:nvPr/>
        </p:nvSpPr>
        <p:spPr>
          <a:xfrm rot="14750868" flipH="1">
            <a:off x="8238259" y="2290573"/>
            <a:ext cx="417600" cy="360000"/>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a:spLocks noChangeAspect="1"/>
          </p:cNvSpPr>
          <p:nvPr/>
        </p:nvSpPr>
        <p:spPr>
          <a:xfrm rot="14140825" flipH="1">
            <a:off x="9279167" y="1400412"/>
            <a:ext cx="835200" cy="7200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a:spLocks noChangeAspect="1"/>
          </p:cNvSpPr>
          <p:nvPr/>
        </p:nvSpPr>
        <p:spPr>
          <a:xfrm rot="14217804" flipH="1">
            <a:off x="10624459" y="595922"/>
            <a:ext cx="1044000" cy="900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a:spLocks noChangeAspect="1"/>
          </p:cNvSpPr>
          <p:nvPr/>
        </p:nvSpPr>
        <p:spPr>
          <a:xfrm rot="16676583" flipH="1">
            <a:off x="9162321" y="3333655"/>
            <a:ext cx="417600" cy="36000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a:spLocks noChangeAspect="1"/>
          </p:cNvSpPr>
          <p:nvPr/>
        </p:nvSpPr>
        <p:spPr>
          <a:xfrm rot="16930255" flipH="1">
            <a:off x="10578285" y="3192826"/>
            <a:ext cx="626400" cy="5400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a:spLocks noChangeAspect="1"/>
          </p:cNvSpPr>
          <p:nvPr/>
        </p:nvSpPr>
        <p:spPr>
          <a:xfrm rot="17569193" flipH="1">
            <a:off x="8056205" y="4477562"/>
            <a:ext cx="417600" cy="36000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a:spLocks noChangeAspect="1"/>
          </p:cNvSpPr>
          <p:nvPr/>
        </p:nvSpPr>
        <p:spPr>
          <a:xfrm rot="17431759" flipH="1">
            <a:off x="10473884" y="5457615"/>
            <a:ext cx="835200" cy="72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a:spLocks noChangeAspect="1"/>
          </p:cNvSpPr>
          <p:nvPr/>
        </p:nvSpPr>
        <p:spPr>
          <a:xfrm rot="17967243" flipH="1">
            <a:off x="9245489" y="5005977"/>
            <a:ext cx="626400" cy="540000"/>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a:spLocks noChangeAspect="1"/>
          </p:cNvSpPr>
          <p:nvPr/>
        </p:nvSpPr>
        <p:spPr>
          <a:xfrm rot="12574445" flipH="1">
            <a:off x="6500100" y="864485"/>
            <a:ext cx="417600" cy="36000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a:spLocks noChangeAspect="1"/>
          </p:cNvSpPr>
          <p:nvPr/>
        </p:nvSpPr>
        <p:spPr>
          <a:xfrm rot="9880828" flipH="1">
            <a:off x="5172775" y="1124088"/>
            <a:ext cx="417600" cy="360000"/>
          </a:xfrm>
          <a:prstGeom prst="triangle">
            <a:avLst/>
          </a:prstGeom>
          <a:solidFill>
            <a:srgbClr val="FE5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a:spLocks noChangeAspect="1"/>
          </p:cNvSpPr>
          <p:nvPr/>
        </p:nvSpPr>
        <p:spPr>
          <a:xfrm rot="4890528">
            <a:off x="2673022" y="2921984"/>
            <a:ext cx="835200" cy="720000"/>
          </a:xfrm>
          <a:prstGeom prst="triangle">
            <a:avLst/>
          </a:prstGeom>
          <a:noFill/>
          <a:ln w="19050">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2" name="等腰三角形 81"/>
          <p:cNvSpPr>
            <a:spLocks noChangeAspect="1"/>
          </p:cNvSpPr>
          <p:nvPr/>
        </p:nvSpPr>
        <p:spPr>
          <a:xfrm rot="2107563">
            <a:off x="4562874" y="5776112"/>
            <a:ext cx="417600" cy="360000"/>
          </a:xfrm>
          <a:prstGeom prst="triangle">
            <a:avLst/>
          </a:prstGeom>
          <a:noFill/>
          <a:ln w="19050">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3" name="等腰三角形 82"/>
          <p:cNvSpPr>
            <a:spLocks noChangeAspect="1"/>
          </p:cNvSpPr>
          <p:nvPr/>
        </p:nvSpPr>
        <p:spPr>
          <a:xfrm rot="15719247">
            <a:off x="9217029" y="2374952"/>
            <a:ext cx="835200" cy="720000"/>
          </a:xfrm>
          <a:prstGeom prst="triangle">
            <a:avLst/>
          </a:prstGeom>
          <a:noFill/>
          <a:ln w="19050">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5" name="文本框 34"/>
          <p:cNvSpPr txBox="1"/>
          <p:nvPr/>
        </p:nvSpPr>
        <p:spPr>
          <a:xfrm>
            <a:off x="5004952" y="4795042"/>
            <a:ext cx="2397542"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用户需求分析</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545283"/>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200"/>
                                  </p:stCondLst>
                                  <p:childTnLst>
                                    <p:set>
                                      <p:cBhvr>
                                        <p:cTn id="6" dur="1"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cTn>
                              </p:par>
                              <p:par>
                                <p:cTn id="8" presetID="9" presetClass="entr" presetSubtype="0" fill="hold" grpId="0" nodeType="withEffect">
                                  <p:stCondLst>
                                    <p:cond delay="30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72"/>
                                        </p:tgtEl>
                                        <p:attrNameLst>
                                          <p:attrName>style.visibility</p:attrName>
                                        </p:attrNameLst>
                                      </p:cBhvr>
                                      <p:to>
                                        <p:strVal val="visible"/>
                                      </p:to>
                                    </p:set>
                                    <p:animEffect transition="in" filter="dissolve">
                                      <p:cBhvr>
                                        <p:cTn id="13" dur="500"/>
                                        <p:tgtEl>
                                          <p:spTgt spid="72"/>
                                        </p:tgtEl>
                                      </p:cBhvr>
                                    </p:animEffect>
                                  </p:childTnLst>
                                </p:cTn>
                              </p:par>
                              <p:par>
                                <p:cTn id="14" presetID="9" presetClass="entr" presetSubtype="0" fill="hold" grpId="0" nodeType="withEffect">
                                  <p:stCondLst>
                                    <p:cond delay="300"/>
                                  </p:stCondLst>
                                  <p:childTnLst>
                                    <p:set>
                                      <p:cBhvr>
                                        <p:cTn id="15" dur="1" fill="hold">
                                          <p:stCondLst>
                                            <p:cond delay="0"/>
                                          </p:stCondLst>
                                        </p:cTn>
                                        <p:tgtEl>
                                          <p:spTgt spid="76"/>
                                        </p:tgtEl>
                                        <p:attrNameLst>
                                          <p:attrName>style.visibility</p:attrName>
                                        </p:attrNameLst>
                                      </p:cBhvr>
                                      <p:to>
                                        <p:strVal val="visible"/>
                                      </p:to>
                                    </p:set>
                                    <p:animEffect transition="in" filter="dissolve">
                                      <p:cBhvr>
                                        <p:cTn id="16" dur="500"/>
                                        <p:tgtEl>
                                          <p:spTgt spid="76"/>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66"/>
                                        </p:tgtEl>
                                        <p:attrNameLst>
                                          <p:attrName>style.visibility</p:attrName>
                                        </p:attrNameLst>
                                      </p:cBhvr>
                                      <p:to>
                                        <p:strVal val="visible"/>
                                      </p:to>
                                    </p:set>
                                    <p:animEffect transition="in" filter="dissolve">
                                      <p:cBhvr>
                                        <p:cTn id="19" dur="500"/>
                                        <p:tgtEl>
                                          <p:spTgt spid="66"/>
                                        </p:tgtEl>
                                      </p:cBhvr>
                                    </p:animEffect>
                                  </p:childTnLst>
                                </p:cTn>
                              </p:par>
                              <p:par>
                                <p:cTn id="20" presetID="9" presetClass="entr" presetSubtype="0" fill="hold" grpId="0" nodeType="withEffect">
                                  <p:stCondLst>
                                    <p:cond delay="400"/>
                                  </p:stCondLst>
                                  <p:childTnLst>
                                    <p:set>
                                      <p:cBhvr>
                                        <p:cTn id="21" dur="1" fill="hold">
                                          <p:stCondLst>
                                            <p:cond delay="0"/>
                                          </p:stCondLst>
                                        </p:cTn>
                                        <p:tgtEl>
                                          <p:spTgt spid="67"/>
                                        </p:tgtEl>
                                        <p:attrNameLst>
                                          <p:attrName>style.visibility</p:attrName>
                                        </p:attrNameLst>
                                      </p:cBhvr>
                                      <p:to>
                                        <p:strVal val="visible"/>
                                      </p:to>
                                    </p:set>
                                    <p:animEffect transition="in" filter="dissolve">
                                      <p:cBhvr>
                                        <p:cTn id="22" dur="500"/>
                                        <p:tgtEl>
                                          <p:spTgt spid="67"/>
                                        </p:tgtEl>
                                      </p:cBhvr>
                                    </p:animEffect>
                                  </p:childTnLst>
                                </p:cTn>
                              </p:par>
                              <p:par>
                                <p:cTn id="23" presetID="9" presetClass="entr" presetSubtype="0" fill="hold" grpId="0" nodeType="withEffect">
                                  <p:stCondLst>
                                    <p:cond delay="500"/>
                                  </p:stCondLst>
                                  <p:childTnLst>
                                    <p:set>
                                      <p:cBhvr>
                                        <p:cTn id="24" dur="1" fill="hold">
                                          <p:stCondLst>
                                            <p:cond delay="0"/>
                                          </p:stCondLst>
                                        </p:cTn>
                                        <p:tgtEl>
                                          <p:spTgt spid="68"/>
                                        </p:tgtEl>
                                        <p:attrNameLst>
                                          <p:attrName>style.visibility</p:attrName>
                                        </p:attrNameLst>
                                      </p:cBhvr>
                                      <p:to>
                                        <p:strVal val="visible"/>
                                      </p:to>
                                    </p:set>
                                    <p:animEffect transition="in" filter="dissolve">
                                      <p:cBhvr>
                                        <p:cTn id="25" dur="500"/>
                                        <p:tgtEl>
                                          <p:spTgt spid="68"/>
                                        </p:tgtEl>
                                      </p:cBhvr>
                                    </p:animEffect>
                                  </p:childTnLst>
                                </p:cTn>
                              </p:par>
                              <p:par>
                                <p:cTn id="26" presetID="9" presetClass="entr" presetSubtype="0" fill="hold" grpId="0" nodeType="withEffect">
                                  <p:stCondLst>
                                    <p:cond delay="400"/>
                                  </p:stCondLst>
                                  <p:childTnLst>
                                    <p:set>
                                      <p:cBhvr>
                                        <p:cTn id="27" dur="1" fill="hold">
                                          <p:stCondLst>
                                            <p:cond delay="0"/>
                                          </p:stCondLst>
                                        </p:cTn>
                                        <p:tgtEl>
                                          <p:spTgt spid="70"/>
                                        </p:tgtEl>
                                        <p:attrNameLst>
                                          <p:attrName>style.visibility</p:attrName>
                                        </p:attrNameLst>
                                      </p:cBhvr>
                                      <p:to>
                                        <p:strVal val="visible"/>
                                      </p:to>
                                    </p:set>
                                    <p:animEffect transition="in" filter="dissolve">
                                      <p:cBhvr>
                                        <p:cTn id="28" dur="500"/>
                                        <p:tgtEl>
                                          <p:spTgt spid="70"/>
                                        </p:tgtEl>
                                      </p:cBhvr>
                                    </p:animEffect>
                                  </p:childTnLst>
                                </p:cTn>
                              </p:par>
                              <p:par>
                                <p:cTn id="29" presetID="9" presetClass="entr" presetSubtype="0" fill="hold" grpId="0" nodeType="withEffect">
                                  <p:stCondLst>
                                    <p:cond delay="600"/>
                                  </p:stCondLst>
                                  <p:childTnLst>
                                    <p:set>
                                      <p:cBhvr>
                                        <p:cTn id="30" dur="1" fill="hold">
                                          <p:stCondLst>
                                            <p:cond delay="0"/>
                                          </p:stCondLst>
                                        </p:cTn>
                                        <p:tgtEl>
                                          <p:spTgt spid="71"/>
                                        </p:tgtEl>
                                        <p:attrNameLst>
                                          <p:attrName>style.visibility</p:attrName>
                                        </p:attrNameLst>
                                      </p:cBhvr>
                                      <p:to>
                                        <p:strVal val="visible"/>
                                      </p:to>
                                    </p:set>
                                    <p:animEffect transition="in" filter="dissolve">
                                      <p:cBhvr>
                                        <p:cTn id="31" dur="500"/>
                                        <p:tgtEl>
                                          <p:spTgt spid="71"/>
                                        </p:tgtEl>
                                      </p:cBhvr>
                                    </p:animEffect>
                                  </p:childTnLst>
                                </p:cTn>
                              </p:par>
                              <p:par>
                                <p:cTn id="32" presetID="9" presetClass="entr" presetSubtype="0" fill="hold" grpId="0" nodeType="withEffect">
                                  <p:stCondLst>
                                    <p:cond delay="200"/>
                                  </p:stCondLst>
                                  <p:childTnLst>
                                    <p:set>
                                      <p:cBhvr>
                                        <p:cTn id="33" dur="1" fill="hold">
                                          <p:stCondLst>
                                            <p:cond delay="0"/>
                                          </p:stCondLst>
                                        </p:cTn>
                                        <p:tgtEl>
                                          <p:spTgt spid="73"/>
                                        </p:tgtEl>
                                        <p:attrNameLst>
                                          <p:attrName>style.visibility</p:attrName>
                                        </p:attrNameLst>
                                      </p:cBhvr>
                                      <p:to>
                                        <p:strVal val="visible"/>
                                      </p:to>
                                    </p:set>
                                    <p:animEffect transition="in" filter="dissolve">
                                      <p:cBhvr>
                                        <p:cTn id="34" dur="500"/>
                                        <p:tgtEl>
                                          <p:spTgt spid="73"/>
                                        </p:tgtEl>
                                      </p:cBhvr>
                                    </p:animEffect>
                                  </p:childTnLst>
                                </p:cTn>
                              </p:par>
                              <p:par>
                                <p:cTn id="35" presetID="9" presetClass="entr" presetSubtype="0" fill="hold" grpId="0" nodeType="withEffect">
                                  <p:stCondLst>
                                    <p:cond delay="500"/>
                                  </p:stCondLst>
                                  <p:childTnLst>
                                    <p:set>
                                      <p:cBhvr>
                                        <p:cTn id="36" dur="1" fill="hold">
                                          <p:stCondLst>
                                            <p:cond delay="0"/>
                                          </p:stCondLst>
                                        </p:cTn>
                                        <p:tgtEl>
                                          <p:spTgt spid="74"/>
                                        </p:tgtEl>
                                        <p:attrNameLst>
                                          <p:attrName>style.visibility</p:attrName>
                                        </p:attrNameLst>
                                      </p:cBhvr>
                                      <p:to>
                                        <p:strVal val="visible"/>
                                      </p:to>
                                    </p:set>
                                    <p:animEffect transition="in" filter="dissolve">
                                      <p:cBhvr>
                                        <p:cTn id="37" dur="500"/>
                                        <p:tgtEl>
                                          <p:spTgt spid="74"/>
                                        </p:tgtEl>
                                      </p:cBhvr>
                                    </p:animEffect>
                                  </p:childTnLst>
                                </p:cTn>
                              </p:par>
                              <p:par>
                                <p:cTn id="38" presetID="9" presetClass="entr" presetSubtype="0" fill="hold" grpId="0" nodeType="withEffect">
                                  <p:stCondLst>
                                    <p:cond delay="600"/>
                                  </p:stCondLst>
                                  <p:childTnLst>
                                    <p:set>
                                      <p:cBhvr>
                                        <p:cTn id="39" dur="1" fill="hold">
                                          <p:stCondLst>
                                            <p:cond delay="0"/>
                                          </p:stCondLst>
                                        </p:cTn>
                                        <p:tgtEl>
                                          <p:spTgt spid="75"/>
                                        </p:tgtEl>
                                        <p:attrNameLst>
                                          <p:attrName>style.visibility</p:attrName>
                                        </p:attrNameLst>
                                      </p:cBhvr>
                                      <p:to>
                                        <p:strVal val="visible"/>
                                      </p:to>
                                    </p:set>
                                    <p:animEffect transition="in" filter="dissolve">
                                      <p:cBhvr>
                                        <p:cTn id="40" dur="500"/>
                                        <p:tgtEl>
                                          <p:spTgt spid="75"/>
                                        </p:tgtEl>
                                      </p:cBhvr>
                                    </p:animEffect>
                                  </p:childTnLst>
                                </p:cTn>
                              </p:par>
                              <p:par>
                                <p:cTn id="41" presetID="9" presetClass="entr" presetSubtype="0" fill="hold" grpId="0" nodeType="withEffect">
                                  <p:stCondLst>
                                    <p:cond delay="700"/>
                                  </p:stCondLst>
                                  <p:childTnLst>
                                    <p:set>
                                      <p:cBhvr>
                                        <p:cTn id="42" dur="1" fill="hold">
                                          <p:stCondLst>
                                            <p:cond delay="0"/>
                                          </p:stCondLst>
                                        </p:cTn>
                                        <p:tgtEl>
                                          <p:spTgt spid="77"/>
                                        </p:tgtEl>
                                        <p:attrNameLst>
                                          <p:attrName>style.visibility</p:attrName>
                                        </p:attrNameLst>
                                      </p:cBhvr>
                                      <p:to>
                                        <p:strVal val="visible"/>
                                      </p:to>
                                    </p:set>
                                    <p:animEffect transition="in" filter="dissolve">
                                      <p:cBhvr>
                                        <p:cTn id="43" dur="500"/>
                                        <p:tgtEl>
                                          <p:spTgt spid="77"/>
                                        </p:tgtEl>
                                      </p:cBhvr>
                                    </p:animEffect>
                                  </p:childTnLst>
                                </p:cTn>
                              </p:par>
                              <p:par>
                                <p:cTn id="44" presetID="9" presetClass="entr" presetSubtype="0" fill="hold" grpId="0" nodeType="withEffect">
                                  <p:stCondLst>
                                    <p:cond delay="500"/>
                                  </p:stCondLst>
                                  <p:childTnLst>
                                    <p:set>
                                      <p:cBhvr>
                                        <p:cTn id="45" dur="1" fill="hold">
                                          <p:stCondLst>
                                            <p:cond delay="0"/>
                                          </p:stCondLst>
                                        </p:cTn>
                                        <p:tgtEl>
                                          <p:spTgt spid="78"/>
                                        </p:tgtEl>
                                        <p:attrNameLst>
                                          <p:attrName>style.visibility</p:attrName>
                                        </p:attrNameLst>
                                      </p:cBhvr>
                                      <p:to>
                                        <p:strVal val="visible"/>
                                      </p:to>
                                    </p:set>
                                    <p:animEffect transition="in" filter="dissolve">
                                      <p:cBhvr>
                                        <p:cTn id="46" dur="500"/>
                                        <p:tgtEl>
                                          <p:spTgt spid="78"/>
                                        </p:tgtEl>
                                      </p:cBhvr>
                                    </p:animEffect>
                                  </p:childTnLst>
                                </p:cTn>
                              </p:par>
                              <p:par>
                                <p:cTn id="47" presetID="9" presetClass="entr" presetSubtype="0" fill="hold" grpId="0" nodeType="withEffect">
                                  <p:stCondLst>
                                    <p:cond delay="400"/>
                                  </p:stCondLst>
                                  <p:childTnLst>
                                    <p:set>
                                      <p:cBhvr>
                                        <p:cTn id="48" dur="1" fill="hold">
                                          <p:stCondLst>
                                            <p:cond delay="0"/>
                                          </p:stCondLst>
                                        </p:cTn>
                                        <p:tgtEl>
                                          <p:spTgt spid="79"/>
                                        </p:tgtEl>
                                        <p:attrNameLst>
                                          <p:attrName>style.visibility</p:attrName>
                                        </p:attrNameLst>
                                      </p:cBhvr>
                                      <p:to>
                                        <p:strVal val="visible"/>
                                      </p:to>
                                    </p:set>
                                    <p:animEffect transition="in" filter="dissolve">
                                      <p:cBhvr>
                                        <p:cTn id="49" dur="500"/>
                                        <p:tgtEl>
                                          <p:spTgt spid="79"/>
                                        </p:tgtEl>
                                      </p:cBhvr>
                                    </p:animEffect>
                                  </p:childTnLst>
                                </p:cTn>
                              </p:par>
                              <p:par>
                                <p:cTn id="50" presetID="9" presetClass="entr" presetSubtype="0" fill="hold" grpId="0" nodeType="withEffect">
                                  <p:stCondLst>
                                    <p:cond delay="400"/>
                                  </p:stCondLst>
                                  <p:childTnLst>
                                    <p:set>
                                      <p:cBhvr>
                                        <p:cTn id="51" dur="1" fill="hold">
                                          <p:stCondLst>
                                            <p:cond delay="0"/>
                                          </p:stCondLst>
                                        </p:cTn>
                                        <p:tgtEl>
                                          <p:spTgt spid="81"/>
                                        </p:tgtEl>
                                        <p:attrNameLst>
                                          <p:attrName>style.visibility</p:attrName>
                                        </p:attrNameLst>
                                      </p:cBhvr>
                                      <p:to>
                                        <p:strVal val="visible"/>
                                      </p:to>
                                    </p:set>
                                    <p:animEffect transition="in" filter="dissolve">
                                      <p:cBhvr>
                                        <p:cTn id="52" dur="500"/>
                                        <p:tgtEl>
                                          <p:spTgt spid="81"/>
                                        </p:tgtEl>
                                      </p:cBhvr>
                                    </p:animEffect>
                                  </p:childTnLst>
                                </p:cTn>
                              </p:par>
                              <p:par>
                                <p:cTn id="53" presetID="9" presetClass="entr" presetSubtype="0" fill="hold" grpId="0" nodeType="withEffect">
                                  <p:stCondLst>
                                    <p:cond delay="300"/>
                                  </p:stCondLst>
                                  <p:childTnLst>
                                    <p:set>
                                      <p:cBhvr>
                                        <p:cTn id="54" dur="1" fill="hold">
                                          <p:stCondLst>
                                            <p:cond delay="0"/>
                                          </p:stCondLst>
                                        </p:cTn>
                                        <p:tgtEl>
                                          <p:spTgt spid="82"/>
                                        </p:tgtEl>
                                        <p:attrNameLst>
                                          <p:attrName>style.visibility</p:attrName>
                                        </p:attrNameLst>
                                      </p:cBhvr>
                                      <p:to>
                                        <p:strVal val="visible"/>
                                      </p:to>
                                    </p:set>
                                    <p:animEffect transition="in" filter="dissolve">
                                      <p:cBhvr>
                                        <p:cTn id="55" dur="500"/>
                                        <p:tgtEl>
                                          <p:spTgt spid="82"/>
                                        </p:tgtEl>
                                      </p:cBhvr>
                                    </p:animEffect>
                                  </p:childTnLst>
                                </p:cTn>
                              </p:par>
                              <p:par>
                                <p:cTn id="56" presetID="9" presetClass="entr" presetSubtype="0" fill="hold" grpId="0" nodeType="withEffect">
                                  <p:stCondLst>
                                    <p:cond delay="500"/>
                                  </p:stCondLst>
                                  <p:childTnLst>
                                    <p:set>
                                      <p:cBhvr>
                                        <p:cTn id="57" dur="1" fill="hold">
                                          <p:stCondLst>
                                            <p:cond delay="0"/>
                                          </p:stCondLst>
                                        </p:cTn>
                                        <p:tgtEl>
                                          <p:spTgt spid="83"/>
                                        </p:tgtEl>
                                        <p:attrNameLst>
                                          <p:attrName>style.visibility</p:attrName>
                                        </p:attrNameLst>
                                      </p:cBhvr>
                                      <p:to>
                                        <p:strVal val="visible"/>
                                      </p:to>
                                    </p:set>
                                    <p:animEffect transition="in" filter="dissolve">
                                      <p:cBhvr>
                                        <p:cTn id="58" dur="500"/>
                                        <p:tgtEl>
                                          <p:spTgt spid="83"/>
                                        </p:tgtEl>
                                      </p:cBhvr>
                                    </p:animEffect>
                                  </p:childTnLst>
                                </p:cTn>
                              </p:par>
                              <p:par>
                                <p:cTn id="59" presetID="49" presetClass="entr" presetSubtype="0" decel="100000" fill="hold" grpId="0" nodeType="withEffect">
                                  <p:stCondLst>
                                    <p:cond delay="500"/>
                                  </p:stCondLst>
                                  <p:childTnLst>
                                    <p:set>
                                      <p:cBhvr>
                                        <p:cTn id="60" dur="1" fill="hold">
                                          <p:stCondLst>
                                            <p:cond delay="0"/>
                                          </p:stCondLst>
                                        </p:cTn>
                                        <p:tgtEl>
                                          <p:spTgt spid="50"/>
                                        </p:tgtEl>
                                        <p:attrNameLst>
                                          <p:attrName>style.visibility</p:attrName>
                                        </p:attrNameLst>
                                      </p:cBhvr>
                                      <p:to>
                                        <p:strVal val="visible"/>
                                      </p:to>
                                    </p:set>
                                    <p:anim calcmode="lin" valueType="num">
                                      <p:cBhvr>
                                        <p:cTn id="61" dur="400" fill="hold"/>
                                        <p:tgtEl>
                                          <p:spTgt spid="50"/>
                                        </p:tgtEl>
                                        <p:attrNameLst>
                                          <p:attrName>ppt_w</p:attrName>
                                        </p:attrNameLst>
                                      </p:cBhvr>
                                      <p:tavLst>
                                        <p:tav tm="0">
                                          <p:val>
                                            <p:fltVal val="0"/>
                                          </p:val>
                                        </p:tav>
                                        <p:tav tm="100000">
                                          <p:val>
                                            <p:strVal val="#ppt_w"/>
                                          </p:val>
                                        </p:tav>
                                      </p:tavLst>
                                    </p:anim>
                                    <p:anim calcmode="lin" valueType="num">
                                      <p:cBhvr>
                                        <p:cTn id="62" dur="400" fill="hold"/>
                                        <p:tgtEl>
                                          <p:spTgt spid="50"/>
                                        </p:tgtEl>
                                        <p:attrNameLst>
                                          <p:attrName>ppt_h</p:attrName>
                                        </p:attrNameLst>
                                      </p:cBhvr>
                                      <p:tavLst>
                                        <p:tav tm="0">
                                          <p:val>
                                            <p:fltVal val="0"/>
                                          </p:val>
                                        </p:tav>
                                        <p:tav tm="100000">
                                          <p:val>
                                            <p:strVal val="#ppt_h"/>
                                          </p:val>
                                        </p:tav>
                                      </p:tavLst>
                                    </p:anim>
                                    <p:anim calcmode="lin" valueType="num">
                                      <p:cBhvr>
                                        <p:cTn id="63" dur="400" fill="hold"/>
                                        <p:tgtEl>
                                          <p:spTgt spid="50"/>
                                        </p:tgtEl>
                                        <p:attrNameLst>
                                          <p:attrName>style.rotation</p:attrName>
                                        </p:attrNameLst>
                                      </p:cBhvr>
                                      <p:tavLst>
                                        <p:tav tm="0">
                                          <p:val>
                                            <p:fltVal val="360"/>
                                          </p:val>
                                        </p:tav>
                                        <p:tav tm="100000">
                                          <p:val>
                                            <p:fltVal val="0"/>
                                          </p:val>
                                        </p:tav>
                                      </p:tavLst>
                                    </p:anim>
                                    <p:animEffect transition="in" filter="fade">
                                      <p:cBhvr>
                                        <p:cTn id="64" dur="400"/>
                                        <p:tgtEl>
                                          <p:spTgt spid="50"/>
                                        </p:tgtEl>
                                      </p:cBhvr>
                                    </p:animEffect>
                                  </p:childTnLst>
                                </p:cTn>
                              </p:par>
                              <p:par>
                                <p:cTn id="65" presetID="49" presetClass="entr" presetSubtype="0" decel="100000" fill="hold" grpId="0" nodeType="withEffect">
                                  <p:stCondLst>
                                    <p:cond delay="5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400" fill="hold"/>
                                        <p:tgtEl>
                                          <p:spTgt spid="51"/>
                                        </p:tgtEl>
                                        <p:attrNameLst>
                                          <p:attrName>ppt_w</p:attrName>
                                        </p:attrNameLst>
                                      </p:cBhvr>
                                      <p:tavLst>
                                        <p:tav tm="0">
                                          <p:val>
                                            <p:fltVal val="0"/>
                                          </p:val>
                                        </p:tav>
                                        <p:tav tm="100000">
                                          <p:val>
                                            <p:strVal val="#ppt_w"/>
                                          </p:val>
                                        </p:tav>
                                      </p:tavLst>
                                    </p:anim>
                                    <p:anim calcmode="lin" valueType="num">
                                      <p:cBhvr>
                                        <p:cTn id="68" dur="400" fill="hold"/>
                                        <p:tgtEl>
                                          <p:spTgt spid="51"/>
                                        </p:tgtEl>
                                        <p:attrNameLst>
                                          <p:attrName>ppt_h</p:attrName>
                                        </p:attrNameLst>
                                      </p:cBhvr>
                                      <p:tavLst>
                                        <p:tav tm="0">
                                          <p:val>
                                            <p:fltVal val="0"/>
                                          </p:val>
                                        </p:tav>
                                        <p:tav tm="100000">
                                          <p:val>
                                            <p:strVal val="#ppt_h"/>
                                          </p:val>
                                        </p:tav>
                                      </p:tavLst>
                                    </p:anim>
                                    <p:anim calcmode="lin" valueType="num">
                                      <p:cBhvr>
                                        <p:cTn id="69" dur="400" fill="hold"/>
                                        <p:tgtEl>
                                          <p:spTgt spid="51"/>
                                        </p:tgtEl>
                                        <p:attrNameLst>
                                          <p:attrName>style.rotation</p:attrName>
                                        </p:attrNameLst>
                                      </p:cBhvr>
                                      <p:tavLst>
                                        <p:tav tm="0">
                                          <p:val>
                                            <p:fltVal val="360"/>
                                          </p:val>
                                        </p:tav>
                                        <p:tav tm="100000">
                                          <p:val>
                                            <p:fltVal val="0"/>
                                          </p:val>
                                        </p:tav>
                                      </p:tavLst>
                                    </p:anim>
                                    <p:animEffect transition="in" filter="fade">
                                      <p:cBhvr>
                                        <p:cTn id="70" dur="400"/>
                                        <p:tgtEl>
                                          <p:spTgt spid="51"/>
                                        </p:tgtEl>
                                      </p:cBhvr>
                                    </p:animEffect>
                                  </p:childTnLst>
                                </p:cTn>
                              </p:par>
                              <p:par>
                                <p:cTn id="71" presetID="49" presetClass="entr" presetSubtype="0" decel="100000" fill="hold" grpId="0" nodeType="withEffect">
                                  <p:stCondLst>
                                    <p:cond delay="600"/>
                                  </p:stCondLst>
                                  <p:childTnLst>
                                    <p:set>
                                      <p:cBhvr>
                                        <p:cTn id="72" dur="1" fill="hold">
                                          <p:stCondLst>
                                            <p:cond delay="0"/>
                                          </p:stCondLst>
                                        </p:cTn>
                                        <p:tgtEl>
                                          <p:spTgt spid="52"/>
                                        </p:tgtEl>
                                        <p:attrNameLst>
                                          <p:attrName>style.visibility</p:attrName>
                                        </p:attrNameLst>
                                      </p:cBhvr>
                                      <p:to>
                                        <p:strVal val="visible"/>
                                      </p:to>
                                    </p:set>
                                    <p:anim calcmode="lin" valueType="num">
                                      <p:cBhvr>
                                        <p:cTn id="73" dur="400" fill="hold"/>
                                        <p:tgtEl>
                                          <p:spTgt spid="52"/>
                                        </p:tgtEl>
                                        <p:attrNameLst>
                                          <p:attrName>ppt_w</p:attrName>
                                        </p:attrNameLst>
                                      </p:cBhvr>
                                      <p:tavLst>
                                        <p:tav tm="0">
                                          <p:val>
                                            <p:fltVal val="0"/>
                                          </p:val>
                                        </p:tav>
                                        <p:tav tm="100000">
                                          <p:val>
                                            <p:strVal val="#ppt_w"/>
                                          </p:val>
                                        </p:tav>
                                      </p:tavLst>
                                    </p:anim>
                                    <p:anim calcmode="lin" valueType="num">
                                      <p:cBhvr>
                                        <p:cTn id="74" dur="400" fill="hold"/>
                                        <p:tgtEl>
                                          <p:spTgt spid="52"/>
                                        </p:tgtEl>
                                        <p:attrNameLst>
                                          <p:attrName>ppt_h</p:attrName>
                                        </p:attrNameLst>
                                      </p:cBhvr>
                                      <p:tavLst>
                                        <p:tav tm="0">
                                          <p:val>
                                            <p:fltVal val="0"/>
                                          </p:val>
                                        </p:tav>
                                        <p:tav tm="100000">
                                          <p:val>
                                            <p:strVal val="#ppt_h"/>
                                          </p:val>
                                        </p:tav>
                                      </p:tavLst>
                                    </p:anim>
                                    <p:anim calcmode="lin" valueType="num">
                                      <p:cBhvr>
                                        <p:cTn id="75" dur="400" fill="hold"/>
                                        <p:tgtEl>
                                          <p:spTgt spid="52"/>
                                        </p:tgtEl>
                                        <p:attrNameLst>
                                          <p:attrName>style.rotation</p:attrName>
                                        </p:attrNameLst>
                                      </p:cBhvr>
                                      <p:tavLst>
                                        <p:tav tm="0">
                                          <p:val>
                                            <p:fltVal val="360"/>
                                          </p:val>
                                        </p:tav>
                                        <p:tav tm="100000">
                                          <p:val>
                                            <p:fltVal val="0"/>
                                          </p:val>
                                        </p:tav>
                                      </p:tavLst>
                                    </p:anim>
                                    <p:animEffect transition="in" filter="fade">
                                      <p:cBhvr>
                                        <p:cTn id="76" dur="400"/>
                                        <p:tgtEl>
                                          <p:spTgt spid="52"/>
                                        </p:tgtEl>
                                      </p:cBhvr>
                                    </p:animEffect>
                                  </p:childTnLst>
                                </p:cTn>
                              </p:par>
                              <p:par>
                                <p:cTn id="77" presetID="49" presetClass="entr" presetSubtype="0" decel="100000" fill="hold" grpId="0" nodeType="withEffect">
                                  <p:stCondLst>
                                    <p:cond delay="600"/>
                                  </p:stCondLst>
                                  <p:childTnLst>
                                    <p:set>
                                      <p:cBhvr>
                                        <p:cTn id="78" dur="1" fill="hold">
                                          <p:stCondLst>
                                            <p:cond delay="0"/>
                                          </p:stCondLst>
                                        </p:cTn>
                                        <p:tgtEl>
                                          <p:spTgt spid="53"/>
                                        </p:tgtEl>
                                        <p:attrNameLst>
                                          <p:attrName>style.visibility</p:attrName>
                                        </p:attrNameLst>
                                      </p:cBhvr>
                                      <p:to>
                                        <p:strVal val="visible"/>
                                      </p:to>
                                    </p:set>
                                    <p:anim calcmode="lin" valueType="num">
                                      <p:cBhvr>
                                        <p:cTn id="79" dur="400" fill="hold"/>
                                        <p:tgtEl>
                                          <p:spTgt spid="53"/>
                                        </p:tgtEl>
                                        <p:attrNameLst>
                                          <p:attrName>ppt_w</p:attrName>
                                        </p:attrNameLst>
                                      </p:cBhvr>
                                      <p:tavLst>
                                        <p:tav tm="0">
                                          <p:val>
                                            <p:fltVal val="0"/>
                                          </p:val>
                                        </p:tav>
                                        <p:tav tm="100000">
                                          <p:val>
                                            <p:strVal val="#ppt_w"/>
                                          </p:val>
                                        </p:tav>
                                      </p:tavLst>
                                    </p:anim>
                                    <p:anim calcmode="lin" valueType="num">
                                      <p:cBhvr>
                                        <p:cTn id="80" dur="400" fill="hold"/>
                                        <p:tgtEl>
                                          <p:spTgt spid="53"/>
                                        </p:tgtEl>
                                        <p:attrNameLst>
                                          <p:attrName>ppt_h</p:attrName>
                                        </p:attrNameLst>
                                      </p:cBhvr>
                                      <p:tavLst>
                                        <p:tav tm="0">
                                          <p:val>
                                            <p:fltVal val="0"/>
                                          </p:val>
                                        </p:tav>
                                        <p:tav tm="100000">
                                          <p:val>
                                            <p:strVal val="#ppt_h"/>
                                          </p:val>
                                        </p:tav>
                                      </p:tavLst>
                                    </p:anim>
                                    <p:anim calcmode="lin" valueType="num">
                                      <p:cBhvr>
                                        <p:cTn id="81" dur="400" fill="hold"/>
                                        <p:tgtEl>
                                          <p:spTgt spid="53"/>
                                        </p:tgtEl>
                                        <p:attrNameLst>
                                          <p:attrName>style.rotation</p:attrName>
                                        </p:attrNameLst>
                                      </p:cBhvr>
                                      <p:tavLst>
                                        <p:tav tm="0">
                                          <p:val>
                                            <p:fltVal val="360"/>
                                          </p:val>
                                        </p:tav>
                                        <p:tav tm="100000">
                                          <p:val>
                                            <p:fltVal val="0"/>
                                          </p:val>
                                        </p:tav>
                                      </p:tavLst>
                                    </p:anim>
                                    <p:animEffect transition="in" filter="fade">
                                      <p:cBhvr>
                                        <p:cTn id="82" dur="400"/>
                                        <p:tgtEl>
                                          <p:spTgt spid="53"/>
                                        </p:tgtEl>
                                      </p:cBhvr>
                                    </p:animEffect>
                                  </p:childTnLst>
                                </p:cTn>
                              </p:par>
                              <p:par>
                                <p:cTn id="83" presetID="49" presetClass="entr" presetSubtype="0" decel="100000" fill="hold" grpId="0" nodeType="withEffect">
                                  <p:stCondLst>
                                    <p:cond delay="700"/>
                                  </p:stCondLst>
                                  <p:childTnLst>
                                    <p:set>
                                      <p:cBhvr>
                                        <p:cTn id="84" dur="1" fill="hold">
                                          <p:stCondLst>
                                            <p:cond delay="0"/>
                                          </p:stCondLst>
                                        </p:cTn>
                                        <p:tgtEl>
                                          <p:spTgt spid="54"/>
                                        </p:tgtEl>
                                        <p:attrNameLst>
                                          <p:attrName>style.visibility</p:attrName>
                                        </p:attrNameLst>
                                      </p:cBhvr>
                                      <p:to>
                                        <p:strVal val="visible"/>
                                      </p:to>
                                    </p:set>
                                    <p:anim calcmode="lin" valueType="num">
                                      <p:cBhvr>
                                        <p:cTn id="85" dur="400" fill="hold"/>
                                        <p:tgtEl>
                                          <p:spTgt spid="54"/>
                                        </p:tgtEl>
                                        <p:attrNameLst>
                                          <p:attrName>ppt_w</p:attrName>
                                        </p:attrNameLst>
                                      </p:cBhvr>
                                      <p:tavLst>
                                        <p:tav tm="0">
                                          <p:val>
                                            <p:fltVal val="0"/>
                                          </p:val>
                                        </p:tav>
                                        <p:tav tm="100000">
                                          <p:val>
                                            <p:strVal val="#ppt_w"/>
                                          </p:val>
                                        </p:tav>
                                      </p:tavLst>
                                    </p:anim>
                                    <p:anim calcmode="lin" valueType="num">
                                      <p:cBhvr>
                                        <p:cTn id="86" dur="400" fill="hold"/>
                                        <p:tgtEl>
                                          <p:spTgt spid="54"/>
                                        </p:tgtEl>
                                        <p:attrNameLst>
                                          <p:attrName>ppt_h</p:attrName>
                                        </p:attrNameLst>
                                      </p:cBhvr>
                                      <p:tavLst>
                                        <p:tav tm="0">
                                          <p:val>
                                            <p:fltVal val="0"/>
                                          </p:val>
                                        </p:tav>
                                        <p:tav tm="100000">
                                          <p:val>
                                            <p:strVal val="#ppt_h"/>
                                          </p:val>
                                        </p:tav>
                                      </p:tavLst>
                                    </p:anim>
                                    <p:anim calcmode="lin" valueType="num">
                                      <p:cBhvr>
                                        <p:cTn id="87" dur="400" fill="hold"/>
                                        <p:tgtEl>
                                          <p:spTgt spid="54"/>
                                        </p:tgtEl>
                                        <p:attrNameLst>
                                          <p:attrName>style.rotation</p:attrName>
                                        </p:attrNameLst>
                                      </p:cBhvr>
                                      <p:tavLst>
                                        <p:tav tm="0">
                                          <p:val>
                                            <p:fltVal val="360"/>
                                          </p:val>
                                        </p:tav>
                                        <p:tav tm="100000">
                                          <p:val>
                                            <p:fltVal val="0"/>
                                          </p:val>
                                        </p:tav>
                                      </p:tavLst>
                                    </p:anim>
                                    <p:animEffect transition="in" filter="fade">
                                      <p:cBhvr>
                                        <p:cTn id="88" dur="400"/>
                                        <p:tgtEl>
                                          <p:spTgt spid="54"/>
                                        </p:tgtEl>
                                      </p:cBhvr>
                                    </p:animEffect>
                                  </p:childTnLst>
                                </p:cTn>
                              </p:par>
                              <p:par>
                                <p:cTn id="89" presetID="49" presetClass="entr" presetSubtype="0" decel="100000" fill="hold" grpId="0" nodeType="withEffect">
                                  <p:stCondLst>
                                    <p:cond delay="700"/>
                                  </p:stCondLst>
                                  <p:childTnLst>
                                    <p:set>
                                      <p:cBhvr>
                                        <p:cTn id="90" dur="1" fill="hold">
                                          <p:stCondLst>
                                            <p:cond delay="0"/>
                                          </p:stCondLst>
                                        </p:cTn>
                                        <p:tgtEl>
                                          <p:spTgt spid="55"/>
                                        </p:tgtEl>
                                        <p:attrNameLst>
                                          <p:attrName>style.visibility</p:attrName>
                                        </p:attrNameLst>
                                      </p:cBhvr>
                                      <p:to>
                                        <p:strVal val="visible"/>
                                      </p:to>
                                    </p:set>
                                    <p:anim calcmode="lin" valueType="num">
                                      <p:cBhvr>
                                        <p:cTn id="91" dur="400" fill="hold"/>
                                        <p:tgtEl>
                                          <p:spTgt spid="55"/>
                                        </p:tgtEl>
                                        <p:attrNameLst>
                                          <p:attrName>ppt_w</p:attrName>
                                        </p:attrNameLst>
                                      </p:cBhvr>
                                      <p:tavLst>
                                        <p:tav tm="0">
                                          <p:val>
                                            <p:fltVal val="0"/>
                                          </p:val>
                                        </p:tav>
                                        <p:tav tm="100000">
                                          <p:val>
                                            <p:strVal val="#ppt_w"/>
                                          </p:val>
                                        </p:tav>
                                      </p:tavLst>
                                    </p:anim>
                                    <p:anim calcmode="lin" valueType="num">
                                      <p:cBhvr>
                                        <p:cTn id="92" dur="400" fill="hold"/>
                                        <p:tgtEl>
                                          <p:spTgt spid="55"/>
                                        </p:tgtEl>
                                        <p:attrNameLst>
                                          <p:attrName>ppt_h</p:attrName>
                                        </p:attrNameLst>
                                      </p:cBhvr>
                                      <p:tavLst>
                                        <p:tav tm="0">
                                          <p:val>
                                            <p:fltVal val="0"/>
                                          </p:val>
                                        </p:tav>
                                        <p:tav tm="100000">
                                          <p:val>
                                            <p:strVal val="#ppt_h"/>
                                          </p:val>
                                        </p:tav>
                                      </p:tavLst>
                                    </p:anim>
                                    <p:anim calcmode="lin" valueType="num">
                                      <p:cBhvr>
                                        <p:cTn id="93" dur="400" fill="hold"/>
                                        <p:tgtEl>
                                          <p:spTgt spid="55"/>
                                        </p:tgtEl>
                                        <p:attrNameLst>
                                          <p:attrName>style.rotation</p:attrName>
                                        </p:attrNameLst>
                                      </p:cBhvr>
                                      <p:tavLst>
                                        <p:tav tm="0">
                                          <p:val>
                                            <p:fltVal val="360"/>
                                          </p:val>
                                        </p:tav>
                                        <p:tav tm="100000">
                                          <p:val>
                                            <p:fltVal val="0"/>
                                          </p:val>
                                        </p:tav>
                                      </p:tavLst>
                                    </p:anim>
                                    <p:animEffect transition="in" filter="fade">
                                      <p:cBhvr>
                                        <p:cTn id="94" dur="400"/>
                                        <p:tgtEl>
                                          <p:spTgt spid="55"/>
                                        </p:tgtEl>
                                      </p:cBhvr>
                                    </p:animEffect>
                                  </p:childTnLst>
                                </p:cTn>
                              </p:par>
                              <p:par>
                                <p:cTn id="95" presetID="49" presetClass="entr" presetSubtype="0" decel="100000" fill="hold" grpId="0" nodeType="withEffect">
                                  <p:stCondLst>
                                    <p:cond delay="800"/>
                                  </p:stCondLst>
                                  <p:childTnLst>
                                    <p:set>
                                      <p:cBhvr>
                                        <p:cTn id="96" dur="1" fill="hold">
                                          <p:stCondLst>
                                            <p:cond delay="0"/>
                                          </p:stCondLst>
                                        </p:cTn>
                                        <p:tgtEl>
                                          <p:spTgt spid="56"/>
                                        </p:tgtEl>
                                        <p:attrNameLst>
                                          <p:attrName>style.visibility</p:attrName>
                                        </p:attrNameLst>
                                      </p:cBhvr>
                                      <p:to>
                                        <p:strVal val="visible"/>
                                      </p:to>
                                    </p:set>
                                    <p:anim calcmode="lin" valueType="num">
                                      <p:cBhvr>
                                        <p:cTn id="97" dur="400" fill="hold"/>
                                        <p:tgtEl>
                                          <p:spTgt spid="56"/>
                                        </p:tgtEl>
                                        <p:attrNameLst>
                                          <p:attrName>ppt_w</p:attrName>
                                        </p:attrNameLst>
                                      </p:cBhvr>
                                      <p:tavLst>
                                        <p:tav tm="0">
                                          <p:val>
                                            <p:fltVal val="0"/>
                                          </p:val>
                                        </p:tav>
                                        <p:tav tm="100000">
                                          <p:val>
                                            <p:strVal val="#ppt_w"/>
                                          </p:val>
                                        </p:tav>
                                      </p:tavLst>
                                    </p:anim>
                                    <p:anim calcmode="lin" valueType="num">
                                      <p:cBhvr>
                                        <p:cTn id="98" dur="400" fill="hold"/>
                                        <p:tgtEl>
                                          <p:spTgt spid="56"/>
                                        </p:tgtEl>
                                        <p:attrNameLst>
                                          <p:attrName>ppt_h</p:attrName>
                                        </p:attrNameLst>
                                      </p:cBhvr>
                                      <p:tavLst>
                                        <p:tav tm="0">
                                          <p:val>
                                            <p:fltVal val="0"/>
                                          </p:val>
                                        </p:tav>
                                        <p:tav tm="100000">
                                          <p:val>
                                            <p:strVal val="#ppt_h"/>
                                          </p:val>
                                        </p:tav>
                                      </p:tavLst>
                                    </p:anim>
                                    <p:anim calcmode="lin" valueType="num">
                                      <p:cBhvr>
                                        <p:cTn id="99" dur="400" fill="hold"/>
                                        <p:tgtEl>
                                          <p:spTgt spid="56"/>
                                        </p:tgtEl>
                                        <p:attrNameLst>
                                          <p:attrName>style.rotation</p:attrName>
                                        </p:attrNameLst>
                                      </p:cBhvr>
                                      <p:tavLst>
                                        <p:tav tm="0">
                                          <p:val>
                                            <p:fltVal val="360"/>
                                          </p:val>
                                        </p:tav>
                                        <p:tav tm="100000">
                                          <p:val>
                                            <p:fltVal val="0"/>
                                          </p:val>
                                        </p:tav>
                                      </p:tavLst>
                                    </p:anim>
                                    <p:animEffect transition="in" filter="fade">
                                      <p:cBhvr>
                                        <p:cTn id="100" dur="400"/>
                                        <p:tgtEl>
                                          <p:spTgt spid="56"/>
                                        </p:tgtEl>
                                      </p:cBhvr>
                                    </p:animEffect>
                                  </p:childTnLst>
                                </p:cTn>
                              </p:par>
                              <p:par>
                                <p:cTn id="101" presetID="49" presetClass="entr" presetSubtype="0" decel="100000" fill="hold" grpId="0" nodeType="withEffect">
                                  <p:stCondLst>
                                    <p:cond delay="800"/>
                                  </p:stCondLst>
                                  <p:childTnLst>
                                    <p:set>
                                      <p:cBhvr>
                                        <p:cTn id="102" dur="1" fill="hold">
                                          <p:stCondLst>
                                            <p:cond delay="0"/>
                                          </p:stCondLst>
                                        </p:cTn>
                                        <p:tgtEl>
                                          <p:spTgt spid="57"/>
                                        </p:tgtEl>
                                        <p:attrNameLst>
                                          <p:attrName>style.visibility</p:attrName>
                                        </p:attrNameLst>
                                      </p:cBhvr>
                                      <p:to>
                                        <p:strVal val="visible"/>
                                      </p:to>
                                    </p:set>
                                    <p:anim calcmode="lin" valueType="num">
                                      <p:cBhvr>
                                        <p:cTn id="103" dur="400" fill="hold"/>
                                        <p:tgtEl>
                                          <p:spTgt spid="57"/>
                                        </p:tgtEl>
                                        <p:attrNameLst>
                                          <p:attrName>ppt_w</p:attrName>
                                        </p:attrNameLst>
                                      </p:cBhvr>
                                      <p:tavLst>
                                        <p:tav tm="0">
                                          <p:val>
                                            <p:fltVal val="0"/>
                                          </p:val>
                                        </p:tav>
                                        <p:tav tm="100000">
                                          <p:val>
                                            <p:strVal val="#ppt_w"/>
                                          </p:val>
                                        </p:tav>
                                      </p:tavLst>
                                    </p:anim>
                                    <p:anim calcmode="lin" valueType="num">
                                      <p:cBhvr>
                                        <p:cTn id="104" dur="400" fill="hold"/>
                                        <p:tgtEl>
                                          <p:spTgt spid="57"/>
                                        </p:tgtEl>
                                        <p:attrNameLst>
                                          <p:attrName>ppt_h</p:attrName>
                                        </p:attrNameLst>
                                      </p:cBhvr>
                                      <p:tavLst>
                                        <p:tav tm="0">
                                          <p:val>
                                            <p:fltVal val="0"/>
                                          </p:val>
                                        </p:tav>
                                        <p:tav tm="100000">
                                          <p:val>
                                            <p:strVal val="#ppt_h"/>
                                          </p:val>
                                        </p:tav>
                                      </p:tavLst>
                                    </p:anim>
                                    <p:anim calcmode="lin" valueType="num">
                                      <p:cBhvr>
                                        <p:cTn id="105" dur="400" fill="hold"/>
                                        <p:tgtEl>
                                          <p:spTgt spid="57"/>
                                        </p:tgtEl>
                                        <p:attrNameLst>
                                          <p:attrName>style.rotation</p:attrName>
                                        </p:attrNameLst>
                                      </p:cBhvr>
                                      <p:tavLst>
                                        <p:tav tm="0">
                                          <p:val>
                                            <p:fltVal val="360"/>
                                          </p:val>
                                        </p:tav>
                                        <p:tav tm="100000">
                                          <p:val>
                                            <p:fltVal val="0"/>
                                          </p:val>
                                        </p:tav>
                                      </p:tavLst>
                                    </p:anim>
                                    <p:animEffect transition="in" filter="fade">
                                      <p:cBhvr>
                                        <p:cTn id="106" dur="400"/>
                                        <p:tgtEl>
                                          <p:spTgt spid="57"/>
                                        </p:tgtEl>
                                      </p:cBhvr>
                                    </p:animEffect>
                                  </p:childTnLst>
                                </p:cTn>
                              </p:par>
                              <p:par>
                                <p:cTn id="107" presetID="49" presetClass="entr" presetSubtype="0" decel="100000" fill="hold" grpId="0" nodeType="withEffect">
                                  <p:stCondLst>
                                    <p:cond delay="900"/>
                                  </p:stCondLst>
                                  <p:childTnLst>
                                    <p:set>
                                      <p:cBhvr>
                                        <p:cTn id="108" dur="1" fill="hold">
                                          <p:stCondLst>
                                            <p:cond delay="0"/>
                                          </p:stCondLst>
                                        </p:cTn>
                                        <p:tgtEl>
                                          <p:spTgt spid="58"/>
                                        </p:tgtEl>
                                        <p:attrNameLst>
                                          <p:attrName>style.visibility</p:attrName>
                                        </p:attrNameLst>
                                      </p:cBhvr>
                                      <p:to>
                                        <p:strVal val="visible"/>
                                      </p:to>
                                    </p:set>
                                    <p:anim calcmode="lin" valueType="num">
                                      <p:cBhvr>
                                        <p:cTn id="109" dur="400" fill="hold"/>
                                        <p:tgtEl>
                                          <p:spTgt spid="58"/>
                                        </p:tgtEl>
                                        <p:attrNameLst>
                                          <p:attrName>ppt_w</p:attrName>
                                        </p:attrNameLst>
                                      </p:cBhvr>
                                      <p:tavLst>
                                        <p:tav tm="0">
                                          <p:val>
                                            <p:fltVal val="0"/>
                                          </p:val>
                                        </p:tav>
                                        <p:tav tm="100000">
                                          <p:val>
                                            <p:strVal val="#ppt_w"/>
                                          </p:val>
                                        </p:tav>
                                      </p:tavLst>
                                    </p:anim>
                                    <p:anim calcmode="lin" valueType="num">
                                      <p:cBhvr>
                                        <p:cTn id="110" dur="400" fill="hold"/>
                                        <p:tgtEl>
                                          <p:spTgt spid="58"/>
                                        </p:tgtEl>
                                        <p:attrNameLst>
                                          <p:attrName>ppt_h</p:attrName>
                                        </p:attrNameLst>
                                      </p:cBhvr>
                                      <p:tavLst>
                                        <p:tav tm="0">
                                          <p:val>
                                            <p:fltVal val="0"/>
                                          </p:val>
                                        </p:tav>
                                        <p:tav tm="100000">
                                          <p:val>
                                            <p:strVal val="#ppt_h"/>
                                          </p:val>
                                        </p:tav>
                                      </p:tavLst>
                                    </p:anim>
                                    <p:anim calcmode="lin" valueType="num">
                                      <p:cBhvr>
                                        <p:cTn id="111" dur="400" fill="hold"/>
                                        <p:tgtEl>
                                          <p:spTgt spid="58"/>
                                        </p:tgtEl>
                                        <p:attrNameLst>
                                          <p:attrName>style.rotation</p:attrName>
                                        </p:attrNameLst>
                                      </p:cBhvr>
                                      <p:tavLst>
                                        <p:tav tm="0">
                                          <p:val>
                                            <p:fltVal val="360"/>
                                          </p:val>
                                        </p:tav>
                                        <p:tav tm="100000">
                                          <p:val>
                                            <p:fltVal val="0"/>
                                          </p:val>
                                        </p:tav>
                                      </p:tavLst>
                                    </p:anim>
                                    <p:animEffect transition="in" filter="fade">
                                      <p:cBhvr>
                                        <p:cTn id="112" dur="400"/>
                                        <p:tgtEl>
                                          <p:spTgt spid="58"/>
                                        </p:tgtEl>
                                      </p:cBhvr>
                                    </p:animEffect>
                                  </p:childTnLst>
                                </p:cTn>
                              </p:par>
                              <p:par>
                                <p:cTn id="113" presetID="49" presetClass="entr" presetSubtype="0" decel="100000" fill="hold" grpId="0" nodeType="withEffect">
                                  <p:stCondLst>
                                    <p:cond delay="900"/>
                                  </p:stCondLst>
                                  <p:childTnLst>
                                    <p:set>
                                      <p:cBhvr>
                                        <p:cTn id="114" dur="1" fill="hold">
                                          <p:stCondLst>
                                            <p:cond delay="0"/>
                                          </p:stCondLst>
                                        </p:cTn>
                                        <p:tgtEl>
                                          <p:spTgt spid="59"/>
                                        </p:tgtEl>
                                        <p:attrNameLst>
                                          <p:attrName>style.visibility</p:attrName>
                                        </p:attrNameLst>
                                      </p:cBhvr>
                                      <p:to>
                                        <p:strVal val="visible"/>
                                      </p:to>
                                    </p:set>
                                    <p:anim calcmode="lin" valueType="num">
                                      <p:cBhvr>
                                        <p:cTn id="115" dur="400" fill="hold"/>
                                        <p:tgtEl>
                                          <p:spTgt spid="59"/>
                                        </p:tgtEl>
                                        <p:attrNameLst>
                                          <p:attrName>ppt_w</p:attrName>
                                        </p:attrNameLst>
                                      </p:cBhvr>
                                      <p:tavLst>
                                        <p:tav tm="0">
                                          <p:val>
                                            <p:fltVal val="0"/>
                                          </p:val>
                                        </p:tav>
                                        <p:tav tm="100000">
                                          <p:val>
                                            <p:strVal val="#ppt_w"/>
                                          </p:val>
                                        </p:tav>
                                      </p:tavLst>
                                    </p:anim>
                                    <p:anim calcmode="lin" valueType="num">
                                      <p:cBhvr>
                                        <p:cTn id="116" dur="400" fill="hold"/>
                                        <p:tgtEl>
                                          <p:spTgt spid="59"/>
                                        </p:tgtEl>
                                        <p:attrNameLst>
                                          <p:attrName>ppt_h</p:attrName>
                                        </p:attrNameLst>
                                      </p:cBhvr>
                                      <p:tavLst>
                                        <p:tav tm="0">
                                          <p:val>
                                            <p:fltVal val="0"/>
                                          </p:val>
                                        </p:tav>
                                        <p:tav tm="100000">
                                          <p:val>
                                            <p:strVal val="#ppt_h"/>
                                          </p:val>
                                        </p:tav>
                                      </p:tavLst>
                                    </p:anim>
                                    <p:anim calcmode="lin" valueType="num">
                                      <p:cBhvr>
                                        <p:cTn id="117" dur="400" fill="hold"/>
                                        <p:tgtEl>
                                          <p:spTgt spid="59"/>
                                        </p:tgtEl>
                                        <p:attrNameLst>
                                          <p:attrName>style.rotation</p:attrName>
                                        </p:attrNameLst>
                                      </p:cBhvr>
                                      <p:tavLst>
                                        <p:tav tm="0">
                                          <p:val>
                                            <p:fltVal val="360"/>
                                          </p:val>
                                        </p:tav>
                                        <p:tav tm="100000">
                                          <p:val>
                                            <p:fltVal val="0"/>
                                          </p:val>
                                        </p:tav>
                                      </p:tavLst>
                                    </p:anim>
                                    <p:animEffect transition="in" filter="fade">
                                      <p:cBhvr>
                                        <p:cTn id="118" dur="400"/>
                                        <p:tgtEl>
                                          <p:spTgt spid="59"/>
                                        </p:tgtEl>
                                      </p:cBhvr>
                                    </p:animEffect>
                                  </p:childTnLst>
                                </p:cTn>
                              </p:par>
                              <p:par>
                                <p:cTn id="119" presetID="49" presetClass="entr" presetSubtype="0" decel="100000" fill="hold" grpId="0" nodeType="withEffect">
                                  <p:stCondLst>
                                    <p:cond delay="1000"/>
                                  </p:stCondLst>
                                  <p:childTnLst>
                                    <p:set>
                                      <p:cBhvr>
                                        <p:cTn id="120" dur="1" fill="hold">
                                          <p:stCondLst>
                                            <p:cond delay="0"/>
                                          </p:stCondLst>
                                        </p:cTn>
                                        <p:tgtEl>
                                          <p:spTgt spid="60"/>
                                        </p:tgtEl>
                                        <p:attrNameLst>
                                          <p:attrName>style.visibility</p:attrName>
                                        </p:attrNameLst>
                                      </p:cBhvr>
                                      <p:to>
                                        <p:strVal val="visible"/>
                                      </p:to>
                                    </p:set>
                                    <p:anim calcmode="lin" valueType="num">
                                      <p:cBhvr>
                                        <p:cTn id="121" dur="400" fill="hold"/>
                                        <p:tgtEl>
                                          <p:spTgt spid="60"/>
                                        </p:tgtEl>
                                        <p:attrNameLst>
                                          <p:attrName>ppt_w</p:attrName>
                                        </p:attrNameLst>
                                      </p:cBhvr>
                                      <p:tavLst>
                                        <p:tav tm="0">
                                          <p:val>
                                            <p:fltVal val="0"/>
                                          </p:val>
                                        </p:tav>
                                        <p:tav tm="100000">
                                          <p:val>
                                            <p:strVal val="#ppt_w"/>
                                          </p:val>
                                        </p:tav>
                                      </p:tavLst>
                                    </p:anim>
                                    <p:anim calcmode="lin" valueType="num">
                                      <p:cBhvr>
                                        <p:cTn id="122" dur="400" fill="hold"/>
                                        <p:tgtEl>
                                          <p:spTgt spid="60"/>
                                        </p:tgtEl>
                                        <p:attrNameLst>
                                          <p:attrName>ppt_h</p:attrName>
                                        </p:attrNameLst>
                                      </p:cBhvr>
                                      <p:tavLst>
                                        <p:tav tm="0">
                                          <p:val>
                                            <p:fltVal val="0"/>
                                          </p:val>
                                        </p:tav>
                                        <p:tav tm="100000">
                                          <p:val>
                                            <p:strVal val="#ppt_h"/>
                                          </p:val>
                                        </p:tav>
                                      </p:tavLst>
                                    </p:anim>
                                    <p:anim calcmode="lin" valueType="num">
                                      <p:cBhvr>
                                        <p:cTn id="123" dur="400" fill="hold"/>
                                        <p:tgtEl>
                                          <p:spTgt spid="60"/>
                                        </p:tgtEl>
                                        <p:attrNameLst>
                                          <p:attrName>style.rotation</p:attrName>
                                        </p:attrNameLst>
                                      </p:cBhvr>
                                      <p:tavLst>
                                        <p:tav tm="0">
                                          <p:val>
                                            <p:fltVal val="360"/>
                                          </p:val>
                                        </p:tav>
                                        <p:tav tm="100000">
                                          <p:val>
                                            <p:fltVal val="0"/>
                                          </p:val>
                                        </p:tav>
                                      </p:tavLst>
                                    </p:anim>
                                    <p:animEffect transition="in" filter="fade">
                                      <p:cBhvr>
                                        <p:cTn id="124" dur="400"/>
                                        <p:tgtEl>
                                          <p:spTgt spid="60"/>
                                        </p:tgtEl>
                                      </p:cBhvr>
                                    </p:animEffect>
                                  </p:childTnLst>
                                </p:cTn>
                              </p:par>
                              <p:par>
                                <p:cTn id="125" presetID="49" presetClass="entr" presetSubtype="0" decel="100000" fill="hold" grpId="0" nodeType="withEffect">
                                  <p:stCondLst>
                                    <p:cond delay="1000"/>
                                  </p:stCondLst>
                                  <p:childTnLst>
                                    <p:set>
                                      <p:cBhvr>
                                        <p:cTn id="126" dur="1" fill="hold">
                                          <p:stCondLst>
                                            <p:cond delay="0"/>
                                          </p:stCondLst>
                                        </p:cTn>
                                        <p:tgtEl>
                                          <p:spTgt spid="61"/>
                                        </p:tgtEl>
                                        <p:attrNameLst>
                                          <p:attrName>style.visibility</p:attrName>
                                        </p:attrNameLst>
                                      </p:cBhvr>
                                      <p:to>
                                        <p:strVal val="visible"/>
                                      </p:to>
                                    </p:set>
                                    <p:anim calcmode="lin" valueType="num">
                                      <p:cBhvr>
                                        <p:cTn id="127" dur="400" fill="hold"/>
                                        <p:tgtEl>
                                          <p:spTgt spid="61"/>
                                        </p:tgtEl>
                                        <p:attrNameLst>
                                          <p:attrName>ppt_w</p:attrName>
                                        </p:attrNameLst>
                                      </p:cBhvr>
                                      <p:tavLst>
                                        <p:tav tm="0">
                                          <p:val>
                                            <p:fltVal val="0"/>
                                          </p:val>
                                        </p:tav>
                                        <p:tav tm="100000">
                                          <p:val>
                                            <p:strVal val="#ppt_w"/>
                                          </p:val>
                                        </p:tav>
                                      </p:tavLst>
                                    </p:anim>
                                    <p:anim calcmode="lin" valueType="num">
                                      <p:cBhvr>
                                        <p:cTn id="128" dur="400" fill="hold"/>
                                        <p:tgtEl>
                                          <p:spTgt spid="61"/>
                                        </p:tgtEl>
                                        <p:attrNameLst>
                                          <p:attrName>ppt_h</p:attrName>
                                        </p:attrNameLst>
                                      </p:cBhvr>
                                      <p:tavLst>
                                        <p:tav tm="0">
                                          <p:val>
                                            <p:fltVal val="0"/>
                                          </p:val>
                                        </p:tav>
                                        <p:tav tm="100000">
                                          <p:val>
                                            <p:strVal val="#ppt_h"/>
                                          </p:val>
                                        </p:tav>
                                      </p:tavLst>
                                    </p:anim>
                                    <p:anim calcmode="lin" valueType="num">
                                      <p:cBhvr>
                                        <p:cTn id="129" dur="400" fill="hold"/>
                                        <p:tgtEl>
                                          <p:spTgt spid="61"/>
                                        </p:tgtEl>
                                        <p:attrNameLst>
                                          <p:attrName>style.rotation</p:attrName>
                                        </p:attrNameLst>
                                      </p:cBhvr>
                                      <p:tavLst>
                                        <p:tav tm="0">
                                          <p:val>
                                            <p:fltVal val="360"/>
                                          </p:val>
                                        </p:tav>
                                        <p:tav tm="100000">
                                          <p:val>
                                            <p:fltVal val="0"/>
                                          </p:val>
                                        </p:tav>
                                      </p:tavLst>
                                    </p:anim>
                                    <p:animEffect transition="in" filter="fade">
                                      <p:cBhvr>
                                        <p:cTn id="130" dur="400"/>
                                        <p:tgtEl>
                                          <p:spTgt spid="61"/>
                                        </p:tgtEl>
                                      </p:cBhvr>
                                    </p:animEffect>
                                  </p:childTnLst>
                                </p:cTn>
                              </p:par>
                              <p:par>
                                <p:cTn id="131" presetID="49" presetClass="entr" presetSubtype="0" decel="100000" fill="hold" grpId="0" nodeType="withEffect">
                                  <p:stCondLst>
                                    <p:cond delay="1100"/>
                                  </p:stCondLst>
                                  <p:childTnLst>
                                    <p:set>
                                      <p:cBhvr>
                                        <p:cTn id="132" dur="1" fill="hold">
                                          <p:stCondLst>
                                            <p:cond delay="0"/>
                                          </p:stCondLst>
                                        </p:cTn>
                                        <p:tgtEl>
                                          <p:spTgt spid="62"/>
                                        </p:tgtEl>
                                        <p:attrNameLst>
                                          <p:attrName>style.visibility</p:attrName>
                                        </p:attrNameLst>
                                      </p:cBhvr>
                                      <p:to>
                                        <p:strVal val="visible"/>
                                      </p:to>
                                    </p:set>
                                    <p:anim calcmode="lin" valueType="num">
                                      <p:cBhvr>
                                        <p:cTn id="133" dur="400" fill="hold"/>
                                        <p:tgtEl>
                                          <p:spTgt spid="62"/>
                                        </p:tgtEl>
                                        <p:attrNameLst>
                                          <p:attrName>ppt_w</p:attrName>
                                        </p:attrNameLst>
                                      </p:cBhvr>
                                      <p:tavLst>
                                        <p:tav tm="0">
                                          <p:val>
                                            <p:fltVal val="0"/>
                                          </p:val>
                                        </p:tav>
                                        <p:tav tm="100000">
                                          <p:val>
                                            <p:strVal val="#ppt_w"/>
                                          </p:val>
                                        </p:tav>
                                      </p:tavLst>
                                    </p:anim>
                                    <p:anim calcmode="lin" valueType="num">
                                      <p:cBhvr>
                                        <p:cTn id="134" dur="400" fill="hold"/>
                                        <p:tgtEl>
                                          <p:spTgt spid="62"/>
                                        </p:tgtEl>
                                        <p:attrNameLst>
                                          <p:attrName>ppt_h</p:attrName>
                                        </p:attrNameLst>
                                      </p:cBhvr>
                                      <p:tavLst>
                                        <p:tav tm="0">
                                          <p:val>
                                            <p:fltVal val="0"/>
                                          </p:val>
                                        </p:tav>
                                        <p:tav tm="100000">
                                          <p:val>
                                            <p:strVal val="#ppt_h"/>
                                          </p:val>
                                        </p:tav>
                                      </p:tavLst>
                                    </p:anim>
                                    <p:anim calcmode="lin" valueType="num">
                                      <p:cBhvr>
                                        <p:cTn id="135" dur="400" fill="hold"/>
                                        <p:tgtEl>
                                          <p:spTgt spid="62"/>
                                        </p:tgtEl>
                                        <p:attrNameLst>
                                          <p:attrName>style.rotation</p:attrName>
                                        </p:attrNameLst>
                                      </p:cBhvr>
                                      <p:tavLst>
                                        <p:tav tm="0">
                                          <p:val>
                                            <p:fltVal val="360"/>
                                          </p:val>
                                        </p:tav>
                                        <p:tav tm="100000">
                                          <p:val>
                                            <p:fltVal val="0"/>
                                          </p:val>
                                        </p:tav>
                                      </p:tavLst>
                                    </p:anim>
                                    <p:animEffect transition="in" filter="fade">
                                      <p:cBhvr>
                                        <p:cTn id="136" dur="400"/>
                                        <p:tgtEl>
                                          <p:spTgt spid="62"/>
                                        </p:tgtEl>
                                      </p:cBhvr>
                                    </p:animEffect>
                                  </p:childTnLst>
                                </p:cTn>
                              </p:par>
                              <p:par>
                                <p:cTn id="137" presetID="49" presetClass="entr" presetSubtype="0" decel="100000" fill="hold" grpId="0" nodeType="withEffect">
                                  <p:stCondLst>
                                    <p:cond delay="1100"/>
                                  </p:stCondLst>
                                  <p:childTnLst>
                                    <p:set>
                                      <p:cBhvr>
                                        <p:cTn id="138" dur="1" fill="hold">
                                          <p:stCondLst>
                                            <p:cond delay="0"/>
                                          </p:stCondLst>
                                        </p:cTn>
                                        <p:tgtEl>
                                          <p:spTgt spid="63"/>
                                        </p:tgtEl>
                                        <p:attrNameLst>
                                          <p:attrName>style.visibility</p:attrName>
                                        </p:attrNameLst>
                                      </p:cBhvr>
                                      <p:to>
                                        <p:strVal val="visible"/>
                                      </p:to>
                                    </p:set>
                                    <p:anim calcmode="lin" valueType="num">
                                      <p:cBhvr>
                                        <p:cTn id="139" dur="400" fill="hold"/>
                                        <p:tgtEl>
                                          <p:spTgt spid="63"/>
                                        </p:tgtEl>
                                        <p:attrNameLst>
                                          <p:attrName>ppt_w</p:attrName>
                                        </p:attrNameLst>
                                      </p:cBhvr>
                                      <p:tavLst>
                                        <p:tav tm="0">
                                          <p:val>
                                            <p:fltVal val="0"/>
                                          </p:val>
                                        </p:tav>
                                        <p:tav tm="100000">
                                          <p:val>
                                            <p:strVal val="#ppt_w"/>
                                          </p:val>
                                        </p:tav>
                                      </p:tavLst>
                                    </p:anim>
                                    <p:anim calcmode="lin" valueType="num">
                                      <p:cBhvr>
                                        <p:cTn id="140" dur="400" fill="hold"/>
                                        <p:tgtEl>
                                          <p:spTgt spid="63"/>
                                        </p:tgtEl>
                                        <p:attrNameLst>
                                          <p:attrName>ppt_h</p:attrName>
                                        </p:attrNameLst>
                                      </p:cBhvr>
                                      <p:tavLst>
                                        <p:tav tm="0">
                                          <p:val>
                                            <p:fltVal val="0"/>
                                          </p:val>
                                        </p:tav>
                                        <p:tav tm="100000">
                                          <p:val>
                                            <p:strVal val="#ppt_h"/>
                                          </p:val>
                                        </p:tav>
                                      </p:tavLst>
                                    </p:anim>
                                    <p:anim calcmode="lin" valueType="num">
                                      <p:cBhvr>
                                        <p:cTn id="141" dur="400" fill="hold"/>
                                        <p:tgtEl>
                                          <p:spTgt spid="63"/>
                                        </p:tgtEl>
                                        <p:attrNameLst>
                                          <p:attrName>style.rotation</p:attrName>
                                        </p:attrNameLst>
                                      </p:cBhvr>
                                      <p:tavLst>
                                        <p:tav tm="0">
                                          <p:val>
                                            <p:fltVal val="360"/>
                                          </p:val>
                                        </p:tav>
                                        <p:tav tm="100000">
                                          <p:val>
                                            <p:fltVal val="0"/>
                                          </p:val>
                                        </p:tav>
                                      </p:tavLst>
                                    </p:anim>
                                    <p:animEffect transition="in" filter="fade">
                                      <p:cBhvr>
                                        <p:cTn id="142" dur="400"/>
                                        <p:tgtEl>
                                          <p:spTgt spid="63"/>
                                        </p:tgtEl>
                                      </p:cBhvr>
                                    </p:animEffect>
                                  </p:childTnLst>
                                </p:cTn>
                              </p:par>
                              <p:par>
                                <p:cTn id="143" presetID="22" presetClass="entr" presetSubtype="8" fill="hold" grpId="0" nodeType="withEffect">
                                  <p:stCondLst>
                                    <p:cond delay="1500"/>
                                  </p:stCondLst>
                                  <p:childTnLst>
                                    <p:set>
                                      <p:cBhvr>
                                        <p:cTn id="144" dur="1" fill="hold">
                                          <p:stCondLst>
                                            <p:cond delay="0"/>
                                          </p:stCondLst>
                                        </p:cTn>
                                        <p:tgtEl>
                                          <p:spTgt spid="35"/>
                                        </p:tgtEl>
                                        <p:attrNameLst>
                                          <p:attrName>style.visibility</p:attrName>
                                        </p:attrNameLst>
                                      </p:cBhvr>
                                      <p:to>
                                        <p:strVal val="visible"/>
                                      </p:to>
                                    </p:set>
                                    <p:animEffect transition="in" filter="wipe(left)">
                                      <p:cBhvr>
                                        <p:cTn id="1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1" grpId="0" animBg="1"/>
      <p:bldP spid="82" grpId="0" animBg="1"/>
      <p:bldP spid="83" grpId="0"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4" y="228447"/>
            <a:ext cx="4495414"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 </a:t>
            </a:r>
            <a:r>
              <a:rPr lang="zh-CN" altLang="en-US" sz="4000" b="1" dirty="0" smtClean="0">
                <a:solidFill>
                  <a:schemeClr val="bg1"/>
                </a:solidFill>
                <a:latin typeface="微软雅黑" panose="020B0503020204020204" pitchFamily="34" charset="-122"/>
                <a:ea typeface="微软雅黑" panose="020B0503020204020204" pitchFamily="34" charset="-122"/>
              </a:rPr>
              <a:t>系统需求分析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2329474" y="2529418"/>
            <a:ext cx="2084871" cy="2308324"/>
          </a:xfrm>
          <a:prstGeom prst="rect">
            <a:avLst/>
          </a:prstGeom>
          <a:noFill/>
        </p:spPr>
        <p:txBody>
          <a:bodyPr wrap="square" rtlCol="0">
            <a:spAutoFit/>
          </a:bodyPr>
          <a:lstStyle/>
          <a:p>
            <a:r>
              <a:rPr lang="zh-CN" altLang="en-US" sz="7200" dirty="0" smtClean="0">
                <a:solidFill>
                  <a:schemeClr val="accent3">
                    <a:lumMod val="60000"/>
                    <a:lumOff val="40000"/>
                  </a:schemeClr>
                </a:solidFill>
                <a:latin typeface="张海山锐谐体" panose="02000000000000000000" pitchFamily="2" charset="-122"/>
                <a:ea typeface="张海山锐谐体" panose="02000000000000000000" pitchFamily="2" charset="-122"/>
              </a:rPr>
              <a:t>用户需求</a:t>
            </a:r>
            <a:endParaRPr lang="zh-CN" altLang="en-US" sz="7200" dirty="0">
              <a:solidFill>
                <a:schemeClr val="accent3">
                  <a:lumMod val="60000"/>
                  <a:lumOff val="40000"/>
                </a:schemeClr>
              </a:solidFill>
              <a:latin typeface="张海山锐谐体" panose="02000000000000000000" pitchFamily="2" charset="-122"/>
              <a:ea typeface="张海山锐谐体" panose="02000000000000000000" pitchFamily="2" charset="-122"/>
            </a:endParaRPr>
          </a:p>
        </p:txBody>
      </p:sp>
      <p:cxnSp>
        <p:nvCxnSpPr>
          <p:cNvPr id="79" name="直接连接符 78"/>
          <p:cNvCxnSpPr/>
          <p:nvPr/>
        </p:nvCxnSpPr>
        <p:spPr>
          <a:xfrm rot="16200000" flipV="1">
            <a:off x="5017443" y="3683581"/>
            <a:ext cx="180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8017021" y="1829692"/>
            <a:ext cx="2107041" cy="583185"/>
            <a:chOff x="4379102" y="2072640"/>
            <a:chExt cx="2107041" cy="583185"/>
          </a:xfrm>
        </p:grpSpPr>
        <p:sp>
          <p:nvSpPr>
            <p:cNvPr id="81" name="矩形 80"/>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用户监控</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2" name="矩形 81"/>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8017024" y="3391991"/>
            <a:ext cx="2107041" cy="583185"/>
            <a:chOff x="4379102" y="2072640"/>
            <a:chExt cx="2107041" cy="583185"/>
          </a:xfrm>
        </p:grpSpPr>
        <p:sp>
          <p:nvSpPr>
            <p:cNvPr id="84" name="矩形 83"/>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远程控制</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5" name="矩形 84"/>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8017022" y="4954288"/>
            <a:ext cx="2107041" cy="583185"/>
            <a:chOff x="4379102" y="2072640"/>
            <a:chExt cx="2107041" cy="583185"/>
          </a:xfrm>
        </p:grpSpPr>
        <p:sp>
          <p:nvSpPr>
            <p:cNvPr id="87" name="矩形 86"/>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需求查询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8" name="矩形 87"/>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735202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4156747"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 </a:t>
            </a:r>
            <a:r>
              <a:rPr lang="zh-CN" altLang="en-US" sz="4000" b="1" dirty="0" smtClean="0">
                <a:solidFill>
                  <a:schemeClr val="bg1"/>
                </a:solidFill>
                <a:latin typeface="微软雅黑" panose="020B0503020204020204" pitchFamily="34" charset="-122"/>
                <a:ea typeface="微软雅黑" panose="020B0503020204020204" pitchFamily="34" charset="-122"/>
              </a:rPr>
              <a:t>功能图谱</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597" y="3736908"/>
            <a:ext cx="2727613" cy="2727613"/>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505" y="4348023"/>
            <a:ext cx="1881303" cy="1670784"/>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0321" y="4348023"/>
            <a:ext cx="1670784" cy="1670784"/>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8573" y="1721365"/>
            <a:ext cx="1305718" cy="1305718"/>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0442" y="1543893"/>
            <a:ext cx="1660663" cy="1660663"/>
          </a:xfrm>
          <a:prstGeom prst="rect">
            <a:avLst/>
          </a:prstGeom>
        </p:spPr>
      </p:pic>
      <p:sp>
        <p:nvSpPr>
          <p:cNvPr id="10" name="右箭头 9"/>
          <p:cNvSpPr/>
          <p:nvPr/>
        </p:nvSpPr>
        <p:spPr>
          <a:xfrm>
            <a:off x="3377135" y="5083661"/>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0800000">
            <a:off x="3377135" y="4786747"/>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7083433" y="5100715"/>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7083433" y="4803801"/>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5916084" y="3165174"/>
            <a:ext cx="149629" cy="1143467"/>
          </a:xfrm>
          <a:prstGeom prst="down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上箭头 14"/>
          <p:cNvSpPr/>
          <p:nvPr/>
        </p:nvSpPr>
        <p:spPr>
          <a:xfrm>
            <a:off x="9881432" y="3079195"/>
            <a:ext cx="157942" cy="1315424"/>
          </a:xfrm>
          <a:prstGeom prst="up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9024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Office 主题">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1936092-90CB-4976-8AF1-F7B72ADCB4F7}">
  <we:reference id="wa104038830" version="1.0.0.2" store="en-us" storeType="OMEX"/>
  <we:alternateReferences>
    <we:reference id="WA104038830" version="1.0.0.2"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4877</TotalTime>
  <Words>835</Words>
  <Application>Microsoft Office PowerPoint</Application>
  <PresentationFormat>宽屏</PresentationFormat>
  <Paragraphs>128</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等线</vt:lpstr>
      <vt:lpstr>宋体</vt:lpstr>
      <vt:lpstr>田氏木枝体繁</vt:lpstr>
      <vt:lpstr>微软雅黑</vt:lpstr>
      <vt:lpstr>造字工房尚黑 G0v1 纤细体</vt:lpstr>
      <vt:lpstr>张海山锐谐体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NIKO</dc:creator>
  <cp:lastModifiedBy>regdai</cp:lastModifiedBy>
  <cp:revision>739</cp:revision>
  <dcterms:created xsi:type="dcterms:W3CDTF">2014-05-13T12:46:46Z</dcterms:created>
  <dcterms:modified xsi:type="dcterms:W3CDTF">2017-05-26T07:47:21Z</dcterms:modified>
</cp:coreProperties>
</file>