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6" r:id="rId4"/>
    <p:sldId id="277" r:id="rId5"/>
    <p:sldId id="267" r:id="rId6"/>
    <p:sldId id="268" r:id="rId7"/>
    <p:sldId id="269" r:id="rId8"/>
    <p:sldId id="284" r:id="rId9"/>
    <p:sldId id="285" r:id="rId10"/>
    <p:sldId id="286" r:id="rId11"/>
    <p:sldId id="279" r:id="rId12"/>
    <p:sldId id="280" r:id="rId13"/>
    <p:sldId id="270" r:id="rId14"/>
    <p:sldId id="281" r:id="rId15"/>
    <p:sldId id="272" r:id="rId16"/>
    <p:sldId id="282" r:id="rId17"/>
    <p:sldId id="274" r:id="rId18"/>
    <p:sldId id="275" r:id="rId19"/>
    <p:sldId id="287" r:id="rId20"/>
    <p:sldId id="278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수 김" userId="0270da8df7b6a5eb" providerId="LiveId" clId="{CF90C09D-1916-4F15-9B5D-36B9A4FB6FAD}"/>
    <pc:docChg chg="undo custSel addSld delSld modSld sldOrd">
      <pc:chgData name="명수 김" userId="0270da8df7b6a5eb" providerId="LiveId" clId="{CF90C09D-1916-4F15-9B5D-36B9A4FB6FAD}" dt="2023-11-29T16:53:28.771" v="2886" actId="20577"/>
      <pc:docMkLst>
        <pc:docMk/>
      </pc:docMkLst>
      <pc:sldChg chg="modSp mod">
        <pc:chgData name="명수 김" userId="0270da8df7b6a5eb" providerId="LiveId" clId="{CF90C09D-1916-4F15-9B5D-36B9A4FB6FAD}" dt="2023-11-29T16:47:26.947" v="2132" actId="20577"/>
        <pc:sldMkLst>
          <pc:docMk/>
          <pc:sldMk cId="1370231041" sldId="256"/>
        </pc:sldMkLst>
        <pc:spChg chg="mod">
          <ac:chgData name="명수 김" userId="0270da8df7b6a5eb" providerId="LiveId" clId="{CF90C09D-1916-4F15-9B5D-36B9A4FB6FAD}" dt="2023-11-27T13:21:24.945" v="1787" actId="20577"/>
          <ac:spMkLst>
            <pc:docMk/>
            <pc:sldMk cId="1370231041" sldId="256"/>
            <ac:spMk id="2" creationId="{00000000-0000-0000-0000-000000000000}"/>
          </ac:spMkLst>
        </pc:spChg>
        <pc:spChg chg="mod">
          <ac:chgData name="명수 김" userId="0270da8df7b6a5eb" providerId="LiveId" clId="{CF90C09D-1916-4F15-9B5D-36B9A4FB6FAD}" dt="2023-11-29T16:47:26.947" v="2132" actId="20577"/>
          <ac:spMkLst>
            <pc:docMk/>
            <pc:sldMk cId="1370231041" sldId="256"/>
            <ac:spMk id="3" creationId="{00000000-0000-0000-0000-000000000000}"/>
          </ac:spMkLst>
        </pc:spChg>
      </pc:sldChg>
      <pc:sldChg chg="addSp delSp modSp mod">
        <pc:chgData name="명수 김" userId="0270da8df7b6a5eb" providerId="LiveId" clId="{CF90C09D-1916-4F15-9B5D-36B9A4FB6FAD}" dt="2023-11-27T12:40:57.203" v="1004" actId="20577"/>
        <pc:sldMkLst>
          <pc:docMk/>
          <pc:sldMk cId="1971590495" sldId="266"/>
        </pc:sldMkLst>
        <pc:spChg chg="add del mod">
          <ac:chgData name="명수 김" userId="0270da8df7b6a5eb" providerId="LiveId" clId="{CF90C09D-1916-4F15-9B5D-36B9A4FB6FAD}" dt="2023-11-27T12:07:36.646" v="167" actId="478"/>
          <ac:spMkLst>
            <pc:docMk/>
            <pc:sldMk cId="1971590495" sldId="266"/>
            <ac:spMk id="2" creationId="{C1EB95CA-258D-41C0-4E15-889D9FDA7E7E}"/>
          </ac:spMkLst>
        </pc:spChg>
        <pc:spChg chg="mod">
          <ac:chgData name="명수 김" userId="0270da8df7b6a5eb" providerId="LiveId" clId="{CF90C09D-1916-4F15-9B5D-36B9A4FB6FAD}" dt="2023-11-27T12:40:57.203" v="1004" actId="20577"/>
          <ac:spMkLst>
            <pc:docMk/>
            <pc:sldMk cId="1971590495" sldId="266"/>
            <ac:spMk id="3" creationId="{00000000-0000-0000-0000-000000000000}"/>
          </ac:spMkLst>
        </pc:spChg>
        <pc:spChg chg="add del mod">
          <ac:chgData name="명수 김" userId="0270da8df7b6a5eb" providerId="LiveId" clId="{CF90C09D-1916-4F15-9B5D-36B9A4FB6FAD}" dt="2023-11-27T11:39:05.031" v="125"/>
          <ac:spMkLst>
            <pc:docMk/>
            <pc:sldMk cId="1971590495" sldId="266"/>
            <ac:spMk id="4" creationId="{56E19BC6-FEF6-6E35-010B-380D6FC4C6DE}"/>
          </ac:spMkLst>
        </pc:spChg>
        <pc:spChg chg="add del mod">
          <ac:chgData name="명수 김" userId="0270da8df7b6a5eb" providerId="LiveId" clId="{CF90C09D-1916-4F15-9B5D-36B9A4FB6FAD}" dt="2023-11-27T12:10:02.820" v="178" actId="478"/>
          <ac:spMkLst>
            <pc:docMk/>
            <pc:sldMk cId="1971590495" sldId="266"/>
            <ac:spMk id="5" creationId="{3F7E379D-93A8-C847-6974-45C420939145}"/>
          </ac:spMkLst>
        </pc:spChg>
        <pc:spChg chg="del">
          <ac:chgData name="명수 김" userId="0270da8df7b6a5eb" providerId="LiveId" clId="{CF90C09D-1916-4F15-9B5D-36B9A4FB6FAD}" dt="2023-11-27T12:07:36.646" v="167" actId="478"/>
          <ac:spMkLst>
            <pc:docMk/>
            <pc:sldMk cId="1971590495" sldId="266"/>
            <ac:spMk id="6" creationId="{661D21FA-CCD7-EE00-3EB0-F45DC02A0392}"/>
          </ac:spMkLst>
        </pc:spChg>
        <pc:spChg chg="del">
          <ac:chgData name="명수 김" userId="0270da8df7b6a5eb" providerId="LiveId" clId="{CF90C09D-1916-4F15-9B5D-36B9A4FB6FAD}" dt="2023-11-27T12:07:36.646" v="167" actId="478"/>
          <ac:spMkLst>
            <pc:docMk/>
            <pc:sldMk cId="1971590495" sldId="266"/>
            <ac:spMk id="7" creationId="{74DF9C15-C8C7-4BDB-11ED-2CA2F12CB0E6}"/>
          </ac:spMkLst>
        </pc:spChg>
        <pc:spChg chg="del mod">
          <ac:chgData name="명수 김" userId="0270da8df7b6a5eb" providerId="LiveId" clId="{CF90C09D-1916-4F15-9B5D-36B9A4FB6FAD}" dt="2023-11-27T12:07:41.899" v="169" actId="478"/>
          <ac:spMkLst>
            <pc:docMk/>
            <pc:sldMk cId="1971590495" sldId="266"/>
            <ac:spMk id="8" creationId="{F2F2AA96-48C8-6433-886B-0CE90186573F}"/>
          </ac:spMkLst>
        </pc:spChg>
        <pc:spChg chg="add del mod">
          <ac:chgData name="명수 김" userId="0270da8df7b6a5eb" providerId="LiveId" clId="{CF90C09D-1916-4F15-9B5D-36B9A4FB6FAD}" dt="2023-11-27T12:10:02.820" v="178" actId="478"/>
          <ac:spMkLst>
            <pc:docMk/>
            <pc:sldMk cId="1971590495" sldId="266"/>
            <ac:spMk id="9" creationId="{779B890D-E390-1ED8-36BC-AAF732B28971}"/>
          </ac:spMkLst>
        </pc:spChg>
        <pc:spChg chg="add del mod">
          <ac:chgData name="명수 김" userId="0270da8df7b6a5eb" providerId="LiveId" clId="{CF90C09D-1916-4F15-9B5D-36B9A4FB6FAD}" dt="2023-11-27T12:10:02.820" v="178" actId="478"/>
          <ac:spMkLst>
            <pc:docMk/>
            <pc:sldMk cId="1971590495" sldId="266"/>
            <ac:spMk id="10" creationId="{345C85F8-C7EB-F9FA-6537-21DC8588B16B}"/>
          </ac:spMkLst>
        </pc:spChg>
        <pc:spChg chg="add mod">
          <ac:chgData name="명수 김" userId="0270da8df7b6a5eb" providerId="LiveId" clId="{CF90C09D-1916-4F15-9B5D-36B9A4FB6FAD}" dt="2023-11-27T12:10:03.215" v="179"/>
          <ac:spMkLst>
            <pc:docMk/>
            <pc:sldMk cId="1971590495" sldId="266"/>
            <ac:spMk id="11" creationId="{E3D3A44D-2C42-F0B0-4BF6-B7DBDC0A443C}"/>
          </ac:spMkLst>
        </pc:spChg>
        <pc:spChg chg="add mod">
          <ac:chgData name="명수 김" userId="0270da8df7b6a5eb" providerId="LiveId" clId="{CF90C09D-1916-4F15-9B5D-36B9A4FB6FAD}" dt="2023-11-27T12:10:03.215" v="179"/>
          <ac:spMkLst>
            <pc:docMk/>
            <pc:sldMk cId="1971590495" sldId="266"/>
            <ac:spMk id="12" creationId="{8962BE7D-BA6D-28E9-2440-BA4C75FC599A}"/>
          </ac:spMkLst>
        </pc:spChg>
        <pc:spChg chg="add mod">
          <ac:chgData name="명수 김" userId="0270da8df7b6a5eb" providerId="LiveId" clId="{CF90C09D-1916-4F15-9B5D-36B9A4FB6FAD}" dt="2023-11-27T12:10:06.017" v="182" actId="20577"/>
          <ac:spMkLst>
            <pc:docMk/>
            <pc:sldMk cId="1971590495" sldId="266"/>
            <ac:spMk id="13" creationId="{FB8F838F-C441-6072-9BB3-0B1F15194FAC}"/>
          </ac:spMkLst>
        </pc:spChg>
      </pc:sldChg>
      <pc:sldChg chg="modSp mod">
        <pc:chgData name="명수 김" userId="0270da8df7b6a5eb" providerId="LiveId" clId="{CF90C09D-1916-4F15-9B5D-36B9A4FB6FAD}" dt="2023-11-27T12:09:30.706" v="175" actId="1076"/>
        <pc:sldMkLst>
          <pc:docMk/>
          <pc:sldMk cId="1718768760" sldId="267"/>
        </pc:sldMkLst>
        <pc:spChg chg="mod">
          <ac:chgData name="명수 김" userId="0270da8df7b6a5eb" providerId="LiveId" clId="{CF90C09D-1916-4F15-9B5D-36B9A4FB6FAD}" dt="2023-11-27T12:09:30.706" v="175" actId="1076"/>
          <ac:spMkLst>
            <pc:docMk/>
            <pc:sldMk cId="1718768760" sldId="267"/>
            <ac:spMk id="3" creationId="{00000000-0000-0000-0000-000000000000}"/>
          </ac:spMkLst>
        </pc:spChg>
      </pc:sldChg>
      <pc:sldChg chg="modSp mod">
        <pc:chgData name="명수 김" userId="0270da8df7b6a5eb" providerId="LiveId" clId="{CF90C09D-1916-4F15-9B5D-36B9A4FB6FAD}" dt="2023-11-27T12:08:46.840" v="173" actId="20577"/>
        <pc:sldMkLst>
          <pc:docMk/>
          <pc:sldMk cId="3128283255" sldId="268"/>
        </pc:sldMkLst>
        <pc:spChg chg="mod">
          <ac:chgData name="명수 김" userId="0270da8df7b6a5eb" providerId="LiveId" clId="{CF90C09D-1916-4F15-9B5D-36B9A4FB6FAD}" dt="2023-11-27T12:08:46.840" v="173" actId="20577"/>
          <ac:spMkLst>
            <pc:docMk/>
            <pc:sldMk cId="3128283255" sldId="268"/>
            <ac:spMk id="8" creationId="{F2F2AA96-48C8-6433-886B-0CE90186573F}"/>
          </ac:spMkLst>
        </pc:spChg>
      </pc:sldChg>
      <pc:sldChg chg="modSp mod ord">
        <pc:chgData name="명수 김" userId="0270da8df7b6a5eb" providerId="LiveId" clId="{CF90C09D-1916-4F15-9B5D-36B9A4FB6FAD}" dt="2023-11-27T12:08:41.495" v="172" actId="20577"/>
        <pc:sldMkLst>
          <pc:docMk/>
          <pc:sldMk cId="2630410867" sldId="269"/>
        </pc:sldMkLst>
        <pc:spChg chg="mod">
          <ac:chgData name="명수 김" userId="0270da8df7b6a5eb" providerId="LiveId" clId="{CF90C09D-1916-4F15-9B5D-36B9A4FB6FAD}" dt="2023-11-27T12:06:58.183" v="163" actId="1076"/>
          <ac:spMkLst>
            <pc:docMk/>
            <pc:sldMk cId="2630410867" sldId="269"/>
            <ac:spMk id="3" creationId="{00000000-0000-0000-0000-000000000000}"/>
          </ac:spMkLst>
        </pc:spChg>
        <pc:spChg chg="mod">
          <ac:chgData name="명수 김" userId="0270da8df7b6a5eb" providerId="LiveId" clId="{CF90C09D-1916-4F15-9B5D-36B9A4FB6FAD}" dt="2023-11-27T12:08:41.495" v="172" actId="20577"/>
          <ac:spMkLst>
            <pc:docMk/>
            <pc:sldMk cId="2630410867" sldId="269"/>
            <ac:spMk id="8" creationId="{F2F2AA96-48C8-6433-886B-0CE90186573F}"/>
          </ac:spMkLst>
        </pc:spChg>
      </pc:sldChg>
      <pc:sldChg chg="modSp mod">
        <pc:chgData name="명수 김" userId="0270da8df7b6a5eb" providerId="LiveId" clId="{CF90C09D-1916-4F15-9B5D-36B9A4FB6FAD}" dt="2023-11-27T12:26:51.139" v="634" actId="20577"/>
        <pc:sldMkLst>
          <pc:docMk/>
          <pc:sldMk cId="3858047158" sldId="270"/>
        </pc:sldMkLst>
        <pc:spChg chg="mod">
          <ac:chgData name="명수 김" userId="0270da8df7b6a5eb" providerId="LiveId" clId="{CF90C09D-1916-4F15-9B5D-36B9A4FB6FAD}" dt="2023-11-27T12:26:51.139" v="634" actId="20577"/>
          <ac:spMkLst>
            <pc:docMk/>
            <pc:sldMk cId="3858047158" sldId="270"/>
            <ac:spMk id="3" creationId="{00000000-0000-0000-0000-000000000000}"/>
          </ac:spMkLst>
        </pc:spChg>
      </pc:sldChg>
      <pc:sldChg chg="modSp del mod ord">
        <pc:chgData name="명수 김" userId="0270da8df7b6a5eb" providerId="LiveId" clId="{CF90C09D-1916-4F15-9B5D-36B9A4FB6FAD}" dt="2023-11-27T12:44:16.222" v="1006" actId="47"/>
        <pc:sldMkLst>
          <pc:docMk/>
          <pc:sldMk cId="1823766868" sldId="271"/>
        </pc:sldMkLst>
        <pc:spChg chg="mod">
          <ac:chgData name="명수 김" userId="0270da8df7b6a5eb" providerId="LiveId" clId="{CF90C09D-1916-4F15-9B5D-36B9A4FB6FAD}" dt="2023-11-27T10:31:35.803" v="10" actId="14100"/>
          <ac:spMkLst>
            <pc:docMk/>
            <pc:sldMk cId="1823766868" sldId="271"/>
            <ac:spMk id="8" creationId="{F2F2AA96-48C8-6433-886B-0CE90186573F}"/>
          </ac:spMkLst>
        </pc:spChg>
      </pc:sldChg>
      <pc:sldChg chg="modSp mod">
        <pc:chgData name="명수 김" userId="0270da8df7b6a5eb" providerId="LiveId" clId="{CF90C09D-1916-4F15-9B5D-36B9A4FB6FAD}" dt="2023-11-27T12:07:07.438" v="165" actId="1076"/>
        <pc:sldMkLst>
          <pc:docMk/>
          <pc:sldMk cId="3899571619" sldId="272"/>
        </pc:sldMkLst>
        <pc:spChg chg="mod">
          <ac:chgData name="명수 김" userId="0270da8df7b6a5eb" providerId="LiveId" clId="{CF90C09D-1916-4F15-9B5D-36B9A4FB6FAD}" dt="2023-11-27T12:07:07.438" v="165" actId="1076"/>
          <ac:spMkLst>
            <pc:docMk/>
            <pc:sldMk cId="3899571619" sldId="272"/>
            <ac:spMk id="3" creationId="{00000000-0000-0000-0000-000000000000}"/>
          </ac:spMkLst>
        </pc:spChg>
      </pc:sldChg>
      <pc:sldChg chg="modSp mod">
        <pc:chgData name="명수 김" userId="0270da8df7b6a5eb" providerId="LiveId" clId="{CF90C09D-1916-4F15-9B5D-36B9A4FB6FAD}" dt="2023-11-27T12:54:13.698" v="1761" actId="1076"/>
        <pc:sldMkLst>
          <pc:docMk/>
          <pc:sldMk cId="151687533" sldId="274"/>
        </pc:sldMkLst>
        <pc:spChg chg="mod">
          <ac:chgData name="명수 김" userId="0270da8df7b6a5eb" providerId="LiveId" clId="{CF90C09D-1916-4F15-9B5D-36B9A4FB6FAD}" dt="2023-11-27T12:54:13.698" v="1761" actId="1076"/>
          <ac:spMkLst>
            <pc:docMk/>
            <pc:sldMk cId="151687533" sldId="274"/>
            <ac:spMk id="3" creationId="{00000000-0000-0000-0000-000000000000}"/>
          </ac:spMkLst>
        </pc:spChg>
        <pc:picChg chg="mod">
          <ac:chgData name="명수 김" userId="0270da8df7b6a5eb" providerId="LiveId" clId="{CF90C09D-1916-4F15-9B5D-36B9A4FB6FAD}" dt="2023-11-27T12:51:51.822" v="1490" actId="1076"/>
          <ac:picMkLst>
            <pc:docMk/>
            <pc:sldMk cId="151687533" sldId="274"/>
            <ac:picMk id="2" creationId="{00000000-0000-0000-0000-000000000000}"/>
          </ac:picMkLst>
        </pc:picChg>
      </pc:sldChg>
      <pc:sldChg chg="modSp mod">
        <pc:chgData name="명수 김" userId="0270da8df7b6a5eb" providerId="LiveId" clId="{CF90C09D-1916-4F15-9B5D-36B9A4FB6FAD}" dt="2023-11-27T12:54:09.083" v="1760" actId="1076"/>
        <pc:sldMkLst>
          <pc:docMk/>
          <pc:sldMk cId="2631230442" sldId="275"/>
        </pc:sldMkLst>
        <pc:spChg chg="mod">
          <ac:chgData name="명수 김" userId="0270da8df7b6a5eb" providerId="LiveId" clId="{CF90C09D-1916-4F15-9B5D-36B9A4FB6FAD}" dt="2023-11-27T12:54:09.083" v="1760" actId="1076"/>
          <ac:spMkLst>
            <pc:docMk/>
            <pc:sldMk cId="2631230442" sldId="275"/>
            <ac:spMk id="3" creationId="{00000000-0000-0000-0000-000000000000}"/>
          </ac:spMkLst>
        </pc:spChg>
        <pc:picChg chg="mod">
          <ac:chgData name="명수 김" userId="0270da8df7b6a5eb" providerId="LiveId" clId="{CF90C09D-1916-4F15-9B5D-36B9A4FB6FAD}" dt="2023-11-27T12:52:03.747" v="1510" actId="1038"/>
          <ac:picMkLst>
            <pc:docMk/>
            <pc:sldMk cId="2631230442" sldId="275"/>
            <ac:picMk id="4" creationId="{00000000-0000-0000-0000-000000000000}"/>
          </ac:picMkLst>
        </pc:picChg>
      </pc:sldChg>
      <pc:sldChg chg="addSp delSp modSp mod">
        <pc:chgData name="명수 김" userId="0270da8df7b6a5eb" providerId="LiveId" clId="{CF90C09D-1916-4F15-9B5D-36B9A4FB6FAD}" dt="2023-11-27T12:10:09.926" v="185" actId="20577"/>
        <pc:sldMkLst>
          <pc:docMk/>
          <pc:sldMk cId="2075461360" sldId="277"/>
        </pc:sldMkLst>
        <pc:spChg chg="del">
          <ac:chgData name="명수 김" userId="0270da8df7b6a5eb" providerId="LiveId" clId="{CF90C09D-1916-4F15-9B5D-36B9A4FB6FAD}" dt="2023-11-27T12:09:57.136" v="176" actId="478"/>
          <ac:spMkLst>
            <pc:docMk/>
            <pc:sldMk cId="2075461360" sldId="277"/>
            <ac:spMk id="3" creationId="{E55DA4E4-0711-76BF-4980-CE0D057E1312}"/>
          </ac:spMkLst>
        </pc:spChg>
        <pc:spChg chg="del">
          <ac:chgData name="명수 김" userId="0270da8df7b6a5eb" providerId="LiveId" clId="{CF90C09D-1916-4F15-9B5D-36B9A4FB6FAD}" dt="2023-11-27T12:09:57.136" v="176" actId="478"/>
          <ac:spMkLst>
            <pc:docMk/>
            <pc:sldMk cId="2075461360" sldId="277"/>
            <ac:spMk id="5" creationId="{FBA33D74-61B9-1AA6-E453-CED2892FD10E}"/>
          </ac:spMkLst>
        </pc:spChg>
        <pc:spChg chg="del">
          <ac:chgData name="명수 김" userId="0270da8df7b6a5eb" providerId="LiveId" clId="{CF90C09D-1916-4F15-9B5D-36B9A4FB6FAD}" dt="2023-11-27T12:09:57.136" v="176" actId="478"/>
          <ac:spMkLst>
            <pc:docMk/>
            <pc:sldMk cId="2075461360" sldId="277"/>
            <ac:spMk id="6" creationId="{8FADA58B-D77E-B3DB-A5C5-3621CC6DB3E6}"/>
          </ac:spMkLst>
        </pc:spChg>
        <pc:spChg chg="add mod">
          <ac:chgData name="명수 김" userId="0270da8df7b6a5eb" providerId="LiveId" clId="{CF90C09D-1916-4F15-9B5D-36B9A4FB6FAD}" dt="2023-11-27T12:09:57.841" v="177"/>
          <ac:spMkLst>
            <pc:docMk/>
            <pc:sldMk cId="2075461360" sldId="277"/>
            <ac:spMk id="7" creationId="{AF72CD20-6AD0-9308-0A4C-810B4984FC0E}"/>
          </ac:spMkLst>
        </pc:spChg>
        <pc:spChg chg="add mod">
          <ac:chgData name="명수 김" userId="0270da8df7b6a5eb" providerId="LiveId" clId="{CF90C09D-1916-4F15-9B5D-36B9A4FB6FAD}" dt="2023-11-27T12:09:57.841" v="177"/>
          <ac:spMkLst>
            <pc:docMk/>
            <pc:sldMk cId="2075461360" sldId="277"/>
            <ac:spMk id="8" creationId="{B3FFD6E7-E487-4AF2-BE21-3F34F1DB753C}"/>
          </ac:spMkLst>
        </pc:spChg>
        <pc:spChg chg="add mod">
          <ac:chgData name="명수 김" userId="0270da8df7b6a5eb" providerId="LiveId" clId="{CF90C09D-1916-4F15-9B5D-36B9A4FB6FAD}" dt="2023-11-27T12:10:09.926" v="185" actId="20577"/>
          <ac:spMkLst>
            <pc:docMk/>
            <pc:sldMk cId="2075461360" sldId="277"/>
            <ac:spMk id="9" creationId="{136F2DB3-C868-431F-F6D0-5A77131438E2}"/>
          </ac:spMkLst>
        </pc:spChg>
      </pc:sldChg>
      <pc:sldChg chg="addSp delSp modSp mod">
        <pc:chgData name="명수 김" userId="0270da8df7b6a5eb" providerId="LiveId" clId="{CF90C09D-1916-4F15-9B5D-36B9A4FB6FAD}" dt="2023-11-27T13:01:38.128" v="1765" actId="20577"/>
        <pc:sldMkLst>
          <pc:docMk/>
          <pc:sldMk cId="3274974049" sldId="278"/>
        </pc:sldMkLst>
        <pc:spChg chg="mod">
          <ac:chgData name="명수 김" userId="0270da8df7b6a5eb" providerId="LiveId" clId="{CF90C09D-1916-4F15-9B5D-36B9A4FB6FAD}" dt="2023-11-27T12:54:21.053" v="1763" actId="1076"/>
          <ac:spMkLst>
            <pc:docMk/>
            <pc:sldMk cId="3274974049" sldId="278"/>
            <ac:spMk id="3" creationId="{00000000-0000-0000-0000-000000000000}"/>
          </ac:spMkLst>
        </pc:spChg>
        <pc:spChg chg="mod">
          <ac:chgData name="명수 김" userId="0270da8df7b6a5eb" providerId="LiveId" clId="{CF90C09D-1916-4F15-9B5D-36B9A4FB6FAD}" dt="2023-11-27T13:01:38.128" v="1765" actId="20577"/>
          <ac:spMkLst>
            <pc:docMk/>
            <pc:sldMk cId="3274974049" sldId="278"/>
            <ac:spMk id="8" creationId="{F2F2AA96-48C8-6433-886B-0CE90186573F}"/>
          </ac:spMkLst>
        </pc:spChg>
        <pc:picChg chg="del">
          <ac:chgData name="명수 김" userId="0270da8df7b6a5eb" providerId="LiveId" clId="{CF90C09D-1916-4F15-9B5D-36B9A4FB6FAD}" dt="2023-11-27T12:46:05.011" v="1022" actId="478"/>
          <ac:picMkLst>
            <pc:docMk/>
            <pc:sldMk cId="3274974049" sldId="278"/>
            <ac:picMk id="2" creationId="{00000000-0000-0000-0000-000000000000}"/>
          </ac:picMkLst>
        </pc:picChg>
        <pc:picChg chg="add mod">
          <ac:chgData name="명수 김" userId="0270da8df7b6a5eb" providerId="LiveId" clId="{CF90C09D-1916-4F15-9B5D-36B9A4FB6FAD}" dt="2023-11-27T12:51:33.445" v="1486" actId="1076"/>
          <ac:picMkLst>
            <pc:docMk/>
            <pc:sldMk cId="3274974049" sldId="278"/>
            <ac:picMk id="1026" creationId="{49F9ABF1-AEB2-9E0D-D942-734EBCD047D3}"/>
          </ac:picMkLst>
        </pc:picChg>
      </pc:sldChg>
      <pc:sldChg chg="ord">
        <pc:chgData name="명수 김" userId="0270da8df7b6a5eb" providerId="LiveId" clId="{CF90C09D-1916-4F15-9B5D-36B9A4FB6FAD}" dt="2023-11-27T12:15:19.508" v="494"/>
        <pc:sldMkLst>
          <pc:docMk/>
          <pc:sldMk cId="2634555217" sldId="279"/>
        </pc:sldMkLst>
      </pc:sldChg>
      <pc:sldChg chg="addSp modSp mod ord">
        <pc:chgData name="명수 김" userId="0270da8df7b6a5eb" providerId="LiveId" clId="{CF90C09D-1916-4F15-9B5D-36B9A4FB6FAD}" dt="2023-11-27T13:05:53.076" v="1768" actId="20577"/>
        <pc:sldMkLst>
          <pc:docMk/>
          <pc:sldMk cId="632440883" sldId="280"/>
        </pc:sldMkLst>
        <pc:spChg chg="add mod">
          <ac:chgData name="명수 김" userId="0270da8df7b6a5eb" providerId="LiveId" clId="{CF90C09D-1916-4F15-9B5D-36B9A4FB6FAD}" dt="2023-11-27T13:05:53.076" v="1768" actId="20577"/>
          <ac:spMkLst>
            <pc:docMk/>
            <pc:sldMk cId="632440883" sldId="280"/>
            <ac:spMk id="2" creationId="{04365B8C-9CEB-4AC2-31F4-C4B8C6F85D2D}"/>
          </ac:spMkLst>
        </pc:spChg>
      </pc:sldChg>
      <pc:sldChg chg="addSp delSp modSp add mod">
        <pc:chgData name="명수 김" userId="0270da8df7b6a5eb" providerId="LiveId" clId="{CF90C09D-1916-4F15-9B5D-36B9A4FB6FAD}" dt="2023-11-27T11:34:35.547" v="92" actId="1076"/>
        <pc:sldMkLst>
          <pc:docMk/>
          <pc:sldMk cId="740330719" sldId="281"/>
        </pc:sldMkLst>
        <pc:spChg chg="del mod">
          <ac:chgData name="명수 김" userId="0270da8df7b6a5eb" providerId="LiveId" clId="{CF90C09D-1916-4F15-9B5D-36B9A4FB6FAD}" dt="2023-11-27T11:32:35.447" v="75" actId="478"/>
          <ac:spMkLst>
            <pc:docMk/>
            <pc:sldMk cId="740330719" sldId="281"/>
            <ac:spMk id="3" creationId="{00000000-0000-0000-0000-000000000000}"/>
          </ac:spMkLst>
        </pc:spChg>
        <pc:spChg chg="add del mod">
          <ac:chgData name="명수 김" userId="0270da8df7b6a5eb" providerId="LiveId" clId="{CF90C09D-1916-4F15-9B5D-36B9A4FB6FAD}" dt="2023-11-27T11:32:37.230" v="76" actId="478"/>
          <ac:spMkLst>
            <pc:docMk/>
            <pc:sldMk cId="740330719" sldId="281"/>
            <ac:spMk id="4" creationId="{0608132E-48A3-31B1-BDB1-9FADF39AE5F0}"/>
          </ac:spMkLst>
        </pc:spChg>
        <pc:picChg chg="add mod">
          <ac:chgData name="명수 김" userId="0270da8df7b6a5eb" providerId="LiveId" clId="{CF90C09D-1916-4F15-9B5D-36B9A4FB6FAD}" dt="2023-11-27T11:34:35.547" v="92" actId="1076"/>
          <ac:picMkLst>
            <pc:docMk/>
            <pc:sldMk cId="740330719" sldId="281"/>
            <ac:picMk id="9" creationId="{BC58B714-985A-0120-8387-0595DC64AAA4}"/>
          </ac:picMkLst>
        </pc:picChg>
      </pc:sldChg>
      <pc:sldChg chg="addSp delSp modSp add mod">
        <pc:chgData name="명수 김" userId="0270da8df7b6a5eb" providerId="LiveId" clId="{CF90C09D-1916-4F15-9B5D-36B9A4FB6FAD}" dt="2023-11-27T12:08:58.869" v="174" actId="14100"/>
        <pc:sldMkLst>
          <pc:docMk/>
          <pc:sldMk cId="3066439300" sldId="282"/>
        </pc:sldMkLst>
        <pc:spChg chg="del">
          <ac:chgData name="명수 김" userId="0270da8df7b6a5eb" providerId="LiveId" clId="{CF90C09D-1916-4F15-9B5D-36B9A4FB6FAD}" dt="2023-11-27T11:34:15.940" v="84" actId="478"/>
          <ac:spMkLst>
            <pc:docMk/>
            <pc:sldMk cId="3066439300" sldId="282"/>
            <ac:spMk id="3" creationId="{00000000-0000-0000-0000-000000000000}"/>
          </ac:spMkLst>
        </pc:spChg>
        <pc:spChg chg="add del mod">
          <ac:chgData name="명수 김" userId="0270da8df7b6a5eb" providerId="LiveId" clId="{CF90C09D-1916-4F15-9B5D-36B9A4FB6FAD}" dt="2023-11-27T11:34:18.837" v="85" actId="478"/>
          <ac:spMkLst>
            <pc:docMk/>
            <pc:sldMk cId="3066439300" sldId="282"/>
            <ac:spMk id="4" creationId="{ABB2BF0D-9E80-117D-5BC7-9531BB8C931F}"/>
          </ac:spMkLst>
        </pc:spChg>
        <pc:picChg chg="add mod">
          <ac:chgData name="명수 김" userId="0270da8df7b6a5eb" providerId="LiveId" clId="{CF90C09D-1916-4F15-9B5D-36B9A4FB6FAD}" dt="2023-11-27T12:08:58.869" v="174" actId="14100"/>
          <ac:picMkLst>
            <pc:docMk/>
            <pc:sldMk cId="3066439300" sldId="282"/>
            <ac:picMk id="9" creationId="{F345D05D-45C6-C948-A774-D51C94C19CCE}"/>
          </ac:picMkLst>
        </pc:picChg>
      </pc:sldChg>
      <pc:sldChg chg="addSp delSp modSp new mod">
        <pc:chgData name="명수 김" userId="0270da8df7b6a5eb" providerId="LiveId" clId="{CF90C09D-1916-4F15-9B5D-36B9A4FB6FAD}" dt="2023-11-27T12:42:49.694" v="1005" actId="113"/>
        <pc:sldMkLst>
          <pc:docMk/>
          <pc:sldMk cId="2781009886" sldId="283"/>
        </pc:sldMkLst>
        <pc:spChg chg="del">
          <ac:chgData name="명수 김" userId="0270da8df7b6a5eb" providerId="LiveId" clId="{CF90C09D-1916-4F15-9B5D-36B9A4FB6FAD}" dt="2023-11-27T12:10:22.630" v="187" actId="478"/>
          <ac:spMkLst>
            <pc:docMk/>
            <pc:sldMk cId="2781009886" sldId="283"/>
            <ac:spMk id="2" creationId="{6505F6B4-943D-740E-47F0-DFB755817E78}"/>
          </ac:spMkLst>
        </pc:spChg>
        <pc:spChg chg="del">
          <ac:chgData name="명수 김" userId="0270da8df7b6a5eb" providerId="LiveId" clId="{CF90C09D-1916-4F15-9B5D-36B9A4FB6FAD}" dt="2023-11-27T12:10:22.630" v="187" actId="478"/>
          <ac:spMkLst>
            <pc:docMk/>
            <pc:sldMk cId="2781009886" sldId="283"/>
            <ac:spMk id="3" creationId="{258466D6-8C82-5CFD-A5D4-66F02B23C561}"/>
          </ac:spMkLst>
        </pc:spChg>
        <pc:spChg chg="add mod">
          <ac:chgData name="명수 김" userId="0270da8df7b6a5eb" providerId="LiveId" clId="{CF90C09D-1916-4F15-9B5D-36B9A4FB6FAD}" dt="2023-11-27T12:10:23.423" v="188"/>
          <ac:spMkLst>
            <pc:docMk/>
            <pc:sldMk cId="2781009886" sldId="283"/>
            <ac:spMk id="4" creationId="{67128488-AB2F-513C-C2C0-360E93549792}"/>
          </ac:spMkLst>
        </pc:spChg>
        <pc:spChg chg="add mod">
          <ac:chgData name="명수 김" userId="0270da8df7b6a5eb" providerId="LiveId" clId="{CF90C09D-1916-4F15-9B5D-36B9A4FB6FAD}" dt="2023-11-27T12:10:23.423" v="188"/>
          <ac:spMkLst>
            <pc:docMk/>
            <pc:sldMk cId="2781009886" sldId="283"/>
            <ac:spMk id="5" creationId="{FB6104F3-2EB2-CA6E-EE34-269389B31AB9}"/>
          </ac:spMkLst>
        </pc:spChg>
        <pc:spChg chg="add mod">
          <ac:chgData name="명수 김" userId="0270da8df7b6a5eb" providerId="LiveId" clId="{CF90C09D-1916-4F15-9B5D-36B9A4FB6FAD}" dt="2023-11-27T12:10:28.363" v="195" actId="20577"/>
          <ac:spMkLst>
            <pc:docMk/>
            <pc:sldMk cId="2781009886" sldId="283"/>
            <ac:spMk id="6" creationId="{7727D04A-84A6-A1D2-166C-EE4415695A90}"/>
          </ac:spMkLst>
        </pc:spChg>
        <pc:spChg chg="add del mod">
          <ac:chgData name="명수 김" userId="0270da8df7b6a5eb" providerId="LiveId" clId="{CF90C09D-1916-4F15-9B5D-36B9A4FB6FAD}" dt="2023-11-27T12:10:39.522" v="197"/>
          <ac:spMkLst>
            <pc:docMk/>
            <pc:sldMk cId="2781009886" sldId="283"/>
            <ac:spMk id="7" creationId="{C8601D2D-7C9A-5FB6-9CC8-A37FB084851D}"/>
          </ac:spMkLst>
        </pc:spChg>
        <pc:spChg chg="add del mod">
          <ac:chgData name="명수 김" userId="0270da8df7b6a5eb" providerId="LiveId" clId="{CF90C09D-1916-4F15-9B5D-36B9A4FB6FAD}" dt="2023-11-27T12:10:39.522" v="197"/>
          <ac:spMkLst>
            <pc:docMk/>
            <pc:sldMk cId="2781009886" sldId="283"/>
            <ac:spMk id="8" creationId="{DC2855DD-EFA1-8F50-BDAA-135C4EFDDAEB}"/>
          </ac:spMkLst>
        </pc:spChg>
        <pc:spChg chg="add del mod">
          <ac:chgData name="명수 김" userId="0270da8df7b6a5eb" providerId="LiveId" clId="{CF90C09D-1916-4F15-9B5D-36B9A4FB6FAD}" dt="2023-11-27T12:10:39.522" v="197"/>
          <ac:spMkLst>
            <pc:docMk/>
            <pc:sldMk cId="2781009886" sldId="283"/>
            <ac:spMk id="9" creationId="{1AFB8D87-F63A-1AB0-3D1D-BFFF3BC8ACDC}"/>
          </ac:spMkLst>
        </pc:spChg>
        <pc:spChg chg="add del mod">
          <ac:chgData name="명수 김" userId="0270da8df7b6a5eb" providerId="LiveId" clId="{CF90C09D-1916-4F15-9B5D-36B9A4FB6FAD}" dt="2023-11-27T12:10:45.103" v="199"/>
          <ac:spMkLst>
            <pc:docMk/>
            <pc:sldMk cId="2781009886" sldId="283"/>
            <ac:spMk id="10" creationId="{A3473EBE-5CF4-3992-74D2-05A9A57FAD6E}"/>
          </ac:spMkLst>
        </pc:spChg>
        <pc:spChg chg="add del mod">
          <ac:chgData name="명수 김" userId="0270da8df7b6a5eb" providerId="LiveId" clId="{CF90C09D-1916-4F15-9B5D-36B9A4FB6FAD}" dt="2023-11-27T12:10:45.103" v="199"/>
          <ac:spMkLst>
            <pc:docMk/>
            <pc:sldMk cId="2781009886" sldId="283"/>
            <ac:spMk id="11" creationId="{AEAD8B00-37DC-5583-357F-9A4437AD3B71}"/>
          </ac:spMkLst>
        </pc:spChg>
        <pc:spChg chg="add del mod">
          <ac:chgData name="명수 김" userId="0270da8df7b6a5eb" providerId="LiveId" clId="{CF90C09D-1916-4F15-9B5D-36B9A4FB6FAD}" dt="2023-11-27T12:10:45.103" v="199"/>
          <ac:spMkLst>
            <pc:docMk/>
            <pc:sldMk cId="2781009886" sldId="283"/>
            <ac:spMk id="12" creationId="{959B2862-2FCA-5852-0820-7D3E31FFA303}"/>
          </ac:spMkLst>
        </pc:spChg>
        <pc:spChg chg="add mod">
          <ac:chgData name="명수 김" userId="0270da8df7b6a5eb" providerId="LiveId" clId="{CF90C09D-1916-4F15-9B5D-36B9A4FB6FAD}" dt="2023-11-27T12:42:49.694" v="1005" actId="113"/>
          <ac:spMkLst>
            <pc:docMk/>
            <pc:sldMk cId="2781009886" sldId="283"/>
            <ac:spMk id="13" creationId="{3BF4D7FC-63B9-97A2-AAD0-5FF49902EFE9}"/>
          </ac:spMkLst>
        </pc:spChg>
      </pc:sldChg>
      <pc:sldChg chg="addSp delSp modSp add mod delAnim">
        <pc:chgData name="명수 김" userId="0270da8df7b6a5eb" providerId="LiveId" clId="{CF90C09D-1916-4F15-9B5D-36B9A4FB6FAD}" dt="2023-11-27T12:20:14.893" v="581" actId="20577"/>
        <pc:sldMkLst>
          <pc:docMk/>
          <pc:sldMk cId="1834112345" sldId="284"/>
        </pc:sldMkLst>
        <pc:spChg chg="add del mod">
          <ac:chgData name="명수 김" userId="0270da8df7b6a5eb" providerId="LiveId" clId="{CF90C09D-1916-4F15-9B5D-36B9A4FB6FAD}" dt="2023-11-27T12:16:45.005" v="505" actId="478"/>
          <ac:spMkLst>
            <pc:docMk/>
            <pc:sldMk cId="1834112345" sldId="284"/>
            <ac:spMk id="5" creationId="{91EA5E6B-6D62-617A-6CAF-2C858CD6F14B}"/>
          </ac:spMkLst>
        </pc:spChg>
        <pc:spChg chg="del">
          <ac:chgData name="명수 김" userId="0270da8df7b6a5eb" providerId="LiveId" clId="{CF90C09D-1916-4F15-9B5D-36B9A4FB6FAD}" dt="2023-11-27T12:13:47.830" v="488" actId="478"/>
          <ac:spMkLst>
            <pc:docMk/>
            <pc:sldMk cId="1834112345" sldId="284"/>
            <ac:spMk id="9" creationId="{1935B51B-5110-5912-2459-11E846859461}"/>
          </ac:spMkLst>
        </pc:spChg>
        <pc:spChg chg="del">
          <ac:chgData name="명수 김" userId="0270da8df7b6a5eb" providerId="LiveId" clId="{CF90C09D-1916-4F15-9B5D-36B9A4FB6FAD}" dt="2023-11-27T12:13:41.438" v="487" actId="478"/>
          <ac:spMkLst>
            <pc:docMk/>
            <pc:sldMk cId="1834112345" sldId="284"/>
            <ac:spMk id="10" creationId="{124FFFFA-9BEA-0A84-BD03-B41017C6A0CA}"/>
          </ac:spMkLst>
        </pc:spChg>
        <pc:spChg chg="add mod">
          <ac:chgData name="명수 김" userId="0270da8df7b6a5eb" providerId="LiveId" clId="{CF90C09D-1916-4F15-9B5D-36B9A4FB6FAD}" dt="2023-11-27T12:20:14.893" v="581" actId="20577"/>
          <ac:spMkLst>
            <pc:docMk/>
            <pc:sldMk cId="1834112345" sldId="284"/>
            <ac:spMk id="11" creationId="{49939721-EF31-F0E7-D7E2-85B6FBCAF505}"/>
          </ac:spMkLst>
        </pc:spChg>
        <pc:picChg chg="add mod">
          <ac:chgData name="명수 김" userId="0270da8df7b6a5eb" providerId="LiveId" clId="{CF90C09D-1916-4F15-9B5D-36B9A4FB6FAD}" dt="2023-11-27T12:18:45.036" v="533" actId="1076"/>
          <ac:picMkLst>
            <pc:docMk/>
            <pc:sldMk cId="1834112345" sldId="284"/>
            <ac:picMk id="3" creationId="{B0D2B319-4930-F60D-BC81-A176A45C31AA}"/>
          </ac:picMkLst>
        </pc:picChg>
        <pc:picChg chg="del">
          <ac:chgData name="명수 김" userId="0270da8df7b6a5eb" providerId="LiveId" clId="{CF90C09D-1916-4F15-9B5D-36B9A4FB6FAD}" dt="2023-11-27T12:13:47.830" v="488" actId="478"/>
          <ac:picMkLst>
            <pc:docMk/>
            <pc:sldMk cId="1834112345" sldId="284"/>
            <ac:picMk id="4" creationId="{00000000-0000-0000-0000-000000000000}"/>
          </ac:picMkLst>
        </pc:picChg>
      </pc:sldChg>
      <pc:sldChg chg="addSp delSp modSp add mod">
        <pc:chgData name="명수 김" userId="0270da8df7b6a5eb" providerId="LiveId" clId="{CF90C09D-1916-4F15-9B5D-36B9A4FB6FAD}" dt="2023-11-27T12:26:19.872" v="613" actId="1076"/>
        <pc:sldMkLst>
          <pc:docMk/>
          <pc:sldMk cId="3084779004" sldId="285"/>
        </pc:sldMkLst>
        <pc:spChg chg="add mod">
          <ac:chgData name="명수 김" userId="0270da8df7b6a5eb" providerId="LiveId" clId="{CF90C09D-1916-4F15-9B5D-36B9A4FB6FAD}" dt="2023-11-27T12:20:07.397" v="566" actId="20577"/>
          <ac:spMkLst>
            <pc:docMk/>
            <pc:sldMk cId="3084779004" sldId="285"/>
            <ac:spMk id="5" creationId="{0B0DAEEC-B0E7-574A-F651-E2D12CEEF366}"/>
          </ac:spMkLst>
        </pc:spChg>
        <pc:spChg chg="del">
          <ac:chgData name="명수 김" userId="0270da8df7b6a5eb" providerId="LiveId" clId="{CF90C09D-1916-4F15-9B5D-36B9A4FB6FAD}" dt="2023-11-27T12:18:58.565" v="535" actId="478"/>
          <ac:spMkLst>
            <pc:docMk/>
            <pc:sldMk cId="3084779004" sldId="285"/>
            <ac:spMk id="11" creationId="{49939721-EF31-F0E7-D7E2-85B6FBCAF505}"/>
          </ac:spMkLst>
        </pc:spChg>
        <pc:picChg chg="del">
          <ac:chgData name="명수 김" userId="0270da8df7b6a5eb" providerId="LiveId" clId="{CF90C09D-1916-4F15-9B5D-36B9A4FB6FAD}" dt="2023-11-27T12:18:58.565" v="535" actId="478"/>
          <ac:picMkLst>
            <pc:docMk/>
            <pc:sldMk cId="3084779004" sldId="285"/>
            <ac:picMk id="3" creationId="{B0D2B319-4930-F60D-BC81-A176A45C31AA}"/>
          </ac:picMkLst>
        </pc:picChg>
        <pc:picChg chg="add del mod">
          <ac:chgData name="명수 김" userId="0270da8df7b6a5eb" providerId="LiveId" clId="{CF90C09D-1916-4F15-9B5D-36B9A4FB6FAD}" dt="2023-11-27T12:26:03.447" v="605" actId="478"/>
          <ac:picMkLst>
            <pc:docMk/>
            <pc:sldMk cId="3084779004" sldId="285"/>
            <ac:picMk id="4" creationId="{1A916B2C-087E-E1C5-C214-05E7C41A246A}"/>
          </ac:picMkLst>
        </pc:picChg>
        <pc:picChg chg="add mod">
          <ac:chgData name="명수 김" userId="0270da8df7b6a5eb" providerId="LiveId" clId="{CF90C09D-1916-4F15-9B5D-36B9A4FB6FAD}" dt="2023-11-27T12:26:19.872" v="613" actId="1076"/>
          <ac:picMkLst>
            <pc:docMk/>
            <pc:sldMk cId="3084779004" sldId="285"/>
            <ac:picMk id="10" creationId="{B183BC7A-3505-FFB2-8D39-A669D65ACAE7}"/>
          </ac:picMkLst>
        </pc:picChg>
      </pc:sldChg>
      <pc:sldChg chg="addSp delSp modSp add mod">
        <pc:chgData name="명수 김" userId="0270da8df7b6a5eb" providerId="LiveId" clId="{CF90C09D-1916-4F15-9B5D-36B9A4FB6FAD}" dt="2023-11-27T12:23:10.659" v="602" actId="20577"/>
        <pc:sldMkLst>
          <pc:docMk/>
          <pc:sldMk cId="1289495387" sldId="286"/>
        </pc:sldMkLst>
        <pc:spChg chg="mod">
          <ac:chgData name="명수 김" userId="0270da8df7b6a5eb" providerId="LiveId" clId="{CF90C09D-1916-4F15-9B5D-36B9A4FB6FAD}" dt="2023-11-27T12:23:10.659" v="602" actId="20577"/>
          <ac:spMkLst>
            <pc:docMk/>
            <pc:sldMk cId="1289495387" sldId="286"/>
            <ac:spMk id="5" creationId="{0B0DAEEC-B0E7-574A-F651-E2D12CEEF366}"/>
          </ac:spMkLst>
        </pc:spChg>
        <pc:picChg chg="add mod">
          <ac:chgData name="명수 김" userId="0270da8df7b6a5eb" providerId="LiveId" clId="{CF90C09D-1916-4F15-9B5D-36B9A4FB6FAD}" dt="2023-11-27T12:22:59.220" v="590" actId="208"/>
          <ac:picMkLst>
            <pc:docMk/>
            <pc:sldMk cId="1289495387" sldId="286"/>
            <ac:picMk id="3" creationId="{F33CEA0A-A389-2CD3-665D-E76FF445FA81}"/>
          </ac:picMkLst>
        </pc:picChg>
        <pc:picChg chg="del">
          <ac:chgData name="명수 김" userId="0270da8df7b6a5eb" providerId="LiveId" clId="{CF90C09D-1916-4F15-9B5D-36B9A4FB6FAD}" dt="2023-11-27T12:22:39.808" v="583" actId="478"/>
          <ac:picMkLst>
            <pc:docMk/>
            <pc:sldMk cId="1289495387" sldId="286"/>
            <ac:picMk id="4" creationId="{1A916B2C-087E-E1C5-C214-05E7C41A246A}"/>
          </ac:picMkLst>
        </pc:picChg>
      </pc:sldChg>
      <pc:sldChg chg="modSp add mod">
        <pc:chgData name="명수 김" userId="0270da8df7b6a5eb" providerId="LiveId" clId="{CF90C09D-1916-4F15-9B5D-36B9A4FB6FAD}" dt="2023-11-27T12:54:18.349" v="1762" actId="1076"/>
        <pc:sldMkLst>
          <pc:docMk/>
          <pc:sldMk cId="3311048973" sldId="287"/>
        </pc:sldMkLst>
        <pc:spChg chg="mod">
          <ac:chgData name="명수 김" userId="0270da8df7b6a5eb" providerId="LiveId" clId="{CF90C09D-1916-4F15-9B5D-36B9A4FB6FAD}" dt="2023-11-27T12:54:18.349" v="1762" actId="1076"/>
          <ac:spMkLst>
            <pc:docMk/>
            <pc:sldMk cId="3311048973" sldId="287"/>
            <ac:spMk id="3" creationId="{00000000-0000-0000-0000-000000000000}"/>
          </ac:spMkLst>
        </pc:spChg>
        <pc:picChg chg="mod">
          <ac:chgData name="명수 김" userId="0270da8df7b6a5eb" providerId="LiveId" clId="{CF90C09D-1916-4F15-9B5D-36B9A4FB6FAD}" dt="2023-11-27T12:51:29.128" v="1485" actId="1076"/>
          <ac:picMkLst>
            <pc:docMk/>
            <pc:sldMk cId="3311048973" sldId="287"/>
            <ac:picMk id="2" creationId="{00000000-0000-0000-0000-000000000000}"/>
          </ac:picMkLst>
        </pc:picChg>
      </pc:sldChg>
      <pc:sldChg chg="delSp modSp add mod">
        <pc:chgData name="명수 김" userId="0270da8df7b6a5eb" providerId="LiveId" clId="{CF90C09D-1916-4F15-9B5D-36B9A4FB6FAD}" dt="2023-11-29T16:53:28.771" v="2886" actId="20577"/>
        <pc:sldMkLst>
          <pc:docMk/>
          <pc:sldMk cId="729273636" sldId="288"/>
        </pc:sldMkLst>
        <pc:spChg chg="mod">
          <ac:chgData name="명수 김" userId="0270da8df7b6a5eb" providerId="LiveId" clId="{CF90C09D-1916-4F15-9B5D-36B9A4FB6FAD}" dt="2023-11-29T16:53:28.771" v="2886" actId="20577"/>
          <ac:spMkLst>
            <pc:docMk/>
            <pc:sldMk cId="729273636" sldId="288"/>
            <ac:spMk id="3" creationId="{00000000-0000-0000-0000-000000000000}"/>
          </ac:spMkLst>
        </pc:spChg>
        <pc:spChg chg="mod">
          <ac:chgData name="명수 김" userId="0270da8df7b6a5eb" providerId="LiveId" clId="{CF90C09D-1916-4F15-9B5D-36B9A4FB6FAD}" dt="2023-11-29T16:44:34.063" v="1810" actId="20577"/>
          <ac:spMkLst>
            <pc:docMk/>
            <pc:sldMk cId="729273636" sldId="288"/>
            <ac:spMk id="8" creationId="{F2F2AA96-48C8-6433-886B-0CE90186573F}"/>
          </ac:spMkLst>
        </pc:spChg>
        <pc:picChg chg="del">
          <ac:chgData name="명수 김" userId="0270da8df7b6a5eb" providerId="LiveId" clId="{CF90C09D-1916-4F15-9B5D-36B9A4FB6FAD}" dt="2023-11-29T16:45:55.771" v="2093" actId="478"/>
          <ac:picMkLst>
            <pc:docMk/>
            <pc:sldMk cId="729273636" sldId="288"/>
            <ac:picMk id="1026" creationId="{49F9ABF1-AEB2-9E0D-D942-734EBCD047D3}"/>
          </ac:picMkLst>
        </pc:picChg>
      </pc:sldChg>
      <pc:sldChg chg="add del">
        <pc:chgData name="명수 김" userId="0270da8df7b6a5eb" providerId="LiveId" clId="{CF90C09D-1916-4F15-9B5D-36B9A4FB6FAD}" dt="2023-11-27T12:45:50.109" v="1017"/>
        <pc:sldMkLst>
          <pc:docMk/>
          <pc:sldMk cId="1098274633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8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4E13-D73A-42F3-91D9-2550018FF7F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1B67-90F8-4BA7-B48F-C385C477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6567" y="3440355"/>
            <a:ext cx="9858866" cy="1733356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Term Project</a:t>
            </a:r>
            <a:b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네모네모로직</a:t>
            </a:r>
            <a:b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25201" y="4898863"/>
            <a:ext cx="2116017" cy="1733356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팀명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P2P</a:t>
            </a:r>
          </a:p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201624433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김성목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201810706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김명수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202024175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황원제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발표일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2023.11.28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894A05-91CD-FD4D-A7A4-756259D5CE6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510CE-709D-715B-6D94-E202E501A6F4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9C826-F141-65B1-D27F-7D02718FBDB5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전체 프로그램 구성 및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DAEEC-B0E7-574A-F651-E2D12CEEF366}"/>
              </a:ext>
            </a:extLst>
          </p:cNvPr>
          <p:cNvSpPr txBox="1"/>
          <p:nvPr/>
        </p:nvSpPr>
        <p:spPr>
          <a:xfrm>
            <a:off x="4758477" y="6003235"/>
            <a:ext cx="26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NemoSolving</a:t>
            </a:r>
            <a:r>
              <a:rPr lang="en-US" altLang="ko-KR" dirty="0"/>
              <a:t> Widget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CEA0A-A389-2CD3-665D-E76FF445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50" y="1386855"/>
            <a:ext cx="8190669" cy="4502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49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0" y="1549319"/>
            <a:ext cx="7543923" cy="4752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94A05-91CD-FD4D-A7A4-756259D5CE6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510CE-709D-715B-6D94-E202E501A6F4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9C826-F141-65B1-D27F-7D02718FBDB5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전체 프로그램 구성 및 구조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935B51B-5110-5912-2459-11E846859461}"/>
              </a:ext>
            </a:extLst>
          </p:cNvPr>
          <p:cNvSpPr/>
          <p:nvPr/>
        </p:nvSpPr>
        <p:spPr>
          <a:xfrm>
            <a:off x="1178170" y="1255819"/>
            <a:ext cx="8745415" cy="5373581"/>
          </a:xfrm>
          <a:prstGeom prst="frame">
            <a:avLst>
              <a:gd name="adj1" fmla="val 137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FFFFA-9BEA-0A84-BD03-B41017C6A0CA}"/>
              </a:ext>
            </a:extLst>
          </p:cNvPr>
          <p:cNvSpPr txBox="1"/>
          <p:nvPr/>
        </p:nvSpPr>
        <p:spPr>
          <a:xfrm>
            <a:off x="9999785" y="3573277"/>
            <a:ext cx="21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NemoApp.py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45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894A05-91CD-FD4D-A7A4-756259D5CE6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510CE-709D-715B-6D94-E202E501A6F4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9C826-F141-65B1-D27F-7D02718FBDB5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DF82CC-24FC-66BB-9ED9-11C599C4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91" y="1387780"/>
            <a:ext cx="4942988" cy="51054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8B77A9C-D49D-E93A-57FD-761ED5967948}"/>
              </a:ext>
            </a:extLst>
          </p:cNvPr>
          <p:cNvSpPr/>
          <p:nvPr/>
        </p:nvSpPr>
        <p:spPr>
          <a:xfrm>
            <a:off x="5117123" y="5257800"/>
            <a:ext cx="1277816" cy="1235380"/>
          </a:xfrm>
          <a:prstGeom prst="frame">
            <a:avLst>
              <a:gd name="adj1" fmla="val 6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65B8C-9CEB-4AC2-31F4-C4B8C6F85D2D}"/>
              </a:ext>
            </a:extLst>
          </p:cNvPr>
          <p:cNvSpPr txBox="1"/>
          <p:nvPr/>
        </p:nvSpPr>
        <p:spPr>
          <a:xfrm>
            <a:off x="3502434" y="6123848"/>
            <a:ext cx="21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NemoApp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244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1780044"/>
            <a:ext cx="9231924" cy="29398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사용자는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“NemoApp.py”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파일을 실행시키고 문제 만들기 버튼을 눌러 문제 생성 페이지로 이동한다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 사이즈를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8*8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로 설정한 후 그림판에 그림을 그린다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도트로 변환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버튼을 눌러 그림판의 그림을 도트 이미지로 변환한다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저장하기 버튼을 눌러 디렉토리를 설정하고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example.nemo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파일을 저장한다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726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예상 시나리오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문제생성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4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726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예상 시나리오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문제생성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8B714-985A-0120-8387-0595DC64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12" y="1072706"/>
            <a:ext cx="6998833" cy="55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1710874"/>
            <a:ext cx="10997302" cy="46018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사용자는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“NemoApp.py”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파일을 실행시키고 문제 풀기 버튼을 눌러 문제 풀이 페이지로 이동한다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 불러오기 버튼을 눌러 저장해 두었던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example.nemo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파일을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로드한다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우측에 표시된 힌트를 바탕으로 셀을 클릭하여 검정색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흰색 또는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우클릭하여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회색으로 표시해 문제의 답안을 만든다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정답 확인하기 버튼을 눌러 정답을 확인한다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예상 시나리오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89957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예상 시나리오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문제풀이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45D05D-45C6-C948-A774-D51C94C1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85" y="1536400"/>
            <a:ext cx="8127369" cy="52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3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70384"/>
            <a:ext cx="7341296" cy="351807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플러그인으로 구현된 크로스 플랫폼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툴킷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바인딩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프로그램 전반을 구성하는데 사용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562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1" y="2268557"/>
            <a:ext cx="2424550" cy="25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59025"/>
            <a:ext cx="7341296" cy="351807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다양한 이미지 파일 형식을 지원하고 강력한 이미지 처리와 그래픽 기능을 제공하는 오픈 소스 라이브러리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이미지 불러오기 기능에 사용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73613"/>
            <a:ext cx="853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 Python Imaging Library(PIL)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75" y="2488896"/>
            <a:ext cx="236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59025"/>
            <a:ext cx="7341296" cy="351807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행렬이나 일반적으로 대규모 다차원 배열을 쉽게 처리할 수 있도록 지원하는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라이브러리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이미지를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텐서로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변환하여 처리할 때 사용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73613"/>
            <a:ext cx="853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61" y="2933011"/>
            <a:ext cx="3667440" cy="16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28488-AB2F-513C-C2C0-360E935497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6104F3-2EB2-CA6E-EE34-269389B31AB9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7D04A-84A6-A1D2-166C-EE4415695A90}"/>
              </a:ext>
            </a:extLst>
          </p:cNvPr>
          <p:cNvSpPr txBox="1"/>
          <p:nvPr/>
        </p:nvSpPr>
        <p:spPr>
          <a:xfrm>
            <a:off x="606190" y="364820"/>
            <a:ext cx="9402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BF4D7FC-63B9-97A2-AAD0-5FF49902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8" y="1823919"/>
            <a:ext cx="10515600" cy="4366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cs typeface="Arial" panose="020B0604020202020204" pitchFamily="34" charset="0"/>
              </a:rPr>
              <a:t> 개요 및 프로젝트 주제</a:t>
            </a: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cs typeface="Arial" panose="020B0604020202020204" pitchFamily="34" charset="0"/>
              </a:rPr>
              <a:t>프로그램 요구사항</a:t>
            </a: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cs typeface="Arial" panose="020B0604020202020204" pitchFamily="34" charset="0"/>
              </a:rPr>
              <a:t>프로그램 구조 설명</a:t>
            </a: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cs typeface="Arial" panose="020B0604020202020204" pitchFamily="34" charset="0"/>
              </a:rPr>
              <a:t>예상 시나리오</a:t>
            </a: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cs typeface="Arial" panose="020B0604020202020204" pitchFamily="34" charset="0"/>
              </a:rPr>
              <a:t>사용 오픈소스 라이브러리 소개</a:t>
            </a:r>
          </a:p>
        </p:txBody>
      </p:sp>
    </p:spTree>
    <p:extLst>
      <p:ext uri="{BB962C8B-B14F-4D97-AF65-F5344CB8AC3E}">
        <p14:creationId xmlns:p14="http://schemas.microsoft.com/office/powerpoint/2010/main" val="278100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64704"/>
            <a:ext cx="7857119" cy="3518073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effectLst/>
                <a:latin typeface="Apple SD Gothic Neo"/>
              </a:rPr>
              <a:t>OpenCV</a:t>
            </a:r>
            <a:r>
              <a:rPr lang="ko-KR" altLang="en-US" b="0" i="0" dirty="0">
                <a:effectLst/>
                <a:latin typeface="Apple SD Gothic Neo"/>
              </a:rPr>
              <a:t>은 실시간 컴퓨터 비전을 목적으로 한 프로그래밍 라이브러리</a:t>
            </a:r>
            <a:endParaRPr lang="en-US" altLang="ko-KR" b="0" i="0" dirty="0">
              <a:effectLst/>
              <a:latin typeface="Apple SD Gothic Neo"/>
            </a:endParaRPr>
          </a:p>
          <a:p>
            <a:endParaRPr lang="en-US" altLang="ko-KR" dirty="0">
              <a:latin typeface="Apple SD Gothic Neo"/>
            </a:endParaRPr>
          </a:p>
          <a:p>
            <a:r>
              <a:rPr lang="ko-KR" altLang="en-US" b="0" i="0" dirty="0">
                <a:effectLst/>
                <a:latin typeface="Apple SD Gothic Neo"/>
              </a:rPr>
              <a:t>다양한 이미지처리 알고리즘이 포함되어 있음</a:t>
            </a:r>
            <a:endParaRPr lang="en-US" altLang="ko-KR" b="0" i="0" dirty="0">
              <a:effectLst/>
              <a:latin typeface="Apple SD Gothic Neo"/>
            </a:endParaRPr>
          </a:p>
          <a:p>
            <a:endParaRPr lang="en-US" altLang="ko-KR" dirty="0">
              <a:latin typeface="Apple SD Gothic Neo"/>
            </a:endParaRPr>
          </a:p>
          <a:p>
            <a:r>
              <a:rPr lang="ko-KR" altLang="en-US" b="0" i="0" dirty="0" err="1">
                <a:effectLst/>
                <a:latin typeface="Apple SD Gothic Neo"/>
              </a:rPr>
              <a:t>그림판</a:t>
            </a:r>
            <a:r>
              <a:rPr lang="ko-KR" altLang="en-US" b="0" i="0" dirty="0">
                <a:effectLst/>
                <a:latin typeface="Apple SD Gothic Neo"/>
              </a:rPr>
              <a:t> 기능을 구현할 때 사용</a:t>
            </a:r>
            <a:r>
              <a:rPr lang="en-US" altLang="ko-KR" b="0" i="0" dirty="0">
                <a:effectLst/>
                <a:latin typeface="Apple SD Gothic Neo"/>
              </a:rPr>
              <a:t>.</a:t>
            </a:r>
          </a:p>
          <a:p>
            <a:endParaRPr lang="en-US" altLang="ko-KR" dirty="0">
              <a:latin typeface="Apple SD Gothic Neo"/>
            </a:endParaRPr>
          </a:p>
          <a:p>
            <a:endParaRPr lang="en-US" altLang="ko-KR" b="0" i="0" dirty="0">
              <a:effectLst/>
              <a:latin typeface="Apple SD Gothic Neo"/>
            </a:endParaRPr>
          </a:p>
          <a:p>
            <a:endParaRPr lang="en-US" altLang="ko-KR" dirty="0">
              <a:latin typeface="Apple SD Gothic Neo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6" y="373613"/>
            <a:ext cx="97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 OpenCV(Open Computer Vision)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9ABF1-AEB2-9E0D-D942-734EBCD04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194" y="2729919"/>
            <a:ext cx="2247235" cy="29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7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0611" y="1907504"/>
            <a:ext cx="10468055" cy="3518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>
                <a:latin typeface="Apple SD Gothic Neo"/>
              </a:rPr>
              <a:t>김성목</a:t>
            </a:r>
            <a:endParaRPr lang="en-US" altLang="ko-KR" dirty="0">
              <a:latin typeface="Apple SD Gothic Neo"/>
            </a:endParaRPr>
          </a:p>
          <a:p>
            <a:pPr lvl="1"/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err="1">
                <a:latin typeface="Apple SD Gothic Neo"/>
              </a:rPr>
              <a:t>NemoDraw</a:t>
            </a:r>
            <a:r>
              <a:rPr lang="en-US" altLang="ko-KR" dirty="0">
                <a:latin typeface="Apple SD Gothic Neo"/>
              </a:rPr>
              <a:t> </a:t>
            </a:r>
            <a:r>
              <a:rPr lang="ko-KR" altLang="en-US" dirty="0">
                <a:latin typeface="Apple SD Gothic Neo"/>
              </a:rPr>
              <a:t>위젯 클래스 개발</a:t>
            </a:r>
            <a:endParaRPr lang="en-US" altLang="ko-KR" dirty="0">
              <a:latin typeface="Apple SD Gothic Neo"/>
            </a:endParaRPr>
          </a:p>
          <a:p>
            <a:pPr lvl="1"/>
            <a:r>
              <a:rPr lang="ko-KR" altLang="en-US" dirty="0">
                <a:latin typeface="Apple SD Gothic Neo"/>
              </a:rPr>
              <a:t>사용자 이미지를 도트 이미지로 변환하는 로직 작성</a:t>
            </a:r>
            <a:endParaRPr lang="en-US" altLang="ko-KR" dirty="0">
              <a:latin typeface="Apple SD Gothic Neo"/>
            </a:endParaRPr>
          </a:p>
          <a:p>
            <a:pPr marL="457200" lvl="1" indent="0">
              <a:buNone/>
            </a:pPr>
            <a:endParaRPr lang="en-US" altLang="ko-KR" dirty="0">
              <a:latin typeface="Apple SD Gothic Neo"/>
            </a:endParaRPr>
          </a:p>
          <a:p>
            <a:pPr marL="0" indent="0">
              <a:buNone/>
            </a:pPr>
            <a:r>
              <a:rPr lang="ko-KR" altLang="en-US" dirty="0">
                <a:latin typeface="Apple SD Gothic Neo"/>
              </a:rPr>
              <a:t>김명수</a:t>
            </a:r>
            <a:r>
              <a:rPr lang="en-US" altLang="ko-KR" dirty="0">
                <a:latin typeface="Apple SD Gothic Neo"/>
              </a:rPr>
              <a:t>(</a:t>
            </a:r>
            <a:r>
              <a:rPr lang="ko-KR" altLang="en-US" dirty="0">
                <a:latin typeface="Apple SD Gothic Neo"/>
              </a:rPr>
              <a:t>조장</a:t>
            </a:r>
            <a:r>
              <a:rPr lang="en-US" altLang="ko-KR" dirty="0">
                <a:latin typeface="Apple SD Gothic Neo"/>
              </a:rPr>
              <a:t>)</a:t>
            </a:r>
          </a:p>
          <a:p>
            <a:pPr lvl="1"/>
            <a:r>
              <a:rPr lang="en-US" altLang="ko-KR" dirty="0" err="1">
                <a:latin typeface="Apple SD Gothic Neo"/>
              </a:rPr>
              <a:t>NemoToggleButton</a:t>
            </a:r>
            <a:r>
              <a:rPr lang="en-US" altLang="ko-KR" dirty="0">
                <a:latin typeface="Apple SD Gothic Neo"/>
              </a:rPr>
              <a:t>, </a:t>
            </a:r>
            <a:r>
              <a:rPr lang="en-US" altLang="ko-KR" dirty="0" err="1">
                <a:latin typeface="Apple SD Gothic Neo"/>
              </a:rPr>
              <a:t>NemoSolvingBoard</a:t>
            </a:r>
            <a:r>
              <a:rPr lang="en-US" altLang="ko-KR" dirty="0">
                <a:latin typeface="Apple SD Gothic Neo"/>
              </a:rPr>
              <a:t>,  </a:t>
            </a:r>
            <a:r>
              <a:rPr lang="en-US" altLang="ko-KR" dirty="0" err="1">
                <a:latin typeface="Apple SD Gothic Neo"/>
              </a:rPr>
              <a:t>NemoCanvas</a:t>
            </a:r>
            <a:r>
              <a:rPr lang="ko-KR" altLang="en-US" dirty="0">
                <a:latin typeface="Apple SD Gothic Neo"/>
              </a:rPr>
              <a:t> 세부 컴포넌트 클래스 개발 </a:t>
            </a:r>
            <a:endParaRPr lang="en-US" altLang="ko-KR" dirty="0">
              <a:latin typeface="Apple SD Gothic Neo"/>
            </a:endParaRPr>
          </a:p>
          <a:p>
            <a:pPr lvl="1"/>
            <a:r>
              <a:rPr lang="en-US" altLang="ko-KR" dirty="0" err="1">
                <a:latin typeface="Apple SD Gothic Neo"/>
              </a:rPr>
              <a:t>NemoApp</a:t>
            </a:r>
            <a:r>
              <a:rPr lang="ko-KR" altLang="en-US" dirty="0">
                <a:latin typeface="Apple SD Gothic Neo"/>
              </a:rPr>
              <a:t>클래스 </a:t>
            </a:r>
            <a:r>
              <a:rPr lang="en-US" altLang="ko-KR" dirty="0">
                <a:latin typeface="Apple SD Gothic Neo"/>
              </a:rPr>
              <a:t>, Problem</a:t>
            </a:r>
            <a:r>
              <a:rPr lang="ko-KR" altLang="en-US" dirty="0">
                <a:latin typeface="Apple SD Gothic Neo"/>
              </a:rPr>
              <a:t>클래스 개발 </a:t>
            </a:r>
            <a:endParaRPr lang="en-US" altLang="ko-KR" dirty="0">
              <a:latin typeface="Apple SD Gothic Neo"/>
            </a:endParaRPr>
          </a:p>
          <a:p>
            <a:pPr marL="457200" lvl="1" indent="0">
              <a:buNone/>
            </a:pPr>
            <a:endParaRPr lang="en-US" altLang="ko-KR" dirty="0">
              <a:latin typeface="Apple SD Gothic Neo"/>
            </a:endParaRPr>
          </a:p>
          <a:p>
            <a:pPr marL="0" indent="0">
              <a:buNone/>
            </a:pPr>
            <a:r>
              <a:rPr lang="ko-KR" altLang="en-US" dirty="0" err="1">
                <a:latin typeface="Apple SD Gothic Neo"/>
              </a:rPr>
              <a:t>황원제</a:t>
            </a:r>
            <a:endParaRPr lang="en-US" altLang="ko-KR" dirty="0">
              <a:latin typeface="Apple SD Gothic Neo"/>
            </a:endParaRPr>
          </a:p>
          <a:p>
            <a:pPr lvl="1"/>
            <a:r>
              <a:rPr lang="en-US" altLang="ko-KR" dirty="0" err="1">
                <a:latin typeface="Apple SD Gothic Neo"/>
              </a:rPr>
              <a:t>NemoSolve</a:t>
            </a:r>
            <a:r>
              <a:rPr lang="en-US" altLang="ko-KR" dirty="0">
                <a:latin typeface="Apple SD Gothic Neo"/>
              </a:rPr>
              <a:t> </a:t>
            </a:r>
            <a:r>
              <a:rPr lang="ko-KR" altLang="en-US" dirty="0">
                <a:latin typeface="Apple SD Gothic Neo"/>
              </a:rPr>
              <a:t>위젯 클래스 구현</a:t>
            </a:r>
            <a:endParaRPr lang="en-US" altLang="ko-KR" dirty="0">
              <a:latin typeface="Apple SD Gothic Neo"/>
            </a:endParaRPr>
          </a:p>
          <a:p>
            <a:pPr lvl="1"/>
            <a:r>
              <a:rPr lang="en-US" altLang="ko-KR" dirty="0">
                <a:latin typeface="Apple SD Gothic Neo"/>
              </a:rPr>
              <a:t>Problem</a:t>
            </a:r>
            <a:r>
              <a:rPr lang="ko-KR" altLang="en-US" dirty="0">
                <a:latin typeface="Apple SD Gothic Neo"/>
              </a:rPr>
              <a:t>에 저장된 </a:t>
            </a:r>
            <a:r>
              <a:rPr lang="ko-KR" altLang="en-US" dirty="0" err="1">
                <a:latin typeface="Apple SD Gothic Neo"/>
              </a:rPr>
              <a:t>텐서를</a:t>
            </a:r>
            <a:r>
              <a:rPr lang="ko-KR" altLang="en-US" dirty="0">
                <a:latin typeface="Apple SD Gothic Neo"/>
              </a:rPr>
              <a:t> 숫자 힌트로 풀어주는 로직 작성</a:t>
            </a:r>
            <a:endParaRPr lang="en-US" altLang="ko-KR" dirty="0">
              <a:latin typeface="Apple SD Gothic Neo"/>
            </a:endParaRPr>
          </a:p>
          <a:p>
            <a:endParaRPr lang="en-US" altLang="ko-KR" b="0" i="0" dirty="0">
              <a:effectLst/>
              <a:latin typeface="Apple SD Gothic Neo"/>
            </a:endParaRPr>
          </a:p>
          <a:p>
            <a:endParaRPr lang="en-US" altLang="ko-KR" dirty="0">
              <a:latin typeface="Apple SD Gothic Neo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600" b="1" dirty="0"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6" y="373613"/>
            <a:ext cx="977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팀원별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역할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52113"/>
            <a:ext cx="10515600" cy="2676037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년에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니시오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테츠야와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이시다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노부코가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각각 창안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주어진 숫자를 통해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도트이미지의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픽셀이 검은색인지 하얀색인지 판단하여 전체 이미지를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만들어나가는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게임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cs typeface="Arial" panose="020B0604020202020204" pitchFamily="34" charset="0"/>
              </a:rPr>
              <a:t>문제 생성</a:t>
            </a:r>
            <a:r>
              <a:rPr lang="en-US" altLang="ko-KR" sz="2400" b="1" dirty="0">
                <a:cs typeface="Arial" panose="020B0604020202020204" pitchFamily="34" charset="0"/>
              </a:rPr>
              <a:t>&amp;</a:t>
            </a:r>
            <a:r>
              <a:rPr lang="ko-KR" altLang="en-US" sz="2400" b="1" dirty="0">
                <a:cs typeface="Arial" panose="020B0604020202020204" pitchFamily="34" charset="0"/>
              </a:rPr>
              <a:t>풀이가 가능한 데스크탑 어플리케이션을 만드는 것이 프로젝트의 목표</a:t>
            </a:r>
            <a:r>
              <a:rPr lang="en-US" altLang="ko-KR" sz="2400" b="1" dirty="0">
                <a:cs typeface="Arial" panose="020B0604020202020204" pitchFamily="34" charset="0"/>
              </a:rPr>
              <a:t>.</a:t>
            </a:r>
            <a:r>
              <a:rPr lang="ko-KR" altLang="en-US" sz="24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D3A44D-2C42-F0B0-4BF6-B7DBDC0A443C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2BE7D-BA6D-28E9-2440-BA4C75FC599A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F838F-C441-6072-9BB3-0B1F15194FAC}"/>
              </a:ext>
            </a:extLst>
          </p:cNvPr>
          <p:cNvSpPr txBox="1"/>
          <p:nvPr/>
        </p:nvSpPr>
        <p:spPr>
          <a:xfrm>
            <a:off x="606190" y="364820"/>
            <a:ext cx="9402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네모네모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로직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Nonogram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9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4" y="2135929"/>
            <a:ext cx="3597700" cy="3597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87" y="1562650"/>
            <a:ext cx="3362106" cy="48557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72CD20-6AD0-9308-0A4C-810B4984FC0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FD6E7-E487-4AF2-BE21-3F34F1DB753C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F2DB3-C868-431F-F6D0-5A77131438E2}"/>
              </a:ext>
            </a:extLst>
          </p:cNvPr>
          <p:cNvSpPr txBox="1"/>
          <p:nvPr/>
        </p:nvSpPr>
        <p:spPr>
          <a:xfrm>
            <a:off x="606190" y="364820"/>
            <a:ext cx="9402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네모네모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로직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Nonogram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323580"/>
            <a:ext cx="5210908" cy="2394683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쓰인 숫자만큼의 연속된 칸을 칠해야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숫자와 숫자 사이에는 최소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한칸은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비워야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숫자의 순서와 칠해진 칸의 순서는 일치해야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606190" y="364820"/>
            <a:ext cx="9402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네모네모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로직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Nonogram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규칙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8E92D09B-95D1-49B4-BEE6-389D5E68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83" y="1573885"/>
            <a:ext cx="4057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1223656"/>
            <a:ext cx="8908613" cy="3320806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문제의 사이즈는 사용자가 직접 지정가능 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외부 이미지를 불러와 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도트이미지로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변환 가능해야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그림판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기능을 구현하고 그림판의 그림을 도트 이미지로 변환 가능해야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변환된 그림을 문제풀이 기능상에서 로드 가능한형태의 파일로 저장 가능해야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그림판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상태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펜 굵기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펜 모드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 사이즈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를 실시간으로 하단 상태바에 표시해준다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562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요구사항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문제생성</a:t>
            </a:r>
          </a:p>
        </p:txBody>
      </p:sp>
    </p:spTree>
    <p:extLst>
      <p:ext uri="{BB962C8B-B14F-4D97-AF65-F5344CB8AC3E}">
        <p14:creationId xmlns:p14="http://schemas.microsoft.com/office/powerpoint/2010/main" val="31282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078" y="2164223"/>
            <a:ext cx="8908613" cy="31977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 생성시 저장한 파일을 불러와 문제를 풀어 힌트를 생성하여야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문제를 풀 때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셀의 상태는 검은색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흰색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회색 상태를 가질 수 있어야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제출 버튼을 눌렀을 때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정답을 표시해 주어야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정답일 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welcome window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띄움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오답일 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하단 상태바에 틀렸다고 표시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D21FA-CCD7-EE00-3EB0-F45DC02A0392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F9C15-C8C7-4BDB-11ED-2CA2F12CB0E6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AA96-48C8-6433-886B-0CE90186573F}"/>
              </a:ext>
            </a:extLst>
          </p:cNvPr>
          <p:cNvSpPr txBox="1"/>
          <p:nvPr/>
        </p:nvSpPr>
        <p:spPr>
          <a:xfrm>
            <a:off x="597877" y="364820"/>
            <a:ext cx="562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요구사항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263041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894A05-91CD-FD4D-A7A4-756259D5CE6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510CE-709D-715B-6D94-E202E501A6F4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9C826-F141-65B1-D27F-7D02718FBDB5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전체 프로그램 구성 및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D2B319-4930-F60D-BC81-A176A45C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49" y="2454225"/>
            <a:ext cx="1530429" cy="194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939721-EF31-F0E7-D7E2-85B6FBCAF505}"/>
              </a:ext>
            </a:extLst>
          </p:cNvPr>
          <p:cNvSpPr txBox="1"/>
          <p:nvPr/>
        </p:nvSpPr>
        <p:spPr>
          <a:xfrm>
            <a:off x="4485860" y="4583359"/>
            <a:ext cx="26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NemoHome</a:t>
            </a:r>
            <a:r>
              <a:rPr lang="en-US" altLang="ko-KR" dirty="0"/>
              <a:t> widget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1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894A05-91CD-FD4D-A7A4-756259D5CE6E}"/>
              </a:ext>
            </a:extLst>
          </p:cNvPr>
          <p:cNvSpPr/>
          <p:nvPr/>
        </p:nvSpPr>
        <p:spPr>
          <a:xfrm>
            <a:off x="474784" y="222738"/>
            <a:ext cx="123093" cy="550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510CE-709D-715B-6D94-E202E501A6F4}"/>
              </a:ext>
            </a:extLst>
          </p:cNvPr>
          <p:cNvSpPr/>
          <p:nvPr/>
        </p:nvSpPr>
        <p:spPr>
          <a:xfrm>
            <a:off x="550985" y="603738"/>
            <a:ext cx="123093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9C826-F141-65B1-D27F-7D02718FBDB5}"/>
              </a:ext>
            </a:extLst>
          </p:cNvPr>
          <p:cNvSpPr txBox="1"/>
          <p:nvPr/>
        </p:nvSpPr>
        <p:spPr>
          <a:xfrm>
            <a:off x="597877" y="364820"/>
            <a:ext cx="729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전체 프로그램 구성 및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DAEEC-B0E7-574A-F651-E2D12CEEF366}"/>
              </a:ext>
            </a:extLst>
          </p:cNvPr>
          <p:cNvSpPr txBox="1"/>
          <p:nvPr/>
        </p:nvSpPr>
        <p:spPr>
          <a:xfrm>
            <a:off x="4758477" y="6003235"/>
            <a:ext cx="26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NemoDraw</a:t>
            </a:r>
            <a:r>
              <a:rPr lang="en-US" altLang="ko-KR" dirty="0"/>
              <a:t> Widget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83BC7A-3505-FFB2-8D39-A669D65A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05" y="1265615"/>
            <a:ext cx="5511636" cy="459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7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538</Words>
  <Application>Microsoft Office PowerPoint</Application>
  <PresentationFormat>와이드스크린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Apple SD Gothic Neo</vt:lpstr>
      <vt:lpstr>맑은 고딕</vt:lpstr>
      <vt:lpstr>Arial</vt:lpstr>
      <vt:lpstr>Office 테마</vt:lpstr>
      <vt:lpstr>Python DataScience Term Project  네모네모로직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파이선 데이터 싸이언스 Term project</dc:title>
  <dc:creator>USER</dc:creator>
  <cp:lastModifiedBy>명수 김</cp:lastModifiedBy>
  <cp:revision>10</cp:revision>
  <dcterms:created xsi:type="dcterms:W3CDTF">2023-11-16T15:32:14Z</dcterms:created>
  <dcterms:modified xsi:type="dcterms:W3CDTF">2023-11-29T16:53:29Z</dcterms:modified>
</cp:coreProperties>
</file>