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8" r:id="rId3"/>
    <p:sldId id="259" r:id="rId4"/>
    <p:sldId id="260" r:id="rId5"/>
    <p:sldId id="263" r:id="rId6"/>
    <p:sldId id="262" r:id="rId7"/>
    <p:sldId id="264" r:id="rId8"/>
    <p:sldId id="265" r:id="rId9"/>
    <p:sldId id="266" r:id="rId10"/>
    <p:sldId id="267" r:id="rId11"/>
    <p:sldId id="269" r:id="rId12"/>
    <p:sldId id="270" r:id="rId13"/>
    <p:sldId id="271" r:id="rId14"/>
    <p:sldId id="272" r:id="rId15"/>
    <p:sldId id="273" r:id="rId16"/>
    <p:sldId id="274" r:id="rId17"/>
    <p:sldId id="275" r:id="rId18"/>
    <p:sldId id="276" r:id="rId19"/>
    <p:sldId id="277" r:id="rId20"/>
    <p:sldId id="268" r:id="rId21"/>
    <p:sldId id="278" r:id="rId22"/>
    <p:sldId id="279" r:id="rId23"/>
    <p:sldId id="280" r:id="rId24"/>
    <p:sldId id="281" r:id="rId25"/>
    <p:sldId id="282" r:id="rId26"/>
    <p:sldId id="284" r:id="rId27"/>
    <p:sldId id="285" r:id="rId28"/>
    <p:sldId id="286" r:id="rId29"/>
    <p:sldId id="287" r:id="rId30"/>
    <p:sldId id="288" r:id="rId31"/>
    <p:sldId id="283"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538" autoAdjust="0"/>
    <p:restoredTop sz="94660"/>
  </p:normalViewPr>
  <p:slideViewPr>
    <p:cSldViewPr>
      <p:cViewPr varScale="1">
        <p:scale>
          <a:sx n="86" d="100"/>
          <a:sy n="86" d="100"/>
        </p:scale>
        <p:origin x="1819"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3AADFBE-DEDC-AD22-B148-DCC9FAC7622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a:extLst>
              <a:ext uri="{FF2B5EF4-FFF2-40B4-BE49-F238E27FC236}">
                <a16:creationId xmlns:a16="http://schemas.microsoft.com/office/drawing/2014/main" id="{20901675-72EE-8E19-DD7D-3D2BAB54549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a:extLst>
              <a:ext uri="{FF2B5EF4-FFF2-40B4-BE49-F238E27FC236}">
                <a16:creationId xmlns:a16="http://schemas.microsoft.com/office/drawing/2014/main" id="{513973AE-B02C-CD97-8351-A81374362D9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B0FDB401-0D59-B8AE-F8B8-6FA5EAC0A5D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a:extLst>
              <a:ext uri="{FF2B5EF4-FFF2-40B4-BE49-F238E27FC236}">
                <a16:creationId xmlns:a16="http://schemas.microsoft.com/office/drawing/2014/main" id="{C8EC3B96-C477-DDC9-A2FE-09B5D2BB243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7" name="Rectangle 7">
            <a:extLst>
              <a:ext uri="{FF2B5EF4-FFF2-40B4-BE49-F238E27FC236}">
                <a16:creationId xmlns:a16="http://schemas.microsoft.com/office/drawing/2014/main" id="{87F7E36A-9663-3F37-A828-D67E90CB70E5}"/>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7529719-866A-4099-83BB-B8F7D842E63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3">
            <a:extLst>
              <a:ext uri="{FF2B5EF4-FFF2-40B4-BE49-F238E27FC236}">
                <a16:creationId xmlns:a16="http://schemas.microsoft.com/office/drawing/2014/main" id="{230D0CFB-EBE8-10B3-001A-135C3F4D7029}"/>
              </a:ext>
            </a:extLst>
          </p:cNvPr>
          <p:cNvSpPr>
            <a:spLocks noChangeArrowheads="1"/>
          </p:cNvSpPr>
          <p:nvPr userDrawn="1"/>
        </p:nvSpPr>
        <p:spPr bwMode="auto">
          <a:xfrm>
            <a:off x="0" y="0"/>
            <a:ext cx="9144000" cy="139065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600200" indent="-228600"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3000"/>
              </a:lnSpc>
              <a:buClr>
                <a:srgbClr val="000000"/>
              </a:buClr>
              <a:buSzPct val="100000"/>
              <a:buFont typeface="Andale Mono" pitchFamily="1" charset="0"/>
              <a:buNone/>
              <a:defRPr/>
            </a:pPr>
            <a:endParaRPr lang="en-US" altLang="en-US">
              <a:latin typeface="Tahoma" panose="020B0604030504040204" pitchFamily="34" charset="0"/>
              <a:cs typeface="Arial" panose="020B0604020202020204" pitchFamily="34" charset="0"/>
            </a:endParaRPr>
          </a:p>
        </p:txBody>
      </p:sp>
      <p:pic>
        <p:nvPicPr>
          <p:cNvPr id="3" name="Picture 1">
            <a:extLst>
              <a:ext uri="{FF2B5EF4-FFF2-40B4-BE49-F238E27FC236}">
                <a16:creationId xmlns:a16="http://schemas.microsoft.com/office/drawing/2014/main" id="{029A4622-0E23-1624-2F36-4E7EC9E7AD3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12450" t="10527" r="5743" b="15790"/>
          <a:stretch>
            <a:fillRect/>
          </a:stretch>
        </p:blipFill>
        <p:spPr bwMode="auto">
          <a:xfrm>
            <a:off x="2057400" y="1617663"/>
            <a:ext cx="4953000"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8435" name="Rectangle 3"/>
          <p:cNvSpPr>
            <a:spLocks noGrp="1" noChangeArrowheads="1"/>
          </p:cNvSpPr>
          <p:nvPr>
            <p:ph type="ctrTitle"/>
          </p:nvPr>
        </p:nvSpPr>
        <p:spPr>
          <a:xfrm>
            <a:off x="685800" y="2644775"/>
            <a:ext cx="7772400" cy="1470025"/>
          </a:xfrm>
        </p:spPr>
        <p:txBody>
          <a:bodyPr/>
          <a:lstStyle>
            <a:lvl1pPr>
              <a:defRPr>
                <a:solidFill>
                  <a:schemeClr val="tx1"/>
                </a:solidFill>
              </a:defRPr>
            </a:lvl1pPr>
          </a:lstStyle>
          <a:p>
            <a:r>
              <a:rPr lang="en-US"/>
              <a:t>Click to edit title style</a:t>
            </a:r>
          </a:p>
        </p:txBody>
      </p:sp>
      <p:sp>
        <p:nvSpPr>
          <p:cNvPr id="18436" name="Rectangle 4"/>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3501127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126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0"/>
            <a:ext cx="21717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0"/>
            <a:ext cx="63627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0013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0057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38345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2954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2954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052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001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5865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8577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69788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33363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3">
            <a:extLst>
              <a:ext uri="{FF2B5EF4-FFF2-40B4-BE49-F238E27FC236}">
                <a16:creationId xmlns:a16="http://schemas.microsoft.com/office/drawing/2014/main" id="{1429C40D-5EC5-3B44-256C-17713246509B}"/>
              </a:ext>
            </a:extLst>
          </p:cNvPr>
          <p:cNvSpPr>
            <a:spLocks noChangeArrowheads="1"/>
          </p:cNvSpPr>
          <p:nvPr userDrawn="1"/>
        </p:nvSpPr>
        <p:spPr bwMode="auto">
          <a:xfrm>
            <a:off x="0" y="0"/>
            <a:ext cx="9144000" cy="106680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defTabSz="457200">
              <a:defRPr>
                <a:solidFill>
                  <a:schemeClr val="tx1"/>
                </a:solidFill>
                <a:latin typeface="Arial" panose="020B0604020202020204" pitchFamily="34" charset="0"/>
              </a:defRPr>
            </a:lvl1pPr>
            <a:lvl2pPr marL="742950" indent="-285750" defTabSz="457200">
              <a:defRPr>
                <a:solidFill>
                  <a:schemeClr val="tx1"/>
                </a:solidFill>
                <a:latin typeface="Arial" panose="020B0604020202020204" pitchFamily="34" charset="0"/>
              </a:defRPr>
            </a:lvl2pPr>
            <a:lvl3pPr marL="1143000" indent="-228600" defTabSz="457200">
              <a:defRPr>
                <a:solidFill>
                  <a:schemeClr val="tx1"/>
                </a:solidFill>
                <a:latin typeface="Arial" panose="020B0604020202020204" pitchFamily="34" charset="0"/>
              </a:defRPr>
            </a:lvl3pPr>
            <a:lvl4pPr marL="1600200" indent="-228600" defTabSz="457200">
              <a:defRPr>
                <a:solidFill>
                  <a:schemeClr val="tx1"/>
                </a:solidFill>
                <a:latin typeface="Arial" panose="020B0604020202020204" pitchFamily="34" charset="0"/>
              </a:defRPr>
            </a:lvl4pPr>
            <a:lvl5pPr marL="2057400" indent="-228600" defTabSz="45720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3000"/>
              </a:lnSpc>
              <a:buClr>
                <a:srgbClr val="000000"/>
              </a:buClr>
              <a:buSzPct val="100000"/>
              <a:buFont typeface="Andale Mono" pitchFamily="1" charset="0"/>
              <a:buNone/>
              <a:defRPr/>
            </a:pPr>
            <a:endParaRPr lang="en-US" altLang="en-US">
              <a:latin typeface="Tahoma" panose="020B0604030504040204" pitchFamily="34" charset="0"/>
              <a:cs typeface="Arial" panose="020B0604020202020204" pitchFamily="34" charset="0"/>
            </a:endParaRPr>
          </a:p>
        </p:txBody>
      </p:sp>
      <p:sp>
        <p:nvSpPr>
          <p:cNvPr id="1027" name="Rectangle 2">
            <a:extLst>
              <a:ext uri="{FF2B5EF4-FFF2-40B4-BE49-F238E27FC236}">
                <a16:creationId xmlns:a16="http://schemas.microsoft.com/office/drawing/2014/main" id="{DE6D1A88-C946-2D48-98C7-EEB292DF6301}"/>
              </a:ext>
            </a:extLst>
          </p:cNvPr>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title style</a:t>
            </a:r>
          </a:p>
        </p:txBody>
      </p:sp>
      <p:sp>
        <p:nvSpPr>
          <p:cNvPr id="1028" name="Rectangle 3">
            <a:extLst>
              <a:ext uri="{FF2B5EF4-FFF2-40B4-BE49-F238E27FC236}">
                <a16:creationId xmlns:a16="http://schemas.microsoft.com/office/drawing/2014/main" id="{F7D0234C-B7C1-1C97-AAB3-5886B984AAA5}"/>
              </a:ext>
            </a:extLst>
          </p:cNvPr>
          <p:cNvSpPr>
            <a:spLocks noGrp="1" noChangeArrowheads="1"/>
          </p:cNvSpPr>
          <p:nvPr>
            <p:ph type="body" idx="1"/>
          </p:nvPr>
        </p:nvSpPr>
        <p:spPr bwMode="auto">
          <a:xfrm>
            <a:off x="304800" y="1295400"/>
            <a:ext cx="8686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9" name="Picture 1">
            <a:extLst>
              <a:ext uri="{FF2B5EF4-FFF2-40B4-BE49-F238E27FC236}">
                <a16:creationId xmlns:a16="http://schemas.microsoft.com/office/drawing/2014/main" id="{FE5BCFA9-06CE-5A3A-14F6-D7E08462CB8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2450" t="10527" r="68153" b="21791"/>
          <a:stretch>
            <a:fillRect/>
          </a:stretch>
        </p:blipFill>
        <p:spPr bwMode="auto">
          <a:xfrm>
            <a:off x="0" y="6432550"/>
            <a:ext cx="3794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 name="Slide Number Placeholder 3">
            <a:extLst>
              <a:ext uri="{FF2B5EF4-FFF2-40B4-BE49-F238E27FC236}">
                <a16:creationId xmlns:a16="http://schemas.microsoft.com/office/drawing/2014/main" id="{A843A700-5CD7-5318-56A8-A0C6E5F23E2B}"/>
              </a:ext>
            </a:extLst>
          </p:cNvPr>
          <p:cNvSpPr txBox="1">
            <a:spLocks noGrp="1"/>
          </p:cNvSpPr>
          <p:nvPr userDrawn="1"/>
        </p:nvSpPr>
        <p:spPr>
          <a:xfrm>
            <a:off x="8229600" y="6356350"/>
            <a:ext cx="762000" cy="365125"/>
          </a:xfrm>
          <a:prstGeom prst="rect">
            <a:avLst/>
          </a:prstGeom>
          <a:noFill/>
        </p:spPr>
        <p:txBody>
          <a:bodyPr lIns="0" tIns="0" rIns="0" bIns="0"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ts val="500"/>
              </a:spcBef>
              <a:defRPr/>
            </a:pPr>
            <a:fld id="{42647C69-7923-49EC-9363-B541855134E0}" type="slidenum">
              <a:rPr lang="en-US" altLang="en-US" sz="1200" smtClean="0">
                <a:solidFill>
                  <a:srgbClr val="424242"/>
                </a:solidFill>
                <a:latin typeface="Verdana" panose="020B0604030504040204" pitchFamily="34" charset="0"/>
              </a:rPr>
              <a:pPr algn="r" eaLnBrk="1" hangingPunct="1">
                <a:spcBef>
                  <a:spcPts val="500"/>
                </a:spcBef>
                <a:defRPr/>
              </a:pPr>
              <a:t>‹#›</a:t>
            </a:fld>
            <a:endParaRPr lang="en-US" altLang="en-US"/>
          </a:p>
        </p:txBody>
      </p: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Tahoma" pitchFamily="34" charset="0"/>
        </a:defRPr>
      </a:lvl2pPr>
      <a:lvl3pPr algn="ctr" rtl="0" eaLnBrk="0" fontAlgn="base" hangingPunct="0">
        <a:spcBef>
          <a:spcPct val="0"/>
        </a:spcBef>
        <a:spcAft>
          <a:spcPct val="0"/>
        </a:spcAft>
        <a:defRPr sz="4400" b="1">
          <a:solidFill>
            <a:schemeClr val="bg1"/>
          </a:solidFill>
          <a:latin typeface="Tahoma" pitchFamily="34" charset="0"/>
        </a:defRPr>
      </a:lvl3pPr>
      <a:lvl4pPr algn="ctr" rtl="0" eaLnBrk="0" fontAlgn="base" hangingPunct="0">
        <a:spcBef>
          <a:spcPct val="0"/>
        </a:spcBef>
        <a:spcAft>
          <a:spcPct val="0"/>
        </a:spcAft>
        <a:defRPr sz="4400" b="1">
          <a:solidFill>
            <a:schemeClr val="bg1"/>
          </a:solidFill>
          <a:latin typeface="Tahoma" pitchFamily="34" charset="0"/>
        </a:defRPr>
      </a:lvl4pPr>
      <a:lvl5pPr algn="ctr" rtl="0" eaLnBrk="0" fontAlgn="base" hangingPunct="0">
        <a:spcBef>
          <a:spcPct val="0"/>
        </a:spcBef>
        <a:spcAft>
          <a:spcPct val="0"/>
        </a:spcAft>
        <a:defRPr sz="4400" b="1">
          <a:solidFill>
            <a:schemeClr val="bg1"/>
          </a:solidFill>
          <a:latin typeface="Tahoma" pitchFamily="34" charset="0"/>
        </a:defRPr>
      </a:lvl5pPr>
      <a:lvl6pPr marL="457200" algn="ctr" rtl="0" fontAlgn="base">
        <a:spcBef>
          <a:spcPct val="0"/>
        </a:spcBef>
        <a:spcAft>
          <a:spcPct val="0"/>
        </a:spcAft>
        <a:defRPr sz="4400" b="1">
          <a:solidFill>
            <a:schemeClr val="bg1"/>
          </a:solidFill>
          <a:latin typeface="Tahoma" pitchFamily="34" charset="0"/>
        </a:defRPr>
      </a:lvl6pPr>
      <a:lvl7pPr marL="914400" algn="ctr" rtl="0" fontAlgn="base">
        <a:spcBef>
          <a:spcPct val="0"/>
        </a:spcBef>
        <a:spcAft>
          <a:spcPct val="0"/>
        </a:spcAft>
        <a:defRPr sz="4400" b="1">
          <a:solidFill>
            <a:schemeClr val="bg1"/>
          </a:solidFill>
          <a:latin typeface="Tahoma" pitchFamily="34" charset="0"/>
        </a:defRPr>
      </a:lvl7pPr>
      <a:lvl8pPr marL="1371600" algn="ctr" rtl="0" fontAlgn="base">
        <a:spcBef>
          <a:spcPct val="0"/>
        </a:spcBef>
        <a:spcAft>
          <a:spcPct val="0"/>
        </a:spcAft>
        <a:defRPr sz="4400" b="1">
          <a:solidFill>
            <a:schemeClr val="bg1"/>
          </a:solidFill>
          <a:latin typeface="Tahoma" pitchFamily="34" charset="0"/>
        </a:defRPr>
      </a:lvl8pPr>
      <a:lvl9pPr marL="1828800" algn="ctr" rtl="0" fontAlgn="base">
        <a:spcBef>
          <a:spcPct val="0"/>
        </a:spcBef>
        <a:spcAft>
          <a:spcPct val="0"/>
        </a:spcAft>
        <a:defRPr sz="4400" b="1">
          <a:solidFill>
            <a:schemeClr val="bg1"/>
          </a:solidFill>
          <a:latin typeface="Tahoma"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650354F-A05C-E9EA-4960-341974F237A2}"/>
              </a:ext>
            </a:extLst>
          </p:cNvPr>
          <p:cNvSpPr>
            <a:spLocks noGrp="1" noChangeArrowheads="1"/>
          </p:cNvSpPr>
          <p:nvPr>
            <p:ph type="ctrTitle"/>
          </p:nvPr>
        </p:nvSpPr>
        <p:spPr>
          <a:xfrm>
            <a:off x="838200" y="3087688"/>
            <a:ext cx="7772400" cy="1470025"/>
          </a:xfrm>
        </p:spPr>
        <p:txBody>
          <a:bodyPr/>
          <a:lstStyle/>
          <a:p>
            <a:pPr eaLnBrk="1" hangingPunct="1"/>
            <a:r>
              <a:rPr lang="en-US" altLang="en-US" dirty="0"/>
              <a:t>Python Basics</a:t>
            </a:r>
          </a:p>
        </p:txBody>
      </p:sp>
      <p:sp>
        <p:nvSpPr>
          <p:cNvPr id="4099" name="Rectangle 3">
            <a:extLst>
              <a:ext uri="{FF2B5EF4-FFF2-40B4-BE49-F238E27FC236}">
                <a16:creationId xmlns:a16="http://schemas.microsoft.com/office/drawing/2014/main" id="{A3E4E109-D5FD-A551-202D-028F95A60D10}"/>
              </a:ext>
            </a:extLst>
          </p:cNvPr>
          <p:cNvSpPr>
            <a:spLocks noGrp="1" noChangeArrowheads="1"/>
          </p:cNvSpPr>
          <p:nvPr>
            <p:ph type="subTitle" idx="1"/>
          </p:nvPr>
        </p:nvSpPr>
        <p:spPr>
          <a:xfrm>
            <a:off x="1447800" y="4786313"/>
            <a:ext cx="6400800" cy="1752600"/>
          </a:xfrm>
        </p:spPr>
        <p:txBody>
          <a:bodyPr/>
          <a:lstStyle/>
          <a:p>
            <a:pPr eaLnBrk="1" hangingPunct="1"/>
            <a:r>
              <a:rPr lang="en-US" altLang="en-US" dirty="0"/>
              <a:t>Introduction to Python</a:t>
            </a:r>
            <a:endParaRPr lang="en-US" altLang="en-US" sz="1000" dirty="0"/>
          </a:p>
        </p:txBody>
      </p:sp>
      <p:sp>
        <p:nvSpPr>
          <p:cNvPr id="2" name="Rectangle 3">
            <a:extLst>
              <a:ext uri="{FF2B5EF4-FFF2-40B4-BE49-F238E27FC236}">
                <a16:creationId xmlns:a16="http://schemas.microsoft.com/office/drawing/2014/main" id="{72E86836-4C6F-7A36-5EFB-E34AB76DF874}"/>
              </a:ext>
            </a:extLst>
          </p:cNvPr>
          <p:cNvSpPr txBox="1">
            <a:spLocks noChangeArrowheads="1"/>
          </p:cNvSpPr>
          <p:nvPr/>
        </p:nvSpPr>
        <p:spPr bwMode="auto">
          <a:xfrm>
            <a:off x="1371600" y="6310313"/>
            <a:ext cx="6400800" cy="457200"/>
          </a:xfrm>
          <a:prstGeom prst="rect">
            <a:avLst/>
          </a:prstGeom>
          <a:noFill/>
          <a:ln>
            <a:noFill/>
          </a:ln>
        </p:spPr>
        <p:txBody>
          <a:bodyPr/>
          <a:lstStyle>
            <a:lvl1pPr marL="0" indent="0" algn="ctr" rtl="0" eaLnBrk="0" fontAlgn="base" hangingPunct="0">
              <a:spcBef>
                <a:spcPct val="20000"/>
              </a:spcBef>
              <a:spcAft>
                <a:spcPct val="0"/>
              </a:spcAft>
              <a:buFontTx/>
              <a:buNone/>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pPr eaLnBrk="1" hangingPunct="1">
              <a:defRPr/>
            </a:pPr>
            <a:r>
              <a:rPr lang="en-US" altLang="en-US" kern="0" dirty="0"/>
              <a:t>Karan Balkar</a:t>
            </a:r>
            <a:endParaRPr lang="en-US" altLang="en-US" sz="1000"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8144B32-3A77-CBA2-4717-AAB22E8ED579}"/>
              </a:ext>
            </a:extLst>
          </p:cNvPr>
          <p:cNvSpPr>
            <a:spLocks noGrp="1" noChangeArrowheads="1"/>
          </p:cNvSpPr>
          <p:nvPr>
            <p:ph type="title"/>
          </p:nvPr>
        </p:nvSpPr>
        <p:spPr/>
        <p:txBody>
          <a:bodyPr/>
          <a:lstStyle/>
          <a:p>
            <a:pPr eaLnBrk="1" hangingPunct="1"/>
            <a:r>
              <a:rPr lang="en-US" altLang="en-US"/>
              <a:t>Whitespace Significance</a:t>
            </a:r>
          </a:p>
        </p:txBody>
      </p:sp>
      <p:sp>
        <p:nvSpPr>
          <p:cNvPr id="13315" name="Rectangle 3">
            <a:extLst>
              <a:ext uri="{FF2B5EF4-FFF2-40B4-BE49-F238E27FC236}">
                <a16:creationId xmlns:a16="http://schemas.microsoft.com/office/drawing/2014/main" id="{C22CD2C7-20CF-88B7-C93E-7987D03C6750}"/>
              </a:ext>
            </a:extLst>
          </p:cNvPr>
          <p:cNvSpPr>
            <a:spLocks noGrp="1" noChangeArrowheads="1"/>
          </p:cNvSpPr>
          <p:nvPr>
            <p:ph type="body" idx="1"/>
          </p:nvPr>
        </p:nvSpPr>
        <p:spPr/>
        <p:txBody>
          <a:bodyPr/>
          <a:lstStyle/>
          <a:p>
            <a:pPr eaLnBrk="1" hangingPunct="1"/>
            <a:r>
              <a:rPr lang="en-US" altLang="en-US"/>
              <a:t>Python uses indentation to indicate blocks, instead of </a:t>
            </a:r>
            <a:r>
              <a:rPr lang="en-US" altLang="en-US">
                <a:latin typeface="Courier New" panose="02070309020205020404" pitchFamily="49" charset="0"/>
              </a:rPr>
              <a:t>{}</a:t>
            </a:r>
            <a:endParaRPr lang="en-US" altLang="en-US"/>
          </a:p>
          <a:p>
            <a:pPr lvl="1" eaLnBrk="1" hangingPunct="1"/>
            <a:r>
              <a:rPr lang="en-US" altLang="en-US"/>
              <a:t>Makes the code simpler and more readable</a:t>
            </a:r>
          </a:p>
          <a:p>
            <a:pPr lvl="1" eaLnBrk="1" hangingPunct="1"/>
            <a:r>
              <a:rPr lang="en-US" altLang="en-US"/>
              <a:t>In Java, indenting is optional.  In Python, you </a:t>
            </a:r>
            <a:r>
              <a:rPr lang="en-US" altLang="en-US" b="1"/>
              <a:t>must</a:t>
            </a:r>
            <a:r>
              <a:rPr lang="en-US" altLang="en-US"/>
              <a:t> indent.</a:t>
            </a:r>
          </a:p>
        </p:txBody>
      </p:sp>
      <p:graphicFrame>
        <p:nvGraphicFramePr>
          <p:cNvPr id="16401" name="Group 17">
            <a:extLst>
              <a:ext uri="{FF2B5EF4-FFF2-40B4-BE49-F238E27FC236}">
                <a16:creationId xmlns:a16="http://schemas.microsoft.com/office/drawing/2014/main" id="{F5DB4492-F9E2-C722-81EC-2610224B72C6}"/>
              </a:ext>
            </a:extLst>
          </p:cNvPr>
          <p:cNvGraphicFramePr>
            <a:graphicFrameLocks noGrp="1"/>
          </p:cNvGraphicFramePr>
          <p:nvPr/>
        </p:nvGraphicFramePr>
        <p:xfrm>
          <a:off x="2265363" y="2822575"/>
          <a:ext cx="4821237" cy="2679700"/>
        </p:xfrm>
        <a:graphic>
          <a:graphicData uri="http://schemas.openxmlformats.org/drawingml/2006/table">
            <a:tbl>
              <a:tblPr/>
              <a:tblGrid>
                <a:gridCol w="454025">
                  <a:extLst>
                    <a:ext uri="{9D8B030D-6E8A-4147-A177-3AD203B41FA5}">
                      <a16:colId xmlns:a16="http://schemas.microsoft.com/office/drawing/2014/main" val="20000"/>
                    </a:ext>
                  </a:extLst>
                </a:gridCol>
                <a:gridCol w="4367212">
                  <a:extLst>
                    <a:ext uri="{9D8B030D-6E8A-4147-A177-3AD203B41FA5}">
                      <a16:colId xmlns:a16="http://schemas.microsoft.com/office/drawing/2014/main" val="20001"/>
                    </a:ext>
                  </a:extLst>
                </a:gridCol>
              </a:tblGrid>
              <a:tr h="387807">
                <a:tc gridSpan="2">
                  <a:txBody>
                    <a:bodyPr/>
                    <a:lstStyle>
                      <a:lvl1pPr marL="106363" defTabSz="457200" eaLnBrk="0" hangingPunct="0">
                        <a:spcBef>
                          <a:spcPct val="20000"/>
                        </a:spcBef>
                        <a:defRPr sz="2000">
                          <a:solidFill>
                            <a:schemeClr val="tx1"/>
                          </a:solidFill>
                          <a:latin typeface="Tahoma" panose="020B0604030504040204" pitchFamily="34" charset="0"/>
                        </a:defRPr>
                      </a:lvl1pPr>
                      <a:lvl2pPr marL="742950" indent="-285750" defTabSz="457200" eaLnBrk="0" hangingPunct="0">
                        <a:spcBef>
                          <a:spcPct val="20000"/>
                        </a:spcBef>
                        <a:buFont typeface="Wingdings" panose="05000000000000000000" pitchFamily="2" charset="2"/>
                        <a:defRPr sz="2000">
                          <a:solidFill>
                            <a:schemeClr val="tx1"/>
                          </a:solidFill>
                          <a:latin typeface="Tahoma" panose="020B0604030504040204" pitchFamily="34" charset="0"/>
                        </a:defRPr>
                      </a:lvl2pPr>
                      <a:lvl3pPr marL="1143000" indent="-228600" defTabSz="457200" eaLnBrk="0" hangingPunct="0">
                        <a:spcBef>
                          <a:spcPct val="20000"/>
                        </a:spcBef>
                        <a:defRPr>
                          <a:solidFill>
                            <a:schemeClr val="tx1"/>
                          </a:solidFill>
                          <a:latin typeface="Tahoma" panose="020B0604030504040204" pitchFamily="34" charset="0"/>
                        </a:defRPr>
                      </a:lvl3pPr>
                      <a:lvl4pPr marL="1600200" indent="-228600" defTabSz="457200" eaLnBrk="0" hangingPunct="0">
                        <a:spcBef>
                          <a:spcPct val="20000"/>
                        </a:spcBef>
                        <a:defRPr sz="1600">
                          <a:solidFill>
                            <a:schemeClr val="tx1"/>
                          </a:solidFill>
                          <a:latin typeface="Tahoma" panose="020B0604030504040204" pitchFamily="34" charset="0"/>
                        </a:defRPr>
                      </a:lvl4pPr>
                      <a:lvl5pPr marL="2057400" indent="-228600" defTabSz="457200" eaLnBrk="0" hangingPunct="0">
                        <a:spcBef>
                          <a:spcPct val="20000"/>
                        </a:spcBef>
                        <a:defRPr sz="1600">
                          <a:solidFill>
                            <a:schemeClr val="tx1"/>
                          </a:solidFill>
                          <a:latin typeface="Tahoma" panose="020B0604030504040204" pitchFamily="34" charset="0"/>
                        </a:defRPr>
                      </a:lvl5pPr>
                      <a:lvl6pPr marL="2514600" indent="-228600" defTabSz="457200" eaLnBrk="0" fontAlgn="base" hangingPunct="0">
                        <a:spcBef>
                          <a:spcPct val="20000"/>
                        </a:spcBef>
                        <a:spcAft>
                          <a:spcPct val="0"/>
                        </a:spcAft>
                        <a:defRPr sz="1600">
                          <a:solidFill>
                            <a:schemeClr val="tx1"/>
                          </a:solidFill>
                          <a:latin typeface="Tahoma" panose="020B0604030504040204" pitchFamily="34" charset="0"/>
                        </a:defRPr>
                      </a:lvl6pPr>
                      <a:lvl7pPr marL="2971800" indent="-228600" defTabSz="457200" eaLnBrk="0" fontAlgn="base" hangingPunct="0">
                        <a:spcBef>
                          <a:spcPct val="20000"/>
                        </a:spcBef>
                        <a:spcAft>
                          <a:spcPct val="0"/>
                        </a:spcAft>
                        <a:defRPr sz="1600">
                          <a:solidFill>
                            <a:schemeClr val="tx1"/>
                          </a:solidFill>
                          <a:latin typeface="Tahoma" panose="020B0604030504040204" pitchFamily="34" charset="0"/>
                        </a:defRPr>
                      </a:lvl7pPr>
                      <a:lvl8pPr marL="3429000" indent="-228600" defTabSz="457200" eaLnBrk="0" fontAlgn="base" hangingPunct="0">
                        <a:spcBef>
                          <a:spcPct val="20000"/>
                        </a:spcBef>
                        <a:spcAft>
                          <a:spcPct val="0"/>
                        </a:spcAft>
                        <a:defRPr sz="1600">
                          <a:solidFill>
                            <a:schemeClr val="tx1"/>
                          </a:solidFill>
                          <a:latin typeface="Tahoma" panose="020B0604030504040204" pitchFamily="34" charset="0"/>
                        </a:defRPr>
                      </a:lvl8pPr>
                      <a:lvl9pPr marL="3886200" indent="-228600" defTabSz="457200" eaLnBrk="0" fontAlgn="base" hangingPunct="0">
                        <a:spcBef>
                          <a:spcPct val="20000"/>
                        </a:spcBef>
                        <a:spcAft>
                          <a:spcPct val="0"/>
                        </a:spcAft>
                        <a:defRPr sz="1600">
                          <a:solidFill>
                            <a:schemeClr val="tx1"/>
                          </a:solidFill>
                          <a:latin typeface="Tahoma" panose="020B0604030504040204" pitchFamily="34" charset="0"/>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bg1"/>
                          </a:solidFill>
                          <a:effectLst/>
                          <a:latin typeface="Tahoma" panose="020B0604030504040204" pitchFamily="34" charset="0"/>
                        </a:rPr>
                        <a:t>hello3.py</a:t>
                      </a:r>
                    </a:p>
                  </a:txBody>
                  <a:tcPr marL="41477" marR="41477" marT="41483" marB="41483"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IN"/>
                    </a:p>
                  </a:txBody>
                  <a:tcPr/>
                </a:tc>
                <a:extLst>
                  <a:ext uri="{0D108BD9-81ED-4DB2-BD59-A6C34878D82A}">
                    <a16:rowId xmlns:a16="http://schemas.microsoft.com/office/drawing/2014/main" val="10000"/>
                  </a:ext>
                </a:extLst>
              </a:tr>
              <a:tr h="2291893">
                <a:tc>
                  <a:txBody>
                    <a:bodyPr/>
                    <a:lstStyle>
                      <a:lvl1pPr marL="106363" defTabSz="457200" eaLnBrk="0" hangingPunct="0">
                        <a:spcBef>
                          <a:spcPct val="20000"/>
                        </a:spcBef>
                        <a:defRPr sz="2000">
                          <a:solidFill>
                            <a:schemeClr val="tx1"/>
                          </a:solidFill>
                          <a:latin typeface="Tahoma" panose="020B0604030504040204" pitchFamily="34" charset="0"/>
                        </a:defRPr>
                      </a:lvl1pPr>
                      <a:lvl2pPr marL="742950" indent="-285750" defTabSz="457200" eaLnBrk="0" hangingPunct="0">
                        <a:spcBef>
                          <a:spcPct val="20000"/>
                        </a:spcBef>
                        <a:buFont typeface="Wingdings" panose="05000000000000000000" pitchFamily="2" charset="2"/>
                        <a:defRPr sz="2000">
                          <a:solidFill>
                            <a:schemeClr val="tx1"/>
                          </a:solidFill>
                          <a:latin typeface="Tahoma" panose="020B0604030504040204" pitchFamily="34" charset="0"/>
                        </a:defRPr>
                      </a:lvl2pPr>
                      <a:lvl3pPr marL="1143000" indent="-228600" defTabSz="457200" eaLnBrk="0" hangingPunct="0">
                        <a:spcBef>
                          <a:spcPct val="20000"/>
                        </a:spcBef>
                        <a:defRPr>
                          <a:solidFill>
                            <a:schemeClr val="tx1"/>
                          </a:solidFill>
                          <a:latin typeface="Tahoma" panose="020B0604030504040204" pitchFamily="34" charset="0"/>
                        </a:defRPr>
                      </a:lvl3pPr>
                      <a:lvl4pPr marL="1600200" indent="-228600" defTabSz="457200" eaLnBrk="0" hangingPunct="0">
                        <a:spcBef>
                          <a:spcPct val="20000"/>
                        </a:spcBef>
                        <a:defRPr sz="1600">
                          <a:solidFill>
                            <a:schemeClr val="tx1"/>
                          </a:solidFill>
                          <a:latin typeface="Tahoma" panose="020B0604030504040204" pitchFamily="34" charset="0"/>
                        </a:defRPr>
                      </a:lvl4pPr>
                      <a:lvl5pPr marL="2057400" indent="-228600" defTabSz="457200" eaLnBrk="0" hangingPunct="0">
                        <a:spcBef>
                          <a:spcPct val="20000"/>
                        </a:spcBef>
                        <a:defRPr sz="1600">
                          <a:solidFill>
                            <a:schemeClr val="tx1"/>
                          </a:solidFill>
                          <a:latin typeface="Tahoma" panose="020B0604030504040204" pitchFamily="34" charset="0"/>
                        </a:defRPr>
                      </a:lvl5pPr>
                      <a:lvl6pPr marL="2514600" indent="-228600" defTabSz="457200" eaLnBrk="0" fontAlgn="base" hangingPunct="0">
                        <a:spcBef>
                          <a:spcPct val="20000"/>
                        </a:spcBef>
                        <a:spcAft>
                          <a:spcPct val="0"/>
                        </a:spcAft>
                        <a:defRPr sz="1600">
                          <a:solidFill>
                            <a:schemeClr val="tx1"/>
                          </a:solidFill>
                          <a:latin typeface="Tahoma" panose="020B0604030504040204" pitchFamily="34" charset="0"/>
                        </a:defRPr>
                      </a:lvl6pPr>
                      <a:lvl7pPr marL="2971800" indent="-228600" defTabSz="457200" eaLnBrk="0" fontAlgn="base" hangingPunct="0">
                        <a:spcBef>
                          <a:spcPct val="20000"/>
                        </a:spcBef>
                        <a:spcAft>
                          <a:spcPct val="0"/>
                        </a:spcAft>
                        <a:defRPr sz="1600">
                          <a:solidFill>
                            <a:schemeClr val="tx1"/>
                          </a:solidFill>
                          <a:latin typeface="Tahoma" panose="020B0604030504040204" pitchFamily="34" charset="0"/>
                        </a:defRPr>
                      </a:lvl7pPr>
                      <a:lvl8pPr marL="3429000" indent="-228600" defTabSz="457200" eaLnBrk="0" fontAlgn="base" hangingPunct="0">
                        <a:spcBef>
                          <a:spcPct val="20000"/>
                        </a:spcBef>
                        <a:spcAft>
                          <a:spcPct val="0"/>
                        </a:spcAft>
                        <a:defRPr sz="1600">
                          <a:solidFill>
                            <a:schemeClr val="tx1"/>
                          </a:solidFill>
                          <a:latin typeface="Tahoma" panose="020B0604030504040204" pitchFamily="34" charset="0"/>
                        </a:defRPr>
                      </a:lvl8pPr>
                      <a:lvl9pPr marL="3886200" indent="-228600" defTabSz="457200" eaLnBrk="0" fontAlgn="base" hangingPunct="0">
                        <a:spcBef>
                          <a:spcPct val="20000"/>
                        </a:spcBef>
                        <a:spcAft>
                          <a:spcPct val="0"/>
                        </a:spcAft>
                        <a:defRPr sz="1600">
                          <a:solidFill>
                            <a:schemeClr val="tx1"/>
                          </a:solidFill>
                          <a:latin typeface="Tahoma" panose="020B0604030504040204" pitchFamily="34" charset="0"/>
                        </a:defRPr>
                      </a:lvl9pPr>
                    </a:lstStyle>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1</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2</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3</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4</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5</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6</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7</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8</a:t>
                      </a:r>
                    </a:p>
                  </a:txBody>
                  <a:tcPr marL="41477" marR="82954" marT="207414" marB="207414"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defRPr>
                      </a:lvl1pPr>
                      <a:lvl2pPr marL="742950" indent="-285750" defTabSz="457200" eaLnBrk="0" hangingPunct="0">
                        <a:spcBef>
                          <a:spcPct val="20000"/>
                        </a:spcBef>
                        <a:buFont typeface="Wingdings" panose="05000000000000000000" pitchFamily="2" charset="2"/>
                        <a:defRPr sz="2000">
                          <a:solidFill>
                            <a:schemeClr val="tx1"/>
                          </a:solidFill>
                          <a:latin typeface="Tahoma" panose="020B0604030504040204" pitchFamily="34" charset="0"/>
                        </a:defRPr>
                      </a:lvl2pPr>
                      <a:lvl3pPr marL="1143000" indent="-228600" defTabSz="457200" eaLnBrk="0" hangingPunct="0">
                        <a:spcBef>
                          <a:spcPct val="20000"/>
                        </a:spcBef>
                        <a:defRPr>
                          <a:solidFill>
                            <a:schemeClr val="tx1"/>
                          </a:solidFill>
                          <a:latin typeface="Tahoma" panose="020B0604030504040204" pitchFamily="34" charset="0"/>
                        </a:defRPr>
                      </a:lvl3pPr>
                      <a:lvl4pPr marL="1600200" indent="-228600" defTabSz="457200" eaLnBrk="0" hangingPunct="0">
                        <a:spcBef>
                          <a:spcPct val="20000"/>
                        </a:spcBef>
                        <a:defRPr sz="1600">
                          <a:solidFill>
                            <a:schemeClr val="tx1"/>
                          </a:solidFill>
                          <a:latin typeface="Tahoma" panose="020B0604030504040204" pitchFamily="34" charset="0"/>
                        </a:defRPr>
                      </a:lvl4pPr>
                      <a:lvl5pPr marL="2057400" indent="-228600" defTabSz="457200" eaLnBrk="0" hangingPunct="0">
                        <a:spcBef>
                          <a:spcPct val="20000"/>
                        </a:spcBef>
                        <a:defRPr sz="1600">
                          <a:solidFill>
                            <a:schemeClr val="tx1"/>
                          </a:solidFill>
                          <a:latin typeface="Tahoma" panose="020B0604030504040204" pitchFamily="34" charset="0"/>
                        </a:defRPr>
                      </a:lvl5pPr>
                      <a:lvl6pPr marL="2514600" indent="-228600" defTabSz="457200" eaLnBrk="0" fontAlgn="base" hangingPunct="0">
                        <a:spcBef>
                          <a:spcPct val="20000"/>
                        </a:spcBef>
                        <a:spcAft>
                          <a:spcPct val="0"/>
                        </a:spcAft>
                        <a:defRPr sz="1600">
                          <a:solidFill>
                            <a:schemeClr val="tx1"/>
                          </a:solidFill>
                          <a:latin typeface="Tahoma" panose="020B0604030504040204" pitchFamily="34" charset="0"/>
                        </a:defRPr>
                      </a:lvl6pPr>
                      <a:lvl7pPr marL="2971800" indent="-228600" defTabSz="457200" eaLnBrk="0" fontAlgn="base" hangingPunct="0">
                        <a:spcBef>
                          <a:spcPct val="20000"/>
                        </a:spcBef>
                        <a:spcAft>
                          <a:spcPct val="0"/>
                        </a:spcAft>
                        <a:defRPr sz="1600">
                          <a:solidFill>
                            <a:schemeClr val="tx1"/>
                          </a:solidFill>
                          <a:latin typeface="Tahoma" panose="020B0604030504040204" pitchFamily="34" charset="0"/>
                        </a:defRPr>
                      </a:lvl7pPr>
                      <a:lvl8pPr marL="3429000" indent="-228600" defTabSz="457200" eaLnBrk="0" fontAlgn="base" hangingPunct="0">
                        <a:spcBef>
                          <a:spcPct val="20000"/>
                        </a:spcBef>
                        <a:spcAft>
                          <a:spcPct val="0"/>
                        </a:spcAft>
                        <a:defRPr sz="1600">
                          <a:solidFill>
                            <a:schemeClr val="tx1"/>
                          </a:solidFill>
                          <a:latin typeface="Tahoma" panose="020B0604030504040204" pitchFamily="34" charset="0"/>
                        </a:defRPr>
                      </a:lvl8pPr>
                      <a:lvl9pPr marL="3886200" indent="-228600" defTabSz="457200" eaLnBrk="0" fontAlgn="base" hangingPunct="0">
                        <a:spcBef>
                          <a:spcPct val="20000"/>
                        </a:spcBef>
                        <a:spcAft>
                          <a:spcPct val="0"/>
                        </a:spcAft>
                        <a:defRPr sz="1600">
                          <a:solidFill>
                            <a:schemeClr val="tx1"/>
                          </a:solidFill>
                          <a:latin typeface="Tahoma" panose="020B0604030504040204" pitchFamily="34" charset="0"/>
                        </a:defRPr>
                      </a:lvl9pPr>
                    </a:lstStyle>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rgbClr val="008080"/>
                          </a:solidFill>
                          <a:effectLst/>
                          <a:latin typeface="Courier New" panose="02070309020205020404" pitchFamily="49" charset="0"/>
                        </a:rPr>
                        <a:t># Prints a helpful message.</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def hello():</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    print("Hello, world!")</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    print("How are you?")</a:t>
                      </a:r>
                    </a:p>
                    <a:p>
                      <a:pPr marL="106363" marR="0" lvl="0" indent="0" algn="l" defTabSz="457200" rtl="0" eaLnBrk="1" fontAlgn="base" latinLnBrk="0" hangingPunct="1">
                        <a:lnSpc>
                          <a:spcPct val="67000"/>
                        </a:lnSpc>
                        <a:spcBef>
                          <a:spcPct val="20000"/>
                        </a:spcBef>
                        <a:spcAft>
                          <a:spcPct val="0"/>
                        </a:spcAft>
                        <a:buClrTx/>
                        <a:buSzTx/>
                        <a:buFontTx/>
                        <a:buNone/>
                        <a:tabLst/>
                      </a:pPr>
                      <a:endParaRPr kumimoji="0" lang="en-US" altLang="en-US" sz="1800" b="0" i="0" u="none" strike="noStrike" cap="none" normalizeH="0" baseline="0">
                        <a:ln>
                          <a:noFill/>
                        </a:ln>
                        <a:solidFill>
                          <a:schemeClr val="tx1"/>
                        </a:solidFill>
                        <a:effectLst/>
                        <a:latin typeface="Courier New" panose="02070309020205020404" pitchFamily="49" charset="0"/>
                      </a:endParaRP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rgbClr val="008080"/>
                          </a:solidFill>
                          <a:effectLst/>
                          <a:latin typeface="Courier New" panose="02070309020205020404" pitchFamily="49" charset="0"/>
                        </a:rPr>
                        <a:t># main (calls hello twice)</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hello()</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hello()</a:t>
                      </a:r>
                    </a:p>
                  </a:txBody>
                  <a:tcPr marL="41477" marR="165909" marT="207414" marB="207414"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pSp>
        <p:nvGrpSpPr>
          <p:cNvPr id="13325" name="Group 15">
            <a:extLst>
              <a:ext uri="{FF2B5EF4-FFF2-40B4-BE49-F238E27FC236}">
                <a16:creationId xmlns:a16="http://schemas.microsoft.com/office/drawing/2014/main" id="{A01991CE-8576-0CBA-C61A-D59336722A4B}"/>
              </a:ext>
            </a:extLst>
          </p:cNvPr>
          <p:cNvGrpSpPr>
            <a:grpSpLocks/>
          </p:cNvGrpSpPr>
          <p:nvPr/>
        </p:nvGrpSpPr>
        <p:grpSpPr bwMode="auto">
          <a:xfrm>
            <a:off x="2843213" y="3962400"/>
            <a:ext cx="484187" cy="277813"/>
            <a:chOff x="1974" y="2910"/>
            <a:chExt cx="336" cy="192"/>
          </a:xfrm>
        </p:grpSpPr>
        <p:sp>
          <p:nvSpPr>
            <p:cNvPr id="13326" name="Line 16">
              <a:extLst>
                <a:ext uri="{FF2B5EF4-FFF2-40B4-BE49-F238E27FC236}">
                  <a16:creationId xmlns:a16="http://schemas.microsoft.com/office/drawing/2014/main" id="{CF51E1D1-86D5-7D35-7FC6-233F40EB46AF}"/>
                </a:ext>
              </a:extLst>
            </p:cNvPr>
            <p:cNvSpPr>
              <a:spLocks noChangeShapeType="1"/>
            </p:cNvSpPr>
            <p:nvPr/>
          </p:nvSpPr>
          <p:spPr bwMode="auto">
            <a:xfrm>
              <a:off x="1974" y="2910"/>
              <a:ext cx="336" cy="0"/>
            </a:xfrm>
            <a:prstGeom prst="line">
              <a:avLst/>
            </a:prstGeom>
            <a:noFill/>
            <a:ln w="1016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3327" name="Line 17">
              <a:extLst>
                <a:ext uri="{FF2B5EF4-FFF2-40B4-BE49-F238E27FC236}">
                  <a16:creationId xmlns:a16="http://schemas.microsoft.com/office/drawing/2014/main" id="{A44CDC4B-1665-099A-46DB-281D869A06B9}"/>
                </a:ext>
              </a:extLst>
            </p:cNvPr>
            <p:cNvSpPr>
              <a:spLocks noChangeShapeType="1"/>
            </p:cNvSpPr>
            <p:nvPr/>
          </p:nvSpPr>
          <p:spPr bwMode="auto">
            <a:xfrm>
              <a:off x="1974" y="3102"/>
              <a:ext cx="336" cy="0"/>
            </a:xfrm>
            <a:prstGeom prst="line">
              <a:avLst/>
            </a:prstGeom>
            <a:noFill/>
            <a:ln w="1016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0E67E891-5F12-FB6D-BDCD-55ACE92E3EE9}"/>
              </a:ext>
            </a:extLst>
          </p:cNvPr>
          <p:cNvSpPr>
            <a:spLocks noGrp="1" noChangeArrowheads="1"/>
          </p:cNvSpPr>
          <p:nvPr>
            <p:ph type="title"/>
          </p:nvPr>
        </p:nvSpPr>
        <p:spPr/>
        <p:txBody>
          <a:bodyPr/>
          <a:lstStyle/>
          <a:p>
            <a:r>
              <a:rPr lang="en-US" altLang="en-US" dirty="0"/>
              <a:t>Data Types</a:t>
            </a:r>
            <a:endParaRPr lang="en-IN" altLang="en-US" dirty="0"/>
          </a:p>
        </p:txBody>
      </p:sp>
      <p:sp>
        <p:nvSpPr>
          <p:cNvPr id="14339" name="Content Placeholder 2">
            <a:extLst>
              <a:ext uri="{FF2B5EF4-FFF2-40B4-BE49-F238E27FC236}">
                <a16:creationId xmlns:a16="http://schemas.microsoft.com/office/drawing/2014/main" id="{52E45373-94BE-D1EC-A2D4-5C6D95BD7CC0}"/>
              </a:ext>
            </a:extLst>
          </p:cNvPr>
          <p:cNvSpPr>
            <a:spLocks noGrp="1" noChangeArrowheads="1"/>
          </p:cNvSpPr>
          <p:nvPr>
            <p:ph idx="1"/>
          </p:nvPr>
        </p:nvSpPr>
        <p:spPr/>
        <p:txBody>
          <a:bodyPr/>
          <a:lstStyle/>
          <a:p>
            <a:r>
              <a:rPr lang="en-US" altLang="en-US" dirty="0"/>
              <a:t>Strings</a:t>
            </a:r>
          </a:p>
          <a:p>
            <a:pPr marL="0" indent="0">
              <a:buNone/>
            </a:pPr>
            <a:endParaRPr lang="en-IN" altLang="en-US" dirty="0"/>
          </a:p>
          <a:p>
            <a:pPr marL="0" indent="0">
              <a:buNone/>
            </a:pPr>
            <a:r>
              <a:rPr lang="en-IN" altLang="en-US" dirty="0"/>
              <a:t>#This is a string</a:t>
            </a:r>
          </a:p>
          <a:p>
            <a:pPr marL="0" indent="0">
              <a:buNone/>
            </a:pPr>
            <a:r>
              <a:rPr lang="en-US" b="0" dirty="0">
                <a:solidFill>
                  <a:srgbClr val="9CDCFE"/>
                </a:solidFill>
                <a:effectLst/>
                <a:highlight>
                  <a:srgbClr val="1E1E1E"/>
                </a:highlight>
                <a:latin typeface="Consolas" panose="020B0609020204030204" pitchFamily="49" charset="0"/>
              </a:rPr>
              <a:t>name</a:t>
            </a:r>
            <a:r>
              <a:rPr lang="en-US" b="0" dirty="0">
                <a:solidFill>
                  <a:srgbClr val="D4D4D4"/>
                </a:solidFill>
                <a:effectLst/>
                <a:highlight>
                  <a:srgbClr val="1E1E1E"/>
                </a:highlight>
                <a:latin typeface="Consolas" panose="020B0609020204030204" pitchFamily="49" charset="0"/>
              </a:rPr>
              <a:t> = </a:t>
            </a:r>
            <a:r>
              <a:rPr lang="en-US" b="0" dirty="0">
                <a:solidFill>
                  <a:srgbClr val="CE9178"/>
                </a:solidFill>
                <a:effectLst/>
                <a:highlight>
                  <a:srgbClr val="1E1E1E"/>
                </a:highlight>
                <a:latin typeface="Consolas" panose="020B0609020204030204" pitchFamily="49" charset="0"/>
              </a:rPr>
              <a:t>"Foo bar (that</a:t>
            </a:r>
            <a:r>
              <a:rPr lang="en-US" b="0" dirty="0">
                <a:solidFill>
                  <a:srgbClr val="D7BA7D"/>
                </a:solidFill>
                <a:effectLst/>
                <a:highlight>
                  <a:srgbClr val="1E1E1E"/>
                </a:highlight>
                <a:latin typeface="Consolas" panose="020B0609020204030204" pitchFamily="49" charset="0"/>
              </a:rPr>
              <a:t>\"</a:t>
            </a:r>
            <a:r>
              <a:rPr lang="en-US" b="0" dirty="0">
                <a:solidFill>
                  <a:srgbClr val="CE9178"/>
                </a:solidFill>
                <a:effectLst/>
                <a:highlight>
                  <a:srgbClr val="1E1E1E"/>
                </a:highlight>
                <a:latin typeface="Consolas" panose="020B0609020204030204" pitchFamily="49" charset="0"/>
              </a:rPr>
              <a:t>s me)"</a:t>
            </a:r>
            <a:endParaRPr lang="en-US" b="0" dirty="0">
              <a:solidFill>
                <a:srgbClr val="D4D4D4"/>
              </a:solidFill>
              <a:effectLst/>
              <a:highlight>
                <a:srgbClr val="1E1E1E"/>
              </a:highlight>
              <a:latin typeface="Consolas" panose="020B0609020204030204" pitchFamily="49" charset="0"/>
            </a:endParaRPr>
          </a:p>
          <a:p>
            <a:pPr marL="0" indent="0">
              <a:buNone/>
            </a:pPr>
            <a:endParaRPr lang="en-US" dirty="0">
              <a:solidFill>
                <a:srgbClr val="CE9178"/>
              </a:solidFill>
              <a:highlight>
                <a:srgbClr val="1E1E1E"/>
              </a:highlight>
              <a:latin typeface="Consolas" panose="020B0609020204030204" pitchFamily="49" charset="0"/>
            </a:endParaRPr>
          </a:p>
          <a:p>
            <a:pPr marL="0" indent="0">
              <a:buNone/>
            </a:pPr>
            <a:r>
              <a:rPr lang="en-IN" altLang="en-US" dirty="0"/>
              <a:t>#This is a multiline string</a:t>
            </a:r>
          </a:p>
          <a:p>
            <a:pPr marL="0" indent="0">
              <a:buNone/>
            </a:pPr>
            <a:r>
              <a:rPr lang="en-US" b="0" dirty="0">
                <a:solidFill>
                  <a:srgbClr val="9CDCFE"/>
                </a:solidFill>
                <a:effectLst/>
                <a:highlight>
                  <a:srgbClr val="1E1E1E"/>
                </a:highlight>
                <a:latin typeface="Consolas" panose="020B0609020204030204" pitchFamily="49" charset="0"/>
              </a:rPr>
              <a:t>multiline</a:t>
            </a:r>
            <a:r>
              <a:rPr lang="en-US" b="0" dirty="0">
                <a:solidFill>
                  <a:srgbClr val="D4D4D4"/>
                </a:solidFill>
                <a:effectLst/>
                <a:highlight>
                  <a:srgbClr val="1E1E1E"/>
                </a:highlight>
                <a:latin typeface="Consolas" panose="020B0609020204030204" pitchFamily="49" charset="0"/>
              </a:rPr>
              <a:t> = </a:t>
            </a:r>
            <a:r>
              <a:rPr lang="en-US" b="0" dirty="0">
                <a:solidFill>
                  <a:srgbClr val="CE9178"/>
                </a:solidFill>
                <a:effectLst/>
                <a:highlight>
                  <a:srgbClr val="1E1E1E"/>
                </a:highlight>
                <a:latin typeface="Consolas" panose="020B0609020204030204" pitchFamily="49" charset="0"/>
              </a:rPr>
              <a:t>'''You can find me online</a:t>
            </a:r>
            <a:endParaRPr lang="en-US" b="0" dirty="0">
              <a:solidFill>
                <a:srgbClr val="D4D4D4"/>
              </a:solidFill>
              <a:effectLst/>
              <a:highlight>
                <a:srgbClr val="1E1E1E"/>
              </a:highlight>
              <a:latin typeface="Consolas" panose="020B0609020204030204" pitchFamily="49" charset="0"/>
            </a:endParaRPr>
          </a:p>
          <a:p>
            <a:pPr marL="0" indent="0">
              <a:buNone/>
            </a:pPr>
            <a:r>
              <a:rPr lang="en-US" b="0" dirty="0">
                <a:solidFill>
                  <a:srgbClr val="CE9178"/>
                </a:solidFill>
                <a:effectLst/>
                <a:highlight>
                  <a:srgbClr val="1E1E1E"/>
                </a:highlight>
                <a:latin typeface="Consolas" panose="020B0609020204030204" pitchFamily="49" charset="0"/>
              </a:rPr>
              <a:t>on sites like Twitter and </a:t>
            </a:r>
            <a:r>
              <a:rPr lang="en-US" b="0" dirty="0" err="1">
                <a:solidFill>
                  <a:srgbClr val="CE9178"/>
                </a:solidFill>
                <a:effectLst/>
                <a:highlight>
                  <a:srgbClr val="1E1E1E"/>
                </a:highlight>
                <a:latin typeface="Consolas" panose="020B0609020204030204" pitchFamily="49" charset="0"/>
              </a:rPr>
              <a:t>Github</a:t>
            </a:r>
            <a:r>
              <a:rPr lang="en-US" b="0" dirty="0">
                <a:solidFill>
                  <a:srgbClr val="CE9178"/>
                </a:solidFill>
                <a:effectLst/>
                <a:highlight>
                  <a:srgbClr val="1E1E1E"/>
                </a:highlight>
                <a:latin typeface="Consolas" panose="020B0609020204030204" pitchFamily="49" charset="0"/>
              </a:rPr>
              <a:t>'''</a:t>
            </a:r>
            <a:endParaRPr lang="en-US" b="0" dirty="0">
              <a:solidFill>
                <a:srgbClr val="D4D4D4"/>
              </a:solidFill>
              <a:effectLst/>
              <a:highlight>
                <a:srgbClr val="1E1E1E"/>
              </a:highlight>
              <a:latin typeface="Consolas" panose="020B0609020204030204" pitchFamily="49" charset="0"/>
            </a:endParaRPr>
          </a:p>
          <a:p>
            <a:pPr marL="0" indent="0">
              <a:buNone/>
            </a:pPr>
            <a:endParaRPr lang="en-US" dirty="0">
              <a:solidFill>
                <a:srgbClr val="CE9178"/>
              </a:solidFill>
              <a:highlight>
                <a:srgbClr val="1E1E1E"/>
              </a:highlight>
              <a:latin typeface="Consolas" panose="020B0609020204030204" pitchFamily="49" charset="0"/>
            </a:endParaRPr>
          </a:p>
          <a:p>
            <a:pPr marL="0" indent="0">
              <a:buNone/>
            </a:pPr>
            <a:endParaRPr lang="en-US" b="0" dirty="0">
              <a:solidFill>
                <a:srgbClr val="D4D4D4"/>
              </a:solidFill>
              <a:effectLst/>
              <a:highlight>
                <a:srgbClr val="1E1E1E"/>
              </a:highlight>
              <a:latin typeface="Consolas" panose="020B0609020204030204" pitchFamily="49" charset="0"/>
            </a:endParaRPr>
          </a:p>
          <a:p>
            <a:pPr marL="0" indent="0">
              <a:buNone/>
            </a:pPr>
            <a:endParaRPr lang="en-US" dirty="0">
              <a:solidFill>
                <a:srgbClr val="CE9178"/>
              </a:solidFill>
              <a:highlight>
                <a:srgbClr val="1E1E1E"/>
              </a:highlight>
              <a:latin typeface="Consolas" panose="020B06090202040302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BCB1-8F6E-21E5-ABE9-87431E1BB8BA}"/>
              </a:ext>
            </a:extLst>
          </p:cNvPr>
          <p:cNvSpPr>
            <a:spLocks noGrp="1"/>
          </p:cNvSpPr>
          <p:nvPr>
            <p:ph type="title"/>
          </p:nvPr>
        </p:nvSpPr>
        <p:spPr/>
        <p:txBody>
          <a:bodyPr/>
          <a:lstStyle/>
          <a:p>
            <a:r>
              <a:rPr lang="en-US" dirty="0"/>
              <a:t>Data Types</a:t>
            </a:r>
            <a:endParaRPr lang="en-IN" dirty="0"/>
          </a:p>
        </p:txBody>
      </p:sp>
      <p:sp>
        <p:nvSpPr>
          <p:cNvPr id="3" name="Content Placeholder 2">
            <a:extLst>
              <a:ext uri="{FF2B5EF4-FFF2-40B4-BE49-F238E27FC236}">
                <a16:creationId xmlns:a16="http://schemas.microsoft.com/office/drawing/2014/main" id="{BDDAFA2D-2A98-716E-903A-06AD537C8BFD}"/>
              </a:ext>
            </a:extLst>
          </p:cNvPr>
          <p:cNvSpPr>
            <a:spLocks noGrp="1"/>
          </p:cNvSpPr>
          <p:nvPr>
            <p:ph idx="1"/>
          </p:nvPr>
        </p:nvSpPr>
        <p:spPr/>
        <p:txBody>
          <a:bodyPr/>
          <a:lstStyle/>
          <a:p>
            <a:r>
              <a:rPr lang="en-US" dirty="0"/>
              <a:t>Numbers</a:t>
            </a:r>
            <a:endParaRPr lang="en-IN" dirty="0"/>
          </a:p>
          <a:p>
            <a:pPr marL="0" indent="0">
              <a:buNone/>
            </a:pPr>
            <a:r>
              <a:rPr lang="en-IN" dirty="0"/>
              <a:t>#Integer numbers</a:t>
            </a:r>
          </a:p>
          <a:p>
            <a:pPr marL="0" indent="0">
              <a:buNone/>
            </a:pPr>
            <a:r>
              <a:rPr lang="en-US" b="0" dirty="0">
                <a:solidFill>
                  <a:srgbClr val="9CDCFE"/>
                </a:solidFill>
                <a:effectLst/>
                <a:highlight>
                  <a:srgbClr val="1E1E1E"/>
                </a:highlight>
                <a:latin typeface="Consolas" panose="020B0609020204030204" pitchFamily="49" charset="0"/>
              </a:rPr>
              <a:t>year</a:t>
            </a:r>
            <a:r>
              <a:rPr lang="en-US" b="0" dirty="0">
                <a:solidFill>
                  <a:srgbClr val="D4D4D4"/>
                </a:solidFill>
                <a:effectLst/>
                <a:highlight>
                  <a:srgbClr val="1E1E1E"/>
                </a:highlight>
                <a:latin typeface="Consolas" panose="020B0609020204030204" pitchFamily="49" charset="0"/>
              </a:rPr>
              <a:t> = </a:t>
            </a:r>
            <a:r>
              <a:rPr lang="en-US" b="0" dirty="0">
                <a:solidFill>
                  <a:srgbClr val="B5CEA8"/>
                </a:solidFill>
                <a:effectLst/>
                <a:highlight>
                  <a:srgbClr val="1E1E1E"/>
                </a:highlight>
                <a:latin typeface="Consolas" panose="020B0609020204030204" pitchFamily="49" charset="0"/>
              </a:rPr>
              <a:t>2010</a:t>
            </a:r>
            <a:endParaRPr lang="en-US" b="0" dirty="0">
              <a:solidFill>
                <a:srgbClr val="D4D4D4"/>
              </a:solidFill>
              <a:effectLst/>
              <a:highlight>
                <a:srgbClr val="1E1E1E"/>
              </a:highlight>
              <a:latin typeface="Consolas" panose="020B0609020204030204" pitchFamily="49" charset="0"/>
            </a:endParaRPr>
          </a:p>
          <a:p>
            <a:pPr marL="0" indent="0">
              <a:buNone/>
            </a:pPr>
            <a:r>
              <a:rPr lang="en-US" b="0" dirty="0">
                <a:solidFill>
                  <a:srgbClr val="9CDCFE"/>
                </a:solidFill>
                <a:effectLst/>
                <a:highlight>
                  <a:srgbClr val="1E1E1E"/>
                </a:highlight>
                <a:latin typeface="Consolas" panose="020B0609020204030204" pitchFamily="49" charset="0"/>
              </a:rPr>
              <a:t>year</a:t>
            </a:r>
            <a:r>
              <a:rPr lang="en-US" b="0" dirty="0">
                <a:solidFill>
                  <a:srgbClr val="D4D4D4"/>
                </a:solidFill>
                <a:effectLst/>
                <a:highlight>
                  <a:srgbClr val="1E1E1E"/>
                </a:highlight>
                <a:latin typeface="Consolas" panose="020B0609020204030204" pitchFamily="49" charset="0"/>
              </a:rPr>
              <a:t> = </a:t>
            </a:r>
            <a:r>
              <a:rPr lang="en-US" b="0" dirty="0">
                <a:solidFill>
                  <a:srgbClr val="4EC9B0"/>
                </a:solidFill>
                <a:effectLst/>
                <a:highlight>
                  <a:srgbClr val="1E1E1E"/>
                </a:highlight>
                <a:latin typeface="Consolas" panose="020B0609020204030204" pitchFamily="49" charset="0"/>
              </a:rPr>
              <a:t>int</a:t>
            </a:r>
            <a:r>
              <a:rPr lang="en-US" b="0" dirty="0">
                <a:solidFill>
                  <a:srgbClr val="D4D4D4"/>
                </a:solidFill>
                <a:effectLst/>
                <a:highlight>
                  <a:srgbClr val="1E1E1E"/>
                </a:highlight>
                <a:latin typeface="Consolas" panose="020B0609020204030204" pitchFamily="49" charset="0"/>
              </a:rPr>
              <a:t>(</a:t>
            </a:r>
            <a:r>
              <a:rPr lang="en-US" b="0" dirty="0">
                <a:solidFill>
                  <a:srgbClr val="CE9178"/>
                </a:solidFill>
                <a:effectLst/>
                <a:highlight>
                  <a:srgbClr val="1E1E1E"/>
                </a:highlight>
                <a:latin typeface="Consolas" panose="020B0609020204030204" pitchFamily="49" charset="0"/>
              </a:rPr>
              <a:t>"2010"</a:t>
            </a:r>
            <a:r>
              <a:rPr lang="en-US" b="0" dirty="0">
                <a:solidFill>
                  <a:srgbClr val="D4D4D4"/>
                </a:solidFill>
                <a:effectLst/>
                <a:highlight>
                  <a:srgbClr val="1E1E1E"/>
                </a:highlight>
                <a:latin typeface="Consolas" panose="020B0609020204030204" pitchFamily="49" charset="0"/>
              </a:rPr>
              <a:t>)</a:t>
            </a:r>
          </a:p>
          <a:p>
            <a:pPr marL="0" indent="0">
              <a:buNone/>
            </a:pPr>
            <a:endParaRPr lang="en-IN" dirty="0"/>
          </a:p>
          <a:p>
            <a:pPr marL="0" indent="0">
              <a:buNone/>
            </a:pPr>
            <a:r>
              <a:rPr lang="en-IN" dirty="0"/>
              <a:t># Floating point numbers</a:t>
            </a:r>
          </a:p>
          <a:p>
            <a:pPr marL="0" indent="0">
              <a:buNone/>
            </a:pPr>
            <a:r>
              <a:rPr lang="en-IN" b="0" dirty="0">
                <a:solidFill>
                  <a:srgbClr val="9CDCFE"/>
                </a:solidFill>
                <a:effectLst/>
                <a:highlight>
                  <a:srgbClr val="1E1E1E"/>
                </a:highlight>
                <a:latin typeface="Consolas" panose="020B0609020204030204" pitchFamily="49" charset="0"/>
              </a:rPr>
              <a:t>pi</a:t>
            </a:r>
            <a:r>
              <a:rPr lang="en-IN" b="0" dirty="0">
                <a:solidFill>
                  <a:srgbClr val="D4D4D4"/>
                </a:solidFill>
                <a:effectLst/>
                <a:highlight>
                  <a:srgbClr val="1E1E1E"/>
                </a:highlight>
                <a:latin typeface="Consolas" panose="020B0609020204030204" pitchFamily="49" charset="0"/>
              </a:rPr>
              <a:t> = </a:t>
            </a:r>
            <a:r>
              <a:rPr lang="en-IN" b="0" dirty="0">
                <a:solidFill>
                  <a:srgbClr val="B5CEA8"/>
                </a:solidFill>
                <a:effectLst/>
                <a:highlight>
                  <a:srgbClr val="1E1E1E"/>
                </a:highlight>
                <a:latin typeface="Consolas" panose="020B0609020204030204" pitchFamily="49" charset="0"/>
              </a:rPr>
              <a:t>3.14159265</a:t>
            </a:r>
            <a:endParaRPr lang="en-IN" b="0" dirty="0">
              <a:solidFill>
                <a:srgbClr val="D4D4D4"/>
              </a:solidFill>
              <a:effectLst/>
              <a:highlight>
                <a:srgbClr val="1E1E1E"/>
              </a:highlight>
              <a:latin typeface="Consolas" panose="020B0609020204030204" pitchFamily="49" charset="0"/>
            </a:endParaRPr>
          </a:p>
          <a:p>
            <a:pPr marL="0" indent="0">
              <a:buNone/>
            </a:pPr>
            <a:endParaRPr lang="en-IN" dirty="0"/>
          </a:p>
          <a:p>
            <a:pPr marL="0" indent="0">
              <a:buNone/>
            </a:pPr>
            <a:r>
              <a:rPr lang="en-IN" dirty="0"/>
              <a:t>#Fixed point numbers</a:t>
            </a:r>
          </a:p>
          <a:p>
            <a:pPr marL="0" indent="0">
              <a:buNone/>
            </a:pPr>
            <a:r>
              <a:rPr lang="en-IN" b="0" dirty="0">
                <a:solidFill>
                  <a:srgbClr val="C586C0"/>
                </a:solidFill>
                <a:effectLst/>
                <a:highlight>
                  <a:srgbClr val="1E1E1E"/>
                </a:highlight>
                <a:latin typeface="Consolas" panose="020B0609020204030204" pitchFamily="49" charset="0"/>
              </a:rPr>
              <a:t>from</a:t>
            </a:r>
            <a:r>
              <a:rPr lang="en-IN" b="0" dirty="0">
                <a:solidFill>
                  <a:srgbClr val="D4D4D4"/>
                </a:solidFill>
                <a:effectLst/>
                <a:highlight>
                  <a:srgbClr val="1E1E1E"/>
                </a:highlight>
                <a:latin typeface="Consolas" panose="020B0609020204030204" pitchFamily="49" charset="0"/>
              </a:rPr>
              <a:t> </a:t>
            </a:r>
            <a:r>
              <a:rPr lang="en-IN" b="0" dirty="0">
                <a:solidFill>
                  <a:srgbClr val="4EC9B0"/>
                </a:solidFill>
                <a:effectLst/>
                <a:highlight>
                  <a:srgbClr val="1E1E1E"/>
                </a:highlight>
                <a:latin typeface="Consolas" panose="020B0609020204030204" pitchFamily="49" charset="0"/>
              </a:rPr>
              <a:t>decimal</a:t>
            </a:r>
            <a:r>
              <a:rPr lang="en-IN" b="0" dirty="0">
                <a:solidFill>
                  <a:srgbClr val="D4D4D4"/>
                </a:solidFill>
                <a:effectLst/>
                <a:highlight>
                  <a:srgbClr val="1E1E1E"/>
                </a:highlight>
                <a:latin typeface="Consolas" panose="020B0609020204030204" pitchFamily="49" charset="0"/>
              </a:rPr>
              <a:t> </a:t>
            </a:r>
            <a:r>
              <a:rPr lang="en-IN" b="0" dirty="0">
                <a:solidFill>
                  <a:srgbClr val="C586C0"/>
                </a:solidFill>
                <a:effectLst/>
                <a:highlight>
                  <a:srgbClr val="1E1E1E"/>
                </a:highlight>
                <a:latin typeface="Consolas" panose="020B0609020204030204" pitchFamily="49" charset="0"/>
              </a:rPr>
              <a:t>import</a:t>
            </a:r>
            <a:r>
              <a:rPr lang="en-IN" b="0" dirty="0">
                <a:solidFill>
                  <a:srgbClr val="D4D4D4"/>
                </a:solidFill>
                <a:effectLst/>
                <a:highlight>
                  <a:srgbClr val="1E1E1E"/>
                </a:highlight>
                <a:latin typeface="Consolas" panose="020B0609020204030204" pitchFamily="49" charset="0"/>
              </a:rPr>
              <a:t> </a:t>
            </a:r>
            <a:r>
              <a:rPr lang="en-IN" b="0" dirty="0">
                <a:solidFill>
                  <a:srgbClr val="4EC9B0"/>
                </a:solidFill>
                <a:effectLst/>
                <a:highlight>
                  <a:srgbClr val="1E1E1E"/>
                </a:highlight>
                <a:latin typeface="Consolas" panose="020B0609020204030204" pitchFamily="49" charset="0"/>
              </a:rPr>
              <a:t>Decimal</a:t>
            </a:r>
            <a:endParaRPr lang="en-IN" b="0" dirty="0">
              <a:solidFill>
                <a:srgbClr val="D4D4D4"/>
              </a:solidFill>
              <a:effectLst/>
              <a:highlight>
                <a:srgbClr val="1E1E1E"/>
              </a:highlight>
              <a:latin typeface="Consolas" panose="020B0609020204030204" pitchFamily="49" charset="0"/>
            </a:endParaRPr>
          </a:p>
          <a:p>
            <a:pPr marL="0" indent="0">
              <a:buNone/>
            </a:pPr>
            <a:r>
              <a:rPr lang="en-IN" b="0" dirty="0">
                <a:solidFill>
                  <a:srgbClr val="9CDCFE"/>
                </a:solidFill>
                <a:effectLst/>
                <a:highlight>
                  <a:srgbClr val="1E1E1E"/>
                </a:highlight>
                <a:latin typeface="Consolas" panose="020B0609020204030204" pitchFamily="49" charset="0"/>
              </a:rPr>
              <a:t>price</a:t>
            </a:r>
            <a:r>
              <a:rPr lang="en-IN" b="0" dirty="0">
                <a:solidFill>
                  <a:srgbClr val="D4D4D4"/>
                </a:solidFill>
                <a:effectLst/>
                <a:highlight>
                  <a:srgbClr val="1E1E1E"/>
                </a:highlight>
                <a:latin typeface="Consolas" panose="020B0609020204030204" pitchFamily="49" charset="0"/>
              </a:rPr>
              <a:t> = </a:t>
            </a:r>
            <a:r>
              <a:rPr lang="en-IN" b="0" dirty="0">
                <a:solidFill>
                  <a:srgbClr val="4EC9B0"/>
                </a:solidFill>
                <a:effectLst/>
                <a:highlight>
                  <a:srgbClr val="1E1E1E"/>
                </a:highlight>
                <a:latin typeface="Consolas" panose="020B0609020204030204" pitchFamily="49" charset="0"/>
              </a:rPr>
              <a:t>Decimal</a:t>
            </a:r>
            <a:r>
              <a:rPr lang="en-IN" b="0" dirty="0">
                <a:solidFill>
                  <a:srgbClr val="D4D4D4"/>
                </a:solidFill>
                <a:effectLst/>
                <a:highlight>
                  <a:srgbClr val="1E1E1E"/>
                </a:highlight>
                <a:latin typeface="Consolas" panose="020B0609020204030204" pitchFamily="49" charset="0"/>
              </a:rPr>
              <a:t>(</a:t>
            </a:r>
            <a:r>
              <a:rPr lang="en-IN" b="0" dirty="0">
                <a:solidFill>
                  <a:srgbClr val="CE9178"/>
                </a:solidFill>
                <a:effectLst/>
                <a:highlight>
                  <a:srgbClr val="1E1E1E"/>
                </a:highlight>
                <a:latin typeface="Consolas" panose="020B0609020204030204" pitchFamily="49" charset="0"/>
              </a:rPr>
              <a:t>"0.02"</a:t>
            </a:r>
            <a:r>
              <a:rPr lang="en-IN" b="0" dirty="0">
                <a:solidFill>
                  <a:srgbClr val="D4D4D4"/>
                </a:solidFill>
                <a:effectLst/>
                <a:highlight>
                  <a:srgbClr val="1E1E1E"/>
                </a:highligh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1121340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B0631-F6F7-B9D6-5E81-397A146EC926}"/>
              </a:ext>
            </a:extLst>
          </p:cNvPr>
          <p:cNvSpPr>
            <a:spLocks noGrp="1"/>
          </p:cNvSpPr>
          <p:nvPr>
            <p:ph type="title"/>
          </p:nvPr>
        </p:nvSpPr>
        <p:spPr/>
        <p:txBody>
          <a:bodyPr/>
          <a:lstStyle/>
          <a:p>
            <a:r>
              <a:rPr lang="en-US" dirty="0"/>
              <a:t>Data Types</a:t>
            </a:r>
            <a:endParaRPr lang="en-IN" dirty="0"/>
          </a:p>
        </p:txBody>
      </p:sp>
      <p:sp>
        <p:nvSpPr>
          <p:cNvPr id="3" name="Content Placeholder 2">
            <a:extLst>
              <a:ext uri="{FF2B5EF4-FFF2-40B4-BE49-F238E27FC236}">
                <a16:creationId xmlns:a16="http://schemas.microsoft.com/office/drawing/2014/main" id="{EA380ABB-2E71-4C0B-3D59-B88502F497C6}"/>
              </a:ext>
            </a:extLst>
          </p:cNvPr>
          <p:cNvSpPr>
            <a:spLocks noGrp="1"/>
          </p:cNvSpPr>
          <p:nvPr>
            <p:ph idx="1"/>
          </p:nvPr>
        </p:nvSpPr>
        <p:spPr>
          <a:xfrm>
            <a:off x="304800" y="1143000"/>
            <a:ext cx="8686800" cy="4953000"/>
          </a:xfrm>
        </p:spPr>
        <p:txBody>
          <a:bodyPr/>
          <a:lstStyle/>
          <a:p>
            <a:r>
              <a:rPr lang="en-US" dirty="0"/>
              <a:t>Null</a:t>
            </a:r>
          </a:p>
          <a:p>
            <a:pPr marL="0" indent="0">
              <a:buNone/>
            </a:pPr>
            <a:r>
              <a:rPr lang="en-IN" b="0" dirty="0" err="1">
                <a:solidFill>
                  <a:srgbClr val="9CDCFE"/>
                </a:solidFill>
                <a:effectLst/>
                <a:highlight>
                  <a:srgbClr val="1E1E1E"/>
                </a:highlight>
                <a:latin typeface="Consolas" panose="020B0609020204030204" pitchFamily="49" charset="0"/>
              </a:rPr>
              <a:t>optional_data</a:t>
            </a:r>
            <a:r>
              <a:rPr lang="en-IN" b="0" dirty="0">
                <a:solidFill>
                  <a:srgbClr val="D4D4D4"/>
                </a:solidFill>
                <a:effectLst/>
                <a:highlight>
                  <a:srgbClr val="1E1E1E"/>
                </a:highlight>
                <a:latin typeface="Consolas" panose="020B0609020204030204" pitchFamily="49" charset="0"/>
              </a:rPr>
              <a:t> = </a:t>
            </a:r>
            <a:r>
              <a:rPr lang="en-IN" b="0" dirty="0">
                <a:solidFill>
                  <a:srgbClr val="569CD6"/>
                </a:solidFill>
                <a:effectLst/>
                <a:highlight>
                  <a:srgbClr val="1E1E1E"/>
                </a:highlight>
                <a:latin typeface="Consolas" panose="020B0609020204030204" pitchFamily="49" charset="0"/>
              </a:rPr>
              <a:t>None</a:t>
            </a:r>
            <a:endParaRPr lang="en-IN" b="0" dirty="0">
              <a:solidFill>
                <a:srgbClr val="D4D4D4"/>
              </a:solidFill>
              <a:effectLst/>
              <a:highlight>
                <a:srgbClr val="1E1E1E"/>
              </a:highlight>
              <a:latin typeface="Consolas" panose="020B0609020204030204" pitchFamily="49" charset="0"/>
            </a:endParaRPr>
          </a:p>
          <a:p>
            <a:pPr marL="0" indent="0">
              <a:buNone/>
            </a:pPr>
            <a:endParaRPr lang="en-US" dirty="0"/>
          </a:p>
          <a:p>
            <a:r>
              <a:rPr lang="en-US" dirty="0"/>
              <a:t>Lists</a:t>
            </a:r>
          </a:p>
          <a:p>
            <a:pPr marL="0" indent="0">
              <a:buNone/>
            </a:pPr>
            <a:r>
              <a:rPr lang="en-US" b="0" dirty="0">
                <a:solidFill>
                  <a:srgbClr val="9CDCFE"/>
                </a:solidFill>
                <a:effectLst/>
                <a:highlight>
                  <a:srgbClr val="1E1E1E"/>
                </a:highlight>
                <a:latin typeface="Consolas" panose="020B0609020204030204" pitchFamily="49" charset="0"/>
              </a:rPr>
              <a:t>numbers</a:t>
            </a:r>
            <a:r>
              <a:rPr lang="en-US" b="0" dirty="0">
                <a:solidFill>
                  <a:srgbClr val="D4D4D4"/>
                </a:solidFill>
                <a:effectLst/>
                <a:highlight>
                  <a:srgbClr val="1E1E1E"/>
                </a:highlight>
                <a:latin typeface="Consolas" panose="020B0609020204030204" pitchFamily="49" charset="0"/>
              </a:rPr>
              <a:t> = [</a:t>
            </a:r>
            <a:r>
              <a:rPr lang="en-US" b="0" dirty="0">
                <a:solidFill>
                  <a:srgbClr val="B5CEA8"/>
                </a:solidFill>
                <a:effectLst/>
                <a:highlight>
                  <a:srgbClr val="1E1E1E"/>
                </a:highlight>
                <a:latin typeface="Consolas" panose="020B0609020204030204" pitchFamily="49" charset="0"/>
              </a:rPr>
              <a:t>1</a:t>
            </a:r>
            <a:r>
              <a:rPr lang="en-US" b="0" dirty="0">
                <a:solidFill>
                  <a:srgbClr val="D4D4D4"/>
                </a:solidFill>
                <a:effectLst/>
                <a:highlight>
                  <a:srgbClr val="1E1E1E"/>
                </a:highlight>
                <a:latin typeface="Consolas" panose="020B0609020204030204" pitchFamily="49" charset="0"/>
              </a:rPr>
              <a:t>,</a:t>
            </a:r>
            <a:r>
              <a:rPr lang="en-US" b="0" dirty="0">
                <a:solidFill>
                  <a:srgbClr val="B5CEA8"/>
                </a:solidFill>
                <a:effectLst/>
                <a:highlight>
                  <a:srgbClr val="1E1E1E"/>
                </a:highlight>
                <a:latin typeface="Consolas" panose="020B0609020204030204" pitchFamily="49" charset="0"/>
              </a:rPr>
              <a:t>2</a:t>
            </a:r>
            <a:r>
              <a:rPr lang="en-US" b="0" dirty="0">
                <a:solidFill>
                  <a:srgbClr val="D4D4D4"/>
                </a:solidFill>
                <a:effectLst/>
                <a:highlight>
                  <a:srgbClr val="1E1E1E"/>
                </a:highlight>
                <a:latin typeface="Consolas" panose="020B0609020204030204" pitchFamily="49" charset="0"/>
              </a:rPr>
              <a:t>,</a:t>
            </a:r>
            <a:r>
              <a:rPr lang="en-US" b="0" dirty="0">
                <a:solidFill>
                  <a:srgbClr val="B5CEA8"/>
                </a:solidFill>
                <a:effectLst/>
                <a:highlight>
                  <a:srgbClr val="1E1E1E"/>
                </a:highlight>
                <a:latin typeface="Consolas" panose="020B0609020204030204" pitchFamily="49" charset="0"/>
              </a:rPr>
              <a:t>3</a:t>
            </a:r>
            <a:r>
              <a:rPr lang="en-US" b="0" dirty="0">
                <a:solidFill>
                  <a:srgbClr val="D4D4D4"/>
                </a:solidFill>
                <a:effectLst/>
                <a:highlight>
                  <a:srgbClr val="1E1E1E"/>
                </a:highlight>
                <a:latin typeface="Consolas" panose="020B0609020204030204" pitchFamily="49" charset="0"/>
              </a:rPr>
              <a:t>,</a:t>
            </a:r>
            <a:r>
              <a:rPr lang="en-US" b="0" dirty="0">
                <a:solidFill>
                  <a:srgbClr val="B5CEA8"/>
                </a:solidFill>
                <a:effectLst/>
                <a:highlight>
                  <a:srgbClr val="1E1E1E"/>
                </a:highlight>
                <a:latin typeface="Consolas" panose="020B0609020204030204" pitchFamily="49" charset="0"/>
              </a:rPr>
              <a:t>4</a:t>
            </a:r>
            <a:r>
              <a:rPr lang="en-US" b="0" dirty="0">
                <a:solidFill>
                  <a:srgbClr val="D4D4D4"/>
                </a:solidFill>
                <a:effectLst/>
                <a:highlight>
                  <a:srgbClr val="1E1E1E"/>
                </a:highlight>
                <a:latin typeface="Consolas" panose="020B0609020204030204" pitchFamily="49" charset="0"/>
              </a:rPr>
              <a:t>,</a:t>
            </a:r>
            <a:r>
              <a:rPr lang="en-US" b="0" dirty="0">
                <a:solidFill>
                  <a:srgbClr val="B5CEA8"/>
                </a:solidFill>
                <a:effectLst/>
                <a:highlight>
                  <a:srgbClr val="1E1E1E"/>
                </a:highlight>
                <a:latin typeface="Consolas" panose="020B0609020204030204" pitchFamily="49" charset="0"/>
              </a:rPr>
              <a:t>5</a:t>
            </a:r>
            <a:r>
              <a:rPr lang="en-US" b="0" dirty="0">
                <a:solidFill>
                  <a:srgbClr val="D4D4D4"/>
                </a:solidFill>
                <a:effectLst/>
                <a:highlight>
                  <a:srgbClr val="1E1E1E"/>
                </a:highlight>
                <a:latin typeface="Consolas" panose="020B0609020204030204" pitchFamily="49" charset="0"/>
              </a:rPr>
              <a:t>]</a:t>
            </a:r>
          </a:p>
          <a:p>
            <a:pPr marL="0" indent="0">
              <a:buNone/>
            </a:pPr>
            <a:r>
              <a:rPr lang="en-US" b="0" dirty="0" err="1">
                <a:solidFill>
                  <a:srgbClr val="DCDCAA"/>
                </a:solidFill>
                <a:effectLst/>
                <a:highlight>
                  <a:srgbClr val="1E1E1E"/>
                </a:highlight>
                <a:latin typeface="Consolas" panose="020B0609020204030204" pitchFamily="49" charset="0"/>
              </a:rPr>
              <a:t>len</a:t>
            </a:r>
            <a:r>
              <a:rPr lang="en-US" b="0" dirty="0">
                <a:solidFill>
                  <a:srgbClr val="D4D4D4"/>
                </a:solidFill>
                <a:effectLst/>
                <a:highlight>
                  <a:srgbClr val="1E1E1E"/>
                </a:highlight>
                <a:latin typeface="Consolas" panose="020B0609020204030204" pitchFamily="49" charset="0"/>
              </a:rPr>
              <a:t>(</a:t>
            </a:r>
            <a:r>
              <a:rPr lang="en-US" b="0" dirty="0">
                <a:solidFill>
                  <a:srgbClr val="9CDCFE"/>
                </a:solidFill>
                <a:effectLst/>
                <a:highlight>
                  <a:srgbClr val="1E1E1E"/>
                </a:highlight>
                <a:latin typeface="Consolas" panose="020B0609020204030204" pitchFamily="49" charset="0"/>
              </a:rPr>
              <a:t>numbers</a:t>
            </a:r>
            <a:r>
              <a:rPr lang="en-US" b="0" dirty="0">
                <a:solidFill>
                  <a:srgbClr val="D4D4D4"/>
                </a:solidFill>
                <a:effectLst/>
                <a:highlight>
                  <a:srgbClr val="1E1E1E"/>
                </a:highlight>
                <a:latin typeface="Consolas" panose="020B0609020204030204" pitchFamily="49" charset="0"/>
              </a:rPr>
              <a:t>)</a:t>
            </a:r>
          </a:p>
          <a:p>
            <a:pPr marL="0" indent="0">
              <a:buNone/>
            </a:pPr>
            <a:endParaRPr lang="en-US" dirty="0">
              <a:solidFill>
                <a:srgbClr val="D4D4D4"/>
              </a:solidFill>
              <a:highlight>
                <a:srgbClr val="1E1E1E"/>
              </a:highlight>
              <a:latin typeface="Consolas" panose="020B0609020204030204" pitchFamily="49" charset="0"/>
            </a:endParaRPr>
          </a:p>
          <a:p>
            <a:pPr marL="0" indent="0">
              <a:buNone/>
            </a:pPr>
            <a:r>
              <a:rPr lang="en-US" b="0" dirty="0">
                <a:solidFill>
                  <a:srgbClr val="9CDCFE"/>
                </a:solidFill>
                <a:effectLst/>
                <a:highlight>
                  <a:srgbClr val="1E1E1E"/>
                </a:highlight>
                <a:latin typeface="Consolas" panose="020B0609020204030204" pitchFamily="49" charset="0"/>
              </a:rPr>
              <a:t>numbers</a:t>
            </a:r>
            <a:r>
              <a:rPr lang="en-US" b="0" dirty="0">
                <a:solidFill>
                  <a:srgbClr val="D4D4D4"/>
                </a:solidFill>
                <a:effectLst/>
                <a:highlight>
                  <a:srgbClr val="1E1E1E"/>
                </a:highlight>
                <a:latin typeface="Consolas" panose="020B0609020204030204" pitchFamily="49" charset="0"/>
              </a:rPr>
              <a:t>[</a:t>
            </a:r>
            <a:r>
              <a:rPr lang="en-US" b="0" dirty="0">
                <a:solidFill>
                  <a:srgbClr val="B5CEA8"/>
                </a:solidFill>
                <a:effectLst/>
                <a:highlight>
                  <a:srgbClr val="1E1E1E"/>
                </a:highlight>
                <a:latin typeface="Consolas" panose="020B0609020204030204" pitchFamily="49" charset="0"/>
              </a:rPr>
              <a:t>0</a:t>
            </a:r>
            <a:r>
              <a:rPr lang="en-US" b="0" dirty="0">
                <a:solidFill>
                  <a:srgbClr val="D4D4D4"/>
                </a:solidFill>
                <a:effectLst/>
                <a:highlight>
                  <a:srgbClr val="1E1E1E"/>
                </a:highlight>
                <a:latin typeface="Consolas" panose="020B0609020204030204" pitchFamily="49" charset="0"/>
              </a:rPr>
              <a:t>]</a:t>
            </a:r>
          </a:p>
          <a:p>
            <a:pPr marL="0" indent="0">
              <a:buNone/>
            </a:pPr>
            <a:br>
              <a:rPr lang="en-US" b="0" dirty="0">
                <a:solidFill>
                  <a:srgbClr val="D4D4D4"/>
                </a:solidFill>
                <a:effectLst/>
                <a:highlight>
                  <a:srgbClr val="1E1E1E"/>
                </a:highlight>
                <a:latin typeface="Consolas" panose="020B0609020204030204" pitchFamily="49" charset="0"/>
              </a:rPr>
            </a:br>
            <a:r>
              <a:rPr lang="en-US" b="0" dirty="0">
                <a:solidFill>
                  <a:srgbClr val="9CDCFE"/>
                </a:solidFill>
                <a:effectLst/>
                <a:highlight>
                  <a:srgbClr val="1E1E1E"/>
                </a:highlight>
                <a:latin typeface="Consolas" panose="020B0609020204030204" pitchFamily="49" charset="0"/>
              </a:rPr>
              <a:t>numbers</a:t>
            </a:r>
            <a:r>
              <a:rPr lang="en-US" b="0" dirty="0">
                <a:solidFill>
                  <a:srgbClr val="D4D4D4"/>
                </a:solidFill>
                <a:effectLst/>
                <a:highlight>
                  <a:srgbClr val="1E1E1E"/>
                </a:highlight>
                <a:latin typeface="Consolas" panose="020B0609020204030204" pitchFamily="49" charset="0"/>
              </a:rPr>
              <a:t>[</a:t>
            </a:r>
            <a:r>
              <a:rPr lang="en-US" b="0" dirty="0">
                <a:solidFill>
                  <a:srgbClr val="B5CEA8"/>
                </a:solidFill>
                <a:effectLst/>
                <a:highlight>
                  <a:srgbClr val="1E1E1E"/>
                </a:highlight>
                <a:latin typeface="Consolas" panose="020B0609020204030204" pitchFamily="49" charset="0"/>
              </a:rPr>
              <a:t>0</a:t>
            </a:r>
            <a:r>
              <a:rPr lang="en-US" b="0" dirty="0">
                <a:solidFill>
                  <a:srgbClr val="D4D4D4"/>
                </a:solidFill>
                <a:effectLst/>
                <a:highlight>
                  <a:srgbClr val="1E1E1E"/>
                </a:highlight>
                <a:latin typeface="Consolas" panose="020B0609020204030204" pitchFamily="49" charset="0"/>
              </a:rPr>
              <a:t>:</a:t>
            </a:r>
            <a:r>
              <a:rPr lang="en-US" b="0" dirty="0">
                <a:solidFill>
                  <a:srgbClr val="B5CEA8"/>
                </a:solidFill>
                <a:effectLst/>
                <a:highlight>
                  <a:srgbClr val="1E1E1E"/>
                </a:highlight>
                <a:latin typeface="Consolas" panose="020B0609020204030204" pitchFamily="49" charset="0"/>
              </a:rPr>
              <a:t>2</a:t>
            </a:r>
            <a:r>
              <a:rPr lang="en-US" b="0" dirty="0">
                <a:solidFill>
                  <a:srgbClr val="D4D4D4"/>
                </a:solidFill>
                <a:effectLst/>
                <a:highlight>
                  <a:srgbClr val="1E1E1E"/>
                </a:highlight>
                <a:latin typeface="Consolas" panose="020B0609020204030204" pitchFamily="49" charset="0"/>
              </a:rPr>
              <a:t>]</a:t>
            </a:r>
          </a:p>
          <a:p>
            <a:pPr marL="0" indent="0">
              <a:buNone/>
            </a:pPr>
            <a:endParaRPr lang="en-US" dirty="0">
              <a:solidFill>
                <a:srgbClr val="D4D4D4"/>
              </a:solidFill>
              <a:highlight>
                <a:srgbClr val="1E1E1E"/>
              </a:highlight>
              <a:latin typeface="Consolas" panose="020B0609020204030204" pitchFamily="49" charset="0"/>
            </a:endParaRPr>
          </a:p>
          <a:p>
            <a:pPr marL="0" indent="0">
              <a:buNone/>
            </a:pPr>
            <a:r>
              <a:rPr lang="en-US" b="0" dirty="0">
                <a:solidFill>
                  <a:srgbClr val="9CDCFE"/>
                </a:solidFill>
                <a:effectLst/>
                <a:highlight>
                  <a:srgbClr val="1E1E1E"/>
                </a:highlight>
                <a:latin typeface="Consolas" panose="020B0609020204030204" pitchFamily="49" charset="0"/>
              </a:rPr>
              <a:t>numbers</a:t>
            </a:r>
            <a:r>
              <a:rPr lang="en-US" b="0" dirty="0">
                <a:solidFill>
                  <a:srgbClr val="D4D4D4"/>
                </a:solidFill>
                <a:effectLst/>
                <a:highlight>
                  <a:srgbClr val="1E1E1E"/>
                </a:highlight>
                <a:latin typeface="Consolas" panose="020B0609020204030204" pitchFamily="49" charset="0"/>
              </a:rPr>
              <a:t>[</a:t>
            </a:r>
            <a:r>
              <a:rPr lang="en-US" b="0" dirty="0">
                <a:solidFill>
                  <a:srgbClr val="B5CEA8"/>
                </a:solidFill>
                <a:effectLst/>
                <a:highlight>
                  <a:srgbClr val="1E1E1E"/>
                </a:highlight>
                <a:latin typeface="Consolas" panose="020B0609020204030204" pitchFamily="49" charset="0"/>
              </a:rPr>
              <a:t>2</a:t>
            </a:r>
            <a:r>
              <a:rPr lang="en-US" b="0" dirty="0">
                <a:solidFill>
                  <a:srgbClr val="D4D4D4"/>
                </a:solidFill>
                <a:effectLst/>
                <a:highlight>
                  <a:srgbClr val="1E1E1E"/>
                </a:highlight>
                <a:latin typeface="Consolas" panose="020B0609020204030204" pitchFamily="49" charset="0"/>
              </a:rPr>
              <a:t>:]</a:t>
            </a:r>
          </a:p>
          <a:p>
            <a:pPr marL="0" indent="0">
              <a:buNone/>
            </a:pPr>
            <a:endParaRPr lang="en-US" dirty="0"/>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1866632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0BC0-C43B-FD4F-70B0-B25BB3A9C792}"/>
              </a:ext>
            </a:extLst>
          </p:cNvPr>
          <p:cNvSpPr>
            <a:spLocks noGrp="1"/>
          </p:cNvSpPr>
          <p:nvPr>
            <p:ph type="title"/>
          </p:nvPr>
        </p:nvSpPr>
        <p:spPr/>
        <p:txBody>
          <a:bodyPr/>
          <a:lstStyle/>
          <a:p>
            <a:r>
              <a:rPr lang="en-US" dirty="0"/>
              <a:t>Data Types</a:t>
            </a:r>
            <a:endParaRPr lang="en-IN" dirty="0"/>
          </a:p>
        </p:txBody>
      </p:sp>
      <p:sp>
        <p:nvSpPr>
          <p:cNvPr id="3" name="Content Placeholder 2">
            <a:extLst>
              <a:ext uri="{FF2B5EF4-FFF2-40B4-BE49-F238E27FC236}">
                <a16:creationId xmlns:a16="http://schemas.microsoft.com/office/drawing/2014/main" id="{E3BE89C3-CD24-3AB4-C7D0-5C14714E0786}"/>
              </a:ext>
            </a:extLst>
          </p:cNvPr>
          <p:cNvSpPr>
            <a:spLocks noGrp="1"/>
          </p:cNvSpPr>
          <p:nvPr>
            <p:ph idx="1"/>
          </p:nvPr>
        </p:nvSpPr>
        <p:spPr/>
        <p:txBody>
          <a:bodyPr/>
          <a:lstStyle/>
          <a:p>
            <a:r>
              <a:rPr lang="en-US" dirty="0"/>
              <a:t>Dictionary</a:t>
            </a:r>
          </a:p>
          <a:p>
            <a:pPr marL="0" indent="0">
              <a:buNone/>
            </a:pPr>
            <a:r>
              <a:rPr lang="en-IN" b="0" dirty="0">
                <a:solidFill>
                  <a:srgbClr val="9CDCFE"/>
                </a:solidFill>
                <a:effectLst/>
                <a:highlight>
                  <a:srgbClr val="1E1E1E"/>
                </a:highlight>
                <a:latin typeface="Consolas" panose="020B0609020204030204" pitchFamily="49" charset="0"/>
              </a:rPr>
              <a:t>person</a:t>
            </a:r>
            <a:r>
              <a:rPr lang="en-IN" b="0" dirty="0">
                <a:solidFill>
                  <a:srgbClr val="D4D4D4"/>
                </a:solidFill>
                <a:effectLst/>
                <a:highlight>
                  <a:srgbClr val="1E1E1E"/>
                </a:highlight>
                <a:latin typeface="Consolas" panose="020B0609020204030204" pitchFamily="49" charset="0"/>
              </a:rPr>
              <a:t> = { </a:t>
            </a:r>
            <a:r>
              <a:rPr lang="en-IN" b="0" dirty="0">
                <a:solidFill>
                  <a:srgbClr val="CE9178"/>
                </a:solidFill>
                <a:effectLst/>
                <a:highlight>
                  <a:srgbClr val="1E1E1E"/>
                </a:highlight>
                <a:latin typeface="Consolas" panose="020B0609020204030204" pitchFamily="49" charset="0"/>
              </a:rPr>
              <a:t>'name'</a:t>
            </a:r>
            <a:r>
              <a:rPr lang="en-IN" b="0" dirty="0">
                <a:solidFill>
                  <a:srgbClr val="D4D4D4"/>
                </a:solidFill>
                <a:effectLst/>
                <a:highlight>
                  <a:srgbClr val="1E1E1E"/>
                </a:highlight>
                <a:latin typeface="Consolas" panose="020B0609020204030204" pitchFamily="49" charset="0"/>
              </a:rPr>
              <a:t>: </a:t>
            </a:r>
            <a:r>
              <a:rPr lang="en-IN" b="0" dirty="0">
                <a:solidFill>
                  <a:srgbClr val="CE9178"/>
                </a:solidFill>
                <a:effectLst/>
                <a:highlight>
                  <a:srgbClr val="1E1E1E"/>
                </a:highlight>
                <a:latin typeface="Consolas" panose="020B0609020204030204" pitchFamily="49" charset="0"/>
              </a:rPr>
              <a:t>'John'</a:t>
            </a:r>
            <a:r>
              <a:rPr lang="en-IN" b="0" dirty="0">
                <a:solidFill>
                  <a:srgbClr val="D4D4D4"/>
                </a:solidFill>
                <a:effectLst/>
                <a:highlight>
                  <a:srgbClr val="1E1E1E"/>
                </a:highlight>
                <a:latin typeface="Consolas" panose="020B0609020204030204" pitchFamily="49" charset="0"/>
              </a:rPr>
              <a:t>, </a:t>
            </a:r>
            <a:r>
              <a:rPr lang="en-IN" b="0" dirty="0">
                <a:solidFill>
                  <a:srgbClr val="CE9178"/>
                </a:solidFill>
                <a:effectLst/>
                <a:highlight>
                  <a:srgbClr val="1E1E1E"/>
                </a:highlight>
                <a:latin typeface="Consolas" panose="020B0609020204030204" pitchFamily="49" charset="0"/>
              </a:rPr>
              <a:t>'age'</a:t>
            </a:r>
            <a:r>
              <a:rPr lang="en-IN" b="0" dirty="0">
                <a:solidFill>
                  <a:srgbClr val="D4D4D4"/>
                </a:solidFill>
                <a:effectLst/>
                <a:highlight>
                  <a:srgbClr val="1E1E1E"/>
                </a:highlight>
                <a:latin typeface="Consolas" panose="020B0609020204030204" pitchFamily="49" charset="0"/>
              </a:rPr>
              <a:t>: </a:t>
            </a:r>
            <a:r>
              <a:rPr lang="en-IN" b="0" dirty="0">
                <a:solidFill>
                  <a:srgbClr val="B5CEA8"/>
                </a:solidFill>
                <a:effectLst/>
                <a:highlight>
                  <a:srgbClr val="1E1E1E"/>
                </a:highlight>
                <a:latin typeface="Consolas" panose="020B0609020204030204" pitchFamily="49" charset="0"/>
              </a:rPr>
              <a:t>30</a:t>
            </a:r>
            <a:r>
              <a:rPr lang="en-IN" b="0" dirty="0">
                <a:solidFill>
                  <a:srgbClr val="D4D4D4"/>
                </a:solidFill>
                <a:effectLst/>
                <a:highlight>
                  <a:srgbClr val="1E1E1E"/>
                </a:highlight>
                <a:latin typeface="Consolas" panose="020B0609020204030204" pitchFamily="49" charset="0"/>
              </a:rPr>
              <a:t> }</a:t>
            </a:r>
            <a:br>
              <a:rPr lang="en-IN" b="0" dirty="0">
                <a:solidFill>
                  <a:srgbClr val="D4D4D4"/>
                </a:solidFill>
                <a:effectLst/>
                <a:highlight>
                  <a:srgbClr val="1E1E1E"/>
                </a:highlight>
                <a:latin typeface="Consolas" panose="020B0609020204030204" pitchFamily="49" charset="0"/>
              </a:rPr>
            </a:br>
            <a:r>
              <a:rPr lang="en-IN" b="0" dirty="0">
                <a:solidFill>
                  <a:srgbClr val="9CDCFE"/>
                </a:solidFill>
                <a:effectLst/>
                <a:highlight>
                  <a:srgbClr val="1E1E1E"/>
                </a:highlight>
                <a:latin typeface="Consolas" panose="020B0609020204030204" pitchFamily="49" charset="0"/>
              </a:rPr>
              <a:t>person</a:t>
            </a:r>
            <a:r>
              <a:rPr lang="en-IN" b="0" dirty="0">
                <a:solidFill>
                  <a:srgbClr val="D4D4D4"/>
                </a:solidFill>
                <a:effectLst/>
                <a:highlight>
                  <a:srgbClr val="1E1E1E"/>
                </a:highlight>
                <a:latin typeface="Consolas" panose="020B0609020204030204" pitchFamily="49" charset="0"/>
              </a:rPr>
              <a:t>[</a:t>
            </a:r>
            <a:r>
              <a:rPr lang="en-IN" b="0" dirty="0">
                <a:solidFill>
                  <a:srgbClr val="CE9178"/>
                </a:solidFill>
                <a:effectLst/>
                <a:highlight>
                  <a:srgbClr val="1E1E1E"/>
                </a:highlight>
                <a:latin typeface="Consolas" panose="020B0609020204030204" pitchFamily="49" charset="0"/>
              </a:rPr>
              <a:t>'name'</a:t>
            </a:r>
            <a:r>
              <a:rPr lang="en-IN" b="0" dirty="0">
                <a:solidFill>
                  <a:srgbClr val="D4D4D4"/>
                </a:solidFill>
                <a:effectLst/>
                <a:highlight>
                  <a:srgbClr val="1E1E1E"/>
                </a:highlight>
                <a:latin typeface="Consolas" panose="020B0609020204030204" pitchFamily="49" charset="0"/>
              </a:rPr>
              <a:t>]</a:t>
            </a:r>
          </a:p>
          <a:p>
            <a:pPr marL="0" indent="0">
              <a:buNone/>
            </a:pPr>
            <a:r>
              <a:rPr lang="en-IN" b="0" dirty="0" err="1">
                <a:solidFill>
                  <a:srgbClr val="9CDCFE"/>
                </a:solidFill>
                <a:effectLst/>
                <a:highlight>
                  <a:srgbClr val="1E1E1E"/>
                </a:highlight>
                <a:latin typeface="Consolas" panose="020B0609020204030204" pitchFamily="49" charset="0"/>
              </a:rPr>
              <a:t>person</a:t>
            </a:r>
            <a:r>
              <a:rPr lang="en-IN" b="0" dirty="0" err="1">
                <a:solidFill>
                  <a:srgbClr val="D4D4D4"/>
                </a:solidFill>
                <a:effectLst/>
                <a:highlight>
                  <a:srgbClr val="1E1E1E"/>
                </a:highlight>
                <a:latin typeface="Consolas" panose="020B0609020204030204" pitchFamily="49" charset="0"/>
              </a:rPr>
              <a:t>.</a:t>
            </a:r>
            <a:r>
              <a:rPr lang="en-IN" b="0" dirty="0" err="1">
                <a:solidFill>
                  <a:srgbClr val="DCDCAA"/>
                </a:solidFill>
                <a:effectLst/>
                <a:highlight>
                  <a:srgbClr val="1E1E1E"/>
                </a:highlight>
                <a:latin typeface="Consolas" panose="020B0609020204030204" pitchFamily="49" charset="0"/>
              </a:rPr>
              <a:t>keys</a:t>
            </a:r>
            <a:r>
              <a:rPr lang="en-IN" b="0" dirty="0">
                <a:solidFill>
                  <a:srgbClr val="D4D4D4"/>
                </a:solidFill>
                <a:effectLst/>
                <a:highlight>
                  <a:srgbClr val="1E1E1E"/>
                </a:highlight>
                <a:latin typeface="Consolas" panose="020B0609020204030204" pitchFamily="49" charset="0"/>
              </a:rPr>
              <a:t>()</a:t>
            </a:r>
            <a:br>
              <a:rPr lang="en-IN" b="0" dirty="0">
                <a:solidFill>
                  <a:srgbClr val="D4D4D4"/>
                </a:solidFill>
                <a:effectLst/>
                <a:highlight>
                  <a:srgbClr val="1E1E1E"/>
                </a:highlight>
                <a:latin typeface="Consolas" panose="020B0609020204030204" pitchFamily="49" charset="0"/>
              </a:rPr>
            </a:br>
            <a:r>
              <a:rPr lang="en-IN" b="0" dirty="0" err="1">
                <a:solidFill>
                  <a:srgbClr val="9CDCFE"/>
                </a:solidFill>
                <a:effectLst/>
                <a:highlight>
                  <a:srgbClr val="1E1E1E"/>
                </a:highlight>
                <a:latin typeface="Consolas" panose="020B0609020204030204" pitchFamily="49" charset="0"/>
              </a:rPr>
              <a:t>person</a:t>
            </a:r>
            <a:r>
              <a:rPr lang="en-IN" b="0" dirty="0" err="1">
                <a:solidFill>
                  <a:srgbClr val="D4D4D4"/>
                </a:solidFill>
                <a:effectLst/>
                <a:highlight>
                  <a:srgbClr val="1E1E1E"/>
                </a:highlight>
                <a:latin typeface="Consolas" panose="020B0609020204030204" pitchFamily="49" charset="0"/>
              </a:rPr>
              <a:t>.</a:t>
            </a:r>
            <a:r>
              <a:rPr lang="en-IN" b="0" dirty="0" err="1">
                <a:solidFill>
                  <a:srgbClr val="DCDCAA"/>
                </a:solidFill>
                <a:effectLst/>
                <a:highlight>
                  <a:srgbClr val="1E1E1E"/>
                </a:highlight>
                <a:latin typeface="Consolas" panose="020B0609020204030204" pitchFamily="49" charset="0"/>
              </a:rPr>
              <a:t>values</a:t>
            </a:r>
            <a:r>
              <a:rPr lang="en-IN" b="0" dirty="0">
                <a:solidFill>
                  <a:srgbClr val="D4D4D4"/>
                </a:solidFill>
                <a:effectLst/>
                <a:highlight>
                  <a:srgbClr val="1E1E1E"/>
                </a:highlight>
                <a:latin typeface="Consolas" panose="020B0609020204030204" pitchFamily="49" charset="0"/>
              </a:rPr>
              <a:t>()</a:t>
            </a:r>
          </a:p>
          <a:p>
            <a:pPr marL="0" indent="0">
              <a:buNone/>
            </a:pPr>
            <a:endParaRPr lang="en-US" dirty="0"/>
          </a:p>
          <a:p>
            <a:pPr marL="0" indent="0">
              <a:buNone/>
            </a:pPr>
            <a:endParaRPr lang="en-US" dirty="0"/>
          </a:p>
          <a:p>
            <a:r>
              <a:rPr lang="en-US" dirty="0"/>
              <a:t>Boolean</a:t>
            </a:r>
          </a:p>
          <a:p>
            <a:pPr marL="0" indent="0">
              <a:buNone/>
            </a:pPr>
            <a:r>
              <a:rPr lang="en-IN" b="0" dirty="0" err="1">
                <a:solidFill>
                  <a:srgbClr val="9CDCFE"/>
                </a:solidFill>
                <a:effectLst/>
                <a:highlight>
                  <a:srgbClr val="1E1E1E"/>
                </a:highlight>
                <a:latin typeface="Consolas" panose="020B0609020204030204" pitchFamily="49" charset="0"/>
              </a:rPr>
              <a:t>is_Available</a:t>
            </a:r>
            <a:r>
              <a:rPr lang="en-IN" b="0" dirty="0">
                <a:solidFill>
                  <a:srgbClr val="D4D4D4"/>
                </a:solidFill>
                <a:effectLst/>
                <a:highlight>
                  <a:srgbClr val="1E1E1E"/>
                </a:highlight>
                <a:latin typeface="Consolas" panose="020B0609020204030204" pitchFamily="49" charset="0"/>
              </a:rPr>
              <a:t> = </a:t>
            </a:r>
            <a:r>
              <a:rPr lang="en-IN" b="0" dirty="0">
                <a:solidFill>
                  <a:srgbClr val="569CD6"/>
                </a:solidFill>
                <a:effectLst/>
                <a:highlight>
                  <a:srgbClr val="1E1E1E"/>
                </a:highlight>
                <a:latin typeface="Consolas" panose="020B0609020204030204" pitchFamily="49" charset="0"/>
              </a:rPr>
              <a:t>True</a:t>
            </a:r>
            <a:endParaRPr lang="en-US" dirty="0"/>
          </a:p>
          <a:p>
            <a:pPr marL="0" indent="0">
              <a:buNone/>
            </a:pPr>
            <a:endParaRPr lang="en-US" dirty="0"/>
          </a:p>
        </p:txBody>
      </p:sp>
    </p:spTree>
    <p:extLst>
      <p:ext uri="{BB962C8B-B14F-4D97-AF65-F5344CB8AC3E}">
        <p14:creationId xmlns:p14="http://schemas.microsoft.com/office/powerpoint/2010/main" val="3349802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EFFD-E8FA-5666-8AF3-2EEEE25C742A}"/>
              </a:ext>
            </a:extLst>
          </p:cNvPr>
          <p:cNvSpPr>
            <a:spLocks noGrp="1"/>
          </p:cNvSpPr>
          <p:nvPr>
            <p:ph type="title"/>
          </p:nvPr>
        </p:nvSpPr>
        <p:spPr/>
        <p:txBody>
          <a:bodyPr/>
          <a:lstStyle/>
          <a:p>
            <a:r>
              <a:rPr lang="en-US" dirty="0"/>
              <a:t>Control Flows</a:t>
            </a:r>
            <a:endParaRPr lang="en-IN" dirty="0"/>
          </a:p>
        </p:txBody>
      </p:sp>
      <p:sp>
        <p:nvSpPr>
          <p:cNvPr id="3" name="Content Placeholder 2">
            <a:extLst>
              <a:ext uri="{FF2B5EF4-FFF2-40B4-BE49-F238E27FC236}">
                <a16:creationId xmlns:a16="http://schemas.microsoft.com/office/drawing/2014/main" id="{433EBF7C-9593-B0CE-813D-0F92596BE32E}"/>
              </a:ext>
            </a:extLst>
          </p:cNvPr>
          <p:cNvSpPr>
            <a:spLocks noGrp="1"/>
          </p:cNvSpPr>
          <p:nvPr>
            <p:ph idx="1"/>
          </p:nvPr>
        </p:nvSpPr>
        <p:spPr/>
        <p:txBody>
          <a:bodyPr/>
          <a:lstStyle/>
          <a:p>
            <a:r>
              <a:rPr lang="en-US" dirty="0"/>
              <a:t>If-</a:t>
            </a:r>
            <a:r>
              <a:rPr lang="en-US" dirty="0" err="1"/>
              <a:t>elif</a:t>
            </a:r>
            <a:r>
              <a:rPr lang="en-US" dirty="0"/>
              <a:t>-else statements</a:t>
            </a:r>
          </a:p>
          <a:p>
            <a:pPr marL="0" indent="0">
              <a:buNone/>
            </a:pPr>
            <a:r>
              <a:rPr lang="en-US" sz="2000" b="0" dirty="0">
                <a:solidFill>
                  <a:srgbClr val="9CDCFE"/>
                </a:solidFill>
                <a:effectLst/>
                <a:highlight>
                  <a:srgbClr val="1E1E1E"/>
                </a:highlight>
                <a:latin typeface="Consolas" panose="020B0609020204030204" pitchFamily="49" charset="0"/>
              </a:rPr>
              <a:t>grade</a:t>
            </a:r>
            <a:r>
              <a:rPr lang="en-US" sz="2000" b="0" dirty="0">
                <a:solidFill>
                  <a:srgbClr val="D4D4D4"/>
                </a:solidFill>
                <a:effectLst/>
                <a:highlight>
                  <a:srgbClr val="1E1E1E"/>
                </a:highlight>
                <a:latin typeface="Consolas" panose="020B0609020204030204" pitchFamily="49" charset="0"/>
              </a:rPr>
              <a:t> = </a:t>
            </a:r>
            <a:r>
              <a:rPr lang="en-US" sz="2000" b="0" dirty="0">
                <a:solidFill>
                  <a:srgbClr val="B5CEA8"/>
                </a:solidFill>
                <a:effectLst/>
                <a:highlight>
                  <a:srgbClr val="1E1E1E"/>
                </a:highlight>
                <a:latin typeface="Consolas" panose="020B0609020204030204" pitchFamily="49" charset="0"/>
              </a:rPr>
              <a:t>82</a:t>
            </a:r>
            <a:endParaRPr lang="en-US" sz="2000" b="0" dirty="0">
              <a:solidFill>
                <a:srgbClr val="D4D4D4"/>
              </a:solidFill>
              <a:effectLst/>
              <a:highlight>
                <a:srgbClr val="1E1E1E"/>
              </a:highlight>
              <a:latin typeface="Consolas" panose="020B0609020204030204" pitchFamily="49" charset="0"/>
            </a:endParaRPr>
          </a:p>
          <a:p>
            <a:pPr marL="0" indent="0">
              <a:buNone/>
            </a:pPr>
            <a:r>
              <a:rPr lang="en-US" sz="2000" b="0" dirty="0">
                <a:solidFill>
                  <a:srgbClr val="C586C0"/>
                </a:solidFill>
                <a:effectLst/>
                <a:highlight>
                  <a:srgbClr val="1E1E1E"/>
                </a:highlight>
                <a:latin typeface="Consolas" panose="020B0609020204030204" pitchFamily="49" charset="0"/>
              </a:rPr>
              <a:t>if</a:t>
            </a:r>
            <a:r>
              <a:rPr lang="en-US" sz="2000" b="0" dirty="0">
                <a:solidFill>
                  <a:srgbClr val="D4D4D4"/>
                </a:solidFill>
                <a:effectLst/>
                <a:highlight>
                  <a:srgbClr val="1E1E1E"/>
                </a:highlight>
                <a:latin typeface="Consolas" panose="020B0609020204030204" pitchFamily="49" charset="0"/>
              </a:rPr>
              <a:t> </a:t>
            </a:r>
            <a:r>
              <a:rPr lang="en-US" sz="2000" b="0" dirty="0">
                <a:solidFill>
                  <a:srgbClr val="9CDCFE"/>
                </a:solidFill>
                <a:effectLst/>
                <a:highlight>
                  <a:srgbClr val="1E1E1E"/>
                </a:highlight>
                <a:latin typeface="Consolas" panose="020B0609020204030204" pitchFamily="49" charset="0"/>
              </a:rPr>
              <a:t>grade</a:t>
            </a:r>
            <a:r>
              <a:rPr lang="en-US" sz="2000" b="0" dirty="0">
                <a:solidFill>
                  <a:srgbClr val="D4D4D4"/>
                </a:solidFill>
                <a:effectLst/>
                <a:highlight>
                  <a:srgbClr val="1E1E1E"/>
                </a:highlight>
                <a:latin typeface="Consolas" panose="020B0609020204030204" pitchFamily="49" charset="0"/>
              </a:rPr>
              <a:t> &gt;= </a:t>
            </a:r>
            <a:r>
              <a:rPr lang="en-US" sz="2000" b="0" dirty="0">
                <a:solidFill>
                  <a:srgbClr val="B5CEA8"/>
                </a:solidFill>
                <a:effectLst/>
                <a:highlight>
                  <a:srgbClr val="1E1E1E"/>
                </a:highlight>
                <a:latin typeface="Consolas" panose="020B0609020204030204" pitchFamily="49" charset="0"/>
              </a:rPr>
              <a:t>90</a:t>
            </a:r>
            <a:r>
              <a:rPr lang="en-US" sz="2000" b="0" dirty="0">
                <a:solidFill>
                  <a:srgbClr val="D4D4D4"/>
                </a:solidFill>
                <a:effectLst/>
                <a:highlight>
                  <a:srgbClr val="1E1E1E"/>
                </a:highlight>
                <a:latin typeface="Consolas" panose="020B0609020204030204" pitchFamily="49" charset="0"/>
              </a:rPr>
              <a:t>:</a:t>
            </a:r>
          </a:p>
          <a:p>
            <a:pPr marL="0" indent="0">
              <a:buNone/>
            </a:pPr>
            <a:r>
              <a:rPr lang="en-US" sz="2000" b="0" dirty="0">
                <a:solidFill>
                  <a:srgbClr val="D4D4D4"/>
                </a:solidFill>
                <a:effectLst/>
                <a:highlight>
                  <a:srgbClr val="1E1E1E"/>
                </a:highlight>
                <a:latin typeface="Consolas" panose="020B0609020204030204" pitchFamily="49" charset="0"/>
              </a:rPr>
              <a:t>        </a:t>
            </a:r>
            <a:r>
              <a:rPr lang="en-US" sz="2000" b="0" dirty="0">
                <a:solidFill>
                  <a:srgbClr val="C586C0"/>
                </a:solidFill>
                <a:effectLst/>
                <a:highlight>
                  <a:srgbClr val="1E1E1E"/>
                </a:highlight>
                <a:latin typeface="Consolas" panose="020B0609020204030204" pitchFamily="49" charset="0"/>
              </a:rPr>
              <a:t>if</a:t>
            </a:r>
            <a:r>
              <a:rPr lang="en-US" sz="2000" b="0" dirty="0">
                <a:solidFill>
                  <a:srgbClr val="D4D4D4"/>
                </a:solidFill>
                <a:effectLst/>
                <a:highlight>
                  <a:srgbClr val="1E1E1E"/>
                </a:highlight>
                <a:latin typeface="Consolas" panose="020B0609020204030204" pitchFamily="49" charset="0"/>
              </a:rPr>
              <a:t> </a:t>
            </a:r>
            <a:r>
              <a:rPr lang="en-US" sz="2000" b="0" dirty="0">
                <a:solidFill>
                  <a:srgbClr val="9CDCFE"/>
                </a:solidFill>
                <a:effectLst/>
                <a:highlight>
                  <a:srgbClr val="1E1E1E"/>
                </a:highlight>
                <a:latin typeface="Consolas" panose="020B0609020204030204" pitchFamily="49" charset="0"/>
              </a:rPr>
              <a:t>grade</a:t>
            </a:r>
            <a:r>
              <a:rPr lang="en-US" sz="2000" b="0" dirty="0">
                <a:solidFill>
                  <a:srgbClr val="D4D4D4"/>
                </a:solidFill>
                <a:effectLst/>
                <a:highlight>
                  <a:srgbClr val="1E1E1E"/>
                </a:highlight>
                <a:latin typeface="Consolas" panose="020B0609020204030204" pitchFamily="49" charset="0"/>
              </a:rPr>
              <a:t> == </a:t>
            </a:r>
            <a:r>
              <a:rPr lang="en-US" sz="2000" b="0" dirty="0">
                <a:solidFill>
                  <a:srgbClr val="B5CEA8"/>
                </a:solidFill>
                <a:effectLst/>
                <a:highlight>
                  <a:srgbClr val="1E1E1E"/>
                </a:highlight>
                <a:latin typeface="Consolas" panose="020B0609020204030204" pitchFamily="49" charset="0"/>
              </a:rPr>
              <a:t>100</a:t>
            </a:r>
            <a:r>
              <a:rPr lang="en-US" sz="2000" b="0" dirty="0">
                <a:solidFill>
                  <a:srgbClr val="D4D4D4"/>
                </a:solidFill>
                <a:effectLst/>
                <a:highlight>
                  <a:srgbClr val="1E1E1E"/>
                </a:highlight>
                <a:latin typeface="Consolas" panose="020B0609020204030204" pitchFamily="49" charset="0"/>
              </a:rPr>
              <a:t>:</a:t>
            </a:r>
          </a:p>
          <a:p>
            <a:pPr marL="0" indent="0">
              <a:buNone/>
            </a:pPr>
            <a:r>
              <a:rPr lang="en-US" sz="2000" b="0" dirty="0">
                <a:solidFill>
                  <a:srgbClr val="D4D4D4"/>
                </a:solidFill>
                <a:effectLst/>
                <a:highlight>
                  <a:srgbClr val="1E1E1E"/>
                </a:highlight>
                <a:latin typeface="Consolas" panose="020B0609020204030204" pitchFamily="49" charset="0"/>
              </a:rPr>
              <a:t>            </a:t>
            </a:r>
            <a:r>
              <a:rPr lang="en-US" sz="2000" b="0" dirty="0">
                <a:solidFill>
                  <a:srgbClr val="DCDCAA"/>
                </a:solidFill>
                <a:effectLst/>
                <a:highlight>
                  <a:srgbClr val="1E1E1E"/>
                </a:highlight>
                <a:latin typeface="Consolas" panose="020B0609020204030204" pitchFamily="49" charset="0"/>
              </a:rPr>
              <a:t>print</a:t>
            </a:r>
            <a:r>
              <a:rPr lang="en-US" sz="2000" b="0" dirty="0">
                <a:solidFill>
                  <a:srgbClr val="D4D4D4"/>
                </a:solidFill>
                <a:effectLst/>
                <a:highlight>
                  <a:srgbClr val="1E1E1E"/>
                </a:highlight>
                <a:latin typeface="Consolas" panose="020B0609020204030204" pitchFamily="49" charset="0"/>
              </a:rPr>
              <a:t>(</a:t>
            </a:r>
            <a:r>
              <a:rPr lang="en-US" sz="2000" b="0" dirty="0">
                <a:solidFill>
                  <a:srgbClr val="CE9178"/>
                </a:solidFill>
                <a:effectLst/>
                <a:highlight>
                  <a:srgbClr val="1E1E1E"/>
                </a:highlight>
                <a:latin typeface="Consolas" panose="020B0609020204030204" pitchFamily="49" charset="0"/>
              </a:rPr>
              <a:t>"A+"</a:t>
            </a:r>
            <a:r>
              <a:rPr lang="en-US" sz="2000" b="0" dirty="0">
                <a:solidFill>
                  <a:srgbClr val="D4D4D4"/>
                </a:solidFill>
                <a:effectLst/>
                <a:highlight>
                  <a:srgbClr val="1E1E1E"/>
                </a:highlight>
                <a:latin typeface="Consolas" panose="020B0609020204030204" pitchFamily="49" charset="0"/>
              </a:rPr>
              <a:t>)</a:t>
            </a:r>
          </a:p>
          <a:p>
            <a:pPr marL="0" indent="0">
              <a:buNone/>
            </a:pPr>
            <a:r>
              <a:rPr lang="en-US" sz="2000" b="0" dirty="0">
                <a:solidFill>
                  <a:srgbClr val="D4D4D4"/>
                </a:solidFill>
                <a:effectLst/>
                <a:highlight>
                  <a:srgbClr val="1E1E1E"/>
                </a:highlight>
                <a:latin typeface="Consolas" panose="020B0609020204030204" pitchFamily="49" charset="0"/>
              </a:rPr>
              <a:t>        </a:t>
            </a:r>
            <a:r>
              <a:rPr lang="en-US" sz="2000" b="0" dirty="0">
                <a:solidFill>
                  <a:srgbClr val="C586C0"/>
                </a:solidFill>
                <a:effectLst/>
                <a:highlight>
                  <a:srgbClr val="1E1E1E"/>
                </a:highlight>
                <a:latin typeface="Consolas" panose="020B0609020204030204" pitchFamily="49" charset="0"/>
              </a:rPr>
              <a:t>else</a:t>
            </a:r>
            <a:r>
              <a:rPr lang="en-US" sz="2000" b="0" dirty="0">
                <a:solidFill>
                  <a:srgbClr val="D4D4D4"/>
                </a:solidFill>
                <a:effectLst/>
                <a:highlight>
                  <a:srgbClr val="1E1E1E"/>
                </a:highlight>
                <a:latin typeface="Consolas" panose="020B0609020204030204" pitchFamily="49" charset="0"/>
              </a:rPr>
              <a:t>:</a:t>
            </a:r>
          </a:p>
          <a:p>
            <a:pPr marL="0" indent="0">
              <a:buNone/>
            </a:pPr>
            <a:r>
              <a:rPr lang="en-US" sz="2000" b="0" dirty="0">
                <a:solidFill>
                  <a:srgbClr val="D4D4D4"/>
                </a:solidFill>
                <a:effectLst/>
                <a:highlight>
                  <a:srgbClr val="1E1E1E"/>
                </a:highlight>
                <a:latin typeface="Consolas" panose="020B0609020204030204" pitchFamily="49" charset="0"/>
              </a:rPr>
              <a:t>             </a:t>
            </a:r>
            <a:r>
              <a:rPr lang="en-US" sz="2000" b="0" dirty="0">
                <a:solidFill>
                  <a:srgbClr val="DCDCAA"/>
                </a:solidFill>
                <a:effectLst/>
                <a:highlight>
                  <a:srgbClr val="1E1E1E"/>
                </a:highlight>
                <a:latin typeface="Consolas" panose="020B0609020204030204" pitchFamily="49" charset="0"/>
              </a:rPr>
              <a:t>print</a:t>
            </a:r>
            <a:r>
              <a:rPr lang="en-US" sz="2000" b="0" dirty="0">
                <a:solidFill>
                  <a:srgbClr val="D4D4D4"/>
                </a:solidFill>
                <a:effectLst/>
                <a:highlight>
                  <a:srgbClr val="1E1E1E"/>
                </a:highlight>
                <a:latin typeface="Consolas" panose="020B0609020204030204" pitchFamily="49" charset="0"/>
              </a:rPr>
              <a:t>(</a:t>
            </a:r>
            <a:r>
              <a:rPr lang="en-US" sz="2000" b="0" dirty="0">
                <a:solidFill>
                  <a:srgbClr val="CE9178"/>
                </a:solidFill>
                <a:effectLst/>
                <a:highlight>
                  <a:srgbClr val="1E1E1E"/>
                </a:highlight>
                <a:latin typeface="Consolas" panose="020B0609020204030204" pitchFamily="49" charset="0"/>
              </a:rPr>
              <a:t>"A"</a:t>
            </a:r>
            <a:r>
              <a:rPr lang="en-US" sz="2000" b="0" dirty="0">
                <a:solidFill>
                  <a:srgbClr val="D4D4D4"/>
                </a:solidFill>
                <a:effectLst/>
                <a:highlight>
                  <a:srgbClr val="1E1E1E"/>
                </a:highlight>
                <a:latin typeface="Consolas" panose="020B0609020204030204" pitchFamily="49" charset="0"/>
              </a:rPr>
              <a:t>)</a:t>
            </a:r>
          </a:p>
          <a:p>
            <a:pPr marL="0" indent="0">
              <a:buNone/>
            </a:pPr>
            <a:r>
              <a:rPr lang="en-US" sz="2000" b="0" dirty="0" err="1">
                <a:solidFill>
                  <a:srgbClr val="C586C0"/>
                </a:solidFill>
                <a:effectLst/>
                <a:highlight>
                  <a:srgbClr val="1E1E1E"/>
                </a:highlight>
                <a:latin typeface="Consolas" panose="020B0609020204030204" pitchFamily="49" charset="0"/>
              </a:rPr>
              <a:t>elif</a:t>
            </a:r>
            <a:r>
              <a:rPr lang="en-US" sz="2000" b="0" dirty="0">
                <a:solidFill>
                  <a:srgbClr val="D4D4D4"/>
                </a:solidFill>
                <a:effectLst/>
                <a:highlight>
                  <a:srgbClr val="1E1E1E"/>
                </a:highlight>
                <a:latin typeface="Consolas" panose="020B0609020204030204" pitchFamily="49" charset="0"/>
              </a:rPr>
              <a:t> </a:t>
            </a:r>
            <a:r>
              <a:rPr lang="en-US" sz="2000" b="0" dirty="0">
                <a:solidFill>
                  <a:srgbClr val="9CDCFE"/>
                </a:solidFill>
                <a:effectLst/>
                <a:highlight>
                  <a:srgbClr val="1E1E1E"/>
                </a:highlight>
                <a:latin typeface="Consolas" panose="020B0609020204030204" pitchFamily="49" charset="0"/>
              </a:rPr>
              <a:t>grade</a:t>
            </a:r>
            <a:r>
              <a:rPr lang="en-US" sz="2000" b="0" dirty="0">
                <a:solidFill>
                  <a:srgbClr val="D4D4D4"/>
                </a:solidFill>
                <a:effectLst/>
                <a:highlight>
                  <a:srgbClr val="1E1E1E"/>
                </a:highlight>
                <a:latin typeface="Consolas" panose="020B0609020204030204" pitchFamily="49" charset="0"/>
              </a:rPr>
              <a:t> &gt;= </a:t>
            </a:r>
            <a:r>
              <a:rPr lang="en-US" sz="2000" b="0" dirty="0">
                <a:solidFill>
                  <a:srgbClr val="B5CEA8"/>
                </a:solidFill>
                <a:effectLst/>
                <a:highlight>
                  <a:srgbClr val="1E1E1E"/>
                </a:highlight>
                <a:latin typeface="Consolas" panose="020B0609020204030204" pitchFamily="49" charset="0"/>
              </a:rPr>
              <a:t>80</a:t>
            </a:r>
            <a:r>
              <a:rPr lang="en-US" sz="2000" b="0" dirty="0">
                <a:solidFill>
                  <a:srgbClr val="D4D4D4"/>
                </a:solidFill>
                <a:effectLst/>
                <a:highlight>
                  <a:srgbClr val="1E1E1E"/>
                </a:highlight>
                <a:latin typeface="Consolas" panose="020B0609020204030204" pitchFamily="49" charset="0"/>
              </a:rPr>
              <a:t>:</a:t>
            </a:r>
          </a:p>
          <a:p>
            <a:pPr marL="0" indent="0">
              <a:buNone/>
            </a:pPr>
            <a:r>
              <a:rPr lang="en-US" sz="2000" b="0" dirty="0">
                <a:solidFill>
                  <a:srgbClr val="D4D4D4"/>
                </a:solidFill>
                <a:effectLst/>
                <a:highlight>
                  <a:srgbClr val="1E1E1E"/>
                </a:highlight>
                <a:latin typeface="Consolas" panose="020B0609020204030204" pitchFamily="49" charset="0"/>
              </a:rPr>
              <a:t>     </a:t>
            </a:r>
            <a:r>
              <a:rPr lang="en-US" sz="2000" b="0" dirty="0">
                <a:solidFill>
                  <a:srgbClr val="DCDCAA"/>
                </a:solidFill>
                <a:effectLst/>
                <a:highlight>
                  <a:srgbClr val="1E1E1E"/>
                </a:highlight>
                <a:latin typeface="Consolas" panose="020B0609020204030204" pitchFamily="49" charset="0"/>
              </a:rPr>
              <a:t>print</a:t>
            </a:r>
            <a:r>
              <a:rPr lang="en-US" sz="2000" b="0" dirty="0">
                <a:solidFill>
                  <a:srgbClr val="D4D4D4"/>
                </a:solidFill>
                <a:effectLst/>
                <a:highlight>
                  <a:srgbClr val="1E1E1E"/>
                </a:highlight>
                <a:latin typeface="Consolas" panose="020B0609020204030204" pitchFamily="49" charset="0"/>
              </a:rPr>
              <a:t>(</a:t>
            </a:r>
            <a:r>
              <a:rPr lang="en-US" sz="2000" b="0" dirty="0">
                <a:solidFill>
                  <a:srgbClr val="CE9178"/>
                </a:solidFill>
                <a:effectLst/>
                <a:highlight>
                  <a:srgbClr val="1E1E1E"/>
                </a:highlight>
                <a:latin typeface="Consolas" panose="020B0609020204030204" pitchFamily="49" charset="0"/>
              </a:rPr>
              <a:t>"B"</a:t>
            </a:r>
            <a:r>
              <a:rPr lang="en-US" sz="2000" b="0" dirty="0">
                <a:solidFill>
                  <a:srgbClr val="D4D4D4"/>
                </a:solidFill>
                <a:effectLst/>
                <a:highlight>
                  <a:srgbClr val="1E1E1E"/>
                </a:highlight>
                <a:latin typeface="Consolas" panose="020B0609020204030204" pitchFamily="49" charset="0"/>
              </a:rPr>
              <a:t>)</a:t>
            </a:r>
          </a:p>
          <a:p>
            <a:pPr marL="0" indent="0">
              <a:buNone/>
            </a:pPr>
            <a:r>
              <a:rPr lang="en-US" sz="2000" b="0" dirty="0" err="1">
                <a:solidFill>
                  <a:srgbClr val="C586C0"/>
                </a:solidFill>
                <a:effectLst/>
                <a:highlight>
                  <a:srgbClr val="1E1E1E"/>
                </a:highlight>
                <a:latin typeface="Consolas" panose="020B0609020204030204" pitchFamily="49" charset="0"/>
              </a:rPr>
              <a:t>elif</a:t>
            </a:r>
            <a:r>
              <a:rPr lang="en-US" sz="2000" b="0" dirty="0">
                <a:solidFill>
                  <a:srgbClr val="D4D4D4"/>
                </a:solidFill>
                <a:effectLst/>
                <a:highlight>
                  <a:srgbClr val="1E1E1E"/>
                </a:highlight>
                <a:latin typeface="Consolas" panose="020B0609020204030204" pitchFamily="49" charset="0"/>
              </a:rPr>
              <a:t> </a:t>
            </a:r>
            <a:r>
              <a:rPr lang="en-US" sz="2000" b="0" dirty="0">
                <a:solidFill>
                  <a:srgbClr val="9CDCFE"/>
                </a:solidFill>
                <a:effectLst/>
                <a:highlight>
                  <a:srgbClr val="1E1E1E"/>
                </a:highlight>
                <a:latin typeface="Consolas" panose="020B0609020204030204" pitchFamily="49" charset="0"/>
              </a:rPr>
              <a:t>grade</a:t>
            </a:r>
            <a:r>
              <a:rPr lang="en-US" sz="2000" b="0" dirty="0">
                <a:solidFill>
                  <a:srgbClr val="D4D4D4"/>
                </a:solidFill>
                <a:effectLst/>
                <a:highlight>
                  <a:srgbClr val="1E1E1E"/>
                </a:highlight>
                <a:latin typeface="Consolas" panose="020B0609020204030204" pitchFamily="49" charset="0"/>
              </a:rPr>
              <a:t> &gt;= </a:t>
            </a:r>
            <a:r>
              <a:rPr lang="en-US" sz="2000" b="0" dirty="0">
                <a:solidFill>
                  <a:srgbClr val="B5CEA8"/>
                </a:solidFill>
                <a:effectLst/>
                <a:highlight>
                  <a:srgbClr val="1E1E1E"/>
                </a:highlight>
                <a:latin typeface="Consolas" panose="020B0609020204030204" pitchFamily="49" charset="0"/>
              </a:rPr>
              <a:t>70</a:t>
            </a:r>
            <a:r>
              <a:rPr lang="en-US" sz="2000" b="0" dirty="0">
                <a:solidFill>
                  <a:srgbClr val="D4D4D4"/>
                </a:solidFill>
                <a:effectLst/>
                <a:highlight>
                  <a:srgbClr val="1E1E1E"/>
                </a:highlight>
                <a:latin typeface="Consolas" panose="020B0609020204030204" pitchFamily="49" charset="0"/>
              </a:rPr>
              <a:t>:</a:t>
            </a:r>
          </a:p>
          <a:p>
            <a:pPr marL="0" indent="0">
              <a:buNone/>
            </a:pPr>
            <a:r>
              <a:rPr lang="en-US" sz="2000" b="0" dirty="0">
                <a:solidFill>
                  <a:srgbClr val="D4D4D4"/>
                </a:solidFill>
                <a:effectLst/>
                <a:highlight>
                  <a:srgbClr val="1E1E1E"/>
                </a:highlight>
                <a:latin typeface="Consolas" panose="020B0609020204030204" pitchFamily="49" charset="0"/>
              </a:rPr>
              <a:t>     </a:t>
            </a:r>
            <a:r>
              <a:rPr lang="en-US" sz="2000" b="0" dirty="0">
                <a:solidFill>
                  <a:srgbClr val="DCDCAA"/>
                </a:solidFill>
                <a:effectLst/>
                <a:highlight>
                  <a:srgbClr val="1E1E1E"/>
                </a:highlight>
                <a:latin typeface="Consolas" panose="020B0609020204030204" pitchFamily="49" charset="0"/>
              </a:rPr>
              <a:t>print</a:t>
            </a:r>
            <a:r>
              <a:rPr lang="en-US" sz="2000" b="0" dirty="0">
                <a:solidFill>
                  <a:srgbClr val="D4D4D4"/>
                </a:solidFill>
                <a:effectLst/>
                <a:highlight>
                  <a:srgbClr val="1E1E1E"/>
                </a:highlight>
                <a:latin typeface="Consolas" panose="020B0609020204030204" pitchFamily="49" charset="0"/>
              </a:rPr>
              <a:t>(</a:t>
            </a:r>
            <a:r>
              <a:rPr lang="en-US" sz="2000" b="0" dirty="0">
                <a:solidFill>
                  <a:srgbClr val="CE9178"/>
                </a:solidFill>
                <a:effectLst/>
                <a:highlight>
                  <a:srgbClr val="1E1E1E"/>
                </a:highlight>
                <a:latin typeface="Consolas" panose="020B0609020204030204" pitchFamily="49" charset="0"/>
              </a:rPr>
              <a:t>"C"</a:t>
            </a:r>
            <a:r>
              <a:rPr lang="en-US" sz="2000" b="0" dirty="0">
                <a:solidFill>
                  <a:srgbClr val="D4D4D4"/>
                </a:solidFill>
                <a:effectLst/>
                <a:highlight>
                  <a:srgbClr val="1E1E1E"/>
                </a:highlight>
                <a:latin typeface="Consolas" panose="020B0609020204030204" pitchFamily="49" charset="0"/>
              </a:rPr>
              <a:t>)</a:t>
            </a:r>
          </a:p>
          <a:p>
            <a:pPr marL="0" indent="0">
              <a:buNone/>
            </a:pPr>
            <a:r>
              <a:rPr lang="en-US" sz="2000" b="0" dirty="0">
                <a:solidFill>
                  <a:srgbClr val="C586C0"/>
                </a:solidFill>
                <a:effectLst/>
                <a:highlight>
                  <a:srgbClr val="1E1E1E"/>
                </a:highlight>
                <a:latin typeface="Consolas" panose="020B0609020204030204" pitchFamily="49" charset="0"/>
              </a:rPr>
              <a:t>else</a:t>
            </a:r>
            <a:r>
              <a:rPr lang="en-US" sz="2000" b="0" dirty="0">
                <a:solidFill>
                  <a:srgbClr val="D4D4D4"/>
                </a:solidFill>
                <a:effectLst/>
                <a:highlight>
                  <a:srgbClr val="1E1E1E"/>
                </a:highlight>
                <a:latin typeface="Consolas" panose="020B0609020204030204" pitchFamily="49" charset="0"/>
              </a:rPr>
              <a:t>:</a:t>
            </a:r>
          </a:p>
          <a:p>
            <a:pPr marL="0" indent="0">
              <a:buNone/>
            </a:pPr>
            <a:r>
              <a:rPr lang="en-US" sz="2000" b="0" dirty="0">
                <a:solidFill>
                  <a:srgbClr val="D4D4D4"/>
                </a:solidFill>
                <a:effectLst/>
                <a:highlight>
                  <a:srgbClr val="1E1E1E"/>
                </a:highlight>
                <a:latin typeface="Consolas" panose="020B0609020204030204" pitchFamily="49" charset="0"/>
              </a:rPr>
              <a:t>     </a:t>
            </a:r>
            <a:r>
              <a:rPr lang="en-US" sz="2000" b="0" dirty="0">
                <a:solidFill>
                  <a:srgbClr val="DCDCAA"/>
                </a:solidFill>
                <a:effectLst/>
                <a:highlight>
                  <a:srgbClr val="1E1E1E"/>
                </a:highlight>
                <a:latin typeface="Consolas" panose="020B0609020204030204" pitchFamily="49" charset="0"/>
              </a:rPr>
              <a:t>print</a:t>
            </a:r>
            <a:r>
              <a:rPr lang="en-US" sz="2000" b="0" dirty="0">
                <a:solidFill>
                  <a:srgbClr val="D4D4D4"/>
                </a:solidFill>
                <a:effectLst/>
                <a:highlight>
                  <a:srgbClr val="1E1E1E"/>
                </a:highlight>
                <a:latin typeface="Consolas" panose="020B0609020204030204" pitchFamily="49" charset="0"/>
              </a:rPr>
              <a:t>(</a:t>
            </a:r>
            <a:r>
              <a:rPr lang="en-US" sz="2000" b="0" dirty="0">
                <a:solidFill>
                  <a:srgbClr val="CE9178"/>
                </a:solidFill>
                <a:effectLst/>
                <a:highlight>
                  <a:srgbClr val="1E1E1E"/>
                </a:highlight>
                <a:latin typeface="Consolas" panose="020B0609020204030204" pitchFamily="49" charset="0"/>
              </a:rPr>
              <a:t>"F"</a:t>
            </a:r>
            <a:r>
              <a:rPr lang="en-US" sz="2000" b="0" dirty="0">
                <a:solidFill>
                  <a:srgbClr val="D4D4D4"/>
                </a:solidFill>
                <a:effectLst/>
                <a:highlight>
                  <a:srgbClr val="1E1E1E"/>
                </a:highligh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1983154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CC9BC-95D2-7ADD-A0F6-87D2352F5F79}"/>
              </a:ext>
            </a:extLst>
          </p:cNvPr>
          <p:cNvSpPr>
            <a:spLocks noGrp="1"/>
          </p:cNvSpPr>
          <p:nvPr>
            <p:ph type="title"/>
          </p:nvPr>
        </p:nvSpPr>
        <p:spPr/>
        <p:txBody>
          <a:bodyPr/>
          <a:lstStyle/>
          <a:p>
            <a:r>
              <a:rPr lang="en-US" dirty="0"/>
              <a:t>Control Flows</a:t>
            </a:r>
            <a:endParaRPr lang="en-IN" dirty="0"/>
          </a:p>
        </p:txBody>
      </p:sp>
      <p:sp>
        <p:nvSpPr>
          <p:cNvPr id="3" name="Content Placeholder 2">
            <a:extLst>
              <a:ext uri="{FF2B5EF4-FFF2-40B4-BE49-F238E27FC236}">
                <a16:creationId xmlns:a16="http://schemas.microsoft.com/office/drawing/2014/main" id="{7E7BE92D-E95F-828F-F036-65C266C5C0AB}"/>
              </a:ext>
            </a:extLst>
          </p:cNvPr>
          <p:cNvSpPr>
            <a:spLocks noGrp="1"/>
          </p:cNvSpPr>
          <p:nvPr>
            <p:ph idx="1"/>
          </p:nvPr>
        </p:nvSpPr>
        <p:spPr>
          <a:xfrm>
            <a:off x="474216" y="1295400"/>
            <a:ext cx="8686800" cy="4953000"/>
          </a:xfrm>
        </p:spPr>
        <p:txBody>
          <a:bodyPr/>
          <a:lstStyle/>
          <a:p>
            <a:r>
              <a:rPr lang="en-US" dirty="0"/>
              <a:t>For loops</a:t>
            </a:r>
          </a:p>
          <a:p>
            <a:pPr marL="0" indent="0">
              <a:buNone/>
            </a:pPr>
            <a:r>
              <a:rPr lang="en-US" b="0" dirty="0">
                <a:solidFill>
                  <a:srgbClr val="C586C0"/>
                </a:solidFill>
                <a:effectLst/>
                <a:highlight>
                  <a:srgbClr val="1E1E1E"/>
                </a:highlight>
                <a:latin typeface="Consolas" panose="020B0609020204030204" pitchFamily="49" charset="0"/>
              </a:rPr>
              <a:t>for</a:t>
            </a:r>
            <a:r>
              <a:rPr lang="en-US" b="0" dirty="0">
                <a:solidFill>
                  <a:srgbClr val="D4D4D4"/>
                </a:solidFill>
                <a:effectLst/>
                <a:highlight>
                  <a:srgbClr val="1E1E1E"/>
                </a:highlight>
                <a:latin typeface="Consolas" panose="020B0609020204030204" pitchFamily="49" charset="0"/>
              </a:rPr>
              <a:t> </a:t>
            </a:r>
            <a:r>
              <a:rPr lang="en-US" b="0" dirty="0">
                <a:solidFill>
                  <a:srgbClr val="9CDCFE"/>
                </a:solidFill>
                <a:effectLst/>
                <a:highlight>
                  <a:srgbClr val="1E1E1E"/>
                </a:highlight>
                <a:latin typeface="Consolas" panose="020B0609020204030204" pitchFamily="49" charset="0"/>
              </a:rPr>
              <a:t>x</a:t>
            </a:r>
            <a:r>
              <a:rPr lang="en-US" b="0" dirty="0">
                <a:solidFill>
                  <a:srgbClr val="D4D4D4"/>
                </a:solidFill>
                <a:effectLst/>
                <a:highlight>
                  <a:srgbClr val="1E1E1E"/>
                </a:highlight>
                <a:latin typeface="Consolas" panose="020B0609020204030204" pitchFamily="49" charset="0"/>
              </a:rPr>
              <a:t> </a:t>
            </a:r>
            <a:r>
              <a:rPr lang="en-US" b="0" dirty="0">
                <a:solidFill>
                  <a:srgbClr val="C586C0"/>
                </a:solidFill>
                <a:effectLst/>
                <a:highlight>
                  <a:srgbClr val="1E1E1E"/>
                </a:highlight>
                <a:latin typeface="Consolas" panose="020B0609020204030204" pitchFamily="49" charset="0"/>
              </a:rPr>
              <a:t>in</a:t>
            </a:r>
            <a:r>
              <a:rPr lang="en-US" b="0" dirty="0">
                <a:solidFill>
                  <a:srgbClr val="D4D4D4"/>
                </a:solidFill>
                <a:effectLst/>
                <a:highlight>
                  <a:srgbClr val="1E1E1E"/>
                </a:highlight>
                <a:latin typeface="Consolas" panose="020B0609020204030204" pitchFamily="49" charset="0"/>
              </a:rPr>
              <a:t> </a:t>
            </a:r>
            <a:r>
              <a:rPr lang="en-US" b="0" dirty="0">
                <a:solidFill>
                  <a:srgbClr val="4EC9B0"/>
                </a:solidFill>
                <a:effectLst/>
                <a:highlight>
                  <a:srgbClr val="1E1E1E"/>
                </a:highlight>
                <a:latin typeface="Consolas" panose="020B0609020204030204" pitchFamily="49" charset="0"/>
              </a:rPr>
              <a:t>range</a:t>
            </a:r>
            <a:r>
              <a:rPr lang="en-US" b="0" dirty="0">
                <a:solidFill>
                  <a:srgbClr val="D4D4D4"/>
                </a:solidFill>
                <a:effectLst/>
                <a:highlight>
                  <a:srgbClr val="1E1E1E"/>
                </a:highlight>
                <a:latin typeface="Consolas" panose="020B0609020204030204" pitchFamily="49" charset="0"/>
              </a:rPr>
              <a:t>(</a:t>
            </a:r>
            <a:r>
              <a:rPr lang="en-US" b="0" dirty="0">
                <a:solidFill>
                  <a:srgbClr val="B5CEA8"/>
                </a:solidFill>
                <a:effectLst/>
                <a:highlight>
                  <a:srgbClr val="1E1E1E"/>
                </a:highlight>
                <a:latin typeface="Consolas" panose="020B0609020204030204" pitchFamily="49" charset="0"/>
              </a:rPr>
              <a:t>10</a:t>
            </a:r>
            <a:r>
              <a:rPr lang="en-US" b="0" dirty="0">
                <a:solidFill>
                  <a:srgbClr val="D4D4D4"/>
                </a:solidFill>
                <a:effectLst/>
                <a:highlight>
                  <a:srgbClr val="1E1E1E"/>
                </a:highlight>
                <a:latin typeface="Consolas" panose="020B0609020204030204" pitchFamily="49" charset="0"/>
              </a:rPr>
              <a:t>):</a:t>
            </a:r>
          </a:p>
          <a:p>
            <a:pPr marL="0" indent="0">
              <a:buNone/>
            </a:pPr>
            <a:r>
              <a:rPr lang="en-US" b="0" dirty="0">
                <a:solidFill>
                  <a:srgbClr val="D4D4D4"/>
                </a:solidFill>
                <a:effectLst/>
                <a:highlight>
                  <a:srgbClr val="1E1E1E"/>
                </a:highlight>
                <a:latin typeface="Consolas" panose="020B0609020204030204" pitchFamily="49" charset="0"/>
              </a:rPr>
              <a:t>    </a:t>
            </a:r>
            <a:r>
              <a:rPr lang="en-US" b="0" dirty="0">
                <a:solidFill>
                  <a:srgbClr val="DCDCAA"/>
                </a:solidFill>
                <a:effectLst/>
                <a:highlight>
                  <a:srgbClr val="1E1E1E"/>
                </a:highlight>
                <a:latin typeface="Consolas" panose="020B0609020204030204" pitchFamily="49" charset="0"/>
              </a:rPr>
              <a:t>print</a:t>
            </a:r>
            <a:r>
              <a:rPr lang="en-US" b="0" dirty="0">
                <a:solidFill>
                  <a:srgbClr val="D4D4D4"/>
                </a:solidFill>
                <a:effectLst/>
                <a:highlight>
                  <a:srgbClr val="1E1E1E"/>
                </a:highlight>
                <a:latin typeface="Consolas" panose="020B0609020204030204" pitchFamily="49" charset="0"/>
              </a:rPr>
              <a:t>(</a:t>
            </a:r>
            <a:r>
              <a:rPr lang="en-US" b="0" dirty="0">
                <a:solidFill>
                  <a:srgbClr val="9CDCFE"/>
                </a:solidFill>
                <a:effectLst/>
                <a:highlight>
                  <a:srgbClr val="1E1E1E"/>
                </a:highlight>
                <a:latin typeface="Consolas" panose="020B0609020204030204" pitchFamily="49" charset="0"/>
              </a:rPr>
              <a:t>x</a:t>
            </a:r>
            <a:r>
              <a:rPr lang="en-US" b="0" dirty="0">
                <a:solidFill>
                  <a:srgbClr val="D4D4D4"/>
                </a:solidFill>
                <a:effectLst/>
                <a:highlight>
                  <a:srgbClr val="1E1E1E"/>
                </a:highlight>
                <a:latin typeface="Consolas" panose="020B0609020204030204" pitchFamily="49" charset="0"/>
              </a:rPr>
              <a:t>)</a:t>
            </a:r>
          </a:p>
          <a:p>
            <a:pPr marL="0" indent="0">
              <a:buNone/>
            </a:pPr>
            <a:endParaRPr lang="en-US" dirty="0"/>
          </a:p>
          <a:p>
            <a:r>
              <a:rPr lang="en-US" dirty="0"/>
              <a:t>Expanded For loops</a:t>
            </a:r>
          </a:p>
          <a:p>
            <a:pPr marL="0" indent="0">
              <a:buNone/>
            </a:pPr>
            <a:r>
              <a:rPr lang="en-US" b="0" dirty="0">
                <a:solidFill>
                  <a:srgbClr val="C586C0"/>
                </a:solidFill>
                <a:effectLst/>
                <a:highlight>
                  <a:srgbClr val="1E1E1E"/>
                </a:highlight>
                <a:latin typeface="Consolas" panose="020B0609020204030204" pitchFamily="49" charset="0"/>
              </a:rPr>
              <a:t>for</a:t>
            </a:r>
            <a:r>
              <a:rPr lang="en-US" b="0" dirty="0">
                <a:solidFill>
                  <a:srgbClr val="D4D4D4"/>
                </a:solidFill>
                <a:effectLst/>
                <a:highlight>
                  <a:srgbClr val="1E1E1E"/>
                </a:highlight>
                <a:latin typeface="Consolas" panose="020B0609020204030204" pitchFamily="49" charset="0"/>
              </a:rPr>
              <a:t> </a:t>
            </a:r>
            <a:r>
              <a:rPr lang="en-US" b="0" dirty="0">
                <a:solidFill>
                  <a:srgbClr val="9CDCFE"/>
                </a:solidFill>
                <a:effectLst/>
                <a:highlight>
                  <a:srgbClr val="1E1E1E"/>
                </a:highlight>
                <a:latin typeface="Consolas" panose="020B0609020204030204" pitchFamily="49" charset="0"/>
              </a:rPr>
              <a:t>key</a:t>
            </a:r>
            <a:r>
              <a:rPr lang="en-US" b="0" dirty="0">
                <a:solidFill>
                  <a:srgbClr val="D4D4D4"/>
                </a:solidFill>
                <a:effectLst/>
                <a:highlight>
                  <a:srgbClr val="1E1E1E"/>
                </a:highlight>
                <a:latin typeface="Consolas" panose="020B0609020204030204" pitchFamily="49" charset="0"/>
              </a:rPr>
              <a:t>, </a:t>
            </a:r>
            <a:r>
              <a:rPr lang="en-US" b="0" dirty="0">
                <a:solidFill>
                  <a:srgbClr val="9CDCFE"/>
                </a:solidFill>
                <a:effectLst/>
                <a:highlight>
                  <a:srgbClr val="1E1E1E"/>
                </a:highlight>
                <a:latin typeface="Consolas" panose="020B0609020204030204" pitchFamily="49" charset="0"/>
              </a:rPr>
              <a:t>value</a:t>
            </a:r>
            <a:r>
              <a:rPr lang="en-US" b="0" dirty="0">
                <a:solidFill>
                  <a:srgbClr val="D4D4D4"/>
                </a:solidFill>
                <a:effectLst/>
                <a:highlight>
                  <a:srgbClr val="1E1E1E"/>
                </a:highlight>
                <a:latin typeface="Consolas" panose="020B0609020204030204" pitchFamily="49" charset="0"/>
              </a:rPr>
              <a:t> </a:t>
            </a:r>
            <a:r>
              <a:rPr lang="en-US" b="0" dirty="0">
                <a:solidFill>
                  <a:srgbClr val="C586C0"/>
                </a:solidFill>
                <a:effectLst/>
                <a:highlight>
                  <a:srgbClr val="1E1E1E"/>
                </a:highlight>
                <a:latin typeface="Consolas" panose="020B0609020204030204" pitchFamily="49" charset="0"/>
              </a:rPr>
              <a:t>in</a:t>
            </a:r>
            <a:r>
              <a:rPr lang="en-US" b="0" dirty="0">
                <a:solidFill>
                  <a:srgbClr val="D4D4D4"/>
                </a:solidFill>
                <a:effectLst/>
                <a:highlight>
                  <a:srgbClr val="1E1E1E"/>
                </a:highlight>
                <a:latin typeface="Consolas" panose="020B0609020204030204" pitchFamily="49" charset="0"/>
              </a:rPr>
              <a:t> </a:t>
            </a:r>
            <a:r>
              <a:rPr lang="en-US" b="0" dirty="0" err="1">
                <a:solidFill>
                  <a:srgbClr val="9CDCFE"/>
                </a:solidFill>
                <a:effectLst/>
                <a:highlight>
                  <a:srgbClr val="1E1E1E"/>
                </a:highlight>
                <a:latin typeface="Consolas" panose="020B0609020204030204" pitchFamily="49" charset="0"/>
              </a:rPr>
              <a:t>states</a:t>
            </a:r>
            <a:r>
              <a:rPr lang="en-US" b="0" dirty="0" err="1">
                <a:solidFill>
                  <a:srgbClr val="D4D4D4"/>
                </a:solidFill>
                <a:effectLst/>
                <a:highlight>
                  <a:srgbClr val="1E1E1E"/>
                </a:highlight>
                <a:latin typeface="Consolas" panose="020B0609020204030204" pitchFamily="49" charset="0"/>
              </a:rPr>
              <a:t>.</a:t>
            </a:r>
            <a:r>
              <a:rPr lang="en-US" b="0" dirty="0" err="1">
                <a:solidFill>
                  <a:srgbClr val="DCDCAA"/>
                </a:solidFill>
                <a:effectLst/>
                <a:highlight>
                  <a:srgbClr val="1E1E1E"/>
                </a:highlight>
                <a:latin typeface="Consolas" panose="020B0609020204030204" pitchFamily="49" charset="0"/>
              </a:rPr>
              <a:t>items</a:t>
            </a:r>
            <a:r>
              <a:rPr lang="en-US" b="0" dirty="0">
                <a:solidFill>
                  <a:srgbClr val="D4D4D4"/>
                </a:solidFill>
                <a:effectLst/>
                <a:highlight>
                  <a:srgbClr val="1E1E1E"/>
                </a:highlight>
                <a:latin typeface="Consolas" panose="020B0609020204030204" pitchFamily="49" charset="0"/>
              </a:rPr>
              <a:t>():</a:t>
            </a:r>
          </a:p>
          <a:p>
            <a:pPr marL="0" indent="0">
              <a:buNone/>
            </a:pPr>
            <a:r>
              <a:rPr lang="en-US" b="0" dirty="0">
                <a:solidFill>
                  <a:srgbClr val="D4D4D4"/>
                </a:solidFill>
                <a:effectLst/>
                <a:highlight>
                  <a:srgbClr val="1E1E1E"/>
                </a:highlight>
                <a:latin typeface="Consolas" panose="020B0609020204030204" pitchFamily="49" charset="0"/>
              </a:rPr>
              <a:t>     </a:t>
            </a:r>
            <a:r>
              <a:rPr lang="en-US" b="0" dirty="0">
                <a:solidFill>
                  <a:srgbClr val="DCDCAA"/>
                </a:solidFill>
                <a:effectLst/>
                <a:highlight>
                  <a:srgbClr val="1E1E1E"/>
                </a:highlight>
                <a:latin typeface="Consolas" panose="020B0609020204030204" pitchFamily="49" charset="0"/>
              </a:rPr>
              <a:t>print</a:t>
            </a:r>
            <a:r>
              <a:rPr lang="en-US" b="0" dirty="0">
                <a:solidFill>
                  <a:srgbClr val="D4D4D4"/>
                </a:solidFill>
                <a:effectLst/>
                <a:highlight>
                  <a:srgbClr val="1E1E1E"/>
                </a:highlight>
                <a:latin typeface="Consolas" panose="020B0609020204030204" pitchFamily="49" charset="0"/>
              </a:rPr>
              <a:t> (</a:t>
            </a:r>
            <a:r>
              <a:rPr lang="en-US" b="0" dirty="0" err="1">
                <a:solidFill>
                  <a:srgbClr val="9CDCFE"/>
                </a:solidFill>
                <a:effectLst/>
                <a:highlight>
                  <a:srgbClr val="1E1E1E"/>
                </a:highlight>
                <a:latin typeface="Consolas" panose="020B0609020204030204" pitchFamily="49" charset="0"/>
              </a:rPr>
              <a:t>key</a:t>
            </a:r>
            <a:r>
              <a:rPr lang="en-US" b="0" dirty="0" err="1">
                <a:solidFill>
                  <a:srgbClr val="D4D4D4"/>
                </a:solidFill>
                <a:effectLst/>
                <a:highlight>
                  <a:srgbClr val="1E1E1E"/>
                </a:highlight>
                <a:latin typeface="Consolas" panose="020B0609020204030204" pitchFamily="49" charset="0"/>
              </a:rPr>
              <a:t>,</a:t>
            </a:r>
            <a:r>
              <a:rPr lang="en-US" b="0" dirty="0" err="1">
                <a:solidFill>
                  <a:srgbClr val="9CDCFE"/>
                </a:solidFill>
                <a:effectLst/>
                <a:highlight>
                  <a:srgbClr val="1E1E1E"/>
                </a:highlight>
                <a:latin typeface="Consolas" panose="020B0609020204030204" pitchFamily="49" charset="0"/>
              </a:rPr>
              <a:t>value</a:t>
            </a:r>
            <a:r>
              <a:rPr lang="en-US" b="0" dirty="0">
                <a:solidFill>
                  <a:srgbClr val="D4D4D4"/>
                </a:solidFill>
                <a:effectLst/>
                <a:highlight>
                  <a:srgbClr val="1E1E1E"/>
                </a:highlight>
                <a:latin typeface="Consolas" panose="020B0609020204030204" pitchFamily="49" charset="0"/>
              </a:rPr>
              <a:t>)</a:t>
            </a:r>
          </a:p>
          <a:p>
            <a:pPr marL="0" indent="0">
              <a:buNone/>
            </a:pPr>
            <a:endParaRPr lang="en-US" dirty="0"/>
          </a:p>
          <a:p>
            <a:r>
              <a:rPr lang="en-US" dirty="0"/>
              <a:t>While loops</a:t>
            </a:r>
          </a:p>
          <a:p>
            <a:pPr marL="0" indent="0">
              <a:buNone/>
            </a:pPr>
            <a:r>
              <a:rPr lang="en-US" sz="2000" b="0" dirty="0">
                <a:solidFill>
                  <a:srgbClr val="9CDCFE"/>
                </a:solidFill>
                <a:effectLst/>
                <a:highlight>
                  <a:srgbClr val="1E1E1E"/>
                </a:highlight>
                <a:latin typeface="Consolas" panose="020B0609020204030204" pitchFamily="49" charset="0"/>
              </a:rPr>
              <a:t>x</a:t>
            </a:r>
            <a:r>
              <a:rPr lang="en-US" sz="2000" b="0" dirty="0">
                <a:solidFill>
                  <a:srgbClr val="D4D4D4"/>
                </a:solidFill>
                <a:effectLst/>
                <a:highlight>
                  <a:srgbClr val="1E1E1E"/>
                </a:highlight>
                <a:latin typeface="Consolas" panose="020B0609020204030204" pitchFamily="49" charset="0"/>
              </a:rPr>
              <a:t>=</a:t>
            </a:r>
            <a:r>
              <a:rPr lang="en-US" sz="2000" b="0" dirty="0">
                <a:solidFill>
                  <a:srgbClr val="B5CEA8"/>
                </a:solidFill>
                <a:effectLst/>
                <a:highlight>
                  <a:srgbClr val="1E1E1E"/>
                </a:highlight>
                <a:latin typeface="Consolas" panose="020B0609020204030204" pitchFamily="49" charset="0"/>
              </a:rPr>
              <a:t>0</a:t>
            </a:r>
            <a:endParaRPr lang="en-US" sz="2000" b="0" dirty="0">
              <a:solidFill>
                <a:srgbClr val="D4D4D4"/>
              </a:solidFill>
              <a:effectLst/>
              <a:highlight>
                <a:srgbClr val="1E1E1E"/>
              </a:highlight>
              <a:latin typeface="Consolas" panose="020B0609020204030204" pitchFamily="49" charset="0"/>
            </a:endParaRPr>
          </a:p>
          <a:p>
            <a:pPr marL="0" indent="0">
              <a:buNone/>
            </a:pPr>
            <a:r>
              <a:rPr lang="en-US" sz="2000" b="0" dirty="0">
                <a:solidFill>
                  <a:srgbClr val="C586C0"/>
                </a:solidFill>
                <a:effectLst/>
                <a:highlight>
                  <a:srgbClr val="1E1E1E"/>
                </a:highlight>
                <a:latin typeface="Consolas" panose="020B0609020204030204" pitchFamily="49" charset="0"/>
              </a:rPr>
              <a:t>while</a:t>
            </a:r>
            <a:r>
              <a:rPr lang="en-US" sz="2000" b="0" dirty="0">
                <a:solidFill>
                  <a:srgbClr val="D4D4D4"/>
                </a:solidFill>
                <a:effectLst/>
                <a:highlight>
                  <a:srgbClr val="1E1E1E"/>
                </a:highlight>
                <a:latin typeface="Consolas" panose="020B0609020204030204" pitchFamily="49" charset="0"/>
              </a:rPr>
              <a:t> </a:t>
            </a:r>
            <a:r>
              <a:rPr lang="en-US" sz="2000" b="0" dirty="0">
                <a:solidFill>
                  <a:srgbClr val="9CDCFE"/>
                </a:solidFill>
                <a:effectLst/>
                <a:highlight>
                  <a:srgbClr val="1E1E1E"/>
                </a:highlight>
                <a:latin typeface="Consolas" panose="020B0609020204030204" pitchFamily="49" charset="0"/>
              </a:rPr>
              <a:t>x</a:t>
            </a:r>
            <a:r>
              <a:rPr lang="en-US" sz="2000" b="0" dirty="0">
                <a:solidFill>
                  <a:srgbClr val="D4D4D4"/>
                </a:solidFill>
                <a:effectLst/>
                <a:highlight>
                  <a:srgbClr val="1E1E1E"/>
                </a:highlight>
                <a:latin typeface="Consolas" panose="020B0609020204030204" pitchFamily="49" charset="0"/>
              </a:rPr>
              <a:t> &lt; </a:t>
            </a:r>
            <a:r>
              <a:rPr lang="en-US" sz="2000" b="0" dirty="0">
                <a:solidFill>
                  <a:srgbClr val="B5CEA8"/>
                </a:solidFill>
                <a:effectLst/>
                <a:highlight>
                  <a:srgbClr val="1E1E1E"/>
                </a:highlight>
                <a:latin typeface="Consolas" panose="020B0609020204030204" pitchFamily="49" charset="0"/>
              </a:rPr>
              <a:t>100</a:t>
            </a:r>
            <a:r>
              <a:rPr lang="en-US" sz="2000" b="0" dirty="0">
                <a:solidFill>
                  <a:srgbClr val="D4D4D4"/>
                </a:solidFill>
                <a:effectLst/>
                <a:highlight>
                  <a:srgbClr val="1E1E1E"/>
                </a:highlight>
                <a:latin typeface="Consolas" panose="020B0609020204030204" pitchFamily="49" charset="0"/>
              </a:rPr>
              <a:t>:</a:t>
            </a:r>
          </a:p>
          <a:p>
            <a:pPr marL="0" indent="0">
              <a:buNone/>
            </a:pPr>
            <a:r>
              <a:rPr lang="en-US" sz="2000" b="0" dirty="0">
                <a:solidFill>
                  <a:srgbClr val="D4D4D4"/>
                </a:solidFill>
                <a:effectLst/>
                <a:highlight>
                  <a:srgbClr val="1E1E1E"/>
                </a:highlight>
                <a:latin typeface="Consolas" panose="020B0609020204030204" pitchFamily="49" charset="0"/>
              </a:rPr>
              <a:t>    </a:t>
            </a:r>
            <a:r>
              <a:rPr lang="en-US" sz="2000" b="0" dirty="0">
                <a:solidFill>
                  <a:srgbClr val="DCDCAA"/>
                </a:solidFill>
                <a:effectLst/>
                <a:highlight>
                  <a:srgbClr val="1E1E1E"/>
                </a:highlight>
                <a:latin typeface="Consolas" panose="020B0609020204030204" pitchFamily="49" charset="0"/>
              </a:rPr>
              <a:t>print</a:t>
            </a:r>
            <a:r>
              <a:rPr lang="en-US" sz="2000" b="0" dirty="0">
                <a:solidFill>
                  <a:srgbClr val="D4D4D4"/>
                </a:solidFill>
                <a:effectLst/>
                <a:highlight>
                  <a:srgbClr val="1E1E1E"/>
                </a:highlight>
                <a:latin typeface="Consolas" panose="020B0609020204030204" pitchFamily="49" charset="0"/>
              </a:rPr>
              <a:t>(</a:t>
            </a:r>
            <a:r>
              <a:rPr lang="en-US" sz="2000" b="0" dirty="0">
                <a:solidFill>
                  <a:srgbClr val="9CDCFE"/>
                </a:solidFill>
                <a:effectLst/>
                <a:highlight>
                  <a:srgbClr val="1E1E1E"/>
                </a:highlight>
                <a:latin typeface="Consolas" panose="020B0609020204030204" pitchFamily="49" charset="0"/>
              </a:rPr>
              <a:t>x</a:t>
            </a:r>
            <a:r>
              <a:rPr lang="en-US" sz="2000" b="0" dirty="0">
                <a:solidFill>
                  <a:srgbClr val="D4D4D4"/>
                </a:solidFill>
                <a:effectLst/>
                <a:highlight>
                  <a:srgbClr val="1E1E1E"/>
                </a:highlight>
                <a:latin typeface="Consolas" panose="020B0609020204030204" pitchFamily="49" charset="0"/>
              </a:rPr>
              <a:t>)</a:t>
            </a:r>
          </a:p>
          <a:p>
            <a:pPr marL="0" indent="0">
              <a:buNone/>
            </a:pPr>
            <a:r>
              <a:rPr lang="en-US" sz="2000" b="0" dirty="0">
                <a:solidFill>
                  <a:srgbClr val="D4D4D4"/>
                </a:solidFill>
                <a:effectLst/>
                <a:highlight>
                  <a:srgbClr val="1E1E1E"/>
                </a:highlight>
                <a:latin typeface="Consolas" panose="020B0609020204030204" pitchFamily="49" charset="0"/>
              </a:rPr>
              <a:t>    </a:t>
            </a:r>
            <a:r>
              <a:rPr lang="en-US" sz="2000" b="0" dirty="0">
                <a:solidFill>
                  <a:srgbClr val="9CDCFE"/>
                </a:solidFill>
                <a:effectLst/>
                <a:highlight>
                  <a:srgbClr val="1E1E1E"/>
                </a:highlight>
                <a:latin typeface="Consolas" panose="020B0609020204030204" pitchFamily="49" charset="0"/>
              </a:rPr>
              <a:t>x</a:t>
            </a:r>
            <a:r>
              <a:rPr lang="en-US" sz="2000" b="0" dirty="0">
                <a:solidFill>
                  <a:srgbClr val="D4D4D4"/>
                </a:solidFill>
                <a:effectLst/>
                <a:highlight>
                  <a:srgbClr val="1E1E1E"/>
                </a:highlight>
                <a:latin typeface="Consolas" panose="020B0609020204030204" pitchFamily="49" charset="0"/>
              </a:rPr>
              <a:t> += </a:t>
            </a:r>
            <a:r>
              <a:rPr lang="en-US" sz="2000" b="0" dirty="0">
                <a:solidFill>
                  <a:srgbClr val="B5CEA8"/>
                </a:solidFill>
                <a:effectLst/>
                <a:highlight>
                  <a:srgbClr val="1E1E1E"/>
                </a:highlight>
                <a:latin typeface="Consolas" panose="020B0609020204030204" pitchFamily="49" charset="0"/>
              </a:rPr>
              <a:t>1</a:t>
            </a:r>
            <a:endParaRPr lang="en-US" sz="2000" b="0" dirty="0">
              <a:solidFill>
                <a:srgbClr val="D4D4D4"/>
              </a:solidFill>
              <a:effectLst/>
              <a:highlight>
                <a:srgbClr val="1E1E1E"/>
              </a:highligh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624233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5935A-BDCA-EFE6-7075-27D0DA08A691}"/>
              </a:ext>
            </a:extLst>
          </p:cNvPr>
          <p:cNvSpPr>
            <a:spLocks noGrp="1"/>
          </p:cNvSpPr>
          <p:nvPr>
            <p:ph type="title"/>
          </p:nvPr>
        </p:nvSpPr>
        <p:spPr/>
        <p:txBody>
          <a:bodyPr/>
          <a:lstStyle/>
          <a:p>
            <a:r>
              <a:rPr lang="en-US" dirty="0"/>
              <a:t>Break &amp; Continue</a:t>
            </a:r>
            <a:endParaRPr lang="en-IN" dirty="0"/>
          </a:p>
        </p:txBody>
      </p:sp>
      <p:sp>
        <p:nvSpPr>
          <p:cNvPr id="3" name="Content Placeholder 2">
            <a:extLst>
              <a:ext uri="{FF2B5EF4-FFF2-40B4-BE49-F238E27FC236}">
                <a16:creationId xmlns:a16="http://schemas.microsoft.com/office/drawing/2014/main" id="{D09416E5-8AE4-6D53-A23B-CEB277C14FC6}"/>
              </a:ext>
            </a:extLst>
          </p:cNvPr>
          <p:cNvSpPr>
            <a:spLocks noGrp="1"/>
          </p:cNvSpPr>
          <p:nvPr>
            <p:ph idx="1"/>
          </p:nvPr>
        </p:nvSpPr>
        <p:spPr/>
        <p:txBody>
          <a:bodyPr/>
          <a:lstStyle/>
          <a:p>
            <a:pPr marL="0" indent="0">
              <a:buNone/>
            </a:pPr>
            <a:r>
              <a:rPr lang="en-US" b="0" dirty="0">
                <a:solidFill>
                  <a:srgbClr val="C586C0"/>
                </a:solidFill>
                <a:effectLst/>
                <a:highlight>
                  <a:srgbClr val="1E1E1E"/>
                </a:highlight>
                <a:latin typeface="Consolas" panose="020B0609020204030204" pitchFamily="49" charset="0"/>
              </a:rPr>
              <a:t>for</a:t>
            </a:r>
            <a:r>
              <a:rPr lang="en-US" b="0" dirty="0">
                <a:solidFill>
                  <a:srgbClr val="D4D4D4"/>
                </a:solidFill>
                <a:effectLst/>
                <a:highlight>
                  <a:srgbClr val="1E1E1E"/>
                </a:highlight>
                <a:latin typeface="Consolas" panose="020B0609020204030204" pitchFamily="49" charset="0"/>
              </a:rPr>
              <a:t> </a:t>
            </a:r>
            <a:r>
              <a:rPr lang="en-US" b="0" dirty="0">
                <a:solidFill>
                  <a:srgbClr val="9CDCFE"/>
                </a:solidFill>
                <a:effectLst/>
                <a:highlight>
                  <a:srgbClr val="1E1E1E"/>
                </a:highlight>
                <a:latin typeface="Consolas" panose="020B0609020204030204" pitchFamily="49" charset="0"/>
              </a:rPr>
              <a:t>num</a:t>
            </a:r>
            <a:r>
              <a:rPr lang="en-US" b="0" dirty="0">
                <a:solidFill>
                  <a:srgbClr val="D4D4D4"/>
                </a:solidFill>
                <a:effectLst/>
                <a:highlight>
                  <a:srgbClr val="1E1E1E"/>
                </a:highlight>
                <a:latin typeface="Consolas" panose="020B0609020204030204" pitchFamily="49" charset="0"/>
              </a:rPr>
              <a:t> </a:t>
            </a:r>
            <a:r>
              <a:rPr lang="en-US" b="0" dirty="0">
                <a:solidFill>
                  <a:srgbClr val="C586C0"/>
                </a:solidFill>
                <a:effectLst/>
                <a:highlight>
                  <a:srgbClr val="1E1E1E"/>
                </a:highlight>
                <a:latin typeface="Consolas" panose="020B0609020204030204" pitchFamily="49" charset="0"/>
              </a:rPr>
              <a:t>in</a:t>
            </a:r>
            <a:r>
              <a:rPr lang="en-US" b="0" dirty="0">
                <a:solidFill>
                  <a:srgbClr val="D4D4D4"/>
                </a:solidFill>
                <a:effectLst/>
                <a:highlight>
                  <a:srgbClr val="1E1E1E"/>
                </a:highlight>
                <a:latin typeface="Consolas" panose="020B0609020204030204" pitchFamily="49" charset="0"/>
              </a:rPr>
              <a:t> </a:t>
            </a:r>
            <a:r>
              <a:rPr lang="en-US" b="0" dirty="0">
                <a:solidFill>
                  <a:srgbClr val="4EC9B0"/>
                </a:solidFill>
                <a:effectLst/>
                <a:highlight>
                  <a:srgbClr val="1E1E1E"/>
                </a:highlight>
                <a:latin typeface="Consolas" panose="020B0609020204030204" pitchFamily="49" charset="0"/>
              </a:rPr>
              <a:t>range</a:t>
            </a:r>
            <a:r>
              <a:rPr lang="en-US" b="0" dirty="0">
                <a:solidFill>
                  <a:srgbClr val="D4D4D4"/>
                </a:solidFill>
                <a:effectLst/>
                <a:highlight>
                  <a:srgbClr val="1E1E1E"/>
                </a:highlight>
                <a:latin typeface="Consolas" panose="020B0609020204030204" pitchFamily="49" charset="0"/>
              </a:rPr>
              <a:t>(</a:t>
            </a:r>
            <a:r>
              <a:rPr lang="en-US" b="0" dirty="0">
                <a:solidFill>
                  <a:srgbClr val="B5CEA8"/>
                </a:solidFill>
                <a:effectLst/>
                <a:highlight>
                  <a:srgbClr val="1E1E1E"/>
                </a:highlight>
                <a:latin typeface="Consolas" panose="020B0609020204030204" pitchFamily="49" charset="0"/>
              </a:rPr>
              <a:t>0</a:t>
            </a:r>
            <a:r>
              <a:rPr lang="en-US" b="0" dirty="0">
                <a:solidFill>
                  <a:srgbClr val="D4D4D4"/>
                </a:solidFill>
                <a:effectLst/>
                <a:highlight>
                  <a:srgbClr val="1E1E1E"/>
                </a:highlight>
                <a:latin typeface="Consolas" panose="020B0609020204030204" pitchFamily="49" charset="0"/>
              </a:rPr>
              <a:t>,</a:t>
            </a:r>
            <a:r>
              <a:rPr lang="en-US" b="0" dirty="0">
                <a:solidFill>
                  <a:srgbClr val="B5CEA8"/>
                </a:solidFill>
                <a:effectLst/>
                <a:highlight>
                  <a:srgbClr val="1E1E1E"/>
                </a:highlight>
                <a:latin typeface="Consolas" panose="020B0609020204030204" pitchFamily="49" charset="0"/>
              </a:rPr>
              <a:t>10</a:t>
            </a:r>
            <a:r>
              <a:rPr lang="en-US" b="0" dirty="0">
                <a:solidFill>
                  <a:srgbClr val="D4D4D4"/>
                </a:solidFill>
                <a:effectLst/>
                <a:highlight>
                  <a:srgbClr val="1E1E1E"/>
                </a:highlight>
                <a:latin typeface="Consolas" panose="020B0609020204030204" pitchFamily="49" charset="0"/>
              </a:rPr>
              <a:t>):</a:t>
            </a:r>
          </a:p>
          <a:p>
            <a:pPr marL="0" indent="0">
              <a:buNone/>
            </a:pPr>
            <a:r>
              <a:rPr lang="en-US" b="0" dirty="0">
                <a:solidFill>
                  <a:srgbClr val="D4D4D4"/>
                </a:solidFill>
                <a:effectLst/>
                <a:highlight>
                  <a:srgbClr val="1E1E1E"/>
                </a:highlight>
                <a:latin typeface="Consolas" panose="020B0609020204030204" pitchFamily="49" charset="0"/>
              </a:rPr>
              <a:t>    </a:t>
            </a:r>
            <a:r>
              <a:rPr lang="en-US" b="0" dirty="0">
                <a:solidFill>
                  <a:srgbClr val="C586C0"/>
                </a:solidFill>
                <a:effectLst/>
                <a:highlight>
                  <a:srgbClr val="1E1E1E"/>
                </a:highlight>
                <a:latin typeface="Consolas" panose="020B0609020204030204" pitchFamily="49" charset="0"/>
              </a:rPr>
              <a:t>if</a:t>
            </a:r>
            <a:r>
              <a:rPr lang="en-US" b="0" dirty="0">
                <a:solidFill>
                  <a:srgbClr val="D4D4D4"/>
                </a:solidFill>
                <a:effectLst/>
                <a:highlight>
                  <a:srgbClr val="1E1E1E"/>
                </a:highlight>
                <a:latin typeface="Consolas" panose="020B0609020204030204" pitchFamily="49" charset="0"/>
              </a:rPr>
              <a:t> </a:t>
            </a:r>
            <a:r>
              <a:rPr lang="en-US" b="0" dirty="0">
                <a:solidFill>
                  <a:srgbClr val="9CDCFE"/>
                </a:solidFill>
                <a:effectLst/>
                <a:highlight>
                  <a:srgbClr val="1E1E1E"/>
                </a:highlight>
                <a:latin typeface="Consolas" panose="020B0609020204030204" pitchFamily="49" charset="0"/>
              </a:rPr>
              <a:t>num</a:t>
            </a:r>
            <a:r>
              <a:rPr lang="en-US" b="0" dirty="0">
                <a:solidFill>
                  <a:srgbClr val="D4D4D4"/>
                </a:solidFill>
                <a:effectLst/>
                <a:highlight>
                  <a:srgbClr val="1E1E1E"/>
                </a:highlight>
                <a:latin typeface="Consolas" panose="020B0609020204030204" pitchFamily="49" charset="0"/>
              </a:rPr>
              <a:t> == </a:t>
            </a:r>
            <a:r>
              <a:rPr lang="en-US" b="0" dirty="0">
                <a:solidFill>
                  <a:srgbClr val="B5CEA8"/>
                </a:solidFill>
                <a:effectLst/>
                <a:highlight>
                  <a:srgbClr val="1E1E1E"/>
                </a:highlight>
                <a:latin typeface="Consolas" panose="020B0609020204030204" pitchFamily="49" charset="0"/>
              </a:rPr>
              <a:t>5</a:t>
            </a:r>
            <a:r>
              <a:rPr lang="en-US" b="0" dirty="0">
                <a:solidFill>
                  <a:srgbClr val="D4D4D4"/>
                </a:solidFill>
                <a:effectLst/>
                <a:highlight>
                  <a:srgbClr val="1E1E1E"/>
                </a:highlight>
                <a:latin typeface="Consolas" panose="020B0609020204030204" pitchFamily="49" charset="0"/>
              </a:rPr>
              <a:t>:</a:t>
            </a:r>
          </a:p>
          <a:p>
            <a:pPr marL="0" indent="0">
              <a:buNone/>
            </a:pPr>
            <a:r>
              <a:rPr lang="en-US" b="0" dirty="0">
                <a:solidFill>
                  <a:srgbClr val="D4D4D4"/>
                </a:solidFill>
                <a:effectLst/>
                <a:highlight>
                  <a:srgbClr val="1E1E1E"/>
                </a:highlight>
                <a:latin typeface="Consolas" panose="020B0609020204030204" pitchFamily="49" charset="0"/>
              </a:rPr>
              <a:t>        </a:t>
            </a:r>
            <a:r>
              <a:rPr lang="en-US" b="0" dirty="0">
                <a:solidFill>
                  <a:srgbClr val="C586C0"/>
                </a:solidFill>
                <a:effectLst/>
                <a:highlight>
                  <a:srgbClr val="1E1E1E"/>
                </a:highlight>
                <a:latin typeface="Consolas" panose="020B0609020204030204" pitchFamily="49" charset="0"/>
              </a:rPr>
              <a:t>break</a:t>
            </a:r>
            <a:endParaRPr lang="en-US" b="0" dirty="0">
              <a:solidFill>
                <a:srgbClr val="D4D4D4"/>
              </a:solidFill>
              <a:effectLst/>
              <a:highlight>
                <a:srgbClr val="1E1E1E"/>
              </a:highlight>
              <a:latin typeface="Consolas" panose="020B0609020204030204" pitchFamily="49" charset="0"/>
            </a:endParaRPr>
          </a:p>
          <a:p>
            <a:pPr marL="0" indent="0">
              <a:buNone/>
            </a:pPr>
            <a:r>
              <a:rPr lang="en-US" b="0" dirty="0">
                <a:solidFill>
                  <a:srgbClr val="D4D4D4"/>
                </a:solidFill>
                <a:effectLst/>
                <a:highlight>
                  <a:srgbClr val="1E1E1E"/>
                </a:highlight>
                <a:latin typeface="Consolas" panose="020B0609020204030204" pitchFamily="49" charset="0"/>
              </a:rPr>
              <a:t>    </a:t>
            </a:r>
            <a:r>
              <a:rPr lang="en-US" b="0" dirty="0">
                <a:solidFill>
                  <a:srgbClr val="DCDCAA"/>
                </a:solidFill>
                <a:effectLst/>
                <a:highlight>
                  <a:srgbClr val="1E1E1E"/>
                </a:highlight>
                <a:latin typeface="Consolas" panose="020B0609020204030204" pitchFamily="49" charset="0"/>
              </a:rPr>
              <a:t>print</a:t>
            </a:r>
            <a:r>
              <a:rPr lang="en-US" b="0" dirty="0">
                <a:solidFill>
                  <a:srgbClr val="D4D4D4"/>
                </a:solidFill>
                <a:effectLst/>
                <a:highlight>
                  <a:srgbClr val="1E1E1E"/>
                </a:highlight>
                <a:latin typeface="Consolas" panose="020B0609020204030204" pitchFamily="49" charset="0"/>
              </a:rPr>
              <a:t>(</a:t>
            </a:r>
            <a:r>
              <a:rPr lang="en-US" b="0" dirty="0" err="1">
                <a:solidFill>
                  <a:srgbClr val="569CD6"/>
                </a:solidFill>
                <a:effectLst/>
                <a:highlight>
                  <a:srgbClr val="1E1E1E"/>
                </a:highlight>
                <a:latin typeface="Consolas" panose="020B0609020204030204" pitchFamily="49" charset="0"/>
              </a:rPr>
              <a:t>f</a:t>
            </a:r>
            <a:r>
              <a:rPr lang="en-US" b="0" dirty="0" err="1">
                <a:solidFill>
                  <a:srgbClr val="CE9178"/>
                </a:solidFill>
                <a:effectLst/>
                <a:highlight>
                  <a:srgbClr val="1E1E1E"/>
                </a:highlight>
                <a:latin typeface="Consolas" panose="020B0609020204030204" pitchFamily="49" charset="0"/>
              </a:rPr>
              <a:t>'Iteration</a:t>
            </a:r>
            <a:r>
              <a:rPr lang="en-US" b="0" dirty="0">
                <a:solidFill>
                  <a:srgbClr val="CE9178"/>
                </a:solidFill>
                <a:effectLst/>
                <a:highlight>
                  <a:srgbClr val="1E1E1E"/>
                </a:highlight>
                <a:latin typeface="Consolas" panose="020B0609020204030204" pitchFamily="49" charset="0"/>
              </a:rPr>
              <a:t>: </a:t>
            </a:r>
            <a:r>
              <a:rPr lang="en-US" b="0" dirty="0">
                <a:solidFill>
                  <a:srgbClr val="569CD6"/>
                </a:solidFill>
                <a:effectLst/>
                <a:highlight>
                  <a:srgbClr val="1E1E1E"/>
                </a:highlight>
                <a:latin typeface="Consolas" panose="020B0609020204030204" pitchFamily="49" charset="0"/>
              </a:rPr>
              <a:t>{</a:t>
            </a:r>
            <a:r>
              <a:rPr lang="en-US" b="0" dirty="0">
                <a:solidFill>
                  <a:srgbClr val="9CDCFE"/>
                </a:solidFill>
                <a:effectLst/>
                <a:highlight>
                  <a:srgbClr val="1E1E1E"/>
                </a:highlight>
                <a:latin typeface="Consolas" panose="020B0609020204030204" pitchFamily="49" charset="0"/>
              </a:rPr>
              <a:t>num</a:t>
            </a:r>
            <a:r>
              <a:rPr lang="en-US" b="0" dirty="0">
                <a:solidFill>
                  <a:srgbClr val="569CD6"/>
                </a:solidFill>
                <a:effectLst/>
                <a:highlight>
                  <a:srgbClr val="1E1E1E"/>
                </a:highlight>
                <a:latin typeface="Consolas" panose="020B0609020204030204" pitchFamily="49" charset="0"/>
              </a:rPr>
              <a:t>}</a:t>
            </a:r>
            <a:r>
              <a:rPr lang="en-US" b="0" dirty="0">
                <a:solidFill>
                  <a:srgbClr val="CE9178"/>
                </a:solidFill>
                <a:effectLst/>
                <a:highlight>
                  <a:srgbClr val="1E1E1E"/>
                </a:highlight>
                <a:latin typeface="Consolas" panose="020B0609020204030204" pitchFamily="49" charset="0"/>
              </a:rPr>
              <a:t>'</a:t>
            </a:r>
            <a:r>
              <a:rPr lang="en-US" b="0" dirty="0">
                <a:solidFill>
                  <a:srgbClr val="D4D4D4"/>
                </a:solidFill>
                <a:effectLst/>
                <a:highlight>
                  <a:srgbClr val="1E1E1E"/>
                </a:highlight>
                <a:latin typeface="Consolas" panose="020B0609020204030204" pitchFamily="49" charset="0"/>
              </a:rPr>
              <a:t>)</a:t>
            </a:r>
          </a:p>
          <a:p>
            <a:pPr marL="0" indent="0">
              <a:buNone/>
            </a:pPr>
            <a:endParaRPr lang="en-IN" dirty="0"/>
          </a:p>
          <a:p>
            <a:pPr marL="0" indent="0">
              <a:buNone/>
            </a:pPr>
            <a:r>
              <a:rPr lang="en-IN" b="1" u="sng" dirty="0"/>
              <a:t>Output</a:t>
            </a:r>
          </a:p>
          <a:p>
            <a:pPr marL="0" indent="0">
              <a:buNone/>
            </a:pPr>
            <a:r>
              <a:rPr lang="en-IN" dirty="0"/>
              <a:t>Iteration: 0</a:t>
            </a:r>
          </a:p>
          <a:p>
            <a:pPr marL="0" indent="0">
              <a:buNone/>
            </a:pPr>
            <a:r>
              <a:rPr lang="en-IN" dirty="0"/>
              <a:t>Iteration: 1</a:t>
            </a:r>
          </a:p>
          <a:p>
            <a:pPr marL="0" indent="0">
              <a:buNone/>
            </a:pPr>
            <a:r>
              <a:rPr lang="en-IN" dirty="0"/>
              <a:t>Iteration: 2</a:t>
            </a:r>
          </a:p>
          <a:p>
            <a:pPr marL="0" indent="0">
              <a:buNone/>
            </a:pPr>
            <a:r>
              <a:rPr lang="en-IN" dirty="0"/>
              <a:t>Iteration: 3</a:t>
            </a:r>
          </a:p>
          <a:p>
            <a:pPr marL="0" indent="0">
              <a:buNone/>
            </a:pPr>
            <a:r>
              <a:rPr lang="en-IN" dirty="0"/>
              <a:t>Iteration: 4</a:t>
            </a:r>
          </a:p>
          <a:p>
            <a:endParaRPr lang="en-IN" dirty="0"/>
          </a:p>
          <a:p>
            <a:endParaRPr lang="en-IN" dirty="0"/>
          </a:p>
        </p:txBody>
      </p:sp>
    </p:spTree>
    <p:extLst>
      <p:ext uri="{BB962C8B-B14F-4D97-AF65-F5344CB8AC3E}">
        <p14:creationId xmlns:p14="http://schemas.microsoft.com/office/powerpoint/2010/main" val="1822987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C9B21-B42D-1A0A-B982-28C72F98AA9F}"/>
              </a:ext>
            </a:extLst>
          </p:cNvPr>
          <p:cNvSpPr>
            <a:spLocks noGrp="1"/>
          </p:cNvSpPr>
          <p:nvPr>
            <p:ph type="title"/>
          </p:nvPr>
        </p:nvSpPr>
        <p:spPr/>
        <p:txBody>
          <a:bodyPr/>
          <a:lstStyle/>
          <a:p>
            <a:r>
              <a:rPr lang="en-US" dirty="0"/>
              <a:t>Break &amp; Continue</a:t>
            </a:r>
            <a:endParaRPr lang="en-IN" dirty="0"/>
          </a:p>
        </p:txBody>
      </p:sp>
      <p:sp>
        <p:nvSpPr>
          <p:cNvPr id="3" name="Content Placeholder 2">
            <a:extLst>
              <a:ext uri="{FF2B5EF4-FFF2-40B4-BE49-F238E27FC236}">
                <a16:creationId xmlns:a16="http://schemas.microsoft.com/office/drawing/2014/main" id="{36FB15E6-B5B5-0D3D-6D21-0B43D77B5C3F}"/>
              </a:ext>
            </a:extLst>
          </p:cNvPr>
          <p:cNvSpPr>
            <a:spLocks noGrp="1"/>
          </p:cNvSpPr>
          <p:nvPr>
            <p:ph idx="1"/>
          </p:nvPr>
        </p:nvSpPr>
        <p:spPr>
          <a:xfrm>
            <a:off x="304800" y="1133382"/>
            <a:ext cx="8686800" cy="5038817"/>
          </a:xfrm>
        </p:spPr>
        <p:txBody>
          <a:bodyPr/>
          <a:lstStyle/>
          <a:p>
            <a:pPr marL="0" indent="0">
              <a:buNone/>
            </a:pPr>
            <a:r>
              <a:rPr lang="en-US" b="0" dirty="0">
                <a:solidFill>
                  <a:srgbClr val="C586C0"/>
                </a:solidFill>
                <a:effectLst/>
                <a:highlight>
                  <a:srgbClr val="1E1E1E"/>
                </a:highlight>
                <a:latin typeface="Consolas" panose="020B0609020204030204" pitchFamily="49" charset="0"/>
              </a:rPr>
              <a:t>for</a:t>
            </a:r>
            <a:r>
              <a:rPr lang="en-US" b="0" dirty="0">
                <a:solidFill>
                  <a:srgbClr val="D4D4D4"/>
                </a:solidFill>
                <a:effectLst/>
                <a:highlight>
                  <a:srgbClr val="1E1E1E"/>
                </a:highlight>
                <a:latin typeface="Consolas" panose="020B0609020204030204" pitchFamily="49" charset="0"/>
              </a:rPr>
              <a:t> </a:t>
            </a:r>
            <a:r>
              <a:rPr lang="en-US" b="0" dirty="0">
                <a:solidFill>
                  <a:srgbClr val="9CDCFE"/>
                </a:solidFill>
                <a:effectLst/>
                <a:highlight>
                  <a:srgbClr val="1E1E1E"/>
                </a:highlight>
                <a:latin typeface="Consolas" panose="020B0609020204030204" pitchFamily="49" charset="0"/>
              </a:rPr>
              <a:t>num</a:t>
            </a:r>
            <a:r>
              <a:rPr lang="en-US" b="0" dirty="0">
                <a:solidFill>
                  <a:srgbClr val="D4D4D4"/>
                </a:solidFill>
                <a:effectLst/>
                <a:highlight>
                  <a:srgbClr val="1E1E1E"/>
                </a:highlight>
                <a:latin typeface="Consolas" panose="020B0609020204030204" pitchFamily="49" charset="0"/>
              </a:rPr>
              <a:t> </a:t>
            </a:r>
            <a:r>
              <a:rPr lang="en-US" b="0" dirty="0">
                <a:solidFill>
                  <a:srgbClr val="C586C0"/>
                </a:solidFill>
                <a:effectLst/>
                <a:highlight>
                  <a:srgbClr val="1E1E1E"/>
                </a:highlight>
                <a:latin typeface="Consolas" panose="020B0609020204030204" pitchFamily="49" charset="0"/>
              </a:rPr>
              <a:t>in</a:t>
            </a:r>
            <a:r>
              <a:rPr lang="en-US" b="0" dirty="0">
                <a:solidFill>
                  <a:srgbClr val="D4D4D4"/>
                </a:solidFill>
                <a:effectLst/>
                <a:highlight>
                  <a:srgbClr val="1E1E1E"/>
                </a:highlight>
                <a:latin typeface="Consolas" panose="020B0609020204030204" pitchFamily="49" charset="0"/>
              </a:rPr>
              <a:t> </a:t>
            </a:r>
            <a:r>
              <a:rPr lang="en-US" b="0" dirty="0">
                <a:solidFill>
                  <a:srgbClr val="4EC9B0"/>
                </a:solidFill>
                <a:effectLst/>
                <a:highlight>
                  <a:srgbClr val="1E1E1E"/>
                </a:highlight>
                <a:latin typeface="Consolas" panose="020B0609020204030204" pitchFamily="49" charset="0"/>
              </a:rPr>
              <a:t>range</a:t>
            </a:r>
            <a:r>
              <a:rPr lang="en-US" b="0" dirty="0">
                <a:solidFill>
                  <a:srgbClr val="D4D4D4"/>
                </a:solidFill>
                <a:effectLst/>
                <a:highlight>
                  <a:srgbClr val="1E1E1E"/>
                </a:highlight>
                <a:latin typeface="Consolas" panose="020B0609020204030204" pitchFamily="49" charset="0"/>
              </a:rPr>
              <a:t>(</a:t>
            </a:r>
            <a:r>
              <a:rPr lang="en-US" b="0" dirty="0">
                <a:solidFill>
                  <a:srgbClr val="B5CEA8"/>
                </a:solidFill>
                <a:effectLst/>
                <a:highlight>
                  <a:srgbClr val="1E1E1E"/>
                </a:highlight>
                <a:latin typeface="Consolas" panose="020B0609020204030204" pitchFamily="49" charset="0"/>
              </a:rPr>
              <a:t>0</a:t>
            </a:r>
            <a:r>
              <a:rPr lang="en-US" b="0" dirty="0">
                <a:solidFill>
                  <a:srgbClr val="D4D4D4"/>
                </a:solidFill>
                <a:effectLst/>
                <a:highlight>
                  <a:srgbClr val="1E1E1E"/>
                </a:highlight>
                <a:latin typeface="Consolas" panose="020B0609020204030204" pitchFamily="49" charset="0"/>
              </a:rPr>
              <a:t>,</a:t>
            </a:r>
            <a:r>
              <a:rPr lang="en-US" b="0" dirty="0">
                <a:solidFill>
                  <a:srgbClr val="B5CEA8"/>
                </a:solidFill>
                <a:effectLst/>
                <a:highlight>
                  <a:srgbClr val="1E1E1E"/>
                </a:highlight>
                <a:latin typeface="Consolas" panose="020B0609020204030204" pitchFamily="49" charset="0"/>
              </a:rPr>
              <a:t>10</a:t>
            </a:r>
            <a:r>
              <a:rPr lang="en-US" b="0" dirty="0">
                <a:solidFill>
                  <a:srgbClr val="D4D4D4"/>
                </a:solidFill>
                <a:effectLst/>
                <a:highlight>
                  <a:srgbClr val="1E1E1E"/>
                </a:highlight>
                <a:latin typeface="Consolas" panose="020B0609020204030204" pitchFamily="49" charset="0"/>
              </a:rPr>
              <a:t>):</a:t>
            </a:r>
          </a:p>
          <a:p>
            <a:pPr marL="0" indent="0">
              <a:buNone/>
            </a:pPr>
            <a:r>
              <a:rPr lang="en-US" b="0" dirty="0">
                <a:solidFill>
                  <a:srgbClr val="D4D4D4"/>
                </a:solidFill>
                <a:effectLst/>
                <a:highlight>
                  <a:srgbClr val="1E1E1E"/>
                </a:highlight>
                <a:latin typeface="Consolas" panose="020B0609020204030204" pitchFamily="49" charset="0"/>
              </a:rPr>
              <a:t>    </a:t>
            </a:r>
            <a:r>
              <a:rPr lang="en-US" b="0" dirty="0">
                <a:solidFill>
                  <a:srgbClr val="C586C0"/>
                </a:solidFill>
                <a:effectLst/>
                <a:highlight>
                  <a:srgbClr val="1E1E1E"/>
                </a:highlight>
                <a:latin typeface="Consolas" panose="020B0609020204030204" pitchFamily="49" charset="0"/>
              </a:rPr>
              <a:t>if</a:t>
            </a:r>
            <a:r>
              <a:rPr lang="en-US" b="0" dirty="0">
                <a:solidFill>
                  <a:srgbClr val="D4D4D4"/>
                </a:solidFill>
                <a:effectLst/>
                <a:highlight>
                  <a:srgbClr val="1E1E1E"/>
                </a:highlight>
                <a:latin typeface="Consolas" panose="020B0609020204030204" pitchFamily="49" charset="0"/>
              </a:rPr>
              <a:t> </a:t>
            </a:r>
            <a:r>
              <a:rPr lang="en-US" b="0" dirty="0">
                <a:solidFill>
                  <a:srgbClr val="9CDCFE"/>
                </a:solidFill>
                <a:effectLst/>
                <a:highlight>
                  <a:srgbClr val="1E1E1E"/>
                </a:highlight>
                <a:latin typeface="Consolas" panose="020B0609020204030204" pitchFamily="49" charset="0"/>
              </a:rPr>
              <a:t>num</a:t>
            </a:r>
            <a:r>
              <a:rPr lang="en-US" b="0" dirty="0">
                <a:solidFill>
                  <a:srgbClr val="D4D4D4"/>
                </a:solidFill>
                <a:effectLst/>
                <a:highlight>
                  <a:srgbClr val="1E1E1E"/>
                </a:highlight>
                <a:latin typeface="Consolas" panose="020B0609020204030204" pitchFamily="49" charset="0"/>
              </a:rPr>
              <a:t> == </a:t>
            </a:r>
            <a:r>
              <a:rPr lang="en-US" b="0" dirty="0">
                <a:solidFill>
                  <a:srgbClr val="B5CEA8"/>
                </a:solidFill>
                <a:effectLst/>
                <a:highlight>
                  <a:srgbClr val="1E1E1E"/>
                </a:highlight>
                <a:latin typeface="Consolas" panose="020B0609020204030204" pitchFamily="49" charset="0"/>
              </a:rPr>
              <a:t>5</a:t>
            </a:r>
            <a:r>
              <a:rPr lang="en-US" b="0" dirty="0">
                <a:solidFill>
                  <a:srgbClr val="D4D4D4"/>
                </a:solidFill>
                <a:effectLst/>
                <a:highlight>
                  <a:srgbClr val="1E1E1E"/>
                </a:highlight>
                <a:latin typeface="Consolas" panose="020B0609020204030204" pitchFamily="49" charset="0"/>
              </a:rPr>
              <a:t>:</a:t>
            </a:r>
          </a:p>
          <a:p>
            <a:pPr marL="0" indent="0">
              <a:buNone/>
            </a:pPr>
            <a:r>
              <a:rPr lang="en-US" b="0" dirty="0">
                <a:solidFill>
                  <a:srgbClr val="D4D4D4"/>
                </a:solidFill>
                <a:effectLst/>
                <a:highlight>
                  <a:srgbClr val="1E1E1E"/>
                </a:highlight>
                <a:latin typeface="Consolas" panose="020B0609020204030204" pitchFamily="49" charset="0"/>
              </a:rPr>
              <a:t>        </a:t>
            </a:r>
            <a:r>
              <a:rPr lang="en-US" b="0" dirty="0">
                <a:solidFill>
                  <a:srgbClr val="C586C0"/>
                </a:solidFill>
                <a:effectLst/>
                <a:highlight>
                  <a:srgbClr val="1E1E1E"/>
                </a:highlight>
                <a:latin typeface="Consolas" panose="020B0609020204030204" pitchFamily="49" charset="0"/>
              </a:rPr>
              <a:t>continue</a:t>
            </a:r>
            <a:endParaRPr lang="en-US" b="0" dirty="0">
              <a:solidFill>
                <a:srgbClr val="D4D4D4"/>
              </a:solidFill>
              <a:effectLst/>
              <a:highlight>
                <a:srgbClr val="1E1E1E"/>
              </a:highlight>
              <a:latin typeface="Consolas" panose="020B0609020204030204" pitchFamily="49" charset="0"/>
            </a:endParaRPr>
          </a:p>
          <a:p>
            <a:pPr marL="0" indent="0">
              <a:buNone/>
            </a:pPr>
            <a:r>
              <a:rPr lang="en-US" b="0" dirty="0">
                <a:solidFill>
                  <a:srgbClr val="D4D4D4"/>
                </a:solidFill>
                <a:effectLst/>
                <a:highlight>
                  <a:srgbClr val="1E1E1E"/>
                </a:highlight>
                <a:latin typeface="Consolas" panose="020B0609020204030204" pitchFamily="49" charset="0"/>
              </a:rPr>
              <a:t>    </a:t>
            </a:r>
            <a:r>
              <a:rPr lang="en-US" b="0" dirty="0">
                <a:solidFill>
                  <a:srgbClr val="DCDCAA"/>
                </a:solidFill>
                <a:effectLst/>
                <a:highlight>
                  <a:srgbClr val="1E1E1E"/>
                </a:highlight>
                <a:latin typeface="Consolas" panose="020B0609020204030204" pitchFamily="49" charset="0"/>
              </a:rPr>
              <a:t>print</a:t>
            </a:r>
            <a:r>
              <a:rPr lang="en-US" b="0" dirty="0">
                <a:solidFill>
                  <a:srgbClr val="D4D4D4"/>
                </a:solidFill>
                <a:effectLst/>
                <a:highlight>
                  <a:srgbClr val="1E1E1E"/>
                </a:highlight>
                <a:latin typeface="Consolas" panose="020B0609020204030204" pitchFamily="49" charset="0"/>
              </a:rPr>
              <a:t>(</a:t>
            </a:r>
            <a:r>
              <a:rPr lang="en-US" b="0" dirty="0" err="1">
                <a:solidFill>
                  <a:srgbClr val="569CD6"/>
                </a:solidFill>
                <a:effectLst/>
                <a:highlight>
                  <a:srgbClr val="1E1E1E"/>
                </a:highlight>
                <a:latin typeface="Consolas" panose="020B0609020204030204" pitchFamily="49" charset="0"/>
              </a:rPr>
              <a:t>f</a:t>
            </a:r>
            <a:r>
              <a:rPr lang="en-US" b="0" dirty="0" err="1">
                <a:solidFill>
                  <a:srgbClr val="CE9178"/>
                </a:solidFill>
                <a:effectLst/>
                <a:highlight>
                  <a:srgbClr val="1E1E1E"/>
                </a:highlight>
                <a:latin typeface="Consolas" panose="020B0609020204030204" pitchFamily="49" charset="0"/>
              </a:rPr>
              <a:t>'Iteration</a:t>
            </a:r>
            <a:r>
              <a:rPr lang="en-US" b="0" dirty="0">
                <a:solidFill>
                  <a:srgbClr val="CE9178"/>
                </a:solidFill>
                <a:effectLst/>
                <a:highlight>
                  <a:srgbClr val="1E1E1E"/>
                </a:highlight>
                <a:latin typeface="Consolas" panose="020B0609020204030204" pitchFamily="49" charset="0"/>
              </a:rPr>
              <a:t>: </a:t>
            </a:r>
            <a:r>
              <a:rPr lang="en-US" b="0" dirty="0">
                <a:solidFill>
                  <a:srgbClr val="569CD6"/>
                </a:solidFill>
                <a:effectLst/>
                <a:highlight>
                  <a:srgbClr val="1E1E1E"/>
                </a:highlight>
                <a:latin typeface="Consolas" panose="020B0609020204030204" pitchFamily="49" charset="0"/>
              </a:rPr>
              <a:t>{</a:t>
            </a:r>
            <a:r>
              <a:rPr lang="en-US" b="0" dirty="0">
                <a:solidFill>
                  <a:srgbClr val="9CDCFE"/>
                </a:solidFill>
                <a:effectLst/>
                <a:highlight>
                  <a:srgbClr val="1E1E1E"/>
                </a:highlight>
                <a:latin typeface="Consolas" panose="020B0609020204030204" pitchFamily="49" charset="0"/>
              </a:rPr>
              <a:t>num</a:t>
            </a:r>
            <a:r>
              <a:rPr lang="en-US" b="0" dirty="0">
                <a:solidFill>
                  <a:srgbClr val="569CD6"/>
                </a:solidFill>
                <a:effectLst/>
                <a:highlight>
                  <a:srgbClr val="1E1E1E"/>
                </a:highlight>
                <a:latin typeface="Consolas" panose="020B0609020204030204" pitchFamily="49" charset="0"/>
              </a:rPr>
              <a:t>}</a:t>
            </a:r>
            <a:r>
              <a:rPr lang="en-US" b="0" dirty="0">
                <a:solidFill>
                  <a:srgbClr val="CE9178"/>
                </a:solidFill>
                <a:effectLst/>
                <a:highlight>
                  <a:srgbClr val="1E1E1E"/>
                </a:highlight>
                <a:latin typeface="Consolas" panose="020B0609020204030204" pitchFamily="49" charset="0"/>
              </a:rPr>
              <a:t>'</a:t>
            </a:r>
            <a:r>
              <a:rPr lang="en-US" b="0" dirty="0">
                <a:solidFill>
                  <a:srgbClr val="D4D4D4"/>
                </a:solidFill>
                <a:effectLst/>
                <a:highlight>
                  <a:srgbClr val="1E1E1E"/>
                </a:highlight>
                <a:latin typeface="Consolas" panose="020B0609020204030204" pitchFamily="49" charset="0"/>
              </a:rPr>
              <a:t>)</a:t>
            </a:r>
          </a:p>
          <a:p>
            <a:pPr marL="0" indent="0">
              <a:buNone/>
            </a:pPr>
            <a:endParaRPr lang="en-IN" dirty="0"/>
          </a:p>
          <a:p>
            <a:pPr marL="0" indent="0">
              <a:buNone/>
            </a:pPr>
            <a:r>
              <a:rPr lang="en-IN" b="1" u="sng" dirty="0"/>
              <a:t>Output</a:t>
            </a:r>
          </a:p>
          <a:p>
            <a:pPr marL="0" indent="0">
              <a:buNone/>
            </a:pPr>
            <a:r>
              <a:rPr lang="en-IN" sz="1400" dirty="0"/>
              <a:t>Iteration: 0</a:t>
            </a:r>
          </a:p>
          <a:p>
            <a:pPr marL="0" indent="0">
              <a:buNone/>
            </a:pPr>
            <a:r>
              <a:rPr lang="en-IN" sz="1400" dirty="0"/>
              <a:t>Iteration: 1</a:t>
            </a:r>
          </a:p>
          <a:p>
            <a:pPr marL="0" indent="0">
              <a:buNone/>
            </a:pPr>
            <a:r>
              <a:rPr lang="en-IN" sz="1400" dirty="0"/>
              <a:t>Iteration: 2</a:t>
            </a:r>
          </a:p>
          <a:p>
            <a:pPr marL="0" indent="0">
              <a:buNone/>
            </a:pPr>
            <a:r>
              <a:rPr lang="en-IN" sz="1400" dirty="0"/>
              <a:t>Iteration: 3</a:t>
            </a:r>
          </a:p>
          <a:p>
            <a:pPr marL="0" indent="0">
              <a:buNone/>
            </a:pPr>
            <a:r>
              <a:rPr lang="en-IN" sz="1400" dirty="0"/>
              <a:t>Iteration: 4</a:t>
            </a:r>
          </a:p>
          <a:p>
            <a:pPr marL="0" indent="0">
              <a:buNone/>
            </a:pPr>
            <a:r>
              <a:rPr lang="en-IN" sz="1400" dirty="0"/>
              <a:t>Iteration: 6</a:t>
            </a:r>
          </a:p>
          <a:p>
            <a:pPr marL="0" indent="0">
              <a:buNone/>
            </a:pPr>
            <a:r>
              <a:rPr lang="en-IN" sz="1400" dirty="0"/>
              <a:t>Iteration: 7</a:t>
            </a:r>
          </a:p>
          <a:p>
            <a:pPr marL="0" indent="0">
              <a:buNone/>
            </a:pPr>
            <a:r>
              <a:rPr lang="en-IN" sz="1400" dirty="0"/>
              <a:t>Iteration: 8</a:t>
            </a:r>
          </a:p>
          <a:p>
            <a:pPr marL="0" indent="0">
              <a:buNone/>
            </a:pPr>
            <a:r>
              <a:rPr lang="en-IN" sz="1400" dirty="0"/>
              <a:t>Iteration: 9</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633048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0E7F3-EB21-5F0C-CF28-D2CC72841AD1}"/>
              </a:ext>
            </a:extLst>
          </p:cNvPr>
          <p:cNvSpPr>
            <a:spLocks noGrp="1"/>
          </p:cNvSpPr>
          <p:nvPr>
            <p:ph type="title"/>
          </p:nvPr>
        </p:nvSpPr>
        <p:spPr/>
        <p:txBody>
          <a:bodyPr/>
          <a:lstStyle/>
          <a:p>
            <a:r>
              <a:rPr lang="en-US" dirty="0"/>
              <a:t>Pass</a:t>
            </a:r>
            <a:endParaRPr lang="en-IN" dirty="0"/>
          </a:p>
        </p:txBody>
      </p:sp>
      <p:sp>
        <p:nvSpPr>
          <p:cNvPr id="3" name="Content Placeholder 2">
            <a:extLst>
              <a:ext uri="{FF2B5EF4-FFF2-40B4-BE49-F238E27FC236}">
                <a16:creationId xmlns:a16="http://schemas.microsoft.com/office/drawing/2014/main" id="{9356DC26-25DC-34FB-82A0-7224067B91B4}"/>
              </a:ext>
            </a:extLst>
          </p:cNvPr>
          <p:cNvSpPr>
            <a:spLocks noGrp="1"/>
          </p:cNvSpPr>
          <p:nvPr>
            <p:ph idx="1"/>
          </p:nvPr>
        </p:nvSpPr>
        <p:spPr/>
        <p:txBody>
          <a:bodyPr/>
          <a:lstStyle/>
          <a:p>
            <a:pPr marL="0" indent="0">
              <a:buNone/>
            </a:pPr>
            <a:r>
              <a:rPr lang="en-US" b="0" dirty="0">
                <a:solidFill>
                  <a:srgbClr val="C586C0"/>
                </a:solidFill>
                <a:effectLst/>
                <a:highlight>
                  <a:srgbClr val="1E1E1E"/>
                </a:highlight>
                <a:latin typeface="Consolas" panose="020B0609020204030204" pitchFamily="49" charset="0"/>
              </a:rPr>
              <a:t>for</a:t>
            </a:r>
            <a:r>
              <a:rPr lang="en-US" b="0" dirty="0">
                <a:solidFill>
                  <a:srgbClr val="D4D4D4"/>
                </a:solidFill>
                <a:effectLst/>
                <a:highlight>
                  <a:srgbClr val="1E1E1E"/>
                </a:highlight>
                <a:latin typeface="Consolas" panose="020B0609020204030204" pitchFamily="49" charset="0"/>
              </a:rPr>
              <a:t> </a:t>
            </a:r>
            <a:r>
              <a:rPr lang="en-US" b="0" dirty="0">
                <a:solidFill>
                  <a:srgbClr val="9CDCFE"/>
                </a:solidFill>
                <a:effectLst/>
                <a:highlight>
                  <a:srgbClr val="1E1E1E"/>
                </a:highlight>
                <a:latin typeface="Consolas" panose="020B0609020204030204" pitchFamily="49" charset="0"/>
              </a:rPr>
              <a:t>num</a:t>
            </a:r>
            <a:r>
              <a:rPr lang="en-US" b="0" dirty="0">
                <a:solidFill>
                  <a:srgbClr val="D4D4D4"/>
                </a:solidFill>
                <a:effectLst/>
                <a:highlight>
                  <a:srgbClr val="1E1E1E"/>
                </a:highlight>
                <a:latin typeface="Consolas" panose="020B0609020204030204" pitchFamily="49" charset="0"/>
              </a:rPr>
              <a:t> </a:t>
            </a:r>
            <a:r>
              <a:rPr lang="en-US" b="0" dirty="0">
                <a:solidFill>
                  <a:srgbClr val="C586C0"/>
                </a:solidFill>
                <a:effectLst/>
                <a:highlight>
                  <a:srgbClr val="1E1E1E"/>
                </a:highlight>
                <a:latin typeface="Consolas" panose="020B0609020204030204" pitchFamily="49" charset="0"/>
              </a:rPr>
              <a:t>in</a:t>
            </a:r>
            <a:r>
              <a:rPr lang="en-US" b="0" dirty="0">
                <a:solidFill>
                  <a:srgbClr val="D4D4D4"/>
                </a:solidFill>
                <a:effectLst/>
                <a:highlight>
                  <a:srgbClr val="1E1E1E"/>
                </a:highlight>
                <a:latin typeface="Consolas" panose="020B0609020204030204" pitchFamily="49" charset="0"/>
              </a:rPr>
              <a:t> </a:t>
            </a:r>
            <a:r>
              <a:rPr lang="en-US" b="0" dirty="0">
                <a:solidFill>
                  <a:srgbClr val="4EC9B0"/>
                </a:solidFill>
                <a:effectLst/>
                <a:highlight>
                  <a:srgbClr val="1E1E1E"/>
                </a:highlight>
                <a:latin typeface="Consolas" panose="020B0609020204030204" pitchFamily="49" charset="0"/>
              </a:rPr>
              <a:t>range</a:t>
            </a:r>
            <a:r>
              <a:rPr lang="en-US" b="0" dirty="0">
                <a:solidFill>
                  <a:srgbClr val="D4D4D4"/>
                </a:solidFill>
                <a:effectLst/>
                <a:highlight>
                  <a:srgbClr val="1E1E1E"/>
                </a:highlight>
                <a:latin typeface="Consolas" panose="020B0609020204030204" pitchFamily="49" charset="0"/>
              </a:rPr>
              <a:t>(</a:t>
            </a:r>
            <a:r>
              <a:rPr lang="en-US" b="0" dirty="0">
                <a:solidFill>
                  <a:srgbClr val="B5CEA8"/>
                </a:solidFill>
                <a:effectLst/>
                <a:highlight>
                  <a:srgbClr val="1E1E1E"/>
                </a:highlight>
                <a:latin typeface="Consolas" panose="020B0609020204030204" pitchFamily="49" charset="0"/>
              </a:rPr>
              <a:t>0</a:t>
            </a:r>
            <a:r>
              <a:rPr lang="en-US" b="0" dirty="0">
                <a:solidFill>
                  <a:srgbClr val="D4D4D4"/>
                </a:solidFill>
                <a:effectLst/>
                <a:highlight>
                  <a:srgbClr val="1E1E1E"/>
                </a:highlight>
                <a:latin typeface="Consolas" panose="020B0609020204030204" pitchFamily="49" charset="0"/>
              </a:rPr>
              <a:t>,</a:t>
            </a:r>
            <a:r>
              <a:rPr lang="en-US" b="0" dirty="0">
                <a:solidFill>
                  <a:srgbClr val="B5CEA8"/>
                </a:solidFill>
                <a:effectLst/>
                <a:highlight>
                  <a:srgbClr val="1E1E1E"/>
                </a:highlight>
                <a:latin typeface="Consolas" panose="020B0609020204030204" pitchFamily="49" charset="0"/>
              </a:rPr>
              <a:t>10</a:t>
            </a:r>
            <a:r>
              <a:rPr lang="en-US" b="0" dirty="0">
                <a:solidFill>
                  <a:srgbClr val="D4D4D4"/>
                </a:solidFill>
                <a:effectLst/>
                <a:highlight>
                  <a:srgbClr val="1E1E1E"/>
                </a:highlight>
                <a:latin typeface="Consolas" panose="020B0609020204030204" pitchFamily="49" charset="0"/>
              </a:rPr>
              <a:t>):</a:t>
            </a:r>
          </a:p>
          <a:p>
            <a:pPr marL="0" indent="0">
              <a:buNone/>
            </a:pPr>
            <a:r>
              <a:rPr lang="en-US" b="0" dirty="0">
                <a:solidFill>
                  <a:srgbClr val="D4D4D4"/>
                </a:solidFill>
                <a:effectLst/>
                <a:highlight>
                  <a:srgbClr val="1E1E1E"/>
                </a:highlight>
                <a:latin typeface="Consolas" panose="020B0609020204030204" pitchFamily="49" charset="0"/>
              </a:rPr>
              <a:t>    </a:t>
            </a:r>
            <a:r>
              <a:rPr lang="en-US" b="0" dirty="0">
                <a:solidFill>
                  <a:srgbClr val="C586C0"/>
                </a:solidFill>
                <a:effectLst/>
                <a:highlight>
                  <a:srgbClr val="1E1E1E"/>
                </a:highlight>
                <a:latin typeface="Consolas" panose="020B0609020204030204" pitchFamily="49" charset="0"/>
              </a:rPr>
              <a:t>if</a:t>
            </a:r>
            <a:r>
              <a:rPr lang="en-US" b="0" dirty="0">
                <a:solidFill>
                  <a:srgbClr val="D4D4D4"/>
                </a:solidFill>
                <a:effectLst/>
                <a:highlight>
                  <a:srgbClr val="1E1E1E"/>
                </a:highlight>
                <a:latin typeface="Consolas" panose="020B0609020204030204" pitchFamily="49" charset="0"/>
              </a:rPr>
              <a:t> </a:t>
            </a:r>
            <a:r>
              <a:rPr lang="en-US" b="0" dirty="0">
                <a:solidFill>
                  <a:srgbClr val="9CDCFE"/>
                </a:solidFill>
                <a:effectLst/>
                <a:highlight>
                  <a:srgbClr val="1E1E1E"/>
                </a:highlight>
                <a:latin typeface="Consolas" panose="020B0609020204030204" pitchFamily="49" charset="0"/>
              </a:rPr>
              <a:t>num</a:t>
            </a:r>
            <a:r>
              <a:rPr lang="en-US" b="0" dirty="0">
                <a:solidFill>
                  <a:srgbClr val="D4D4D4"/>
                </a:solidFill>
                <a:effectLst/>
                <a:highlight>
                  <a:srgbClr val="1E1E1E"/>
                </a:highlight>
                <a:latin typeface="Consolas" panose="020B0609020204030204" pitchFamily="49" charset="0"/>
              </a:rPr>
              <a:t> == </a:t>
            </a:r>
            <a:r>
              <a:rPr lang="en-US" b="0" dirty="0">
                <a:solidFill>
                  <a:srgbClr val="B5CEA8"/>
                </a:solidFill>
                <a:effectLst/>
                <a:highlight>
                  <a:srgbClr val="1E1E1E"/>
                </a:highlight>
                <a:latin typeface="Consolas" panose="020B0609020204030204" pitchFamily="49" charset="0"/>
              </a:rPr>
              <a:t>5</a:t>
            </a:r>
            <a:r>
              <a:rPr lang="en-US" b="0" dirty="0">
                <a:solidFill>
                  <a:srgbClr val="D4D4D4"/>
                </a:solidFill>
                <a:effectLst/>
                <a:highlight>
                  <a:srgbClr val="1E1E1E"/>
                </a:highlight>
                <a:latin typeface="Consolas" panose="020B0609020204030204" pitchFamily="49" charset="0"/>
              </a:rPr>
              <a:t>:</a:t>
            </a:r>
          </a:p>
          <a:p>
            <a:pPr marL="0" indent="0">
              <a:buNone/>
            </a:pPr>
            <a:r>
              <a:rPr lang="en-US" b="0" dirty="0">
                <a:solidFill>
                  <a:srgbClr val="D4D4D4"/>
                </a:solidFill>
                <a:effectLst/>
                <a:highlight>
                  <a:srgbClr val="1E1E1E"/>
                </a:highlight>
                <a:latin typeface="Consolas" panose="020B0609020204030204" pitchFamily="49" charset="0"/>
              </a:rPr>
              <a:t>        </a:t>
            </a:r>
            <a:r>
              <a:rPr lang="en-US" b="0" dirty="0">
                <a:solidFill>
                  <a:srgbClr val="C586C0"/>
                </a:solidFill>
                <a:effectLst/>
                <a:highlight>
                  <a:srgbClr val="1E1E1E"/>
                </a:highlight>
                <a:latin typeface="Consolas" panose="020B0609020204030204" pitchFamily="49" charset="0"/>
              </a:rPr>
              <a:t>pass</a:t>
            </a:r>
            <a:endParaRPr lang="en-US" b="0" dirty="0">
              <a:solidFill>
                <a:srgbClr val="D4D4D4"/>
              </a:solidFill>
              <a:effectLst/>
              <a:highlight>
                <a:srgbClr val="1E1E1E"/>
              </a:highlight>
              <a:latin typeface="Consolas" panose="020B0609020204030204" pitchFamily="49" charset="0"/>
            </a:endParaRPr>
          </a:p>
          <a:p>
            <a:pPr marL="0" indent="0">
              <a:buNone/>
            </a:pPr>
            <a:r>
              <a:rPr lang="en-US" b="0" dirty="0">
                <a:solidFill>
                  <a:srgbClr val="D4D4D4"/>
                </a:solidFill>
                <a:effectLst/>
                <a:highlight>
                  <a:srgbClr val="1E1E1E"/>
                </a:highlight>
                <a:latin typeface="Consolas" panose="020B0609020204030204" pitchFamily="49" charset="0"/>
              </a:rPr>
              <a:t>    </a:t>
            </a:r>
            <a:r>
              <a:rPr lang="en-US" b="0" dirty="0">
                <a:solidFill>
                  <a:srgbClr val="DCDCAA"/>
                </a:solidFill>
                <a:effectLst/>
                <a:highlight>
                  <a:srgbClr val="1E1E1E"/>
                </a:highlight>
                <a:latin typeface="Consolas" panose="020B0609020204030204" pitchFamily="49" charset="0"/>
              </a:rPr>
              <a:t>print</a:t>
            </a:r>
            <a:r>
              <a:rPr lang="en-US" b="0" dirty="0">
                <a:solidFill>
                  <a:srgbClr val="D4D4D4"/>
                </a:solidFill>
                <a:effectLst/>
                <a:highlight>
                  <a:srgbClr val="1E1E1E"/>
                </a:highlight>
                <a:latin typeface="Consolas" panose="020B0609020204030204" pitchFamily="49" charset="0"/>
              </a:rPr>
              <a:t>(</a:t>
            </a:r>
            <a:r>
              <a:rPr lang="en-US" b="0" dirty="0" err="1">
                <a:solidFill>
                  <a:srgbClr val="569CD6"/>
                </a:solidFill>
                <a:effectLst/>
                <a:highlight>
                  <a:srgbClr val="1E1E1E"/>
                </a:highlight>
                <a:latin typeface="Consolas" panose="020B0609020204030204" pitchFamily="49" charset="0"/>
              </a:rPr>
              <a:t>f</a:t>
            </a:r>
            <a:r>
              <a:rPr lang="en-US" b="0" dirty="0" err="1">
                <a:solidFill>
                  <a:srgbClr val="CE9178"/>
                </a:solidFill>
                <a:effectLst/>
                <a:highlight>
                  <a:srgbClr val="1E1E1E"/>
                </a:highlight>
                <a:latin typeface="Consolas" panose="020B0609020204030204" pitchFamily="49" charset="0"/>
              </a:rPr>
              <a:t>'Iteration</a:t>
            </a:r>
            <a:r>
              <a:rPr lang="en-US" b="0" dirty="0">
                <a:solidFill>
                  <a:srgbClr val="CE9178"/>
                </a:solidFill>
                <a:effectLst/>
                <a:highlight>
                  <a:srgbClr val="1E1E1E"/>
                </a:highlight>
                <a:latin typeface="Consolas" panose="020B0609020204030204" pitchFamily="49" charset="0"/>
              </a:rPr>
              <a:t>: </a:t>
            </a:r>
            <a:r>
              <a:rPr lang="en-US" b="0" dirty="0">
                <a:solidFill>
                  <a:srgbClr val="569CD6"/>
                </a:solidFill>
                <a:effectLst/>
                <a:highlight>
                  <a:srgbClr val="1E1E1E"/>
                </a:highlight>
                <a:latin typeface="Consolas" panose="020B0609020204030204" pitchFamily="49" charset="0"/>
              </a:rPr>
              <a:t>{</a:t>
            </a:r>
            <a:r>
              <a:rPr lang="en-US" b="0" dirty="0">
                <a:solidFill>
                  <a:srgbClr val="9CDCFE"/>
                </a:solidFill>
                <a:effectLst/>
                <a:highlight>
                  <a:srgbClr val="1E1E1E"/>
                </a:highlight>
                <a:latin typeface="Consolas" panose="020B0609020204030204" pitchFamily="49" charset="0"/>
              </a:rPr>
              <a:t>num</a:t>
            </a:r>
            <a:r>
              <a:rPr lang="en-US" b="0" dirty="0">
                <a:solidFill>
                  <a:srgbClr val="569CD6"/>
                </a:solidFill>
                <a:effectLst/>
                <a:highlight>
                  <a:srgbClr val="1E1E1E"/>
                </a:highlight>
                <a:latin typeface="Consolas" panose="020B0609020204030204" pitchFamily="49" charset="0"/>
              </a:rPr>
              <a:t>}</a:t>
            </a:r>
            <a:r>
              <a:rPr lang="en-US" b="0" dirty="0">
                <a:solidFill>
                  <a:srgbClr val="CE9178"/>
                </a:solidFill>
                <a:effectLst/>
                <a:highlight>
                  <a:srgbClr val="1E1E1E"/>
                </a:highlight>
                <a:latin typeface="Consolas" panose="020B0609020204030204" pitchFamily="49" charset="0"/>
              </a:rPr>
              <a:t>'</a:t>
            </a:r>
            <a:r>
              <a:rPr lang="en-US" b="0" dirty="0">
                <a:solidFill>
                  <a:srgbClr val="D4D4D4"/>
                </a:solidFill>
                <a:effectLst/>
                <a:highlight>
                  <a:srgbClr val="1E1E1E"/>
                </a:highlight>
                <a:latin typeface="Consolas" panose="020B0609020204030204" pitchFamily="49" charset="0"/>
              </a:rPr>
              <a:t>)</a:t>
            </a:r>
          </a:p>
          <a:p>
            <a:pPr marL="0" indent="0">
              <a:buNone/>
            </a:pPr>
            <a:endParaRPr lang="en-IN" dirty="0"/>
          </a:p>
          <a:p>
            <a:pPr marL="0" indent="0">
              <a:buNone/>
            </a:pPr>
            <a:r>
              <a:rPr lang="en-IN" b="1" u="sng" dirty="0"/>
              <a:t>Output</a:t>
            </a:r>
          </a:p>
          <a:p>
            <a:pPr marL="0" indent="0">
              <a:buNone/>
            </a:pPr>
            <a:r>
              <a:rPr lang="en-IN" sz="1400" dirty="0"/>
              <a:t>Iteration: 0</a:t>
            </a:r>
          </a:p>
          <a:p>
            <a:pPr marL="0" indent="0">
              <a:buNone/>
            </a:pPr>
            <a:r>
              <a:rPr lang="en-IN" sz="1400" dirty="0"/>
              <a:t>Iteration: 1</a:t>
            </a:r>
          </a:p>
          <a:p>
            <a:pPr marL="0" indent="0">
              <a:buNone/>
            </a:pPr>
            <a:r>
              <a:rPr lang="en-IN" sz="1400" dirty="0"/>
              <a:t>Iteration: 2</a:t>
            </a:r>
          </a:p>
          <a:p>
            <a:pPr marL="0" indent="0">
              <a:buNone/>
            </a:pPr>
            <a:r>
              <a:rPr lang="en-IN" sz="1400" dirty="0"/>
              <a:t>Iteration: 3</a:t>
            </a:r>
          </a:p>
          <a:p>
            <a:pPr marL="0" indent="0">
              <a:buNone/>
            </a:pPr>
            <a:r>
              <a:rPr lang="en-IN" sz="1400" dirty="0"/>
              <a:t>Iteration: 4</a:t>
            </a:r>
          </a:p>
          <a:p>
            <a:pPr marL="0" indent="0">
              <a:buNone/>
            </a:pPr>
            <a:r>
              <a:rPr lang="en-IN" sz="1400" dirty="0"/>
              <a:t>Iteration: 5</a:t>
            </a:r>
          </a:p>
          <a:p>
            <a:pPr marL="0" indent="0">
              <a:buNone/>
            </a:pPr>
            <a:r>
              <a:rPr lang="en-IN" sz="1400" dirty="0"/>
              <a:t>Iteration: 6</a:t>
            </a:r>
          </a:p>
          <a:p>
            <a:pPr marL="0" indent="0">
              <a:buNone/>
            </a:pPr>
            <a:r>
              <a:rPr lang="en-IN" sz="1400" dirty="0"/>
              <a:t>Iteration: 7</a:t>
            </a:r>
          </a:p>
          <a:p>
            <a:pPr marL="0" indent="0">
              <a:buNone/>
            </a:pPr>
            <a:r>
              <a:rPr lang="en-IN" sz="1400" dirty="0"/>
              <a:t>Iteration: 8</a:t>
            </a:r>
          </a:p>
          <a:p>
            <a:pPr marL="0" indent="0">
              <a:buNone/>
            </a:pPr>
            <a:r>
              <a:rPr lang="en-IN" sz="1400" dirty="0"/>
              <a:t>Iteration: 9</a:t>
            </a:r>
          </a:p>
        </p:txBody>
      </p:sp>
    </p:spTree>
    <p:extLst>
      <p:ext uri="{BB962C8B-B14F-4D97-AF65-F5344CB8AC3E}">
        <p14:creationId xmlns:p14="http://schemas.microsoft.com/office/powerpoint/2010/main" val="1059861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E2DBB1D-2699-7F38-2683-2984E0B001EB}"/>
              </a:ext>
            </a:extLst>
          </p:cNvPr>
          <p:cNvSpPr>
            <a:spLocks noGrp="1" noChangeArrowheads="1"/>
          </p:cNvSpPr>
          <p:nvPr>
            <p:ph type="title"/>
          </p:nvPr>
        </p:nvSpPr>
        <p:spPr/>
        <p:txBody>
          <a:bodyPr/>
          <a:lstStyle/>
          <a:p>
            <a:pPr eaLnBrk="1" hangingPunct="1"/>
            <a:r>
              <a:rPr lang="en-US" altLang="en-US"/>
              <a:t>Python!</a:t>
            </a:r>
          </a:p>
        </p:txBody>
      </p:sp>
      <p:sp>
        <p:nvSpPr>
          <p:cNvPr id="5123" name="Rectangle 3">
            <a:extLst>
              <a:ext uri="{FF2B5EF4-FFF2-40B4-BE49-F238E27FC236}">
                <a16:creationId xmlns:a16="http://schemas.microsoft.com/office/drawing/2014/main" id="{330F900D-4870-20D1-238F-EF84DAB45657}"/>
              </a:ext>
            </a:extLst>
          </p:cNvPr>
          <p:cNvSpPr>
            <a:spLocks noGrp="1" noChangeArrowheads="1"/>
          </p:cNvSpPr>
          <p:nvPr>
            <p:ph type="body" idx="1"/>
          </p:nvPr>
        </p:nvSpPr>
        <p:spPr/>
        <p:txBody>
          <a:bodyPr/>
          <a:lstStyle/>
          <a:p>
            <a:pPr eaLnBrk="1" hangingPunct="1"/>
            <a:r>
              <a:rPr lang="en-US" altLang="en-US"/>
              <a:t>Created in 1991 by Guido van Rossum (now at Google)</a:t>
            </a:r>
          </a:p>
          <a:p>
            <a:pPr lvl="1" eaLnBrk="1" hangingPunct="1"/>
            <a:r>
              <a:rPr lang="en-US" altLang="en-US"/>
              <a:t>Named for Monty Python</a:t>
            </a:r>
          </a:p>
          <a:p>
            <a:pPr lvl="1" eaLnBrk="1" hangingPunct="1"/>
            <a:endParaRPr lang="en-US" altLang="en-US"/>
          </a:p>
          <a:p>
            <a:pPr eaLnBrk="1" hangingPunct="1"/>
            <a:r>
              <a:rPr lang="en-US" altLang="en-US"/>
              <a:t>Useful as a </a:t>
            </a:r>
            <a:r>
              <a:rPr lang="en-US" altLang="en-US" b="1"/>
              <a:t>scripting language</a:t>
            </a:r>
          </a:p>
          <a:p>
            <a:pPr lvl="1" eaLnBrk="1" hangingPunct="1"/>
            <a:r>
              <a:rPr lang="en-US" altLang="en-US" b="1"/>
              <a:t>script</a:t>
            </a:r>
            <a:r>
              <a:rPr lang="en-US" altLang="en-US"/>
              <a:t>: A small program meant for one-time use</a:t>
            </a:r>
          </a:p>
          <a:p>
            <a:pPr lvl="1" eaLnBrk="1" hangingPunct="1"/>
            <a:r>
              <a:rPr lang="en-US" altLang="en-US"/>
              <a:t>Targeted towards small to medium sized projects</a:t>
            </a:r>
          </a:p>
          <a:p>
            <a:pPr lvl="1" eaLnBrk="1" hangingPunct="1"/>
            <a:endParaRPr lang="en-US" altLang="en-US"/>
          </a:p>
          <a:p>
            <a:pPr eaLnBrk="1" hangingPunct="1"/>
            <a:r>
              <a:rPr lang="en-US" altLang="en-US"/>
              <a:t>Used by:</a:t>
            </a:r>
          </a:p>
          <a:p>
            <a:pPr lvl="1" eaLnBrk="1" hangingPunct="1"/>
            <a:r>
              <a:rPr lang="en-US" altLang="en-US"/>
              <a:t>Google, Yahoo!, Youtube</a:t>
            </a:r>
          </a:p>
          <a:p>
            <a:pPr lvl="1" eaLnBrk="1" hangingPunct="1"/>
            <a:r>
              <a:rPr lang="en-US" altLang="en-US"/>
              <a:t>Many Linux distributions</a:t>
            </a:r>
          </a:p>
          <a:p>
            <a:pPr lvl="1" eaLnBrk="1" hangingPunct="1"/>
            <a:r>
              <a:rPr lang="en-US" altLang="en-US"/>
              <a:t>Games and apps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BE134E6-7043-566F-C648-8745D31C4512}"/>
              </a:ext>
            </a:extLst>
          </p:cNvPr>
          <p:cNvSpPr>
            <a:spLocks noGrp="1" noChangeArrowheads="1"/>
          </p:cNvSpPr>
          <p:nvPr>
            <p:ph type="title"/>
          </p:nvPr>
        </p:nvSpPr>
        <p:spPr/>
        <p:txBody>
          <a:bodyPr/>
          <a:lstStyle/>
          <a:p>
            <a:pPr eaLnBrk="1" hangingPunct="1"/>
            <a:r>
              <a:rPr lang="en-US" altLang="en-US"/>
              <a:t>Assignment</a:t>
            </a:r>
          </a:p>
        </p:txBody>
      </p:sp>
      <p:sp>
        <p:nvSpPr>
          <p:cNvPr id="15363" name="Rectangle 3">
            <a:extLst>
              <a:ext uri="{FF2B5EF4-FFF2-40B4-BE49-F238E27FC236}">
                <a16:creationId xmlns:a16="http://schemas.microsoft.com/office/drawing/2014/main" id="{5E8D9797-0762-2832-F51F-ABD8EBED5D2A}"/>
              </a:ext>
            </a:extLst>
          </p:cNvPr>
          <p:cNvSpPr>
            <a:spLocks noGrp="1" noChangeArrowheads="1"/>
          </p:cNvSpPr>
          <p:nvPr>
            <p:ph type="body" idx="1"/>
          </p:nvPr>
        </p:nvSpPr>
        <p:spPr/>
        <p:txBody>
          <a:bodyPr/>
          <a:lstStyle/>
          <a:p>
            <a:pPr eaLnBrk="1" hangingPunct="1"/>
            <a:r>
              <a:rPr lang="en-US" altLang="en-US"/>
              <a:t>Write a program to implement Fibonacci series in Python</a:t>
            </a:r>
          </a:p>
          <a:p>
            <a:pPr eaLnBrk="1" hangingPunct="1"/>
            <a:r>
              <a:rPr lang="en-US" altLang="en-US"/>
              <a:t>Write a program to print all the prime numbers in a given range.</a:t>
            </a:r>
          </a:p>
          <a:p>
            <a:pPr eaLnBrk="1" hangingPunct="1"/>
            <a:endParaRPr lang="en-US" altLang="en-US"/>
          </a:p>
          <a:p>
            <a:pPr eaLnBrk="1" hangingPunct="1"/>
            <a:endParaRPr lang="en-US" altLang="en-US" sz="1800">
              <a:latin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0A43E-D200-C269-53EB-109E2065B491}"/>
              </a:ext>
            </a:extLst>
          </p:cNvPr>
          <p:cNvSpPr>
            <a:spLocks noGrp="1"/>
          </p:cNvSpPr>
          <p:nvPr>
            <p:ph type="title"/>
          </p:nvPr>
        </p:nvSpPr>
        <p:spPr/>
        <p:txBody>
          <a:bodyPr/>
          <a:lstStyle/>
          <a:p>
            <a:r>
              <a:rPr lang="en-US" dirty="0"/>
              <a:t>Classes &amp; Objects</a:t>
            </a:r>
            <a:endParaRPr lang="en-IN" dirty="0"/>
          </a:p>
        </p:txBody>
      </p:sp>
      <p:sp>
        <p:nvSpPr>
          <p:cNvPr id="3" name="Content Placeholder 2">
            <a:extLst>
              <a:ext uri="{FF2B5EF4-FFF2-40B4-BE49-F238E27FC236}">
                <a16:creationId xmlns:a16="http://schemas.microsoft.com/office/drawing/2014/main" id="{B63250D4-1235-4B32-2196-EE9B5620F51C}"/>
              </a:ext>
            </a:extLst>
          </p:cNvPr>
          <p:cNvSpPr>
            <a:spLocks noGrp="1"/>
          </p:cNvSpPr>
          <p:nvPr>
            <p:ph idx="1"/>
          </p:nvPr>
        </p:nvSpPr>
        <p:spPr>
          <a:xfrm>
            <a:off x="304800" y="1295400"/>
            <a:ext cx="8686800" cy="3352800"/>
          </a:xfrm>
        </p:spPr>
        <p:txBody>
          <a:bodyPr/>
          <a:lstStyle/>
          <a:p>
            <a:r>
              <a:rPr lang="en-US" dirty="0"/>
              <a:t>A class is a code template for creating objects. Objects have member variables and have behaviour associated with them. In python a class is created by the keyword </a:t>
            </a:r>
            <a:r>
              <a:rPr lang="en-US" b="1" dirty="0"/>
              <a:t>class</a:t>
            </a:r>
            <a:r>
              <a:rPr lang="en-US" dirty="0"/>
              <a:t>.</a:t>
            </a:r>
          </a:p>
          <a:p>
            <a:endParaRPr lang="en-US" dirty="0"/>
          </a:p>
          <a:p>
            <a:endParaRPr lang="en-US" dirty="0"/>
          </a:p>
          <a:p>
            <a:pPr lvl="1"/>
            <a:endParaRPr lang="en-IN" dirty="0"/>
          </a:p>
        </p:txBody>
      </p:sp>
      <p:pic>
        <p:nvPicPr>
          <p:cNvPr id="6" name="Picture 5">
            <a:extLst>
              <a:ext uri="{FF2B5EF4-FFF2-40B4-BE49-F238E27FC236}">
                <a16:creationId xmlns:a16="http://schemas.microsoft.com/office/drawing/2014/main" id="{99F5D7C2-7B7D-473B-CA88-4FB8BA5F5A83}"/>
              </a:ext>
            </a:extLst>
          </p:cNvPr>
          <p:cNvPicPr>
            <a:picLocks noChangeAspect="1"/>
          </p:cNvPicPr>
          <p:nvPr/>
        </p:nvPicPr>
        <p:blipFill>
          <a:blip r:embed="rId2"/>
          <a:stretch>
            <a:fillRect/>
          </a:stretch>
        </p:blipFill>
        <p:spPr>
          <a:xfrm>
            <a:off x="1930274" y="2582707"/>
            <a:ext cx="5000625" cy="1724025"/>
          </a:xfrm>
          <a:prstGeom prst="rect">
            <a:avLst/>
          </a:prstGeom>
        </p:spPr>
      </p:pic>
      <p:sp>
        <p:nvSpPr>
          <p:cNvPr id="7" name="TextBox 6">
            <a:extLst>
              <a:ext uri="{FF2B5EF4-FFF2-40B4-BE49-F238E27FC236}">
                <a16:creationId xmlns:a16="http://schemas.microsoft.com/office/drawing/2014/main" id="{C954F4DC-F800-7CCE-6D82-548CF905B29E}"/>
              </a:ext>
            </a:extLst>
          </p:cNvPr>
          <p:cNvSpPr txBox="1"/>
          <p:nvPr/>
        </p:nvSpPr>
        <p:spPr>
          <a:xfrm>
            <a:off x="228600" y="4417367"/>
            <a:ext cx="4122090" cy="461665"/>
          </a:xfrm>
          <a:prstGeom prst="rect">
            <a:avLst/>
          </a:prstGeom>
          <a:noFill/>
        </p:spPr>
        <p:txBody>
          <a:bodyPr wrap="none" rtlCol="0">
            <a:spAutoFit/>
          </a:bodyPr>
          <a:lstStyle/>
          <a:p>
            <a:pPr algn="l"/>
            <a:r>
              <a:rPr lang="en-US" sz="2400" b="0" i="0" dirty="0">
                <a:solidFill>
                  <a:srgbClr val="333333"/>
                </a:solidFill>
                <a:effectLst/>
                <a:latin typeface="proxima-nova"/>
              </a:rPr>
              <a:t>Attributes and Methods in class</a:t>
            </a:r>
          </a:p>
        </p:txBody>
      </p:sp>
      <p:pic>
        <p:nvPicPr>
          <p:cNvPr id="9" name="Picture 8">
            <a:extLst>
              <a:ext uri="{FF2B5EF4-FFF2-40B4-BE49-F238E27FC236}">
                <a16:creationId xmlns:a16="http://schemas.microsoft.com/office/drawing/2014/main" id="{82210FAE-11E4-95F7-31FA-5D7E6CBD1138}"/>
              </a:ext>
            </a:extLst>
          </p:cNvPr>
          <p:cNvPicPr>
            <a:picLocks noChangeAspect="1"/>
          </p:cNvPicPr>
          <p:nvPr/>
        </p:nvPicPr>
        <p:blipFill>
          <a:blip r:embed="rId3"/>
          <a:stretch>
            <a:fillRect/>
          </a:stretch>
        </p:blipFill>
        <p:spPr>
          <a:xfrm>
            <a:off x="1377825" y="4931887"/>
            <a:ext cx="6105525" cy="1752600"/>
          </a:xfrm>
          <a:prstGeom prst="rect">
            <a:avLst/>
          </a:prstGeom>
        </p:spPr>
      </p:pic>
    </p:spTree>
    <p:extLst>
      <p:ext uri="{BB962C8B-B14F-4D97-AF65-F5344CB8AC3E}">
        <p14:creationId xmlns:p14="http://schemas.microsoft.com/office/powerpoint/2010/main" val="836742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C423-D052-E5D4-465D-F48F61D7257D}"/>
              </a:ext>
            </a:extLst>
          </p:cNvPr>
          <p:cNvSpPr>
            <a:spLocks noGrp="1"/>
          </p:cNvSpPr>
          <p:nvPr>
            <p:ph type="title"/>
          </p:nvPr>
        </p:nvSpPr>
        <p:spPr/>
        <p:txBody>
          <a:bodyPr/>
          <a:lstStyle/>
          <a:p>
            <a:r>
              <a:rPr lang="en-US" dirty="0" err="1"/>
              <a:t>init</a:t>
            </a:r>
            <a:r>
              <a:rPr lang="en-US" dirty="0"/>
              <a:t> method</a:t>
            </a:r>
            <a:endParaRPr lang="en-IN" dirty="0"/>
          </a:p>
        </p:txBody>
      </p:sp>
      <p:sp>
        <p:nvSpPr>
          <p:cNvPr id="3" name="Content Placeholder 2">
            <a:extLst>
              <a:ext uri="{FF2B5EF4-FFF2-40B4-BE49-F238E27FC236}">
                <a16:creationId xmlns:a16="http://schemas.microsoft.com/office/drawing/2014/main" id="{BE638277-935A-B0CA-FDAC-64459DAB070B}"/>
              </a:ext>
            </a:extLst>
          </p:cNvPr>
          <p:cNvSpPr>
            <a:spLocks noGrp="1"/>
          </p:cNvSpPr>
          <p:nvPr>
            <p:ph idx="1"/>
          </p:nvPr>
        </p:nvSpPr>
        <p:spPr>
          <a:xfrm>
            <a:off x="304800" y="1295400"/>
            <a:ext cx="8686800" cy="4419600"/>
          </a:xfrm>
        </p:spPr>
        <p:txBody>
          <a:bodyPr/>
          <a:lstStyle/>
          <a:p>
            <a:r>
              <a:rPr lang="en-US" b="1" dirty="0" err="1">
                <a:solidFill>
                  <a:srgbClr val="252C33"/>
                </a:solidFill>
                <a:highlight>
                  <a:srgbClr val="FFFFFF"/>
                </a:highlight>
                <a:latin typeface="proxima-nova"/>
              </a:rPr>
              <a:t>i</a:t>
            </a:r>
            <a:r>
              <a:rPr lang="en-US" b="1" i="0" dirty="0" err="1">
                <a:solidFill>
                  <a:srgbClr val="252C33"/>
                </a:solidFill>
                <a:effectLst/>
                <a:highlight>
                  <a:srgbClr val="FFFFFF"/>
                </a:highlight>
                <a:latin typeface="proxima-nova"/>
              </a:rPr>
              <a:t>nit</a:t>
            </a:r>
            <a:r>
              <a:rPr lang="en-US" b="0" i="0" dirty="0">
                <a:solidFill>
                  <a:srgbClr val="252C33"/>
                </a:solidFill>
                <a:effectLst/>
                <a:highlight>
                  <a:srgbClr val="FFFFFF"/>
                </a:highlight>
                <a:latin typeface="proxima-nova"/>
              </a:rPr>
              <a:t> method can be used to provide values for the attributes at runtime. The following example illustrates this:</a:t>
            </a:r>
            <a:endParaRPr lang="en-IN" dirty="0"/>
          </a:p>
        </p:txBody>
      </p:sp>
      <p:pic>
        <p:nvPicPr>
          <p:cNvPr id="7" name="Picture 6">
            <a:extLst>
              <a:ext uri="{FF2B5EF4-FFF2-40B4-BE49-F238E27FC236}">
                <a16:creationId xmlns:a16="http://schemas.microsoft.com/office/drawing/2014/main" id="{E1CD4B2D-E745-DD8B-C150-95EE989147DB}"/>
              </a:ext>
            </a:extLst>
          </p:cNvPr>
          <p:cNvPicPr>
            <a:picLocks noChangeAspect="1"/>
          </p:cNvPicPr>
          <p:nvPr/>
        </p:nvPicPr>
        <p:blipFill>
          <a:blip r:embed="rId2"/>
          <a:stretch>
            <a:fillRect/>
          </a:stretch>
        </p:blipFill>
        <p:spPr>
          <a:xfrm>
            <a:off x="609600" y="2152650"/>
            <a:ext cx="5457825" cy="1619250"/>
          </a:xfrm>
          <a:prstGeom prst="rect">
            <a:avLst/>
          </a:prstGeom>
        </p:spPr>
      </p:pic>
      <p:pic>
        <p:nvPicPr>
          <p:cNvPr id="9" name="Picture 8">
            <a:extLst>
              <a:ext uri="{FF2B5EF4-FFF2-40B4-BE49-F238E27FC236}">
                <a16:creationId xmlns:a16="http://schemas.microsoft.com/office/drawing/2014/main" id="{C0D0B34F-F98B-F200-400A-10A43AE85871}"/>
              </a:ext>
            </a:extLst>
          </p:cNvPr>
          <p:cNvPicPr>
            <a:picLocks noChangeAspect="1"/>
          </p:cNvPicPr>
          <p:nvPr/>
        </p:nvPicPr>
        <p:blipFill>
          <a:blip r:embed="rId3"/>
          <a:stretch>
            <a:fillRect/>
          </a:stretch>
        </p:blipFill>
        <p:spPr>
          <a:xfrm>
            <a:off x="609600" y="3910983"/>
            <a:ext cx="3267075" cy="1533525"/>
          </a:xfrm>
          <a:prstGeom prst="rect">
            <a:avLst/>
          </a:prstGeom>
        </p:spPr>
      </p:pic>
      <p:sp>
        <p:nvSpPr>
          <p:cNvPr id="11" name="TextBox 10">
            <a:extLst>
              <a:ext uri="{FF2B5EF4-FFF2-40B4-BE49-F238E27FC236}">
                <a16:creationId xmlns:a16="http://schemas.microsoft.com/office/drawing/2014/main" id="{87FC25FB-34A4-0A2A-64FD-794A2991394F}"/>
              </a:ext>
            </a:extLst>
          </p:cNvPr>
          <p:cNvSpPr txBox="1"/>
          <p:nvPr/>
        </p:nvSpPr>
        <p:spPr>
          <a:xfrm>
            <a:off x="608860" y="5599876"/>
            <a:ext cx="4576438" cy="923330"/>
          </a:xfrm>
          <a:prstGeom prst="rect">
            <a:avLst/>
          </a:prstGeom>
          <a:noFill/>
        </p:spPr>
        <p:txBody>
          <a:bodyPr wrap="square">
            <a:spAutoFit/>
          </a:bodyPr>
          <a:lstStyle/>
          <a:p>
            <a:pPr marL="0" indent="0">
              <a:buNone/>
            </a:pPr>
            <a:r>
              <a:rPr lang="en-IN" b="1" u="sng" dirty="0"/>
              <a:t>Output</a:t>
            </a:r>
          </a:p>
          <a:p>
            <a:pPr marL="0" indent="0">
              <a:buNone/>
            </a:pPr>
            <a:r>
              <a:rPr lang="en-IN" dirty="0" err="1"/>
              <a:t>xyz</a:t>
            </a:r>
            <a:endParaRPr lang="en-IN" dirty="0"/>
          </a:p>
          <a:p>
            <a:pPr marL="0" indent="0">
              <a:buNone/>
            </a:pPr>
            <a:r>
              <a:rPr lang="en-IN" dirty="0" err="1"/>
              <a:t>pqr</a:t>
            </a:r>
            <a:endParaRPr lang="en-IN" dirty="0"/>
          </a:p>
        </p:txBody>
      </p:sp>
    </p:spTree>
    <p:extLst>
      <p:ext uri="{BB962C8B-B14F-4D97-AF65-F5344CB8AC3E}">
        <p14:creationId xmlns:p14="http://schemas.microsoft.com/office/powerpoint/2010/main" val="1310933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C0DC7-4BC6-E526-EBB0-EDE30D78ED89}"/>
              </a:ext>
            </a:extLst>
          </p:cNvPr>
          <p:cNvSpPr>
            <a:spLocks noGrp="1"/>
          </p:cNvSpPr>
          <p:nvPr>
            <p:ph type="title"/>
          </p:nvPr>
        </p:nvSpPr>
        <p:spPr/>
        <p:txBody>
          <a:bodyPr/>
          <a:lstStyle/>
          <a:p>
            <a:r>
              <a:rPr lang="en-US" dirty="0"/>
              <a:t>Inheritance</a:t>
            </a:r>
            <a:endParaRPr lang="en-IN" dirty="0"/>
          </a:p>
        </p:txBody>
      </p:sp>
      <p:sp>
        <p:nvSpPr>
          <p:cNvPr id="3" name="Content Placeholder 2">
            <a:extLst>
              <a:ext uri="{FF2B5EF4-FFF2-40B4-BE49-F238E27FC236}">
                <a16:creationId xmlns:a16="http://schemas.microsoft.com/office/drawing/2014/main" id="{A24EDF0E-9926-0EAB-DD23-2DF84C98E492}"/>
              </a:ext>
            </a:extLst>
          </p:cNvPr>
          <p:cNvSpPr>
            <a:spLocks noGrp="1"/>
          </p:cNvSpPr>
          <p:nvPr>
            <p:ph idx="1"/>
          </p:nvPr>
        </p:nvSpPr>
        <p:spPr>
          <a:xfrm>
            <a:off x="304800" y="1160016"/>
            <a:ext cx="8686800" cy="4953000"/>
          </a:xfrm>
        </p:spPr>
        <p:txBody>
          <a:bodyPr/>
          <a:lstStyle/>
          <a:p>
            <a:pPr algn="l"/>
            <a:r>
              <a:rPr lang="en-US" b="0" i="0" dirty="0">
                <a:solidFill>
                  <a:srgbClr val="000000"/>
                </a:solidFill>
                <a:effectLst/>
                <a:highlight>
                  <a:srgbClr val="FFFFFF"/>
                </a:highlight>
                <a:latin typeface="Verdana" panose="020B0604030504040204" pitchFamily="34" charset="0"/>
              </a:rPr>
              <a:t>Inheritance allows us to define a class that inherits all the methods and properties from another class.</a:t>
            </a:r>
          </a:p>
          <a:p>
            <a:pPr algn="l"/>
            <a:r>
              <a:rPr lang="en-US" b="1" i="0" dirty="0">
                <a:solidFill>
                  <a:srgbClr val="000000"/>
                </a:solidFill>
                <a:effectLst/>
                <a:highlight>
                  <a:srgbClr val="FFFFFF"/>
                </a:highlight>
                <a:latin typeface="Verdana" panose="020B0604030504040204" pitchFamily="34" charset="0"/>
              </a:rPr>
              <a:t>Parent class</a:t>
            </a:r>
            <a:r>
              <a:rPr lang="en-US" b="0" i="0" dirty="0">
                <a:solidFill>
                  <a:srgbClr val="000000"/>
                </a:solidFill>
                <a:effectLst/>
                <a:highlight>
                  <a:srgbClr val="FFFFFF"/>
                </a:highlight>
                <a:latin typeface="Verdana" panose="020B0604030504040204" pitchFamily="34" charset="0"/>
              </a:rPr>
              <a:t> is the class being inherited from, also called base class.</a:t>
            </a:r>
          </a:p>
          <a:p>
            <a:pPr algn="l"/>
            <a:r>
              <a:rPr lang="en-US" b="1" i="0" dirty="0">
                <a:solidFill>
                  <a:srgbClr val="000000"/>
                </a:solidFill>
                <a:effectLst/>
                <a:highlight>
                  <a:srgbClr val="FFFFFF"/>
                </a:highlight>
                <a:latin typeface="Verdana" panose="020B0604030504040204" pitchFamily="34" charset="0"/>
              </a:rPr>
              <a:t>Child class</a:t>
            </a:r>
            <a:r>
              <a:rPr lang="en-US" b="0" i="0" dirty="0">
                <a:solidFill>
                  <a:srgbClr val="000000"/>
                </a:solidFill>
                <a:effectLst/>
                <a:highlight>
                  <a:srgbClr val="FFFFFF"/>
                </a:highlight>
                <a:latin typeface="Verdana" panose="020B0604030504040204" pitchFamily="34" charset="0"/>
              </a:rPr>
              <a:t> is the class that inherits from another class, also called derived class.</a:t>
            </a:r>
          </a:p>
          <a:p>
            <a:endParaRPr lang="en-IN" dirty="0"/>
          </a:p>
        </p:txBody>
      </p:sp>
      <p:pic>
        <p:nvPicPr>
          <p:cNvPr id="5" name="Picture 4">
            <a:extLst>
              <a:ext uri="{FF2B5EF4-FFF2-40B4-BE49-F238E27FC236}">
                <a16:creationId xmlns:a16="http://schemas.microsoft.com/office/drawing/2014/main" id="{FA65670F-EBC2-AD45-364E-CF29686C61FA}"/>
              </a:ext>
            </a:extLst>
          </p:cNvPr>
          <p:cNvPicPr>
            <a:picLocks noChangeAspect="1"/>
          </p:cNvPicPr>
          <p:nvPr/>
        </p:nvPicPr>
        <p:blipFill>
          <a:blip r:embed="rId2"/>
          <a:stretch>
            <a:fillRect/>
          </a:stretch>
        </p:blipFill>
        <p:spPr>
          <a:xfrm>
            <a:off x="1590675" y="3635036"/>
            <a:ext cx="6115050" cy="2847975"/>
          </a:xfrm>
          <a:prstGeom prst="rect">
            <a:avLst/>
          </a:prstGeom>
        </p:spPr>
      </p:pic>
    </p:spTree>
    <p:extLst>
      <p:ext uri="{BB962C8B-B14F-4D97-AF65-F5344CB8AC3E}">
        <p14:creationId xmlns:p14="http://schemas.microsoft.com/office/powerpoint/2010/main" val="3436089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BE134E6-7043-566F-C648-8745D31C4512}"/>
              </a:ext>
            </a:extLst>
          </p:cNvPr>
          <p:cNvSpPr>
            <a:spLocks noGrp="1" noChangeArrowheads="1"/>
          </p:cNvSpPr>
          <p:nvPr>
            <p:ph type="title"/>
          </p:nvPr>
        </p:nvSpPr>
        <p:spPr/>
        <p:txBody>
          <a:bodyPr/>
          <a:lstStyle/>
          <a:p>
            <a:pPr eaLnBrk="1" hangingPunct="1"/>
            <a:r>
              <a:rPr lang="en-US" altLang="en-US"/>
              <a:t>Assignment</a:t>
            </a:r>
          </a:p>
        </p:txBody>
      </p:sp>
      <p:sp>
        <p:nvSpPr>
          <p:cNvPr id="15363" name="Rectangle 3">
            <a:extLst>
              <a:ext uri="{FF2B5EF4-FFF2-40B4-BE49-F238E27FC236}">
                <a16:creationId xmlns:a16="http://schemas.microsoft.com/office/drawing/2014/main" id="{5E8D9797-0762-2832-F51F-ABD8EBED5D2A}"/>
              </a:ext>
            </a:extLst>
          </p:cNvPr>
          <p:cNvSpPr>
            <a:spLocks noGrp="1" noChangeArrowheads="1"/>
          </p:cNvSpPr>
          <p:nvPr>
            <p:ph type="body" idx="1"/>
          </p:nvPr>
        </p:nvSpPr>
        <p:spPr/>
        <p:txBody>
          <a:bodyPr/>
          <a:lstStyle/>
          <a:p>
            <a:pPr eaLnBrk="1" hangingPunct="1"/>
            <a:r>
              <a:rPr lang="en-US" altLang="en-US" dirty="0"/>
              <a:t>Write a program to implement inheritance using Python</a:t>
            </a:r>
          </a:p>
          <a:p>
            <a:pPr eaLnBrk="1" hangingPunct="1"/>
            <a:endParaRPr lang="en-US" altLang="en-US" dirty="0"/>
          </a:p>
          <a:p>
            <a:pPr eaLnBrk="1" hangingPunct="1"/>
            <a:endParaRPr lang="en-US" altLang="en-US" sz="1800" dirty="0">
              <a:latin typeface="Courier New" panose="02070309020205020404" pitchFamily="49" charset="0"/>
            </a:endParaRPr>
          </a:p>
        </p:txBody>
      </p:sp>
    </p:spTree>
    <p:extLst>
      <p:ext uri="{BB962C8B-B14F-4D97-AF65-F5344CB8AC3E}">
        <p14:creationId xmlns:p14="http://schemas.microsoft.com/office/powerpoint/2010/main" val="2873250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0A43E-D200-C269-53EB-109E2065B491}"/>
              </a:ext>
            </a:extLst>
          </p:cNvPr>
          <p:cNvSpPr>
            <a:spLocks noGrp="1"/>
          </p:cNvSpPr>
          <p:nvPr>
            <p:ph type="title"/>
          </p:nvPr>
        </p:nvSpPr>
        <p:spPr/>
        <p:txBody>
          <a:bodyPr/>
          <a:lstStyle/>
          <a:p>
            <a:r>
              <a:rPr lang="en-US" dirty="0"/>
              <a:t>Dictionaries &amp; Sets</a:t>
            </a:r>
            <a:endParaRPr lang="en-IN" dirty="0"/>
          </a:p>
        </p:txBody>
      </p:sp>
      <p:sp>
        <p:nvSpPr>
          <p:cNvPr id="3" name="Content Placeholder 2">
            <a:extLst>
              <a:ext uri="{FF2B5EF4-FFF2-40B4-BE49-F238E27FC236}">
                <a16:creationId xmlns:a16="http://schemas.microsoft.com/office/drawing/2014/main" id="{B63250D4-1235-4B32-2196-EE9B5620F51C}"/>
              </a:ext>
            </a:extLst>
          </p:cNvPr>
          <p:cNvSpPr>
            <a:spLocks noGrp="1"/>
          </p:cNvSpPr>
          <p:nvPr>
            <p:ph idx="1"/>
          </p:nvPr>
        </p:nvSpPr>
        <p:spPr>
          <a:xfrm>
            <a:off x="304800" y="1295400"/>
            <a:ext cx="8686800" cy="3352800"/>
          </a:xfrm>
        </p:spPr>
        <p:txBody>
          <a:bodyPr/>
          <a:lstStyle/>
          <a:p>
            <a:pPr algn="just"/>
            <a:r>
              <a:rPr lang="en-US" dirty="0"/>
              <a:t>Python offers several built-in data structures like tuples, sets, and dictionaries. </a:t>
            </a:r>
          </a:p>
          <a:p>
            <a:pPr algn="just"/>
            <a:r>
              <a:rPr lang="en-US" dirty="0"/>
              <a:t>A </a:t>
            </a:r>
            <a:r>
              <a:rPr lang="en-US" b="1" dirty="0"/>
              <a:t>dictionary</a:t>
            </a:r>
            <a:r>
              <a:rPr lang="en-US" dirty="0"/>
              <a:t> is an </a:t>
            </a:r>
            <a:r>
              <a:rPr lang="en-US" b="1" dirty="0"/>
              <a:t>ordered</a:t>
            </a:r>
            <a:r>
              <a:rPr lang="en-US" dirty="0"/>
              <a:t> collection of key-value pairs. Imagine a real-life dictionary where you look up a word (the key) to find its definition (the value). Similarly, you use a key in a Python dictionary to retrieve its corresponding value.</a:t>
            </a:r>
            <a:endParaRPr lang="en-IN" dirty="0"/>
          </a:p>
        </p:txBody>
      </p:sp>
      <p:pic>
        <p:nvPicPr>
          <p:cNvPr id="10" name="Picture 9">
            <a:extLst>
              <a:ext uri="{FF2B5EF4-FFF2-40B4-BE49-F238E27FC236}">
                <a16:creationId xmlns:a16="http://schemas.microsoft.com/office/drawing/2014/main" id="{D3536AB9-C205-F812-73A6-D8532B160A01}"/>
              </a:ext>
            </a:extLst>
          </p:cNvPr>
          <p:cNvPicPr>
            <a:picLocks noChangeAspect="1"/>
          </p:cNvPicPr>
          <p:nvPr/>
        </p:nvPicPr>
        <p:blipFill>
          <a:blip r:embed="rId2"/>
          <a:stretch>
            <a:fillRect/>
          </a:stretch>
        </p:blipFill>
        <p:spPr>
          <a:xfrm>
            <a:off x="2362200" y="4191000"/>
            <a:ext cx="4133850" cy="2455445"/>
          </a:xfrm>
          <a:prstGeom prst="rect">
            <a:avLst/>
          </a:prstGeom>
        </p:spPr>
      </p:pic>
    </p:spTree>
    <p:extLst>
      <p:ext uri="{BB962C8B-B14F-4D97-AF65-F5344CB8AC3E}">
        <p14:creationId xmlns:p14="http://schemas.microsoft.com/office/powerpoint/2010/main" val="3732454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0A43E-D200-C269-53EB-109E2065B491}"/>
              </a:ext>
            </a:extLst>
          </p:cNvPr>
          <p:cNvSpPr>
            <a:spLocks noGrp="1"/>
          </p:cNvSpPr>
          <p:nvPr>
            <p:ph type="title"/>
          </p:nvPr>
        </p:nvSpPr>
        <p:spPr/>
        <p:txBody>
          <a:bodyPr/>
          <a:lstStyle/>
          <a:p>
            <a:r>
              <a:rPr lang="en-US" dirty="0"/>
              <a:t>Dictionaries &amp; Sets</a:t>
            </a:r>
            <a:endParaRPr lang="en-IN" dirty="0"/>
          </a:p>
        </p:txBody>
      </p:sp>
      <p:sp>
        <p:nvSpPr>
          <p:cNvPr id="3" name="Content Placeholder 2">
            <a:extLst>
              <a:ext uri="{FF2B5EF4-FFF2-40B4-BE49-F238E27FC236}">
                <a16:creationId xmlns:a16="http://schemas.microsoft.com/office/drawing/2014/main" id="{B63250D4-1235-4B32-2196-EE9B5620F51C}"/>
              </a:ext>
            </a:extLst>
          </p:cNvPr>
          <p:cNvSpPr>
            <a:spLocks noGrp="1"/>
          </p:cNvSpPr>
          <p:nvPr>
            <p:ph idx="1"/>
          </p:nvPr>
        </p:nvSpPr>
        <p:spPr>
          <a:xfrm>
            <a:off x="304800" y="1295400"/>
            <a:ext cx="8686800" cy="3352800"/>
          </a:xfrm>
        </p:spPr>
        <p:txBody>
          <a:bodyPr/>
          <a:lstStyle/>
          <a:p>
            <a:pPr algn="just"/>
            <a:r>
              <a:rPr lang="en-US" dirty="0"/>
              <a:t>Python offers several built-in data structures like tuples, sets, and dictionaries. </a:t>
            </a:r>
          </a:p>
          <a:p>
            <a:pPr algn="just"/>
            <a:r>
              <a:rPr lang="en-US" dirty="0"/>
              <a:t>A </a:t>
            </a:r>
            <a:r>
              <a:rPr lang="en-US" b="1" dirty="0"/>
              <a:t>set</a:t>
            </a:r>
            <a:r>
              <a:rPr lang="en-US" dirty="0"/>
              <a:t> is an </a:t>
            </a:r>
            <a:r>
              <a:rPr lang="en-US" b="1" dirty="0"/>
              <a:t>unordered</a:t>
            </a:r>
            <a:r>
              <a:rPr lang="en-US" dirty="0"/>
              <a:t> collection of unique elements. Think of it as a bag where you can throw in items, but each item can exist only once. But if you try to add a duplicate, python will simply ignore it. </a:t>
            </a:r>
            <a:endParaRPr lang="en-IN" dirty="0"/>
          </a:p>
        </p:txBody>
      </p:sp>
      <p:pic>
        <p:nvPicPr>
          <p:cNvPr id="5" name="Picture 4">
            <a:extLst>
              <a:ext uri="{FF2B5EF4-FFF2-40B4-BE49-F238E27FC236}">
                <a16:creationId xmlns:a16="http://schemas.microsoft.com/office/drawing/2014/main" id="{0AF5C7F7-87A2-126C-918F-36E9BCD90045}"/>
              </a:ext>
            </a:extLst>
          </p:cNvPr>
          <p:cNvPicPr>
            <a:picLocks noChangeAspect="1"/>
          </p:cNvPicPr>
          <p:nvPr/>
        </p:nvPicPr>
        <p:blipFill>
          <a:blip r:embed="rId2"/>
          <a:stretch>
            <a:fillRect/>
          </a:stretch>
        </p:blipFill>
        <p:spPr>
          <a:xfrm>
            <a:off x="1143000" y="3733800"/>
            <a:ext cx="7239000" cy="3023956"/>
          </a:xfrm>
          <a:prstGeom prst="rect">
            <a:avLst/>
          </a:prstGeom>
        </p:spPr>
      </p:pic>
    </p:spTree>
    <p:extLst>
      <p:ext uri="{BB962C8B-B14F-4D97-AF65-F5344CB8AC3E}">
        <p14:creationId xmlns:p14="http://schemas.microsoft.com/office/powerpoint/2010/main" val="671830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71BD9-6DDA-5227-95DD-53D48987E601}"/>
              </a:ext>
            </a:extLst>
          </p:cNvPr>
          <p:cNvSpPr>
            <a:spLocks noGrp="1"/>
          </p:cNvSpPr>
          <p:nvPr>
            <p:ph type="title"/>
          </p:nvPr>
        </p:nvSpPr>
        <p:spPr/>
        <p:txBody>
          <a:bodyPr/>
          <a:lstStyle/>
          <a:p>
            <a:r>
              <a:rPr lang="en-US" dirty="0"/>
              <a:t>Dictionary V/s Set</a:t>
            </a:r>
            <a:endParaRPr lang="en-IN" dirty="0"/>
          </a:p>
        </p:txBody>
      </p:sp>
      <p:pic>
        <p:nvPicPr>
          <p:cNvPr id="5" name="Picture 4">
            <a:extLst>
              <a:ext uri="{FF2B5EF4-FFF2-40B4-BE49-F238E27FC236}">
                <a16:creationId xmlns:a16="http://schemas.microsoft.com/office/drawing/2014/main" id="{4F56B4C3-7EDB-8A3A-987B-AA4260A579F6}"/>
              </a:ext>
            </a:extLst>
          </p:cNvPr>
          <p:cNvPicPr>
            <a:picLocks noChangeAspect="1"/>
          </p:cNvPicPr>
          <p:nvPr/>
        </p:nvPicPr>
        <p:blipFill>
          <a:blip r:embed="rId2"/>
          <a:stretch>
            <a:fillRect/>
          </a:stretch>
        </p:blipFill>
        <p:spPr>
          <a:xfrm>
            <a:off x="0" y="2133600"/>
            <a:ext cx="9144000" cy="3720311"/>
          </a:xfrm>
          <a:prstGeom prst="rect">
            <a:avLst/>
          </a:prstGeom>
        </p:spPr>
      </p:pic>
    </p:spTree>
    <p:extLst>
      <p:ext uri="{BB962C8B-B14F-4D97-AF65-F5344CB8AC3E}">
        <p14:creationId xmlns:p14="http://schemas.microsoft.com/office/powerpoint/2010/main" val="2993410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8ECE-3483-0F69-587C-F972D37F0509}"/>
              </a:ext>
            </a:extLst>
          </p:cNvPr>
          <p:cNvSpPr>
            <a:spLocks noGrp="1"/>
          </p:cNvSpPr>
          <p:nvPr>
            <p:ph type="title"/>
          </p:nvPr>
        </p:nvSpPr>
        <p:spPr/>
        <p:txBody>
          <a:bodyPr/>
          <a:lstStyle/>
          <a:p>
            <a:r>
              <a:rPr lang="en-US" dirty="0"/>
              <a:t>Key features</a:t>
            </a:r>
            <a:endParaRPr lang="en-IN" dirty="0"/>
          </a:p>
        </p:txBody>
      </p:sp>
      <p:sp>
        <p:nvSpPr>
          <p:cNvPr id="3" name="Content Placeholder 2">
            <a:extLst>
              <a:ext uri="{FF2B5EF4-FFF2-40B4-BE49-F238E27FC236}">
                <a16:creationId xmlns:a16="http://schemas.microsoft.com/office/drawing/2014/main" id="{DA3BFA20-DAD6-2C2D-6CB2-E70B79B8735F}"/>
              </a:ext>
            </a:extLst>
          </p:cNvPr>
          <p:cNvSpPr>
            <a:spLocks noGrp="1"/>
          </p:cNvSpPr>
          <p:nvPr>
            <p:ph idx="1"/>
          </p:nvPr>
        </p:nvSpPr>
        <p:spPr/>
        <p:txBody>
          <a:bodyPr/>
          <a:lstStyle/>
          <a:p>
            <a:pPr marL="0" indent="0" algn="l">
              <a:buNone/>
            </a:pPr>
            <a:r>
              <a:rPr lang="en-US" sz="1800" b="1" i="0" u="sng" dirty="0">
                <a:effectLst/>
                <a:highlight>
                  <a:srgbClr val="FFFFFF"/>
                </a:highlight>
                <a:latin typeface="Inter"/>
              </a:rPr>
              <a:t>Key Features of Set in Python</a:t>
            </a:r>
          </a:p>
          <a:p>
            <a:pPr algn="l">
              <a:buFont typeface="Arial" panose="020B0604020202020204" pitchFamily="34" charset="0"/>
              <a:buChar char="•"/>
            </a:pPr>
            <a:r>
              <a:rPr lang="en-US" sz="1800" b="1" i="0" dirty="0">
                <a:effectLst/>
                <a:highlight>
                  <a:srgbClr val="FFFFFF"/>
                </a:highlight>
                <a:latin typeface="Inter"/>
              </a:rPr>
              <a:t>Unordered:</a:t>
            </a:r>
            <a:r>
              <a:rPr lang="en-US" sz="1800" b="0" i="0" dirty="0">
                <a:effectLst/>
                <a:highlight>
                  <a:srgbClr val="FFFFFF"/>
                </a:highlight>
                <a:latin typeface="Inter"/>
              </a:rPr>
              <a:t> The elements in the set are unordered, i.e., elements are not in a specific order.</a:t>
            </a:r>
          </a:p>
          <a:p>
            <a:pPr algn="l">
              <a:buFont typeface="Arial" panose="020B0604020202020204" pitchFamily="34" charset="0"/>
              <a:buChar char="•"/>
            </a:pPr>
            <a:r>
              <a:rPr lang="en-US" sz="1800" b="1" i="0" dirty="0">
                <a:effectLst/>
                <a:highlight>
                  <a:srgbClr val="FFFFFF"/>
                </a:highlight>
                <a:latin typeface="Inter"/>
              </a:rPr>
              <a:t>Mutable:</a:t>
            </a:r>
            <a:r>
              <a:rPr lang="en-US" sz="1800" b="0" i="0" dirty="0">
                <a:effectLst/>
                <a:highlight>
                  <a:srgbClr val="FFFFFF"/>
                </a:highlight>
                <a:latin typeface="Inter"/>
              </a:rPr>
              <a:t> You can add or delete elements from a set.</a:t>
            </a:r>
          </a:p>
          <a:p>
            <a:pPr algn="l">
              <a:buFont typeface="Arial" panose="020B0604020202020204" pitchFamily="34" charset="0"/>
              <a:buChar char="•"/>
            </a:pPr>
            <a:r>
              <a:rPr lang="en-US" sz="1800" b="1" i="0" dirty="0">
                <a:effectLst/>
                <a:highlight>
                  <a:srgbClr val="FFFFFF"/>
                </a:highlight>
                <a:latin typeface="Inter"/>
              </a:rPr>
              <a:t>No Duplicate:</a:t>
            </a:r>
            <a:r>
              <a:rPr lang="en-US" sz="1800" b="0" i="0" dirty="0">
                <a:effectLst/>
                <a:highlight>
                  <a:srgbClr val="FFFFFF"/>
                </a:highlight>
                <a:latin typeface="Inter"/>
              </a:rPr>
              <a:t> Sets automatically remove duplicate elements.</a:t>
            </a:r>
          </a:p>
          <a:p>
            <a:pPr algn="l">
              <a:buFont typeface="Arial" panose="020B0604020202020204" pitchFamily="34" charset="0"/>
              <a:buChar char="•"/>
            </a:pPr>
            <a:r>
              <a:rPr lang="en-US" sz="1800" b="1" i="0" dirty="0">
                <a:effectLst/>
                <a:highlight>
                  <a:srgbClr val="FFFFFF"/>
                </a:highlight>
                <a:latin typeface="Inter"/>
              </a:rPr>
              <a:t>Representation:</a:t>
            </a:r>
            <a:r>
              <a:rPr lang="en-US" sz="1800" b="0" i="0" dirty="0">
                <a:effectLst/>
                <a:highlight>
                  <a:srgbClr val="FFFFFF"/>
                </a:highlight>
                <a:latin typeface="Inter"/>
              </a:rPr>
              <a:t> Represented by curly ({}) braces.</a:t>
            </a:r>
          </a:p>
          <a:p>
            <a:pPr marL="0" indent="0">
              <a:buNone/>
            </a:pPr>
            <a:endParaRPr lang="en-IN" sz="1800" dirty="0"/>
          </a:p>
          <a:p>
            <a:pPr marL="0" indent="0" algn="l">
              <a:buNone/>
            </a:pPr>
            <a:r>
              <a:rPr lang="en-US" sz="1800" b="1" i="0" u="sng" dirty="0">
                <a:effectLst/>
                <a:highlight>
                  <a:srgbClr val="FFFFFF"/>
                </a:highlight>
                <a:latin typeface="Inter"/>
              </a:rPr>
              <a:t>Key Features of Dictionaries</a:t>
            </a:r>
          </a:p>
          <a:p>
            <a:pPr algn="l">
              <a:buFont typeface="Arial" panose="020B0604020202020204" pitchFamily="34" charset="0"/>
              <a:buChar char="•"/>
            </a:pPr>
            <a:r>
              <a:rPr lang="en-US" sz="1800" b="1" i="0" dirty="0">
                <a:effectLst/>
                <a:highlight>
                  <a:srgbClr val="FFFFFF"/>
                </a:highlight>
                <a:latin typeface="Inter"/>
              </a:rPr>
              <a:t>Key-Value Pairs:</a:t>
            </a:r>
            <a:r>
              <a:rPr lang="en-US" sz="1800" b="0" i="0" dirty="0">
                <a:effectLst/>
                <a:highlight>
                  <a:srgbClr val="FFFFFF"/>
                </a:highlight>
                <a:latin typeface="Inter"/>
              </a:rPr>
              <a:t> Each entry in a dictionary consists of a key and its associated value.</a:t>
            </a:r>
          </a:p>
          <a:p>
            <a:pPr algn="l">
              <a:buFont typeface="Arial" panose="020B0604020202020204" pitchFamily="34" charset="0"/>
              <a:buChar char="•"/>
            </a:pPr>
            <a:r>
              <a:rPr lang="en-US" sz="1800" b="1" i="0" dirty="0">
                <a:effectLst/>
                <a:highlight>
                  <a:srgbClr val="FFFFFF"/>
                </a:highlight>
                <a:latin typeface="Inter"/>
              </a:rPr>
              <a:t>Ordered:</a:t>
            </a:r>
            <a:r>
              <a:rPr lang="en-US" sz="1800" b="0" i="0" dirty="0">
                <a:effectLst/>
                <a:highlight>
                  <a:srgbClr val="FFFFFF"/>
                </a:highlight>
                <a:latin typeface="Inter"/>
              </a:rPr>
              <a:t> Since Python 3.7, dictionaries maintain the order of insertion.</a:t>
            </a:r>
          </a:p>
          <a:p>
            <a:pPr algn="l">
              <a:buFont typeface="Arial" panose="020B0604020202020204" pitchFamily="34" charset="0"/>
              <a:buChar char="•"/>
            </a:pPr>
            <a:r>
              <a:rPr lang="en-US" sz="1800" b="1" i="0" dirty="0">
                <a:effectLst/>
                <a:highlight>
                  <a:srgbClr val="FFFFFF"/>
                </a:highlight>
                <a:latin typeface="Inter"/>
              </a:rPr>
              <a:t>Mutable:</a:t>
            </a:r>
            <a:r>
              <a:rPr lang="en-US" sz="1800" b="0" i="0" dirty="0">
                <a:effectLst/>
                <a:highlight>
                  <a:srgbClr val="FFFFFF"/>
                </a:highlight>
                <a:latin typeface="Inter"/>
              </a:rPr>
              <a:t> You can modify a dictionary by adding or removing key-value pairs after its creation.</a:t>
            </a:r>
          </a:p>
          <a:p>
            <a:pPr algn="l">
              <a:buFont typeface="Arial" panose="020B0604020202020204" pitchFamily="34" charset="0"/>
              <a:buChar char="•"/>
            </a:pPr>
            <a:r>
              <a:rPr lang="en-US" sz="1800" b="1" i="0" dirty="0">
                <a:effectLst/>
                <a:highlight>
                  <a:srgbClr val="FFFFFF"/>
                </a:highlight>
                <a:latin typeface="Inter"/>
              </a:rPr>
              <a:t>Unique Keys:</a:t>
            </a:r>
            <a:r>
              <a:rPr lang="en-US" sz="1800" b="0" i="0" dirty="0">
                <a:effectLst/>
                <a:highlight>
                  <a:srgbClr val="FFFFFF"/>
                </a:highlight>
                <a:latin typeface="Inter"/>
              </a:rPr>
              <a:t> While values can be duplicated, each key in a dictionary must be unique.</a:t>
            </a:r>
          </a:p>
          <a:p>
            <a:pPr algn="l">
              <a:buFont typeface="Arial" panose="020B0604020202020204" pitchFamily="34" charset="0"/>
              <a:buChar char="•"/>
            </a:pPr>
            <a:r>
              <a:rPr lang="en-US" sz="1800" b="1" i="0" dirty="0">
                <a:effectLst/>
                <a:highlight>
                  <a:srgbClr val="FFFFFF"/>
                </a:highlight>
                <a:latin typeface="Inter"/>
              </a:rPr>
              <a:t>Representation:</a:t>
            </a:r>
            <a:r>
              <a:rPr lang="en-US" sz="1800" b="0" i="0" dirty="0">
                <a:effectLst/>
                <a:highlight>
                  <a:srgbClr val="FFFFFF"/>
                </a:highlight>
                <a:latin typeface="Inter"/>
              </a:rPr>
              <a:t> Dictionaries also use curly braces {} but with key-value pairs.</a:t>
            </a:r>
          </a:p>
          <a:p>
            <a:pPr marL="0" indent="0">
              <a:buNone/>
            </a:pPr>
            <a:endParaRPr lang="en-IN" sz="1800" dirty="0"/>
          </a:p>
        </p:txBody>
      </p:sp>
    </p:spTree>
    <p:extLst>
      <p:ext uri="{BB962C8B-B14F-4D97-AF65-F5344CB8AC3E}">
        <p14:creationId xmlns:p14="http://schemas.microsoft.com/office/powerpoint/2010/main" val="3393547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D807A-4146-3353-0E63-9F02D1DCF94C}"/>
              </a:ext>
            </a:extLst>
          </p:cNvPr>
          <p:cNvSpPr>
            <a:spLocks noGrp="1"/>
          </p:cNvSpPr>
          <p:nvPr>
            <p:ph type="title"/>
          </p:nvPr>
        </p:nvSpPr>
        <p:spPr/>
        <p:txBody>
          <a:bodyPr/>
          <a:lstStyle/>
          <a:p>
            <a:r>
              <a:rPr lang="en-US" dirty="0"/>
              <a:t>Operations using Dictionary</a:t>
            </a:r>
            <a:endParaRPr lang="en-IN" dirty="0"/>
          </a:p>
        </p:txBody>
      </p:sp>
      <p:sp>
        <p:nvSpPr>
          <p:cNvPr id="3" name="Content Placeholder 2">
            <a:extLst>
              <a:ext uri="{FF2B5EF4-FFF2-40B4-BE49-F238E27FC236}">
                <a16:creationId xmlns:a16="http://schemas.microsoft.com/office/drawing/2014/main" id="{9F2E737E-4D35-019E-57D8-EF77AC8F2C73}"/>
              </a:ext>
            </a:extLst>
          </p:cNvPr>
          <p:cNvSpPr>
            <a:spLocks noGrp="1"/>
          </p:cNvSpPr>
          <p:nvPr>
            <p:ph idx="1"/>
          </p:nvPr>
        </p:nvSpPr>
        <p:spPr/>
        <p:txBody>
          <a:bodyPr/>
          <a:lstStyle/>
          <a:p>
            <a:pPr algn="l">
              <a:buFont typeface="Arial" panose="020B0604020202020204" pitchFamily="34" charset="0"/>
              <a:buChar char="•"/>
            </a:pPr>
            <a:endParaRPr lang="en-US" b="1" i="0" dirty="0">
              <a:solidFill>
                <a:srgbClr val="445578"/>
              </a:solidFill>
              <a:effectLst/>
              <a:highlight>
                <a:srgbClr val="FFFFFF"/>
              </a:highlight>
              <a:latin typeface="arial" panose="020B0604020202020204" pitchFamily="34" charset="0"/>
            </a:endParaRPr>
          </a:p>
          <a:p>
            <a:pPr algn="l">
              <a:buFont typeface="Arial" panose="020B0604020202020204" pitchFamily="34" charset="0"/>
              <a:buChar char="•"/>
            </a:pPr>
            <a:endParaRPr lang="en-US" b="1" dirty="0">
              <a:solidFill>
                <a:srgbClr val="445578"/>
              </a:solidFill>
              <a:highlight>
                <a:srgbClr val="FFFFFF"/>
              </a:highlight>
              <a:latin typeface="arial" panose="020B0604020202020204" pitchFamily="34" charset="0"/>
            </a:endParaRPr>
          </a:p>
          <a:p>
            <a:pPr algn="l">
              <a:buFont typeface="Arial" panose="020B0604020202020204" pitchFamily="34" charset="0"/>
              <a:buChar char="•"/>
            </a:pPr>
            <a:r>
              <a:rPr lang="en-US" b="1" i="0" dirty="0">
                <a:solidFill>
                  <a:srgbClr val="445578"/>
                </a:solidFill>
                <a:effectLst/>
                <a:highlight>
                  <a:srgbClr val="FFFFFF"/>
                </a:highlight>
                <a:latin typeface="arial" panose="020B0604020202020204" pitchFamily="34" charset="0"/>
              </a:rPr>
              <a:t>get():</a:t>
            </a:r>
            <a:r>
              <a:rPr lang="en-US" b="0" i="0" dirty="0">
                <a:solidFill>
                  <a:srgbClr val="445578"/>
                </a:solidFill>
                <a:effectLst/>
                <a:highlight>
                  <a:srgbClr val="FFFFFF"/>
                </a:highlight>
                <a:latin typeface="arial" panose="020B0604020202020204" pitchFamily="34" charset="0"/>
              </a:rPr>
              <a:t> Get the value associated with a key. The default value is returned if the key is not present in the dictionary.</a:t>
            </a:r>
          </a:p>
          <a:p>
            <a:pPr algn="l">
              <a:buFont typeface="Arial" panose="020B0604020202020204" pitchFamily="34" charset="0"/>
              <a:buChar char="•"/>
            </a:pPr>
            <a:r>
              <a:rPr lang="en-US" b="1" i="0" dirty="0">
                <a:solidFill>
                  <a:srgbClr val="445578"/>
                </a:solidFill>
                <a:effectLst/>
                <a:highlight>
                  <a:srgbClr val="FFFFFF"/>
                </a:highlight>
                <a:latin typeface="arial" panose="020B0604020202020204" pitchFamily="34" charset="0"/>
              </a:rPr>
              <a:t>items():</a:t>
            </a:r>
            <a:r>
              <a:rPr lang="en-US" b="0" i="0" dirty="0">
                <a:solidFill>
                  <a:srgbClr val="445578"/>
                </a:solidFill>
                <a:effectLst/>
                <a:highlight>
                  <a:srgbClr val="FFFFFF"/>
                </a:highlight>
                <a:latin typeface="arial" panose="020B0604020202020204" pitchFamily="34" charset="0"/>
              </a:rPr>
              <a:t> Return a list of key-value pairs in the dictionary.</a:t>
            </a:r>
          </a:p>
          <a:p>
            <a:pPr algn="l">
              <a:buFont typeface="Arial" panose="020B0604020202020204" pitchFamily="34" charset="0"/>
              <a:buChar char="•"/>
            </a:pPr>
            <a:r>
              <a:rPr lang="en-US" b="1" i="0" dirty="0">
                <a:solidFill>
                  <a:srgbClr val="445578"/>
                </a:solidFill>
                <a:effectLst/>
                <a:highlight>
                  <a:srgbClr val="FFFFFF"/>
                </a:highlight>
                <a:latin typeface="arial" panose="020B0604020202020204" pitchFamily="34" charset="0"/>
              </a:rPr>
              <a:t>keys():</a:t>
            </a:r>
            <a:r>
              <a:rPr lang="en-US" b="0" i="0" dirty="0">
                <a:solidFill>
                  <a:srgbClr val="445578"/>
                </a:solidFill>
                <a:effectLst/>
                <a:highlight>
                  <a:srgbClr val="FFFFFF"/>
                </a:highlight>
                <a:latin typeface="arial" panose="020B0604020202020204" pitchFamily="34" charset="0"/>
              </a:rPr>
              <a:t> Return a list of keys in the dictionary.</a:t>
            </a:r>
          </a:p>
          <a:p>
            <a:pPr algn="l">
              <a:buFont typeface="Arial" panose="020B0604020202020204" pitchFamily="34" charset="0"/>
              <a:buChar char="•"/>
            </a:pPr>
            <a:r>
              <a:rPr lang="en-US" b="1" i="0" dirty="0">
                <a:solidFill>
                  <a:srgbClr val="445578"/>
                </a:solidFill>
                <a:effectLst/>
                <a:highlight>
                  <a:srgbClr val="FFFFFF"/>
                </a:highlight>
                <a:latin typeface="arial" panose="020B0604020202020204" pitchFamily="34" charset="0"/>
              </a:rPr>
              <a:t>values():</a:t>
            </a:r>
            <a:r>
              <a:rPr lang="en-US" b="0" i="0" dirty="0">
                <a:solidFill>
                  <a:srgbClr val="445578"/>
                </a:solidFill>
                <a:effectLst/>
                <a:highlight>
                  <a:srgbClr val="FFFFFF"/>
                </a:highlight>
                <a:latin typeface="arial" panose="020B0604020202020204" pitchFamily="34" charset="0"/>
              </a:rPr>
              <a:t> Return a list of values in the dictionary.</a:t>
            </a:r>
          </a:p>
          <a:p>
            <a:pPr algn="l">
              <a:buFont typeface="Arial" panose="020B0604020202020204" pitchFamily="34" charset="0"/>
              <a:buChar char="•"/>
            </a:pPr>
            <a:r>
              <a:rPr lang="en-US" b="1" i="0" dirty="0">
                <a:solidFill>
                  <a:srgbClr val="445578"/>
                </a:solidFill>
                <a:effectLst/>
                <a:highlight>
                  <a:srgbClr val="FFFFFF"/>
                </a:highlight>
                <a:latin typeface="arial" panose="020B0604020202020204" pitchFamily="34" charset="0"/>
              </a:rPr>
              <a:t>update():</a:t>
            </a:r>
            <a:r>
              <a:rPr lang="en-US" b="0" i="0" dirty="0">
                <a:solidFill>
                  <a:srgbClr val="445578"/>
                </a:solidFill>
                <a:effectLst/>
                <a:highlight>
                  <a:srgbClr val="FFFFFF"/>
                </a:highlight>
                <a:latin typeface="arial" panose="020B0604020202020204" pitchFamily="34" charset="0"/>
              </a:rPr>
              <a:t> Update the dictionary with a new set of key-value pairs.</a:t>
            </a:r>
          </a:p>
          <a:p>
            <a:pPr algn="l">
              <a:buFont typeface="Arial" panose="020B0604020202020204" pitchFamily="34" charset="0"/>
              <a:buChar char="•"/>
            </a:pPr>
            <a:r>
              <a:rPr lang="en-US" b="1" i="0" dirty="0">
                <a:solidFill>
                  <a:srgbClr val="445578"/>
                </a:solidFill>
                <a:effectLst/>
                <a:highlight>
                  <a:srgbClr val="FFFFFF"/>
                </a:highlight>
                <a:latin typeface="arial" panose="020B0604020202020204" pitchFamily="34" charset="0"/>
              </a:rPr>
              <a:t>clear():</a:t>
            </a:r>
            <a:r>
              <a:rPr lang="en-US" b="0" i="0" dirty="0">
                <a:solidFill>
                  <a:srgbClr val="445578"/>
                </a:solidFill>
                <a:effectLst/>
                <a:highlight>
                  <a:srgbClr val="FFFFFF"/>
                </a:highlight>
                <a:latin typeface="arial" panose="020B0604020202020204" pitchFamily="34" charset="0"/>
              </a:rPr>
              <a:t> Remove all key-value pairs from the dictionary.</a:t>
            </a:r>
          </a:p>
          <a:p>
            <a:endParaRPr lang="en-IN" dirty="0"/>
          </a:p>
        </p:txBody>
      </p:sp>
    </p:spTree>
    <p:extLst>
      <p:ext uri="{BB962C8B-B14F-4D97-AF65-F5344CB8AC3E}">
        <p14:creationId xmlns:p14="http://schemas.microsoft.com/office/powerpoint/2010/main" val="391270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36BF09E-425D-A044-5252-E00FE53C86DE}"/>
              </a:ext>
            </a:extLst>
          </p:cNvPr>
          <p:cNvSpPr>
            <a:spLocks noGrp="1" noChangeArrowheads="1"/>
          </p:cNvSpPr>
          <p:nvPr>
            <p:ph type="title"/>
          </p:nvPr>
        </p:nvSpPr>
        <p:spPr/>
        <p:txBody>
          <a:bodyPr/>
          <a:lstStyle/>
          <a:p>
            <a:pPr eaLnBrk="1" hangingPunct="1"/>
            <a:r>
              <a:rPr lang="en-US" altLang="en-US"/>
              <a:t>Installing Python</a:t>
            </a:r>
          </a:p>
        </p:txBody>
      </p:sp>
      <p:sp>
        <p:nvSpPr>
          <p:cNvPr id="6147" name="Rectangle 3">
            <a:extLst>
              <a:ext uri="{FF2B5EF4-FFF2-40B4-BE49-F238E27FC236}">
                <a16:creationId xmlns:a16="http://schemas.microsoft.com/office/drawing/2014/main" id="{4D31209F-82A6-404F-1FDA-401BA849E7D7}"/>
              </a:ext>
            </a:extLst>
          </p:cNvPr>
          <p:cNvSpPr>
            <a:spLocks noGrp="1" noChangeArrowheads="1"/>
          </p:cNvSpPr>
          <p:nvPr>
            <p:ph type="body" sz="half" idx="1"/>
          </p:nvPr>
        </p:nvSpPr>
        <p:spPr>
          <a:xfrm>
            <a:off x="304800" y="1295400"/>
            <a:ext cx="4271963" cy="4953000"/>
          </a:xfrm>
        </p:spPr>
        <p:txBody>
          <a:bodyPr/>
          <a:lstStyle/>
          <a:p>
            <a:pPr eaLnBrk="1" hangingPunct="1">
              <a:buFontTx/>
              <a:buNone/>
            </a:pPr>
            <a:r>
              <a:rPr lang="en-US" altLang="en-US" sz="2000" b="1"/>
              <a:t>Windows:</a:t>
            </a:r>
          </a:p>
          <a:p>
            <a:pPr eaLnBrk="1" hangingPunct="1"/>
            <a:r>
              <a:rPr lang="en-US" altLang="en-US" sz="2000"/>
              <a:t>Download Python from </a:t>
            </a:r>
            <a:r>
              <a:rPr lang="en-US" altLang="en-US" sz="2000" u="sng"/>
              <a:t>http://www.python.org</a:t>
            </a:r>
            <a:endParaRPr lang="en-US" altLang="en-US" sz="2000"/>
          </a:p>
          <a:p>
            <a:pPr eaLnBrk="1" hangingPunct="1"/>
            <a:r>
              <a:rPr lang="en-US" altLang="en-US" sz="2000"/>
              <a:t>Install Python.</a:t>
            </a:r>
          </a:p>
          <a:p>
            <a:pPr eaLnBrk="1" hangingPunct="1"/>
            <a:r>
              <a:rPr lang="en-US" altLang="en-US" sz="2000"/>
              <a:t>Run </a:t>
            </a:r>
            <a:r>
              <a:rPr lang="en-US" altLang="en-US" sz="2000" b="1"/>
              <a:t>Idle</a:t>
            </a:r>
            <a:r>
              <a:rPr lang="en-US" altLang="en-US" sz="2000"/>
              <a:t> from the Start Menu.</a:t>
            </a:r>
          </a:p>
        </p:txBody>
      </p:sp>
      <p:sp>
        <p:nvSpPr>
          <p:cNvPr id="6148" name="Rectangle 4">
            <a:extLst>
              <a:ext uri="{FF2B5EF4-FFF2-40B4-BE49-F238E27FC236}">
                <a16:creationId xmlns:a16="http://schemas.microsoft.com/office/drawing/2014/main" id="{B1285BB5-098B-85C7-BD28-95E8C4BD6746}"/>
              </a:ext>
            </a:extLst>
          </p:cNvPr>
          <p:cNvSpPr>
            <a:spLocks noGrp="1" noChangeArrowheads="1"/>
          </p:cNvSpPr>
          <p:nvPr>
            <p:ph type="body" sz="half" idx="2"/>
          </p:nvPr>
        </p:nvSpPr>
        <p:spPr>
          <a:xfrm>
            <a:off x="4716463" y="1295400"/>
            <a:ext cx="4275137" cy="4953000"/>
          </a:xfrm>
        </p:spPr>
        <p:txBody>
          <a:bodyPr/>
          <a:lstStyle/>
          <a:p>
            <a:pPr eaLnBrk="1" hangingPunct="1">
              <a:buFontTx/>
              <a:buNone/>
            </a:pPr>
            <a:r>
              <a:rPr lang="en-US" altLang="en-US" sz="2000" b="1"/>
              <a:t>Mac OS X:</a:t>
            </a:r>
          </a:p>
          <a:p>
            <a:pPr eaLnBrk="1" hangingPunct="1"/>
            <a:r>
              <a:rPr lang="en-US" altLang="en-US" sz="2000"/>
              <a:t>Python is already installed.</a:t>
            </a:r>
          </a:p>
          <a:p>
            <a:pPr eaLnBrk="1" hangingPunct="1"/>
            <a:r>
              <a:rPr lang="en-US" altLang="en-US" sz="2000"/>
              <a:t>Open a terminal and run </a:t>
            </a:r>
            <a:r>
              <a:rPr lang="en-US" altLang="en-US" sz="2000">
                <a:latin typeface="Courier New" panose="02070309020205020404" pitchFamily="49" charset="0"/>
              </a:rPr>
              <a:t>python</a:t>
            </a:r>
            <a:r>
              <a:rPr lang="en-US" altLang="en-US" sz="2000"/>
              <a:t> or run Idle from Finder.</a:t>
            </a:r>
          </a:p>
          <a:p>
            <a:pPr eaLnBrk="1" hangingPunct="1">
              <a:buFontTx/>
              <a:buNone/>
            </a:pPr>
            <a:endParaRPr lang="en-US" altLang="en-US" sz="2000"/>
          </a:p>
          <a:p>
            <a:pPr eaLnBrk="1" hangingPunct="1">
              <a:buFontTx/>
              <a:buNone/>
            </a:pPr>
            <a:r>
              <a:rPr lang="en-US" altLang="en-US" sz="2000" b="1"/>
              <a:t>Linux:</a:t>
            </a:r>
          </a:p>
          <a:p>
            <a:pPr eaLnBrk="1" hangingPunct="1"/>
            <a:r>
              <a:rPr lang="en-US" altLang="en-US" sz="2000"/>
              <a:t>Chances are you already have Python installed.  To check, run </a:t>
            </a:r>
            <a:r>
              <a:rPr lang="en-US" altLang="en-US" sz="2000">
                <a:latin typeface="Courier New" panose="02070309020205020404" pitchFamily="49" charset="0"/>
              </a:rPr>
              <a:t>python</a:t>
            </a:r>
            <a:r>
              <a:rPr lang="en-US" altLang="en-US" sz="2000"/>
              <a:t> from the terminal.</a:t>
            </a:r>
          </a:p>
          <a:p>
            <a:pPr eaLnBrk="1" hangingPunct="1"/>
            <a:r>
              <a:rPr lang="en-US" altLang="en-US" sz="2000"/>
              <a:t>If not, install from your distribution's package system.</a:t>
            </a:r>
          </a:p>
          <a:p>
            <a:pPr eaLnBrk="1" hangingPunct="1"/>
            <a:endParaRPr lang="en-US" altLang="en-US"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D807A-4146-3353-0E63-9F02D1DCF94C}"/>
              </a:ext>
            </a:extLst>
          </p:cNvPr>
          <p:cNvSpPr>
            <a:spLocks noGrp="1"/>
          </p:cNvSpPr>
          <p:nvPr>
            <p:ph type="title"/>
          </p:nvPr>
        </p:nvSpPr>
        <p:spPr/>
        <p:txBody>
          <a:bodyPr/>
          <a:lstStyle/>
          <a:p>
            <a:r>
              <a:rPr lang="en-US" dirty="0"/>
              <a:t>Operations using Set</a:t>
            </a:r>
            <a:endParaRPr lang="en-IN" dirty="0"/>
          </a:p>
        </p:txBody>
      </p:sp>
      <p:sp>
        <p:nvSpPr>
          <p:cNvPr id="3" name="Content Placeholder 2">
            <a:extLst>
              <a:ext uri="{FF2B5EF4-FFF2-40B4-BE49-F238E27FC236}">
                <a16:creationId xmlns:a16="http://schemas.microsoft.com/office/drawing/2014/main" id="{9F2E737E-4D35-019E-57D8-EF77AC8F2C73}"/>
              </a:ext>
            </a:extLst>
          </p:cNvPr>
          <p:cNvSpPr>
            <a:spLocks noGrp="1"/>
          </p:cNvSpPr>
          <p:nvPr>
            <p:ph idx="1"/>
          </p:nvPr>
        </p:nvSpPr>
        <p:spPr>
          <a:xfrm>
            <a:off x="304800" y="1676400"/>
            <a:ext cx="8686800" cy="4953000"/>
          </a:xfrm>
        </p:spPr>
        <p:txBody>
          <a:bodyPr/>
          <a:lstStyle/>
          <a:p>
            <a:pPr algn="l">
              <a:buFont typeface="Arial" panose="020B0604020202020204" pitchFamily="34" charset="0"/>
              <a:buChar char="•"/>
            </a:pPr>
            <a:r>
              <a:rPr lang="en-US" sz="2000" b="1" i="0" dirty="0">
                <a:solidFill>
                  <a:srgbClr val="445578"/>
                </a:solidFill>
                <a:effectLst/>
                <a:highlight>
                  <a:srgbClr val="FFFFFF"/>
                </a:highlight>
                <a:latin typeface="arial" panose="020B0604020202020204" pitchFamily="34" charset="0"/>
              </a:rPr>
              <a:t>add():</a:t>
            </a:r>
            <a:r>
              <a:rPr lang="en-US" sz="2000" b="0" i="0" dirty="0">
                <a:solidFill>
                  <a:srgbClr val="445578"/>
                </a:solidFill>
                <a:effectLst/>
                <a:highlight>
                  <a:srgbClr val="FFFFFF"/>
                </a:highlight>
                <a:latin typeface="arial" panose="020B0604020202020204" pitchFamily="34" charset="0"/>
              </a:rPr>
              <a:t> Add an element to the set.</a:t>
            </a:r>
          </a:p>
          <a:p>
            <a:pPr algn="l">
              <a:buFont typeface="Arial" panose="020B0604020202020204" pitchFamily="34" charset="0"/>
              <a:buChar char="•"/>
            </a:pPr>
            <a:r>
              <a:rPr lang="en-US" sz="2000" b="1" i="0" dirty="0">
                <a:solidFill>
                  <a:srgbClr val="445578"/>
                </a:solidFill>
                <a:effectLst/>
                <a:highlight>
                  <a:srgbClr val="FFFFFF"/>
                </a:highlight>
                <a:latin typeface="arial" panose="020B0604020202020204" pitchFamily="34" charset="0"/>
              </a:rPr>
              <a:t>remove():</a:t>
            </a:r>
            <a:r>
              <a:rPr lang="en-US" sz="2000" b="0" i="0" dirty="0">
                <a:solidFill>
                  <a:srgbClr val="445578"/>
                </a:solidFill>
                <a:effectLst/>
                <a:highlight>
                  <a:srgbClr val="FFFFFF"/>
                </a:highlight>
                <a:latin typeface="arial" panose="020B0604020202020204" pitchFamily="34" charset="0"/>
              </a:rPr>
              <a:t> Remove an element from the set.</a:t>
            </a:r>
          </a:p>
          <a:p>
            <a:pPr algn="l">
              <a:buFont typeface="Arial" panose="020B0604020202020204" pitchFamily="34" charset="0"/>
              <a:buChar char="•"/>
            </a:pPr>
            <a:r>
              <a:rPr lang="en-US" sz="2000" b="1" i="0" dirty="0">
                <a:solidFill>
                  <a:srgbClr val="445578"/>
                </a:solidFill>
                <a:effectLst/>
                <a:highlight>
                  <a:srgbClr val="FFFFFF"/>
                </a:highlight>
                <a:latin typeface="arial" panose="020B0604020202020204" pitchFamily="34" charset="0"/>
              </a:rPr>
              <a:t>discard():</a:t>
            </a:r>
            <a:r>
              <a:rPr lang="en-US" sz="2000" b="0" i="0" dirty="0">
                <a:solidFill>
                  <a:srgbClr val="445578"/>
                </a:solidFill>
                <a:effectLst/>
                <a:highlight>
                  <a:srgbClr val="FFFFFF"/>
                </a:highlight>
                <a:latin typeface="arial" panose="020B0604020202020204" pitchFamily="34" charset="0"/>
              </a:rPr>
              <a:t> Remove an element from the set, but only if it is present.</a:t>
            </a:r>
          </a:p>
          <a:p>
            <a:pPr algn="l">
              <a:buFont typeface="Arial" panose="020B0604020202020204" pitchFamily="34" charset="0"/>
              <a:buChar char="•"/>
            </a:pPr>
            <a:r>
              <a:rPr lang="en-US" sz="2000" b="1" i="0" dirty="0">
                <a:solidFill>
                  <a:srgbClr val="445578"/>
                </a:solidFill>
                <a:effectLst/>
                <a:highlight>
                  <a:srgbClr val="FFFFFF"/>
                </a:highlight>
                <a:latin typeface="arial" panose="020B0604020202020204" pitchFamily="34" charset="0"/>
              </a:rPr>
              <a:t>clear():</a:t>
            </a:r>
            <a:r>
              <a:rPr lang="en-US" sz="2000" b="0" i="0" dirty="0">
                <a:solidFill>
                  <a:srgbClr val="445578"/>
                </a:solidFill>
                <a:effectLst/>
                <a:highlight>
                  <a:srgbClr val="FFFFFF"/>
                </a:highlight>
                <a:latin typeface="arial" panose="020B0604020202020204" pitchFamily="34" charset="0"/>
              </a:rPr>
              <a:t> Remove all elements from the set.</a:t>
            </a:r>
          </a:p>
          <a:p>
            <a:pPr algn="l">
              <a:buFont typeface="Arial" panose="020B0604020202020204" pitchFamily="34" charset="0"/>
              <a:buChar char="•"/>
            </a:pPr>
            <a:r>
              <a:rPr lang="en-US" sz="2000" b="1" i="0" dirty="0">
                <a:solidFill>
                  <a:srgbClr val="445578"/>
                </a:solidFill>
                <a:effectLst/>
                <a:highlight>
                  <a:srgbClr val="FFFFFF"/>
                </a:highlight>
                <a:latin typeface="arial" panose="020B0604020202020204" pitchFamily="34" charset="0"/>
              </a:rPr>
              <a:t>union():</a:t>
            </a:r>
            <a:r>
              <a:rPr lang="en-US" sz="2000" b="0" i="0" dirty="0">
                <a:solidFill>
                  <a:srgbClr val="445578"/>
                </a:solidFill>
                <a:effectLst/>
                <a:highlight>
                  <a:srgbClr val="FFFFFF"/>
                </a:highlight>
                <a:latin typeface="arial" panose="020B0604020202020204" pitchFamily="34" charset="0"/>
              </a:rPr>
              <a:t> Return a new set containing the union of two sets’ elements.</a:t>
            </a:r>
          </a:p>
          <a:p>
            <a:pPr algn="l">
              <a:buFont typeface="Arial" panose="020B0604020202020204" pitchFamily="34" charset="0"/>
              <a:buChar char="•"/>
            </a:pPr>
            <a:r>
              <a:rPr lang="en-US" sz="2000" b="1" i="0" dirty="0">
                <a:solidFill>
                  <a:srgbClr val="445578"/>
                </a:solidFill>
                <a:effectLst/>
                <a:highlight>
                  <a:srgbClr val="FFFFFF"/>
                </a:highlight>
                <a:latin typeface="arial" panose="020B0604020202020204" pitchFamily="34" charset="0"/>
              </a:rPr>
              <a:t>intersection():</a:t>
            </a:r>
            <a:r>
              <a:rPr lang="en-US" sz="2000" b="0" i="0" dirty="0">
                <a:solidFill>
                  <a:srgbClr val="445578"/>
                </a:solidFill>
                <a:effectLst/>
                <a:highlight>
                  <a:srgbClr val="FFFFFF"/>
                </a:highlight>
                <a:latin typeface="arial" panose="020B0604020202020204" pitchFamily="34" charset="0"/>
              </a:rPr>
              <a:t> Return a new set containing the intersection of two sets’ elements.</a:t>
            </a:r>
          </a:p>
          <a:p>
            <a:pPr algn="l">
              <a:buFont typeface="Arial" panose="020B0604020202020204" pitchFamily="34" charset="0"/>
              <a:buChar char="•"/>
            </a:pPr>
            <a:r>
              <a:rPr lang="en-US" sz="2000" b="1" i="0" dirty="0">
                <a:solidFill>
                  <a:srgbClr val="445578"/>
                </a:solidFill>
                <a:effectLst/>
                <a:highlight>
                  <a:srgbClr val="FFFFFF"/>
                </a:highlight>
                <a:latin typeface="arial" panose="020B0604020202020204" pitchFamily="34" charset="0"/>
              </a:rPr>
              <a:t>difference():</a:t>
            </a:r>
            <a:r>
              <a:rPr lang="en-US" sz="2000" b="0" i="0" dirty="0">
                <a:solidFill>
                  <a:srgbClr val="445578"/>
                </a:solidFill>
                <a:effectLst/>
                <a:highlight>
                  <a:srgbClr val="FFFFFF"/>
                </a:highlight>
                <a:latin typeface="arial" panose="020B0604020202020204" pitchFamily="34" charset="0"/>
              </a:rPr>
              <a:t> Return a new set that contains the difference of the elements of two sets.</a:t>
            </a:r>
          </a:p>
          <a:p>
            <a:pPr algn="l">
              <a:buFont typeface="Arial" panose="020B0604020202020204" pitchFamily="34" charset="0"/>
              <a:buChar char="•"/>
            </a:pPr>
            <a:r>
              <a:rPr lang="en-US" sz="2000" b="1" i="0" dirty="0" err="1">
                <a:solidFill>
                  <a:srgbClr val="445578"/>
                </a:solidFill>
                <a:effectLst/>
                <a:highlight>
                  <a:srgbClr val="FFFFFF"/>
                </a:highlight>
                <a:latin typeface="arial" panose="020B0604020202020204" pitchFamily="34" charset="0"/>
              </a:rPr>
              <a:t>issubset</a:t>
            </a:r>
            <a:r>
              <a:rPr lang="en-US" sz="2000" b="1" i="0" dirty="0">
                <a:solidFill>
                  <a:srgbClr val="445578"/>
                </a:solidFill>
                <a:effectLst/>
                <a:highlight>
                  <a:srgbClr val="FFFFFF"/>
                </a:highlight>
                <a:latin typeface="arial" panose="020B0604020202020204" pitchFamily="34" charset="0"/>
              </a:rPr>
              <a:t>():</a:t>
            </a:r>
            <a:r>
              <a:rPr lang="en-US" sz="2000" b="0" i="0" dirty="0">
                <a:solidFill>
                  <a:srgbClr val="445578"/>
                </a:solidFill>
                <a:effectLst/>
                <a:highlight>
                  <a:srgbClr val="FFFFFF"/>
                </a:highlight>
                <a:latin typeface="arial" panose="020B0604020202020204" pitchFamily="34" charset="0"/>
              </a:rPr>
              <a:t> Return True if the first set is a subset of the second set; otherwise, return False.</a:t>
            </a:r>
          </a:p>
          <a:p>
            <a:pPr algn="l">
              <a:buFont typeface="Arial" panose="020B0604020202020204" pitchFamily="34" charset="0"/>
              <a:buChar char="•"/>
            </a:pPr>
            <a:r>
              <a:rPr lang="en-US" sz="2000" b="1" i="0" dirty="0" err="1">
                <a:solidFill>
                  <a:srgbClr val="445578"/>
                </a:solidFill>
                <a:effectLst/>
                <a:highlight>
                  <a:srgbClr val="FFFFFF"/>
                </a:highlight>
                <a:latin typeface="arial" panose="020B0604020202020204" pitchFamily="34" charset="0"/>
              </a:rPr>
              <a:t>issuperset</a:t>
            </a:r>
            <a:r>
              <a:rPr lang="en-US" sz="2000" b="1" i="0" dirty="0">
                <a:solidFill>
                  <a:srgbClr val="445578"/>
                </a:solidFill>
                <a:effectLst/>
                <a:highlight>
                  <a:srgbClr val="FFFFFF"/>
                </a:highlight>
                <a:latin typeface="arial" panose="020B0604020202020204" pitchFamily="34" charset="0"/>
              </a:rPr>
              <a:t>():</a:t>
            </a:r>
            <a:r>
              <a:rPr lang="en-US" sz="2000" b="0" i="0" dirty="0">
                <a:solidFill>
                  <a:srgbClr val="445578"/>
                </a:solidFill>
                <a:effectLst/>
                <a:highlight>
                  <a:srgbClr val="FFFFFF"/>
                </a:highlight>
                <a:latin typeface="arial" panose="020B0604020202020204" pitchFamily="34" charset="0"/>
              </a:rPr>
              <a:t> Return True if the first set is a superset of the second set; otherwise, return False.</a:t>
            </a:r>
          </a:p>
        </p:txBody>
      </p:sp>
    </p:spTree>
    <p:extLst>
      <p:ext uri="{BB962C8B-B14F-4D97-AF65-F5344CB8AC3E}">
        <p14:creationId xmlns:p14="http://schemas.microsoft.com/office/powerpoint/2010/main" val="2186618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BE134E6-7043-566F-C648-8745D31C4512}"/>
              </a:ext>
            </a:extLst>
          </p:cNvPr>
          <p:cNvSpPr>
            <a:spLocks noGrp="1" noChangeArrowheads="1"/>
          </p:cNvSpPr>
          <p:nvPr>
            <p:ph type="title"/>
          </p:nvPr>
        </p:nvSpPr>
        <p:spPr/>
        <p:txBody>
          <a:bodyPr/>
          <a:lstStyle/>
          <a:p>
            <a:pPr eaLnBrk="1" hangingPunct="1"/>
            <a:r>
              <a:rPr lang="en-US" altLang="en-US"/>
              <a:t>Assignment</a:t>
            </a:r>
          </a:p>
        </p:txBody>
      </p:sp>
      <p:sp>
        <p:nvSpPr>
          <p:cNvPr id="15363" name="Rectangle 3">
            <a:extLst>
              <a:ext uri="{FF2B5EF4-FFF2-40B4-BE49-F238E27FC236}">
                <a16:creationId xmlns:a16="http://schemas.microsoft.com/office/drawing/2014/main" id="{5E8D9797-0762-2832-F51F-ABD8EBED5D2A}"/>
              </a:ext>
            </a:extLst>
          </p:cNvPr>
          <p:cNvSpPr>
            <a:spLocks noGrp="1" noChangeArrowheads="1"/>
          </p:cNvSpPr>
          <p:nvPr>
            <p:ph type="body" idx="1"/>
          </p:nvPr>
        </p:nvSpPr>
        <p:spPr/>
        <p:txBody>
          <a:bodyPr/>
          <a:lstStyle/>
          <a:p>
            <a:pPr eaLnBrk="1" hangingPunct="1"/>
            <a:r>
              <a:rPr lang="en-US" altLang="en-US" dirty="0"/>
              <a:t>Write a program to implement web scraping and display list of unique URL’s using Python.</a:t>
            </a:r>
          </a:p>
          <a:p>
            <a:pPr marL="0" indent="0" eaLnBrk="1" hangingPunct="1">
              <a:buNone/>
            </a:pPr>
            <a:r>
              <a:rPr lang="en-US" altLang="en-US" sz="1800" b="1" i="1" dirty="0"/>
              <a:t>Note: </a:t>
            </a:r>
            <a:r>
              <a:rPr lang="en-US" altLang="en-US" sz="1800" i="1" dirty="0"/>
              <a:t>Sets can be used to remove duplicate elements from a list of URLs to scrape or to find the unique elements in a list of scraped data.</a:t>
            </a:r>
          </a:p>
          <a:p>
            <a:pPr eaLnBrk="1" hangingPunct="1"/>
            <a:endParaRPr lang="en-US" altLang="en-US" dirty="0"/>
          </a:p>
          <a:p>
            <a:pPr eaLnBrk="1" hangingPunct="1"/>
            <a:endParaRPr lang="en-US" altLang="en-US" sz="1800" dirty="0">
              <a:latin typeface="Courier New" panose="02070309020205020404" pitchFamily="49" charset="0"/>
            </a:endParaRPr>
          </a:p>
        </p:txBody>
      </p:sp>
    </p:spTree>
    <p:extLst>
      <p:ext uri="{BB962C8B-B14F-4D97-AF65-F5344CB8AC3E}">
        <p14:creationId xmlns:p14="http://schemas.microsoft.com/office/powerpoint/2010/main" val="3850513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BE134E6-7043-566F-C648-8745D31C4512}"/>
              </a:ext>
            </a:extLst>
          </p:cNvPr>
          <p:cNvSpPr>
            <a:spLocks noGrp="1" noChangeArrowheads="1"/>
          </p:cNvSpPr>
          <p:nvPr>
            <p:ph type="title"/>
          </p:nvPr>
        </p:nvSpPr>
        <p:spPr/>
        <p:txBody>
          <a:bodyPr/>
          <a:lstStyle/>
          <a:p>
            <a:pPr eaLnBrk="1" hangingPunct="1"/>
            <a:r>
              <a:rPr lang="en-US" altLang="en-US" dirty="0"/>
              <a:t>Networking in Python</a:t>
            </a:r>
          </a:p>
        </p:txBody>
      </p:sp>
      <p:sp>
        <p:nvSpPr>
          <p:cNvPr id="15363" name="Rectangle 3">
            <a:extLst>
              <a:ext uri="{FF2B5EF4-FFF2-40B4-BE49-F238E27FC236}">
                <a16:creationId xmlns:a16="http://schemas.microsoft.com/office/drawing/2014/main" id="{5E8D9797-0762-2832-F51F-ABD8EBED5D2A}"/>
              </a:ext>
            </a:extLst>
          </p:cNvPr>
          <p:cNvSpPr>
            <a:spLocks noGrp="1" noChangeArrowheads="1"/>
          </p:cNvSpPr>
          <p:nvPr>
            <p:ph type="body" idx="1"/>
          </p:nvPr>
        </p:nvSpPr>
        <p:spPr>
          <a:xfrm>
            <a:off x="228600" y="1095375"/>
            <a:ext cx="8686800" cy="4953000"/>
          </a:xfrm>
        </p:spPr>
        <p:txBody>
          <a:bodyPr/>
          <a:lstStyle/>
          <a:p>
            <a:pPr marL="0" indent="0" eaLnBrk="1" hangingPunct="1">
              <a:buNone/>
            </a:pPr>
            <a:endParaRPr lang="en-US" altLang="en-US" sz="1800" dirty="0">
              <a:latin typeface="Courier New" panose="02070309020205020404" pitchFamily="49" charset="0"/>
            </a:endParaRPr>
          </a:p>
          <a:p>
            <a:pPr eaLnBrk="1" hangingPunct="1"/>
            <a:r>
              <a:rPr lang="en-US" altLang="en-US" dirty="0">
                <a:solidFill>
                  <a:srgbClr val="445578"/>
                </a:solidFill>
                <a:highlight>
                  <a:srgbClr val="FFFFFF"/>
                </a:highlight>
                <a:latin typeface="arial" panose="020B0604020202020204" pitchFamily="34" charset="0"/>
              </a:rPr>
              <a:t>The </a:t>
            </a:r>
            <a:r>
              <a:rPr lang="en-US" altLang="en-US" b="1" dirty="0">
                <a:solidFill>
                  <a:srgbClr val="445578"/>
                </a:solidFill>
                <a:highlight>
                  <a:srgbClr val="FFFFFF"/>
                </a:highlight>
                <a:latin typeface="arial" panose="020B0604020202020204" pitchFamily="34" charset="0"/>
              </a:rPr>
              <a:t>requests</a:t>
            </a:r>
            <a:r>
              <a:rPr lang="en-US" altLang="en-US" dirty="0">
                <a:solidFill>
                  <a:srgbClr val="445578"/>
                </a:solidFill>
                <a:highlight>
                  <a:srgbClr val="FFFFFF"/>
                </a:highlight>
                <a:latin typeface="arial" panose="020B0604020202020204" pitchFamily="34" charset="0"/>
              </a:rPr>
              <a:t> module allows you to send HTTP requests using Python.</a:t>
            </a:r>
          </a:p>
          <a:p>
            <a:pPr eaLnBrk="1" hangingPunct="1"/>
            <a:r>
              <a:rPr lang="en-US" altLang="en-US" dirty="0">
                <a:solidFill>
                  <a:srgbClr val="445578"/>
                </a:solidFill>
                <a:highlight>
                  <a:srgbClr val="FFFFFF"/>
                </a:highlight>
                <a:latin typeface="arial" panose="020B0604020202020204" pitchFamily="34" charset="0"/>
              </a:rPr>
              <a:t>The HTTP request returns a Response Object with all the response data (content, encoding, status, etc.)</a:t>
            </a:r>
          </a:p>
          <a:p>
            <a:pPr eaLnBrk="1" hangingPunct="1"/>
            <a:endParaRPr lang="en-US" altLang="en-US" dirty="0">
              <a:solidFill>
                <a:srgbClr val="445578"/>
              </a:solidFill>
              <a:highlight>
                <a:srgbClr val="FFFFFF"/>
              </a:highlight>
              <a:latin typeface="arial" panose="020B0604020202020204" pitchFamily="34" charset="0"/>
            </a:endParaRPr>
          </a:p>
          <a:p>
            <a:pPr marL="0" indent="0" eaLnBrk="1" hangingPunct="1">
              <a:buNone/>
            </a:pPr>
            <a:endParaRPr lang="en-US" altLang="en-US" dirty="0">
              <a:solidFill>
                <a:srgbClr val="445578"/>
              </a:solidFill>
              <a:highlight>
                <a:srgbClr val="FFFFFF"/>
              </a:highlight>
              <a:latin typeface="arial" panose="020B0604020202020204" pitchFamily="34" charset="0"/>
            </a:endParaRPr>
          </a:p>
          <a:p>
            <a:pPr marL="0" indent="0" eaLnBrk="1" hangingPunct="1">
              <a:buNone/>
            </a:pPr>
            <a:r>
              <a:rPr lang="en-US" altLang="en-US" dirty="0">
                <a:solidFill>
                  <a:srgbClr val="445578"/>
                </a:solidFill>
                <a:highlight>
                  <a:srgbClr val="FFFFFF"/>
                </a:highlight>
                <a:latin typeface="arial" panose="020B0604020202020204" pitchFamily="34" charset="0"/>
              </a:rPr>
              <a:t>Command to install module:</a:t>
            </a:r>
          </a:p>
          <a:p>
            <a:pPr marL="0" indent="0" eaLnBrk="1" hangingPunct="1">
              <a:buNone/>
            </a:pPr>
            <a:r>
              <a:rPr lang="en-US" altLang="en-US" b="1" dirty="0">
                <a:solidFill>
                  <a:srgbClr val="445578"/>
                </a:solidFill>
                <a:highlight>
                  <a:srgbClr val="FFFFFF"/>
                </a:highlight>
                <a:latin typeface="Arial" panose="020B0604020202020204" pitchFamily="34" charset="0"/>
                <a:cs typeface="Arial" panose="020B0604020202020204" pitchFamily="34" charset="0"/>
              </a:rPr>
              <a:t>pip install requests</a:t>
            </a:r>
          </a:p>
        </p:txBody>
      </p:sp>
      <p:pic>
        <p:nvPicPr>
          <p:cNvPr id="5" name="Picture 4">
            <a:extLst>
              <a:ext uri="{FF2B5EF4-FFF2-40B4-BE49-F238E27FC236}">
                <a16:creationId xmlns:a16="http://schemas.microsoft.com/office/drawing/2014/main" id="{24956455-DBD0-538B-AABC-BAEF3A804161}"/>
              </a:ext>
            </a:extLst>
          </p:cNvPr>
          <p:cNvPicPr>
            <a:picLocks noChangeAspect="1"/>
          </p:cNvPicPr>
          <p:nvPr/>
        </p:nvPicPr>
        <p:blipFill>
          <a:blip r:embed="rId2"/>
          <a:stretch>
            <a:fillRect/>
          </a:stretch>
        </p:blipFill>
        <p:spPr>
          <a:xfrm>
            <a:off x="4565342" y="3571875"/>
            <a:ext cx="4257675" cy="2828925"/>
          </a:xfrm>
          <a:prstGeom prst="rect">
            <a:avLst/>
          </a:prstGeom>
        </p:spPr>
      </p:pic>
    </p:spTree>
    <p:extLst>
      <p:ext uri="{BB962C8B-B14F-4D97-AF65-F5344CB8AC3E}">
        <p14:creationId xmlns:p14="http://schemas.microsoft.com/office/powerpoint/2010/main" val="2409450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BE134E6-7043-566F-C648-8745D31C4512}"/>
              </a:ext>
            </a:extLst>
          </p:cNvPr>
          <p:cNvSpPr>
            <a:spLocks noGrp="1" noChangeArrowheads="1"/>
          </p:cNvSpPr>
          <p:nvPr>
            <p:ph type="title"/>
          </p:nvPr>
        </p:nvSpPr>
        <p:spPr/>
        <p:txBody>
          <a:bodyPr/>
          <a:lstStyle/>
          <a:p>
            <a:pPr eaLnBrk="1" hangingPunct="1"/>
            <a:r>
              <a:rPr lang="en-US" altLang="en-US" dirty="0"/>
              <a:t>HTTP Methods</a:t>
            </a:r>
          </a:p>
        </p:txBody>
      </p:sp>
      <p:pic>
        <p:nvPicPr>
          <p:cNvPr id="3" name="Picture 2">
            <a:extLst>
              <a:ext uri="{FF2B5EF4-FFF2-40B4-BE49-F238E27FC236}">
                <a16:creationId xmlns:a16="http://schemas.microsoft.com/office/drawing/2014/main" id="{C86A8D5B-610B-FD91-7496-5F8BD7237E65}"/>
              </a:ext>
            </a:extLst>
          </p:cNvPr>
          <p:cNvPicPr>
            <a:picLocks noChangeAspect="1"/>
          </p:cNvPicPr>
          <p:nvPr/>
        </p:nvPicPr>
        <p:blipFill>
          <a:blip r:embed="rId2"/>
          <a:stretch>
            <a:fillRect/>
          </a:stretch>
        </p:blipFill>
        <p:spPr>
          <a:xfrm>
            <a:off x="24414" y="1295400"/>
            <a:ext cx="9144000" cy="5181600"/>
          </a:xfrm>
          <a:prstGeom prst="rect">
            <a:avLst/>
          </a:prstGeom>
        </p:spPr>
      </p:pic>
    </p:spTree>
    <p:extLst>
      <p:ext uri="{BB962C8B-B14F-4D97-AF65-F5344CB8AC3E}">
        <p14:creationId xmlns:p14="http://schemas.microsoft.com/office/powerpoint/2010/main" val="3831903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43F5B-F61F-85AB-0D1D-369F1B367B81}"/>
              </a:ext>
            </a:extLst>
          </p:cNvPr>
          <p:cNvSpPr>
            <a:spLocks noGrp="1"/>
          </p:cNvSpPr>
          <p:nvPr>
            <p:ph type="title"/>
          </p:nvPr>
        </p:nvSpPr>
        <p:spPr/>
        <p:txBody>
          <a:bodyPr/>
          <a:lstStyle/>
          <a:p>
            <a:r>
              <a:rPr lang="en-US" dirty="0"/>
              <a:t>Calling REST APIs</a:t>
            </a:r>
            <a:endParaRPr lang="en-IN" dirty="0"/>
          </a:p>
        </p:txBody>
      </p:sp>
      <p:sp>
        <p:nvSpPr>
          <p:cNvPr id="3" name="TextBox 2">
            <a:extLst>
              <a:ext uri="{FF2B5EF4-FFF2-40B4-BE49-F238E27FC236}">
                <a16:creationId xmlns:a16="http://schemas.microsoft.com/office/drawing/2014/main" id="{F51CA71D-30A6-B932-2855-4D5DA42C09F1}"/>
              </a:ext>
            </a:extLst>
          </p:cNvPr>
          <p:cNvSpPr txBox="1"/>
          <p:nvPr/>
        </p:nvSpPr>
        <p:spPr>
          <a:xfrm>
            <a:off x="87944" y="1849265"/>
            <a:ext cx="8458200" cy="5262979"/>
          </a:xfrm>
          <a:prstGeom prst="rect">
            <a:avLst/>
          </a:prstGeom>
          <a:noFill/>
        </p:spPr>
        <p:txBody>
          <a:bodyPr wrap="square" rtlCol="0">
            <a:spAutoFit/>
          </a:bodyPr>
          <a:lstStyle/>
          <a:p>
            <a:r>
              <a:rPr lang="en-US" sz="2800" dirty="0"/>
              <a:t>HTTP GET</a:t>
            </a:r>
          </a:p>
          <a:p>
            <a:endParaRPr lang="en-US" sz="2800" dirty="0"/>
          </a:p>
          <a:p>
            <a:r>
              <a:rPr lang="en-US" sz="2800" dirty="0"/>
              <a:t>HTTP GET (with params)</a:t>
            </a:r>
          </a:p>
          <a:p>
            <a:endParaRPr lang="en-US" sz="2800" dirty="0"/>
          </a:p>
          <a:p>
            <a:endParaRPr lang="en-US" sz="2800" dirty="0"/>
          </a:p>
          <a:p>
            <a:r>
              <a:rPr lang="en-US" sz="2800" dirty="0"/>
              <a:t>HTTP POST </a:t>
            </a:r>
          </a:p>
          <a:p>
            <a:endParaRPr lang="en-US" sz="2800" dirty="0"/>
          </a:p>
          <a:p>
            <a:r>
              <a:rPr lang="en-US" sz="2800" dirty="0"/>
              <a:t>HTTP PUT</a:t>
            </a:r>
          </a:p>
          <a:p>
            <a:endParaRPr lang="en-US" sz="2800" dirty="0"/>
          </a:p>
          <a:p>
            <a:r>
              <a:rPr lang="en-US" sz="2800" dirty="0"/>
              <a:t>HTTP DELETE</a:t>
            </a:r>
          </a:p>
          <a:p>
            <a:endParaRPr lang="en-US" sz="2800" dirty="0"/>
          </a:p>
          <a:p>
            <a:endParaRPr lang="en-IN" sz="2800" dirty="0"/>
          </a:p>
        </p:txBody>
      </p:sp>
      <p:sp>
        <p:nvSpPr>
          <p:cNvPr id="5" name="TextBox 4">
            <a:extLst>
              <a:ext uri="{FF2B5EF4-FFF2-40B4-BE49-F238E27FC236}">
                <a16:creationId xmlns:a16="http://schemas.microsoft.com/office/drawing/2014/main" id="{89FC4380-1EA6-2559-255F-314249253E2F}"/>
              </a:ext>
            </a:extLst>
          </p:cNvPr>
          <p:cNvSpPr txBox="1"/>
          <p:nvPr/>
        </p:nvSpPr>
        <p:spPr>
          <a:xfrm>
            <a:off x="2667000" y="1170256"/>
            <a:ext cx="3810000" cy="400110"/>
          </a:xfrm>
          <a:prstGeom prst="rect">
            <a:avLst/>
          </a:prstGeom>
          <a:noFill/>
        </p:spPr>
        <p:txBody>
          <a:bodyPr wrap="square">
            <a:spAutoFit/>
          </a:bodyPr>
          <a:lstStyle/>
          <a:p>
            <a:r>
              <a:rPr lang="en-IN" sz="2000" b="1" u="sng" dirty="0"/>
              <a:t>https://fakestoreapi.com/docs</a:t>
            </a:r>
          </a:p>
        </p:txBody>
      </p:sp>
      <p:pic>
        <p:nvPicPr>
          <p:cNvPr id="7" name="Picture 6">
            <a:extLst>
              <a:ext uri="{FF2B5EF4-FFF2-40B4-BE49-F238E27FC236}">
                <a16:creationId xmlns:a16="http://schemas.microsoft.com/office/drawing/2014/main" id="{8B28B659-8862-A5EB-34CD-A93F5C42ABE7}"/>
              </a:ext>
            </a:extLst>
          </p:cNvPr>
          <p:cNvPicPr>
            <a:picLocks noChangeAspect="1"/>
          </p:cNvPicPr>
          <p:nvPr/>
        </p:nvPicPr>
        <p:blipFill>
          <a:blip r:embed="rId2"/>
          <a:stretch>
            <a:fillRect/>
          </a:stretch>
        </p:blipFill>
        <p:spPr>
          <a:xfrm>
            <a:off x="182085" y="2388568"/>
            <a:ext cx="5610225" cy="304800"/>
          </a:xfrm>
          <a:prstGeom prst="rect">
            <a:avLst/>
          </a:prstGeom>
        </p:spPr>
      </p:pic>
      <p:pic>
        <p:nvPicPr>
          <p:cNvPr id="9" name="Picture 8">
            <a:extLst>
              <a:ext uri="{FF2B5EF4-FFF2-40B4-BE49-F238E27FC236}">
                <a16:creationId xmlns:a16="http://schemas.microsoft.com/office/drawing/2014/main" id="{CE3FC6C1-85FF-2725-466B-043B7FBC1F48}"/>
              </a:ext>
            </a:extLst>
          </p:cNvPr>
          <p:cNvPicPr>
            <a:picLocks noChangeAspect="1"/>
          </p:cNvPicPr>
          <p:nvPr/>
        </p:nvPicPr>
        <p:blipFill>
          <a:blip r:embed="rId3"/>
          <a:stretch>
            <a:fillRect/>
          </a:stretch>
        </p:blipFill>
        <p:spPr>
          <a:xfrm>
            <a:off x="148331" y="3190875"/>
            <a:ext cx="6286500" cy="476250"/>
          </a:xfrm>
          <a:prstGeom prst="rect">
            <a:avLst/>
          </a:prstGeom>
        </p:spPr>
      </p:pic>
      <p:pic>
        <p:nvPicPr>
          <p:cNvPr id="11" name="Picture 10">
            <a:extLst>
              <a:ext uri="{FF2B5EF4-FFF2-40B4-BE49-F238E27FC236}">
                <a16:creationId xmlns:a16="http://schemas.microsoft.com/office/drawing/2014/main" id="{B61D5C7E-0CAD-17D0-E9CE-DA0E76F67C11}"/>
              </a:ext>
            </a:extLst>
          </p:cNvPr>
          <p:cNvPicPr>
            <a:picLocks noChangeAspect="1"/>
          </p:cNvPicPr>
          <p:nvPr/>
        </p:nvPicPr>
        <p:blipFill>
          <a:blip r:embed="rId4"/>
          <a:stretch>
            <a:fillRect/>
          </a:stretch>
        </p:blipFill>
        <p:spPr>
          <a:xfrm>
            <a:off x="228600" y="4383224"/>
            <a:ext cx="8839200" cy="391513"/>
          </a:xfrm>
          <a:prstGeom prst="rect">
            <a:avLst/>
          </a:prstGeom>
        </p:spPr>
      </p:pic>
      <p:pic>
        <p:nvPicPr>
          <p:cNvPr id="13" name="Picture 12">
            <a:extLst>
              <a:ext uri="{FF2B5EF4-FFF2-40B4-BE49-F238E27FC236}">
                <a16:creationId xmlns:a16="http://schemas.microsoft.com/office/drawing/2014/main" id="{4C52A00D-5BDC-1015-6B29-BA73A4593538}"/>
              </a:ext>
            </a:extLst>
          </p:cNvPr>
          <p:cNvPicPr>
            <a:picLocks noChangeAspect="1"/>
          </p:cNvPicPr>
          <p:nvPr/>
        </p:nvPicPr>
        <p:blipFill>
          <a:blip r:embed="rId5"/>
          <a:stretch>
            <a:fillRect/>
          </a:stretch>
        </p:blipFill>
        <p:spPr>
          <a:xfrm>
            <a:off x="190223" y="5253691"/>
            <a:ext cx="8839200" cy="380640"/>
          </a:xfrm>
          <a:prstGeom prst="rect">
            <a:avLst/>
          </a:prstGeom>
        </p:spPr>
      </p:pic>
      <p:pic>
        <p:nvPicPr>
          <p:cNvPr id="15" name="Picture 14">
            <a:extLst>
              <a:ext uri="{FF2B5EF4-FFF2-40B4-BE49-F238E27FC236}">
                <a16:creationId xmlns:a16="http://schemas.microsoft.com/office/drawing/2014/main" id="{A156D16A-7B1B-ADA5-FEE0-1C8DED8E7A3D}"/>
              </a:ext>
            </a:extLst>
          </p:cNvPr>
          <p:cNvPicPr>
            <a:picLocks noChangeAspect="1"/>
          </p:cNvPicPr>
          <p:nvPr/>
        </p:nvPicPr>
        <p:blipFill>
          <a:blip r:embed="rId6"/>
          <a:stretch>
            <a:fillRect/>
          </a:stretch>
        </p:blipFill>
        <p:spPr>
          <a:xfrm>
            <a:off x="204186" y="6110326"/>
            <a:ext cx="6667500" cy="361950"/>
          </a:xfrm>
          <a:prstGeom prst="rect">
            <a:avLst/>
          </a:prstGeom>
        </p:spPr>
      </p:pic>
    </p:spTree>
    <p:extLst>
      <p:ext uri="{BB962C8B-B14F-4D97-AF65-F5344CB8AC3E}">
        <p14:creationId xmlns:p14="http://schemas.microsoft.com/office/powerpoint/2010/main" val="1796964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BE134E6-7043-566F-C648-8745D31C4512}"/>
              </a:ext>
            </a:extLst>
          </p:cNvPr>
          <p:cNvSpPr>
            <a:spLocks noGrp="1" noChangeArrowheads="1"/>
          </p:cNvSpPr>
          <p:nvPr>
            <p:ph type="title"/>
          </p:nvPr>
        </p:nvSpPr>
        <p:spPr/>
        <p:txBody>
          <a:bodyPr/>
          <a:lstStyle/>
          <a:p>
            <a:pPr eaLnBrk="1" hangingPunct="1"/>
            <a:r>
              <a:rPr lang="en-US" altLang="en-US"/>
              <a:t>Assignment</a:t>
            </a:r>
          </a:p>
        </p:txBody>
      </p:sp>
      <p:sp>
        <p:nvSpPr>
          <p:cNvPr id="15363" name="Rectangle 3">
            <a:extLst>
              <a:ext uri="{FF2B5EF4-FFF2-40B4-BE49-F238E27FC236}">
                <a16:creationId xmlns:a16="http://schemas.microsoft.com/office/drawing/2014/main" id="{5E8D9797-0762-2832-F51F-ABD8EBED5D2A}"/>
              </a:ext>
            </a:extLst>
          </p:cNvPr>
          <p:cNvSpPr>
            <a:spLocks noGrp="1" noChangeArrowheads="1"/>
          </p:cNvSpPr>
          <p:nvPr>
            <p:ph type="body" idx="1"/>
          </p:nvPr>
        </p:nvSpPr>
        <p:spPr/>
        <p:txBody>
          <a:bodyPr/>
          <a:lstStyle/>
          <a:p>
            <a:pPr eaLnBrk="1" hangingPunct="1"/>
            <a:r>
              <a:rPr lang="en-US" altLang="en-US" dirty="0"/>
              <a:t>Write a program to call ShoppingCart backend API’s using Python</a:t>
            </a:r>
          </a:p>
          <a:p>
            <a:pPr marL="0" indent="0" eaLnBrk="1" hangingPunct="1">
              <a:buNone/>
            </a:pPr>
            <a:r>
              <a:rPr lang="en-US" altLang="en-US" sz="1800" b="1" i="1" dirty="0"/>
              <a:t>Note: </a:t>
            </a:r>
            <a:r>
              <a:rPr lang="en-US" altLang="en-US" sz="1800" i="1" dirty="0"/>
              <a:t>APIs are already developed in Java backend project repo</a:t>
            </a:r>
          </a:p>
          <a:p>
            <a:pPr eaLnBrk="1" hangingPunct="1"/>
            <a:endParaRPr lang="en-US" altLang="en-US" dirty="0"/>
          </a:p>
          <a:p>
            <a:pPr eaLnBrk="1" hangingPunct="1"/>
            <a:endParaRPr lang="en-US" altLang="en-US" sz="1800" dirty="0">
              <a:latin typeface="Courier New" panose="02070309020205020404" pitchFamily="49" charset="0"/>
            </a:endParaRPr>
          </a:p>
        </p:txBody>
      </p:sp>
    </p:spTree>
    <p:extLst>
      <p:ext uri="{BB962C8B-B14F-4D97-AF65-F5344CB8AC3E}">
        <p14:creationId xmlns:p14="http://schemas.microsoft.com/office/powerpoint/2010/main" val="791838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75E8-627E-CA5D-09BD-62FD99F0EB3C}"/>
              </a:ext>
            </a:extLst>
          </p:cNvPr>
          <p:cNvSpPr>
            <a:spLocks noGrp="1"/>
          </p:cNvSpPr>
          <p:nvPr>
            <p:ph type="title"/>
          </p:nvPr>
        </p:nvSpPr>
        <p:spPr/>
        <p:txBody>
          <a:bodyPr/>
          <a:lstStyle/>
          <a:p>
            <a:r>
              <a:rPr lang="en-US" dirty="0"/>
              <a:t>Database connectivity</a:t>
            </a:r>
            <a:endParaRPr lang="en-IN" dirty="0"/>
          </a:p>
        </p:txBody>
      </p:sp>
      <p:sp>
        <p:nvSpPr>
          <p:cNvPr id="3" name="Content Placeholder 2">
            <a:extLst>
              <a:ext uri="{FF2B5EF4-FFF2-40B4-BE49-F238E27FC236}">
                <a16:creationId xmlns:a16="http://schemas.microsoft.com/office/drawing/2014/main" id="{DEB4F8EB-EE03-1D5B-C031-55DDBEF40658}"/>
              </a:ext>
            </a:extLst>
          </p:cNvPr>
          <p:cNvSpPr>
            <a:spLocks noGrp="1"/>
          </p:cNvSpPr>
          <p:nvPr>
            <p:ph idx="1"/>
          </p:nvPr>
        </p:nvSpPr>
        <p:spPr/>
        <p:txBody>
          <a:bodyPr/>
          <a:lstStyle/>
          <a:p>
            <a:pPr eaLnBrk="1" hangingPunct="1"/>
            <a:r>
              <a:rPr lang="en-US" dirty="0"/>
              <a:t>MySQL Connector/Python enables Python programs to access MySQL databases, using an API that is compliant with the Python Database API Specification.</a:t>
            </a:r>
          </a:p>
          <a:p>
            <a:pPr eaLnBrk="1" hangingPunct="1"/>
            <a:r>
              <a:rPr lang="en-US" dirty="0"/>
              <a:t>Install the following module</a:t>
            </a:r>
          </a:p>
          <a:p>
            <a:pPr lvl="1" eaLnBrk="1" hangingPunct="1"/>
            <a:r>
              <a:rPr lang="en-IN" b="1" dirty="0"/>
              <a:t>pip install </a:t>
            </a:r>
            <a:r>
              <a:rPr lang="en-IN" b="1" dirty="0" err="1"/>
              <a:t>mysql</a:t>
            </a:r>
            <a:r>
              <a:rPr lang="en-IN" b="1" dirty="0"/>
              <a:t>-connector-python</a:t>
            </a:r>
          </a:p>
          <a:p>
            <a:pPr lvl="1" eaLnBrk="1" hangingPunct="1"/>
            <a:endParaRPr lang="en-IN" dirty="0"/>
          </a:p>
          <a:p>
            <a:pPr marL="0" indent="0" eaLnBrk="1" hangingPunct="1">
              <a:buNone/>
            </a:pPr>
            <a:endParaRPr lang="en-IN" dirty="0"/>
          </a:p>
        </p:txBody>
      </p:sp>
      <p:pic>
        <p:nvPicPr>
          <p:cNvPr id="6" name="Picture 5">
            <a:extLst>
              <a:ext uri="{FF2B5EF4-FFF2-40B4-BE49-F238E27FC236}">
                <a16:creationId xmlns:a16="http://schemas.microsoft.com/office/drawing/2014/main" id="{8804053D-7D65-C181-F0A0-BE1D36B35BF3}"/>
              </a:ext>
            </a:extLst>
          </p:cNvPr>
          <p:cNvPicPr>
            <a:picLocks noChangeAspect="1"/>
          </p:cNvPicPr>
          <p:nvPr/>
        </p:nvPicPr>
        <p:blipFill>
          <a:blip r:embed="rId2"/>
          <a:stretch>
            <a:fillRect/>
          </a:stretch>
        </p:blipFill>
        <p:spPr>
          <a:xfrm>
            <a:off x="685800" y="3440837"/>
            <a:ext cx="4381500" cy="2914650"/>
          </a:xfrm>
          <a:prstGeom prst="rect">
            <a:avLst/>
          </a:prstGeom>
        </p:spPr>
      </p:pic>
    </p:spTree>
    <p:extLst>
      <p:ext uri="{BB962C8B-B14F-4D97-AF65-F5344CB8AC3E}">
        <p14:creationId xmlns:p14="http://schemas.microsoft.com/office/powerpoint/2010/main" val="1842171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75E8-627E-CA5D-09BD-62FD99F0EB3C}"/>
              </a:ext>
            </a:extLst>
          </p:cNvPr>
          <p:cNvSpPr>
            <a:spLocks noGrp="1"/>
          </p:cNvSpPr>
          <p:nvPr>
            <p:ph type="title"/>
          </p:nvPr>
        </p:nvSpPr>
        <p:spPr/>
        <p:txBody>
          <a:bodyPr/>
          <a:lstStyle/>
          <a:p>
            <a:r>
              <a:rPr lang="en-US" dirty="0"/>
              <a:t>Querying the database</a:t>
            </a:r>
            <a:endParaRPr lang="en-IN" dirty="0"/>
          </a:p>
        </p:txBody>
      </p:sp>
      <p:sp>
        <p:nvSpPr>
          <p:cNvPr id="3" name="Content Placeholder 2">
            <a:extLst>
              <a:ext uri="{FF2B5EF4-FFF2-40B4-BE49-F238E27FC236}">
                <a16:creationId xmlns:a16="http://schemas.microsoft.com/office/drawing/2014/main" id="{DEB4F8EB-EE03-1D5B-C031-55DDBEF40658}"/>
              </a:ext>
            </a:extLst>
          </p:cNvPr>
          <p:cNvSpPr>
            <a:spLocks noGrp="1"/>
          </p:cNvSpPr>
          <p:nvPr>
            <p:ph idx="1"/>
          </p:nvPr>
        </p:nvSpPr>
        <p:spPr/>
        <p:txBody>
          <a:bodyPr/>
          <a:lstStyle/>
          <a:p>
            <a:pPr eaLnBrk="1" hangingPunct="1"/>
            <a:r>
              <a:rPr lang="en-US" sz="2000" b="1" dirty="0"/>
              <a:t>Use the cursor() method</a:t>
            </a:r>
          </a:p>
          <a:p>
            <a:pPr marL="0" indent="0" eaLnBrk="1" hangingPunct="1">
              <a:buNone/>
            </a:pPr>
            <a:r>
              <a:rPr lang="en-US" sz="2000" dirty="0"/>
              <a:t>Use the cursor() method of a MySQLConnection object to create a cursor object to perform various SQL operations.</a:t>
            </a:r>
          </a:p>
          <a:p>
            <a:pPr marL="0" indent="0" eaLnBrk="1" hangingPunct="1">
              <a:buNone/>
            </a:pPr>
            <a:endParaRPr lang="en-US" sz="2000" dirty="0"/>
          </a:p>
          <a:p>
            <a:pPr eaLnBrk="1" hangingPunct="1"/>
            <a:r>
              <a:rPr lang="en-US" sz="2000" b="1" dirty="0"/>
              <a:t>Use the execute() method.</a:t>
            </a:r>
          </a:p>
          <a:p>
            <a:pPr marL="0" indent="0" eaLnBrk="1" hangingPunct="1">
              <a:buNone/>
            </a:pPr>
            <a:r>
              <a:rPr lang="en-US" sz="2000" dirty="0"/>
              <a:t>The execute() methods run the SQL query and return the result.</a:t>
            </a:r>
          </a:p>
          <a:p>
            <a:pPr marL="0" indent="0" eaLnBrk="1" hangingPunct="1">
              <a:buNone/>
            </a:pPr>
            <a:endParaRPr lang="en-US" sz="2000" dirty="0"/>
          </a:p>
          <a:p>
            <a:pPr eaLnBrk="1" hangingPunct="1"/>
            <a:r>
              <a:rPr lang="en-US" sz="2000" b="1" dirty="0"/>
              <a:t>Extract result using fetchall()</a:t>
            </a:r>
          </a:p>
          <a:p>
            <a:pPr marL="0" indent="0" eaLnBrk="1" hangingPunct="1">
              <a:buNone/>
            </a:pPr>
            <a:r>
              <a:rPr lang="en-US" sz="2000" dirty="0"/>
              <a:t>Use cursor.fetchall() or fetchone() or fetchmany() to read query result.</a:t>
            </a:r>
          </a:p>
          <a:p>
            <a:pPr marL="0" indent="0" eaLnBrk="1" hangingPunct="1">
              <a:buNone/>
            </a:pPr>
            <a:endParaRPr lang="en-US" sz="2000" dirty="0"/>
          </a:p>
          <a:p>
            <a:pPr eaLnBrk="1" hangingPunct="1"/>
            <a:r>
              <a:rPr lang="en-US" sz="2000" b="1" dirty="0"/>
              <a:t>Close cursor and connection objects.</a:t>
            </a:r>
          </a:p>
          <a:p>
            <a:pPr marL="0" indent="0" eaLnBrk="1" hangingPunct="1">
              <a:buNone/>
            </a:pPr>
            <a:r>
              <a:rPr lang="en-US" sz="2000" dirty="0"/>
              <a:t>use cursor.close() and </a:t>
            </a:r>
            <a:r>
              <a:rPr lang="en-US" sz="2000" dirty="0" err="1"/>
              <a:t>connection.close</a:t>
            </a:r>
            <a:r>
              <a:rPr lang="en-US" sz="2000" dirty="0"/>
              <a:t>() method to close open connections after your work completes.</a:t>
            </a:r>
          </a:p>
          <a:p>
            <a:pPr eaLnBrk="1" hangingPunct="1"/>
            <a:endParaRPr lang="en-US" sz="2000" dirty="0"/>
          </a:p>
        </p:txBody>
      </p:sp>
    </p:spTree>
    <p:extLst>
      <p:ext uri="{BB962C8B-B14F-4D97-AF65-F5344CB8AC3E}">
        <p14:creationId xmlns:p14="http://schemas.microsoft.com/office/powerpoint/2010/main" val="3235054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75E8-627E-CA5D-09BD-62FD99F0EB3C}"/>
              </a:ext>
            </a:extLst>
          </p:cNvPr>
          <p:cNvSpPr>
            <a:spLocks noGrp="1"/>
          </p:cNvSpPr>
          <p:nvPr>
            <p:ph type="title"/>
          </p:nvPr>
        </p:nvSpPr>
        <p:spPr/>
        <p:txBody>
          <a:bodyPr/>
          <a:lstStyle/>
          <a:p>
            <a:r>
              <a:rPr lang="en-US" dirty="0"/>
              <a:t>Running queries</a:t>
            </a:r>
            <a:endParaRPr lang="en-IN" dirty="0"/>
          </a:p>
        </p:txBody>
      </p:sp>
      <p:pic>
        <p:nvPicPr>
          <p:cNvPr id="5" name="Picture 4">
            <a:extLst>
              <a:ext uri="{FF2B5EF4-FFF2-40B4-BE49-F238E27FC236}">
                <a16:creationId xmlns:a16="http://schemas.microsoft.com/office/drawing/2014/main" id="{F2053810-CDCB-8850-1521-CBA05E8B6B20}"/>
              </a:ext>
            </a:extLst>
          </p:cNvPr>
          <p:cNvPicPr>
            <a:picLocks noChangeAspect="1"/>
          </p:cNvPicPr>
          <p:nvPr/>
        </p:nvPicPr>
        <p:blipFill>
          <a:blip r:embed="rId2"/>
          <a:stretch>
            <a:fillRect/>
          </a:stretch>
        </p:blipFill>
        <p:spPr>
          <a:xfrm>
            <a:off x="1676400" y="1295400"/>
            <a:ext cx="5867400" cy="3639873"/>
          </a:xfrm>
          <a:prstGeom prst="rect">
            <a:avLst/>
          </a:prstGeom>
        </p:spPr>
      </p:pic>
      <p:pic>
        <p:nvPicPr>
          <p:cNvPr id="6" name="Picture 5">
            <a:extLst>
              <a:ext uri="{FF2B5EF4-FFF2-40B4-BE49-F238E27FC236}">
                <a16:creationId xmlns:a16="http://schemas.microsoft.com/office/drawing/2014/main" id="{7C8B8B17-577A-BE4A-45E3-A98D1A5CED78}"/>
              </a:ext>
            </a:extLst>
          </p:cNvPr>
          <p:cNvPicPr>
            <a:picLocks noChangeAspect="1"/>
          </p:cNvPicPr>
          <p:nvPr/>
        </p:nvPicPr>
        <p:blipFill>
          <a:blip r:embed="rId3"/>
          <a:stretch>
            <a:fillRect/>
          </a:stretch>
        </p:blipFill>
        <p:spPr>
          <a:xfrm>
            <a:off x="381000" y="5334000"/>
            <a:ext cx="8658225" cy="1000125"/>
          </a:xfrm>
          <a:prstGeom prst="rect">
            <a:avLst/>
          </a:prstGeom>
        </p:spPr>
      </p:pic>
    </p:spTree>
    <p:extLst>
      <p:ext uri="{BB962C8B-B14F-4D97-AF65-F5344CB8AC3E}">
        <p14:creationId xmlns:p14="http://schemas.microsoft.com/office/powerpoint/2010/main" val="1484482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BE134E6-7043-566F-C648-8745D31C4512}"/>
              </a:ext>
            </a:extLst>
          </p:cNvPr>
          <p:cNvSpPr>
            <a:spLocks noGrp="1" noChangeArrowheads="1"/>
          </p:cNvSpPr>
          <p:nvPr>
            <p:ph type="title"/>
          </p:nvPr>
        </p:nvSpPr>
        <p:spPr/>
        <p:txBody>
          <a:bodyPr/>
          <a:lstStyle/>
          <a:p>
            <a:pPr eaLnBrk="1" hangingPunct="1"/>
            <a:r>
              <a:rPr lang="en-US" altLang="en-US"/>
              <a:t>Assignment</a:t>
            </a:r>
          </a:p>
        </p:txBody>
      </p:sp>
      <p:sp>
        <p:nvSpPr>
          <p:cNvPr id="15363" name="Rectangle 3">
            <a:extLst>
              <a:ext uri="{FF2B5EF4-FFF2-40B4-BE49-F238E27FC236}">
                <a16:creationId xmlns:a16="http://schemas.microsoft.com/office/drawing/2014/main" id="{5E8D9797-0762-2832-F51F-ABD8EBED5D2A}"/>
              </a:ext>
            </a:extLst>
          </p:cNvPr>
          <p:cNvSpPr>
            <a:spLocks noGrp="1" noChangeArrowheads="1"/>
          </p:cNvSpPr>
          <p:nvPr>
            <p:ph type="body" idx="1"/>
          </p:nvPr>
        </p:nvSpPr>
        <p:spPr/>
        <p:txBody>
          <a:bodyPr/>
          <a:lstStyle/>
          <a:p>
            <a:pPr eaLnBrk="1" hangingPunct="1"/>
            <a:r>
              <a:rPr lang="en-US" altLang="en-US" dirty="0"/>
              <a:t>Write a program to implement backend database CRUD operations in Python</a:t>
            </a:r>
          </a:p>
          <a:p>
            <a:pPr marL="0" indent="0" eaLnBrk="1" hangingPunct="1">
              <a:buNone/>
            </a:pPr>
            <a:r>
              <a:rPr lang="en-US" altLang="en-US" sz="1800" b="1" i="1" dirty="0"/>
              <a:t>Note: </a:t>
            </a:r>
            <a:r>
              <a:rPr lang="en-US" altLang="en-US" sz="1800" i="1" dirty="0"/>
              <a:t>APIs are already developed in Java backend project repo</a:t>
            </a:r>
          </a:p>
          <a:p>
            <a:pPr eaLnBrk="1" hangingPunct="1"/>
            <a:endParaRPr lang="en-US" altLang="en-US" dirty="0"/>
          </a:p>
          <a:p>
            <a:pPr eaLnBrk="1" hangingPunct="1"/>
            <a:endParaRPr lang="en-US" altLang="en-US" sz="1800" dirty="0">
              <a:latin typeface="Courier New" panose="02070309020205020404" pitchFamily="49" charset="0"/>
            </a:endParaRPr>
          </a:p>
        </p:txBody>
      </p:sp>
    </p:spTree>
    <p:extLst>
      <p:ext uri="{BB962C8B-B14F-4D97-AF65-F5344CB8AC3E}">
        <p14:creationId xmlns:p14="http://schemas.microsoft.com/office/powerpoint/2010/main" val="3902920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960FA54-2703-C9CF-FF47-8A42F7A63A11}"/>
              </a:ext>
            </a:extLst>
          </p:cNvPr>
          <p:cNvSpPr>
            <a:spLocks noGrp="1" noChangeArrowheads="1"/>
          </p:cNvSpPr>
          <p:nvPr>
            <p:ph type="title"/>
          </p:nvPr>
        </p:nvSpPr>
        <p:spPr/>
        <p:txBody>
          <a:bodyPr/>
          <a:lstStyle/>
          <a:p>
            <a:pPr eaLnBrk="1" hangingPunct="1"/>
            <a:r>
              <a:rPr lang="en-US" altLang="en-US"/>
              <a:t>Interpreted Languages</a:t>
            </a:r>
          </a:p>
        </p:txBody>
      </p:sp>
      <p:sp>
        <p:nvSpPr>
          <p:cNvPr id="7171" name="Rectangle 3">
            <a:extLst>
              <a:ext uri="{FF2B5EF4-FFF2-40B4-BE49-F238E27FC236}">
                <a16:creationId xmlns:a16="http://schemas.microsoft.com/office/drawing/2014/main" id="{04211FCD-B850-38FC-ECF6-1D76C6C7E540}"/>
              </a:ext>
            </a:extLst>
          </p:cNvPr>
          <p:cNvSpPr>
            <a:spLocks noGrp="1" noChangeArrowheads="1"/>
          </p:cNvSpPr>
          <p:nvPr>
            <p:ph type="body" idx="1"/>
          </p:nvPr>
        </p:nvSpPr>
        <p:spPr/>
        <p:txBody>
          <a:bodyPr/>
          <a:lstStyle/>
          <a:p>
            <a:pPr eaLnBrk="1" hangingPunct="1"/>
            <a:r>
              <a:rPr lang="en-US" altLang="en-US" b="1"/>
              <a:t>interpreted</a:t>
            </a:r>
          </a:p>
          <a:p>
            <a:pPr lvl="1" eaLnBrk="1" hangingPunct="1"/>
            <a:r>
              <a:rPr lang="en-US" altLang="en-US"/>
              <a:t>Not compiled like Java</a:t>
            </a:r>
          </a:p>
          <a:p>
            <a:pPr lvl="1" eaLnBrk="1" hangingPunct="1"/>
            <a:r>
              <a:rPr lang="en-US" altLang="en-US"/>
              <a:t>Code is written and then directly executed by an </a:t>
            </a:r>
            <a:r>
              <a:rPr lang="en-US" altLang="en-US" b="1"/>
              <a:t>interpreter</a:t>
            </a:r>
          </a:p>
          <a:p>
            <a:pPr lvl="1" eaLnBrk="1" hangingPunct="1"/>
            <a:r>
              <a:rPr lang="en-US" altLang="en-US"/>
              <a:t>Type commands into interpreter and see immediate results</a:t>
            </a:r>
          </a:p>
        </p:txBody>
      </p:sp>
      <p:grpSp>
        <p:nvGrpSpPr>
          <p:cNvPr id="7172" name="Group 4">
            <a:extLst>
              <a:ext uri="{FF2B5EF4-FFF2-40B4-BE49-F238E27FC236}">
                <a16:creationId xmlns:a16="http://schemas.microsoft.com/office/drawing/2014/main" id="{D246BBB8-CB9B-4FEE-CE99-ECE408B12F76}"/>
              </a:ext>
            </a:extLst>
          </p:cNvPr>
          <p:cNvGrpSpPr>
            <a:grpSpLocks/>
          </p:cNvGrpSpPr>
          <p:nvPr/>
        </p:nvGrpSpPr>
        <p:grpSpPr bwMode="auto">
          <a:xfrm>
            <a:off x="908050" y="3636963"/>
            <a:ext cx="6707188" cy="2279650"/>
            <a:chOff x="860" y="3101"/>
            <a:chExt cx="3843" cy="1153"/>
          </a:xfrm>
        </p:grpSpPr>
        <p:sp>
          <p:nvSpPr>
            <p:cNvPr id="7173" name="Line 19">
              <a:extLst>
                <a:ext uri="{FF2B5EF4-FFF2-40B4-BE49-F238E27FC236}">
                  <a16:creationId xmlns:a16="http://schemas.microsoft.com/office/drawing/2014/main" id="{F097AB24-EBC0-D4B8-8694-CB204A884DBD}"/>
                </a:ext>
              </a:extLst>
            </p:cNvPr>
            <p:cNvSpPr>
              <a:spLocks noChangeShapeType="1"/>
            </p:cNvSpPr>
            <p:nvPr/>
          </p:nvSpPr>
          <p:spPr bwMode="auto">
            <a:xfrm>
              <a:off x="2621" y="4252"/>
              <a:ext cx="1722" cy="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7174" name="Group 6">
              <a:extLst>
                <a:ext uri="{FF2B5EF4-FFF2-40B4-BE49-F238E27FC236}">
                  <a16:creationId xmlns:a16="http://schemas.microsoft.com/office/drawing/2014/main" id="{DDC5C724-A020-DFE5-7293-C8A303A33095}"/>
                </a:ext>
              </a:extLst>
            </p:cNvPr>
            <p:cNvGrpSpPr>
              <a:grpSpLocks/>
            </p:cNvGrpSpPr>
            <p:nvPr/>
          </p:nvGrpSpPr>
          <p:grpSpPr bwMode="auto">
            <a:xfrm>
              <a:off x="860" y="3101"/>
              <a:ext cx="3843" cy="462"/>
              <a:chOff x="860" y="3101"/>
              <a:chExt cx="3843" cy="462"/>
            </a:xfrm>
          </p:grpSpPr>
          <p:grpSp>
            <p:nvGrpSpPr>
              <p:cNvPr id="7181" name="Group 7">
                <a:extLst>
                  <a:ext uri="{FF2B5EF4-FFF2-40B4-BE49-F238E27FC236}">
                    <a16:creationId xmlns:a16="http://schemas.microsoft.com/office/drawing/2014/main" id="{7073C9E7-D678-EBA5-02C3-C0E86ABBF900}"/>
                  </a:ext>
                </a:extLst>
              </p:cNvPr>
              <p:cNvGrpSpPr>
                <a:grpSpLocks/>
              </p:cNvGrpSpPr>
              <p:nvPr/>
            </p:nvGrpSpPr>
            <p:grpSpPr bwMode="auto">
              <a:xfrm>
                <a:off x="1590" y="3101"/>
                <a:ext cx="3113" cy="462"/>
                <a:chOff x="342" y="3053"/>
                <a:chExt cx="3113" cy="462"/>
              </a:xfrm>
            </p:grpSpPr>
            <p:sp>
              <p:nvSpPr>
                <p:cNvPr id="7183" name="AutoShape 10">
                  <a:extLst>
                    <a:ext uri="{FF2B5EF4-FFF2-40B4-BE49-F238E27FC236}">
                      <a16:creationId xmlns:a16="http://schemas.microsoft.com/office/drawing/2014/main" id="{DA0DF828-E86E-8050-EBAC-77E3B230473A}"/>
                    </a:ext>
                  </a:extLst>
                </p:cNvPr>
                <p:cNvSpPr>
                  <a:spLocks noChangeArrowheads="1"/>
                </p:cNvSpPr>
                <p:nvPr/>
              </p:nvSpPr>
              <p:spPr bwMode="auto">
                <a:xfrm>
                  <a:off x="2723" y="3143"/>
                  <a:ext cx="732" cy="372"/>
                </a:xfrm>
                <a:prstGeom prst="roundRect">
                  <a:avLst>
                    <a:gd name="adj" fmla="val 269"/>
                  </a:avLst>
                </a:prstGeom>
                <a:solidFill>
                  <a:srgbClr val="5C8526"/>
                </a:solidFill>
                <a:ln w="9360">
                  <a:solidFill>
                    <a:srgbClr val="000000"/>
                  </a:solidFill>
                  <a:miter lim="800000"/>
                  <a:headEnd/>
                  <a:tailEnd/>
                </a:ln>
              </p:spPr>
              <p:txBody>
                <a:bodyPr lIns="81641" tIns="40820" rIns="81641" bIns="40820" anchor="ctr" anchorCtr="1"/>
                <a:lstStyle>
                  <a:lvl1pPr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400">
                      <a:solidFill>
                        <a:schemeClr val="tx1"/>
                      </a:solidFill>
                      <a:latin typeface="Tahoma" panose="020B0604030504040204" pitchFamily="34" charset="0"/>
                    </a:defRPr>
                  </a:lvl1pPr>
                  <a:lvl2pPr marL="742950" indent="-285750" defTabSz="414338">
                    <a:spcBef>
                      <a:spcPct val="20000"/>
                    </a:spcBef>
                    <a:buFont typeface="Wingdings" panose="05000000000000000000" pitchFamily="2" charset="2"/>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200">
                      <a:solidFill>
                        <a:schemeClr val="tx1"/>
                      </a:solidFill>
                      <a:latin typeface="Tahoma" panose="020B0604030504040204" pitchFamily="34" charset="0"/>
                    </a:defRPr>
                  </a:lvl2pPr>
                  <a:lvl3pPr marL="11430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defRPr>
                  </a:lvl3pPr>
                  <a:lvl4pPr marL="16002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4pPr>
                  <a:lvl5pPr marL="20574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5pPr>
                  <a:lvl6pPr marL="25146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6pPr>
                  <a:lvl7pPr marL="29718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7pPr>
                  <a:lvl8pPr marL="34290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8pPr>
                  <a:lvl9pPr marL="38862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9pPr>
                </a:lstStyle>
                <a:p>
                  <a:pPr algn="ctr" eaLnBrk="1" hangingPunct="1">
                    <a:lnSpc>
                      <a:spcPct val="94000"/>
                    </a:lnSpc>
                    <a:spcBef>
                      <a:spcPct val="0"/>
                    </a:spcBef>
                    <a:buClr>
                      <a:srgbClr val="000000"/>
                    </a:buClr>
                    <a:buSzPct val="45000"/>
                    <a:buFont typeface="Wingdings" panose="05000000000000000000" pitchFamily="2" charset="2"/>
                    <a:buNone/>
                  </a:pPr>
                  <a:r>
                    <a:rPr lang="en-GB" altLang="en-US" sz="1800">
                      <a:solidFill>
                        <a:srgbClr val="FFFFFF"/>
                      </a:solidFill>
                      <a:cs typeface="Arial" panose="020B0604020202020204" pitchFamily="34" charset="0"/>
                    </a:rPr>
                    <a:t>Computer</a:t>
                  </a:r>
                </a:p>
              </p:txBody>
            </p:sp>
            <p:sp>
              <p:nvSpPr>
                <p:cNvPr id="7184" name="AutoShape 12">
                  <a:extLst>
                    <a:ext uri="{FF2B5EF4-FFF2-40B4-BE49-F238E27FC236}">
                      <a16:creationId xmlns:a16="http://schemas.microsoft.com/office/drawing/2014/main" id="{1691A43F-B1D3-01AE-78F6-7E05DC028FF4}"/>
                    </a:ext>
                  </a:extLst>
                </p:cNvPr>
                <p:cNvSpPr>
                  <a:spLocks noChangeArrowheads="1"/>
                </p:cNvSpPr>
                <p:nvPr/>
              </p:nvSpPr>
              <p:spPr bwMode="auto">
                <a:xfrm>
                  <a:off x="1612" y="3143"/>
                  <a:ext cx="1102" cy="372"/>
                </a:xfrm>
                <a:prstGeom prst="roundRect">
                  <a:avLst>
                    <a:gd name="adj" fmla="val 269"/>
                  </a:avLst>
                </a:prstGeom>
                <a:solidFill>
                  <a:srgbClr val="5784A3"/>
                </a:solidFill>
                <a:ln w="9360">
                  <a:solidFill>
                    <a:srgbClr val="000000"/>
                  </a:solidFill>
                  <a:miter lim="800000"/>
                  <a:headEnd/>
                  <a:tailEnd/>
                </a:ln>
              </p:spPr>
              <p:txBody>
                <a:bodyPr lIns="81641" tIns="40820" rIns="81641" bIns="40820" anchor="ctr" anchorCtr="1"/>
                <a:lstStyle>
                  <a:lvl1pPr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400">
                      <a:solidFill>
                        <a:schemeClr val="tx1"/>
                      </a:solidFill>
                      <a:latin typeface="Tahoma" panose="020B0604030504040204" pitchFamily="34" charset="0"/>
                    </a:defRPr>
                  </a:lvl1pPr>
                  <a:lvl2pPr marL="742950" indent="-285750" defTabSz="414338">
                    <a:spcBef>
                      <a:spcPct val="20000"/>
                    </a:spcBef>
                    <a:buFont typeface="Wingdings" panose="05000000000000000000" pitchFamily="2" charset="2"/>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200">
                      <a:solidFill>
                        <a:schemeClr val="tx1"/>
                      </a:solidFill>
                      <a:latin typeface="Tahoma" panose="020B0604030504040204" pitchFamily="34" charset="0"/>
                    </a:defRPr>
                  </a:lvl2pPr>
                  <a:lvl3pPr marL="11430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defRPr>
                  </a:lvl3pPr>
                  <a:lvl4pPr marL="16002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4pPr>
                  <a:lvl5pPr marL="20574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5pPr>
                  <a:lvl6pPr marL="25146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6pPr>
                  <a:lvl7pPr marL="29718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7pPr>
                  <a:lvl8pPr marL="34290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8pPr>
                  <a:lvl9pPr marL="38862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9pPr>
                </a:lstStyle>
                <a:p>
                  <a:pPr algn="ctr" eaLnBrk="1" hangingPunct="1">
                    <a:lnSpc>
                      <a:spcPct val="94000"/>
                    </a:lnSpc>
                    <a:spcBef>
                      <a:spcPct val="0"/>
                    </a:spcBef>
                    <a:buClr>
                      <a:srgbClr val="000000"/>
                    </a:buClr>
                    <a:buSzPct val="45000"/>
                    <a:buFont typeface="Wingdings" panose="05000000000000000000" pitchFamily="2" charset="2"/>
                    <a:buNone/>
                  </a:pPr>
                  <a:r>
                    <a:rPr lang="en-GB" altLang="en-US" sz="1800">
                      <a:solidFill>
                        <a:srgbClr val="000000"/>
                      </a:solidFill>
                      <a:cs typeface="Arial" panose="020B0604020202020204" pitchFamily="34" charset="0"/>
                    </a:rPr>
                    <a:t>Runtime</a:t>
                  </a:r>
                </a:p>
                <a:p>
                  <a:pPr algn="ctr" eaLnBrk="1" hangingPunct="1">
                    <a:lnSpc>
                      <a:spcPct val="94000"/>
                    </a:lnSpc>
                    <a:spcBef>
                      <a:spcPct val="0"/>
                    </a:spcBef>
                    <a:buClr>
                      <a:srgbClr val="000000"/>
                    </a:buClr>
                    <a:buSzPct val="45000"/>
                    <a:buFont typeface="Wingdings" panose="05000000000000000000" pitchFamily="2" charset="2"/>
                    <a:buNone/>
                  </a:pPr>
                  <a:r>
                    <a:rPr lang="en-GB" altLang="en-US" sz="1800">
                      <a:solidFill>
                        <a:srgbClr val="000000"/>
                      </a:solidFill>
                      <a:cs typeface="Arial" panose="020B0604020202020204" pitchFamily="34" charset="0"/>
                    </a:rPr>
                    <a:t>Environment</a:t>
                  </a:r>
                </a:p>
              </p:txBody>
            </p:sp>
            <p:sp>
              <p:nvSpPr>
                <p:cNvPr id="7185" name="AutoShape 13">
                  <a:extLst>
                    <a:ext uri="{FF2B5EF4-FFF2-40B4-BE49-F238E27FC236}">
                      <a16:creationId xmlns:a16="http://schemas.microsoft.com/office/drawing/2014/main" id="{E318C010-2988-0DB7-1F68-2B05780FCCD0}"/>
                    </a:ext>
                  </a:extLst>
                </p:cNvPr>
                <p:cNvSpPr>
                  <a:spLocks noChangeArrowheads="1"/>
                </p:cNvSpPr>
                <p:nvPr/>
              </p:nvSpPr>
              <p:spPr bwMode="auto">
                <a:xfrm>
                  <a:off x="863" y="3143"/>
                  <a:ext cx="732" cy="372"/>
                </a:xfrm>
                <a:prstGeom prst="roundRect">
                  <a:avLst>
                    <a:gd name="adj" fmla="val 269"/>
                  </a:avLst>
                </a:prstGeom>
                <a:solidFill>
                  <a:srgbClr val="E78324"/>
                </a:solidFill>
                <a:ln w="9360">
                  <a:solidFill>
                    <a:srgbClr val="000000"/>
                  </a:solidFill>
                  <a:miter lim="800000"/>
                  <a:headEnd/>
                  <a:tailEnd/>
                </a:ln>
              </p:spPr>
              <p:txBody>
                <a:bodyPr lIns="81641" tIns="40820" rIns="81641" bIns="40820" anchor="ctr" anchorCtr="1"/>
                <a:lstStyle>
                  <a:lvl1pPr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400">
                      <a:solidFill>
                        <a:schemeClr val="tx1"/>
                      </a:solidFill>
                      <a:latin typeface="Tahoma" panose="020B0604030504040204" pitchFamily="34" charset="0"/>
                    </a:defRPr>
                  </a:lvl1pPr>
                  <a:lvl2pPr marL="742950" indent="-285750" defTabSz="414338">
                    <a:spcBef>
                      <a:spcPct val="20000"/>
                    </a:spcBef>
                    <a:buFont typeface="Wingdings" panose="05000000000000000000" pitchFamily="2" charset="2"/>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200">
                      <a:solidFill>
                        <a:schemeClr val="tx1"/>
                      </a:solidFill>
                      <a:latin typeface="Tahoma" panose="020B0604030504040204" pitchFamily="34" charset="0"/>
                    </a:defRPr>
                  </a:lvl2pPr>
                  <a:lvl3pPr marL="11430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defRPr>
                  </a:lvl3pPr>
                  <a:lvl4pPr marL="16002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4pPr>
                  <a:lvl5pPr marL="20574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5pPr>
                  <a:lvl6pPr marL="25146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6pPr>
                  <a:lvl7pPr marL="29718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7pPr>
                  <a:lvl8pPr marL="34290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8pPr>
                  <a:lvl9pPr marL="38862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9pPr>
                </a:lstStyle>
                <a:p>
                  <a:pPr algn="ctr" eaLnBrk="1" hangingPunct="1">
                    <a:lnSpc>
                      <a:spcPct val="94000"/>
                    </a:lnSpc>
                    <a:spcBef>
                      <a:spcPct val="0"/>
                    </a:spcBef>
                    <a:buClr>
                      <a:srgbClr val="000000"/>
                    </a:buClr>
                    <a:buSzPct val="45000"/>
                    <a:buFont typeface="Wingdings" panose="05000000000000000000" pitchFamily="2" charset="2"/>
                    <a:buNone/>
                  </a:pPr>
                  <a:r>
                    <a:rPr lang="en-GB" altLang="en-US" sz="1800">
                      <a:solidFill>
                        <a:srgbClr val="000000"/>
                      </a:solidFill>
                      <a:cs typeface="Arial" panose="020B0604020202020204" pitchFamily="34" charset="0"/>
                    </a:rPr>
                    <a:t>Compiler</a:t>
                  </a:r>
                </a:p>
              </p:txBody>
            </p:sp>
            <p:sp>
              <p:nvSpPr>
                <p:cNvPr id="7186" name="AutoShape 14">
                  <a:extLst>
                    <a:ext uri="{FF2B5EF4-FFF2-40B4-BE49-F238E27FC236}">
                      <a16:creationId xmlns:a16="http://schemas.microsoft.com/office/drawing/2014/main" id="{A81FA1BF-D898-D3C2-D1FA-DF45533669FA}"/>
                    </a:ext>
                  </a:extLst>
                </p:cNvPr>
                <p:cNvSpPr>
                  <a:spLocks noChangeArrowheads="1"/>
                </p:cNvSpPr>
                <p:nvPr/>
              </p:nvSpPr>
              <p:spPr bwMode="auto">
                <a:xfrm>
                  <a:off x="342" y="3143"/>
                  <a:ext cx="503" cy="372"/>
                </a:xfrm>
                <a:prstGeom prst="roundRect">
                  <a:avLst>
                    <a:gd name="adj" fmla="val 269"/>
                  </a:avLst>
                </a:prstGeom>
                <a:solidFill>
                  <a:srgbClr val="646464"/>
                </a:solidFill>
                <a:ln w="9360">
                  <a:solidFill>
                    <a:srgbClr val="000000"/>
                  </a:solidFill>
                  <a:miter lim="800000"/>
                  <a:headEnd/>
                  <a:tailEnd/>
                </a:ln>
              </p:spPr>
              <p:txBody>
                <a:bodyPr lIns="81641" tIns="40820" rIns="81641" bIns="40820" anchor="ctr" anchorCtr="1"/>
                <a:lstStyle>
                  <a:lvl1pPr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400">
                      <a:solidFill>
                        <a:schemeClr val="tx1"/>
                      </a:solidFill>
                      <a:latin typeface="Tahoma" panose="020B0604030504040204" pitchFamily="34" charset="0"/>
                    </a:defRPr>
                  </a:lvl1pPr>
                  <a:lvl2pPr marL="742950" indent="-285750" defTabSz="414338">
                    <a:spcBef>
                      <a:spcPct val="20000"/>
                    </a:spcBef>
                    <a:buFont typeface="Wingdings" panose="05000000000000000000" pitchFamily="2" charset="2"/>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200">
                      <a:solidFill>
                        <a:schemeClr val="tx1"/>
                      </a:solidFill>
                      <a:latin typeface="Tahoma" panose="020B0604030504040204" pitchFamily="34" charset="0"/>
                    </a:defRPr>
                  </a:lvl2pPr>
                  <a:lvl3pPr marL="11430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defRPr>
                  </a:lvl3pPr>
                  <a:lvl4pPr marL="16002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4pPr>
                  <a:lvl5pPr marL="20574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5pPr>
                  <a:lvl6pPr marL="25146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6pPr>
                  <a:lvl7pPr marL="29718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7pPr>
                  <a:lvl8pPr marL="34290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8pPr>
                  <a:lvl9pPr marL="38862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9pPr>
                </a:lstStyle>
                <a:p>
                  <a:pPr algn="ctr" eaLnBrk="1" hangingPunct="1">
                    <a:lnSpc>
                      <a:spcPct val="94000"/>
                    </a:lnSpc>
                    <a:spcBef>
                      <a:spcPct val="0"/>
                    </a:spcBef>
                    <a:buClr>
                      <a:srgbClr val="000000"/>
                    </a:buClr>
                    <a:buSzPct val="45000"/>
                    <a:buFont typeface="Wingdings" panose="05000000000000000000" pitchFamily="2" charset="2"/>
                    <a:buNone/>
                  </a:pPr>
                  <a:r>
                    <a:rPr lang="en-GB" altLang="en-US" sz="1800" b="1">
                      <a:solidFill>
                        <a:srgbClr val="FFFFFF"/>
                      </a:solidFill>
                      <a:cs typeface="Arial" panose="020B0604020202020204" pitchFamily="34" charset="0"/>
                    </a:rPr>
                    <a:t>Code</a:t>
                  </a:r>
                </a:p>
              </p:txBody>
            </p:sp>
            <p:sp>
              <p:nvSpPr>
                <p:cNvPr id="7187" name="Line 19">
                  <a:extLst>
                    <a:ext uri="{FF2B5EF4-FFF2-40B4-BE49-F238E27FC236}">
                      <a16:creationId xmlns:a16="http://schemas.microsoft.com/office/drawing/2014/main" id="{85AFBCC1-4F93-41A2-D628-3F5BC2F23EA9}"/>
                    </a:ext>
                  </a:extLst>
                </p:cNvPr>
                <p:cNvSpPr>
                  <a:spLocks noChangeShapeType="1"/>
                </p:cNvSpPr>
                <p:nvPr/>
              </p:nvSpPr>
              <p:spPr bwMode="auto">
                <a:xfrm>
                  <a:off x="582" y="3053"/>
                  <a:ext cx="2490" cy="3"/>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7182" name="Text Box 13">
                <a:extLst>
                  <a:ext uri="{FF2B5EF4-FFF2-40B4-BE49-F238E27FC236}">
                    <a16:creationId xmlns:a16="http://schemas.microsoft.com/office/drawing/2014/main" id="{58A523C3-E7FB-9CD7-6160-A538BFA822CE}"/>
                  </a:ext>
                </a:extLst>
              </p:cNvPr>
              <p:cNvSpPr txBox="1">
                <a:spLocks noChangeArrowheads="1"/>
              </p:cNvSpPr>
              <p:nvPr/>
            </p:nvSpPr>
            <p:spPr bwMode="auto">
              <a:xfrm>
                <a:off x="860" y="3248"/>
                <a:ext cx="47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54" tIns="41477" rIns="82954" bIns="41477">
                <a:spAutoFit/>
              </a:bodyPr>
              <a:lstStyle>
                <a:lvl1pPr defTabSz="830263">
                  <a:spcBef>
                    <a:spcPct val="20000"/>
                  </a:spcBef>
                  <a:buChar char="•"/>
                  <a:defRPr sz="2400">
                    <a:solidFill>
                      <a:schemeClr val="tx1"/>
                    </a:solidFill>
                    <a:latin typeface="Tahoma" panose="020B0604030504040204" pitchFamily="34" charset="0"/>
                  </a:defRPr>
                </a:lvl1pPr>
                <a:lvl2pPr marL="742950" indent="-285750" defTabSz="830263">
                  <a:spcBef>
                    <a:spcPct val="20000"/>
                  </a:spcBef>
                  <a:buFont typeface="Wingdings" panose="05000000000000000000" pitchFamily="2" charset="2"/>
                  <a:buChar char="§"/>
                  <a:defRPr sz="2200">
                    <a:solidFill>
                      <a:schemeClr val="tx1"/>
                    </a:solidFill>
                    <a:latin typeface="Tahoma" panose="020B0604030504040204" pitchFamily="34" charset="0"/>
                  </a:defRPr>
                </a:lvl2pPr>
                <a:lvl3pPr marL="1143000" indent="-228600" defTabSz="830263">
                  <a:spcBef>
                    <a:spcPct val="20000"/>
                  </a:spcBef>
                  <a:buChar char="•"/>
                  <a:defRPr sz="2000">
                    <a:solidFill>
                      <a:schemeClr val="tx1"/>
                    </a:solidFill>
                    <a:latin typeface="Tahoma" panose="020B0604030504040204" pitchFamily="34" charset="0"/>
                  </a:defRPr>
                </a:lvl3pPr>
                <a:lvl4pPr marL="1600200" indent="-228600" defTabSz="830263">
                  <a:spcBef>
                    <a:spcPct val="20000"/>
                  </a:spcBef>
                  <a:buChar char="–"/>
                  <a:defRPr>
                    <a:solidFill>
                      <a:schemeClr val="tx1"/>
                    </a:solidFill>
                    <a:latin typeface="Tahoma" panose="020B0604030504040204" pitchFamily="34" charset="0"/>
                  </a:defRPr>
                </a:lvl4pPr>
                <a:lvl5pPr marL="2057400" indent="-228600" defTabSz="830263">
                  <a:spcBef>
                    <a:spcPct val="20000"/>
                  </a:spcBef>
                  <a:buChar char="»"/>
                  <a:defRPr>
                    <a:solidFill>
                      <a:schemeClr val="tx1"/>
                    </a:solidFill>
                    <a:latin typeface="Tahoma" panose="020B0604030504040204" pitchFamily="34" charset="0"/>
                  </a:defRPr>
                </a:lvl5pPr>
                <a:lvl6pPr marL="2514600" indent="-228600" defTabSz="830263" eaLnBrk="0" fontAlgn="base" hangingPunct="0">
                  <a:spcBef>
                    <a:spcPct val="20000"/>
                  </a:spcBef>
                  <a:spcAft>
                    <a:spcPct val="0"/>
                  </a:spcAft>
                  <a:buChar char="»"/>
                  <a:defRPr>
                    <a:solidFill>
                      <a:schemeClr val="tx1"/>
                    </a:solidFill>
                    <a:latin typeface="Tahoma" panose="020B0604030504040204" pitchFamily="34" charset="0"/>
                  </a:defRPr>
                </a:lvl6pPr>
                <a:lvl7pPr marL="2971800" indent="-228600" defTabSz="830263" eaLnBrk="0" fontAlgn="base" hangingPunct="0">
                  <a:spcBef>
                    <a:spcPct val="20000"/>
                  </a:spcBef>
                  <a:spcAft>
                    <a:spcPct val="0"/>
                  </a:spcAft>
                  <a:buChar char="»"/>
                  <a:defRPr>
                    <a:solidFill>
                      <a:schemeClr val="tx1"/>
                    </a:solidFill>
                    <a:latin typeface="Tahoma" panose="020B0604030504040204" pitchFamily="34" charset="0"/>
                  </a:defRPr>
                </a:lvl7pPr>
                <a:lvl8pPr marL="3429000" indent="-228600" defTabSz="830263" eaLnBrk="0" fontAlgn="base" hangingPunct="0">
                  <a:spcBef>
                    <a:spcPct val="20000"/>
                  </a:spcBef>
                  <a:spcAft>
                    <a:spcPct val="0"/>
                  </a:spcAft>
                  <a:buChar char="»"/>
                  <a:defRPr>
                    <a:solidFill>
                      <a:schemeClr val="tx1"/>
                    </a:solidFill>
                    <a:latin typeface="Tahoma" panose="020B0604030504040204" pitchFamily="34" charset="0"/>
                  </a:defRPr>
                </a:lvl8pPr>
                <a:lvl9pPr marL="3886200" indent="-228600" defTabSz="830263" eaLnBrk="0" fontAlgn="base" hangingPunct="0">
                  <a:spcBef>
                    <a:spcPct val="20000"/>
                  </a:spcBef>
                  <a:spcAft>
                    <a:spcPct val="0"/>
                  </a:spcAft>
                  <a:buChar char="»"/>
                  <a:defRPr>
                    <a:solidFill>
                      <a:schemeClr val="tx1"/>
                    </a:solidFill>
                    <a:latin typeface="Tahoma" panose="020B0604030504040204" pitchFamily="34" charset="0"/>
                  </a:defRPr>
                </a:lvl9pPr>
              </a:lstStyle>
              <a:p>
                <a:pPr eaLnBrk="1" hangingPunct="1">
                  <a:lnSpc>
                    <a:spcPct val="93000"/>
                  </a:lnSpc>
                  <a:spcBef>
                    <a:spcPct val="0"/>
                  </a:spcBef>
                  <a:buClr>
                    <a:srgbClr val="000000"/>
                  </a:buClr>
                  <a:buFont typeface="Andale Mono" pitchFamily="1" charset="0"/>
                  <a:buNone/>
                </a:pPr>
                <a:r>
                  <a:rPr lang="en-US" altLang="en-US" sz="2200">
                    <a:latin typeface="Andale Mono" pitchFamily="1" charset="0"/>
                    <a:cs typeface="Arial" panose="020B0604020202020204" pitchFamily="34" charset="0"/>
                  </a:rPr>
                  <a:t>Java:</a:t>
                </a:r>
              </a:p>
            </p:txBody>
          </p:sp>
        </p:grpSp>
        <p:grpSp>
          <p:nvGrpSpPr>
            <p:cNvPr id="7175" name="Group 14">
              <a:extLst>
                <a:ext uri="{FF2B5EF4-FFF2-40B4-BE49-F238E27FC236}">
                  <a16:creationId xmlns:a16="http://schemas.microsoft.com/office/drawing/2014/main" id="{C7D8B82E-7F2C-D280-84A7-94542F9F5EA3}"/>
                </a:ext>
              </a:extLst>
            </p:cNvPr>
            <p:cNvGrpSpPr>
              <a:grpSpLocks/>
            </p:cNvGrpSpPr>
            <p:nvPr/>
          </p:nvGrpSpPr>
          <p:grpSpPr bwMode="auto">
            <a:xfrm>
              <a:off x="870" y="3735"/>
              <a:ext cx="3833" cy="372"/>
              <a:chOff x="870" y="3735"/>
              <a:chExt cx="3833" cy="372"/>
            </a:xfrm>
          </p:grpSpPr>
          <p:grpSp>
            <p:nvGrpSpPr>
              <p:cNvPr id="7176" name="Group 15">
                <a:extLst>
                  <a:ext uri="{FF2B5EF4-FFF2-40B4-BE49-F238E27FC236}">
                    <a16:creationId xmlns:a16="http://schemas.microsoft.com/office/drawing/2014/main" id="{F003B712-820D-278D-6F3C-A0D1F921FE30}"/>
                  </a:ext>
                </a:extLst>
              </p:cNvPr>
              <p:cNvGrpSpPr>
                <a:grpSpLocks/>
              </p:cNvGrpSpPr>
              <p:nvPr/>
            </p:nvGrpSpPr>
            <p:grpSpPr bwMode="auto">
              <a:xfrm>
                <a:off x="2338" y="3735"/>
                <a:ext cx="2365" cy="372"/>
                <a:chOff x="1090" y="3687"/>
                <a:chExt cx="2365" cy="372"/>
              </a:xfrm>
            </p:grpSpPr>
            <p:sp>
              <p:nvSpPr>
                <p:cNvPr id="7178" name="AutoShape 11">
                  <a:extLst>
                    <a:ext uri="{FF2B5EF4-FFF2-40B4-BE49-F238E27FC236}">
                      <a16:creationId xmlns:a16="http://schemas.microsoft.com/office/drawing/2014/main" id="{7109C5DE-343B-3568-1EFC-A4ECBA6AB569}"/>
                    </a:ext>
                  </a:extLst>
                </p:cNvPr>
                <p:cNvSpPr>
                  <a:spLocks noChangeArrowheads="1"/>
                </p:cNvSpPr>
                <p:nvPr/>
              </p:nvSpPr>
              <p:spPr bwMode="auto">
                <a:xfrm>
                  <a:off x="2723" y="3687"/>
                  <a:ext cx="732" cy="372"/>
                </a:xfrm>
                <a:prstGeom prst="roundRect">
                  <a:avLst>
                    <a:gd name="adj" fmla="val 269"/>
                  </a:avLst>
                </a:prstGeom>
                <a:solidFill>
                  <a:srgbClr val="5C8526"/>
                </a:solidFill>
                <a:ln w="9360">
                  <a:solidFill>
                    <a:srgbClr val="000000"/>
                  </a:solidFill>
                  <a:miter lim="800000"/>
                  <a:headEnd/>
                  <a:tailEnd/>
                </a:ln>
              </p:spPr>
              <p:txBody>
                <a:bodyPr lIns="81641" tIns="40820" rIns="81641" bIns="40820" anchor="ctr" anchorCtr="1"/>
                <a:lstStyle>
                  <a:lvl1pPr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400">
                      <a:solidFill>
                        <a:schemeClr val="tx1"/>
                      </a:solidFill>
                      <a:latin typeface="Tahoma" panose="020B0604030504040204" pitchFamily="34" charset="0"/>
                    </a:defRPr>
                  </a:lvl1pPr>
                  <a:lvl2pPr marL="742950" indent="-285750" defTabSz="414338">
                    <a:spcBef>
                      <a:spcPct val="20000"/>
                    </a:spcBef>
                    <a:buFont typeface="Wingdings" panose="05000000000000000000" pitchFamily="2" charset="2"/>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200">
                      <a:solidFill>
                        <a:schemeClr val="tx1"/>
                      </a:solidFill>
                      <a:latin typeface="Tahoma" panose="020B0604030504040204" pitchFamily="34" charset="0"/>
                    </a:defRPr>
                  </a:lvl2pPr>
                  <a:lvl3pPr marL="11430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defRPr>
                  </a:lvl3pPr>
                  <a:lvl4pPr marL="16002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4pPr>
                  <a:lvl5pPr marL="20574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5pPr>
                  <a:lvl6pPr marL="25146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6pPr>
                  <a:lvl7pPr marL="29718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7pPr>
                  <a:lvl8pPr marL="34290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8pPr>
                  <a:lvl9pPr marL="38862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9pPr>
                </a:lstStyle>
                <a:p>
                  <a:pPr algn="ctr" eaLnBrk="1" hangingPunct="1">
                    <a:lnSpc>
                      <a:spcPct val="94000"/>
                    </a:lnSpc>
                    <a:spcBef>
                      <a:spcPct val="0"/>
                    </a:spcBef>
                    <a:buClr>
                      <a:srgbClr val="000000"/>
                    </a:buClr>
                    <a:buSzPct val="45000"/>
                    <a:buFont typeface="Wingdings" panose="05000000000000000000" pitchFamily="2" charset="2"/>
                    <a:buNone/>
                  </a:pPr>
                  <a:r>
                    <a:rPr lang="en-GB" altLang="en-US" sz="1800">
                      <a:solidFill>
                        <a:srgbClr val="FFFFFF"/>
                      </a:solidFill>
                      <a:cs typeface="Arial" panose="020B0604020202020204" pitchFamily="34" charset="0"/>
                    </a:rPr>
                    <a:t>Computer</a:t>
                  </a:r>
                </a:p>
              </p:txBody>
            </p:sp>
            <p:sp>
              <p:nvSpPr>
                <p:cNvPr id="7179" name="AutoShape 15">
                  <a:extLst>
                    <a:ext uri="{FF2B5EF4-FFF2-40B4-BE49-F238E27FC236}">
                      <a16:creationId xmlns:a16="http://schemas.microsoft.com/office/drawing/2014/main" id="{9A2A3037-EA95-ADF9-48E8-E44028BCCE6A}"/>
                    </a:ext>
                  </a:extLst>
                </p:cNvPr>
                <p:cNvSpPr>
                  <a:spLocks noChangeArrowheads="1"/>
                </p:cNvSpPr>
                <p:nvPr/>
              </p:nvSpPr>
              <p:spPr bwMode="auto">
                <a:xfrm>
                  <a:off x="1612" y="3687"/>
                  <a:ext cx="1102" cy="372"/>
                </a:xfrm>
                <a:prstGeom prst="roundRect">
                  <a:avLst>
                    <a:gd name="adj" fmla="val 269"/>
                  </a:avLst>
                </a:prstGeom>
                <a:solidFill>
                  <a:srgbClr val="FFD43B"/>
                </a:solidFill>
                <a:ln w="9360">
                  <a:solidFill>
                    <a:srgbClr val="000000"/>
                  </a:solidFill>
                  <a:miter lim="800000"/>
                  <a:headEnd/>
                  <a:tailEnd/>
                </a:ln>
              </p:spPr>
              <p:txBody>
                <a:bodyPr lIns="81641" tIns="40820" rIns="81641" bIns="40820" anchor="ctr" anchorCtr="1"/>
                <a:lstStyle>
                  <a:lvl1pPr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400">
                      <a:solidFill>
                        <a:schemeClr val="tx1"/>
                      </a:solidFill>
                      <a:latin typeface="Tahoma" panose="020B0604030504040204" pitchFamily="34" charset="0"/>
                    </a:defRPr>
                  </a:lvl1pPr>
                  <a:lvl2pPr marL="742950" indent="-285750" defTabSz="414338">
                    <a:spcBef>
                      <a:spcPct val="20000"/>
                    </a:spcBef>
                    <a:buFont typeface="Wingdings" panose="05000000000000000000" pitchFamily="2" charset="2"/>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200">
                      <a:solidFill>
                        <a:schemeClr val="tx1"/>
                      </a:solidFill>
                      <a:latin typeface="Tahoma" panose="020B0604030504040204" pitchFamily="34" charset="0"/>
                    </a:defRPr>
                  </a:lvl2pPr>
                  <a:lvl3pPr marL="11430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defRPr>
                  </a:lvl3pPr>
                  <a:lvl4pPr marL="16002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4pPr>
                  <a:lvl5pPr marL="20574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5pPr>
                  <a:lvl6pPr marL="25146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6pPr>
                  <a:lvl7pPr marL="29718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7pPr>
                  <a:lvl8pPr marL="34290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8pPr>
                  <a:lvl9pPr marL="38862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9pPr>
                </a:lstStyle>
                <a:p>
                  <a:pPr algn="ctr" eaLnBrk="1" hangingPunct="1">
                    <a:lnSpc>
                      <a:spcPct val="94000"/>
                    </a:lnSpc>
                    <a:spcBef>
                      <a:spcPct val="0"/>
                    </a:spcBef>
                    <a:buClr>
                      <a:srgbClr val="000000"/>
                    </a:buClr>
                    <a:buSzPct val="45000"/>
                    <a:buFont typeface="Wingdings" panose="05000000000000000000" pitchFamily="2" charset="2"/>
                    <a:buNone/>
                  </a:pPr>
                  <a:r>
                    <a:rPr lang="en-GB" altLang="en-US" sz="1800">
                      <a:solidFill>
                        <a:srgbClr val="000000"/>
                      </a:solidFill>
                      <a:cs typeface="Arial" panose="020B0604020202020204" pitchFamily="34" charset="0"/>
                    </a:rPr>
                    <a:t>Interpreter</a:t>
                  </a:r>
                </a:p>
              </p:txBody>
            </p:sp>
            <p:sp>
              <p:nvSpPr>
                <p:cNvPr id="7180" name="AutoShape 16">
                  <a:extLst>
                    <a:ext uri="{FF2B5EF4-FFF2-40B4-BE49-F238E27FC236}">
                      <a16:creationId xmlns:a16="http://schemas.microsoft.com/office/drawing/2014/main" id="{8A4AE7E5-F4BB-B96A-EC83-1EBBDF7F645E}"/>
                    </a:ext>
                  </a:extLst>
                </p:cNvPr>
                <p:cNvSpPr>
                  <a:spLocks noChangeArrowheads="1"/>
                </p:cNvSpPr>
                <p:nvPr/>
              </p:nvSpPr>
              <p:spPr bwMode="auto">
                <a:xfrm>
                  <a:off x="1090" y="3687"/>
                  <a:ext cx="503" cy="372"/>
                </a:xfrm>
                <a:prstGeom prst="roundRect">
                  <a:avLst>
                    <a:gd name="adj" fmla="val 269"/>
                  </a:avLst>
                </a:prstGeom>
                <a:solidFill>
                  <a:srgbClr val="646464"/>
                </a:solidFill>
                <a:ln w="9360">
                  <a:solidFill>
                    <a:srgbClr val="000000"/>
                  </a:solidFill>
                  <a:miter lim="800000"/>
                  <a:headEnd/>
                  <a:tailEnd/>
                </a:ln>
              </p:spPr>
              <p:txBody>
                <a:bodyPr lIns="81641" tIns="40820" rIns="81641" bIns="40820" anchor="ctr" anchorCtr="1"/>
                <a:lstStyle>
                  <a:lvl1pPr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400">
                      <a:solidFill>
                        <a:schemeClr val="tx1"/>
                      </a:solidFill>
                      <a:latin typeface="Tahoma" panose="020B0604030504040204" pitchFamily="34" charset="0"/>
                    </a:defRPr>
                  </a:lvl1pPr>
                  <a:lvl2pPr marL="742950" indent="-285750" defTabSz="414338">
                    <a:spcBef>
                      <a:spcPct val="20000"/>
                    </a:spcBef>
                    <a:buFont typeface="Wingdings" panose="05000000000000000000" pitchFamily="2" charset="2"/>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200">
                      <a:solidFill>
                        <a:schemeClr val="tx1"/>
                      </a:solidFill>
                      <a:latin typeface="Tahoma" panose="020B0604030504040204" pitchFamily="34" charset="0"/>
                    </a:defRPr>
                  </a:lvl2pPr>
                  <a:lvl3pPr marL="11430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sz="2000">
                      <a:solidFill>
                        <a:schemeClr val="tx1"/>
                      </a:solidFill>
                      <a:latin typeface="Tahoma" panose="020B0604030504040204" pitchFamily="34" charset="0"/>
                    </a:defRPr>
                  </a:lvl3pPr>
                  <a:lvl4pPr marL="16002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4pPr>
                  <a:lvl5pPr marL="2057400" indent="-228600" defTabSz="414338">
                    <a:spcBef>
                      <a:spcPct val="20000"/>
                    </a:spcBef>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5pPr>
                  <a:lvl6pPr marL="25146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6pPr>
                  <a:lvl7pPr marL="29718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7pPr>
                  <a:lvl8pPr marL="34290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8pPr>
                  <a:lvl9pPr marL="3886200" indent="-228600" defTabSz="414338" eaLnBrk="0" fontAlgn="base" hangingPunct="0">
                    <a:spcBef>
                      <a:spcPct val="20000"/>
                    </a:spcBef>
                    <a:spcAft>
                      <a:spcPct val="0"/>
                    </a:spcAft>
                    <a:buChar char="»"/>
                    <a:tabLst>
                      <a:tab pos="0" algn="l"/>
                      <a:tab pos="414338" algn="l"/>
                      <a:tab pos="830263" algn="l"/>
                      <a:tab pos="1244600" algn="l"/>
                      <a:tab pos="1658938" algn="l"/>
                      <a:tab pos="2071688" algn="l"/>
                      <a:tab pos="2489200" algn="l"/>
                      <a:tab pos="2903538" algn="l"/>
                      <a:tab pos="3317875" algn="l"/>
                      <a:tab pos="3732213" algn="l"/>
                      <a:tab pos="4148138" algn="l"/>
                      <a:tab pos="4562475" algn="l"/>
                      <a:tab pos="4975225" algn="l"/>
                      <a:tab pos="5392738" algn="l"/>
                      <a:tab pos="5807075" algn="l"/>
                      <a:tab pos="6221413" algn="l"/>
                      <a:tab pos="6634163" algn="l"/>
                      <a:tab pos="7051675" algn="l"/>
                      <a:tab pos="7466013" algn="l"/>
                      <a:tab pos="7878763" algn="l"/>
                      <a:tab pos="8294688" algn="l"/>
                    </a:tabLst>
                    <a:defRPr>
                      <a:solidFill>
                        <a:schemeClr val="tx1"/>
                      </a:solidFill>
                      <a:latin typeface="Tahoma" panose="020B0604030504040204" pitchFamily="34" charset="0"/>
                    </a:defRPr>
                  </a:lvl9pPr>
                </a:lstStyle>
                <a:p>
                  <a:pPr algn="ctr" eaLnBrk="1" hangingPunct="1">
                    <a:lnSpc>
                      <a:spcPct val="94000"/>
                    </a:lnSpc>
                    <a:spcBef>
                      <a:spcPct val="0"/>
                    </a:spcBef>
                    <a:buClr>
                      <a:srgbClr val="000000"/>
                    </a:buClr>
                    <a:buSzPct val="45000"/>
                    <a:buFont typeface="Wingdings" panose="05000000000000000000" pitchFamily="2" charset="2"/>
                    <a:buNone/>
                  </a:pPr>
                  <a:r>
                    <a:rPr lang="en-GB" altLang="en-US" sz="1800" b="1">
                      <a:solidFill>
                        <a:srgbClr val="FFFFFF"/>
                      </a:solidFill>
                      <a:cs typeface="Arial" panose="020B0604020202020204" pitchFamily="34" charset="0"/>
                    </a:rPr>
                    <a:t>Code</a:t>
                  </a:r>
                </a:p>
              </p:txBody>
            </p:sp>
          </p:grpSp>
          <p:sp>
            <p:nvSpPr>
              <p:cNvPr id="7177" name="Text Box 19">
                <a:extLst>
                  <a:ext uri="{FF2B5EF4-FFF2-40B4-BE49-F238E27FC236}">
                    <a16:creationId xmlns:a16="http://schemas.microsoft.com/office/drawing/2014/main" id="{3421DE3E-FFFC-B385-0C45-50CD728375DC}"/>
                  </a:ext>
                </a:extLst>
              </p:cNvPr>
              <p:cNvSpPr txBox="1">
                <a:spLocks noChangeArrowheads="1"/>
              </p:cNvSpPr>
              <p:nvPr/>
            </p:nvSpPr>
            <p:spPr bwMode="auto">
              <a:xfrm>
                <a:off x="870" y="3791"/>
                <a:ext cx="633"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54" tIns="41477" rIns="82954" bIns="41477">
                <a:spAutoFit/>
              </a:bodyPr>
              <a:lstStyle>
                <a:lvl1pPr defTabSz="830263">
                  <a:spcBef>
                    <a:spcPct val="20000"/>
                  </a:spcBef>
                  <a:buChar char="•"/>
                  <a:defRPr sz="2400">
                    <a:solidFill>
                      <a:schemeClr val="tx1"/>
                    </a:solidFill>
                    <a:latin typeface="Tahoma" panose="020B0604030504040204" pitchFamily="34" charset="0"/>
                  </a:defRPr>
                </a:lvl1pPr>
                <a:lvl2pPr marL="742950" indent="-285750" defTabSz="830263">
                  <a:spcBef>
                    <a:spcPct val="20000"/>
                  </a:spcBef>
                  <a:buFont typeface="Wingdings" panose="05000000000000000000" pitchFamily="2" charset="2"/>
                  <a:buChar char="§"/>
                  <a:defRPr sz="2200">
                    <a:solidFill>
                      <a:schemeClr val="tx1"/>
                    </a:solidFill>
                    <a:latin typeface="Tahoma" panose="020B0604030504040204" pitchFamily="34" charset="0"/>
                  </a:defRPr>
                </a:lvl2pPr>
                <a:lvl3pPr marL="1143000" indent="-228600" defTabSz="830263">
                  <a:spcBef>
                    <a:spcPct val="20000"/>
                  </a:spcBef>
                  <a:buChar char="•"/>
                  <a:defRPr sz="2000">
                    <a:solidFill>
                      <a:schemeClr val="tx1"/>
                    </a:solidFill>
                    <a:latin typeface="Tahoma" panose="020B0604030504040204" pitchFamily="34" charset="0"/>
                  </a:defRPr>
                </a:lvl3pPr>
                <a:lvl4pPr marL="1600200" indent="-228600" defTabSz="830263">
                  <a:spcBef>
                    <a:spcPct val="20000"/>
                  </a:spcBef>
                  <a:buChar char="–"/>
                  <a:defRPr>
                    <a:solidFill>
                      <a:schemeClr val="tx1"/>
                    </a:solidFill>
                    <a:latin typeface="Tahoma" panose="020B0604030504040204" pitchFamily="34" charset="0"/>
                  </a:defRPr>
                </a:lvl4pPr>
                <a:lvl5pPr marL="2057400" indent="-228600" defTabSz="830263">
                  <a:spcBef>
                    <a:spcPct val="20000"/>
                  </a:spcBef>
                  <a:buChar char="»"/>
                  <a:defRPr>
                    <a:solidFill>
                      <a:schemeClr val="tx1"/>
                    </a:solidFill>
                    <a:latin typeface="Tahoma" panose="020B0604030504040204" pitchFamily="34" charset="0"/>
                  </a:defRPr>
                </a:lvl5pPr>
                <a:lvl6pPr marL="2514600" indent="-228600" defTabSz="830263" eaLnBrk="0" fontAlgn="base" hangingPunct="0">
                  <a:spcBef>
                    <a:spcPct val="20000"/>
                  </a:spcBef>
                  <a:spcAft>
                    <a:spcPct val="0"/>
                  </a:spcAft>
                  <a:buChar char="»"/>
                  <a:defRPr>
                    <a:solidFill>
                      <a:schemeClr val="tx1"/>
                    </a:solidFill>
                    <a:latin typeface="Tahoma" panose="020B0604030504040204" pitchFamily="34" charset="0"/>
                  </a:defRPr>
                </a:lvl6pPr>
                <a:lvl7pPr marL="2971800" indent="-228600" defTabSz="830263" eaLnBrk="0" fontAlgn="base" hangingPunct="0">
                  <a:spcBef>
                    <a:spcPct val="20000"/>
                  </a:spcBef>
                  <a:spcAft>
                    <a:spcPct val="0"/>
                  </a:spcAft>
                  <a:buChar char="»"/>
                  <a:defRPr>
                    <a:solidFill>
                      <a:schemeClr val="tx1"/>
                    </a:solidFill>
                    <a:latin typeface="Tahoma" panose="020B0604030504040204" pitchFamily="34" charset="0"/>
                  </a:defRPr>
                </a:lvl7pPr>
                <a:lvl8pPr marL="3429000" indent="-228600" defTabSz="830263" eaLnBrk="0" fontAlgn="base" hangingPunct="0">
                  <a:spcBef>
                    <a:spcPct val="20000"/>
                  </a:spcBef>
                  <a:spcAft>
                    <a:spcPct val="0"/>
                  </a:spcAft>
                  <a:buChar char="»"/>
                  <a:defRPr>
                    <a:solidFill>
                      <a:schemeClr val="tx1"/>
                    </a:solidFill>
                    <a:latin typeface="Tahoma" panose="020B0604030504040204" pitchFamily="34" charset="0"/>
                  </a:defRPr>
                </a:lvl8pPr>
                <a:lvl9pPr marL="3886200" indent="-228600" defTabSz="830263" eaLnBrk="0" fontAlgn="base" hangingPunct="0">
                  <a:spcBef>
                    <a:spcPct val="20000"/>
                  </a:spcBef>
                  <a:spcAft>
                    <a:spcPct val="0"/>
                  </a:spcAft>
                  <a:buChar char="»"/>
                  <a:defRPr>
                    <a:solidFill>
                      <a:schemeClr val="tx1"/>
                    </a:solidFill>
                    <a:latin typeface="Tahoma" panose="020B0604030504040204" pitchFamily="34" charset="0"/>
                  </a:defRPr>
                </a:lvl9pPr>
              </a:lstStyle>
              <a:p>
                <a:pPr eaLnBrk="1" hangingPunct="1">
                  <a:lnSpc>
                    <a:spcPct val="93000"/>
                  </a:lnSpc>
                  <a:spcBef>
                    <a:spcPct val="0"/>
                  </a:spcBef>
                  <a:buClr>
                    <a:srgbClr val="000000"/>
                  </a:buClr>
                  <a:buFont typeface="Andale Mono" pitchFamily="1" charset="0"/>
                  <a:buNone/>
                </a:pPr>
                <a:r>
                  <a:rPr lang="en-US" altLang="en-US" sz="2200">
                    <a:latin typeface="Andale Mono" pitchFamily="1" charset="0"/>
                    <a:cs typeface="Arial" panose="020B0604020202020204" pitchFamily="34" charset="0"/>
                  </a:rPr>
                  <a:t>Python:</a:t>
                </a:r>
              </a:p>
            </p:txBody>
          </p:sp>
        </p:gr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75E8-627E-CA5D-09BD-62FD99F0EB3C}"/>
              </a:ext>
            </a:extLst>
          </p:cNvPr>
          <p:cNvSpPr>
            <a:spLocks noGrp="1"/>
          </p:cNvSpPr>
          <p:nvPr>
            <p:ph type="title"/>
          </p:nvPr>
        </p:nvSpPr>
        <p:spPr/>
        <p:txBody>
          <a:bodyPr/>
          <a:lstStyle/>
          <a:p>
            <a:r>
              <a:rPr lang="en-US" dirty="0"/>
              <a:t>Python Frameworks</a:t>
            </a:r>
            <a:endParaRPr lang="en-IN" dirty="0"/>
          </a:p>
        </p:txBody>
      </p:sp>
      <p:sp>
        <p:nvSpPr>
          <p:cNvPr id="3" name="Content Placeholder 2">
            <a:extLst>
              <a:ext uri="{FF2B5EF4-FFF2-40B4-BE49-F238E27FC236}">
                <a16:creationId xmlns:a16="http://schemas.microsoft.com/office/drawing/2014/main" id="{DEB4F8EB-EE03-1D5B-C031-55DDBEF40658}"/>
              </a:ext>
            </a:extLst>
          </p:cNvPr>
          <p:cNvSpPr>
            <a:spLocks noGrp="1"/>
          </p:cNvSpPr>
          <p:nvPr>
            <p:ph idx="1"/>
          </p:nvPr>
        </p:nvSpPr>
        <p:spPr>
          <a:xfrm>
            <a:off x="228600" y="1151138"/>
            <a:ext cx="8686800" cy="4953000"/>
          </a:xfrm>
        </p:spPr>
        <p:txBody>
          <a:bodyPr/>
          <a:lstStyle/>
          <a:p>
            <a:pPr eaLnBrk="1" hangingPunct="1"/>
            <a:r>
              <a:rPr lang="en-US" b="1" dirty="0"/>
              <a:t>Django</a:t>
            </a:r>
          </a:p>
          <a:p>
            <a:pPr lvl="1" eaLnBrk="1" hangingPunct="1"/>
            <a:r>
              <a:rPr lang="en-US" sz="1800" dirty="0"/>
              <a:t>ORM (Object-Relational Mapping) for database interactions</a:t>
            </a:r>
          </a:p>
          <a:p>
            <a:pPr lvl="1" eaLnBrk="1" hangingPunct="1"/>
            <a:r>
              <a:rPr lang="en-US" sz="1800" dirty="0"/>
              <a:t>Built-in admin interface for quick backend management</a:t>
            </a:r>
          </a:p>
          <a:p>
            <a:pPr lvl="1" eaLnBrk="1" hangingPunct="1"/>
            <a:r>
              <a:rPr lang="en-US" sz="1800" dirty="0"/>
              <a:t>Robust security features, including protection against SQL injection, cross-site scripting, and CSRF</a:t>
            </a:r>
          </a:p>
          <a:p>
            <a:pPr lvl="1" eaLnBrk="1" hangingPunct="1"/>
            <a:r>
              <a:rPr lang="en-US" sz="1800" dirty="0"/>
              <a:t>URL routing system for clean, SEO-friendly URLs</a:t>
            </a:r>
          </a:p>
          <a:p>
            <a:pPr lvl="1" eaLnBrk="1" hangingPunct="1"/>
            <a:r>
              <a:rPr lang="en-US" sz="1800" dirty="0"/>
              <a:t>Template engine for dynamic HTML generation</a:t>
            </a:r>
          </a:p>
          <a:p>
            <a:pPr lvl="1" eaLnBrk="1" hangingPunct="1"/>
            <a:r>
              <a:rPr lang="en-US" sz="1800" dirty="0"/>
              <a:t>Extensive documentation and large community support</a:t>
            </a:r>
          </a:p>
          <a:p>
            <a:pPr lvl="1" eaLnBrk="1" hangingPunct="1"/>
            <a:endParaRPr lang="en-US" sz="1800" dirty="0"/>
          </a:p>
          <a:p>
            <a:pPr eaLnBrk="1" hangingPunct="1"/>
            <a:r>
              <a:rPr lang="en-US" b="1" dirty="0">
                <a:highlight>
                  <a:srgbClr val="FFFF00"/>
                </a:highlight>
              </a:rPr>
              <a:t>Flask</a:t>
            </a:r>
          </a:p>
          <a:p>
            <a:pPr lvl="1" eaLnBrk="1" hangingPunct="1"/>
            <a:r>
              <a:rPr lang="en-IN" sz="1800" dirty="0"/>
              <a:t>Lightweight and easy to get started</a:t>
            </a:r>
          </a:p>
          <a:p>
            <a:pPr lvl="1" eaLnBrk="1" hangingPunct="1"/>
            <a:r>
              <a:rPr lang="en-IN" sz="1800" dirty="0"/>
              <a:t>Jinja2 templating engine for dynamic content</a:t>
            </a:r>
          </a:p>
          <a:p>
            <a:pPr lvl="1" eaLnBrk="1" hangingPunct="1"/>
            <a:r>
              <a:rPr lang="en-IN" sz="1800" dirty="0"/>
              <a:t>Built-in development server and debugger</a:t>
            </a:r>
          </a:p>
          <a:p>
            <a:pPr lvl="1" eaLnBrk="1" hangingPunct="1"/>
            <a:r>
              <a:rPr lang="en-IN" sz="1800" dirty="0"/>
              <a:t>RESTful request dispatching</a:t>
            </a:r>
          </a:p>
          <a:p>
            <a:pPr lvl="1" eaLnBrk="1" hangingPunct="1"/>
            <a:r>
              <a:rPr lang="en-IN" sz="1800" dirty="0"/>
              <a:t>Extensive documentation and active community</a:t>
            </a:r>
          </a:p>
          <a:p>
            <a:pPr marL="0" indent="0" eaLnBrk="1" hangingPunct="1">
              <a:buNone/>
            </a:pPr>
            <a:endParaRPr lang="en-IN" dirty="0"/>
          </a:p>
        </p:txBody>
      </p:sp>
    </p:spTree>
    <p:extLst>
      <p:ext uri="{BB962C8B-B14F-4D97-AF65-F5344CB8AC3E}">
        <p14:creationId xmlns:p14="http://schemas.microsoft.com/office/powerpoint/2010/main" val="3925879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75E8-627E-CA5D-09BD-62FD99F0EB3C}"/>
              </a:ext>
            </a:extLst>
          </p:cNvPr>
          <p:cNvSpPr>
            <a:spLocks noGrp="1"/>
          </p:cNvSpPr>
          <p:nvPr>
            <p:ph type="title"/>
          </p:nvPr>
        </p:nvSpPr>
        <p:spPr/>
        <p:txBody>
          <a:bodyPr/>
          <a:lstStyle/>
          <a:p>
            <a:r>
              <a:rPr lang="en-US" dirty="0"/>
              <a:t>Flask Framework</a:t>
            </a:r>
            <a:endParaRPr lang="en-IN" dirty="0"/>
          </a:p>
        </p:txBody>
      </p:sp>
      <p:sp>
        <p:nvSpPr>
          <p:cNvPr id="3" name="Content Placeholder 2">
            <a:extLst>
              <a:ext uri="{FF2B5EF4-FFF2-40B4-BE49-F238E27FC236}">
                <a16:creationId xmlns:a16="http://schemas.microsoft.com/office/drawing/2014/main" id="{DEB4F8EB-EE03-1D5B-C031-55DDBEF40658}"/>
              </a:ext>
            </a:extLst>
          </p:cNvPr>
          <p:cNvSpPr>
            <a:spLocks noGrp="1"/>
          </p:cNvSpPr>
          <p:nvPr>
            <p:ph idx="1"/>
          </p:nvPr>
        </p:nvSpPr>
        <p:spPr>
          <a:xfrm>
            <a:off x="228600" y="914400"/>
            <a:ext cx="8686800" cy="4953000"/>
          </a:xfrm>
        </p:spPr>
        <p:txBody>
          <a:bodyPr/>
          <a:lstStyle/>
          <a:p>
            <a:pPr marL="457200" lvl="1" indent="0" eaLnBrk="1" hangingPunct="1">
              <a:buNone/>
            </a:pPr>
            <a:endParaRPr lang="en-US" sz="1800" dirty="0"/>
          </a:p>
          <a:p>
            <a:pPr marL="0" indent="0" eaLnBrk="1" hangingPunct="1">
              <a:buNone/>
            </a:pPr>
            <a:endParaRPr lang="en-US" dirty="0"/>
          </a:p>
          <a:p>
            <a:pPr marL="0" indent="0" eaLnBrk="1" hangingPunct="1">
              <a:buNone/>
            </a:pPr>
            <a:endParaRPr lang="en-US" dirty="0"/>
          </a:p>
          <a:p>
            <a:pPr marL="0" indent="0" algn="just" eaLnBrk="1" hangingPunct="1">
              <a:buNone/>
            </a:pPr>
            <a:r>
              <a:rPr lang="en-US" dirty="0"/>
              <a:t>Flask is a lightweight Python web framework that provides useful tools and features for creating web applications in the Python Language. It gives developers flexibility and is an accessible framework for new developers because you can build a web application quickly using only a single Python file. Flask is also extensible and doesn’t force a particular directory structure or require complicated boilerplate code before getting started.</a:t>
            </a:r>
            <a:endParaRPr lang="en-IN" dirty="0"/>
          </a:p>
        </p:txBody>
      </p:sp>
    </p:spTree>
    <p:extLst>
      <p:ext uri="{BB962C8B-B14F-4D97-AF65-F5344CB8AC3E}">
        <p14:creationId xmlns:p14="http://schemas.microsoft.com/office/powerpoint/2010/main" val="63456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75E8-627E-CA5D-09BD-62FD99F0EB3C}"/>
              </a:ext>
            </a:extLst>
          </p:cNvPr>
          <p:cNvSpPr>
            <a:spLocks noGrp="1"/>
          </p:cNvSpPr>
          <p:nvPr>
            <p:ph type="title"/>
          </p:nvPr>
        </p:nvSpPr>
        <p:spPr/>
        <p:txBody>
          <a:bodyPr/>
          <a:lstStyle/>
          <a:p>
            <a:r>
              <a:rPr lang="en-US" dirty="0"/>
              <a:t>Flask Framework</a:t>
            </a:r>
            <a:endParaRPr lang="en-IN" dirty="0"/>
          </a:p>
        </p:txBody>
      </p:sp>
      <p:sp>
        <p:nvSpPr>
          <p:cNvPr id="3" name="Content Placeholder 2">
            <a:extLst>
              <a:ext uri="{FF2B5EF4-FFF2-40B4-BE49-F238E27FC236}">
                <a16:creationId xmlns:a16="http://schemas.microsoft.com/office/drawing/2014/main" id="{DEB4F8EB-EE03-1D5B-C031-55DDBEF40658}"/>
              </a:ext>
            </a:extLst>
          </p:cNvPr>
          <p:cNvSpPr>
            <a:spLocks noGrp="1"/>
          </p:cNvSpPr>
          <p:nvPr>
            <p:ph idx="1"/>
          </p:nvPr>
        </p:nvSpPr>
        <p:spPr>
          <a:xfrm>
            <a:off x="228600" y="914400"/>
            <a:ext cx="8686800" cy="4953000"/>
          </a:xfrm>
        </p:spPr>
        <p:txBody>
          <a:bodyPr/>
          <a:lstStyle/>
          <a:p>
            <a:pPr marL="457200" lvl="1" indent="0" eaLnBrk="1" hangingPunct="1">
              <a:buNone/>
            </a:pPr>
            <a:endParaRPr lang="en-US" sz="1800" dirty="0"/>
          </a:p>
          <a:p>
            <a:pPr marL="0" indent="0" eaLnBrk="1" hangingPunct="1">
              <a:buNone/>
            </a:pPr>
            <a:endParaRPr lang="en-US" dirty="0"/>
          </a:p>
          <a:p>
            <a:pPr marL="0" indent="0" eaLnBrk="1" hangingPunct="1">
              <a:buNone/>
            </a:pPr>
            <a:endParaRPr lang="en-US" dirty="0"/>
          </a:p>
        </p:txBody>
      </p:sp>
      <p:pic>
        <p:nvPicPr>
          <p:cNvPr id="5" name="Picture 4">
            <a:extLst>
              <a:ext uri="{FF2B5EF4-FFF2-40B4-BE49-F238E27FC236}">
                <a16:creationId xmlns:a16="http://schemas.microsoft.com/office/drawing/2014/main" id="{8CA7C074-961F-397C-FC91-C0E126E92564}"/>
              </a:ext>
            </a:extLst>
          </p:cNvPr>
          <p:cNvPicPr>
            <a:picLocks noChangeAspect="1"/>
          </p:cNvPicPr>
          <p:nvPr/>
        </p:nvPicPr>
        <p:blipFill>
          <a:blip r:embed="rId2"/>
          <a:stretch>
            <a:fillRect/>
          </a:stretch>
        </p:blipFill>
        <p:spPr>
          <a:xfrm>
            <a:off x="1600200" y="3733800"/>
            <a:ext cx="6886575" cy="2838450"/>
          </a:xfrm>
          <a:prstGeom prst="rect">
            <a:avLst/>
          </a:prstGeom>
        </p:spPr>
      </p:pic>
      <p:sp>
        <p:nvSpPr>
          <p:cNvPr id="7" name="TextBox 6">
            <a:extLst>
              <a:ext uri="{FF2B5EF4-FFF2-40B4-BE49-F238E27FC236}">
                <a16:creationId xmlns:a16="http://schemas.microsoft.com/office/drawing/2014/main" id="{69CBEDB5-F6D5-5FC7-3D76-DA1B0B315A03}"/>
              </a:ext>
            </a:extLst>
          </p:cNvPr>
          <p:cNvSpPr txBox="1"/>
          <p:nvPr/>
        </p:nvSpPr>
        <p:spPr>
          <a:xfrm>
            <a:off x="76200" y="1143000"/>
            <a:ext cx="6705600" cy="2308324"/>
          </a:xfrm>
          <a:prstGeom prst="rect">
            <a:avLst/>
          </a:prstGeom>
          <a:noFill/>
        </p:spPr>
        <p:txBody>
          <a:bodyPr wrap="square">
            <a:spAutoFit/>
          </a:bodyPr>
          <a:lstStyle/>
          <a:p>
            <a:pPr eaLnBrk="1" hangingPunct="1"/>
            <a:r>
              <a:rPr lang="en-US" b="1" dirty="0"/>
              <a:t>Step 1: Create virtual environment</a:t>
            </a:r>
          </a:p>
          <a:p>
            <a:pPr eaLnBrk="1" hangingPunct="1"/>
            <a:r>
              <a:rPr lang="en-US" dirty="0" err="1"/>
              <a:t>py</a:t>
            </a:r>
            <a:r>
              <a:rPr lang="en-US" dirty="0"/>
              <a:t> -3 -m </a:t>
            </a:r>
            <a:r>
              <a:rPr lang="en-US" dirty="0" err="1"/>
              <a:t>venv</a:t>
            </a:r>
            <a:r>
              <a:rPr lang="en-US" dirty="0"/>
              <a:t> </a:t>
            </a:r>
            <a:r>
              <a:rPr lang="en-US" dirty="0" err="1"/>
              <a:t>venv</a:t>
            </a:r>
            <a:endParaRPr lang="en-US" dirty="0"/>
          </a:p>
          <a:p>
            <a:pPr eaLnBrk="1" hangingPunct="1"/>
            <a:endParaRPr lang="en-US" dirty="0"/>
          </a:p>
          <a:p>
            <a:pPr eaLnBrk="1" hangingPunct="1"/>
            <a:r>
              <a:rPr lang="en-US" b="1" dirty="0"/>
              <a:t>Step 2: Activate scripts</a:t>
            </a:r>
          </a:p>
          <a:p>
            <a:pPr eaLnBrk="1" hangingPunct="1"/>
            <a:r>
              <a:rPr lang="en-US" dirty="0" err="1"/>
              <a:t>venv</a:t>
            </a:r>
            <a:r>
              <a:rPr lang="en-US" dirty="0"/>
              <a:t>\Scripts\activate</a:t>
            </a:r>
          </a:p>
          <a:p>
            <a:pPr eaLnBrk="1" hangingPunct="1"/>
            <a:endParaRPr lang="en-US" dirty="0"/>
          </a:p>
          <a:p>
            <a:pPr eaLnBrk="1" hangingPunct="1"/>
            <a:r>
              <a:rPr lang="en-US" b="1" dirty="0"/>
              <a:t>Step 3: Install the following module</a:t>
            </a:r>
          </a:p>
          <a:p>
            <a:pPr lvl="1" eaLnBrk="1" hangingPunct="1"/>
            <a:r>
              <a:rPr lang="en-IN" dirty="0"/>
              <a:t>pip install Flask</a:t>
            </a:r>
          </a:p>
        </p:txBody>
      </p:sp>
    </p:spTree>
    <p:extLst>
      <p:ext uri="{BB962C8B-B14F-4D97-AF65-F5344CB8AC3E}">
        <p14:creationId xmlns:p14="http://schemas.microsoft.com/office/powerpoint/2010/main" val="4113830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75E8-627E-CA5D-09BD-62FD99F0EB3C}"/>
              </a:ext>
            </a:extLst>
          </p:cNvPr>
          <p:cNvSpPr>
            <a:spLocks noGrp="1"/>
          </p:cNvSpPr>
          <p:nvPr>
            <p:ph type="title"/>
          </p:nvPr>
        </p:nvSpPr>
        <p:spPr/>
        <p:txBody>
          <a:bodyPr/>
          <a:lstStyle/>
          <a:p>
            <a:r>
              <a:rPr lang="en-US" dirty="0"/>
              <a:t>Running the app</a:t>
            </a:r>
            <a:endParaRPr lang="en-IN" dirty="0"/>
          </a:p>
        </p:txBody>
      </p:sp>
      <p:sp>
        <p:nvSpPr>
          <p:cNvPr id="3" name="Content Placeholder 2">
            <a:extLst>
              <a:ext uri="{FF2B5EF4-FFF2-40B4-BE49-F238E27FC236}">
                <a16:creationId xmlns:a16="http://schemas.microsoft.com/office/drawing/2014/main" id="{DEB4F8EB-EE03-1D5B-C031-55DDBEF40658}"/>
              </a:ext>
            </a:extLst>
          </p:cNvPr>
          <p:cNvSpPr>
            <a:spLocks noGrp="1"/>
          </p:cNvSpPr>
          <p:nvPr>
            <p:ph idx="1"/>
          </p:nvPr>
        </p:nvSpPr>
        <p:spPr>
          <a:xfrm>
            <a:off x="228600" y="914400"/>
            <a:ext cx="8686800" cy="4953000"/>
          </a:xfrm>
        </p:spPr>
        <p:txBody>
          <a:bodyPr/>
          <a:lstStyle/>
          <a:p>
            <a:pPr marL="457200" lvl="1" indent="0" eaLnBrk="1" hangingPunct="1">
              <a:buNone/>
            </a:pPr>
            <a:endParaRPr lang="en-US" sz="1800" dirty="0"/>
          </a:p>
          <a:p>
            <a:pPr marL="0" indent="0" eaLnBrk="1" hangingPunct="1">
              <a:buNone/>
            </a:pPr>
            <a:endParaRPr lang="en-US" dirty="0"/>
          </a:p>
          <a:p>
            <a:pPr marL="0" indent="0" eaLnBrk="1" hangingPunct="1">
              <a:buNone/>
            </a:pPr>
            <a:endParaRPr lang="en-US" dirty="0"/>
          </a:p>
        </p:txBody>
      </p:sp>
      <p:sp>
        <p:nvSpPr>
          <p:cNvPr id="7" name="TextBox 6">
            <a:extLst>
              <a:ext uri="{FF2B5EF4-FFF2-40B4-BE49-F238E27FC236}">
                <a16:creationId xmlns:a16="http://schemas.microsoft.com/office/drawing/2014/main" id="{69CBEDB5-F6D5-5FC7-3D76-DA1B0B315A03}"/>
              </a:ext>
            </a:extLst>
          </p:cNvPr>
          <p:cNvSpPr txBox="1"/>
          <p:nvPr/>
        </p:nvSpPr>
        <p:spPr>
          <a:xfrm>
            <a:off x="76200" y="1154707"/>
            <a:ext cx="6705600" cy="2585323"/>
          </a:xfrm>
          <a:prstGeom prst="rect">
            <a:avLst/>
          </a:prstGeom>
          <a:noFill/>
        </p:spPr>
        <p:txBody>
          <a:bodyPr wrap="square">
            <a:spAutoFit/>
          </a:bodyPr>
          <a:lstStyle/>
          <a:p>
            <a:pPr eaLnBrk="1" hangingPunct="1"/>
            <a:r>
              <a:rPr lang="en-US" b="1" dirty="0"/>
              <a:t>Step 4: Setting Flask environment variables</a:t>
            </a:r>
          </a:p>
          <a:p>
            <a:pPr eaLnBrk="1" hangingPunct="1"/>
            <a:endParaRPr lang="da-DK" dirty="0"/>
          </a:p>
          <a:p>
            <a:pPr eaLnBrk="1" hangingPunct="1"/>
            <a:r>
              <a:rPr lang="da-DK" dirty="0"/>
              <a:t>set FLASK_APP=app.py</a:t>
            </a:r>
          </a:p>
          <a:p>
            <a:pPr eaLnBrk="1" hangingPunct="1"/>
            <a:r>
              <a:rPr lang="en-US" dirty="0"/>
              <a:t>set FLASK_ENV=development</a:t>
            </a:r>
            <a:endParaRPr lang="da-DK" dirty="0"/>
          </a:p>
          <a:p>
            <a:pPr eaLnBrk="1" hangingPunct="1"/>
            <a:endParaRPr lang="en-US" dirty="0"/>
          </a:p>
          <a:p>
            <a:pPr eaLnBrk="1" hangingPunct="1"/>
            <a:r>
              <a:rPr lang="en-US" b="1" dirty="0"/>
              <a:t>Step 5: Run the app</a:t>
            </a:r>
          </a:p>
          <a:p>
            <a:pPr eaLnBrk="1" hangingPunct="1"/>
            <a:r>
              <a:rPr lang="en-US" dirty="0"/>
              <a:t>flask run</a:t>
            </a:r>
          </a:p>
          <a:p>
            <a:pPr eaLnBrk="1" hangingPunct="1"/>
            <a:endParaRPr lang="en-US" dirty="0"/>
          </a:p>
          <a:p>
            <a:pPr eaLnBrk="1" hangingPunct="1"/>
            <a:r>
              <a:rPr lang="en-US" b="1" dirty="0"/>
              <a:t>Step 6: Open browser to view output</a:t>
            </a:r>
          </a:p>
        </p:txBody>
      </p:sp>
      <p:pic>
        <p:nvPicPr>
          <p:cNvPr id="6" name="Picture 5">
            <a:extLst>
              <a:ext uri="{FF2B5EF4-FFF2-40B4-BE49-F238E27FC236}">
                <a16:creationId xmlns:a16="http://schemas.microsoft.com/office/drawing/2014/main" id="{D820A731-61B3-DB0D-71F1-506A1E10785D}"/>
              </a:ext>
            </a:extLst>
          </p:cNvPr>
          <p:cNvPicPr>
            <a:picLocks noChangeAspect="1"/>
          </p:cNvPicPr>
          <p:nvPr/>
        </p:nvPicPr>
        <p:blipFill>
          <a:blip r:embed="rId2"/>
          <a:stretch>
            <a:fillRect/>
          </a:stretch>
        </p:blipFill>
        <p:spPr>
          <a:xfrm>
            <a:off x="381000" y="3810000"/>
            <a:ext cx="8229600" cy="2386409"/>
          </a:xfrm>
          <a:prstGeom prst="rect">
            <a:avLst/>
          </a:prstGeom>
        </p:spPr>
      </p:pic>
    </p:spTree>
    <p:extLst>
      <p:ext uri="{BB962C8B-B14F-4D97-AF65-F5344CB8AC3E}">
        <p14:creationId xmlns:p14="http://schemas.microsoft.com/office/powerpoint/2010/main" val="27918992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BE134E6-7043-566F-C648-8745D31C4512}"/>
              </a:ext>
            </a:extLst>
          </p:cNvPr>
          <p:cNvSpPr>
            <a:spLocks noGrp="1" noChangeArrowheads="1"/>
          </p:cNvSpPr>
          <p:nvPr>
            <p:ph type="title"/>
          </p:nvPr>
        </p:nvSpPr>
        <p:spPr/>
        <p:txBody>
          <a:bodyPr/>
          <a:lstStyle/>
          <a:p>
            <a:pPr eaLnBrk="1" hangingPunct="1"/>
            <a:r>
              <a:rPr lang="en-US" altLang="en-US"/>
              <a:t>Assignment</a:t>
            </a:r>
          </a:p>
        </p:txBody>
      </p:sp>
      <p:sp>
        <p:nvSpPr>
          <p:cNvPr id="15363" name="Rectangle 3">
            <a:extLst>
              <a:ext uri="{FF2B5EF4-FFF2-40B4-BE49-F238E27FC236}">
                <a16:creationId xmlns:a16="http://schemas.microsoft.com/office/drawing/2014/main" id="{5E8D9797-0762-2832-F51F-ABD8EBED5D2A}"/>
              </a:ext>
            </a:extLst>
          </p:cNvPr>
          <p:cNvSpPr>
            <a:spLocks noGrp="1" noChangeArrowheads="1"/>
          </p:cNvSpPr>
          <p:nvPr>
            <p:ph type="body" idx="1"/>
          </p:nvPr>
        </p:nvSpPr>
        <p:spPr/>
        <p:txBody>
          <a:bodyPr/>
          <a:lstStyle/>
          <a:p>
            <a:pPr eaLnBrk="1" hangingPunct="1"/>
            <a:r>
              <a:rPr lang="en-US" altLang="en-US" dirty="0"/>
              <a:t>Write a program to implement ShoppingCart backend APIs using Flask framework</a:t>
            </a:r>
          </a:p>
          <a:p>
            <a:pPr eaLnBrk="1" hangingPunct="1"/>
            <a:endParaRPr lang="en-US" altLang="en-US" sz="1800" dirty="0">
              <a:latin typeface="Courier New" panose="02070309020205020404" pitchFamily="49" charset="0"/>
            </a:endParaRPr>
          </a:p>
        </p:txBody>
      </p:sp>
    </p:spTree>
    <p:extLst>
      <p:ext uri="{BB962C8B-B14F-4D97-AF65-F5344CB8AC3E}">
        <p14:creationId xmlns:p14="http://schemas.microsoft.com/office/powerpoint/2010/main" val="4017216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44499A6-669A-B783-6D69-72CEA5679C1C}"/>
              </a:ext>
            </a:extLst>
          </p:cNvPr>
          <p:cNvSpPr>
            <a:spLocks noGrp="1" noChangeArrowheads="1"/>
          </p:cNvSpPr>
          <p:nvPr>
            <p:ph type="title"/>
          </p:nvPr>
        </p:nvSpPr>
        <p:spPr/>
        <p:txBody>
          <a:bodyPr/>
          <a:lstStyle/>
          <a:p>
            <a:pPr eaLnBrk="1" hangingPunct="1"/>
            <a:r>
              <a:rPr lang="en-US" altLang="en-US"/>
              <a:t>The Python Interpreter</a:t>
            </a:r>
          </a:p>
        </p:txBody>
      </p:sp>
      <p:sp>
        <p:nvSpPr>
          <p:cNvPr id="8195" name="Rectangle 3">
            <a:extLst>
              <a:ext uri="{FF2B5EF4-FFF2-40B4-BE49-F238E27FC236}">
                <a16:creationId xmlns:a16="http://schemas.microsoft.com/office/drawing/2014/main" id="{47E405D6-F1DE-3E51-BE23-A761988FDE04}"/>
              </a:ext>
            </a:extLst>
          </p:cNvPr>
          <p:cNvSpPr>
            <a:spLocks noGrp="1" noChangeArrowheads="1"/>
          </p:cNvSpPr>
          <p:nvPr>
            <p:ph type="body" idx="1"/>
          </p:nvPr>
        </p:nvSpPr>
        <p:spPr/>
        <p:txBody>
          <a:bodyPr/>
          <a:lstStyle/>
          <a:p>
            <a:pPr eaLnBrk="1" hangingPunct="1"/>
            <a:r>
              <a:rPr lang="en-US" altLang="en-US"/>
              <a:t>Allows you to type commands one-at-a-time and see result</a:t>
            </a:r>
          </a:p>
        </p:txBody>
      </p:sp>
      <p:pic>
        <p:nvPicPr>
          <p:cNvPr id="8196" name="Picture 4">
            <a:extLst>
              <a:ext uri="{FF2B5EF4-FFF2-40B4-BE49-F238E27FC236}">
                <a16:creationId xmlns:a16="http://schemas.microsoft.com/office/drawing/2014/main" id="{9E7C93C0-689C-E6FC-D05C-2386F6B52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849563"/>
            <a:ext cx="5486400" cy="309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227D3EC-4268-7879-731B-03FAC984C52B}"/>
              </a:ext>
            </a:extLst>
          </p:cNvPr>
          <p:cNvSpPr>
            <a:spLocks noGrp="1" noChangeArrowheads="1"/>
          </p:cNvSpPr>
          <p:nvPr>
            <p:ph type="title"/>
          </p:nvPr>
        </p:nvSpPr>
        <p:spPr/>
        <p:txBody>
          <a:bodyPr/>
          <a:lstStyle/>
          <a:p>
            <a:pPr eaLnBrk="1" hangingPunct="1"/>
            <a:r>
              <a:rPr lang="en-US" altLang="en-US"/>
              <a:t>Our First Python Program</a:t>
            </a:r>
          </a:p>
        </p:txBody>
      </p:sp>
      <p:sp>
        <p:nvSpPr>
          <p:cNvPr id="9219" name="Rectangle 3">
            <a:extLst>
              <a:ext uri="{FF2B5EF4-FFF2-40B4-BE49-F238E27FC236}">
                <a16:creationId xmlns:a16="http://schemas.microsoft.com/office/drawing/2014/main" id="{48243F67-FC45-6619-D3BA-D4FDFFF52FE5}"/>
              </a:ext>
            </a:extLst>
          </p:cNvPr>
          <p:cNvSpPr>
            <a:spLocks noGrp="1" noChangeArrowheads="1"/>
          </p:cNvSpPr>
          <p:nvPr>
            <p:ph type="body" idx="1"/>
          </p:nvPr>
        </p:nvSpPr>
        <p:spPr/>
        <p:txBody>
          <a:bodyPr/>
          <a:lstStyle/>
          <a:p>
            <a:pPr eaLnBrk="1" hangingPunct="1"/>
            <a:r>
              <a:rPr lang="en-US" altLang="en-US"/>
              <a:t>Python does not have a </a:t>
            </a:r>
            <a:r>
              <a:rPr lang="en-US" altLang="en-US">
                <a:latin typeface="Courier New" panose="02070309020205020404" pitchFamily="49" charset="0"/>
              </a:rPr>
              <a:t>main</a:t>
            </a:r>
            <a:r>
              <a:rPr lang="en-US" altLang="en-US"/>
              <a:t> method like Java</a:t>
            </a:r>
          </a:p>
          <a:p>
            <a:pPr lvl="1" eaLnBrk="1" hangingPunct="1"/>
            <a:r>
              <a:rPr lang="en-US" altLang="en-US"/>
              <a:t>The program's main code is just written directly in the file</a:t>
            </a:r>
          </a:p>
          <a:p>
            <a:pPr eaLnBrk="1" hangingPunct="1"/>
            <a:r>
              <a:rPr lang="en-US" altLang="en-US"/>
              <a:t>Python statements do not end with semicolons</a:t>
            </a:r>
            <a:endParaRPr lang="en-US" altLang="en-US">
              <a:latin typeface="Courier New" panose="02070309020205020404" pitchFamily="49" charset="0"/>
            </a:endParaRPr>
          </a:p>
        </p:txBody>
      </p:sp>
      <p:graphicFrame>
        <p:nvGraphicFramePr>
          <p:cNvPr id="41988" name="Group 4">
            <a:extLst>
              <a:ext uri="{FF2B5EF4-FFF2-40B4-BE49-F238E27FC236}">
                <a16:creationId xmlns:a16="http://schemas.microsoft.com/office/drawing/2014/main" id="{1210E3C2-7A9A-6ED9-9D9B-B281D65A3793}"/>
              </a:ext>
            </a:extLst>
          </p:cNvPr>
          <p:cNvGraphicFramePr>
            <a:graphicFrameLocks noGrp="1"/>
          </p:cNvGraphicFramePr>
          <p:nvPr/>
        </p:nvGraphicFramePr>
        <p:xfrm>
          <a:off x="2609850" y="3013075"/>
          <a:ext cx="4705350" cy="949328"/>
        </p:xfrm>
        <a:graphic>
          <a:graphicData uri="http://schemas.openxmlformats.org/drawingml/2006/table">
            <a:tbl>
              <a:tblPr/>
              <a:tblGrid>
                <a:gridCol w="571500">
                  <a:extLst>
                    <a:ext uri="{9D8B030D-6E8A-4147-A177-3AD203B41FA5}">
                      <a16:colId xmlns:a16="http://schemas.microsoft.com/office/drawing/2014/main" val="20000"/>
                    </a:ext>
                  </a:extLst>
                </a:gridCol>
                <a:gridCol w="4133850">
                  <a:extLst>
                    <a:ext uri="{9D8B030D-6E8A-4147-A177-3AD203B41FA5}">
                      <a16:colId xmlns:a16="http://schemas.microsoft.com/office/drawing/2014/main" val="20001"/>
                    </a:ext>
                  </a:extLst>
                </a:gridCol>
              </a:tblGrid>
              <a:tr h="387697">
                <a:tc gridSpan="2">
                  <a:txBody>
                    <a:bodyPr/>
                    <a:lstStyle>
                      <a:lvl1pPr marL="106363" defTabSz="457200" eaLnBrk="0" hangingPunct="0">
                        <a:spcBef>
                          <a:spcPct val="20000"/>
                        </a:spcBef>
                        <a:defRPr sz="2000">
                          <a:solidFill>
                            <a:schemeClr val="tx1"/>
                          </a:solidFill>
                          <a:latin typeface="Tahoma" panose="020B0604030504040204" pitchFamily="34" charset="0"/>
                        </a:defRPr>
                      </a:lvl1pPr>
                      <a:lvl2pPr marL="742950" indent="-285750" defTabSz="457200" eaLnBrk="0" hangingPunct="0">
                        <a:spcBef>
                          <a:spcPct val="20000"/>
                        </a:spcBef>
                        <a:buFont typeface="Wingdings" panose="05000000000000000000" pitchFamily="2" charset="2"/>
                        <a:defRPr sz="2000">
                          <a:solidFill>
                            <a:schemeClr val="tx1"/>
                          </a:solidFill>
                          <a:latin typeface="Tahoma" panose="020B0604030504040204" pitchFamily="34" charset="0"/>
                        </a:defRPr>
                      </a:lvl2pPr>
                      <a:lvl3pPr marL="1143000" indent="-228600" defTabSz="457200" eaLnBrk="0" hangingPunct="0">
                        <a:spcBef>
                          <a:spcPct val="20000"/>
                        </a:spcBef>
                        <a:defRPr>
                          <a:solidFill>
                            <a:schemeClr val="tx1"/>
                          </a:solidFill>
                          <a:latin typeface="Tahoma" panose="020B0604030504040204" pitchFamily="34" charset="0"/>
                        </a:defRPr>
                      </a:lvl3pPr>
                      <a:lvl4pPr marL="1600200" indent="-228600" defTabSz="457200" eaLnBrk="0" hangingPunct="0">
                        <a:spcBef>
                          <a:spcPct val="20000"/>
                        </a:spcBef>
                        <a:defRPr sz="1600">
                          <a:solidFill>
                            <a:schemeClr val="tx1"/>
                          </a:solidFill>
                          <a:latin typeface="Tahoma" panose="020B0604030504040204" pitchFamily="34" charset="0"/>
                        </a:defRPr>
                      </a:lvl4pPr>
                      <a:lvl5pPr marL="2057400" indent="-228600" defTabSz="457200" eaLnBrk="0" hangingPunct="0">
                        <a:spcBef>
                          <a:spcPct val="20000"/>
                        </a:spcBef>
                        <a:defRPr sz="1600">
                          <a:solidFill>
                            <a:schemeClr val="tx1"/>
                          </a:solidFill>
                          <a:latin typeface="Tahoma" panose="020B0604030504040204" pitchFamily="34" charset="0"/>
                        </a:defRPr>
                      </a:lvl5pPr>
                      <a:lvl6pPr marL="2514600" indent="-228600" defTabSz="457200" eaLnBrk="0" fontAlgn="base" hangingPunct="0">
                        <a:spcBef>
                          <a:spcPct val="20000"/>
                        </a:spcBef>
                        <a:spcAft>
                          <a:spcPct val="0"/>
                        </a:spcAft>
                        <a:defRPr sz="1600">
                          <a:solidFill>
                            <a:schemeClr val="tx1"/>
                          </a:solidFill>
                          <a:latin typeface="Tahoma" panose="020B0604030504040204" pitchFamily="34" charset="0"/>
                        </a:defRPr>
                      </a:lvl6pPr>
                      <a:lvl7pPr marL="2971800" indent="-228600" defTabSz="457200" eaLnBrk="0" fontAlgn="base" hangingPunct="0">
                        <a:spcBef>
                          <a:spcPct val="20000"/>
                        </a:spcBef>
                        <a:spcAft>
                          <a:spcPct val="0"/>
                        </a:spcAft>
                        <a:defRPr sz="1600">
                          <a:solidFill>
                            <a:schemeClr val="tx1"/>
                          </a:solidFill>
                          <a:latin typeface="Tahoma" panose="020B0604030504040204" pitchFamily="34" charset="0"/>
                        </a:defRPr>
                      </a:lvl7pPr>
                      <a:lvl8pPr marL="3429000" indent="-228600" defTabSz="457200" eaLnBrk="0" fontAlgn="base" hangingPunct="0">
                        <a:spcBef>
                          <a:spcPct val="20000"/>
                        </a:spcBef>
                        <a:spcAft>
                          <a:spcPct val="0"/>
                        </a:spcAft>
                        <a:defRPr sz="1600">
                          <a:solidFill>
                            <a:schemeClr val="tx1"/>
                          </a:solidFill>
                          <a:latin typeface="Tahoma" panose="020B0604030504040204" pitchFamily="34" charset="0"/>
                        </a:defRPr>
                      </a:lvl8pPr>
                      <a:lvl9pPr marL="3886200" indent="-228600" defTabSz="457200" eaLnBrk="0" fontAlgn="base" hangingPunct="0">
                        <a:spcBef>
                          <a:spcPct val="20000"/>
                        </a:spcBef>
                        <a:spcAft>
                          <a:spcPct val="0"/>
                        </a:spcAft>
                        <a:defRPr sz="1600">
                          <a:solidFill>
                            <a:schemeClr val="tx1"/>
                          </a:solidFill>
                          <a:latin typeface="Tahoma" panose="020B0604030504040204" pitchFamily="34" charset="0"/>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bg1"/>
                          </a:solidFill>
                          <a:effectLst/>
                          <a:latin typeface="Tahoma" panose="020B0604030504040204" pitchFamily="34" charset="0"/>
                        </a:rPr>
                        <a:t>hello.py</a:t>
                      </a:r>
                    </a:p>
                  </a:txBody>
                  <a:tcPr marL="41477" marR="41477" marT="41450" marB="41450"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IN"/>
                    </a:p>
                  </a:txBody>
                  <a:tcPr/>
                </a:tc>
                <a:extLst>
                  <a:ext uri="{0D108BD9-81ED-4DB2-BD59-A6C34878D82A}">
                    <a16:rowId xmlns:a16="http://schemas.microsoft.com/office/drawing/2014/main" val="10000"/>
                  </a:ext>
                </a:extLst>
              </a:tr>
              <a:tr h="561628">
                <a:tc>
                  <a:txBody>
                    <a:bodyPr/>
                    <a:lstStyle>
                      <a:lvl1pPr marL="106363" defTabSz="457200" eaLnBrk="0" hangingPunct="0">
                        <a:spcBef>
                          <a:spcPct val="20000"/>
                        </a:spcBef>
                        <a:defRPr sz="2000">
                          <a:solidFill>
                            <a:schemeClr val="tx1"/>
                          </a:solidFill>
                          <a:latin typeface="Tahoma" panose="020B0604030504040204" pitchFamily="34" charset="0"/>
                        </a:defRPr>
                      </a:lvl1pPr>
                      <a:lvl2pPr marL="742950" indent="-285750" defTabSz="457200" eaLnBrk="0" hangingPunct="0">
                        <a:spcBef>
                          <a:spcPct val="20000"/>
                        </a:spcBef>
                        <a:buFont typeface="Wingdings" panose="05000000000000000000" pitchFamily="2" charset="2"/>
                        <a:defRPr sz="2000">
                          <a:solidFill>
                            <a:schemeClr val="tx1"/>
                          </a:solidFill>
                          <a:latin typeface="Tahoma" panose="020B0604030504040204" pitchFamily="34" charset="0"/>
                        </a:defRPr>
                      </a:lvl2pPr>
                      <a:lvl3pPr marL="1143000" indent="-228600" defTabSz="457200" eaLnBrk="0" hangingPunct="0">
                        <a:spcBef>
                          <a:spcPct val="20000"/>
                        </a:spcBef>
                        <a:defRPr>
                          <a:solidFill>
                            <a:schemeClr val="tx1"/>
                          </a:solidFill>
                          <a:latin typeface="Tahoma" panose="020B0604030504040204" pitchFamily="34" charset="0"/>
                        </a:defRPr>
                      </a:lvl3pPr>
                      <a:lvl4pPr marL="1600200" indent="-228600" defTabSz="457200" eaLnBrk="0" hangingPunct="0">
                        <a:spcBef>
                          <a:spcPct val="20000"/>
                        </a:spcBef>
                        <a:defRPr sz="1600">
                          <a:solidFill>
                            <a:schemeClr val="tx1"/>
                          </a:solidFill>
                          <a:latin typeface="Tahoma" panose="020B0604030504040204" pitchFamily="34" charset="0"/>
                        </a:defRPr>
                      </a:lvl4pPr>
                      <a:lvl5pPr marL="2057400" indent="-228600" defTabSz="457200" eaLnBrk="0" hangingPunct="0">
                        <a:spcBef>
                          <a:spcPct val="20000"/>
                        </a:spcBef>
                        <a:defRPr sz="1600">
                          <a:solidFill>
                            <a:schemeClr val="tx1"/>
                          </a:solidFill>
                          <a:latin typeface="Tahoma" panose="020B0604030504040204" pitchFamily="34" charset="0"/>
                        </a:defRPr>
                      </a:lvl5pPr>
                      <a:lvl6pPr marL="2514600" indent="-228600" defTabSz="457200" eaLnBrk="0" fontAlgn="base" hangingPunct="0">
                        <a:spcBef>
                          <a:spcPct val="20000"/>
                        </a:spcBef>
                        <a:spcAft>
                          <a:spcPct val="0"/>
                        </a:spcAft>
                        <a:defRPr sz="1600">
                          <a:solidFill>
                            <a:schemeClr val="tx1"/>
                          </a:solidFill>
                          <a:latin typeface="Tahoma" panose="020B0604030504040204" pitchFamily="34" charset="0"/>
                        </a:defRPr>
                      </a:lvl6pPr>
                      <a:lvl7pPr marL="2971800" indent="-228600" defTabSz="457200" eaLnBrk="0" fontAlgn="base" hangingPunct="0">
                        <a:spcBef>
                          <a:spcPct val="20000"/>
                        </a:spcBef>
                        <a:spcAft>
                          <a:spcPct val="0"/>
                        </a:spcAft>
                        <a:defRPr sz="1600">
                          <a:solidFill>
                            <a:schemeClr val="tx1"/>
                          </a:solidFill>
                          <a:latin typeface="Tahoma" panose="020B0604030504040204" pitchFamily="34" charset="0"/>
                        </a:defRPr>
                      </a:lvl7pPr>
                      <a:lvl8pPr marL="3429000" indent="-228600" defTabSz="457200" eaLnBrk="0" fontAlgn="base" hangingPunct="0">
                        <a:spcBef>
                          <a:spcPct val="20000"/>
                        </a:spcBef>
                        <a:spcAft>
                          <a:spcPct val="0"/>
                        </a:spcAft>
                        <a:defRPr sz="1600">
                          <a:solidFill>
                            <a:schemeClr val="tx1"/>
                          </a:solidFill>
                          <a:latin typeface="Tahoma" panose="020B0604030504040204" pitchFamily="34" charset="0"/>
                        </a:defRPr>
                      </a:lvl8pPr>
                      <a:lvl9pPr marL="3886200" indent="-228600" defTabSz="457200" eaLnBrk="0" fontAlgn="base" hangingPunct="0">
                        <a:spcBef>
                          <a:spcPct val="20000"/>
                        </a:spcBef>
                        <a:spcAft>
                          <a:spcPct val="0"/>
                        </a:spcAft>
                        <a:defRPr sz="1600">
                          <a:solidFill>
                            <a:schemeClr val="tx1"/>
                          </a:solidFill>
                          <a:latin typeface="Tahoma" panose="020B0604030504040204" pitchFamily="34" charset="0"/>
                        </a:defRPr>
                      </a:lvl9pPr>
                    </a:lstStyle>
                    <a:p>
                      <a:pPr marL="106363" marR="0" lvl="0" indent="0" algn="r" defTabSz="457200" rtl="0" eaLnBrk="1" fontAlgn="base" latinLnBrk="0" hangingPunct="1">
                        <a:lnSpc>
                          <a:spcPct val="3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1</a:t>
                      </a:r>
                    </a:p>
                  </a:txBody>
                  <a:tcPr marL="41477" marR="82954" marT="207258" marB="207258"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defRPr>
                      </a:lvl1pPr>
                      <a:lvl2pPr marL="742950" indent="-285750" defTabSz="457200" eaLnBrk="0" hangingPunct="0">
                        <a:spcBef>
                          <a:spcPct val="20000"/>
                        </a:spcBef>
                        <a:buFont typeface="Wingdings" panose="05000000000000000000" pitchFamily="2" charset="2"/>
                        <a:defRPr sz="2000">
                          <a:solidFill>
                            <a:schemeClr val="tx1"/>
                          </a:solidFill>
                          <a:latin typeface="Tahoma" panose="020B0604030504040204" pitchFamily="34" charset="0"/>
                        </a:defRPr>
                      </a:lvl2pPr>
                      <a:lvl3pPr marL="1143000" indent="-228600" defTabSz="457200" eaLnBrk="0" hangingPunct="0">
                        <a:spcBef>
                          <a:spcPct val="20000"/>
                        </a:spcBef>
                        <a:defRPr>
                          <a:solidFill>
                            <a:schemeClr val="tx1"/>
                          </a:solidFill>
                          <a:latin typeface="Tahoma" panose="020B0604030504040204" pitchFamily="34" charset="0"/>
                        </a:defRPr>
                      </a:lvl3pPr>
                      <a:lvl4pPr marL="1600200" indent="-228600" defTabSz="457200" eaLnBrk="0" hangingPunct="0">
                        <a:spcBef>
                          <a:spcPct val="20000"/>
                        </a:spcBef>
                        <a:defRPr sz="1600">
                          <a:solidFill>
                            <a:schemeClr val="tx1"/>
                          </a:solidFill>
                          <a:latin typeface="Tahoma" panose="020B0604030504040204" pitchFamily="34" charset="0"/>
                        </a:defRPr>
                      </a:lvl4pPr>
                      <a:lvl5pPr marL="2057400" indent="-228600" defTabSz="457200" eaLnBrk="0" hangingPunct="0">
                        <a:spcBef>
                          <a:spcPct val="20000"/>
                        </a:spcBef>
                        <a:defRPr sz="1600">
                          <a:solidFill>
                            <a:schemeClr val="tx1"/>
                          </a:solidFill>
                          <a:latin typeface="Tahoma" panose="020B0604030504040204" pitchFamily="34" charset="0"/>
                        </a:defRPr>
                      </a:lvl5pPr>
                      <a:lvl6pPr marL="2514600" indent="-228600" defTabSz="457200" eaLnBrk="0" fontAlgn="base" hangingPunct="0">
                        <a:spcBef>
                          <a:spcPct val="20000"/>
                        </a:spcBef>
                        <a:spcAft>
                          <a:spcPct val="0"/>
                        </a:spcAft>
                        <a:defRPr sz="1600">
                          <a:solidFill>
                            <a:schemeClr val="tx1"/>
                          </a:solidFill>
                          <a:latin typeface="Tahoma" panose="020B0604030504040204" pitchFamily="34" charset="0"/>
                        </a:defRPr>
                      </a:lvl6pPr>
                      <a:lvl7pPr marL="2971800" indent="-228600" defTabSz="457200" eaLnBrk="0" fontAlgn="base" hangingPunct="0">
                        <a:spcBef>
                          <a:spcPct val="20000"/>
                        </a:spcBef>
                        <a:spcAft>
                          <a:spcPct val="0"/>
                        </a:spcAft>
                        <a:defRPr sz="1600">
                          <a:solidFill>
                            <a:schemeClr val="tx1"/>
                          </a:solidFill>
                          <a:latin typeface="Tahoma" panose="020B0604030504040204" pitchFamily="34" charset="0"/>
                        </a:defRPr>
                      </a:lvl7pPr>
                      <a:lvl8pPr marL="3429000" indent="-228600" defTabSz="457200" eaLnBrk="0" fontAlgn="base" hangingPunct="0">
                        <a:spcBef>
                          <a:spcPct val="20000"/>
                        </a:spcBef>
                        <a:spcAft>
                          <a:spcPct val="0"/>
                        </a:spcAft>
                        <a:defRPr sz="1600">
                          <a:solidFill>
                            <a:schemeClr val="tx1"/>
                          </a:solidFill>
                          <a:latin typeface="Tahoma" panose="020B0604030504040204" pitchFamily="34" charset="0"/>
                        </a:defRPr>
                      </a:lvl8pPr>
                      <a:lvl9pPr marL="3886200" indent="-228600" defTabSz="457200" eaLnBrk="0" fontAlgn="base" hangingPunct="0">
                        <a:spcBef>
                          <a:spcPct val="20000"/>
                        </a:spcBef>
                        <a:spcAft>
                          <a:spcPct val="0"/>
                        </a:spcAft>
                        <a:defRPr sz="1600">
                          <a:solidFill>
                            <a:schemeClr val="tx1"/>
                          </a:solidFill>
                          <a:latin typeface="Tahoma" panose="020B0604030504040204" pitchFamily="34" charset="0"/>
                        </a:defRPr>
                      </a:lvl9pPr>
                    </a:lstStyle>
                    <a:p>
                      <a:pPr marL="106363" marR="0" lvl="0" indent="0" algn="l" defTabSz="457200" rtl="0" eaLnBrk="1" fontAlgn="base" latinLnBrk="0" hangingPunct="1">
                        <a:lnSpc>
                          <a:spcPct val="3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print("Hello, world!")</a:t>
                      </a:r>
                    </a:p>
                  </a:txBody>
                  <a:tcPr marL="41477" marR="165909" marT="207258" marB="207258"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DF9D958-7A0C-C948-A397-BBA7B3FBD144}"/>
              </a:ext>
            </a:extLst>
          </p:cNvPr>
          <p:cNvSpPr>
            <a:spLocks noGrp="1" noChangeArrowheads="1"/>
          </p:cNvSpPr>
          <p:nvPr>
            <p:ph type="title"/>
          </p:nvPr>
        </p:nvSpPr>
        <p:spPr/>
        <p:txBody>
          <a:bodyPr/>
          <a:lstStyle/>
          <a:p>
            <a:pPr eaLnBrk="1" hangingPunct="1"/>
            <a:r>
              <a:rPr lang="en-US" altLang="en-US"/>
              <a:t>The </a:t>
            </a:r>
            <a:r>
              <a:rPr lang="en-US" altLang="en-US">
                <a:latin typeface="Courier New" panose="02070309020205020404" pitchFamily="49" charset="0"/>
              </a:rPr>
              <a:t>print</a:t>
            </a:r>
            <a:r>
              <a:rPr lang="en-US" altLang="en-US"/>
              <a:t> Statement</a:t>
            </a:r>
          </a:p>
        </p:txBody>
      </p:sp>
      <p:sp>
        <p:nvSpPr>
          <p:cNvPr id="10243" name="Rectangle 3">
            <a:extLst>
              <a:ext uri="{FF2B5EF4-FFF2-40B4-BE49-F238E27FC236}">
                <a16:creationId xmlns:a16="http://schemas.microsoft.com/office/drawing/2014/main" id="{5445D4BB-BB98-967E-BC91-E8448CB70083}"/>
              </a:ext>
            </a:extLst>
          </p:cNvPr>
          <p:cNvSpPr>
            <a:spLocks noGrp="1" noChangeArrowheads="1"/>
          </p:cNvSpPr>
          <p:nvPr>
            <p:ph type="body" idx="1"/>
          </p:nvPr>
        </p:nvSpPr>
        <p:spPr/>
        <p:txBody>
          <a:bodyPr/>
          <a:lstStyle/>
          <a:p>
            <a:pPr marL="862013" lvl="1" defTabSz="457200" eaLnBrk="1" hangingPunct="1">
              <a:lnSpc>
                <a:spcPct val="77000"/>
              </a:lnSpc>
              <a:buFont typeface="Wingdings" panose="05000000000000000000" pitchFamily="2" charset="2"/>
              <a:buNone/>
              <a:tabLst>
                <a:tab pos="3200400" algn="l"/>
              </a:tabLst>
            </a:pPr>
            <a:r>
              <a:rPr lang="en-US" altLang="en-US">
                <a:latin typeface="Courier New" panose="02070309020205020404" pitchFamily="49" charset="0"/>
              </a:rPr>
              <a:t>print("</a:t>
            </a:r>
            <a:r>
              <a:rPr lang="en-US" altLang="en-US" b="1"/>
              <a:t>text</a:t>
            </a:r>
            <a:r>
              <a:rPr lang="en-US" altLang="en-US">
                <a:latin typeface="Courier New" panose="02070309020205020404" pitchFamily="49" charset="0"/>
              </a:rPr>
              <a:t>")</a:t>
            </a:r>
          </a:p>
          <a:p>
            <a:pPr marL="862013" lvl="1" defTabSz="457200" eaLnBrk="1" hangingPunct="1">
              <a:lnSpc>
                <a:spcPct val="77000"/>
              </a:lnSpc>
              <a:buFont typeface="Wingdings" panose="05000000000000000000" pitchFamily="2" charset="2"/>
              <a:buNone/>
              <a:tabLst>
                <a:tab pos="3200400" algn="l"/>
              </a:tabLst>
            </a:pPr>
            <a:r>
              <a:rPr lang="en-US" altLang="en-US">
                <a:latin typeface="Courier New" panose="02070309020205020404" pitchFamily="49" charset="0"/>
              </a:rPr>
              <a:t>print()</a:t>
            </a:r>
            <a:r>
              <a:rPr lang="en-US" altLang="en-US"/>
              <a:t>	(a blank line)</a:t>
            </a:r>
          </a:p>
          <a:p>
            <a:pPr marL="862013" lvl="1" defTabSz="457200" eaLnBrk="1" hangingPunct="1">
              <a:lnSpc>
                <a:spcPct val="77000"/>
              </a:lnSpc>
              <a:buFont typeface="Wingdings" panose="05000000000000000000" pitchFamily="2" charset="2"/>
              <a:buNone/>
              <a:tabLst>
                <a:tab pos="3200400" algn="l"/>
              </a:tabLst>
            </a:pPr>
            <a:endParaRPr lang="en-US" altLang="en-US" sz="800"/>
          </a:p>
          <a:p>
            <a:pPr marL="862013" lvl="1" defTabSz="457200" eaLnBrk="1" hangingPunct="1">
              <a:tabLst>
                <a:tab pos="3200400" algn="l"/>
              </a:tabLst>
            </a:pPr>
            <a:r>
              <a:rPr lang="en-US" altLang="en-US"/>
              <a:t>Escape sequences such as </a:t>
            </a:r>
            <a:r>
              <a:rPr lang="en-US" altLang="en-US">
                <a:latin typeface="Courier New" panose="02070309020205020404" pitchFamily="49" charset="0"/>
              </a:rPr>
              <a:t>\"</a:t>
            </a:r>
            <a:r>
              <a:rPr lang="en-US" altLang="en-US"/>
              <a:t> are the same as in Java</a:t>
            </a:r>
          </a:p>
          <a:p>
            <a:pPr marL="862013" lvl="1" defTabSz="457200" eaLnBrk="1" hangingPunct="1">
              <a:tabLst>
                <a:tab pos="3200400" algn="l"/>
              </a:tabLst>
            </a:pPr>
            <a:r>
              <a:rPr lang="en-US" altLang="en-US"/>
              <a:t>Strings can also start/end with </a:t>
            </a:r>
            <a:r>
              <a:rPr lang="en-US" altLang="en-US">
                <a:latin typeface="Courier New" panose="02070309020205020404" pitchFamily="49" charset="0"/>
              </a:rPr>
              <a:t>'</a:t>
            </a:r>
          </a:p>
        </p:txBody>
      </p:sp>
      <p:graphicFrame>
        <p:nvGraphicFramePr>
          <p:cNvPr id="13326" name="Group 14">
            <a:extLst>
              <a:ext uri="{FF2B5EF4-FFF2-40B4-BE49-F238E27FC236}">
                <a16:creationId xmlns:a16="http://schemas.microsoft.com/office/drawing/2014/main" id="{1124E9CF-20D4-7608-A669-6CD440DF07A5}"/>
              </a:ext>
            </a:extLst>
          </p:cNvPr>
          <p:cNvGraphicFramePr>
            <a:graphicFrameLocks noGrp="1"/>
          </p:cNvGraphicFramePr>
          <p:nvPr/>
        </p:nvGraphicFramePr>
        <p:xfrm>
          <a:off x="609600" y="3254375"/>
          <a:ext cx="7924800" cy="1930444"/>
        </p:xfrm>
        <a:graphic>
          <a:graphicData uri="http://schemas.openxmlformats.org/drawingml/2006/table">
            <a:tbl>
              <a:tblPr/>
              <a:tblGrid>
                <a:gridCol w="450850">
                  <a:extLst>
                    <a:ext uri="{9D8B030D-6E8A-4147-A177-3AD203B41FA5}">
                      <a16:colId xmlns:a16="http://schemas.microsoft.com/office/drawing/2014/main" val="20000"/>
                    </a:ext>
                  </a:extLst>
                </a:gridCol>
                <a:gridCol w="7473950">
                  <a:extLst>
                    <a:ext uri="{9D8B030D-6E8A-4147-A177-3AD203B41FA5}">
                      <a16:colId xmlns:a16="http://schemas.microsoft.com/office/drawing/2014/main" val="20001"/>
                    </a:ext>
                  </a:extLst>
                </a:gridCol>
              </a:tblGrid>
              <a:tr h="387728">
                <a:tc gridSpan="2">
                  <a:txBody>
                    <a:bodyPr/>
                    <a:lstStyle>
                      <a:lvl1pPr marL="106363" defTabSz="457200" eaLnBrk="0" hangingPunct="0">
                        <a:spcBef>
                          <a:spcPct val="20000"/>
                        </a:spcBef>
                        <a:defRPr sz="2000">
                          <a:solidFill>
                            <a:schemeClr val="tx1"/>
                          </a:solidFill>
                          <a:latin typeface="Tahoma" panose="020B0604030504040204" pitchFamily="34" charset="0"/>
                        </a:defRPr>
                      </a:lvl1pPr>
                      <a:lvl2pPr marL="742950" indent="-285750" defTabSz="457200" eaLnBrk="0" hangingPunct="0">
                        <a:spcBef>
                          <a:spcPct val="20000"/>
                        </a:spcBef>
                        <a:buFont typeface="Wingdings" panose="05000000000000000000" pitchFamily="2" charset="2"/>
                        <a:defRPr sz="2000">
                          <a:solidFill>
                            <a:schemeClr val="tx1"/>
                          </a:solidFill>
                          <a:latin typeface="Tahoma" panose="020B0604030504040204" pitchFamily="34" charset="0"/>
                        </a:defRPr>
                      </a:lvl2pPr>
                      <a:lvl3pPr marL="1143000" indent="-228600" defTabSz="457200" eaLnBrk="0" hangingPunct="0">
                        <a:spcBef>
                          <a:spcPct val="20000"/>
                        </a:spcBef>
                        <a:defRPr>
                          <a:solidFill>
                            <a:schemeClr val="tx1"/>
                          </a:solidFill>
                          <a:latin typeface="Tahoma" panose="020B0604030504040204" pitchFamily="34" charset="0"/>
                        </a:defRPr>
                      </a:lvl3pPr>
                      <a:lvl4pPr marL="1600200" indent="-228600" defTabSz="457200" eaLnBrk="0" hangingPunct="0">
                        <a:spcBef>
                          <a:spcPct val="20000"/>
                        </a:spcBef>
                        <a:defRPr sz="1600">
                          <a:solidFill>
                            <a:schemeClr val="tx1"/>
                          </a:solidFill>
                          <a:latin typeface="Tahoma" panose="020B0604030504040204" pitchFamily="34" charset="0"/>
                        </a:defRPr>
                      </a:lvl4pPr>
                      <a:lvl5pPr marL="2057400" indent="-228600" defTabSz="457200" eaLnBrk="0" hangingPunct="0">
                        <a:spcBef>
                          <a:spcPct val="20000"/>
                        </a:spcBef>
                        <a:defRPr sz="1600">
                          <a:solidFill>
                            <a:schemeClr val="tx1"/>
                          </a:solidFill>
                          <a:latin typeface="Tahoma" panose="020B0604030504040204" pitchFamily="34" charset="0"/>
                        </a:defRPr>
                      </a:lvl5pPr>
                      <a:lvl6pPr marL="2514600" indent="-228600" defTabSz="457200" eaLnBrk="0" fontAlgn="base" hangingPunct="0">
                        <a:spcBef>
                          <a:spcPct val="20000"/>
                        </a:spcBef>
                        <a:spcAft>
                          <a:spcPct val="0"/>
                        </a:spcAft>
                        <a:defRPr sz="1600">
                          <a:solidFill>
                            <a:schemeClr val="tx1"/>
                          </a:solidFill>
                          <a:latin typeface="Tahoma" panose="020B0604030504040204" pitchFamily="34" charset="0"/>
                        </a:defRPr>
                      </a:lvl6pPr>
                      <a:lvl7pPr marL="2971800" indent="-228600" defTabSz="457200" eaLnBrk="0" fontAlgn="base" hangingPunct="0">
                        <a:spcBef>
                          <a:spcPct val="20000"/>
                        </a:spcBef>
                        <a:spcAft>
                          <a:spcPct val="0"/>
                        </a:spcAft>
                        <a:defRPr sz="1600">
                          <a:solidFill>
                            <a:schemeClr val="tx1"/>
                          </a:solidFill>
                          <a:latin typeface="Tahoma" panose="020B0604030504040204" pitchFamily="34" charset="0"/>
                        </a:defRPr>
                      </a:lvl7pPr>
                      <a:lvl8pPr marL="3429000" indent="-228600" defTabSz="457200" eaLnBrk="0" fontAlgn="base" hangingPunct="0">
                        <a:spcBef>
                          <a:spcPct val="20000"/>
                        </a:spcBef>
                        <a:spcAft>
                          <a:spcPct val="0"/>
                        </a:spcAft>
                        <a:defRPr sz="1600">
                          <a:solidFill>
                            <a:schemeClr val="tx1"/>
                          </a:solidFill>
                          <a:latin typeface="Tahoma" panose="020B0604030504040204" pitchFamily="34" charset="0"/>
                        </a:defRPr>
                      </a:lvl8pPr>
                      <a:lvl9pPr marL="3886200" indent="-228600" defTabSz="457200" eaLnBrk="0" fontAlgn="base" hangingPunct="0">
                        <a:spcBef>
                          <a:spcPct val="20000"/>
                        </a:spcBef>
                        <a:spcAft>
                          <a:spcPct val="0"/>
                        </a:spcAft>
                        <a:defRPr sz="1600">
                          <a:solidFill>
                            <a:schemeClr val="tx1"/>
                          </a:solidFill>
                          <a:latin typeface="Tahoma" panose="020B0604030504040204" pitchFamily="34" charset="0"/>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ahoma" panose="020B0604030504040204" pitchFamily="34" charset="0"/>
                        </a:rPr>
                        <a:t>sample.py</a:t>
                      </a:r>
                    </a:p>
                  </a:txBody>
                  <a:tcPr marL="41477" marR="41477" marT="41469" marB="41469"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IN"/>
                    </a:p>
                  </a:txBody>
                  <a:tcPr/>
                </a:tc>
                <a:extLst>
                  <a:ext uri="{0D108BD9-81ED-4DB2-BD59-A6C34878D82A}">
                    <a16:rowId xmlns:a16="http://schemas.microsoft.com/office/drawing/2014/main" val="10000"/>
                  </a:ext>
                </a:extLst>
              </a:tr>
              <a:tr h="1542672">
                <a:tc>
                  <a:txBody>
                    <a:bodyPr/>
                    <a:lstStyle>
                      <a:lvl1pPr marL="106363" defTabSz="457200" eaLnBrk="0" hangingPunct="0">
                        <a:spcBef>
                          <a:spcPct val="20000"/>
                        </a:spcBef>
                        <a:defRPr sz="2000">
                          <a:solidFill>
                            <a:schemeClr val="tx1"/>
                          </a:solidFill>
                          <a:latin typeface="Tahoma" panose="020B0604030504040204" pitchFamily="34" charset="0"/>
                        </a:defRPr>
                      </a:lvl1pPr>
                      <a:lvl2pPr marL="742950" indent="-285750" defTabSz="457200" eaLnBrk="0" hangingPunct="0">
                        <a:spcBef>
                          <a:spcPct val="20000"/>
                        </a:spcBef>
                        <a:buFont typeface="Wingdings" panose="05000000000000000000" pitchFamily="2" charset="2"/>
                        <a:defRPr sz="2000">
                          <a:solidFill>
                            <a:schemeClr val="tx1"/>
                          </a:solidFill>
                          <a:latin typeface="Tahoma" panose="020B0604030504040204" pitchFamily="34" charset="0"/>
                        </a:defRPr>
                      </a:lvl2pPr>
                      <a:lvl3pPr marL="1143000" indent="-228600" defTabSz="457200" eaLnBrk="0" hangingPunct="0">
                        <a:spcBef>
                          <a:spcPct val="20000"/>
                        </a:spcBef>
                        <a:defRPr>
                          <a:solidFill>
                            <a:schemeClr val="tx1"/>
                          </a:solidFill>
                          <a:latin typeface="Tahoma" panose="020B0604030504040204" pitchFamily="34" charset="0"/>
                        </a:defRPr>
                      </a:lvl3pPr>
                      <a:lvl4pPr marL="1600200" indent="-228600" defTabSz="457200" eaLnBrk="0" hangingPunct="0">
                        <a:spcBef>
                          <a:spcPct val="20000"/>
                        </a:spcBef>
                        <a:defRPr sz="1600">
                          <a:solidFill>
                            <a:schemeClr val="tx1"/>
                          </a:solidFill>
                          <a:latin typeface="Tahoma" panose="020B0604030504040204" pitchFamily="34" charset="0"/>
                        </a:defRPr>
                      </a:lvl4pPr>
                      <a:lvl5pPr marL="2057400" indent="-228600" defTabSz="457200" eaLnBrk="0" hangingPunct="0">
                        <a:spcBef>
                          <a:spcPct val="20000"/>
                        </a:spcBef>
                        <a:defRPr sz="1600">
                          <a:solidFill>
                            <a:schemeClr val="tx1"/>
                          </a:solidFill>
                          <a:latin typeface="Tahoma" panose="020B0604030504040204" pitchFamily="34" charset="0"/>
                        </a:defRPr>
                      </a:lvl5pPr>
                      <a:lvl6pPr marL="2514600" indent="-228600" defTabSz="457200" eaLnBrk="0" fontAlgn="base" hangingPunct="0">
                        <a:spcBef>
                          <a:spcPct val="20000"/>
                        </a:spcBef>
                        <a:spcAft>
                          <a:spcPct val="0"/>
                        </a:spcAft>
                        <a:defRPr sz="1600">
                          <a:solidFill>
                            <a:schemeClr val="tx1"/>
                          </a:solidFill>
                          <a:latin typeface="Tahoma" panose="020B0604030504040204" pitchFamily="34" charset="0"/>
                        </a:defRPr>
                      </a:lvl6pPr>
                      <a:lvl7pPr marL="2971800" indent="-228600" defTabSz="457200" eaLnBrk="0" fontAlgn="base" hangingPunct="0">
                        <a:spcBef>
                          <a:spcPct val="20000"/>
                        </a:spcBef>
                        <a:spcAft>
                          <a:spcPct val="0"/>
                        </a:spcAft>
                        <a:defRPr sz="1600">
                          <a:solidFill>
                            <a:schemeClr val="tx1"/>
                          </a:solidFill>
                          <a:latin typeface="Tahoma" panose="020B0604030504040204" pitchFamily="34" charset="0"/>
                        </a:defRPr>
                      </a:lvl7pPr>
                      <a:lvl8pPr marL="3429000" indent="-228600" defTabSz="457200" eaLnBrk="0" fontAlgn="base" hangingPunct="0">
                        <a:spcBef>
                          <a:spcPct val="20000"/>
                        </a:spcBef>
                        <a:spcAft>
                          <a:spcPct val="0"/>
                        </a:spcAft>
                        <a:defRPr sz="1600">
                          <a:solidFill>
                            <a:schemeClr val="tx1"/>
                          </a:solidFill>
                          <a:latin typeface="Tahoma" panose="020B0604030504040204" pitchFamily="34" charset="0"/>
                        </a:defRPr>
                      </a:lvl8pPr>
                      <a:lvl9pPr marL="3886200" indent="-228600" defTabSz="457200" eaLnBrk="0" fontAlgn="base" hangingPunct="0">
                        <a:spcBef>
                          <a:spcPct val="20000"/>
                        </a:spcBef>
                        <a:spcAft>
                          <a:spcPct val="0"/>
                        </a:spcAft>
                        <a:defRPr sz="1600">
                          <a:solidFill>
                            <a:schemeClr val="tx1"/>
                          </a:solidFill>
                          <a:latin typeface="Tahoma" panose="020B0604030504040204" pitchFamily="34" charset="0"/>
                        </a:defRPr>
                      </a:lvl9pPr>
                    </a:lstStyle>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1</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2</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3</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4</a:t>
                      </a:r>
                    </a:p>
                  </a:txBody>
                  <a:tcPr marL="41477" marR="82954" marT="207346" marB="207346"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defRPr>
                      </a:lvl1pPr>
                      <a:lvl2pPr marL="742950" indent="-285750" defTabSz="457200" eaLnBrk="0" hangingPunct="0">
                        <a:spcBef>
                          <a:spcPct val="20000"/>
                        </a:spcBef>
                        <a:buFont typeface="Wingdings" panose="05000000000000000000" pitchFamily="2" charset="2"/>
                        <a:defRPr sz="2000">
                          <a:solidFill>
                            <a:schemeClr val="tx1"/>
                          </a:solidFill>
                          <a:latin typeface="Tahoma" panose="020B0604030504040204" pitchFamily="34" charset="0"/>
                        </a:defRPr>
                      </a:lvl2pPr>
                      <a:lvl3pPr marL="1143000" indent="-228600" defTabSz="457200" eaLnBrk="0" hangingPunct="0">
                        <a:spcBef>
                          <a:spcPct val="20000"/>
                        </a:spcBef>
                        <a:defRPr>
                          <a:solidFill>
                            <a:schemeClr val="tx1"/>
                          </a:solidFill>
                          <a:latin typeface="Tahoma" panose="020B0604030504040204" pitchFamily="34" charset="0"/>
                        </a:defRPr>
                      </a:lvl3pPr>
                      <a:lvl4pPr marL="1600200" indent="-228600" defTabSz="457200" eaLnBrk="0" hangingPunct="0">
                        <a:spcBef>
                          <a:spcPct val="20000"/>
                        </a:spcBef>
                        <a:defRPr sz="1600">
                          <a:solidFill>
                            <a:schemeClr val="tx1"/>
                          </a:solidFill>
                          <a:latin typeface="Tahoma" panose="020B0604030504040204" pitchFamily="34" charset="0"/>
                        </a:defRPr>
                      </a:lvl4pPr>
                      <a:lvl5pPr marL="2057400" indent="-228600" defTabSz="457200" eaLnBrk="0" hangingPunct="0">
                        <a:spcBef>
                          <a:spcPct val="20000"/>
                        </a:spcBef>
                        <a:defRPr sz="1600">
                          <a:solidFill>
                            <a:schemeClr val="tx1"/>
                          </a:solidFill>
                          <a:latin typeface="Tahoma" panose="020B0604030504040204" pitchFamily="34" charset="0"/>
                        </a:defRPr>
                      </a:lvl5pPr>
                      <a:lvl6pPr marL="2514600" indent="-228600" defTabSz="457200" eaLnBrk="0" fontAlgn="base" hangingPunct="0">
                        <a:spcBef>
                          <a:spcPct val="20000"/>
                        </a:spcBef>
                        <a:spcAft>
                          <a:spcPct val="0"/>
                        </a:spcAft>
                        <a:defRPr sz="1600">
                          <a:solidFill>
                            <a:schemeClr val="tx1"/>
                          </a:solidFill>
                          <a:latin typeface="Tahoma" panose="020B0604030504040204" pitchFamily="34" charset="0"/>
                        </a:defRPr>
                      </a:lvl6pPr>
                      <a:lvl7pPr marL="2971800" indent="-228600" defTabSz="457200" eaLnBrk="0" fontAlgn="base" hangingPunct="0">
                        <a:spcBef>
                          <a:spcPct val="20000"/>
                        </a:spcBef>
                        <a:spcAft>
                          <a:spcPct val="0"/>
                        </a:spcAft>
                        <a:defRPr sz="1600">
                          <a:solidFill>
                            <a:schemeClr val="tx1"/>
                          </a:solidFill>
                          <a:latin typeface="Tahoma" panose="020B0604030504040204" pitchFamily="34" charset="0"/>
                        </a:defRPr>
                      </a:lvl7pPr>
                      <a:lvl8pPr marL="3429000" indent="-228600" defTabSz="457200" eaLnBrk="0" fontAlgn="base" hangingPunct="0">
                        <a:spcBef>
                          <a:spcPct val="20000"/>
                        </a:spcBef>
                        <a:spcAft>
                          <a:spcPct val="0"/>
                        </a:spcAft>
                        <a:defRPr sz="1600">
                          <a:solidFill>
                            <a:schemeClr val="tx1"/>
                          </a:solidFill>
                          <a:latin typeface="Tahoma" panose="020B0604030504040204" pitchFamily="34" charset="0"/>
                        </a:defRPr>
                      </a:lvl8pPr>
                      <a:lvl9pPr marL="3886200" indent="-228600" defTabSz="457200" eaLnBrk="0" fontAlgn="base" hangingPunct="0">
                        <a:spcBef>
                          <a:spcPct val="20000"/>
                        </a:spcBef>
                        <a:spcAft>
                          <a:spcPct val="0"/>
                        </a:spcAft>
                        <a:defRPr sz="1600">
                          <a:solidFill>
                            <a:schemeClr val="tx1"/>
                          </a:solidFill>
                          <a:latin typeface="Tahoma" panose="020B0604030504040204" pitchFamily="34" charset="0"/>
                        </a:defRPr>
                      </a:lvl9pPr>
                    </a:lstStyle>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rPr>
                        <a:t>print("Hello, world!")</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rPr>
                        <a:t>print()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rPr>
                        <a:t>print("Suppose two swallows \"carry\" it together.")</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rPr>
                        <a:t>print('African or "European" swallows?')</a:t>
                      </a:r>
                    </a:p>
                  </a:txBody>
                  <a:tcPr marL="41477" marR="165909" marT="207346" marB="207346"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663C3B6-FC53-DF17-B7B9-879DE2F316F6}"/>
              </a:ext>
            </a:extLst>
          </p:cNvPr>
          <p:cNvSpPr>
            <a:spLocks noGrp="1" noChangeArrowheads="1"/>
          </p:cNvSpPr>
          <p:nvPr>
            <p:ph type="title"/>
          </p:nvPr>
        </p:nvSpPr>
        <p:spPr/>
        <p:txBody>
          <a:bodyPr/>
          <a:lstStyle/>
          <a:p>
            <a:pPr eaLnBrk="1" hangingPunct="1"/>
            <a:r>
              <a:rPr lang="en-US" altLang="en-US"/>
              <a:t>Comments</a:t>
            </a:r>
          </a:p>
        </p:txBody>
      </p:sp>
      <p:sp>
        <p:nvSpPr>
          <p:cNvPr id="11267" name="Rectangle 3">
            <a:extLst>
              <a:ext uri="{FF2B5EF4-FFF2-40B4-BE49-F238E27FC236}">
                <a16:creationId xmlns:a16="http://schemas.microsoft.com/office/drawing/2014/main" id="{BB84A6E8-7B51-9562-A7E7-490508BA6266}"/>
              </a:ext>
            </a:extLst>
          </p:cNvPr>
          <p:cNvSpPr>
            <a:spLocks noGrp="1" noChangeArrowheads="1"/>
          </p:cNvSpPr>
          <p:nvPr>
            <p:ph type="body" idx="1"/>
          </p:nvPr>
        </p:nvSpPr>
        <p:spPr/>
        <p:txBody>
          <a:bodyPr/>
          <a:lstStyle/>
          <a:p>
            <a:pPr marL="430213" indent="-323850" defTabSz="457200" eaLnBrk="1" hangingPunct="1">
              <a:tabLst>
                <a:tab pos="3657600" algn="l"/>
              </a:tabLst>
            </a:pPr>
            <a:r>
              <a:rPr lang="en-US" altLang="en-US"/>
              <a:t>Syntax:</a:t>
            </a:r>
          </a:p>
          <a:p>
            <a:pPr marL="862013" lvl="1" defTabSz="457200" eaLnBrk="1" hangingPunct="1">
              <a:lnSpc>
                <a:spcPct val="77000"/>
              </a:lnSpc>
              <a:buFont typeface="Wingdings" panose="05000000000000000000" pitchFamily="2" charset="2"/>
              <a:buNone/>
              <a:tabLst>
                <a:tab pos="3657600" algn="l"/>
              </a:tabLst>
            </a:pPr>
            <a:r>
              <a:rPr lang="en-US" altLang="en-US" b="1">
                <a:solidFill>
                  <a:srgbClr val="008080"/>
                </a:solidFill>
                <a:latin typeface="Courier New" panose="02070309020205020404" pitchFamily="49" charset="0"/>
              </a:rPr>
              <a:t># </a:t>
            </a:r>
            <a:r>
              <a:rPr lang="en-US" altLang="en-US" b="1">
                <a:solidFill>
                  <a:srgbClr val="008080"/>
                </a:solidFill>
              </a:rPr>
              <a:t>comment text (one line)</a:t>
            </a:r>
            <a:endParaRPr lang="en-US" altLang="en-US" sz="800" b="1">
              <a:solidFill>
                <a:srgbClr val="008080"/>
              </a:solidFill>
            </a:endParaRPr>
          </a:p>
        </p:txBody>
      </p:sp>
      <p:graphicFrame>
        <p:nvGraphicFramePr>
          <p:cNvPr id="14350" name="Group 14">
            <a:extLst>
              <a:ext uri="{FF2B5EF4-FFF2-40B4-BE49-F238E27FC236}">
                <a16:creationId xmlns:a16="http://schemas.microsoft.com/office/drawing/2014/main" id="{E5FECB99-4783-6063-8FEB-E29DAE2C3E27}"/>
              </a:ext>
            </a:extLst>
          </p:cNvPr>
          <p:cNvGraphicFramePr>
            <a:graphicFrameLocks noGrp="1"/>
          </p:cNvGraphicFramePr>
          <p:nvPr/>
        </p:nvGraphicFramePr>
        <p:xfrm>
          <a:off x="609600" y="2759075"/>
          <a:ext cx="7924800" cy="2359326"/>
        </p:xfrm>
        <a:graphic>
          <a:graphicData uri="http://schemas.openxmlformats.org/drawingml/2006/table">
            <a:tbl>
              <a:tblPr/>
              <a:tblGrid>
                <a:gridCol w="450850">
                  <a:extLst>
                    <a:ext uri="{9D8B030D-6E8A-4147-A177-3AD203B41FA5}">
                      <a16:colId xmlns:a16="http://schemas.microsoft.com/office/drawing/2014/main" val="20000"/>
                    </a:ext>
                  </a:extLst>
                </a:gridCol>
                <a:gridCol w="7473950">
                  <a:extLst>
                    <a:ext uri="{9D8B030D-6E8A-4147-A177-3AD203B41FA5}">
                      <a16:colId xmlns:a16="http://schemas.microsoft.com/office/drawing/2014/main" val="20001"/>
                    </a:ext>
                  </a:extLst>
                </a:gridCol>
              </a:tblGrid>
              <a:tr h="387625">
                <a:tc gridSpan="2">
                  <a:txBody>
                    <a:bodyPr/>
                    <a:lstStyle>
                      <a:lvl1pPr marL="106363" defTabSz="457200" eaLnBrk="0" hangingPunct="0">
                        <a:spcBef>
                          <a:spcPct val="20000"/>
                        </a:spcBef>
                        <a:defRPr sz="2000">
                          <a:solidFill>
                            <a:schemeClr val="tx1"/>
                          </a:solidFill>
                          <a:latin typeface="Tahoma" panose="020B0604030504040204" pitchFamily="34" charset="0"/>
                        </a:defRPr>
                      </a:lvl1pPr>
                      <a:lvl2pPr marL="742950" indent="-285750" defTabSz="457200" eaLnBrk="0" hangingPunct="0">
                        <a:spcBef>
                          <a:spcPct val="20000"/>
                        </a:spcBef>
                        <a:buFont typeface="Wingdings" panose="05000000000000000000" pitchFamily="2" charset="2"/>
                        <a:defRPr sz="2000">
                          <a:solidFill>
                            <a:schemeClr val="tx1"/>
                          </a:solidFill>
                          <a:latin typeface="Tahoma" panose="020B0604030504040204" pitchFamily="34" charset="0"/>
                        </a:defRPr>
                      </a:lvl2pPr>
                      <a:lvl3pPr marL="1143000" indent="-228600" defTabSz="457200" eaLnBrk="0" hangingPunct="0">
                        <a:spcBef>
                          <a:spcPct val="20000"/>
                        </a:spcBef>
                        <a:defRPr>
                          <a:solidFill>
                            <a:schemeClr val="tx1"/>
                          </a:solidFill>
                          <a:latin typeface="Tahoma" panose="020B0604030504040204" pitchFamily="34" charset="0"/>
                        </a:defRPr>
                      </a:lvl3pPr>
                      <a:lvl4pPr marL="1600200" indent="-228600" defTabSz="457200" eaLnBrk="0" hangingPunct="0">
                        <a:spcBef>
                          <a:spcPct val="20000"/>
                        </a:spcBef>
                        <a:defRPr sz="1600">
                          <a:solidFill>
                            <a:schemeClr val="tx1"/>
                          </a:solidFill>
                          <a:latin typeface="Tahoma" panose="020B0604030504040204" pitchFamily="34" charset="0"/>
                        </a:defRPr>
                      </a:lvl4pPr>
                      <a:lvl5pPr marL="2057400" indent="-228600" defTabSz="457200" eaLnBrk="0" hangingPunct="0">
                        <a:spcBef>
                          <a:spcPct val="20000"/>
                        </a:spcBef>
                        <a:defRPr sz="1600">
                          <a:solidFill>
                            <a:schemeClr val="tx1"/>
                          </a:solidFill>
                          <a:latin typeface="Tahoma" panose="020B0604030504040204" pitchFamily="34" charset="0"/>
                        </a:defRPr>
                      </a:lvl5pPr>
                      <a:lvl6pPr marL="2514600" indent="-228600" defTabSz="457200" eaLnBrk="0" fontAlgn="base" hangingPunct="0">
                        <a:spcBef>
                          <a:spcPct val="20000"/>
                        </a:spcBef>
                        <a:spcAft>
                          <a:spcPct val="0"/>
                        </a:spcAft>
                        <a:defRPr sz="1600">
                          <a:solidFill>
                            <a:schemeClr val="tx1"/>
                          </a:solidFill>
                          <a:latin typeface="Tahoma" panose="020B0604030504040204" pitchFamily="34" charset="0"/>
                        </a:defRPr>
                      </a:lvl6pPr>
                      <a:lvl7pPr marL="2971800" indent="-228600" defTabSz="457200" eaLnBrk="0" fontAlgn="base" hangingPunct="0">
                        <a:spcBef>
                          <a:spcPct val="20000"/>
                        </a:spcBef>
                        <a:spcAft>
                          <a:spcPct val="0"/>
                        </a:spcAft>
                        <a:defRPr sz="1600">
                          <a:solidFill>
                            <a:schemeClr val="tx1"/>
                          </a:solidFill>
                          <a:latin typeface="Tahoma" panose="020B0604030504040204" pitchFamily="34" charset="0"/>
                        </a:defRPr>
                      </a:lvl7pPr>
                      <a:lvl8pPr marL="3429000" indent="-228600" defTabSz="457200" eaLnBrk="0" fontAlgn="base" hangingPunct="0">
                        <a:spcBef>
                          <a:spcPct val="20000"/>
                        </a:spcBef>
                        <a:spcAft>
                          <a:spcPct val="0"/>
                        </a:spcAft>
                        <a:defRPr sz="1600">
                          <a:solidFill>
                            <a:schemeClr val="tx1"/>
                          </a:solidFill>
                          <a:latin typeface="Tahoma" panose="020B0604030504040204" pitchFamily="34" charset="0"/>
                        </a:defRPr>
                      </a:lvl8pPr>
                      <a:lvl9pPr marL="3886200" indent="-228600" defTabSz="457200" eaLnBrk="0" fontAlgn="base" hangingPunct="0">
                        <a:spcBef>
                          <a:spcPct val="20000"/>
                        </a:spcBef>
                        <a:spcAft>
                          <a:spcPct val="0"/>
                        </a:spcAft>
                        <a:defRPr sz="1600">
                          <a:solidFill>
                            <a:schemeClr val="tx1"/>
                          </a:solidFill>
                          <a:latin typeface="Tahoma" panose="020B0604030504040204" pitchFamily="34" charset="0"/>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ahoma" panose="020B0604030504040204" pitchFamily="34" charset="0"/>
                        </a:rPr>
                        <a:t>comments.py</a:t>
                      </a:r>
                    </a:p>
                  </a:txBody>
                  <a:tcPr marL="41477" marR="41477" marT="41437" marB="41437"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IN"/>
                    </a:p>
                  </a:txBody>
                  <a:tcPr/>
                </a:tc>
                <a:extLst>
                  <a:ext uri="{0D108BD9-81ED-4DB2-BD59-A6C34878D82A}">
                    <a16:rowId xmlns:a16="http://schemas.microsoft.com/office/drawing/2014/main" val="10000"/>
                  </a:ext>
                </a:extLst>
              </a:tr>
              <a:tr h="1971400">
                <a:tc>
                  <a:txBody>
                    <a:bodyPr/>
                    <a:lstStyle>
                      <a:lvl1pPr marL="106363" defTabSz="457200" eaLnBrk="0" hangingPunct="0">
                        <a:spcBef>
                          <a:spcPct val="20000"/>
                        </a:spcBef>
                        <a:defRPr sz="2000">
                          <a:solidFill>
                            <a:schemeClr val="tx1"/>
                          </a:solidFill>
                          <a:latin typeface="Tahoma" panose="020B0604030504040204" pitchFamily="34" charset="0"/>
                        </a:defRPr>
                      </a:lvl1pPr>
                      <a:lvl2pPr marL="742950" indent="-285750" defTabSz="457200" eaLnBrk="0" hangingPunct="0">
                        <a:spcBef>
                          <a:spcPct val="20000"/>
                        </a:spcBef>
                        <a:buFont typeface="Wingdings" panose="05000000000000000000" pitchFamily="2" charset="2"/>
                        <a:defRPr sz="2000">
                          <a:solidFill>
                            <a:schemeClr val="tx1"/>
                          </a:solidFill>
                          <a:latin typeface="Tahoma" panose="020B0604030504040204" pitchFamily="34" charset="0"/>
                        </a:defRPr>
                      </a:lvl2pPr>
                      <a:lvl3pPr marL="1143000" indent="-228600" defTabSz="457200" eaLnBrk="0" hangingPunct="0">
                        <a:spcBef>
                          <a:spcPct val="20000"/>
                        </a:spcBef>
                        <a:defRPr>
                          <a:solidFill>
                            <a:schemeClr val="tx1"/>
                          </a:solidFill>
                          <a:latin typeface="Tahoma" panose="020B0604030504040204" pitchFamily="34" charset="0"/>
                        </a:defRPr>
                      </a:lvl3pPr>
                      <a:lvl4pPr marL="1600200" indent="-228600" defTabSz="457200" eaLnBrk="0" hangingPunct="0">
                        <a:spcBef>
                          <a:spcPct val="20000"/>
                        </a:spcBef>
                        <a:defRPr sz="1600">
                          <a:solidFill>
                            <a:schemeClr val="tx1"/>
                          </a:solidFill>
                          <a:latin typeface="Tahoma" panose="020B0604030504040204" pitchFamily="34" charset="0"/>
                        </a:defRPr>
                      </a:lvl4pPr>
                      <a:lvl5pPr marL="2057400" indent="-228600" defTabSz="457200" eaLnBrk="0" hangingPunct="0">
                        <a:spcBef>
                          <a:spcPct val="20000"/>
                        </a:spcBef>
                        <a:defRPr sz="1600">
                          <a:solidFill>
                            <a:schemeClr val="tx1"/>
                          </a:solidFill>
                          <a:latin typeface="Tahoma" panose="020B0604030504040204" pitchFamily="34" charset="0"/>
                        </a:defRPr>
                      </a:lvl5pPr>
                      <a:lvl6pPr marL="2514600" indent="-228600" defTabSz="457200" eaLnBrk="0" fontAlgn="base" hangingPunct="0">
                        <a:spcBef>
                          <a:spcPct val="20000"/>
                        </a:spcBef>
                        <a:spcAft>
                          <a:spcPct val="0"/>
                        </a:spcAft>
                        <a:defRPr sz="1600">
                          <a:solidFill>
                            <a:schemeClr val="tx1"/>
                          </a:solidFill>
                          <a:latin typeface="Tahoma" panose="020B0604030504040204" pitchFamily="34" charset="0"/>
                        </a:defRPr>
                      </a:lvl6pPr>
                      <a:lvl7pPr marL="2971800" indent="-228600" defTabSz="457200" eaLnBrk="0" fontAlgn="base" hangingPunct="0">
                        <a:spcBef>
                          <a:spcPct val="20000"/>
                        </a:spcBef>
                        <a:spcAft>
                          <a:spcPct val="0"/>
                        </a:spcAft>
                        <a:defRPr sz="1600">
                          <a:solidFill>
                            <a:schemeClr val="tx1"/>
                          </a:solidFill>
                          <a:latin typeface="Tahoma" panose="020B0604030504040204" pitchFamily="34" charset="0"/>
                        </a:defRPr>
                      </a:lvl7pPr>
                      <a:lvl8pPr marL="3429000" indent="-228600" defTabSz="457200" eaLnBrk="0" fontAlgn="base" hangingPunct="0">
                        <a:spcBef>
                          <a:spcPct val="20000"/>
                        </a:spcBef>
                        <a:spcAft>
                          <a:spcPct val="0"/>
                        </a:spcAft>
                        <a:defRPr sz="1600">
                          <a:solidFill>
                            <a:schemeClr val="tx1"/>
                          </a:solidFill>
                          <a:latin typeface="Tahoma" panose="020B0604030504040204" pitchFamily="34" charset="0"/>
                        </a:defRPr>
                      </a:lvl8pPr>
                      <a:lvl9pPr marL="3886200" indent="-228600" defTabSz="457200" eaLnBrk="0" fontAlgn="base" hangingPunct="0">
                        <a:spcBef>
                          <a:spcPct val="20000"/>
                        </a:spcBef>
                        <a:spcAft>
                          <a:spcPct val="0"/>
                        </a:spcAft>
                        <a:defRPr sz="1600">
                          <a:solidFill>
                            <a:schemeClr val="tx1"/>
                          </a:solidFill>
                          <a:latin typeface="Tahoma" panose="020B0604030504040204" pitchFamily="34" charset="0"/>
                        </a:defRPr>
                      </a:lvl9pPr>
                    </a:lstStyle>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1</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2</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3</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4</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5</a:t>
                      </a:r>
                    </a:p>
                    <a:p>
                      <a:pPr marL="106363" marR="0" lvl="0" indent="0" algn="r"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6</a:t>
                      </a:r>
                    </a:p>
                  </a:txBody>
                  <a:tcPr marL="41477" marR="82954" marT="207189" marB="207189"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defRPr>
                      </a:lvl1pPr>
                      <a:lvl2pPr marL="742950" indent="-285750" defTabSz="457200" eaLnBrk="0" hangingPunct="0">
                        <a:spcBef>
                          <a:spcPct val="20000"/>
                        </a:spcBef>
                        <a:buFont typeface="Wingdings" panose="05000000000000000000" pitchFamily="2" charset="2"/>
                        <a:defRPr sz="2000">
                          <a:solidFill>
                            <a:schemeClr val="tx1"/>
                          </a:solidFill>
                          <a:latin typeface="Tahoma" panose="020B0604030504040204" pitchFamily="34" charset="0"/>
                        </a:defRPr>
                      </a:lvl2pPr>
                      <a:lvl3pPr marL="1143000" indent="-228600" defTabSz="457200" eaLnBrk="0" hangingPunct="0">
                        <a:spcBef>
                          <a:spcPct val="20000"/>
                        </a:spcBef>
                        <a:defRPr>
                          <a:solidFill>
                            <a:schemeClr val="tx1"/>
                          </a:solidFill>
                          <a:latin typeface="Tahoma" panose="020B0604030504040204" pitchFamily="34" charset="0"/>
                        </a:defRPr>
                      </a:lvl3pPr>
                      <a:lvl4pPr marL="1600200" indent="-228600" defTabSz="457200" eaLnBrk="0" hangingPunct="0">
                        <a:spcBef>
                          <a:spcPct val="20000"/>
                        </a:spcBef>
                        <a:defRPr sz="1600">
                          <a:solidFill>
                            <a:schemeClr val="tx1"/>
                          </a:solidFill>
                          <a:latin typeface="Tahoma" panose="020B0604030504040204" pitchFamily="34" charset="0"/>
                        </a:defRPr>
                      </a:lvl4pPr>
                      <a:lvl5pPr marL="2057400" indent="-228600" defTabSz="457200" eaLnBrk="0" hangingPunct="0">
                        <a:spcBef>
                          <a:spcPct val="20000"/>
                        </a:spcBef>
                        <a:defRPr sz="1600">
                          <a:solidFill>
                            <a:schemeClr val="tx1"/>
                          </a:solidFill>
                          <a:latin typeface="Tahoma" panose="020B0604030504040204" pitchFamily="34" charset="0"/>
                        </a:defRPr>
                      </a:lvl5pPr>
                      <a:lvl6pPr marL="2514600" indent="-228600" defTabSz="457200" eaLnBrk="0" fontAlgn="base" hangingPunct="0">
                        <a:spcBef>
                          <a:spcPct val="20000"/>
                        </a:spcBef>
                        <a:spcAft>
                          <a:spcPct val="0"/>
                        </a:spcAft>
                        <a:defRPr sz="1600">
                          <a:solidFill>
                            <a:schemeClr val="tx1"/>
                          </a:solidFill>
                          <a:latin typeface="Tahoma" panose="020B0604030504040204" pitchFamily="34" charset="0"/>
                        </a:defRPr>
                      </a:lvl6pPr>
                      <a:lvl7pPr marL="2971800" indent="-228600" defTabSz="457200" eaLnBrk="0" fontAlgn="base" hangingPunct="0">
                        <a:spcBef>
                          <a:spcPct val="20000"/>
                        </a:spcBef>
                        <a:spcAft>
                          <a:spcPct val="0"/>
                        </a:spcAft>
                        <a:defRPr sz="1600">
                          <a:solidFill>
                            <a:schemeClr val="tx1"/>
                          </a:solidFill>
                          <a:latin typeface="Tahoma" panose="020B0604030504040204" pitchFamily="34" charset="0"/>
                        </a:defRPr>
                      </a:lvl7pPr>
                      <a:lvl8pPr marL="3429000" indent="-228600" defTabSz="457200" eaLnBrk="0" fontAlgn="base" hangingPunct="0">
                        <a:spcBef>
                          <a:spcPct val="20000"/>
                        </a:spcBef>
                        <a:spcAft>
                          <a:spcPct val="0"/>
                        </a:spcAft>
                        <a:defRPr sz="1600">
                          <a:solidFill>
                            <a:schemeClr val="tx1"/>
                          </a:solidFill>
                          <a:latin typeface="Tahoma" panose="020B0604030504040204" pitchFamily="34" charset="0"/>
                        </a:defRPr>
                      </a:lvl8pPr>
                      <a:lvl9pPr marL="3886200" indent="-228600" defTabSz="457200" eaLnBrk="0" fontAlgn="base" hangingPunct="0">
                        <a:spcBef>
                          <a:spcPct val="20000"/>
                        </a:spcBef>
                        <a:spcAft>
                          <a:spcPct val="0"/>
                        </a:spcAft>
                        <a:defRPr sz="1600">
                          <a:solidFill>
                            <a:schemeClr val="tx1"/>
                          </a:solidFill>
                          <a:latin typeface="Tahoma" panose="020B0604030504040204" pitchFamily="34" charset="0"/>
                        </a:defRPr>
                      </a:lvl9pPr>
                    </a:lstStyle>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dirty="0">
                          <a:ln>
                            <a:noFill/>
                          </a:ln>
                          <a:solidFill>
                            <a:srgbClr val="008080"/>
                          </a:solidFill>
                          <a:effectLst/>
                          <a:latin typeface="Courier New" panose="02070309020205020404" pitchFamily="49" charset="0"/>
                        </a:rPr>
                        <a:t># Suzy Student, CSE 142, Fall 2097</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1" i="0" u="none" strike="noStrike" cap="none" normalizeH="0" baseline="0" dirty="0">
                          <a:ln>
                            <a:noFill/>
                          </a:ln>
                          <a:solidFill>
                            <a:srgbClr val="008080"/>
                          </a:solidFill>
                          <a:effectLst/>
                          <a:latin typeface="Courier New" panose="02070309020205020404" pitchFamily="49" charset="0"/>
                        </a:rPr>
                        <a:t># This program prints important messages.</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rPr>
                        <a:t>print("Hello, world!")</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rPr>
                        <a:t>print()                  </a:t>
                      </a:r>
                      <a:r>
                        <a:rPr kumimoji="0" lang="en-US" altLang="en-US" sz="1800" b="1" i="0" u="none" strike="noStrike" cap="none" normalizeH="0" baseline="0" dirty="0">
                          <a:ln>
                            <a:noFill/>
                          </a:ln>
                          <a:solidFill>
                            <a:srgbClr val="008080"/>
                          </a:solidFill>
                          <a:effectLst/>
                          <a:latin typeface="Courier New" panose="02070309020205020404" pitchFamily="49" charset="0"/>
                        </a:rPr>
                        <a:t># blank line</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rPr>
                        <a:t>print("Suppose two swallows \"carry\" it together.")</a:t>
                      </a:r>
                    </a:p>
                    <a:p>
                      <a:pPr marL="106363" marR="0" lvl="0" indent="0" algn="l" defTabSz="457200" rtl="0" eaLnBrk="1" fontAlgn="base" latinLnBrk="0" hangingPunct="1">
                        <a:lnSpc>
                          <a:spcPct val="77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urier New" panose="02070309020205020404" pitchFamily="49" charset="0"/>
                        </a:rPr>
                        <a:t>print('African or "European" swallows?')</a:t>
                      </a:r>
                    </a:p>
                  </a:txBody>
                  <a:tcPr marL="41477" marR="165909" marT="207189" marB="207189"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C625DF4-E9B4-A794-3329-96268F8FBA64}"/>
              </a:ext>
            </a:extLst>
          </p:cNvPr>
          <p:cNvSpPr>
            <a:spLocks noGrp="1" noChangeArrowheads="1"/>
          </p:cNvSpPr>
          <p:nvPr>
            <p:ph type="title"/>
          </p:nvPr>
        </p:nvSpPr>
        <p:spPr/>
        <p:txBody>
          <a:bodyPr/>
          <a:lstStyle/>
          <a:p>
            <a:pPr eaLnBrk="1" hangingPunct="1"/>
            <a:r>
              <a:rPr lang="en-US" altLang="en-US"/>
              <a:t>Functions</a:t>
            </a:r>
          </a:p>
        </p:txBody>
      </p:sp>
      <p:sp>
        <p:nvSpPr>
          <p:cNvPr id="12291" name="Rectangle 3">
            <a:extLst>
              <a:ext uri="{FF2B5EF4-FFF2-40B4-BE49-F238E27FC236}">
                <a16:creationId xmlns:a16="http://schemas.microsoft.com/office/drawing/2014/main" id="{1D00C06B-9DCE-DEFB-B8A2-84717BB24C52}"/>
              </a:ext>
            </a:extLst>
          </p:cNvPr>
          <p:cNvSpPr>
            <a:spLocks noGrp="1" noChangeArrowheads="1"/>
          </p:cNvSpPr>
          <p:nvPr>
            <p:ph type="body" idx="1"/>
          </p:nvPr>
        </p:nvSpPr>
        <p:spPr/>
        <p:txBody>
          <a:bodyPr/>
          <a:lstStyle/>
          <a:p>
            <a:pPr eaLnBrk="1" hangingPunct="1"/>
            <a:r>
              <a:rPr lang="en-US" altLang="en-US" b="1"/>
              <a:t>Function</a:t>
            </a:r>
            <a:r>
              <a:rPr lang="en-US" altLang="en-US"/>
              <a:t>: Equivalent to a static method in Java.</a:t>
            </a:r>
          </a:p>
          <a:p>
            <a:pPr lvl="1" eaLnBrk="1" hangingPunct="1"/>
            <a:endParaRPr lang="en-US" altLang="en-US"/>
          </a:p>
          <a:p>
            <a:pPr eaLnBrk="1" hangingPunct="1"/>
            <a:r>
              <a:rPr lang="en-US" altLang="en-US"/>
              <a:t>Syntax:</a:t>
            </a:r>
          </a:p>
          <a:p>
            <a:pPr lvl="1" eaLnBrk="1" hangingPunct="1">
              <a:lnSpc>
                <a:spcPct val="87000"/>
              </a:lnSpc>
              <a:buFont typeface="Wingdings" panose="05000000000000000000" pitchFamily="2" charset="2"/>
              <a:buNone/>
            </a:pPr>
            <a:r>
              <a:rPr lang="en-US" altLang="en-US">
                <a:latin typeface="Courier New" panose="02070309020205020404" pitchFamily="49" charset="0"/>
              </a:rPr>
              <a:t>def </a:t>
            </a:r>
            <a:r>
              <a:rPr lang="en-US" altLang="en-US" b="1"/>
              <a:t>name</a:t>
            </a:r>
            <a:r>
              <a:rPr lang="en-US" altLang="en-US">
                <a:latin typeface="Courier New" panose="02070309020205020404" pitchFamily="49" charset="0"/>
              </a:rPr>
              <a:t>():</a:t>
            </a:r>
          </a:p>
          <a:p>
            <a:pPr lvl="1" eaLnBrk="1" hangingPunct="1">
              <a:lnSpc>
                <a:spcPct val="87000"/>
              </a:lnSpc>
              <a:buFont typeface="Wingdings" panose="05000000000000000000" pitchFamily="2" charset="2"/>
              <a:buNone/>
            </a:pPr>
            <a:r>
              <a:rPr lang="en-US" altLang="en-US">
                <a:latin typeface="Courier New" panose="02070309020205020404" pitchFamily="49" charset="0"/>
              </a:rPr>
              <a:t>    </a:t>
            </a:r>
            <a:r>
              <a:rPr lang="en-US" altLang="en-US" b="1"/>
              <a:t>statement</a:t>
            </a:r>
            <a:endParaRPr lang="en-US" altLang="en-US">
              <a:latin typeface="Courier New" panose="02070309020205020404" pitchFamily="49" charset="0"/>
            </a:endParaRPr>
          </a:p>
          <a:p>
            <a:pPr lvl="1" eaLnBrk="1" hangingPunct="1">
              <a:lnSpc>
                <a:spcPct val="87000"/>
              </a:lnSpc>
              <a:buFont typeface="Wingdings" panose="05000000000000000000" pitchFamily="2" charset="2"/>
              <a:buNone/>
            </a:pPr>
            <a:r>
              <a:rPr lang="en-US" altLang="en-US">
                <a:latin typeface="Courier New" panose="02070309020205020404" pitchFamily="49" charset="0"/>
              </a:rPr>
              <a:t>    </a:t>
            </a:r>
            <a:r>
              <a:rPr lang="en-US" altLang="en-US" b="1"/>
              <a:t>statement</a:t>
            </a:r>
            <a:endParaRPr lang="en-US" altLang="en-US">
              <a:latin typeface="Courier New" panose="02070309020205020404" pitchFamily="49" charset="0"/>
            </a:endParaRPr>
          </a:p>
          <a:p>
            <a:pPr lvl="1" eaLnBrk="1" hangingPunct="1">
              <a:lnSpc>
                <a:spcPct val="87000"/>
              </a:lnSpc>
              <a:buFont typeface="Wingdings" panose="05000000000000000000" pitchFamily="2" charset="2"/>
              <a:buNone/>
            </a:pPr>
            <a:r>
              <a:rPr lang="en-US" altLang="en-US">
                <a:latin typeface="Courier New" panose="02070309020205020404" pitchFamily="49" charset="0"/>
              </a:rPr>
              <a:t>    ...</a:t>
            </a:r>
          </a:p>
          <a:p>
            <a:pPr lvl="1" eaLnBrk="1" hangingPunct="1">
              <a:lnSpc>
                <a:spcPct val="87000"/>
              </a:lnSpc>
              <a:buFont typeface="Wingdings" panose="05000000000000000000" pitchFamily="2" charset="2"/>
              <a:buNone/>
            </a:pPr>
            <a:r>
              <a:rPr lang="en-US" altLang="en-US">
                <a:latin typeface="Courier New" panose="02070309020205020404" pitchFamily="49" charset="0"/>
              </a:rPr>
              <a:t>    </a:t>
            </a:r>
            <a:r>
              <a:rPr lang="en-US" altLang="en-US" b="1"/>
              <a:t>statement</a:t>
            </a:r>
          </a:p>
          <a:p>
            <a:pPr lvl="1" eaLnBrk="1" hangingPunct="1"/>
            <a:endParaRPr lang="en-US" altLang="en-US"/>
          </a:p>
          <a:p>
            <a:pPr lvl="1" eaLnBrk="1" hangingPunct="1"/>
            <a:endParaRPr lang="en-US" altLang="en-US"/>
          </a:p>
          <a:p>
            <a:pPr lvl="1" eaLnBrk="1" hangingPunct="1"/>
            <a:r>
              <a:rPr lang="en-US" altLang="en-US"/>
              <a:t>Must be declared above the 'main' code</a:t>
            </a:r>
          </a:p>
          <a:p>
            <a:pPr lvl="1" eaLnBrk="1" hangingPunct="1"/>
            <a:r>
              <a:rPr lang="en-US" altLang="en-US"/>
              <a:t>Statements inside the function must be indented</a:t>
            </a:r>
          </a:p>
          <a:p>
            <a:pPr lvl="1" eaLnBrk="1" hangingPunct="1">
              <a:lnSpc>
                <a:spcPct val="57000"/>
              </a:lnSpc>
              <a:buFont typeface="Wingdings" panose="05000000000000000000" pitchFamily="2" charset="2"/>
              <a:buNone/>
            </a:pPr>
            <a:endParaRPr lang="en-US" altLang="en-US" b="1" i="1"/>
          </a:p>
        </p:txBody>
      </p:sp>
      <p:graphicFrame>
        <p:nvGraphicFramePr>
          <p:cNvPr id="15374" name="Group 14">
            <a:extLst>
              <a:ext uri="{FF2B5EF4-FFF2-40B4-BE49-F238E27FC236}">
                <a16:creationId xmlns:a16="http://schemas.microsoft.com/office/drawing/2014/main" id="{D02D5D82-220A-3A1F-41B4-C835EB0F2B44}"/>
              </a:ext>
            </a:extLst>
          </p:cNvPr>
          <p:cNvGraphicFramePr>
            <a:graphicFrameLocks noGrp="1"/>
          </p:cNvGraphicFramePr>
          <p:nvPr/>
        </p:nvGraphicFramePr>
        <p:xfrm>
          <a:off x="4094163" y="1981200"/>
          <a:ext cx="4668837" cy="2440275"/>
        </p:xfrm>
        <a:graphic>
          <a:graphicData uri="http://schemas.openxmlformats.org/drawingml/2006/table">
            <a:tbl>
              <a:tblPr/>
              <a:tblGrid>
                <a:gridCol w="461962">
                  <a:extLst>
                    <a:ext uri="{9D8B030D-6E8A-4147-A177-3AD203B41FA5}">
                      <a16:colId xmlns:a16="http://schemas.microsoft.com/office/drawing/2014/main" val="20000"/>
                    </a:ext>
                  </a:extLst>
                </a:gridCol>
                <a:gridCol w="4206875">
                  <a:extLst>
                    <a:ext uri="{9D8B030D-6E8A-4147-A177-3AD203B41FA5}">
                      <a16:colId xmlns:a16="http://schemas.microsoft.com/office/drawing/2014/main" val="20001"/>
                    </a:ext>
                  </a:extLst>
                </a:gridCol>
              </a:tblGrid>
              <a:tr h="387637">
                <a:tc gridSpan="2">
                  <a:txBody>
                    <a:bodyPr/>
                    <a:lstStyle>
                      <a:lvl1pPr marL="106363" defTabSz="457200" eaLnBrk="0" hangingPunct="0">
                        <a:spcBef>
                          <a:spcPct val="20000"/>
                        </a:spcBef>
                        <a:defRPr sz="2000">
                          <a:solidFill>
                            <a:schemeClr val="tx1"/>
                          </a:solidFill>
                          <a:latin typeface="Tahoma" panose="020B0604030504040204" pitchFamily="34" charset="0"/>
                        </a:defRPr>
                      </a:lvl1pPr>
                      <a:lvl2pPr marL="742950" indent="-285750" defTabSz="457200" eaLnBrk="0" hangingPunct="0">
                        <a:spcBef>
                          <a:spcPct val="20000"/>
                        </a:spcBef>
                        <a:buFont typeface="Wingdings" panose="05000000000000000000" pitchFamily="2" charset="2"/>
                        <a:defRPr sz="2000">
                          <a:solidFill>
                            <a:schemeClr val="tx1"/>
                          </a:solidFill>
                          <a:latin typeface="Tahoma" panose="020B0604030504040204" pitchFamily="34" charset="0"/>
                        </a:defRPr>
                      </a:lvl2pPr>
                      <a:lvl3pPr marL="1143000" indent="-228600" defTabSz="457200" eaLnBrk="0" hangingPunct="0">
                        <a:spcBef>
                          <a:spcPct val="20000"/>
                        </a:spcBef>
                        <a:defRPr>
                          <a:solidFill>
                            <a:schemeClr val="tx1"/>
                          </a:solidFill>
                          <a:latin typeface="Tahoma" panose="020B0604030504040204" pitchFamily="34" charset="0"/>
                        </a:defRPr>
                      </a:lvl3pPr>
                      <a:lvl4pPr marL="1600200" indent="-228600" defTabSz="457200" eaLnBrk="0" hangingPunct="0">
                        <a:spcBef>
                          <a:spcPct val="20000"/>
                        </a:spcBef>
                        <a:defRPr sz="1600">
                          <a:solidFill>
                            <a:schemeClr val="tx1"/>
                          </a:solidFill>
                          <a:latin typeface="Tahoma" panose="020B0604030504040204" pitchFamily="34" charset="0"/>
                        </a:defRPr>
                      </a:lvl4pPr>
                      <a:lvl5pPr marL="2057400" indent="-228600" defTabSz="457200" eaLnBrk="0" hangingPunct="0">
                        <a:spcBef>
                          <a:spcPct val="20000"/>
                        </a:spcBef>
                        <a:defRPr sz="1600">
                          <a:solidFill>
                            <a:schemeClr val="tx1"/>
                          </a:solidFill>
                          <a:latin typeface="Tahoma" panose="020B0604030504040204" pitchFamily="34" charset="0"/>
                        </a:defRPr>
                      </a:lvl5pPr>
                      <a:lvl6pPr marL="2514600" indent="-228600" defTabSz="457200" eaLnBrk="0" fontAlgn="base" hangingPunct="0">
                        <a:spcBef>
                          <a:spcPct val="20000"/>
                        </a:spcBef>
                        <a:spcAft>
                          <a:spcPct val="0"/>
                        </a:spcAft>
                        <a:defRPr sz="1600">
                          <a:solidFill>
                            <a:schemeClr val="tx1"/>
                          </a:solidFill>
                          <a:latin typeface="Tahoma" panose="020B0604030504040204" pitchFamily="34" charset="0"/>
                        </a:defRPr>
                      </a:lvl6pPr>
                      <a:lvl7pPr marL="2971800" indent="-228600" defTabSz="457200" eaLnBrk="0" fontAlgn="base" hangingPunct="0">
                        <a:spcBef>
                          <a:spcPct val="20000"/>
                        </a:spcBef>
                        <a:spcAft>
                          <a:spcPct val="0"/>
                        </a:spcAft>
                        <a:defRPr sz="1600">
                          <a:solidFill>
                            <a:schemeClr val="tx1"/>
                          </a:solidFill>
                          <a:latin typeface="Tahoma" panose="020B0604030504040204" pitchFamily="34" charset="0"/>
                        </a:defRPr>
                      </a:lvl7pPr>
                      <a:lvl8pPr marL="3429000" indent="-228600" defTabSz="457200" eaLnBrk="0" fontAlgn="base" hangingPunct="0">
                        <a:spcBef>
                          <a:spcPct val="20000"/>
                        </a:spcBef>
                        <a:spcAft>
                          <a:spcPct val="0"/>
                        </a:spcAft>
                        <a:defRPr sz="1600">
                          <a:solidFill>
                            <a:schemeClr val="tx1"/>
                          </a:solidFill>
                          <a:latin typeface="Tahoma" panose="020B0604030504040204" pitchFamily="34" charset="0"/>
                        </a:defRPr>
                      </a:lvl8pPr>
                      <a:lvl9pPr marL="3886200" indent="-228600" defTabSz="457200" eaLnBrk="0" fontAlgn="base" hangingPunct="0">
                        <a:spcBef>
                          <a:spcPct val="20000"/>
                        </a:spcBef>
                        <a:spcAft>
                          <a:spcPct val="0"/>
                        </a:spcAft>
                        <a:defRPr sz="1600">
                          <a:solidFill>
                            <a:schemeClr val="tx1"/>
                          </a:solidFill>
                          <a:latin typeface="Tahoma" panose="020B0604030504040204" pitchFamily="34" charset="0"/>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bg1"/>
                          </a:solidFill>
                          <a:effectLst/>
                          <a:latin typeface="Tahoma" panose="020B0604030504040204" pitchFamily="34" charset="0"/>
                        </a:rPr>
                        <a:t>hello2.py</a:t>
                      </a:r>
                    </a:p>
                  </a:txBody>
                  <a:tcPr marL="41477" marR="41477" marT="41441" marB="41441"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IN"/>
                    </a:p>
                  </a:txBody>
                  <a:tcPr/>
                </a:tc>
                <a:extLst>
                  <a:ext uri="{0D108BD9-81ED-4DB2-BD59-A6C34878D82A}">
                    <a16:rowId xmlns:a16="http://schemas.microsoft.com/office/drawing/2014/main" val="10000"/>
                  </a:ext>
                </a:extLst>
              </a:tr>
              <a:tr h="2052351">
                <a:tc>
                  <a:txBody>
                    <a:bodyPr/>
                    <a:lstStyle>
                      <a:lvl1pPr marL="106363" defTabSz="457200" eaLnBrk="0" hangingPunct="0">
                        <a:spcBef>
                          <a:spcPct val="20000"/>
                        </a:spcBef>
                        <a:defRPr sz="2000">
                          <a:solidFill>
                            <a:schemeClr val="tx1"/>
                          </a:solidFill>
                          <a:latin typeface="Tahoma" panose="020B0604030504040204" pitchFamily="34" charset="0"/>
                        </a:defRPr>
                      </a:lvl1pPr>
                      <a:lvl2pPr marL="742950" indent="-285750" defTabSz="457200" eaLnBrk="0" hangingPunct="0">
                        <a:spcBef>
                          <a:spcPct val="20000"/>
                        </a:spcBef>
                        <a:buFont typeface="Wingdings" panose="05000000000000000000" pitchFamily="2" charset="2"/>
                        <a:defRPr sz="2000">
                          <a:solidFill>
                            <a:schemeClr val="tx1"/>
                          </a:solidFill>
                          <a:latin typeface="Tahoma" panose="020B0604030504040204" pitchFamily="34" charset="0"/>
                        </a:defRPr>
                      </a:lvl2pPr>
                      <a:lvl3pPr marL="1143000" indent="-228600" defTabSz="457200" eaLnBrk="0" hangingPunct="0">
                        <a:spcBef>
                          <a:spcPct val="20000"/>
                        </a:spcBef>
                        <a:defRPr>
                          <a:solidFill>
                            <a:schemeClr val="tx1"/>
                          </a:solidFill>
                          <a:latin typeface="Tahoma" panose="020B0604030504040204" pitchFamily="34" charset="0"/>
                        </a:defRPr>
                      </a:lvl3pPr>
                      <a:lvl4pPr marL="1600200" indent="-228600" defTabSz="457200" eaLnBrk="0" hangingPunct="0">
                        <a:spcBef>
                          <a:spcPct val="20000"/>
                        </a:spcBef>
                        <a:defRPr sz="1600">
                          <a:solidFill>
                            <a:schemeClr val="tx1"/>
                          </a:solidFill>
                          <a:latin typeface="Tahoma" panose="020B0604030504040204" pitchFamily="34" charset="0"/>
                        </a:defRPr>
                      </a:lvl4pPr>
                      <a:lvl5pPr marL="2057400" indent="-228600" defTabSz="457200" eaLnBrk="0" hangingPunct="0">
                        <a:spcBef>
                          <a:spcPct val="20000"/>
                        </a:spcBef>
                        <a:defRPr sz="1600">
                          <a:solidFill>
                            <a:schemeClr val="tx1"/>
                          </a:solidFill>
                          <a:latin typeface="Tahoma" panose="020B0604030504040204" pitchFamily="34" charset="0"/>
                        </a:defRPr>
                      </a:lvl5pPr>
                      <a:lvl6pPr marL="2514600" indent="-228600" defTabSz="457200" eaLnBrk="0" fontAlgn="base" hangingPunct="0">
                        <a:spcBef>
                          <a:spcPct val="20000"/>
                        </a:spcBef>
                        <a:spcAft>
                          <a:spcPct val="0"/>
                        </a:spcAft>
                        <a:defRPr sz="1600">
                          <a:solidFill>
                            <a:schemeClr val="tx1"/>
                          </a:solidFill>
                          <a:latin typeface="Tahoma" panose="020B0604030504040204" pitchFamily="34" charset="0"/>
                        </a:defRPr>
                      </a:lvl6pPr>
                      <a:lvl7pPr marL="2971800" indent="-228600" defTabSz="457200" eaLnBrk="0" fontAlgn="base" hangingPunct="0">
                        <a:spcBef>
                          <a:spcPct val="20000"/>
                        </a:spcBef>
                        <a:spcAft>
                          <a:spcPct val="0"/>
                        </a:spcAft>
                        <a:defRPr sz="1600">
                          <a:solidFill>
                            <a:schemeClr val="tx1"/>
                          </a:solidFill>
                          <a:latin typeface="Tahoma" panose="020B0604030504040204" pitchFamily="34" charset="0"/>
                        </a:defRPr>
                      </a:lvl7pPr>
                      <a:lvl8pPr marL="3429000" indent="-228600" defTabSz="457200" eaLnBrk="0" fontAlgn="base" hangingPunct="0">
                        <a:spcBef>
                          <a:spcPct val="20000"/>
                        </a:spcBef>
                        <a:spcAft>
                          <a:spcPct val="0"/>
                        </a:spcAft>
                        <a:defRPr sz="1600">
                          <a:solidFill>
                            <a:schemeClr val="tx1"/>
                          </a:solidFill>
                          <a:latin typeface="Tahoma" panose="020B0604030504040204" pitchFamily="34" charset="0"/>
                        </a:defRPr>
                      </a:lvl8pPr>
                      <a:lvl9pPr marL="3886200" indent="-228600" defTabSz="457200" eaLnBrk="0" fontAlgn="base" hangingPunct="0">
                        <a:spcBef>
                          <a:spcPct val="20000"/>
                        </a:spcBef>
                        <a:spcAft>
                          <a:spcPct val="0"/>
                        </a:spcAft>
                        <a:defRPr sz="1600">
                          <a:solidFill>
                            <a:schemeClr val="tx1"/>
                          </a:solidFill>
                          <a:latin typeface="Tahoma" panose="020B0604030504040204" pitchFamily="34" charset="0"/>
                        </a:defRPr>
                      </a:lvl9pPr>
                    </a:lstStyle>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1</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2</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3</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4</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5</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6</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bg1"/>
                          </a:solidFill>
                          <a:effectLst/>
                          <a:latin typeface="Courier New" panose="02070309020205020404" pitchFamily="49" charset="0"/>
                        </a:rPr>
                        <a:t>7</a:t>
                      </a:r>
                    </a:p>
                  </a:txBody>
                  <a:tcPr marL="41477" marR="82954" marT="207210" marB="207210"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defRPr>
                      </a:lvl1pPr>
                      <a:lvl2pPr marL="742950" indent="-285750" defTabSz="457200" eaLnBrk="0" hangingPunct="0">
                        <a:spcBef>
                          <a:spcPct val="20000"/>
                        </a:spcBef>
                        <a:buFont typeface="Wingdings" panose="05000000000000000000" pitchFamily="2" charset="2"/>
                        <a:defRPr sz="2000">
                          <a:solidFill>
                            <a:schemeClr val="tx1"/>
                          </a:solidFill>
                          <a:latin typeface="Tahoma" panose="020B0604030504040204" pitchFamily="34" charset="0"/>
                        </a:defRPr>
                      </a:lvl2pPr>
                      <a:lvl3pPr marL="1143000" indent="-228600" defTabSz="457200" eaLnBrk="0" hangingPunct="0">
                        <a:spcBef>
                          <a:spcPct val="20000"/>
                        </a:spcBef>
                        <a:defRPr>
                          <a:solidFill>
                            <a:schemeClr val="tx1"/>
                          </a:solidFill>
                          <a:latin typeface="Tahoma" panose="020B0604030504040204" pitchFamily="34" charset="0"/>
                        </a:defRPr>
                      </a:lvl3pPr>
                      <a:lvl4pPr marL="1600200" indent="-228600" defTabSz="457200" eaLnBrk="0" hangingPunct="0">
                        <a:spcBef>
                          <a:spcPct val="20000"/>
                        </a:spcBef>
                        <a:defRPr sz="1600">
                          <a:solidFill>
                            <a:schemeClr val="tx1"/>
                          </a:solidFill>
                          <a:latin typeface="Tahoma" panose="020B0604030504040204" pitchFamily="34" charset="0"/>
                        </a:defRPr>
                      </a:lvl4pPr>
                      <a:lvl5pPr marL="2057400" indent="-228600" defTabSz="457200" eaLnBrk="0" hangingPunct="0">
                        <a:spcBef>
                          <a:spcPct val="20000"/>
                        </a:spcBef>
                        <a:defRPr sz="1600">
                          <a:solidFill>
                            <a:schemeClr val="tx1"/>
                          </a:solidFill>
                          <a:latin typeface="Tahoma" panose="020B0604030504040204" pitchFamily="34" charset="0"/>
                        </a:defRPr>
                      </a:lvl5pPr>
                      <a:lvl6pPr marL="2514600" indent="-228600" defTabSz="457200" eaLnBrk="0" fontAlgn="base" hangingPunct="0">
                        <a:spcBef>
                          <a:spcPct val="20000"/>
                        </a:spcBef>
                        <a:spcAft>
                          <a:spcPct val="0"/>
                        </a:spcAft>
                        <a:defRPr sz="1600">
                          <a:solidFill>
                            <a:schemeClr val="tx1"/>
                          </a:solidFill>
                          <a:latin typeface="Tahoma" panose="020B0604030504040204" pitchFamily="34" charset="0"/>
                        </a:defRPr>
                      </a:lvl6pPr>
                      <a:lvl7pPr marL="2971800" indent="-228600" defTabSz="457200" eaLnBrk="0" fontAlgn="base" hangingPunct="0">
                        <a:spcBef>
                          <a:spcPct val="20000"/>
                        </a:spcBef>
                        <a:spcAft>
                          <a:spcPct val="0"/>
                        </a:spcAft>
                        <a:defRPr sz="1600">
                          <a:solidFill>
                            <a:schemeClr val="tx1"/>
                          </a:solidFill>
                          <a:latin typeface="Tahoma" panose="020B0604030504040204" pitchFamily="34" charset="0"/>
                        </a:defRPr>
                      </a:lvl7pPr>
                      <a:lvl8pPr marL="3429000" indent="-228600" defTabSz="457200" eaLnBrk="0" fontAlgn="base" hangingPunct="0">
                        <a:spcBef>
                          <a:spcPct val="20000"/>
                        </a:spcBef>
                        <a:spcAft>
                          <a:spcPct val="0"/>
                        </a:spcAft>
                        <a:defRPr sz="1600">
                          <a:solidFill>
                            <a:schemeClr val="tx1"/>
                          </a:solidFill>
                          <a:latin typeface="Tahoma" panose="020B0604030504040204" pitchFamily="34" charset="0"/>
                        </a:defRPr>
                      </a:lvl8pPr>
                      <a:lvl9pPr marL="3886200" indent="-228600" defTabSz="457200" eaLnBrk="0" fontAlgn="base" hangingPunct="0">
                        <a:spcBef>
                          <a:spcPct val="20000"/>
                        </a:spcBef>
                        <a:spcAft>
                          <a:spcPct val="0"/>
                        </a:spcAft>
                        <a:defRPr sz="1600">
                          <a:solidFill>
                            <a:schemeClr val="tx1"/>
                          </a:solidFill>
                          <a:latin typeface="Tahoma" panose="020B0604030504040204" pitchFamily="34" charset="0"/>
                        </a:defRPr>
                      </a:lvl9pPr>
                    </a:lstStyle>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rgbClr val="008080"/>
                          </a:solidFill>
                          <a:effectLst/>
                          <a:latin typeface="Courier New" panose="02070309020205020404" pitchFamily="49" charset="0"/>
                        </a:rPr>
                        <a:t># Prints a helpful message.</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Courier New" panose="02070309020205020404" pitchFamily="49" charset="0"/>
                        </a:rPr>
                        <a:t>def hello():</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chemeClr val="tx1"/>
                          </a:solidFill>
                          <a:effectLst/>
                          <a:latin typeface="Courier New" panose="02070309020205020404" pitchFamily="49" charset="0"/>
                        </a:rPr>
                        <a:t>    print("Hello, world!")</a:t>
                      </a:r>
                    </a:p>
                    <a:p>
                      <a:pPr marL="106363" marR="0" lvl="0" indent="0" algn="l" defTabSz="457200" rtl="0" eaLnBrk="1" fontAlgn="base" latinLnBrk="0" hangingPunct="1">
                        <a:lnSpc>
                          <a:spcPct val="67000"/>
                        </a:lnSpc>
                        <a:spcBef>
                          <a:spcPct val="20000"/>
                        </a:spcBef>
                        <a:spcAft>
                          <a:spcPct val="0"/>
                        </a:spcAft>
                        <a:buClrTx/>
                        <a:buSzTx/>
                        <a:buFontTx/>
                        <a:buNone/>
                        <a:tabLst/>
                      </a:pPr>
                      <a:endParaRPr kumimoji="0" lang="en-US" altLang="en-US" sz="1800" b="1" i="0" u="none" strike="noStrike" cap="none" normalizeH="0" baseline="0">
                        <a:ln>
                          <a:noFill/>
                        </a:ln>
                        <a:solidFill>
                          <a:schemeClr val="tx1"/>
                        </a:solidFill>
                        <a:effectLst/>
                        <a:latin typeface="Courier New" panose="02070309020205020404" pitchFamily="49" charset="0"/>
                      </a:endParaRP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1" i="0" u="none" strike="noStrike" cap="none" normalizeH="0" baseline="0">
                          <a:ln>
                            <a:noFill/>
                          </a:ln>
                          <a:solidFill>
                            <a:srgbClr val="008080"/>
                          </a:solidFill>
                          <a:effectLst/>
                          <a:latin typeface="Courier New" panose="02070309020205020404" pitchFamily="49" charset="0"/>
                        </a:rPr>
                        <a:t># main (calls hello twice)</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hello()</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hello()</a:t>
                      </a:r>
                    </a:p>
                  </a:txBody>
                  <a:tcPr marL="41477" marR="165909" marT="207210" marB="207210"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TotalTime>
  <Words>2087</Words>
  <Application>Microsoft Office PowerPoint</Application>
  <PresentationFormat>On-screen Show (4:3)</PresentationFormat>
  <Paragraphs>395</Paragraphs>
  <Slides>44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Andale Mono</vt:lpstr>
      <vt:lpstr>Arial</vt:lpstr>
      <vt:lpstr>Arial</vt:lpstr>
      <vt:lpstr>Consolas</vt:lpstr>
      <vt:lpstr>Courier New</vt:lpstr>
      <vt:lpstr>Inter</vt:lpstr>
      <vt:lpstr>proxima-nova</vt:lpstr>
      <vt:lpstr>Tahoma</vt:lpstr>
      <vt:lpstr>Verdana</vt:lpstr>
      <vt:lpstr>Wingdings</vt:lpstr>
      <vt:lpstr>Default Design</vt:lpstr>
      <vt:lpstr>Python Basics</vt:lpstr>
      <vt:lpstr>Python!</vt:lpstr>
      <vt:lpstr>Installing Python</vt:lpstr>
      <vt:lpstr>Interpreted Languages</vt:lpstr>
      <vt:lpstr>The Python Interpreter</vt:lpstr>
      <vt:lpstr>Our First Python Program</vt:lpstr>
      <vt:lpstr>The print Statement</vt:lpstr>
      <vt:lpstr>Comments</vt:lpstr>
      <vt:lpstr>Functions</vt:lpstr>
      <vt:lpstr>Whitespace Significance</vt:lpstr>
      <vt:lpstr>Data Types</vt:lpstr>
      <vt:lpstr>Data Types</vt:lpstr>
      <vt:lpstr>Data Types</vt:lpstr>
      <vt:lpstr>Data Types</vt:lpstr>
      <vt:lpstr>Control Flows</vt:lpstr>
      <vt:lpstr>Control Flows</vt:lpstr>
      <vt:lpstr>Break &amp; Continue</vt:lpstr>
      <vt:lpstr>Break &amp; Continue</vt:lpstr>
      <vt:lpstr>Pass</vt:lpstr>
      <vt:lpstr>Assignment</vt:lpstr>
      <vt:lpstr>Classes &amp; Objects</vt:lpstr>
      <vt:lpstr>init method</vt:lpstr>
      <vt:lpstr>Inheritance</vt:lpstr>
      <vt:lpstr>Assignment</vt:lpstr>
      <vt:lpstr>Dictionaries &amp; Sets</vt:lpstr>
      <vt:lpstr>Dictionaries &amp; Sets</vt:lpstr>
      <vt:lpstr>Dictionary V/s Set</vt:lpstr>
      <vt:lpstr>Key features</vt:lpstr>
      <vt:lpstr>Operations using Dictionary</vt:lpstr>
      <vt:lpstr>Operations using Set</vt:lpstr>
      <vt:lpstr>Assignment</vt:lpstr>
      <vt:lpstr>Networking in Python</vt:lpstr>
      <vt:lpstr>HTTP Methods</vt:lpstr>
      <vt:lpstr>Calling REST APIs</vt:lpstr>
      <vt:lpstr>Assignment</vt:lpstr>
      <vt:lpstr>Database connectivity</vt:lpstr>
      <vt:lpstr>Querying the database</vt:lpstr>
      <vt:lpstr>Running queries</vt:lpstr>
      <vt:lpstr>Assignment</vt:lpstr>
      <vt:lpstr>Python Frameworks</vt:lpstr>
      <vt:lpstr>Flask Framework</vt:lpstr>
      <vt:lpstr>Flask Framework</vt:lpstr>
      <vt:lpstr>Running the app</vt:lpstr>
      <vt:lpstr>Assignment</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142 Python Slides</dc:title>
  <dc:creator>Marty Stepp</dc:creator>
  <cp:keywords>Python</cp:keywords>
  <dc:description>Slides used in the University of Washington's CSE 142 Python sessions.</dc:description>
  <cp:lastModifiedBy>Kedar Balkar</cp:lastModifiedBy>
  <cp:revision>189</cp:revision>
  <dcterms:created xsi:type="dcterms:W3CDTF">2008-06-28T20:57:21Z</dcterms:created>
  <dcterms:modified xsi:type="dcterms:W3CDTF">2024-09-28T04:59:19Z</dcterms:modified>
</cp:coreProperties>
</file>