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11" r:id="rId5"/>
    <p:sldMasterId id="214748371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Lexend Light"/>
      <p:regular r:id="rId39"/>
      <p:bold r:id="rId40"/>
    </p:embeddedFont>
    <p:embeddedFont>
      <p:font typeface="Roboto Mono Light"/>
      <p:regular r:id="rId41"/>
      <p:bold r:id="rId42"/>
      <p:italic r:id="rId43"/>
      <p:boldItalic r:id="rId44"/>
    </p:embeddedFont>
    <p:embeddedFont>
      <p:font typeface="Lexend Medium"/>
      <p:regular r:id="rId45"/>
      <p:bold r:id="rId46"/>
    </p:embeddedFont>
    <p:embeddedFont>
      <p:font typeface="Lexend"/>
      <p:regular r:id="rId47"/>
      <p:bold r:id="rId48"/>
    </p:embeddedFont>
    <p:embeddedFont>
      <p:font typeface="Roboto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141AC7-7EFE-4EF4-8D90-C4285F724A64}">
  <a:tblStyle styleId="{0A141AC7-7EFE-4EF4-8D90-C4285F724A6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Light-bold.fntdata"/><Relationship Id="rId42" Type="http://schemas.openxmlformats.org/officeDocument/2006/relationships/font" Target="fonts/RobotoMonoLight-bold.fntdata"/><Relationship Id="rId41" Type="http://schemas.openxmlformats.org/officeDocument/2006/relationships/font" Target="fonts/RobotoMonoLight-regular.fntdata"/><Relationship Id="rId44" Type="http://schemas.openxmlformats.org/officeDocument/2006/relationships/font" Target="fonts/RobotoMonoLight-boldItalic.fntdata"/><Relationship Id="rId43" Type="http://schemas.openxmlformats.org/officeDocument/2006/relationships/font" Target="fonts/RobotoMonoLight-italic.fntdata"/><Relationship Id="rId46" Type="http://schemas.openxmlformats.org/officeDocument/2006/relationships/font" Target="fonts/LexendMedium-bold.fntdata"/><Relationship Id="rId45" Type="http://schemas.openxmlformats.org/officeDocument/2006/relationships/font" Target="fonts/LexendMedium-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Lexend-bold.fntdata"/><Relationship Id="rId47" Type="http://schemas.openxmlformats.org/officeDocument/2006/relationships/font" Target="fonts/Lexend-regular.fntdata"/><Relationship Id="rId49"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LexendLight-regular.fntdata"/><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Mono-italic.fntdata"/><Relationship Id="rId50" Type="http://schemas.openxmlformats.org/officeDocument/2006/relationships/font" Target="fonts/RobotoMono-bold.fntdata"/><Relationship Id="rId52" Type="http://schemas.openxmlformats.org/officeDocument/2006/relationships/font" Target="fonts/RobotoMon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8" name="Shape 3738"/>
        <p:cNvGrpSpPr/>
        <p:nvPr/>
      </p:nvGrpSpPr>
      <p:grpSpPr>
        <a:xfrm>
          <a:off x="0" y="0"/>
          <a:ext cx="0" cy="0"/>
          <a:chOff x="0" y="0"/>
          <a:chExt cx="0" cy="0"/>
        </a:xfrm>
      </p:grpSpPr>
      <p:sp>
        <p:nvSpPr>
          <p:cNvPr id="3739" name="Google Shape;3739;g31af6540dc7_0_2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0" name="Google Shape;3740;g31af6540dc7_0_2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2" name="Shape 3802"/>
        <p:cNvGrpSpPr/>
        <p:nvPr/>
      </p:nvGrpSpPr>
      <p:grpSpPr>
        <a:xfrm>
          <a:off x="0" y="0"/>
          <a:ext cx="0" cy="0"/>
          <a:chOff x="0" y="0"/>
          <a:chExt cx="0" cy="0"/>
        </a:xfrm>
      </p:grpSpPr>
      <p:sp>
        <p:nvSpPr>
          <p:cNvPr id="3803" name="Google Shape;3803;g31f9b1207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4" name="Google Shape;3804;g31f9b1207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9" name="Shape 3809"/>
        <p:cNvGrpSpPr/>
        <p:nvPr/>
      </p:nvGrpSpPr>
      <p:grpSpPr>
        <a:xfrm>
          <a:off x="0" y="0"/>
          <a:ext cx="0" cy="0"/>
          <a:chOff x="0" y="0"/>
          <a:chExt cx="0" cy="0"/>
        </a:xfrm>
      </p:grpSpPr>
      <p:sp>
        <p:nvSpPr>
          <p:cNvPr id="3810" name="Google Shape;3810;g31fe0c3d3d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1" name="Google Shape;3811;g31fe0c3d3d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6" name="Shape 3816"/>
        <p:cNvGrpSpPr/>
        <p:nvPr/>
      </p:nvGrpSpPr>
      <p:grpSpPr>
        <a:xfrm>
          <a:off x="0" y="0"/>
          <a:ext cx="0" cy="0"/>
          <a:chOff x="0" y="0"/>
          <a:chExt cx="0" cy="0"/>
        </a:xfrm>
      </p:grpSpPr>
      <p:sp>
        <p:nvSpPr>
          <p:cNvPr id="3817" name="Google Shape;3817;g31f9b1207b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8" name="Google Shape;3818;g31f9b1207b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3" name="Shape 3823"/>
        <p:cNvGrpSpPr/>
        <p:nvPr/>
      </p:nvGrpSpPr>
      <p:grpSpPr>
        <a:xfrm>
          <a:off x="0" y="0"/>
          <a:ext cx="0" cy="0"/>
          <a:chOff x="0" y="0"/>
          <a:chExt cx="0" cy="0"/>
        </a:xfrm>
      </p:grpSpPr>
      <p:sp>
        <p:nvSpPr>
          <p:cNvPr id="3824" name="Google Shape;3824;g31f9b1207b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5" name="Google Shape;3825;g31f9b1207b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1" name="Shape 3831"/>
        <p:cNvGrpSpPr/>
        <p:nvPr/>
      </p:nvGrpSpPr>
      <p:grpSpPr>
        <a:xfrm>
          <a:off x="0" y="0"/>
          <a:ext cx="0" cy="0"/>
          <a:chOff x="0" y="0"/>
          <a:chExt cx="0" cy="0"/>
        </a:xfrm>
      </p:grpSpPr>
      <p:sp>
        <p:nvSpPr>
          <p:cNvPr id="3832" name="Google Shape;3832;g31f9b1207b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3" name="Google Shape;3833;g31f9b1207b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8" name="Shape 3838"/>
        <p:cNvGrpSpPr/>
        <p:nvPr/>
      </p:nvGrpSpPr>
      <p:grpSpPr>
        <a:xfrm>
          <a:off x="0" y="0"/>
          <a:ext cx="0" cy="0"/>
          <a:chOff x="0" y="0"/>
          <a:chExt cx="0" cy="0"/>
        </a:xfrm>
      </p:grpSpPr>
      <p:sp>
        <p:nvSpPr>
          <p:cNvPr id="3839" name="Google Shape;3839;g31fe0c3d3d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0" name="Google Shape;3840;g31fe0c3d3d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4" name="Shape 3844"/>
        <p:cNvGrpSpPr/>
        <p:nvPr/>
      </p:nvGrpSpPr>
      <p:grpSpPr>
        <a:xfrm>
          <a:off x="0" y="0"/>
          <a:ext cx="0" cy="0"/>
          <a:chOff x="0" y="0"/>
          <a:chExt cx="0" cy="0"/>
        </a:xfrm>
      </p:grpSpPr>
      <p:sp>
        <p:nvSpPr>
          <p:cNvPr id="3845" name="Google Shape;3845;g31f9b1207b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6" name="Google Shape;3846;g31f9b1207b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1" name="Shape 3851"/>
        <p:cNvGrpSpPr/>
        <p:nvPr/>
      </p:nvGrpSpPr>
      <p:grpSpPr>
        <a:xfrm>
          <a:off x="0" y="0"/>
          <a:ext cx="0" cy="0"/>
          <a:chOff x="0" y="0"/>
          <a:chExt cx="0" cy="0"/>
        </a:xfrm>
      </p:grpSpPr>
      <p:sp>
        <p:nvSpPr>
          <p:cNvPr id="3852" name="Google Shape;3852;g321819429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3" name="Google Shape;3853;g321819429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8" name="Shape 3858"/>
        <p:cNvGrpSpPr/>
        <p:nvPr/>
      </p:nvGrpSpPr>
      <p:grpSpPr>
        <a:xfrm>
          <a:off x="0" y="0"/>
          <a:ext cx="0" cy="0"/>
          <a:chOff x="0" y="0"/>
          <a:chExt cx="0" cy="0"/>
        </a:xfrm>
      </p:grpSpPr>
      <p:sp>
        <p:nvSpPr>
          <p:cNvPr id="3859" name="Google Shape;3859;g321819429d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0" name="Google Shape;3860;g321819429d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5" name="Shape 3865"/>
        <p:cNvGrpSpPr/>
        <p:nvPr/>
      </p:nvGrpSpPr>
      <p:grpSpPr>
        <a:xfrm>
          <a:off x="0" y="0"/>
          <a:ext cx="0" cy="0"/>
          <a:chOff x="0" y="0"/>
          <a:chExt cx="0" cy="0"/>
        </a:xfrm>
      </p:grpSpPr>
      <p:sp>
        <p:nvSpPr>
          <p:cNvPr id="3866" name="Google Shape;3866;g321819429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7" name="Google Shape;3867;g321819429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6" name="Shape 3746"/>
        <p:cNvGrpSpPr/>
        <p:nvPr/>
      </p:nvGrpSpPr>
      <p:grpSpPr>
        <a:xfrm>
          <a:off x="0" y="0"/>
          <a:ext cx="0" cy="0"/>
          <a:chOff x="0" y="0"/>
          <a:chExt cx="0" cy="0"/>
        </a:xfrm>
      </p:grpSpPr>
      <p:sp>
        <p:nvSpPr>
          <p:cNvPr id="3747" name="Google Shape;3747;g31af6540dc7_0_4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8" name="Google Shape;3748;g31af6540dc7_0_4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4" name="Shape 3874"/>
        <p:cNvGrpSpPr/>
        <p:nvPr/>
      </p:nvGrpSpPr>
      <p:grpSpPr>
        <a:xfrm>
          <a:off x="0" y="0"/>
          <a:ext cx="0" cy="0"/>
          <a:chOff x="0" y="0"/>
          <a:chExt cx="0" cy="0"/>
        </a:xfrm>
      </p:grpSpPr>
      <p:sp>
        <p:nvSpPr>
          <p:cNvPr id="3875" name="Google Shape;3875;g31fe0c3d3d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6" name="Google Shape;3876;g31fe0c3d3d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3" name="Shape 3883"/>
        <p:cNvGrpSpPr/>
        <p:nvPr/>
      </p:nvGrpSpPr>
      <p:grpSpPr>
        <a:xfrm>
          <a:off x="0" y="0"/>
          <a:ext cx="0" cy="0"/>
          <a:chOff x="0" y="0"/>
          <a:chExt cx="0" cy="0"/>
        </a:xfrm>
      </p:grpSpPr>
      <p:sp>
        <p:nvSpPr>
          <p:cNvPr id="3884" name="Google Shape;3884;g31fe0c3d3d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5" name="Google Shape;3885;g31fe0c3d3d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2" name="Shape 3892"/>
        <p:cNvGrpSpPr/>
        <p:nvPr/>
      </p:nvGrpSpPr>
      <p:grpSpPr>
        <a:xfrm>
          <a:off x="0" y="0"/>
          <a:ext cx="0" cy="0"/>
          <a:chOff x="0" y="0"/>
          <a:chExt cx="0" cy="0"/>
        </a:xfrm>
      </p:grpSpPr>
      <p:sp>
        <p:nvSpPr>
          <p:cNvPr id="3893" name="Google Shape;3893;g31fe0c3d3d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4" name="Google Shape;3894;g31fe0c3d3d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1" name="Shape 3901"/>
        <p:cNvGrpSpPr/>
        <p:nvPr/>
      </p:nvGrpSpPr>
      <p:grpSpPr>
        <a:xfrm>
          <a:off x="0" y="0"/>
          <a:ext cx="0" cy="0"/>
          <a:chOff x="0" y="0"/>
          <a:chExt cx="0" cy="0"/>
        </a:xfrm>
      </p:grpSpPr>
      <p:sp>
        <p:nvSpPr>
          <p:cNvPr id="3902" name="Google Shape;3902;g31fe0c3d3da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3" name="Google Shape;3903;g31fe0c3d3da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8" name="Shape 3908"/>
        <p:cNvGrpSpPr/>
        <p:nvPr/>
      </p:nvGrpSpPr>
      <p:grpSpPr>
        <a:xfrm>
          <a:off x="0" y="0"/>
          <a:ext cx="0" cy="0"/>
          <a:chOff x="0" y="0"/>
          <a:chExt cx="0" cy="0"/>
        </a:xfrm>
      </p:grpSpPr>
      <p:sp>
        <p:nvSpPr>
          <p:cNvPr id="3909" name="Google Shape;3909;g31fe0c3d3da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0" name="Google Shape;3910;g31fe0c3d3d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5" name="Shape 3915"/>
        <p:cNvGrpSpPr/>
        <p:nvPr/>
      </p:nvGrpSpPr>
      <p:grpSpPr>
        <a:xfrm>
          <a:off x="0" y="0"/>
          <a:ext cx="0" cy="0"/>
          <a:chOff x="0" y="0"/>
          <a:chExt cx="0" cy="0"/>
        </a:xfrm>
      </p:grpSpPr>
      <p:sp>
        <p:nvSpPr>
          <p:cNvPr id="3916" name="Google Shape;3916;g31fe0c3d3d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7" name="Google Shape;3917;g31fe0c3d3d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2" name="Shape 3922"/>
        <p:cNvGrpSpPr/>
        <p:nvPr/>
      </p:nvGrpSpPr>
      <p:grpSpPr>
        <a:xfrm>
          <a:off x="0" y="0"/>
          <a:ext cx="0" cy="0"/>
          <a:chOff x="0" y="0"/>
          <a:chExt cx="0" cy="0"/>
        </a:xfrm>
      </p:grpSpPr>
      <p:sp>
        <p:nvSpPr>
          <p:cNvPr id="3923" name="Google Shape;3923;g31fe0c3d3da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4" name="Google Shape;3924;g31fe0c3d3d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9" name="Shape 3929"/>
        <p:cNvGrpSpPr/>
        <p:nvPr/>
      </p:nvGrpSpPr>
      <p:grpSpPr>
        <a:xfrm>
          <a:off x="0" y="0"/>
          <a:ext cx="0" cy="0"/>
          <a:chOff x="0" y="0"/>
          <a:chExt cx="0" cy="0"/>
        </a:xfrm>
      </p:grpSpPr>
      <p:sp>
        <p:nvSpPr>
          <p:cNvPr id="3930" name="Google Shape;3930;g31ff61345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1" name="Google Shape;3931;g31ff61345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6" name="Shape 3936"/>
        <p:cNvGrpSpPr/>
        <p:nvPr/>
      </p:nvGrpSpPr>
      <p:grpSpPr>
        <a:xfrm>
          <a:off x="0" y="0"/>
          <a:ext cx="0" cy="0"/>
          <a:chOff x="0" y="0"/>
          <a:chExt cx="0" cy="0"/>
        </a:xfrm>
      </p:grpSpPr>
      <p:sp>
        <p:nvSpPr>
          <p:cNvPr id="3937" name="Google Shape;3937;g31b45048fc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8" name="Google Shape;3938;g31b45048f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3" name="Shape 3943"/>
        <p:cNvGrpSpPr/>
        <p:nvPr/>
      </p:nvGrpSpPr>
      <p:grpSpPr>
        <a:xfrm>
          <a:off x="0" y="0"/>
          <a:ext cx="0" cy="0"/>
          <a:chOff x="0" y="0"/>
          <a:chExt cx="0" cy="0"/>
        </a:xfrm>
      </p:grpSpPr>
      <p:sp>
        <p:nvSpPr>
          <p:cNvPr id="3944" name="Google Shape;3944;g31af6540dc7_0_2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5" name="Google Shape;3945;g31af6540dc7_0_2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3" name="Shape 3753"/>
        <p:cNvGrpSpPr/>
        <p:nvPr/>
      </p:nvGrpSpPr>
      <p:grpSpPr>
        <a:xfrm>
          <a:off x="0" y="0"/>
          <a:ext cx="0" cy="0"/>
          <a:chOff x="0" y="0"/>
          <a:chExt cx="0" cy="0"/>
        </a:xfrm>
      </p:grpSpPr>
      <p:sp>
        <p:nvSpPr>
          <p:cNvPr id="3754" name="Google Shape;3754;g31ef0e84f0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5" name="Google Shape;3755;g31ef0e84f0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9" name="Shape 3949"/>
        <p:cNvGrpSpPr/>
        <p:nvPr/>
      </p:nvGrpSpPr>
      <p:grpSpPr>
        <a:xfrm>
          <a:off x="0" y="0"/>
          <a:ext cx="0" cy="0"/>
          <a:chOff x="0" y="0"/>
          <a:chExt cx="0" cy="0"/>
        </a:xfrm>
      </p:grpSpPr>
      <p:sp>
        <p:nvSpPr>
          <p:cNvPr id="3950" name="Google Shape;3950;g3220fa7ef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1" name="Google Shape;3951;g3220fa7ef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6" name="Shape 3956"/>
        <p:cNvGrpSpPr/>
        <p:nvPr/>
      </p:nvGrpSpPr>
      <p:grpSpPr>
        <a:xfrm>
          <a:off x="0" y="0"/>
          <a:ext cx="0" cy="0"/>
          <a:chOff x="0" y="0"/>
          <a:chExt cx="0" cy="0"/>
        </a:xfrm>
      </p:grpSpPr>
      <p:sp>
        <p:nvSpPr>
          <p:cNvPr id="3957" name="Google Shape;3957;g31fe0c3d3d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8" name="Google Shape;3958;g31fe0c3d3d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0" name="Shape 3760"/>
        <p:cNvGrpSpPr/>
        <p:nvPr/>
      </p:nvGrpSpPr>
      <p:grpSpPr>
        <a:xfrm>
          <a:off x="0" y="0"/>
          <a:ext cx="0" cy="0"/>
          <a:chOff x="0" y="0"/>
          <a:chExt cx="0" cy="0"/>
        </a:xfrm>
      </p:grpSpPr>
      <p:sp>
        <p:nvSpPr>
          <p:cNvPr id="3761" name="Google Shape;3761;g323cf9e3af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2" name="Google Shape;3762;g323cf9e3af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7" name="Shape 3767"/>
        <p:cNvGrpSpPr/>
        <p:nvPr/>
      </p:nvGrpSpPr>
      <p:grpSpPr>
        <a:xfrm>
          <a:off x="0" y="0"/>
          <a:ext cx="0" cy="0"/>
          <a:chOff x="0" y="0"/>
          <a:chExt cx="0" cy="0"/>
        </a:xfrm>
      </p:grpSpPr>
      <p:sp>
        <p:nvSpPr>
          <p:cNvPr id="3768" name="Google Shape;3768;g323cf9e3af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9" name="Google Shape;3769;g323cf9e3af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4" name="Shape 3774"/>
        <p:cNvGrpSpPr/>
        <p:nvPr/>
      </p:nvGrpSpPr>
      <p:grpSpPr>
        <a:xfrm>
          <a:off x="0" y="0"/>
          <a:ext cx="0" cy="0"/>
          <a:chOff x="0" y="0"/>
          <a:chExt cx="0" cy="0"/>
        </a:xfrm>
      </p:grpSpPr>
      <p:sp>
        <p:nvSpPr>
          <p:cNvPr id="3775" name="Google Shape;3775;g323ef3ee51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6" name="Google Shape;3776;g323ef3ee51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1" name="Shape 3781"/>
        <p:cNvGrpSpPr/>
        <p:nvPr/>
      </p:nvGrpSpPr>
      <p:grpSpPr>
        <a:xfrm>
          <a:off x="0" y="0"/>
          <a:ext cx="0" cy="0"/>
          <a:chOff x="0" y="0"/>
          <a:chExt cx="0" cy="0"/>
        </a:xfrm>
      </p:grpSpPr>
      <p:sp>
        <p:nvSpPr>
          <p:cNvPr id="3782" name="Google Shape;3782;g323ef3ee51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3" name="Google Shape;3783;g323ef3ee51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8" name="Shape 3788"/>
        <p:cNvGrpSpPr/>
        <p:nvPr/>
      </p:nvGrpSpPr>
      <p:grpSpPr>
        <a:xfrm>
          <a:off x="0" y="0"/>
          <a:ext cx="0" cy="0"/>
          <a:chOff x="0" y="0"/>
          <a:chExt cx="0" cy="0"/>
        </a:xfrm>
      </p:grpSpPr>
      <p:sp>
        <p:nvSpPr>
          <p:cNvPr id="3789" name="Google Shape;3789;g323ef3ee51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0" name="Google Shape;3790;g323ef3ee51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5" name="Shape 3795"/>
        <p:cNvGrpSpPr/>
        <p:nvPr/>
      </p:nvGrpSpPr>
      <p:grpSpPr>
        <a:xfrm>
          <a:off x="0" y="0"/>
          <a:ext cx="0" cy="0"/>
          <a:chOff x="0" y="0"/>
          <a:chExt cx="0" cy="0"/>
        </a:xfrm>
      </p:grpSpPr>
      <p:sp>
        <p:nvSpPr>
          <p:cNvPr id="3796" name="Google Shape;3796;g31f9b1207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7" name="Google Shape;3797;g31f9b1207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9" name="Shape 9"/>
        <p:cNvGrpSpPr/>
        <p:nvPr/>
      </p:nvGrpSpPr>
      <p:grpSpPr>
        <a:xfrm>
          <a:off x="0" y="0"/>
          <a:ext cx="0" cy="0"/>
          <a:chOff x="0" y="0"/>
          <a:chExt cx="0" cy="0"/>
        </a:xfrm>
      </p:grpSpPr>
      <p:sp>
        <p:nvSpPr>
          <p:cNvPr id="10" name="Google Shape;10;p2"/>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 name="Google Shape;11;p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lt1"/>
                </a:solidFill>
                <a:latin typeface="Lexend"/>
                <a:ea typeface="Lexend"/>
                <a:cs typeface="Lexend"/>
                <a:sym typeface="Lexend"/>
              </a:defRPr>
            </a:lvl1pPr>
            <a:lvl2pPr lvl="1">
              <a:buNone/>
              <a:defRPr sz="1300">
                <a:solidFill>
                  <a:schemeClr val="lt1"/>
                </a:solidFill>
                <a:latin typeface="Lexend"/>
                <a:ea typeface="Lexend"/>
                <a:cs typeface="Lexend"/>
                <a:sym typeface="Lexend"/>
              </a:defRPr>
            </a:lvl2pPr>
            <a:lvl3pPr lvl="2">
              <a:buNone/>
              <a:defRPr sz="1300">
                <a:solidFill>
                  <a:schemeClr val="lt1"/>
                </a:solidFill>
                <a:latin typeface="Lexend"/>
                <a:ea typeface="Lexend"/>
                <a:cs typeface="Lexend"/>
                <a:sym typeface="Lexend"/>
              </a:defRPr>
            </a:lvl3pPr>
            <a:lvl4pPr lvl="3">
              <a:buNone/>
              <a:defRPr sz="1300">
                <a:solidFill>
                  <a:schemeClr val="lt1"/>
                </a:solidFill>
                <a:latin typeface="Lexend"/>
                <a:ea typeface="Lexend"/>
                <a:cs typeface="Lexend"/>
                <a:sym typeface="Lexend"/>
              </a:defRPr>
            </a:lvl4pPr>
            <a:lvl5pPr lvl="4">
              <a:buNone/>
              <a:defRPr sz="1300">
                <a:solidFill>
                  <a:schemeClr val="lt1"/>
                </a:solidFill>
                <a:latin typeface="Lexend"/>
                <a:ea typeface="Lexend"/>
                <a:cs typeface="Lexend"/>
                <a:sym typeface="Lexend"/>
              </a:defRPr>
            </a:lvl5pPr>
            <a:lvl6pPr lvl="5">
              <a:buNone/>
              <a:defRPr sz="1300">
                <a:solidFill>
                  <a:schemeClr val="lt1"/>
                </a:solidFill>
                <a:latin typeface="Lexend"/>
                <a:ea typeface="Lexend"/>
                <a:cs typeface="Lexend"/>
                <a:sym typeface="Lexend"/>
              </a:defRPr>
            </a:lvl6pPr>
            <a:lvl7pPr lvl="6">
              <a:buNone/>
              <a:defRPr sz="1300">
                <a:solidFill>
                  <a:schemeClr val="lt1"/>
                </a:solidFill>
                <a:latin typeface="Lexend"/>
                <a:ea typeface="Lexend"/>
                <a:cs typeface="Lexend"/>
                <a:sym typeface="Lexend"/>
              </a:defRPr>
            </a:lvl7pPr>
            <a:lvl8pPr lvl="7">
              <a:buNone/>
              <a:defRPr sz="1300">
                <a:solidFill>
                  <a:schemeClr val="lt1"/>
                </a:solidFill>
                <a:latin typeface="Lexend"/>
                <a:ea typeface="Lexend"/>
                <a:cs typeface="Lexend"/>
                <a:sym typeface="Lexend"/>
              </a:defRPr>
            </a:lvl8pPr>
            <a:lvl9pPr lvl="8">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559" name="Shape 559"/>
        <p:cNvGrpSpPr/>
        <p:nvPr/>
      </p:nvGrpSpPr>
      <p:grpSpPr>
        <a:xfrm>
          <a:off x="0" y="0"/>
          <a:ext cx="0" cy="0"/>
          <a:chOff x="0" y="0"/>
          <a:chExt cx="0" cy="0"/>
        </a:xfrm>
      </p:grpSpPr>
      <p:grpSp>
        <p:nvGrpSpPr>
          <p:cNvPr id="560" name="Google Shape;560;p11"/>
          <p:cNvGrpSpPr/>
          <p:nvPr/>
        </p:nvGrpSpPr>
        <p:grpSpPr>
          <a:xfrm>
            <a:off x="-6096" y="-3429"/>
            <a:ext cx="9156192" cy="5150358"/>
            <a:chOff x="0" y="0"/>
            <a:chExt cx="12192000" cy="6858000"/>
          </a:xfrm>
        </p:grpSpPr>
        <p:sp>
          <p:nvSpPr>
            <p:cNvPr id="561" name="Google Shape;561;p1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1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1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1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1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1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1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1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1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1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1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1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1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1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1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1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1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1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1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1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1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1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1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1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1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1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1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1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1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1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1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1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1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1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1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6" name="Google Shape;596;p1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7" name="Google Shape;597;p1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8" name="Google Shape;598;p1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9" name="Google Shape;599;p1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0" name="Google Shape;600;p1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1" name="Google Shape;601;p1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2" name="Google Shape;602;p1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1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1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1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1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1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1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1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1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1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1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1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1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1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1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1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1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1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20" name="Google Shape;620;p1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21" name="Google Shape;621;p1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2" name="Google Shape;622;p11"/>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23" name="Google Shape;623;p11"/>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24" name="Google Shape;624;p1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25" name="Google Shape;625;p1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26" name="Shape 626"/>
        <p:cNvGrpSpPr/>
        <p:nvPr/>
      </p:nvGrpSpPr>
      <p:grpSpPr>
        <a:xfrm>
          <a:off x="0" y="0"/>
          <a:ext cx="0" cy="0"/>
          <a:chOff x="0" y="0"/>
          <a:chExt cx="0" cy="0"/>
        </a:xfrm>
      </p:grpSpPr>
      <p:grpSp>
        <p:nvGrpSpPr>
          <p:cNvPr id="627" name="Google Shape;627;p12"/>
          <p:cNvGrpSpPr/>
          <p:nvPr/>
        </p:nvGrpSpPr>
        <p:grpSpPr>
          <a:xfrm>
            <a:off x="-6096" y="-3429"/>
            <a:ext cx="9156192" cy="5150358"/>
            <a:chOff x="0" y="0"/>
            <a:chExt cx="12192000" cy="6858000"/>
          </a:xfrm>
        </p:grpSpPr>
        <p:sp>
          <p:nvSpPr>
            <p:cNvPr id="628" name="Google Shape;628;p1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1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1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1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1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1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1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1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1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1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1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1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1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1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1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1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1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1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1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1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1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1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1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1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1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1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1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1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1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1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1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1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1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1" name="Google Shape;661;p1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2" name="Google Shape;662;p1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3" name="Google Shape;663;p1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4" name="Google Shape;664;p1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5" name="Google Shape;665;p1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6" name="Google Shape;666;p1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7" name="Google Shape;667;p1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8" name="Google Shape;668;p1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1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1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1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1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1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1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1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1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1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1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1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1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1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1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1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1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1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1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87" name="Google Shape;687;p1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88" name="Google Shape;688;p1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9" name="Google Shape;689;p12"/>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90" name="Google Shape;690;p12"/>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91" name="Google Shape;691;p12"/>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92" name="Google Shape;692;p1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693" name="Google Shape;693;p1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694" name="Shape 694"/>
        <p:cNvGrpSpPr/>
        <p:nvPr/>
      </p:nvGrpSpPr>
      <p:grpSpPr>
        <a:xfrm>
          <a:off x="0" y="0"/>
          <a:ext cx="0" cy="0"/>
          <a:chOff x="0" y="0"/>
          <a:chExt cx="0" cy="0"/>
        </a:xfrm>
      </p:grpSpPr>
      <p:grpSp>
        <p:nvGrpSpPr>
          <p:cNvPr id="695" name="Google Shape;695;p13"/>
          <p:cNvGrpSpPr/>
          <p:nvPr/>
        </p:nvGrpSpPr>
        <p:grpSpPr>
          <a:xfrm>
            <a:off x="-6096" y="-3429"/>
            <a:ext cx="9156192" cy="5150358"/>
            <a:chOff x="0" y="0"/>
            <a:chExt cx="12192000" cy="6858000"/>
          </a:xfrm>
        </p:grpSpPr>
        <p:sp>
          <p:nvSpPr>
            <p:cNvPr id="696" name="Google Shape;696;p1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1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1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1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1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1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1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1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1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1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1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1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1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1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1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1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1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1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1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1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1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1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1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1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1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1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1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1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1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1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1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7" name="Google Shape;727;p1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8" name="Google Shape;728;p1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9" name="Google Shape;729;p1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0" name="Google Shape;730;p1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1" name="Google Shape;731;p1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2" name="Google Shape;732;p1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3" name="Google Shape;733;p1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4" name="Google Shape;734;p1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5" name="Google Shape;735;p1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1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1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1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1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1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1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1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1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1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1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1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1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1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1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1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1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1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1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1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55" name="Google Shape;755;p1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56" name="Google Shape;756;p1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7" name="Google Shape;757;p13"/>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8" name="Google Shape;758;p1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759" name="Google Shape;759;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60" name="Shape 760"/>
        <p:cNvGrpSpPr/>
        <p:nvPr/>
      </p:nvGrpSpPr>
      <p:grpSpPr>
        <a:xfrm>
          <a:off x="0" y="0"/>
          <a:ext cx="0" cy="0"/>
          <a:chOff x="0" y="0"/>
          <a:chExt cx="0" cy="0"/>
        </a:xfrm>
      </p:grpSpPr>
      <p:grpSp>
        <p:nvGrpSpPr>
          <p:cNvPr id="761" name="Google Shape;761;p14"/>
          <p:cNvGrpSpPr/>
          <p:nvPr/>
        </p:nvGrpSpPr>
        <p:grpSpPr>
          <a:xfrm>
            <a:off x="-6096" y="-3429"/>
            <a:ext cx="9156192" cy="5150358"/>
            <a:chOff x="0" y="0"/>
            <a:chExt cx="12192000" cy="6858000"/>
          </a:xfrm>
        </p:grpSpPr>
        <p:sp>
          <p:nvSpPr>
            <p:cNvPr id="762" name="Google Shape;762;p1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1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1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1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1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1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1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1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1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1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1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1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1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1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1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1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1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1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1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1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1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1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1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1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1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1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1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1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1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1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1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1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4" name="Google Shape;794;p1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5" name="Google Shape;795;p1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6" name="Google Shape;796;p1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7" name="Google Shape;797;p1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8" name="Google Shape;798;p1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9" name="Google Shape;799;p1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0" name="Google Shape;800;p1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1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1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1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1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1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1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1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1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1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1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1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1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1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1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1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1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1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1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1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1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21" name="Google Shape;821;p1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22" name="Google Shape;822;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3" name="Google Shape;823;p14"/>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24" name="Google Shape;824;p14"/>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5" name="Google Shape;825;p14"/>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26" name="Google Shape;82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827" name="Google Shape;827;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28" name="Shape 828"/>
        <p:cNvGrpSpPr/>
        <p:nvPr/>
      </p:nvGrpSpPr>
      <p:grpSpPr>
        <a:xfrm>
          <a:off x="0" y="0"/>
          <a:ext cx="0" cy="0"/>
          <a:chOff x="0" y="0"/>
          <a:chExt cx="0" cy="0"/>
        </a:xfrm>
      </p:grpSpPr>
      <p:grpSp>
        <p:nvGrpSpPr>
          <p:cNvPr id="829" name="Google Shape;829;p15"/>
          <p:cNvGrpSpPr/>
          <p:nvPr/>
        </p:nvGrpSpPr>
        <p:grpSpPr>
          <a:xfrm>
            <a:off x="-6096" y="-3429"/>
            <a:ext cx="9156192" cy="5150358"/>
            <a:chOff x="0" y="0"/>
            <a:chExt cx="12192000" cy="6858000"/>
          </a:xfrm>
        </p:grpSpPr>
        <p:sp>
          <p:nvSpPr>
            <p:cNvPr id="830" name="Google Shape;830;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9" name="Google Shape;859;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0" name="Google Shape;860;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1" name="Google Shape;861;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2" name="Google Shape;862;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3" name="Google Shape;863;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4" name="Google Shape;864;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5" name="Google Shape;865;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6" name="Google Shape;866;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7" name="Google Shape;867;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89" name="Google Shape;889;p1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90" name="Google Shape;890;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1" name="Google Shape;891;p15"/>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2" name="Google Shape;892;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893" name="Google Shape;893;p1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894" name="Shape 894"/>
        <p:cNvGrpSpPr/>
        <p:nvPr/>
      </p:nvGrpSpPr>
      <p:grpSpPr>
        <a:xfrm>
          <a:off x="0" y="0"/>
          <a:ext cx="0" cy="0"/>
          <a:chOff x="0" y="0"/>
          <a:chExt cx="0" cy="0"/>
        </a:xfrm>
      </p:grpSpPr>
      <p:sp>
        <p:nvSpPr>
          <p:cNvPr id="895" name="Google Shape;895;p16"/>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96" name="Google Shape;896;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97" name="Google Shape;89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98" name="Shape 898"/>
        <p:cNvGrpSpPr/>
        <p:nvPr/>
      </p:nvGrpSpPr>
      <p:grpSpPr>
        <a:xfrm>
          <a:off x="0" y="0"/>
          <a:ext cx="0" cy="0"/>
          <a:chOff x="0" y="0"/>
          <a:chExt cx="0" cy="0"/>
        </a:xfrm>
      </p:grpSpPr>
      <p:sp>
        <p:nvSpPr>
          <p:cNvPr id="899" name="Google Shape;899;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01" name="Google Shape;901;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02" name="Google Shape;902;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03" name="Google Shape;9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04" name="Shape 904"/>
        <p:cNvGrpSpPr/>
        <p:nvPr/>
      </p:nvGrpSpPr>
      <p:grpSpPr>
        <a:xfrm>
          <a:off x="0" y="0"/>
          <a:ext cx="0" cy="0"/>
          <a:chOff x="0" y="0"/>
          <a:chExt cx="0" cy="0"/>
        </a:xfrm>
      </p:grpSpPr>
      <p:grpSp>
        <p:nvGrpSpPr>
          <p:cNvPr id="905" name="Google Shape;905;p18"/>
          <p:cNvGrpSpPr/>
          <p:nvPr/>
        </p:nvGrpSpPr>
        <p:grpSpPr>
          <a:xfrm>
            <a:off x="-6096" y="-3429"/>
            <a:ext cx="9156192" cy="5150358"/>
            <a:chOff x="0" y="0"/>
            <a:chExt cx="12192000" cy="6858000"/>
          </a:xfrm>
        </p:grpSpPr>
        <p:sp>
          <p:nvSpPr>
            <p:cNvPr id="906" name="Google Shape;906;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6" name="Google Shape;926;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7" name="Google Shape;927;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8" name="Google Shape;928;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9" name="Google Shape;929;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0" name="Google Shape;930;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1" name="Google Shape;931;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2" name="Google Shape;932;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3" name="Google Shape;933;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4" name="Google Shape;934;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5" name="Google Shape;935;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6" name="Google Shape;936;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7" name="Google Shape;937;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8" name="Google Shape;938;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9" name="Google Shape;939;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0" name="Google Shape;940;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1" name="Google Shape;941;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2" name="Google Shape;942;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65" name="Google Shape;965;p1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66" name="Google Shape;966;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7" name="Google Shape;967;p1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8" name="Google Shape;968;p18"/>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9" name="Google Shape;969;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970" name="Google Shape;970;p1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971" name="Shape 971"/>
        <p:cNvGrpSpPr/>
        <p:nvPr/>
      </p:nvGrpSpPr>
      <p:grpSpPr>
        <a:xfrm>
          <a:off x="0" y="0"/>
          <a:ext cx="0" cy="0"/>
          <a:chOff x="0" y="0"/>
          <a:chExt cx="0" cy="0"/>
        </a:xfrm>
      </p:grpSpPr>
      <p:grpSp>
        <p:nvGrpSpPr>
          <p:cNvPr id="972" name="Google Shape;972;p19"/>
          <p:cNvGrpSpPr/>
          <p:nvPr/>
        </p:nvGrpSpPr>
        <p:grpSpPr>
          <a:xfrm>
            <a:off x="-6096" y="-3429"/>
            <a:ext cx="9156192" cy="5150358"/>
            <a:chOff x="0" y="0"/>
            <a:chExt cx="12192000" cy="6858000"/>
          </a:xfrm>
        </p:grpSpPr>
        <p:sp>
          <p:nvSpPr>
            <p:cNvPr id="973" name="Google Shape;973;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1" name="Google Shape;1001;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2" name="Google Shape;1002;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3" name="Google Shape;1003;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4" name="Google Shape;1004;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5" name="Google Shape;1005;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6" name="Google Shape;1006;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7" name="Google Shape;1007;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8" name="Google Shape;1008;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32" name="Google Shape;1032;p1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33" name="Google Shape;1033;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4" name="Google Shape;1034;p19"/>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35" name="Google Shape;103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036" name="Google Shape;1036;p1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37" name="Shape 1037"/>
        <p:cNvGrpSpPr/>
        <p:nvPr/>
      </p:nvGrpSpPr>
      <p:grpSpPr>
        <a:xfrm>
          <a:off x="0" y="0"/>
          <a:ext cx="0" cy="0"/>
          <a:chOff x="0" y="0"/>
          <a:chExt cx="0" cy="0"/>
        </a:xfrm>
      </p:grpSpPr>
      <p:grpSp>
        <p:nvGrpSpPr>
          <p:cNvPr id="1038" name="Google Shape;1038;p20"/>
          <p:cNvGrpSpPr/>
          <p:nvPr/>
        </p:nvGrpSpPr>
        <p:grpSpPr>
          <a:xfrm>
            <a:off x="-6096" y="-3429"/>
            <a:ext cx="9156192" cy="5150358"/>
            <a:chOff x="0" y="0"/>
            <a:chExt cx="12192000" cy="6858000"/>
          </a:xfrm>
        </p:grpSpPr>
        <p:sp>
          <p:nvSpPr>
            <p:cNvPr id="1039" name="Google Shape;1039;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7" name="Google Shape;1067;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8" name="Google Shape;1068;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9" name="Google Shape;1069;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0" name="Google Shape;1070;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1" name="Google Shape;1071;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2" name="Google Shape;1072;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3" name="Google Shape;1073;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98" name="Google Shape;1098;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99" name="Google Shape;1099;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0" name="Google Shape;1100;p20"/>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01" name="Google Shape;1101;p20"/>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2" name="Google Shape;1102;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103" name="Google Shape;1103;p2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13" name="Shape 13"/>
        <p:cNvGrpSpPr/>
        <p:nvPr/>
      </p:nvGrpSpPr>
      <p:grpSpPr>
        <a:xfrm>
          <a:off x="0" y="0"/>
          <a:ext cx="0" cy="0"/>
          <a:chOff x="0" y="0"/>
          <a:chExt cx="0" cy="0"/>
        </a:xfrm>
      </p:grpSpPr>
      <p:grpSp>
        <p:nvGrpSpPr>
          <p:cNvPr id="14" name="Google Shape;14;p3"/>
          <p:cNvGrpSpPr/>
          <p:nvPr/>
        </p:nvGrpSpPr>
        <p:grpSpPr>
          <a:xfrm>
            <a:off x="-6096" y="-3429"/>
            <a:ext cx="9156192" cy="5150358"/>
            <a:chOff x="0" y="0"/>
            <a:chExt cx="12192000" cy="6858000"/>
          </a:xfrm>
        </p:grpSpPr>
        <p:sp>
          <p:nvSpPr>
            <p:cNvPr id="15" name="Google Shape;15;p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 name="Google Shape;16;p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 name="Google Shape;17;p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 name="Google Shape;18;p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 name="Google Shape;19;p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 name="Google Shape;20;p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 name="Google Shape;21;p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 name="Google Shape;22;p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 name="Google Shape;23;p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 name="Google Shape;24;p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 name="Google Shape;25;p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 name="Google Shape;26;p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 name="Google Shape;27;p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 name="Google Shape;28;p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 name="Google Shape;29;p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 name="Google Shape;30;p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 name="Google Shape;31;p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 name="Google Shape;32;p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 name="Google Shape;33;p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 name="Google Shape;34;p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 name="Google Shape;35;p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 name="Google Shape;36;p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 name="Google Shape;37;p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 name="Google Shape;38;p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 name="Google Shape;39;p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 name="Google Shape;40;p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 name="Google Shape;41;p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 name="Google Shape;42;p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 name="Google Shape;43;p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 name="Google Shape;44;p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 name="Google Shape;45;p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 name="Google Shape;46;p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 name="Google Shape;47;p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 name="Google Shape;48;p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 name="Google Shape;49;p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 name="Google Shape;50;p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 name="Google Shape;51;p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 name="Google Shape;52;p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 name="Google Shape;53;p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 name="Google Shape;54;p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 name="Google Shape;55;p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 name="Google Shape;56;p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 name="Google Shape;57;p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 name="Google Shape;58;p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 name="Google Shape;59;p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 name="Google Shape;60;p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 name="Google Shape;61;p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 name="Google Shape;62;p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 name="Google Shape;63;p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 name="Google Shape;64;p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4" name="Google Shape;74;p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76" name="Google Shape;76;p3"/>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77" name="Google Shape;77;p3"/>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78" name="Google Shape;78;p3"/>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79" name="Google Shape;79;p3"/>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 name="Google Shape;81;p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lt1"/>
                </a:solidFill>
                <a:latin typeface="Lexend"/>
                <a:ea typeface="Lexend"/>
                <a:cs typeface="Lexend"/>
                <a:sym typeface="Lexend"/>
              </a:defRPr>
            </a:lvl1pPr>
            <a:lvl2pPr lvl="1">
              <a:buNone/>
              <a:defRPr sz="1300">
                <a:solidFill>
                  <a:schemeClr val="lt1"/>
                </a:solidFill>
                <a:latin typeface="Lexend"/>
                <a:ea typeface="Lexend"/>
                <a:cs typeface="Lexend"/>
                <a:sym typeface="Lexend"/>
              </a:defRPr>
            </a:lvl2pPr>
            <a:lvl3pPr lvl="2">
              <a:buNone/>
              <a:defRPr sz="1300">
                <a:solidFill>
                  <a:schemeClr val="lt1"/>
                </a:solidFill>
                <a:latin typeface="Lexend"/>
                <a:ea typeface="Lexend"/>
                <a:cs typeface="Lexend"/>
                <a:sym typeface="Lexend"/>
              </a:defRPr>
            </a:lvl3pPr>
            <a:lvl4pPr lvl="3">
              <a:buNone/>
              <a:defRPr sz="1300">
                <a:solidFill>
                  <a:schemeClr val="lt1"/>
                </a:solidFill>
                <a:latin typeface="Lexend"/>
                <a:ea typeface="Lexend"/>
                <a:cs typeface="Lexend"/>
                <a:sym typeface="Lexend"/>
              </a:defRPr>
            </a:lvl4pPr>
            <a:lvl5pPr lvl="4">
              <a:buNone/>
              <a:defRPr sz="1300">
                <a:solidFill>
                  <a:schemeClr val="lt1"/>
                </a:solidFill>
                <a:latin typeface="Lexend"/>
                <a:ea typeface="Lexend"/>
                <a:cs typeface="Lexend"/>
                <a:sym typeface="Lexend"/>
              </a:defRPr>
            </a:lvl5pPr>
            <a:lvl6pPr lvl="5">
              <a:buNone/>
              <a:defRPr sz="1300">
                <a:solidFill>
                  <a:schemeClr val="lt1"/>
                </a:solidFill>
                <a:latin typeface="Lexend"/>
                <a:ea typeface="Lexend"/>
                <a:cs typeface="Lexend"/>
                <a:sym typeface="Lexend"/>
              </a:defRPr>
            </a:lvl6pPr>
            <a:lvl7pPr lvl="6">
              <a:buNone/>
              <a:defRPr sz="1300">
                <a:solidFill>
                  <a:schemeClr val="lt1"/>
                </a:solidFill>
                <a:latin typeface="Lexend"/>
                <a:ea typeface="Lexend"/>
                <a:cs typeface="Lexend"/>
                <a:sym typeface="Lexend"/>
              </a:defRPr>
            </a:lvl7pPr>
            <a:lvl8pPr lvl="7">
              <a:buNone/>
              <a:defRPr sz="1300">
                <a:solidFill>
                  <a:schemeClr val="lt1"/>
                </a:solidFill>
                <a:latin typeface="Lexend"/>
                <a:ea typeface="Lexend"/>
                <a:cs typeface="Lexend"/>
                <a:sym typeface="Lexend"/>
              </a:defRPr>
            </a:lvl8pPr>
            <a:lvl9pPr lvl="8">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04" name="Shape 1104"/>
        <p:cNvGrpSpPr/>
        <p:nvPr/>
      </p:nvGrpSpPr>
      <p:grpSpPr>
        <a:xfrm>
          <a:off x="0" y="0"/>
          <a:ext cx="0" cy="0"/>
          <a:chOff x="0" y="0"/>
          <a:chExt cx="0" cy="0"/>
        </a:xfrm>
      </p:grpSpPr>
      <p:grpSp>
        <p:nvGrpSpPr>
          <p:cNvPr id="1105" name="Google Shape;1105;p21"/>
          <p:cNvGrpSpPr/>
          <p:nvPr/>
        </p:nvGrpSpPr>
        <p:grpSpPr>
          <a:xfrm>
            <a:off x="-6096" y="-3429"/>
            <a:ext cx="9156192" cy="5150358"/>
            <a:chOff x="0" y="0"/>
            <a:chExt cx="12192000" cy="6858000"/>
          </a:xfrm>
        </p:grpSpPr>
        <p:sp>
          <p:nvSpPr>
            <p:cNvPr id="1106" name="Google Shape;1106;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2" name="Google Shape;1132;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3" name="Google Shape;1133;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4" name="Google Shape;1134;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5" name="Google Shape;1135;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6" name="Google Shape;1136;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7" name="Google Shape;1137;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8" name="Google Shape;1138;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9" name="Google Shape;1139;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65" name="Google Shape;1165;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66" name="Google Shape;1166;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67" name="Google Shape;1167;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168" name="Google Shape;1168;p2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169" name="Shape 1169"/>
        <p:cNvGrpSpPr/>
        <p:nvPr/>
      </p:nvGrpSpPr>
      <p:grpSpPr>
        <a:xfrm>
          <a:off x="0" y="0"/>
          <a:ext cx="0" cy="0"/>
          <a:chOff x="0" y="0"/>
          <a:chExt cx="0" cy="0"/>
        </a:xfrm>
      </p:grpSpPr>
      <p:sp>
        <p:nvSpPr>
          <p:cNvPr id="1170" name="Google Shape;1170;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71" name="Google Shape;1171;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2" name="Google Shape;1172;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173" name="Google Shape;1173;p2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174" name="Shape 1174"/>
        <p:cNvGrpSpPr/>
        <p:nvPr/>
      </p:nvGrpSpPr>
      <p:grpSpPr>
        <a:xfrm>
          <a:off x="0" y="0"/>
          <a:ext cx="0" cy="0"/>
          <a:chOff x="0" y="0"/>
          <a:chExt cx="0" cy="0"/>
        </a:xfrm>
      </p:grpSpPr>
      <p:sp>
        <p:nvSpPr>
          <p:cNvPr id="1175" name="Google Shape;1175;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176" name="Google Shape;1176;p23"/>
          <p:cNvGrpSpPr/>
          <p:nvPr/>
        </p:nvGrpSpPr>
        <p:grpSpPr>
          <a:xfrm>
            <a:off x="-6096" y="-3429"/>
            <a:ext cx="9156192" cy="5150358"/>
            <a:chOff x="0" y="0"/>
            <a:chExt cx="12192000" cy="6858000"/>
          </a:xfrm>
        </p:grpSpPr>
        <p:sp>
          <p:nvSpPr>
            <p:cNvPr id="1177" name="Google Shape;1177;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8" name="Google Shape;1198;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9" name="Google Shape;1199;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0" name="Google Shape;1200;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1" name="Google Shape;1201;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2" name="Google Shape;1202;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3" name="Google Shape;1203;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4" name="Google Shape;1204;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5" name="Google Shape;1205;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6" name="Google Shape;1206;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7" name="Google Shape;1207;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8" name="Google Shape;1208;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6" name="Google Shape;1236;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7" name="Google Shape;1237;p23"/>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38" name="Google Shape;1238;p23"/>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9" name="Google Shape;1239;p23"/>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0" name="Google Shape;1240;p23"/>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1" name="Google Shape;1241;p23"/>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2" name="Google Shape;1242;p23"/>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3" name="Google Shape;1243;p23"/>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4" name="Google Shape;1244;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45" name="Google Shape;1245;p2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46" name="Shape 1246"/>
        <p:cNvGrpSpPr/>
        <p:nvPr/>
      </p:nvGrpSpPr>
      <p:grpSpPr>
        <a:xfrm>
          <a:off x="0" y="0"/>
          <a:ext cx="0" cy="0"/>
          <a:chOff x="0" y="0"/>
          <a:chExt cx="0" cy="0"/>
        </a:xfrm>
      </p:grpSpPr>
      <p:sp>
        <p:nvSpPr>
          <p:cNvPr id="1247" name="Google Shape;124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48" name="Google Shape;1248;p24"/>
          <p:cNvGrpSpPr/>
          <p:nvPr/>
        </p:nvGrpSpPr>
        <p:grpSpPr>
          <a:xfrm>
            <a:off x="-6096" y="-3429"/>
            <a:ext cx="9156192" cy="5150358"/>
            <a:chOff x="0" y="0"/>
            <a:chExt cx="12192000" cy="6858000"/>
          </a:xfrm>
        </p:grpSpPr>
        <p:sp>
          <p:nvSpPr>
            <p:cNvPr id="1249" name="Google Shape;1249;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7" name="Google Shape;1267;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8" name="Google Shape;1268;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9" name="Google Shape;1269;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0" name="Google Shape;1270;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1" name="Google Shape;1271;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2" name="Google Shape;1272;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3" name="Google Shape;1273;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4" name="Google Shape;1274;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5" name="Google Shape;1275;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6" name="Google Shape;1276;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7" name="Google Shape;1277;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8" name="Google Shape;1278;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9" name="Google Shape;1279;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08" name="Google Shape;130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9" name="Google Shape;1309;p24"/>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10" name="Google Shape;1310;p24"/>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11" name="Google Shape;1311;p24"/>
          <p:cNvSpPr/>
          <p:nvPr>
            <p:ph idx="2" type="pic"/>
          </p:nvPr>
        </p:nvSpPr>
        <p:spPr>
          <a:xfrm>
            <a:off x="3769050" y="2304400"/>
            <a:ext cx="5156700" cy="2568600"/>
          </a:xfrm>
          <a:prstGeom prst="roundRect">
            <a:avLst>
              <a:gd fmla="val 4123" name="adj"/>
            </a:avLst>
          </a:prstGeom>
          <a:noFill/>
          <a:ln>
            <a:noFill/>
          </a:ln>
        </p:spPr>
      </p:sp>
      <p:sp>
        <p:nvSpPr>
          <p:cNvPr id="1312" name="Google Shape;131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313" name="Google Shape;1313;p2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14" name="Shape 1314"/>
        <p:cNvGrpSpPr/>
        <p:nvPr/>
      </p:nvGrpSpPr>
      <p:grpSpPr>
        <a:xfrm>
          <a:off x="0" y="0"/>
          <a:ext cx="0" cy="0"/>
          <a:chOff x="0" y="0"/>
          <a:chExt cx="0" cy="0"/>
        </a:xfrm>
      </p:grpSpPr>
      <p:sp>
        <p:nvSpPr>
          <p:cNvPr id="1315" name="Google Shape;1315;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16" name="Google Shape;1316;p25"/>
          <p:cNvGrpSpPr/>
          <p:nvPr/>
        </p:nvGrpSpPr>
        <p:grpSpPr>
          <a:xfrm>
            <a:off x="-6096" y="-3429"/>
            <a:ext cx="9156192" cy="5150358"/>
            <a:chOff x="0" y="0"/>
            <a:chExt cx="12192000" cy="6858000"/>
          </a:xfrm>
        </p:grpSpPr>
        <p:sp>
          <p:nvSpPr>
            <p:cNvPr id="1317" name="Google Shape;1317;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8" name="Google Shape;1338;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9" name="Google Shape;1339;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0" name="Google Shape;1340;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1" name="Google Shape;1341;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2" name="Google Shape;1342;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3" name="Google Shape;1343;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4" name="Google Shape;1344;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5" name="Google Shape;1345;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6" name="Google Shape;1346;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76" name="Google Shape;1376;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7" name="Google Shape;1377;p2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78" name="Google Shape;1378;p25"/>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79" name="Google Shape;1379;p25"/>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0" name="Google Shape;1380;p25"/>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81" name="Google Shape;1381;p25"/>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2" name="Google Shape;1382;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383" name="Google Shape;1383;p2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384" name="Shape 1384"/>
        <p:cNvGrpSpPr/>
        <p:nvPr/>
      </p:nvGrpSpPr>
      <p:grpSpPr>
        <a:xfrm>
          <a:off x="0" y="0"/>
          <a:ext cx="0" cy="0"/>
          <a:chOff x="0" y="0"/>
          <a:chExt cx="0" cy="0"/>
        </a:xfrm>
      </p:grpSpPr>
      <p:sp>
        <p:nvSpPr>
          <p:cNvPr id="1385" name="Google Shape;1385;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86" name="Google Shape;1386;p26"/>
          <p:cNvGrpSpPr/>
          <p:nvPr/>
        </p:nvGrpSpPr>
        <p:grpSpPr>
          <a:xfrm>
            <a:off x="-6096" y="-3429"/>
            <a:ext cx="9156192" cy="5150358"/>
            <a:chOff x="0" y="0"/>
            <a:chExt cx="12192000" cy="6858000"/>
          </a:xfrm>
        </p:grpSpPr>
        <p:sp>
          <p:nvSpPr>
            <p:cNvPr id="1387" name="Google Shape;1387;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5" name="Google Shape;1405;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6" name="Google Shape;1406;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7" name="Google Shape;1407;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8" name="Google Shape;1408;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9" name="Google Shape;1409;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0" name="Google Shape;1410;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1" name="Google Shape;1411;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2" name="Google Shape;1412;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3" name="Google Shape;1413;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4" name="Google Shape;1414;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5" name="Google Shape;1415;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46" name="Google Shape;1446;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7" name="Google Shape;1447;p2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48" name="Google Shape;1448;p26"/>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49" name="Google Shape;1449;p26"/>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0" name="Google Shape;1450;p26"/>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51" name="Google Shape;1451;p26"/>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2" name="Google Shape;1452;p26"/>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53" name="Google Shape;1453;p26"/>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4" name="Google Shape;145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455" name="Google Shape;1455;p2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56" name="Shape 1456"/>
        <p:cNvGrpSpPr/>
        <p:nvPr/>
      </p:nvGrpSpPr>
      <p:grpSpPr>
        <a:xfrm>
          <a:off x="0" y="0"/>
          <a:ext cx="0" cy="0"/>
          <a:chOff x="0" y="0"/>
          <a:chExt cx="0" cy="0"/>
        </a:xfrm>
      </p:grpSpPr>
      <p:sp>
        <p:nvSpPr>
          <p:cNvPr id="1457" name="Google Shape;1457;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58" name="Google Shape;1458;p27"/>
          <p:cNvGrpSpPr/>
          <p:nvPr/>
        </p:nvGrpSpPr>
        <p:grpSpPr>
          <a:xfrm>
            <a:off x="-6096" y="-3429"/>
            <a:ext cx="9156192" cy="5150358"/>
            <a:chOff x="0" y="0"/>
            <a:chExt cx="12192000" cy="6858000"/>
          </a:xfrm>
        </p:grpSpPr>
        <p:sp>
          <p:nvSpPr>
            <p:cNvPr id="1459" name="Google Shape;1459;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4" name="Google Shape;1474;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5" name="Google Shape;1475;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6" name="Google Shape;1476;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7" name="Google Shape;1477;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8" name="Google Shape;1478;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9" name="Google Shape;1479;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0" name="Google Shape;1480;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1" name="Google Shape;1481;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2" name="Google Shape;1482;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3" name="Google Shape;1483;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4" name="Google Shape;1484;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5" name="Google Shape;1485;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6" name="Google Shape;1486;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18" name="Google Shape;1518;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9" name="Google Shape;1519;p2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20" name="Google Shape;1520;p27"/>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21" name="Google Shape;1521;p27"/>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2" name="Google Shape;1522;p27"/>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23" name="Google Shape;1523;p27"/>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4" name="Google Shape;1524;p27"/>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25" name="Google Shape;1525;p27"/>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6" name="Google Shape;1526;p27"/>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27" name="Google Shape;1527;p27"/>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8" name="Google Shape;1528;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529" name="Google Shape;1529;p2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30" name="Shape 1530"/>
        <p:cNvGrpSpPr/>
        <p:nvPr/>
      </p:nvGrpSpPr>
      <p:grpSpPr>
        <a:xfrm>
          <a:off x="0" y="0"/>
          <a:ext cx="0" cy="0"/>
          <a:chOff x="0" y="0"/>
          <a:chExt cx="0" cy="0"/>
        </a:xfrm>
      </p:grpSpPr>
      <p:sp>
        <p:nvSpPr>
          <p:cNvPr id="1531" name="Google Shape;1531;p2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32" name="Google Shape;1532;p28"/>
          <p:cNvGrpSpPr/>
          <p:nvPr/>
        </p:nvGrpSpPr>
        <p:grpSpPr>
          <a:xfrm>
            <a:off x="-6096" y="-3429"/>
            <a:ext cx="9156192" cy="5150358"/>
            <a:chOff x="0" y="0"/>
            <a:chExt cx="12192000" cy="6858000"/>
          </a:xfrm>
        </p:grpSpPr>
        <p:sp>
          <p:nvSpPr>
            <p:cNvPr id="1533" name="Google Shape;1533;p2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2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2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2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2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2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2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2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2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2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2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2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5" name="Google Shape;1545;p2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6" name="Google Shape;1546;p2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7" name="Google Shape;1547;p2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8" name="Google Shape;1548;p2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9" name="Google Shape;1549;p2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0" name="Google Shape;1550;p2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1" name="Google Shape;1551;p2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2" name="Google Shape;1552;p2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3" name="Google Shape;1553;p2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4" name="Google Shape;1554;p2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5" name="Google Shape;1555;p2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6" name="Google Shape;1556;p2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7" name="Google Shape;1557;p2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8" name="Google Shape;1558;p2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9" name="Google Shape;1559;p2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2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2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2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2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2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2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2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2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2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2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2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2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2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2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2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2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2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2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2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2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2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2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2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2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2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2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2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2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2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2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2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2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92" name="Google Shape;1592;p2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3" name="Google Shape;1593;p2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94" name="Google Shape;1594;p28"/>
          <p:cNvSpPr/>
          <p:nvPr>
            <p:ph idx="2" type="pic"/>
          </p:nvPr>
        </p:nvSpPr>
        <p:spPr>
          <a:xfrm>
            <a:off x="213450" y="2022825"/>
            <a:ext cx="8717100" cy="2837700"/>
          </a:xfrm>
          <a:prstGeom prst="roundRect">
            <a:avLst>
              <a:gd fmla="val 4123" name="adj"/>
            </a:avLst>
          </a:prstGeom>
          <a:noFill/>
          <a:ln>
            <a:noFill/>
          </a:ln>
        </p:spPr>
      </p:sp>
      <p:sp>
        <p:nvSpPr>
          <p:cNvPr id="1595" name="Google Shape;1595;p2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596" name="Google Shape;1596;p2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597" name="Shape 1597"/>
        <p:cNvGrpSpPr/>
        <p:nvPr/>
      </p:nvGrpSpPr>
      <p:grpSpPr>
        <a:xfrm>
          <a:off x="0" y="0"/>
          <a:ext cx="0" cy="0"/>
          <a:chOff x="0" y="0"/>
          <a:chExt cx="0" cy="0"/>
        </a:xfrm>
      </p:grpSpPr>
      <p:sp>
        <p:nvSpPr>
          <p:cNvPr id="1598" name="Google Shape;1598;p2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99" name="Google Shape;1599;p29"/>
          <p:cNvGrpSpPr/>
          <p:nvPr/>
        </p:nvGrpSpPr>
        <p:grpSpPr>
          <a:xfrm>
            <a:off x="-6096" y="-3429"/>
            <a:ext cx="9156192" cy="5150358"/>
            <a:chOff x="0" y="0"/>
            <a:chExt cx="12192000" cy="6858000"/>
          </a:xfrm>
        </p:grpSpPr>
        <p:sp>
          <p:nvSpPr>
            <p:cNvPr id="1600" name="Google Shape;1600;p2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2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2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2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2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2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2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2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2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2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2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2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2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2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2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2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2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2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8" name="Google Shape;1618;p2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9" name="Google Shape;1619;p2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0" name="Google Shape;1620;p2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1" name="Google Shape;1621;p2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2" name="Google Shape;1622;p2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3" name="Google Shape;1623;p2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4" name="Google Shape;1624;p2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5" name="Google Shape;1625;p2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2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2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2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2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2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2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2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2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2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2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2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2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2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2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2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2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2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2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2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2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2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2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2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2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2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2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2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2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2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2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2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2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2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59" name="Google Shape;1659;p2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0" name="Google Shape;1660;p2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61" name="Google Shape;1661;p29"/>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62" name="Google Shape;1662;p29"/>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3" name="Google Shape;1663;p29"/>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64" name="Google Shape;1664;p29"/>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5" name="Google Shape;1665;p29"/>
          <p:cNvSpPr/>
          <p:nvPr>
            <p:ph idx="5" type="pic"/>
          </p:nvPr>
        </p:nvSpPr>
        <p:spPr>
          <a:xfrm>
            <a:off x="1173600" y="3022475"/>
            <a:ext cx="3054300" cy="1864500"/>
          </a:xfrm>
          <a:prstGeom prst="roundRect">
            <a:avLst>
              <a:gd fmla="val 3854" name="adj"/>
            </a:avLst>
          </a:prstGeom>
          <a:noFill/>
          <a:ln>
            <a:noFill/>
          </a:ln>
        </p:spPr>
      </p:sp>
      <p:sp>
        <p:nvSpPr>
          <p:cNvPr id="1666" name="Google Shape;1666;p29"/>
          <p:cNvSpPr/>
          <p:nvPr>
            <p:ph idx="6" type="pic"/>
          </p:nvPr>
        </p:nvSpPr>
        <p:spPr>
          <a:xfrm>
            <a:off x="4916100" y="3022475"/>
            <a:ext cx="3054300" cy="1864500"/>
          </a:xfrm>
          <a:prstGeom prst="roundRect">
            <a:avLst>
              <a:gd fmla="val 3854" name="adj"/>
            </a:avLst>
          </a:prstGeom>
          <a:noFill/>
          <a:ln>
            <a:noFill/>
          </a:ln>
        </p:spPr>
      </p:sp>
      <p:sp>
        <p:nvSpPr>
          <p:cNvPr id="1667" name="Google Shape;1667;p2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668" name="Google Shape;1668;p2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69" name="Shape 1669"/>
        <p:cNvGrpSpPr/>
        <p:nvPr/>
      </p:nvGrpSpPr>
      <p:grpSpPr>
        <a:xfrm>
          <a:off x="0" y="0"/>
          <a:ext cx="0" cy="0"/>
          <a:chOff x="0" y="0"/>
          <a:chExt cx="0" cy="0"/>
        </a:xfrm>
      </p:grpSpPr>
      <p:sp>
        <p:nvSpPr>
          <p:cNvPr id="1670" name="Google Shape;1670;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71" name="Google Shape;1671;p30"/>
          <p:cNvGrpSpPr/>
          <p:nvPr/>
        </p:nvGrpSpPr>
        <p:grpSpPr>
          <a:xfrm>
            <a:off x="-6096" y="-3429"/>
            <a:ext cx="9156192" cy="5150358"/>
            <a:chOff x="0" y="0"/>
            <a:chExt cx="12192000" cy="6858000"/>
          </a:xfrm>
        </p:grpSpPr>
        <p:sp>
          <p:nvSpPr>
            <p:cNvPr id="1672" name="Google Shape;167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4" name="Google Shape;168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5" name="Google Shape;168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6" name="Google Shape;168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7" name="Google Shape;168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8" name="Google Shape;168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9" name="Google Shape;168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0" name="Google Shape;169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1" name="Google Shape;169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2" name="Google Shape;169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3" name="Google Shape;169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4" name="Google Shape;169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5" name="Google Shape;169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6" name="Google Shape;169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31" name="Google Shape;1731;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2" name="Google Shape;1732;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33" name="Google Shape;1733;p30"/>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34" name="Google Shape;1734;p30"/>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5" name="Google Shape;1735;p30"/>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36" name="Google Shape;1736;p30"/>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7" name="Google Shape;1737;p30"/>
          <p:cNvSpPr/>
          <p:nvPr>
            <p:ph idx="5" type="pic"/>
          </p:nvPr>
        </p:nvSpPr>
        <p:spPr>
          <a:xfrm>
            <a:off x="423750" y="3022475"/>
            <a:ext cx="2586900" cy="1864500"/>
          </a:xfrm>
          <a:prstGeom prst="roundRect">
            <a:avLst>
              <a:gd fmla="val 3854" name="adj"/>
            </a:avLst>
          </a:prstGeom>
          <a:noFill/>
          <a:ln>
            <a:noFill/>
          </a:ln>
        </p:spPr>
      </p:sp>
      <p:sp>
        <p:nvSpPr>
          <p:cNvPr id="1738" name="Google Shape;1738;p30"/>
          <p:cNvSpPr/>
          <p:nvPr>
            <p:ph idx="6" type="pic"/>
          </p:nvPr>
        </p:nvSpPr>
        <p:spPr>
          <a:xfrm>
            <a:off x="3276071" y="3022475"/>
            <a:ext cx="2586900" cy="1864500"/>
          </a:xfrm>
          <a:prstGeom prst="roundRect">
            <a:avLst>
              <a:gd fmla="val 3854" name="adj"/>
            </a:avLst>
          </a:prstGeom>
          <a:noFill/>
          <a:ln>
            <a:noFill/>
          </a:ln>
        </p:spPr>
      </p:sp>
      <p:sp>
        <p:nvSpPr>
          <p:cNvPr id="1739" name="Google Shape;1739;p30"/>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40" name="Google Shape;1740;p30"/>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1" name="Google Shape;1741;p30"/>
          <p:cNvSpPr/>
          <p:nvPr>
            <p:ph idx="9" type="pic"/>
          </p:nvPr>
        </p:nvSpPr>
        <p:spPr>
          <a:xfrm>
            <a:off x="6128391" y="3022475"/>
            <a:ext cx="2586900" cy="1864500"/>
          </a:xfrm>
          <a:prstGeom prst="roundRect">
            <a:avLst>
              <a:gd fmla="val 3854" name="adj"/>
            </a:avLst>
          </a:prstGeom>
          <a:noFill/>
          <a:ln>
            <a:noFill/>
          </a:ln>
        </p:spPr>
      </p:sp>
      <p:sp>
        <p:nvSpPr>
          <p:cNvPr id="1742" name="Google Shape;1742;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43" name="Google Shape;1743;p3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82" name="Shape 82"/>
        <p:cNvGrpSpPr/>
        <p:nvPr/>
      </p:nvGrpSpPr>
      <p:grpSpPr>
        <a:xfrm>
          <a:off x="0" y="0"/>
          <a:ext cx="0" cy="0"/>
          <a:chOff x="0" y="0"/>
          <a:chExt cx="0" cy="0"/>
        </a:xfrm>
      </p:grpSpPr>
      <p:grpSp>
        <p:nvGrpSpPr>
          <p:cNvPr id="83" name="Google Shape;83;p4"/>
          <p:cNvGrpSpPr/>
          <p:nvPr/>
        </p:nvGrpSpPr>
        <p:grpSpPr>
          <a:xfrm>
            <a:off x="-6096" y="-3429"/>
            <a:ext cx="9156192" cy="5150358"/>
            <a:chOff x="0" y="0"/>
            <a:chExt cx="12192000" cy="6858000"/>
          </a:xfrm>
        </p:grpSpPr>
        <p:sp>
          <p:nvSpPr>
            <p:cNvPr id="84" name="Google Shape;84;p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 name="Google Shape;123;p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 name="Google Shape;124;p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 name="Google Shape;125;p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 name="Google Shape;126;p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 name="Google Shape;127;p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 name="Google Shape;128;p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 name="Google Shape;129;p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 name="Google Shape;130;p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 name="Google Shape;131;p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 name="Google Shape;132;p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3" name="Google Shape;143;p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45" name="Google Shape;145;p4"/>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47" name="Google Shape;147;p4"/>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48" name="Google Shape;148;p4"/>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49" name="Google Shape;149;p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lt1"/>
                </a:solidFill>
                <a:latin typeface="Lexend"/>
                <a:ea typeface="Lexend"/>
                <a:cs typeface="Lexend"/>
                <a:sym typeface="Lexend"/>
              </a:defRPr>
            </a:lvl1pPr>
            <a:lvl2pPr lvl="1">
              <a:buNone/>
              <a:defRPr sz="1300">
                <a:solidFill>
                  <a:schemeClr val="lt1"/>
                </a:solidFill>
                <a:latin typeface="Lexend"/>
                <a:ea typeface="Lexend"/>
                <a:cs typeface="Lexend"/>
                <a:sym typeface="Lexend"/>
              </a:defRPr>
            </a:lvl2pPr>
            <a:lvl3pPr lvl="2">
              <a:buNone/>
              <a:defRPr sz="1300">
                <a:solidFill>
                  <a:schemeClr val="lt1"/>
                </a:solidFill>
                <a:latin typeface="Lexend"/>
                <a:ea typeface="Lexend"/>
                <a:cs typeface="Lexend"/>
                <a:sym typeface="Lexend"/>
              </a:defRPr>
            </a:lvl3pPr>
            <a:lvl4pPr lvl="3">
              <a:buNone/>
              <a:defRPr sz="1300">
                <a:solidFill>
                  <a:schemeClr val="lt1"/>
                </a:solidFill>
                <a:latin typeface="Lexend"/>
                <a:ea typeface="Lexend"/>
                <a:cs typeface="Lexend"/>
                <a:sym typeface="Lexend"/>
              </a:defRPr>
            </a:lvl4pPr>
            <a:lvl5pPr lvl="4">
              <a:buNone/>
              <a:defRPr sz="1300">
                <a:solidFill>
                  <a:schemeClr val="lt1"/>
                </a:solidFill>
                <a:latin typeface="Lexend"/>
                <a:ea typeface="Lexend"/>
                <a:cs typeface="Lexend"/>
                <a:sym typeface="Lexend"/>
              </a:defRPr>
            </a:lvl5pPr>
            <a:lvl6pPr lvl="5">
              <a:buNone/>
              <a:defRPr sz="1300">
                <a:solidFill>
                  <a:schemeClr val="lt1"/>
                </a:solidFill>
                <a:latin typeface="Lexend"/>
                <a:ea typeface="Lexend"/>
                <a:cs typeface="Lexend"/>
                <a:sym typeface="Lexend"/>
              </a:defRPr>
            </a:lvl6pPr>
            <a:lvl7pPr lvl="6">
              <a:buNone/>
              <a:defRPr sz="1300">
                <a:solidFill>
                  <a:schemeClr val="lt1"/>
                </a:solidFill>
                <a:latin typeface="Lexend"/>
                <a:ea typeface="Lexend"/>
                <a:cs typeface="Lexend"/>
                <a:sym typeface="Lexend"/>
              </a:defRPr>
            </a:lvl7pPr>
            <a:lvl8pPr lvl="7">
              <a:buNone/>
              <a:defRPr sz="1300">
                <a:solidFill>
                  <a:schemeClr val="lt1"/>
                </a:solidFill>
                <a:latin typeface="Lexend"/>
                <a:ea typeface="Lexend"/>
                <a:cs typeface="Lexend"/>
                <a:sym typeface="Lexend"/>
              </a:defRPr>
            </a:lvl8pPr>
            <a:lvl9pPr lvl="8">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44" name="Shape 1744"/>
        <p:cNvGrpSpPr/>
        <p:nvPr/>
      </p:nvGrpSpPr>
      <p:grpSpPr>
        <a:xfrm>
          <a:off x="0" y="0"/>
          <a:ext cx="0" cy="0"/>
          <a:chOff x="0" y="0"/>
          <a:chExt cx="0" cy="0"/>
        </a:xfrm>
      </p:grpSpPr>
      <p:sp>
        <p:nvSpPr>
          <p:cNvPr id="1745" name="Google Shape;1745;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46" name="Google Shape;1746;p31"/>
          <p:cNvGrpSpPr/>
          <p:nvPr/>
        </p:nvGrpSpPr>
        <p:grpSpPr>
          <a:xfrm>
            <a:off x="-6096" y="-3429"/>
            <a:ext cx="9156192" cy="5150358"/>
            <a:chOff x="0" y="0"/>
            <a:chExt cx="12192000" cy="6858000"/>
          </a:xfrm>
        </p:grpSpPr>
        <p:sp>
          <p:nvSpPr>
            <p:cNvPr id="1747" name="Google Shape;1747;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5" name="Google Shape;1755;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6" name="Google Shape;1756;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7" name="Google Shape;1757;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8" name="Google Shape;1758;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9" name="Google Shape;1759;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0" name="Google Shape;1760;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1" name="Google Shape;1761;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2" name="Google Shape;1762;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3" name="Google Shape;1763;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4" name="Google Shape;1764;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5" name="Google Shape;1765;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6" name="Google Shape;1766;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7" name="Google Shape;1767;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8" name="Google Shape;1768;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9" name="Google Shape;1769;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0" name="Google Shape;1770;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06" name="Google Shape;1806;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7" name="Google Shape;1807;p31"/>
          <p:cNvSpPr/>
          <p:nvPr>
            <p:ph idx="2" type="pic"/>
          </p:nvPr>
        </p:nvSpPr>
        <p:spPr>
          <a:xfrm>
            <a:off x="436350" y="262350"/>
            <a:ext cx="8271300" cy="4618800"/>
          </a:xfrm>
          <a:prstGeom prst="roundRect">
            <a:avLst>
              <a:gd fmla="val 3854" name="adj"/>
            </a:avLst>
          </a:prstGeom>
          <a:noFill/>
          <a:ln>
            <a:noFill/>
          </a:ln>
        </p:spPr>
      </p:sp>
      <p:sp>
        <p:nvSpPr>
          <p:cNvPr id="1808" name="Google Shape;1808;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09" name="Google Shape;1809;p31"/>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10" name="Shape 1810"/>
        <p:cNvGrpSpPr/>
        <p:nvPr/>
      </p:nvGrpSpPr>
      <p:grpSpPr>
        <a:xfrm>
          <a:off x="0" y="0"/>
          <a:ext cx="0" cy="0"/>
          <a:chOff x="0" y="0"/>
          <a:chExt cx="0" cy="0"/>
        </a:xfrm>
      </p:grpSpPr>
      <p:sp>
        <p:nvSpPr>
          <p:cNvPr id="1811" name="Google Shape;1811;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12" name="Google Shape;1812;p32"/>
          <p:cNvGrpSpPr/>
          <p:nvPr/>
        </p:nvGrpSpPr>
        <p:grpSpPr>
          <a:xfrm>
            <a:off x="-6096" y="-3429"/>
            <a:ext cx="9156192" cy="5150358"/>
            <a:chOff x="0" y="0"/>
            <a:chExt cx="12192000" cy="6858000"/>
          </a:xfrm>
        </p:grpSpPr>
        <p:sp>
          <p:nvSpPr>
            <p:cNvPr id="1813" name="Google Shape;181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9" name="Google Shape;182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0" name="Google Shape;183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1" name="Google Shape;183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2" name="Google Shape;183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3" name="Google Shape;183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4" name="Google Shape;183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5" name="Google Shape;183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72" name="Google Shape;1872;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3" name="Google Shape;1873;p32"/>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74" name="Google Shape;1874;p32"/>
          <p:cNvSpPr/>
          <p:nvPr>
            <p:ph idx="2" type="pic"/>
          </p:nvPr>
        </p:nvSpPr>
        <p:spPr>
          <a:xfrm>
            <a:off x="208725" y="1344450"/>
            <a:ext cx="2838600" cy="1151100"/>
          </a:xfrm>
          <a:prstGeom prst="roundRect">
            <a:avLst>
              <a:gd fmla="val 3854" name="adj"/>
            </a:avLst>
          </a:prstGeom>
          <a:noFill/>
          <a:ln>
            <a:noFill/>
          </a:ln>
        </p:spPr>
      </p:sp>
      <p:sp>
        <p:nvSpPr>
          <p:cNvPr id="1875" name="Google Shape;1875;p32"/>
          <p:cNvSpPr/>
          <p:nvPr>
            <p:ph idx="3" type="pic"/>
          </p:nvPr>
        </p:nvSpPr>
        <p:spPr>
          <a:xfrm>
            <a:off x="3154251" y="1344450"/>
            <a:ext cx="2838600" cy="1151100"/>
          </a:xfrm>
          <a:prstGeom prst="roundRect">
            <a:avLst>
              <a:gd fmla="val 3854" name="adj"/>
            </a:avLst>
          </a:prstGeom>
          <a:noFill/>
          <a:ln>
            <a:noFill/>
          </a:ln>
        </p:spPr>
      </p:sp>
      <p:sp>
        <p:nvSpPr>
          <p:cNvPr id="1876" name="Google Shape;1876;p32"/>
          <p:cNvSpPr/>
          <p:nvPr>
            <p:ph idx="4" type="pic"/>
          </p:nvPr>
        </p:nvSpPr>
        <p:spPr>
          <a:xfrm>
            <a:off x="6099777" y="1344450"/>
            <a:ext cx="2838600" cy="1151100"/>
          </a:xfrm>
          <a:prstGeom prst="roundRect">
            <a:avLst>
              <a:gd fmla="val 3854" name="adj"/>
            </a:avLst>
          </a:prstGeom>
          <a:noFill/>
          <a:ln>
            <a:noFill/>
          </a:ln>
        </p:spPr>
      </p:sp>
      <p:sp>
        <p:nvSpPr>
          <p:cNvPr id="1877" name="Google Shape;1877;p32"/>
          <p:cNvSpPr/>
          <p:nvPr>
            <p:ph idx="5" type="pic"/>
          </p:nvPr>
        </p:nvSpPr>
        <p:spPr>
          <a:xfrm>
            <a:off x="208725" y="2611125"/>
            <a:ext cx="2838600" cy="1151100"/>
          </a:xfrm>
          <a:prstGeom prst="roundRect">
            <a:avLst>
              <a:gd fmla="val 3854" name="adj"/>
            </a:avLst>
          </a:prstGeom>
          <a:noFill/>
          <a:ln>
            <a:noFill/>
          </a:ln>
        </p:spPr>
      </p:sp>
      <p:sp>
        <p:nvSpPr>
          <p:cNvPr id="1878" name="Google Shape;1878;p32"/>
          <p:cNvSpPr/>
          <p:nvPr>
            <p:ph idx="6" type="pic"/>
          </p:nvPr>
        </p:nvSpPr>
        <p:spPr>
          <a:xfrm>
            <a:off x="3154251" y="2611125"/>
            <a:ext cx="2838600" cy="1151100"/>
          </a:xfrm>
          <a:prstGeom prst="roundRect">
            <a:avLst>
              <a:gd fmla="val 3854" name="adj"/>
            </a:avLst>
          </a:prstGeom>
          <a:noFill/>
          <a:ln>
            <a:noFill/>
          </a:ln>
        </p:spPr>
      </p:sp>
      <p:sp>
        <p:nvSpPr>
          <p:cNvPr id="1879" name="Google Shape;1879;p32"/>
          <p:cNvSpPr/>
          <p:nvPr>
            <p:ph idx="7" type="pic"/>
          </p:nvPr>
        </p:nvSpPr>
        <p:spPr>
          <a:xfrm>
            <a:off x="6099777" y="2611125"/>
            <a:ext cx="2838600" cy="1151100"/>
          </a:xfrm>
          <a:prstGeom prst="roundRect">
            <a:avLst>
              <a:gd fmla="val 3854" name="adj"/>
            </a:avLst>
          </a:prstGeom>
          <a:noFill/>
          <a:ln>
            <a:noFill/>
          </a:ln>
        </p:spPr>
      </p:sp>
      <p:sp>
        <p:nvSpPr>
          <p:cNvPr id="1880" name="Google Shape;1880;p32"/>
          <p:cNvSpPr/>
          <p:nvPr>
            <p:ph idx="8" type="pic"/>
          </p:nvPr>
        </p:nvSpPr>
        <p:spPr>
          <a:xfrm>
            <a:off x="208725" y="3877800"/>
            <a:ext cx="2838600" cy="1151100"/>
          </a:xfrm>
          <a:prstGeom prst="roundRect">
            <a:avLst>
              <a:gd fmla="val 3854" name="adj"/>
            </a:avLst>
          </a:prstGeom>
          <a:noFill/>
          <a:ln>
            <a:noFill/>
          </a:ln>
        </p:spPr>
      </p:sp>
      <p:sp>
        <p:nvSpPr>
          <p:cNvPr id="1881" name="Google Shape;1881;p32"/>
          <p:cNvSpPr/>
          <p:nvPr>
            <p:ph idx="9" type="pic"/>
          </p:nvPr>
        </p:nvSpPr>
        <p:spPr>
          <a:xfrm>
            <a:off x="3154251" y="3877800"/>
            <a:ext cx="2838600" cy="1151100"/>
          </a:xfrm>
          <a:prstGeom prst="roundRect">
            <a:avLst>
              <a:gd fmla="val 3854" name="adj"/>
            </a:avLst>
          </a:prstGeom>
          <a:noFill/>
          <a:ln>
            <a:noFill/>
          </a:ln>
        </p:spPr>
      </p:sp>
      <p:sp>
        <p:nvSpPr>
          <p:cNvPr id="1882" name="Google Shape;1882;p32"/>
          <p:cNvSpPr/>
          <p:nvPr>
            <p:ph idx="13" type="pic"/>
          </p:nvPr>
        </p:nvSpPr>
        <p:spPr>
          <a:xfrm>
            <a:off x="6099777" y="3877800"/>
            <a:ext cx="2838600" cy="1151100"/>
          </a:xfrm>
          <a:prstGeom prst="roundRect">
            <a:avLst>
              <a:gd fmla="val 3854" name="adj"/>
            </a:avLst>
          </a:prstGeom>
          <a:noFill/>
          <a:ln>
            <a:noFill/>
          </a:ln>
        </p:spPr>
      </p:sp>
      <p:sp>
        <p:nvSpPr>
          <p:cNvPr id="1883" name="Google Shape;1883;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84" name="Google Shape;1884;p32"/>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85" name="Shape 1885"/>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1890" name="Shape 1890"/>
        <p:cNvGrpSpPr/>
        <p:nvPr/>
      </p:nvGrpSpPr>
      <p:grpSpPr>
        <a:xfrm>
          <a:off x="0" y="0"/>
          <a:ext cx="0" cy="0"/>
          <a:chOff x="0" y="0"/>
          <a:chExt cx="0" cy="0"/>
        </a:xfrm>
      </p:grpSpPr>
      <p:sp>
        <p:nvSpPr>
          <p:cNvPr id="1891" name="Google Shape;1891;p35"/>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2" name="Google Shape;1892;p35"/>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3" name="Google Shape;1893;p35"/>
          <p:cNvSpPr/>
          <p:nvPr/>
        </p:nvSpPr>
        <p:spPr>
          <a:xfrm>
            <a:off x="-6000" y="491490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1894" name="Shape 1894"/>
        <p:cNvGrpSpPr/>
        <p:nvPr/>
      </p:nvGrpSpPr>
      <p:grpSpPr>
        <a:xfrm>
          <a:off x="0" y="0"/>
          <a:ext cx="0" cy="0"/>
          <a:chOff x="0" y="0"/>
          <a:chExt cx="0" cy="0"/>
        </a:xfrm>
      </p:grpSpPr>
      <p:grpSp>
        <p:nvGrpSpPr>
          <p:cNvPr id="1895" name="Google Shape;1895;p36"/>
          <p:cNvGrpSpPr/>
          <p:nvPr/>
        </p:nvGrpSpPr>
        <p:grpSpPr>
          <a:xfrm>
            <a:off x="-6096" y="-3429"/>
            <a:ext cx="9156192" cy="5150358"/>
            <a:chOff x="0" y="0"/>
            <a:chExt cx="12192000" cy="6858000"/>
          </a:xfrm>
        </p:grpSpPr>
        <p:sp>
          <p:nvSpPr>
            <p:cNvPr id="1896" name="Google Shape;1896;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7" name="Google Shape;1897;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8" name="Google Shape;1898;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9" name="Google Shape;1899;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0" name="Google Shape;1900;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1" name="Google Shape;1901;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2" name="Google Shape;1902;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3" name="Google Shape;1903;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4" name="Google Shape;1904;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5" name="Google Shape;1905;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6" name="Google Shape;1906;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7" name="Google Shape;1907;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8" name="Google Shape;1908;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9" name="Google Shape;1909;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0" name="Google Shape;1910;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1" name="Google Shape;1911;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2" name="Google Shape;1912;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3" name="Google Shape;1913;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4" name="Google Shape;1914;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5" name="Google Shape;1915;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6" name="Google Shape;1916;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7" name="Google Shape;1917;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0" name="Google Shape;1940;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2" name="Google Shape;1942;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3" name="Google Shape;1943;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4" name="Google Shape;1944;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5" name="Google Shape;1945;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6" name="Google Shape;1946;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7" name="Google Shape;1947;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8" name="Google Shape;1948;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9" name="Google Shape;1949;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0" name="Google Shape;1950;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1" name="Google Shape;1951;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2" name="Google Shape;1952;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3" name="Google Shape;1953;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4" name="Google Shape;1954;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55" name="Google Shape;1955;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6" name="Google Shape;1956;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57" name="Google Shape;1957;p3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8" name="Google Shape;1958;p3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9" name="Google Shape;1959;p3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960" name="Google Shape;1960;p36"/>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1" name="Google Shape;1961;p36"/>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962" name="Shape 1962"/>
        <p:cNvGrpSpPr/>
        <p:nvPr/>
      </p:nvGrpSpPr>
      <p:grpSpPr>
        <a:xfrm>
          <a:off x="0" y="0"/>
          <a:ext cx="0" cy="0"/>
          <a:chOff x="0" y="0"/>
          <a:chExt cx="0" cy="0"/>
        </a:xfrm>
      </p:grpSpPr>
      <p:grpSp>
        <p:nvGrpSpPr>
          <p:cNvPr id="1963" name="Google Shape;1963;p37"/>
          <p:cNvGrpSpPr/>
          <p:nvPr/>
        </p:nvGrpSpPr>
        <p:grpSpPr>
          <a:xfrm>
            <a:off x="-6096" y="-3429"/>
            <a:ext cx="9156192" cy="5150358"/>
            <a:chOff x="0" y="0"/>
            <a:chExt cx="12192000" cy="6858000"/>
          </a:xfrm>
        </p:grpSpPr>
        <p:sp>
          <p:nvSpPr>
            <p:cNvPr id="1964" name="Google Shape;1964;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5" name="Google Shape;1965;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6" name="Google Shape;1966;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7" name="Google Shape;1967;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8" name="Google Shape;1968;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9" name="Google Shape;1969;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0" name="Google Shape;1970;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1" name="Google Shape;1971;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2" name="Google Shape;1972;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3" name="Google Shape;1973;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4" name="Google Shape;1974;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5" name="Google Shape;1975;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6" name="Google Shape;1976;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7" name="Google Shape;1977;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8" name="Google Shape;1978;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9" name="Google Shape;1979;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0" name="Google Shape;1980;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1" name="Google Shape;1981;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2" name="Google Shape;1982;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3" name="Google Shape;1983;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4" name="Google Shape;1984;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5" name="Google Shape;1985;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6" name="Google Shape;1986;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7" name="Google Shape;1987;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8" name="Google Shape;1988;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9" name="Google Shape;1989;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0" name="Google Shape;1990;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1" name="Google Shape;1991;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2" name="Google Shape;1992;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3" name="Google Shape;1993;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4" name="Google Shape;1994;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5" name="Google Shape;1995;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6" name="Google Shape;1996;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7" name="Google Shape;1997;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8" name="Google Shape;1998;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9" name="Google Shape;1999;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0" name="Google Shape;2000;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1" name="Google Shape;2001;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2" name="Google Shape;2002;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3" name="Google Shape;2003;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4" name="Google Shape;2004;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5" name="Google Shape;2005;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6" name="Google Shape;2006;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7" name="Google Shape;2007;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8" name="Google Shape;2008;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9" name="Google Shape;2009;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0" name="Google Shape;2010;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1" name="Google Shape;2011;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2" name="Google Shape;2012;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3" name="Google Shape;2013;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4" name="Google Shape;2014;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5" name="Google Shape;2015;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6" name="Google Shape;2016;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7" name="Google Shape;2017;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8" name="Google Shape;2018;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9" name="Google Shape;2019;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0" name="Google Shape;2020;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1" name="Google Shape;2021;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2" name="Google Shape;2022;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23" name="Google Shape;2023;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4" name="Google Shape;2024;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025" name="Google Shape;2025;p37"/>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26" name="Google Shape;2026;p3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027" name="Google Shape;2027;p3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028" name="Google Shape;2028;p3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2029" name="Shape 2029"/>
        <p:cNvGrpSpPr/>
        <p:nvPr/>
      </p:nvGrpSpPr>
      <p:grpSpPr>
        <a:xfrm>
          <a:off x="0" y="0"/>
          <a:ext cx="0" cy="0"/>
          <a:chOff x="0" y="0"/>
          <a:chExt cx="0" cy="0"/>
        </a:xfrm>
      </p:grpSpPr>
      <p:grpSp>
        <p:nvGrpSpPr>
          <p:cNvPr id="2030" name="Google Shape;2030;p38"/>
          <p:cNvGrpSpPr/>
          <p:nvPr/>
        </p:nvGrpSpPr>
        <p:grpSpPr>
          <a:xfrm>
            <a:off x="-6096" y="-3429"/>
            <a:ext cx="9156192" cy="5150358"/>
            <a:chOff x="0" y="0"/>
            <a:chExt cx="12192000" cy="6858000"/>
          </a:xfrm>
        </p:grpSpPr>
        <p:sp>
          <p:nvSpPr>
            <p:cNvPr id="2031" name="Google Shape;2031;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2" name="Google Shape;2032;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3" name="Google Shape;2033;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4" name="Google Shape;2034;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5" name="Google Shape;2035;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6" name="Google Shape;2036;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7" name="Google Shape;2037;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8" name="Google Shape;2038;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9" name="Google Shape;2039;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0" name="Google Shape;2040;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1" name="Google Shape;2041;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2" name="Google Shape;2042;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3" name="Google Shape;2043;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4" name="Google Shape;2044;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5" name="Google Shape;2045;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6" name="Google Shape;2046;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7" name="Google Shape;2047;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8" name="Google Shape;2048;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9" name="Google Shape;2049;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0" name="Google Shape;2050;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1" name="Google Shape;2051;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2" name="Google Shape;2052;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3" name="Google Shape;2053;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4" name="Google Shape;2054;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5" name="Google Shape;2055;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6" name="Google Shape;2056;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7" name="Google Shape;2057;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8" name="Google Shape;2058;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9" name="Google Shape;2059;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0" name="Google Shape;2060;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1" name="Google Shape;2061;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2" name="Google Shape;2062;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3" name="Google Shape;2063;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4" name="Google Shape;2064;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5" name="Google Shape;2065;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6" name="Google Shape;2066;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7" name="Google Shape;2067;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8" name="Google Shape;2068;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9" name="Google Shape;2069;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0" name="Google Shape;2070;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1" name="Google Shape;2071;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2" name="Google Shape;2072;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3" name="Google Shape;2073;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4" name="Google Shape;2074;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5" name="Google Shape;2075;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6" name="Google Shape;2076;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7" name="Google Shape;2077;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8" name="Google Shape;2078;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9" name="Google Shape;2079;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0" name="Google Shape;2080;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1" name="Google Shape;2081;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2" name="Google Shape;2082;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3" name="Google Shape;2083;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4" name="Google Shape;2084;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5" name="Google Shape;2085;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6" name="Google Shape;2086;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7" name="Google Shape;2087;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8" name="Google Shape;2088;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9" name="Google Shape;2089;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90" name="Google Shape;2090;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1" name="Google Shape;2091;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092" name="Google Shape;2092;p3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093" name="Google Shape;2093;p3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094" name="Google Shape;2094;p3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095" name="Google Shape;2095;p38"/>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6" name="Google Shape;2096;p38"/>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7" name="Google Shape;2097;p3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098" name="Shape 2098"/>
        <p:cNvGrpSpPr/>
        <p:nvPr/>
      </p:nvGrpSpPr>
      <p:grpSpPr>
        <a:xfrm>
          <a:off x="0" y="0"/>
          <a:ext cx="0" cy="0"/>
          <a:chOff x="0" y="0"/>
          <a:chExt cx="0" cy="0"/>
        </a:xfrm>
      </p:grpSpPr>
      <p:grpSp>
        <p:nvGrpSpPr>
          <p:cNvPr id="2099" name="Google Shape;2099;p39"/>
          <p:cNvGrpSpPr/>
          <p:nvPr/>
        </p:nvGrpSpPr>
        <p:grpSpPr>
          <a:xfrm>
            <a:off x="-6096" y="-3429"/>
            <a:ext cx="9156192" cy="5150358"/>
            <a:chOff x="0" y="0"/>
            <a:chExt cx="12192000" cy="6858000"/>
          </a:xfrm>
        </p:grpSpPr>
        <p:sp>
          <p:nvSpPr>
            <p:cNvPr id="2100" name="Google Shape;2100;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1" name="Google Shape;2101;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2" name="Google Shape;2102;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3" name="Google Shape;2103;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4" name="Google Shape;2104;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5" name="Google Shape;2105;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6" name="Google Shape;2106;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7" name="Google Shape;2107;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8" name="Google Shape;2108;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9" name="Google Shape;2109;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0" name="Google Shape;2110;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1" name="Google Shape;2111;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2" name="Google Shape;2112;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3" name="Google Shape;2113;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4" name="Google Shape;2114;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5" name="Google Shape;2115;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6" name="Google Shape;2116;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7" name="Google Shape;2117;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8" name="Google Shape;2118;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9" name="Google Shape;2119;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0" name="Google Shape;2120;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1" name="Google Shape;2121;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2" name="Google Shape;2122;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3" name="Google Shape;2123;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4" name="Google Shape;2124;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5" name="Google Shape;2125;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6" name="Google Shape;2126;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7" name="Google Shape;2127;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8" name="Google Shape;2128;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9" name="Google Shape;2129;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0" name="Google Shape;2130;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1" name="Google Shape;2131;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2" name="Google Shape;2132;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3" name="Google Shape;2133;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4" name="Google Shape;2134;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5" name="Google Shape;2135;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6" name="Google Shape;2136;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7" name="Google Shape;2137;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8" name="Google Shape;2138;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9" name="Google Shape;2139;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0" name="Google Shape;2140;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1" name="Google Shape;2141;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2" name="Google Shape;2142;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3" name="Google Shape;2143;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4" name="Google Shape;2144;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5" name="Google Shape;2145;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6" name="Google Shape;2146;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7" name="Google Shape;2147;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8" name="Google Shape;2148;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9" name="Google Shape;2149;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0" name="Google Shape;2150;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1" name="Google Shape;2151;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2" name="Google Shape;2152;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3" name="Google Shape;2153;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4" name="Google Shape;2154;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5" name="Google Shape;2155;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6" name="Google Shape;2156;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7" name="Google Shape;2157;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8" name="Google Shape;2158;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59" name="Google Shape;2159;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0" name="Google Shape;2160;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61" name="Google Shape;2161;p3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62" name="Google Shape;2162;p3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63" name="Google Shape;2163;p3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164" name="Google Shape;2164;p39"/>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2165" name="Shape 2165"/>
        <p:cNvGrpSpPr/>
        <p:nvPr/>
      </p:nvGrpSpPr>
      <p:grpSpPr>
        <a:xfrm>
          <a:off x="0" y="0"/>
          <a:ext cx="0" cy="0"/>
          <a:chOff x="0" y="0"/>
          <a:chExt cx="0" cy="0"/>
        </a:xfrm>
      </p:grpSpPr>
      <p:grpSp>
        <p:nvGrpSpPr>
          <p:cNvPr id="2166" name="Google Shape;2166;p40"/>
          <p:cNvGrpSpPr/>
          <p:nvPr/>
        </p:nvGrpSpPr>
        <p:grpSpPr>
          <a:xfrm>
            <a:off x="-6096" y="-3429"/>
            <a:ext cx="9156192" cy="5150358"/>
            <a:chOff x="0" y="0"/>
            <a:chExt cx="12192000" cy="6858000"/>
          </a:xfrm>
        </p:grpSpPr>
        <p:sp>
          <p:nvSpPr>
            <p:cNvPr id="2167" name="Google Shape;2167;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8" name="Google Shape;2168;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9" name="Google Shape;2169;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0" name="Google Shape;2170;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1" name="Google Shape;2171;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2" name="Google Shape;2172;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3" name="Google Shape;2173;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4" name="Google Shape;2174;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5" name="Google Shape;2175;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6" name="Google Shape;2176;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7" name="Google Shape;2177;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8" name="Google Shape;2178;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9" name="Google Shape;2179;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0" name="Google Shape;2180;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1" name="Google Shape;2181;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2" name="Google Shape;2182;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3" name="Google Shape;2183;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4" name="Google Shape;2184;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5" name="Google Shape;2185;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6" name="Google Shape;2186;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7" name="Google Shape;2187;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8" name="Google Shape;2188;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9" name="Google Shape;2189;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0" name="Google Shape;2190;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1" name="Google Shape;2191;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2" name="Google Shape;2192;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3" name="Google Shape;2193;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4" name="Google Shape;2194;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5" name="Google Shape;2195;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6" name="Google Shape;2196;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7" name="Google Shape;2197;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8" name="Google Shape;2198;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9" name="Google Shape;2199;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0" name="Google Shape;2200;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1" name="Google Shape;2201;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2" name="Google Shape;2202;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3" name="Google Shape;2203;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4" name="Google Shape;2204;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5" name="Google Shape;2205;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6" name="Google Shape;2206;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7" name="Google Shape;2207;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8" name="Google Shape;2208;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9" name="Google Shape;2209;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0" name="Google Shape;2210;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1" name="Google Shape;2211;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2" name="Google Shape;2212;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3" name="Google Shape;2213;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4" name="Google Shape;2214;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5" name="Google Shape;2215;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6" name="Google Shape;2216;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7" name="Google Shape;2217;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8" name="Google Shape;2218;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9" name="Google Shape;2219;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0" name="Google Shape;2220;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1" name="Google Shape;2221;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2" name="Google Shape;2222;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3" name="Google Shape;2223;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4" name="Google Shape;2224;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5" name="Google Shape;2225;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226" name="Google Shape;2226;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7" name="Google Shape;2227;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228" name="Google Shape;2228;p40"/>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29" name="Google Shape;2229;p4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230" name="Google Shape;2230;p4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231" name="Google Shape;2231;p4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2232" name="Shape 2232"/>
        <p:cNvGrpSpPr/>
        <p:nvPr/>
      </p:nvGrpSpPr>
      <p:grpSpPr>
        <a:xfrm>
          <a:off x="0" y="0"/>
          <a:ext cx="0" cy="0"/>
          <a:chOff x="0" y="0"/>
          <a:chExt cx="0" cy="0"/>
        </a:xfrm>
      </p:grpSpPr>
      <p:grpSp>
        <p:nvGrpSpPr>
          <p:cNvPr id="2233" name="Google Shape;2233;p41"/>
          <p:cNvGrpSpPr/>
          <p:nvPr/>
        </p:nvGrpSpPr>
        <p:grpSpPr>
          <a:xfrm>
            <a:off x="-6096" y="-3429"/>
            <a:ext cx="9156192" cy="5150358"/>
            <a:chOff x="0" y="0"/>
            <a:chExt cx="12192000" cy="6858000"/>
          </a:xfrm>
        </p:grpSpPr>
        <p:sp>
          <p:nvSpPr>
            <p:cNvPr id="2234" name="Google Shape;2234;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5" name="Google Shape;2235;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6" name="Google Shape;2236;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7" name="Google Shape;2237;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8" name="Google Shape;2238;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9" name="Google Shape;2239;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0" name="Google Shape;2240;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1" name="Google Shape;2241;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2" name="Google Shape;2242;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3" name="Google Shape;2243;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4" name="Google Shape;2244;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5" name="Google Shape;2245;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6" name="Google Shape;2246;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7" name="Google Shape;2247;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8" name="Google Shape;2248;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9" name="Google Shape;2249;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0" name="Google Shape;2250;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1" name="Google Shape;2251;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2" name="Google Shape;2252;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3" name="Google Shape;2253;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4" name="Google Shape;2254;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5" name="Google Shape;2255;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6" name="Google Shape;2256;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7" name="Google Shape;2257;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8" name="Google Shape;2258;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9" name="Google Shape;2259;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0" name="Google Shape;2260;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1" name="Google Shape;2261;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2" name="Google Shape;2262;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3" name="Google Shape;2263;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4" name="Google Shape;2264;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5" name="Google Shape;2265;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6" name="Google Shape;2266;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7" name="Google Shape;2267;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8" name="Google Shape;2268;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9" name="Google Shape;2269;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0" name="Google Shape;2270;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1" name="Google Shape;2271;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2" name="Google Shape;2272;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3" name="Google Shape;2273;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4" name="Google Shape;2274;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5" name="Google Shape;2275;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6" name="Google Shape;2276;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7" name="Google Shape;2277;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8" name="Google Shape;2278;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9" name="Google Shape;2279;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0" name="Google Shape;2280;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1" name="Google Shape;2281;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2" name="Google Shape;2282;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3" name="Google Shape;2283;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4" name="Google Shape;2284;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5" name="Google Shape;2285;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6" name="Google Shape;2286;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7" name="Google Shape;2287;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8" name="Google Shape;2288;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9" name="Google Shape;2289;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0" name="Google Shape;2290;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1" name="Google Shape;2291;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2" name="Google Shape;2292;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293" name="Google Shape;2293;p41"/>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94" name="Google Shape;2294;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295" name="Google Shape;2295;p41"/>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2296" name="Google Shape;2296;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7" name="Google Shape;2297;p41"/>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298" name="Google Shape;2298;p41"/>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299" name="Google Shape;2299;p41"/>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300" name="Google Shape;2300;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50" name="Shape 150"/>
        <p:cNvGrpSpPr/>
        <p:nvPr/>
      </p:nvGrpSpPr>
      <p:grpSpPr>
        <a:xfrm>
          <a:off x="0" y="0"/>
          <a:ext cx="0" cy="0"/>
          <a:chOff x="0" y="0"/>
          <a:chExt cx="0" cy="0"/>
        </a:xfrm>
      </p:grpSpPr>
      <p:grpSp>
        <p:nvGrpSpPr>
          <p:cNvPr id="151" name="Google Shape;151;p5"/>
          <p:cNvGrpSpPr/>
          <p:nvPr/>
        </p:nvGrpSpPr>
        <p:grpSpPr>
          <a:xfrm>
            <a:off x="-6096" y="-3429"/>
            <a:ext cx="9156192" cy="5150358"/>
            <a:chOff x="0" y="0"/>
            <a:chExt cx="12192000" cy="6858000"/>
          </a:xfrm>
        </p:grpSpPr>
        <p:sp>
          <p:nvSpPr>
            <p:cNvPr id="152" name="Google Shape;152;p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 name="Google Shape;191;p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 name="Google Shape;192;p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 name="Google Shape;193;p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 name="Google Shape;194;p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 name="Google Shape;195;p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 name="Google Shape;196;p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 name="Google Shape;197;p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 name="Google Shape;198;p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 name="Google Shape;199;p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1" name="Google Shape;211;p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3" name="Google Shape;213;p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4" name="Google Shape;214;p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5" name="Google Shape;215;p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16" name="Google Shape;216;p5"/>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5"/>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5"/>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9" name="Google Shape;219;p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lt1"/>
                </a:solidFill>
                <a:latin typeface="Lexend"/>
                <a:ea typeface="Lexend"/>
                <a:cs typeface="Lexend"/>
                <a:sym typeface="Lexend"/>
              </a:defRPr>
            </a:lvl1pPr>
            <a:lvl2pPr lvl="1">
              <a:buNone/>
              <a:defRPr sz="1300">
                <a:solidFill>
                  <a:schemeClr val="lt1"/>
                </a:solidFill>
                <a:latin typeface="Lexend"/>
                <a:ea typeface="Lexend"/>
                <a:cs typeface="Lexend"/>
                <a:sym typeface="Lexend"/>
              </a:defRPr>
            </a:lvl2pPr>
            <a:lvl3pPr lvl="2">
              <a:buNone/>
              <a:defRPr sz="1300">
                <a:solidFill>
                  <a:schemeClr val="lt1"/>
                </a:solidFill>
                <a:latin typeface="Lexend"/>
                <a:ea typeface="Lexend"/>
                <a:cs typeface="Lexend"/>
                <a:sym typeface="Lexend"/>
              </a:defRPr>
            </a:lvl3pPr>
            <a:lvl4pPr lvl="3">
              <a:buNone/>
              <a:defRPr sz="1300">
                <a:solidFill>
                  <a:schemeClr val="lt1"/>
                </a:solidFill>
                <a:latin typeface="Lexend"/>
                <a:ea typeface="Lexend"/>
                <a:cs typeface="Lexend"/>
                <a:sym typeface="Lexend"/>
              </a:defRPr>
            </a:lvl4pPr>
            <a:lvl5pPr lvl="4">
              <a:buNone/>
              <a:defRPr sz="1300">
                <a:solidFill>
                  <a:schemeClr val="lt1"/>
                </a:solidFill>
                <a:latin typeface="Lexend"/>
                <a:ea typeface="Lexend"/>
                <a:cs typeface="Lexend"/>
                <a:sym typeface="Lexend"/>
              </a:defRPr>
            </a:lvl5pPr>
            <a:lvl6pPr lvl="5">
              <a:buNone/>
              <a:defRPr sz="1300">
                <a:solidFill>
                  <a:schemeClr val="lt1"/>
                </a:solidFill>
                <a:latin typeface="Lexend"/>
                <a:ea typeface="Lexend"/>
                <a:cs typeface="Lexend"/>
                <a:sym typeface="Lexend"/>
              </a:defRPr>
            </a:lvl6pPr>
            <a:lvl7pPr lvl="6">
              <a:buNone/>
              <a:defRPr sz="1300">
                <a:solidFill>
                  <a:schemeClr val="lt1"/>
                </a:solidFill>
                <a:latin typeface="Lexend"/>
                <a:ea typeface="Lexend"/>
                <a:cs typeface="Lexend"/>
                <a:sym typeface="Lexend"/>
              </a:defRPr>
            </a:lvl7pPr>
            <a:lvl8pPr lvl="7">
              <a:buNone/>
              <a:defRPr sz="1300">
                <a:solidFill>
                  <a:schemeClr val="lt1"/>
                </a:solidFill>
                <a:latin typeface="Lexend"/>
                <a:ea typeface="Lexend"/>
                <a:cs typeface="Lexend"/>
                <a:sym typeface="Lexend"/>
              </a:defRPr>
            </a:lvl8pPr>
            <a:lvl9pPr lvl="8">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2301" name="Shape 2301"/>
        <p:cNvGrpSpPr/>
        <p:nvPr/>
      </p:nvGrpSpPr>
      <p:grpSpPr>
        <a:xfrm>
          <a:off x="0" y="0"/>
          <a:ext cx="0" cy="0"/>
          <a:chOff x="0" y="0"/>
          <a:chExt cx="0" cy="0"/>
        </a:xfrm>
      </p:grpSpPr>
      <p:grpSp>
        <p:nvGrpSpPr>
          <p:cNvPr id="2302" name="Google Shape;2302;p42"/>
          <p:cNvGrpSpPr/>
          <p:nvPr/>
        </p:nvGrpSpPr>
        <p:grpSpPr>
          <a:xfrm>
            <a:off x="-6096" y="-3429"/>
            <a:ext cx="9156192" cy="5150358"/>
            <a:chOff x="0" y="0"/>
            <a:chExt cx="12192000" cy="6858000"/>
          </a:xfrm>
        </p:grpSpPr>
        <p:sp>
          <p:nvSpPr>
            <p:cNvPr id="2303" name="Google Shape;2303;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4" name="Google Shape;2304;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5" name="Google Shape;2305;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6" name="Google Shape;2306;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7" name="Google Shape;2307;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8" name="Google Shape;2308;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9" name="Google Shape;2309;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0" name="Google Shape;2310;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1" name="Google Shape;2311;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2" name="Google Shape;2312;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3" name="Google Shape;2313;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4" name="Google Shape;2314;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5" name="Google Shape;2315;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6" name="Google Shape;2316;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7" name="Google Shape;2317;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8" name="Google Shape;2318;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9" name="Google Shape;2319;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0" name="Google Shape;2320;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1" name="Google Shape;2321;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2" name="Google Shape;2322;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3" name="Google Shape;2323;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4" name="Google Shape;2324;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5" name="Google Shape;2325;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6" name="Google Shape;2326;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7" name="Google Shape;2327;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8" name="Google Shape;2328;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9" name="Google Shape;2329;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0" name="Google Shape;2330;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1" name="Google Shape;2331;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2" name="Google Shape;2332;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3" name="Google Shape;2333;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4" name="Google Shape;2334;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5" name="Google Shape;2335;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6" name="Google Shape;2336;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7" name="Google Shape;2337;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8" name="Google Shape;2338;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9" name="Google Shape;2339;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0" name="Google Shape;2340;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1" name="Google Shape;2341;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2" name="Google Shape;2342;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3" name="Google Shape;2343;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4" name="Google Shape;2344;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5" name="Google Shape;2345;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6" name="Google Shape;2346;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7" name="Google Shape;2347;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8" name="Google Shape;2348;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9" name="Google Shape;2349;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0" name="Google Shape;2350;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1" name="Google Shape;2351;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2" name="Google Shape;2352;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3" name="Google Shape;2353;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4" name="Google Shape;2354;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5" name="Google Shape;2355;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6" name="Google Shape;2356;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7" name="Google Shape;2357;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8" name="Google Shape;2358;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9" name="Google Shape;2359;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0" name="Google Shape;2360;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1" name="Google Shape;2361;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362" name="Google Shape;2362;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363" name="Google Shape;2363;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4" name="Google Shape;2364;p4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65" name="Google Shape;2365;p42"/>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6" name="Google Shape;23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2367" name="Shape 2367"/>
        <p:cNvGrpSpPr/>
        <p:nvPr/>
      </p:nvGrpSpPr>
      <p:grpSpPr>
        <a:xfrm>
          <a:off x="0" y="0"/>
          <a:ext cx="0" cy="0"/>
          <a:chOff x="0" y="0"/>
          <a:chExt cx="0" cy="0"/>
        </a:xfrm>
      </p:grpSpPr>
      <p:grpSp>
        <p:nvGrpSpPr>
          <p:cNvPr id="2368" name="Google Shape;2368;p43"/>
          <p:cNvGrpSpPr/>
          <p:nvPr/>
        </p:nvGrpSpPr>
        <p:grpSpPr>
          <a:xfrm>
            <a:off x="-6096" y="-3429"/>
            <a:ext cx="9156192" cy="5150358"/>
            <a:chOff x="0" y="0"/>
            <a:chExt cx="12192000" cy="6858000"/>
          </a:xfrm>
        </p:grpSpPr>
        <p:sp>
          <p:nvSpPr>
            <p:cNvPr id="2369" name="Google Shape;2369;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0" name="Google Shape;2370;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1" name="Google Shape;2371;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2" name="Google Shape;2372;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3" name="Google Shape;2373;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4" name="Google Shape;2374;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5" name="Google Shape;2375;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6" name="Google Shape;2376;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7" name="Google Shape;2377;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8" name="Google Shape;2378;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9" name="Google Shape;2379;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0" name="Google Shape;2380;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1" name="Google Shape;2381;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2" name="Google Shape;2382;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3" name="Google Shape;2383;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4" name="Google Shape;2384;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5" name="Google Shape;2385;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6" name="Google Shape;2386;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7" name="Google Shape;2387;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8" name="Google Shape;2388;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9" name="Google Shape;2389;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0" name="Google Shape;2390;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1" name="Google Shape;2391;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2" name="Google Shape;2392;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3" name="Google Shape;2393;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4" name="Google Shape;2394;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5" name="Google Shape;2395;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6" name="Google Shape;2396;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7" name="Google Shape;2397;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8" name="Google Shape;2398;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9" name="Google Shape;2399;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0" name="Google Shape;2400;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1" name="Google Shape;2401;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2" name="Google Shape;2402;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3" name="Google Shape;2403;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4" name="Google Shape;2404;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5" name="Google Shape;2405;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6" name="Google Shape;2406;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7" name="Google Shape;2407;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8" name="Google Shape;2408;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9" name="Google Shape;2409;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0" name="Google Shape;2410;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1" name="Google Shape;2411;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2" name="Google Shape;2412;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3" name="Google Shape;2413;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4" name="Google Shape;2414;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5" name="Google Shape;2415;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6" name="Google Shape;2416;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7" name="Google Shape;2417;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8" name="Google Shape;2418;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9" name="Google Shape;2419;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0" name="Google Shape;2420;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1" name="Google Shape;2421;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2" name="Google Shape;2422;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3" name="Google Shape;2423;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4" name="Google Shape;2424;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5" name="Google Shape;2425;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6" name="Google Shape;2426;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7" name="Google Shape;2427;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428" name="Google Shape;242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429" name="Google Shape;24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30" name="Google Shape;2430;p43"/>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31" name="Google Shape;24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2432" name="Shape 2432"/>
        <p:cNvGrpSpPr/>
        <p:nvPr/>
      </p:nvGrpSpPr>
      <p:grpSpPr>
        <a:xfrm>
          <a:off x="0" y="0"/>
          <a:ext cx="0" cy="0"/>
          <a:chOff x="0" y="0"/>
          <a:chExt cx="0" cy="0"/>
        </a:xfrm>
      </p:grpSpPr>
      <p:grpSp>
        <p:nvGrpSpPr>
          <p:cNvPr id="2433" name="Google Shape;2433;p44"/>
          <p:cNvGrpSpPr/>
          <p:nvPr/>
        </p:nvGrpSpPr>
        <p:grpSpPr>
          <a:xfrm>
            <a:off x="-6096" y="-3429"/>
            <a:ext cx="9156192" cy="5150358"/>
            <a:chOff x="0" y="0"/>
            <a:chExt cx="12192000" cy="6858000"/>
          </a:xfrm>
        </p:grpSpPr>
        <p:sp>
          <p:nvSpPr>
            <p:cNvPr id="2434" name="Google Shape;2434;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5" name="Google Shape;2435;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6" name="Google Shape;2436;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7" name="Google Shape;2437;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8" name="Google Shape;2438;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9" name="Google Shape;2439;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0" name="Google Shape;2440;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1" name="Google Shape;2441;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2" name="Google Shape;2442;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3" name="Google Shape;2443;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4" name="Google Shape;2444;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5" name="Google Shape;2445;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6" name="Google Shape;2446;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7" name="Google Shape;2447;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8" name="Google Shape;2448;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9" name="Google Shape;2449;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0" name="Google Shape;2450;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1" name="Google Shape;2451;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2" name="Google Shape;2452;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3" name="Google Shape;2453;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4" name="Google Shape;2454;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5" name="Google Shape;2455;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6" name="Google Shape;2456;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7" name="Google Shape;2457;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8" name="Google Shape;2458;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9" name="Google Shape;2459;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0" name="Google Shape;2460;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1" name="Google Shape;2461;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2" name="Google Shape;2462;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3" name="Google Shape;2463;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4" name="Google Shape;2464;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5" name="Google Shape;2465;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6" name="Google Shape;2466;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7" name="Google Shape;2467;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8" name="Google Shape;2468;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9" name="Google Shape;2469;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0" name="Google Shape;2470;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1" name="Google Shape;2471;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2" name="Google Shape;2472;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3" name="Google Shape;2473;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4" name="Google Shape;2474;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5" name="Google Shape;2475;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6" name="Google Shape;2476;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7" name="Google Shape;2477;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8" name="Google Shape;2478;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9" name="Google Shape;2479;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0" name="Google Shape;2480;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1" name="Google Shape;2481;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2" name="Google Shape;2482;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3" name="Google Shape;2483;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4" name="Google Shape;2484;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5" name="Google Shape;2485;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6" name="Google Shape;2486;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7" name="Google Shape;2487;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8" name="Google Shape;2488;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9" name="Google Shape;2489;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0" name="Google Shape;2490;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1" name="Google Shape;2491;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2" name="Google Shape;2492;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493" name="Google Shape;249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494" name="Google Shape;24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5" name="Google Shape;2495;p44"/>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96" name="Google Shape;2496;p44"/>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2497" name="Google Shape;2497;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2498" name="Shape 2498"/>
        <p:cNvGrpSpPr/>
        <p:nvPr/>
      </p:nvGrpSpPr>
      <p:grpSpPr>
        <a:xfrm>
          <a:off x="0" y="0"/>
          <a:ext cx="0" cy="0"/>
          <a:chOff x="0" y="0"/>
          <a:chExt cx="0" cy="0"/>
        </a:xfrm>
      </p:grpSpPr>
      <p:grpSp>
        <p:nvGrpSpPr>
          <p:cNvPr id="2499" name="Google Shape;2499;p45"/>
          <p:cNvGrpSpPr/>
          <p:nvPr/>
        </p:nvGrpSpPr>
        <p:grpSpPr>
          <a:xfrm>
            <a:off x="-6096" y="-3429"/>
            <a:ext cx="9156192" cy="5150358"/>
            <a:chOff x="0" y="0"/>
            <a:chExt cx="12192000" cy="6858000"/>
          </a:xfrm>
        </p:grpSpPr>
        <p:sp>
          <p:nvSpPr>
            <p:cNvPr id="2500" name="Google Shape;2500;p4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1" name="Google Shape;2501;p4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2" name="Google Shape;2502;p4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3" name="Google Shape;2503;p4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4" name="Google Shape;2504;p4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5" name="Google Shape;2505;p4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6" name="Google Shape;2506;p4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7" name="Google Shape;2507;p4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8" name="Google Shape;2508;p4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9" name="Google Shape;2509;p4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0" name="Google Shape;2510;p4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1" name="Google Shape;2511;p4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2" name="Google Shape;2512;p4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3" name="Google Shape;2513;p4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4" name="Google Shape;2514;p4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5" name="Google Shape;2515;p4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6" name="Google Shape;2516;p4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7" name="Google Shape;2517;p4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8" name="Google Shape;2518;p4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9" name="Google Shape;2519;p4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0" name="Google Shape;2520;p4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1" name="Google Shape;2521;p4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2" name="Google Shape;2522;p4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3" name="Google Shape;2523;p4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4" name="Google Shape;2524;p4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5" name="Google Shape;2525;p4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6" name="Google Shape;2526;p4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7" name="Google Shape;2527;p4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8" name="Google Shape;2528;p4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9" name="Google Shape;2529;p4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0" name="Google Shape;2530;p4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1" name="Google Shape;2531;p4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2" name="Google Shape;2532;p4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3" name="Google Shape;2533;p4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4" name="Google Shape;2534;p4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5" name="Google Shape;2535;p4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6" name="Google Shape;2536;p4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7" name="Google Shape;2537;p4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8" name="Google Shape;2538;p4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9" name="Google Shape;2539;p4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0" name="Google Shape;2540;p4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1" name="Google Shape;2541;p4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2" name="Google Shape;2542;p4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3" name="Google Shape;2543;p4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4" name="Google Shape;2544;p4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5" name="Google Shape;2545;p4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6" name="Google Shape;2546;p4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7" name="Google Shape;2547;p4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8" name="Google Shape;2548;p4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9" name="Google Shape;2549;p4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0" name="Google Shape;2550;p4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1" name="Google Shape;2551;p4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2" name="Google Shape;2552;p4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3" name="Google Shape;2553;p4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4" name="Google Shape;2554;p4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5" name="Google Shape;2555;p4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6" name="Google Shape;2556;p4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7" name="Google Shape;2557;p4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8" name="Google Shape;2558;p4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59" name="Google Shape;2559;p4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560" name="Google Shape;2560;p4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1" name="Google Shape;2561;p45"/>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62" name="Google Shape;2562;p45"/>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2563" name="Google Shape;2563;p45"/>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2564" name="Google Shape;2564;p4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2565" name="Shape 2565"/>
        <p:cNvGrpSpPr/>
        <p:nvPr/>
      </p:nvGrpSpPr>
      <p:grpSpPr>
        <a:xfrm>
          <a:off x="0" y="0"/>
          <a:ext cx="0" cy="0"/>
          <a:chOff x="0" y="0"/>
          <a:chExt cx="0" cy="0"/>
        </a:xfrm>
      </p:grpSpPr>
      <p:grpSp>
        <p:nvGrpSpPr>
          <p:cNvPr id="2566" name="Google Shape;2566;p46"/>
          <p:cNvGrpSpPr/>
          <p:nvPr/>
        </p:nvGrpSpPr>
        <p:grpSpPr>
          <a:xfrm>
            <a:off x="-6096" y="-3429"/>
            <a:ext cx="9156192" cy="5150358"/>
            <a:chOff x="0" y="0"/>
            <a:chExt cx="12192000" cy="6858000"/>
          </a:xfrm>
        </p:grpSpPr>
        <p:sp>
          <p:nvSpPr>
            <p:cNvPr id="2567" name="Google Shape;2567;p4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8" name="Google Shape;2568;p4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9" name="Google Shape;2569;p4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0" name="Google Shape;2570;p4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1" name="Google Shape;2571;p4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2" name="Google Shape;2572;p4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3" name="Google Shape;2573;p4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4" name="Google Shape;2574;p4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5" name="Google Shape;2575;p4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6" name="Google Shape;2576;p4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7" name="Google Shape;2577;p4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8" name="Google Shape;2578;p4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9" name="Google Shape;2579;p4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0" name="Google Shape;2580;p4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1" name="Google Shape;2581;p4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2" name="Google Shape;2582;p4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3" name="Google Shape;2583;p4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4" name="Google Shape;2584;p4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5" name="Google Shape;2585;p4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6" name="Google Shape;2586;p4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7" name="Google Shape;2587;p4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8" name="Google Shape;2588;p4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9" name="Google Shape;2589;p4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0" name="Google Shape;2590;p4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1" name="Google Shape;2591;p4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2" name="Google Shape;2592;p4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3" name="Google Shape;2593;p4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4" name="Google Shape;2594;p4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5" name="Google Shape;2595;p4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6" name="Google Shape;2596;p4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7" name="Google Shape;2597;p4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8" name="Google Shape;2598;p4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9" name="Google Shape;2599;p4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0" name="Google Shape;2600;p4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1" name="Google Shape;2601;p4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2" name="Google Shape;2602;p4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3" name="Google Shape;2603;p4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4" name="Google Shape;2604;p4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5" name="Google Shape;2605;p4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6" name="Google Shape;2606;p4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7" name="Google Shape;2607;p4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8" name="Google Shape;2608;p4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9" name="Google Shape;2609;p4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0" name="Google Shape;2610;p4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1" name="Google Shape;2611;p4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2" name="Google Shape;2612;p4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3" name="Google Shape;2613;p4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4" name="Google Shape;2614;p4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5" name="Google Shape;2615;p4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6" name="Google Shape;2616;p4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7" name="Google Shape;2617;p4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8" name="Google Shape;2618;p4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9" name="Google Shape;2619;p4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0" name="Google Shape;2620;p4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1" name="Google Shape;2621;p4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2" name="Google Shape;2622;p4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3" name="Google Shape;2623;p4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4" name="Google Shape;2624;p4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5" name="Google Shape;2625;p4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626" name="Google Shape;2626;p4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627" name="Google Shape;2627;p4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8" name="Google Shape;2628;p46"/>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29" name="Google Shape;2629;p4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2630" name="Shape 2630"/>
        <p:cNvGrpSpPr/>
        <p:nvPr/>
      </p:nvGrpSpPr>
      <p:grpSpPr>
        <a:xfrm>
          <a:off x="0" y="0"/>
          <a:ext cx="0" cy="0"/>
          <a:chOff x="0" y="0"/>
          <a:chExt cx="0" cy="0"/>
        </a:xfrm>
      </p:grpSpPr>
      <p:grpSp>
        <p:nvGrpSpPr>
          <p:cNvPr id="2631" name="Google Shape;2631;p47"/>
          <p:cNvGrpSpPr/>
          <p:nvPr/>
        </p:nvGrpSpPr>
        <p:grpSpPr>
          <a:xfrm>
            <a:off x="-6096" y="-3429"/>
            <a:ext cx="9156192" cy="5150358"/>
            <a:chOff x="0" y="0"/>
            <a:chExt cx="12192000" cy="6858000"/>
          </a:xfrm>
        </p:grpSpPr>
        <p:sp>
          <p:nvSpPr>
            <p:cNvPr id="2632" name="Google Shape;2632;p4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3" name="Google Shape;2633;p4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4" name="Google Shape;2634;p4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5" name="Google Shape;2635;p4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6" name="Google Shape;2636;p4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7" name="Google Shape;2637;p4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8" name="Google Shape;2638;p4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9" name="Google Shape;2639;p4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0" name="Google Shape;2640;p4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1" name="Google Shape;2641;p4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2" name="Google Shape;2642;p4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3" name="Google Shape;2643;p4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4" name="Google Shape;2644;p4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5" name="Google Shape;2645;p4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6" name="Google Shape;2646;p4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7" name="Google Shape;2647;p4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8" name="Google Shape;2648;p4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9" name="Google Shape;2649;p4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0" name="Google Shape;2650;p4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1" name="Google Shape;2651;p4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2" name="Google Shape;2652;p4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3" name="Google Shape;2653;p4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4" name="Google Shape;2654;p4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5" name="Google Shape;2655;p4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6" name="Google Shape;2656;p4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7" name="Google Shape;2657;p4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8" name="Google Shape;2658;p4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9" name="Google Shape;2659;p4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0" name="Google Shape;2660;p4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1" name="Google Shape;2661;p4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2" name="Google Shape;2662;p4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3" name="Google Shape;2663;p4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4" name="Google Shape;2664;p4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5" name="Google Shape;2665;p4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6" name="Google Shape;2666;p4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7" name="Google Shape;2667;p4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8" name="Google Shape;2668;p4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9" name="Google Shape;2669;p4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0" name="Google Shape;2670;p4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1" name="Google Shape;2671;p4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2" name="Google Shape;2672;p4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3" name="Google Shape;2673;p4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4" name="Google Shape;2674;p4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5" name="Google Shape;2675;p4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6" name="Google Shape;2676;p4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7" name="Google Shape;2677;p4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8" name="Google Shape;2678;p4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9" name="Google Shape;2679;p4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0" name="Google Shape;2680;p4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1" name="Google Shape;2681;p4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2" name="Google Shape;2682;p4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3" name="Google Shape;2683;p4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4" name="Google Shape;2684;p4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5" name="Google Shape;2685;p4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6" name="Google Shape;2686;p4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7" name="Google Shape;2687;p4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8" name="Google Shape;2688;p4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9" name="Google Shape;2689;p4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0" name="Google Shape;2690;p4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691" name="Google Shape;2691;p4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692" name="Google Shape;2692;p4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3" name="Google Shape;2693;p47"/>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94" name="Google Shape;2694;p47"/>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95" name="Google Shape;2695;p47"/>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2696" name="Google Shape;2696;p4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2697" name="Shape 2697"/>
        <p:cNvGrpSpPr/>
        <p:nvPr/>
      </p:nvGrpSpPr>
      <p:grpSpPr>
        <a:xfrm>
          <a:off x="0" y="0"/>
          <a:ext cx="0" cy="0"/>
          <a:chOff x="0" y="0"/>
          <a:chExt cx="0" cy="0"/>
        </a:xfrm>
      </p:grpSpPr>
      <p:grpSp>
        <p:nvGrpSpPr>
          <p:cNvPr id="2698" name="Google Shape;2698;p48"/>
          <p:cNvGrpSpPr/>
          <p:nvPr/>
        </p:nvGrpSpPr>
        <p:grpSpPr>
          <a:xfrm>
            <a:off x="-6096" y="-3429"/>
            <a:ext cx="9156192" cy="5150358"/>
            <a:chOff x="0" y="0"/>
            <a:chExt cx="12192000" cy="6858000"/>
          </a:xfrm>
        </p:grpSpPr>
        <p:sp>
          <p:nvSpPr>
            <p:cNvPr id="2699" name="Google Shape;2699;p4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0" name="Google Shape;2700;p4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1" name="Google Shape;2701;p4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2" name="Google Shape;2702;p4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3" name="Google Shape;2703;p4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4" name="Google Shape;2704;p4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5" name="Google Shape;2705;p4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6" name="Google Shape;2706;p4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7" name="Google Shape;2707;p4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8" name="Google Shape;2708;p4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9" name="Google Shape;2709;p4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0" name="Google Shape;2710;p4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1" name="Google Shape;2711;p4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2" name="Google Shape;2712;p4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3" name="Google Shape;2713;p4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4" name="Google Shape;2714;p4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5" name="Google Shape;2715;p4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6" name="Google Shape;2716;p4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7" name="Google Shape;2717;p4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8" name="Google Shape;2718;p4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9" name="Google Shape;2719;p4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0" name="Google Shape;2720;p4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1" name="Google Shape;2721;p4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2" name="Google Shape;2722;p4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3" name="Google Shape;2723;p4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4" name="Google Shape;2724;p4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5" name="Google Shape;2725;p4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6" name="Google Shape;2726;p4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7" name="Google Shape;2727;p4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8" name="Google Shape;2728;p4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9" name="Google Shape;2729;p4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0" name="Google Shape;2730;p4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1" name="Google Shape;2731;p4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2" name="Google Shape;2732;p4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3" name="Google Shape;2733;p4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4" name="Google Shape;2734;p4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5" name="Google Shape;2735;p4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6" name="Google Shape;2736;p4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7" name="Google Shape;2737;p4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8" name="Google Shape;2738;p4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9" name="Google Shape;2739;p4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0" name="Google Shape;2740;p4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1" name="Google Shape;2741;p4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2" name="Google Shape;2742;p4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3" name="Google Shape;2743;p4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4" name="Google Shape;2744;p4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5" name="Google Shape;2745;p4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6" name="Google Shape;2746;p4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7" name="Google Shape;2747;p4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8" name="Google Shape;2748;p4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9" name="Google Shape;2749;p4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0" name="Google Shape;2750;p4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1" name="Google Shape;2751;p4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2" name="Google Shape;2752;p4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3" name="Google Shape;2753;p4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4" name="Google Shape;2754;p4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5" name="Google Shape;2755;p4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6" name="Google Shape;2756;p4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7" name="Google Shape;2757;p4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758" name="Google Shape;2758;p4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759" name="Google Shape;2759;p4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0" name="Google Shape;2760;p48"/>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61" name="Google Shape;2761;p4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762" name="Shape 2762"/>
        <p:cNvGrpSpPr/>
        <p:nvPr/>
      </p:nvGrpSpPr>
      <p:grpSpPr>
        <a:xfrm>
          <a:off x="0" y="0"/>
          <a:ext cx="0" cy="0"/>
          <a:chOff x="0" y="0"/>
          <a:chExt cx="0" cy="0"/>
        </a:xfrm>
      </p:grpSpPr>
      <p:sp>
        <p:nvSpPr>
          <p:cNvPr id="2763" name="Google Shape;2763;p49"/>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64" name="Google Shape;2764;p4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65" name="Google Shape;2765;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2766" name="Shape 2766"/>
        <p:cNvGrpSpPr/>
        <p:nvPr/>
      </p:nvGrpSpPr>
      <p:grpSpPr>
        <a:xfrm>
          <a:off x="0" y="0"/>
          <a:ext cx="0" cy="0"/>
          <a:chOff x="0" y="0"/>
          <a:chExt cx="0" cy="0"/>
        </a:xfrm>
      </p:grpSpPr>
      <p:sp>
        <p:nvSpPr>
          <p:cNvPr id="2767" name="Google Shape;2767;p5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0"/>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769" name="Google Shape;2769;p5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770" name="Google Shape;2770;p5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2771" name="Google Shape;2771;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2772" name="Shape 2772"/>
        <p:cNvGrpSpPr/>
        <p:nvPr/>
      </p:nvGrpSpPr>
      <p:grpSpPr>
        <a:xfrm>
          <a:off x="0" y="0"/>
          <a:ext cx="0" cy="0"/>
          <a:chOff x="0" y="0"/>
          <a:chExt cx="0" cy="0"/>
        </a:xfrm>
      </p:grpSpPr>
      <p:grpSp>
        <p:nvGrpSpPr>
          <p:cNvPr id="2773" name="Google Shape;2773;p51"/>
          <p:cNvGrpSpPr/>
          <p:nvPr/>
        </p:nvGrpSpPr>
        <p:grpSpPr>
          <a:xfrm>
            <a:off x="-6096" y="-3429"/>
            <a:ext cx="9156192" cy="5150358"/>
            <a:chOff x="0" y="0"/>
            <a:chExt cx="12192000" cy="6858000"/>
          </a:xfrm>
        </p:grpSpPr>
        <p:sp>
          <p:nvSpPr>
            <p:cNvPr id="2774" name="Google Shape;2774;p5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5" name="Google Shape;2775;p5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6" name="Google Shape;2776;p5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7" name="Google Shape;2777;p5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8" name="Google Shape;2778;p5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9" name="Google Shape;2779;p5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0" name="Google Shape;2780;p5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1" name="Google Shape;2781;p5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2" name="Google Shape;2782;p5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3" name="Google Shape;2783;p5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4" name="Google Shape;2784;p5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5" name="Google Shape;2785;p5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6" name="Google Shape;2786;p5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7" name="Google Shape;2787;p5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8" name="Google Shape;2788;p5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9" name="Google Shape;2789;p5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0" name="Google Shape;2790;p5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1" name="Google Shape;2791;p5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2" name="Google Shape;2792;p5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3" name="Google Shape;2793;p5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4" name="Google Shape;2794;p5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5" name="Google Shape;2795;p5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6" name="Google Shape;2796;p5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7" name="Google Shape;2797;p5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8" name="Google Shape;2798;p5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9" name="Google Shape;2799;p5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0" name="Google Shape;2800;p5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1" name="Google Shape;2801;p5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2" name="Google Shape;2802;p5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3" name="Google Shape;2803;p5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4" name="Google Shape;2804;p5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5" name="Google Shape;2805;p5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6" name="Google Shape;2806;p5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7" name="Google Shape;2807;p5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8" name="Google Shape;2808;p5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9" name="Google Shape;2809;p5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0" name="Google Shape;2810;p5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1" name="Google Shape;2811;p5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2" name="Google Shape;2812;p5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3" name="Google Shape;2813;p5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4" name="Google Shape;2814;p5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5" name="Google Shape;2815;p5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6" name="Google Shape;2816;p5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7" name="Google Shape;2817;p5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8" name="Google Shape;2818;p5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9" name="Google Shape;2819;p5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0" name="Google Shape;2820;p5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1" name="Google Shape;2821;p5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2" name="Google Shape;2822;p5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3" name="Google Shape;2823;p5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4" name="Google Shape;2824;p5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5" name="Google Shape;2825;p5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6" name="Google Shape;2826;p5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7" name="Google Shape;2827;p5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8" name="Google Shape;2828;p5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9" name="Google Shape;2829;p5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0" name="Google Shape;2830;p5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1" name="Google Shape;2831;p5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2" name="Google Shape;2832;p5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833" name="Google Shape;2833;p5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834" name="Google Shape;2834;p5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5" name="Google Shape;2835;p5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36" name="Google Shape;2836;p51"/>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7" name="Google Shape;2837;p5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20" name="Shape 220"/>
        <p:cNvGrpSpPr/>
        <p:nvPr/>
      </p:nvGrpSpPr>
      <p:grpSpPr>
        <a:xfrm>
          <a:off x="0" y="0"/>
          <a:ext cx="0" cy="0"/>
          <a:chOff x="0" y="0"/>
          <a:chExt cx="0" cy="0"/>
        </a:xfrm>
      </p:grpSpPr>
      <p:grpSp>
        <p:nvGrpSpPr>
          <p:cNvPr id="221" name="Google Shape;221;p6"/>
          <p:cNvGrpSpPr/>
          <p:nvPr/>
        </p:nvGrpSpPr>
        <p:grpSpPr>
          <a:xfrm>
            <a:off x="-6096" y="-3429"/>
            <a:ext cx="9156192" cy="5150358"/>
            <a:chOff x="0" y="0"/>
            <a:chExt cx="12192000" cy="6858000"/>
          </a:xfrm>
        </p:grpSpPr>
        <p:sp>
          <p:nvSpPr>
            <p:cNvPr id="222" name="Google Shape;222;p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 name="Google Shape;258;p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 name="Google Shape;259;p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 name="Google Shape;260;p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 name="Google Shape;261;p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 name="Google Shape;262;p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 name="Google Shape;263;p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 name="Google Shape;264;p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 name="Google Shape;265;p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 name="Google Shape;266;p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 name="Google Shape;267;p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 name="Google Shape;268;p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81" name="Google Shape;281;p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83" name="Google Shape;283;p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4" name="Google Shape;284;p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5" name="Google Shape;285;p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86" name="Google Shape;286;p6"/>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7" name="Google Shape;287;p6"/>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lt1"/>
                </a:solidFill>
                <a:latin typeface="Lexend"/>
                <a:ea typeface="Lexend"/>
                <a:cs typeface="Lexend"/>
                <a:sym typeface="Lexend"/>
              </a:defRPr>
            </a:lvl1pPr>
            <a:lvl2pPr lvl="1">
              <a:buNone/>
              <a:defRPr sz="1300">
                <a:solidFill>
                  <a:schemeClr val="lt1"/>
                </a:solidFill>
                <a:latin typeface="Lexend"/>
                <a:ea typeface="Lexend"/>
                <a:cs typeface="Lexend"/>
                <a:sym typeface="Lexend"/>
              </a:defRPr>
            </a:lvl2pPr>
            <a:lvl3pPr lvl="2">
              <a:buNone/>
              <a:defRPr sz="1300">
                <a:solidFill>
                  <a:schemeClr val="lt1"/>
                </a:solidFill>
                <a:latin typeface="Lexend"/>
                <a:ea typeface="Lexend"/>
                <a:cs typeface="Lexend"/>
                <a:sym typeface="Lexend"/>
              </a:defRPr>
            </a:lvl3pPr>
            <a:lvl4pPr lvl="3">
              <a:buNone/>
              <a:defRPr sz="1300">
                <a:solidFill>
                  <a:schemeClr val="lt1"/>
                </a:solidFill>
                <a:latin typeface="Lexend"/>
                <a:ea typeface="Lexend"/>
                <a:cs typeface="Lexend"/>
                <a:sym typeface="Lexend"/>
              </a:defRPr>
            </a:lvl4pPr>
            <a:lvl5pPr lvl="4">
              <a:buNone/>
              <a:defRPr sz="1300">
                <a:solidFill>
                  <a:schemeClr val="lt1"/>
                </a:solidFill>
                <a:latin typeface="Lexend"/>
                <a:ea typeface="Lexend"/>
                <a:cs typeface="Lexend"/>
                <a:sym typeface="Lexend"/>
              </a:defRPr>
            </a:lvl5pPr>
            <a:lvl6pPr lvl="5">
              <a:buNone/>
              <a:defRPr sz="1300">
                <a:solidFill>
                  <a:schemeClr val="lt1"/>
                </a:solidFill>
                <a:latin typeface="Lexend"/>
                <a:ea typeface="Lexend"/>
                <a:cs typeface="Lexend"/>
                <a:sym typeface="Lexend"/>
              </a:defRPr>
            </a:lvl6pPr>
            <a:lvl7pPr lvl="6">
              <a:buNone/>
              <a:defRPr sz="1300">
                <a:solidFill>
                  <a:schemeClr val="lt1"/>
                </a:solidFill>
                <a:latin typeface="Lexend"/>
                <a:ea typeface="Lexend"/>
                <a:cs typeface="Lexend"/>
                <a:sym typeface="Lexend"/>
              </a:defRPr>
            </a:lvl7pPr>
            <a:lvl8pPr lvl="7">
              <a:buNone/>
              <a:defRPr sz="1300">
                <a:solidFill>
                  <a:schemeClr val="lt1"/>
                </a:solidFill>
                <a:latin typeface="Lexend"/>
                <a:ea typeface="Lexend"/>
                <a:cs typeface="Lexend"/>
                <a:sym typeface="Lexend"/>
              </a:defRPr>
            </a:lvl8pPr>
            <a:lvl9pPr lvl="8">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2838" name="Shape 2838"/>
        <p:cNvGrpSpPr/>
        <p:nvPr/>
      </p:nvGrpSpPr>
      <p:grpSpPr>
        <a:xfrm>
          <a:off x="0" y="0"/>
          <a:ext cx="0" cy="0"/>
          <a:chOff x="0" y="0"/>
          <a:chExt cx="0" cy="0"/>
        </a:xfrm>
      </p:grpSpPr>
      <p:grpSp>
        <p:nvGrpSpPr>
          <p:cNvPr id="2839" name="Google Shape;2839;p52"/>
          <p:cNvGrpSpPr/>
          <p:nvPr/>
        </p:nvGrpSpPr>
        <p:grpSpPr>
          <a:xfrm>
            <a:off x="-6096" y="-3429"/>
            <a:ext cx="9156192" cy="5150358"/>
            <a:chOff x="0" y="0"/>
            <a:chExt cx="12192000" cy="6858000"/>
          </a:xfrm>
        </p:grpSpPr>
        <p:sp>
          <p:nvSpPr>
            <p:cNvPr id="2840" name="Google Shape;2840;p5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1" name="Google Shape;2841;p5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2" name="Google Shape;2842;p5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3" name="Google Shape;2843;p5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4" name="Google Shape;2844;p5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5" name="Google Shape;2845;p5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6" name="Google Shape;2846;p5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7" name="Google Shape;2847;p5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8" name="Google Shape;2848;p5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9" name="Google Shape;2849;p5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0" name="Google Shape;2850;p5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1" name="Google Shape;2851;p5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2" name="Google Shape;2852;p5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3" name="Google Shape;2853;p5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4" name="Google Shape;2854;p5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5" name="Google Shape;2855;p5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6" name="Google Shape;2856;p5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7" name="Google Shape;2857;p5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8" name="Google Shape;2858;p5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9" name="Google Shape;2859;p5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0" name="Google Shape;2860;p5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1" name="Google Shape;2861;p5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2" name="Google Shape;2862;p5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3" name="Google Shape;2863;p5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4" name="Google Shape;2864;p5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5" name="Google Shape;2865;p5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6" name="Google Shape;2866;p5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7" name="Google Shape;2867;p5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8" name="Google Shape;2868;p5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9" name="Google Shape;2869;p5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0" name="Google Shape;2870;p5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1" name="Google Shape;2871;p5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2" name="Google Shape;2872;p5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3" name="Google Shape;2873;p5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4" name="Google Shape;2874;p5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5" name="Google Shape;2875;p5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6" name="Google Shape;2876;p5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7" name="Google Shape;2877;p5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8" name="Google Shape;2878;p5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9" name="Google Shape;2879;p5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0" name="Google Shape;2880;p5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1" name="Google Shape;2881;p5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2" name="Google Shape;2882;p5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3" name="Google Shape;2883;p5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4" name="Google Shape;2884;p5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5" name="Google Shape;2885;p5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6" name="Google Shape;2886;p5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7" name="Google Shape;2887;p5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8" name="Google Shape;2888;p5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9" name="Google Shape;2889;p5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0" name="Google Shape;2890;p5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1" name="Google Shape;2891;p5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2" name="Google Shape;2892;p5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3" name="Google Shape;2893;p5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4" name="Google Shape;2894;p5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5" name="Google Shape;2895;p5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6" name="Google Shape;2896;p5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7" name="Google Shape;2897;p5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8" name="Google Shape;2898;p5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899" name="Google Shape;2899;p5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900" name="Google Shape;2900;p5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1" name="Google Shape;2901;p52"/>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2902" name="Google Shape;2902;p5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2903" name="Shape 2903"/>
        <p:cNvGrpSpPr/>
        <p:nvPr/>
      </p:nvGrpSpPr>
      <p:grpSpPr>
        <a:xfrm>
          <a:off x="0" y="0"/>
          <a:ext cx="0" cy="0"/>
          <a:chOff x="0" y="0"/>
          <a:chExt cx="0" cy="0"/>
        </a:xfrm>
      </p:grpSpPr>
      <p:grpSp>
        <p:nvGrpSpPr>
          <p:cNvPr id="2904" name="Google Shape;2904;p53"/>
          <p:cNvGrpSpPr/>
          <p:nvPr/>
        </p:nvGrpSpPr>
        <p:grpSpPr>
          <a:xfrm>
            <a:off x="-6096" y="-3429"/>
            <a:ext cx="9156192" cy="5150358"/>
            <a:chOff x="0" y="0"/>
            <a:chExt cx="12192000" cy="6858000"/>
          </a:xfrm>
        </p:grpSpPr>
        <p:sp>
          <p:nvSpPr>
            <p:cNvPr id="2905" name="Google Shape;2905;p5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6" name="Google Shape;2906;p5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7" name="Google Shape;2907;p5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8" name="Google Shape;2908;p5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9" name="Google Shape;2909;p5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0" name="Google Shape;2910;p5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1" name="Google Shape;2911;p5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2" name="Google Shape;2912;p5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3" name="Google Shape;2913;p5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4" name="Google Shape;2914;p5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5" name="Google Shape;2915;p5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6" name="Google Shape;2916;p5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7" name="Google Shape;2917;p5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8" name="Google Shape;2918;p5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9" name="Google Shape;2919;p5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0" name="Google Shape;2920;p5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1" name="Google Shape;2921;p5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2" name="Google Shape;2922;p5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3" name="Google Shape;2923;p5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4" name="Google Shape;2924;p5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5" name="Google Shape;2925;p5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6" name="Google Shape;2926;p5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7" name="Google Shape;2927;p5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8" name="Google Shape;2928;p5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9" name="Google Shape;2929;p5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0" name="Google Shape;2930;p5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1" name="Google Shape;2931;p5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2" name="Google Shape;2932;p5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3" name="Google Shape;2933;p5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4" name="Google Shape;2934;p5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5" name="Google Shape;2935;p5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6" name="Google Shape;2936;p5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7" name="Google Shape;2937;p5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8" name="Google Shape;2938;p5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9" name="Google Shape;2939;p5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0" name="Google Shape;2940;p5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1" name="Google Shape;2941;p5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2" name="Google Shape;2942;p5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3" name="Google Shape;2943;p5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4" name="Google Shape;2944;p5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5" name="Google Shape;2945;p5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6" name="Google Shape;2946;p5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7" name="Google Shape;2947;p5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8" name="Google Shape;2948;p5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9" name="Google Shape;2949;p5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0" name="Google Shape;2950;p5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1" name="Google Shape;2951;p5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2" name="Google Shape;2952;p5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3" name="Google Shape;2953;p5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4" name="Google Shape;2954;p5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5" name="Google Shape;2955;p5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6" name="Google Shape;2956;p5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7" name="Google Shape;2957;p5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8" name="Google Shape;2958;p5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9" name="Google Shape;2959;p5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0" name="Google Shape;2960;p5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1" name="Google Shape;2961;p5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2" name="Google Shape;2962;p5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3" name="Google Shape;2963;p5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964" name="Google Shape;2964;p5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2965" name="Google Shape;2965;p5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6" name="Google Shape;2966;p53"/>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2967" name="Google Shape;2967;p53"/>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68" name="Google Shape;2968;p5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2969" name="Shape 2969"/>
        <p:cNvGrpSpPr/>
        <p:nvPr/>
      </p:nvGrpSpPr>
      <p:grpSpPr>
        <a:xfrm>
          <a:off x="0" y="0"/>
          <a:ext cx="0" cy="0"/>
          <a:chOff x="0" y="0"/>
          <a:chExt cx="0" cy="0"/>
        </a:xfrm>
      </p:grpSpPr>
      <p:grpSp>
        <p:nvGrpSpPr>
          <p:cNvPr id="2970" name="Google Shape;2970;p54"/>
          <p:cNvGrpSpPr/>
          <p:nvPr/>
        </p:nvGrpSpPr>
        <p:grpSpPr>
          <a:xfrm>
            <a:off x="-6096" y="-3429"/>
            <a:ext cx="9156192" cy="5150358"/>
            <a:chOff x="0" y="0"/>
            <a:chExt cx="12192000" cy="6858000"/>
          </a:xfrm>
        </p:grpSpPr>
        <p:sp>
          <p:nvSpPr>
            <p:cNvPr id="2971" name="Google Shape;2971;p5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2" name="Google Shape;2972;p5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3" name="Google Shape;2973;p5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4" name="Google Shape;2974;p5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5" name="Google Shape;2975;p5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6" name="Google Shape;2976;p5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7" name="Google Shape;2977;p5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8" name="Google Shape;2978;p5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9" name="Google Shape;2979;p5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0" name="Google Shape;2980;p5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1" name="Google Shape;2981;p5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2" name="Google Shape;2982;p5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3" name="Google Shape;2983;p5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4" name="Google Shape;2984;p5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5" name="Google Shape;2985;p5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6" name="Google Shape;2986;p5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7" name="Google Shape;2987;p5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8" name="Google Shape;2988;p5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9" name="Google Shape;2989;p5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0" name="Google Shape;2990;p5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1" name="Google Shape;2991;p5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2" name="Google Shape;2992;p5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3" name="Google Shape;2993;p5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4" name="Google Shape;2994;p5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5" name="Google Shape;2995;p5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6" name="Google Shape;2996;p5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7" name="Google Shape;2997;p5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8" name="Google Shape;2998;p5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9" name="Google Shape;2999;p5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0" name="Google Shape;3000;p5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1" name="Google Shape;3001;p5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2" name="Google Shape;3002;p5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3" name="Google Shape;3003;p5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4" name="Google Shape;3004;p5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5" name="Google Shape;3005;p5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6" name="Google Shape;3006;p5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7" name="Google Shape;3007;p5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8" name="Google Shape;3008;p5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9" name="Google Shape;3009;p5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0" name="Google Shape;3010;p5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1" name="Google Shape;3011;p5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2" name="Google Shape;3012;p5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3" name="Google Shape;3013;p5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4" name="Google Shape;3014;p5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5" name="Google Shape;3015;p5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6" name="Google Shape;3016;p5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7" name="Google Shape;3017;p5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8" name="Google Shape;3018;p5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9" name="Google Shape;3019;p5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0" name="Google Shape;3020;p5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1" name="Google Shape;3021;p5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2" name="Google Shape;3022;p5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3" name="Google Shape;3023;p5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4" name="Google Shape;3024;p5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5" name="Google Shape;3025;p5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6" name="Google Shape;3026;p5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7" name="Google Shape;3027;p5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8" name="Google Shape;3028;p5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9" name="Google Shape;3029;p5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030" name="Google Shape;3030;p5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3031" name="Google Shape;3031;p5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2" name="Google Shape;3032;p5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3033" name="Shape 3033"/>
        <p:cNvGrpSpPr/>
        <p:nvPr/>
      </p:nvGrpSpPr>
      <p:grpSpPr>
        <a:xfrm>
          <a:off x="0" y="0"/>
          <a:ext cx="0" cy="0"/>
          <a:chOff x="0" y="0"/>
          <a:chExt cx="0" cy="0"/>
        </a:xfrm>
      </p:grpSpPr>
      <p:sp>
        <p:nvSpPr>
          <p:cNvPr id="3034" name="Google Shape;3034;p5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3035" name="Google Shape;3035;p5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6" name="Google Shape;3036;p5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3037" name="Shape 3037"/>
        <p:cNvGrpSpPr/>
        <p:nvPr/>
      </p:nvGrpSpPr>
      <p:grpSpPr>
        <a:xfrm>
          <a:off x="0" y="0"/>
          <a:ext cx="0" cy="0"/>
          <a:chOff x="0" y="0"/>
          <a:chExt cx="0" cy="0"/>
        </a:xfrm>
      </p:grpSpPr>
      <p:sp>
        <p:nvSpPr>
          <p:cNvPr id="3038" name="Google Shape;3038;p5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039" name="Google Shape;3039;p56"/>
          <p:cNvGrpSpPr/>
          <p:nvPr/>
        </p:nvGrpSpPr>
        <p:grpSpPr>
          <a:xfrm>
            <a:off x="-6096" y="-3429"/>
            <a:ext cx="9156192" cy="5150358"/>
            <a:chOff x="0" y="0"/>
            <a:chExt cx="12192000" cy="6858000"/>
          </a:xfrm>
        </p:grpSpPr>
        <p:sp>
          <p:nvSpPr>
            <p:cNvPr id="3040" name="Google Shape;3040;p5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1" name="Google Shape;3041;p5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2" name="Google Shape;3042;p5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3" name="Google Shape;3043;p5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4" name="Google Shape;3044;p5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5" name="Google Shape;3045;p5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6" name="Google Shape;3046;p5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7" name="Google Shape;3047;p5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8" name="Google Shape;3048;p5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9" name="Google Shape;3049;p5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0" name="Google Shape;3050;p5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1" name="Google Shape;3051;p5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2" name="Google Shape;3052;p5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3" name="Google Shape;3053;p5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4" name="Google Shape;3054;p5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5" name="Google Shape;3055;p5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6" name="Google Shape;3056;p5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7" name="Google Shape;3057;p5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8" name="Google Shape;3058;p5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9" name="Google Shape;3059;p5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0" name="Google Shape;3060;p5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1" name="Google Shape;3061;p5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2" name="Google Shape;3062;p5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3" name="Google Shape;3063;p5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4" name="Google Shape;3064;p5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5" name="Google Shape;3065;p5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6" name="Google Shape;3066;p5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7" name="Google Shape;3067;p5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8" name="Google Shape;3068;p5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9" name="Google Shape;3069;p5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0" name="Google Shape;3070;p5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1" name="Google Shape;3071;p5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2" name="Google Shape;3072;p5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3" name="Google Shape;3073;p5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4" name="Google Shape;3074;p5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5" name="Google Shape;3075;p5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6" name="Google Shape;3076;p5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7" name="Google Shape;3077;p5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8" name="Google Shape;3078;p5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9" name="Google Shape;3079;p5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0" name="Google Shape;3080;p5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1" name="Google Shape;3081;p5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2" name="Google Shape;3082;p5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3" name="Google Shape;3083;p5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4" name="Google Shape;3084;p5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5" name="Google Shape;3085;p5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6" name="Google Shape;3086;p5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7" name="Google Shape;3087;p5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8" name="Google Shape;3088;p5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9" name="Google Shape;3089;p5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0" name="Google Shape;3090;p5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1" name="Google Shape;3091;p5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2" name="Google Shape;3092;p5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3" name="Google Shape;3093;p5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4" name="Google Shape;3094;p5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5" name="Google Shape;3095;p5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6" name="Google Shape;3096;p5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7" name="Google Shape;3097;p5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8" name="Google Shape;3098;p5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099" name="Google Shape;3099;p5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0" name="Google Shape;3100;p5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01" name="Google Shape;3101;p56"/>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02" name="Google Shape;3102;p56"/>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03" name="Google Shape;3103;p56"/>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04" name="Google Shape;3104;p56"/>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05" name="Google Shape;3105;p56"/>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06" name="Google Shape;3106;p56"/>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07" name="Google Shape;3107;p5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3108" name="Shape 3108"/>
        <p:cNvGrpSpPr/>
        <p:nvPr/>
      </p:nvGrpSpPr>
      <p:grpSpPr>
        <a:xfrm>
          <a:off x="0" y="0"/>
          <a:ext cx="0" cy="0"/>
          <a:chOff x="0" y="0"/>
          <a:chExt cx="0" cy="0"/>
        </a:xfrm>
      </p:grpSpPr>
      <p:sp>
        <p:nvSpPr>
          <p:cNvPr id="3109" name="Google Shape;3109;p5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110" name="Google Shape;3110;p57"/>
          <p:cNvGrpSpPr/>
          <p:nvPr/>
        </p:nvGrpSpPr>
        <p:grpSpPr>
          <a:xfrm>
            <a:off x="-6096" y="-3429"/>
            <a:ext cx="9156192" cy="5150358"/>
            <a:chOff x="0" y="0"/>
            <a:chExt cx="12192000" cy="6858000"/>
          </a:xfrm>
        </p:grpSpPr>
        <p:sp>
          <p:nvSpPr>
            <p:cNvPr id="3111" name="Google Shape;3111;p5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2" name="Google Shape;3112;p5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3" name="Google Shape;3113;p5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4" name="Google Shape;3114;p5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5" name="Google Shape;3115;p5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6" name="Google Shape;3116;p5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7" name="Google Shape;3117;p5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8" name="Google Shape;3118;p5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9" name="Google Shape;3119;p5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0" name="Google Shape;3120;p5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1" name="Google Shape;3121;p5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2" name="Google Shape;3122;p5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3" name="Google Shape;3123;p5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4" name="Google Shape;3124;p5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5" name="Google Shape;3125;p5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6" name="Google Shape;3126;p5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7" name="Google Shape;3127;p5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8" name="Google Shape;3128;p5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9" name="Google Shape;3129;p5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0" name="Google Shape;3130;p5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1" name="Google Shape;3131;p5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2" name="Google Shape;3132;p5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3" name="Google Shape;3133;p5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4" name="Google Shape;3134;p5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5" name="Google Shape;3135;p5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6" name="Google Shape;3136;p5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7" name="Google Shape;3137;p5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8" name="Google Shape;3138;p5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9" name="Google Shape;3139;p5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0" name="Google Shape;3140;p5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1" name="Google Shape;3141;p5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2" name="Google Shape;3142;p5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3" name="Google Shape;3143;p5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4" name="Google Shape;3144;p5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5" name="Google Shape;3145;p5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6" name="Google Shape;3146;p5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7" name="Google Shape;3147;p5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8" name="Google Shape;3148;p5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9" name="Google Shape;3149;p5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0" name="Google Shape;3150;p5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1" name="Google Shape;3151;p5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2" name="Google Shape;3152;p5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3" name="Google Shape;3153;p5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4" name="Google Shape;3154;p5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5" name="Google Shape;3155;p5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6" name="Google Shape;3156;p5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7" name="Google Shape;3157;p5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8" name="Google Shape;3158;p5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9" name="Google Shape;3159;p5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0" name="Google Shape;3160;p5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1" name="Google Shape;3161;p5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2" name="Google Shape;3162;p5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3" name="Google Shape;3163;p5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4" name="Google Shape;3164;p5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5" name="Google Shape;3165;p5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6" name="Google Shape;3166;p5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7" name="Google Shape;3167;p5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8" name="Google Shape;3168;p5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9" name="Google Shape;3169;p5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170" name="Google Shape;3170;p5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1" name="Google Shape;3171;p5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72" name="Google Shape;3172;p57"/>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173" name="Google Shape;3173;p57"/>
          <p:cNvSpPr/>
          <p:nvPr>
            <p:ph idx="2" type="pic"/>
          </p:nvPr>
        </p:nvSpPr>
        <p:spPr>
          <a:xfrm>
            <a:off x="3769050" y="2304400"/>
            <a:ext cx="5156700" cy="2568600"/>
          </a:xfrm>
          <a:prstGeom prst="roundRect">
            <a:avLst>
              <a:gd fmla="val 4123" name="adj"/>
            </a:avLst>
          </a:prstGeom>
          <a:noFill/>
          <a:ln>
            <a:noFill/>
          </a:ln>
        </p:spPr>
      </p:sp>
      <p:sp>
        <p:nvSpPr>
          <p:cNvPr id="3174" name="Google Shape;3174;p5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3175" name="Shape 3175"/>
        <p:cNvGrpSpPr/>
        <p:nvPr/>
      </p:nvGrpSpPr>
      <p:grpSpPr>
        <a:xfrm>
          <a:off x="0" y="0"/>
          <a:ext cx="0" cy="0"/>
          <a:chOff x="0" y="0"/>
          <a:chExt cx="0" cy="0"/>
        </a:xfrm>
      </p:grpSpPr>
      <p:sp>
        <p:nvSpPr>
          <p:cNvPr id="3176" name="Google Shape;3176;p5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177" name="Google Shape;3177;p58"/>
          <p:cNvGrpSpPr/>
          <p:nvPr/>
        </p:nvGrpSpPr>
        <p:grpSpPr>
          <a:xfrm>
            <a:off x="-6096" y="-3429"/>
            <a:ext cx="9156192" cy="5150358"/>
            <a:chOff x="0" y="0"/>
            <a:chExt cx="12192000" cy="6858000"/>
          </a:xfrm>
        </p:grpSpPr>
        <p:sp>
          <p:nvSpPr>
            <p:cNvPr id="3178" name="Google Shape;3178;p5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9" name="Google Shape;3179;p5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0" name="Google Shape;3180;p5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1" name="Google Shape;3181;p5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2" name="Google Shape;3182;p5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3" name="Google Shape;3183;p5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4" name="Google Shape;3184;p5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5" name="Google Shape;3185;p5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6" name="Google Shape;3186;p5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7" name="Google Shape;3187;p5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8" name="Google Shape;3188;p5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9" name="Google Shape;3189;p5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0" name="Google Shape;3190;p5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1" name="Google Shape;3191;p5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2" name="Google Shape;3192;p5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3" name="Google Shape;3193;p5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4" name="Google Shape;3194;p5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5" name="Google Shape;3195;p5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6" name="Google Shape;3196;p5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7" name="Google Shape;3197;p5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8" name="Google Shape;3198;p5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9" name="Google Shape;3199;p5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0" name="Google Shape;3200;p5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1" name="Google Shape;3201;p5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2" name="Google Shape;3202;p5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3" name="Google Shape;3203;p5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4" name="Google Shape;3204;p5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5" name="Google Shape;3205;p5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6" name="Google Shape;3206;p5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7" name="Google Shape;3207;p5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8" name="Google Shape;3208;p5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9" name="Google Shape;3209;p5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0" name="Google Shape;3210;p5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1" name="Google Shape;3211;p5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2" name="Google Shape;3212;p5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3" name="Google Shape;3213;p5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4" name="Google Shape;3214;p5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5" name="Google Shape;3215;p5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6" name="Google Shape;3216;p5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7" name="Google Shape;3217;p5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8" name="Google Shape;3218;p5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9" name="Google Shape;3219;p5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0" name="Google Shape;3220;p5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1" name="Google Shape;3221;p5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2" name="Google Shape;3222;p5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3" name="Google Shape;3223;p5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4" name="Google Shape;3224;p5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5" name="Google Shape;3225;p5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6" name="Google Shape;3226;p5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7" name="Google Shape;3227;p5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8" name="Google Shape;3228;p5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9" name="Google Shape;3229;p5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0" name="Google Shape;3230;p5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1" name="Google Shape;3231;p5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2" name="Google Shape;3232;p5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3" name="Google Shape;3233;p5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4" name="Google Shape;3234;p5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5" name="Google Shape;3235;p5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6" name="Google Shape;3236;p5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37" name="Google Shape;3237;p5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8" name="Google Shape;3238;p5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39" name="Google Shape;3239;p58"/>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40" name="Google Shape;3240;p58"/>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41" name="Google Shape;3241;p58"/>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242" name="Google Shape;3242;p58"/>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43" name="Google Shape;3243;p5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3244" name="Shape 3244"/>
        <p:cNvGrpSpPr/>
        <p:nvPr/>
      </p:nvGrpSpPr>
      <p:grpSpPr>
        <a:xfrm>
          <a:off x="0" y="0"/>
          <a:ext cx="0" cy="0"/>
          <a:chOff x="0" y="0"/>
          <a:chExt cx="0" cy="0"/>
        </a:xfrm>
      </p:grpSpPr>
      <p:sp>
        <p:nvSpPr>
          <p:cNvPr id="3245" name="Google Shape;3245;p5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246" name="Google Shape;3246;p59"/>
          <p:cNvGrpSpPr/>
          <p:nvPr/>
        </p:nvGrpSpPr>
        <p:grpSpPr>
          <a:xfrm>
            <a:off x="-6096" y="-3429"/>
            <a:ext cx="9156192" cy="5150358"/>
            <a:chOff x="0" y="0"/>
            <a:chExt cx="12192000" cy="6858000"/>
          </a:xfrm>
        </p:grpSpPr>
        <p:sp>
          <p:nvSpPr>
            <p:cNvPr id="3247" name="Google Shape;3247;p5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8" name="Google Shape;3248;p5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9" name="Google Shape;3249;p5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0" name="Google Shape;3250;p5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1" name="Google Shape;3251;p5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2" name="Google Shape;3252;p5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3" name="Google Shape;3253;p5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4" name="Google Shape;3254;p5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5" name="Google Shape;3255;p5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6" name="Google Shape;3256;p5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7" name="Google Shape;3257;p5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8" name="Google Shape;3258;p5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9" name="Google Shape;3259;p5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0" name="Google Shape;3260;p5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1" name="Google Shape;3261;p5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2" name="Google Shape;3262;p5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3" name="Google Shape;3263;p5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4" name="Google Shape;3264;p5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5" name="Google Shape;3265;p5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6" name="Google Shape;3266;p5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7" name="Google Shape;3267;p5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8" name="Google Shape;3268;p5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9" name="Google Shape;3269;p5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0" name="Google Shape;3270;p5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1" name="Google Shape;3271;p5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2" name="Google Shape;3272;p5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3" name="Google Shape;3273;p5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4" name="Google Shape;3274;p5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5" name="Google Shape;3275;p5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6" name="Google Shape;3276;p5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7" name="Google Shape;3277;p5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8" name="Google Shape;3278;p5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9" name="Google Shape;3279;p5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0" name="Google Shape;3280;p5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1" name="Google Shape;3281;p5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2" name="Google Shape;3282;p5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3" name="Google Shape;3283;p5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4" name="Google Shape;3284;p5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5" name="Google Shape;3285;p5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6" name="Google Shape;3286;p5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7" name="Google Shape;3287;p5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8" name="Google Shape;3288;p5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9" name="Google Shape;3289;p5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0" name="Google Shape;3290;p5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1" name="Google Shape;3291;p5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2" name="Google Shape;3292;p5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3" name="Google Shape;3293;p5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4" name="Google Shape;3294;p5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5" name="Google Shape;3295;p5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6" name="Google Shape;3296;p5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7" name="Google Shape;3297;p5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8" name="Google Shape;3298;p5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9" name="Google Shape;3299;p5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0" name="Google Shape;3300;p5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1" name="Google Shape;3301;p5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2" name="Google Shape;3302;p5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3" name="Google Shape;3303;p5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4" name="Google Shape;3304;p5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5" name="Google Shape;3305;p5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306" name="Google Shape;3306;p5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7" name="Google Shape;3307;p5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08" name="Google Shape;3308;p59"/>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309" name="Google Shape;3309;p59"/>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0" name="Google Shape;3310;p59"/>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311" name="Google Shape;3311;p59"/>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2" name="Google Shape;3312;p59"/>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313" name="Google Shape;3313;p59"/>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4" name="Google Shape;3314;p5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3315" name="Shape 3315"/>
        <p:cNvGrpSpPr/>
        <p:nvPr/>
      </p:nvGrpSpPr>
      <p:grpSpPr>
        <a:xfrm>
          <a:off x="0" y="0"/>
          <a:ext cx="0" cy="0"/>
          <a:chOff x="0" y="0"/>
          <a:chExt cx="0" cy="0"/>
        </a:xfrm>
      </p:grpSpPr>
      <p:sp>
        <p:nvSpPr>
          <p:cNvPr id="3316" name="Google Shape;3316;p6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317" name="Google Shape;3317;p60"/>
          <p:cNvGrpSpPr/>
          <p:nvPr/>
        </p:nvGrpSpPr>
        <p:grpSpPr>
          <a:xfrm>
            <a:off x="-6096" y="-3429"/>
            <a:ext cx="9156192" cy="5150358"/>
            <a:chOff x="0" y="0"/>
            <a:chExt cx="12192000" cy="6858000"/>
          </a:xfrm>
        </p:grpSpPr>
        <p:sp>
          <p:nvSpPr>
            <p:cNvPr id="3318" name="Google Shape;3318;p6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19" name="Google Shape;3319;p6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0" name="Google Shape;3320;p6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1" name="Google Shape;3321;p6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2" name="Google Shape;3322;p6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3" name="Google Shape;3323;p6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4" name="Google Shape;3324;p6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5" name="Google Shape;3325;p6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6" name="Google Shape;3326;p6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7" name="Google Shape;3327;p6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8" name="Google Shape;3328;p6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9" name="Google Shape;3329;p6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0" name="Google Shape;3330;p6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1" name="Google Shape;3331;p6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2" name="Google Shape;3332;p6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3" name="Google Shape;3333;p6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4" name="Google Shape;3334;p6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5" name="Google Shape;3335;p6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6" name="Google Shape;3336;p6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7" name="Google Shape;3337;p6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8" name="Google Shape;3338;p6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9" name="Google Shape;3339;p6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0" name="Google Shape;3340;p6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1" name="Google Shape;3341;p6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2" name="Google Shape;3342;p6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3" name="Google Shape;3343;p6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4" name="Google Shape;3344;p6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5" name="Google Shape;3345;p6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6" name="Google Shape;3346;p6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7" name="Google Shape;3347;p6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8" name="Google Shape;3348;p6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9" name="Google Shape;3349;p6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0" name="Google Shape;3350;p6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1" name="Google Shape;3351;p6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2" name="Google Shape;3352;p6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3" name="Google Shape;3353;p6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4" name="Google Shape;3354;p6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5" name="Google Shape;3355;p6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6" name="Google Shape;3356;p6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7" name="Google Shape;3357;p6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8" name="Google Shape;3358;p6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9" name="Google Shape;3359;p6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0" name="Google Shape;3360;p6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1" name="Google Shape;3361;p6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2" name="Google Shape;3362;p6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3" name="Google Shape;3363;p6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4" name="Google Shape;3364;p6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5" name="Google Shape;3365;p6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6" name="Google Shape;3366;p6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7" name="Google Shape;3367;p6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8" name="Google Shape;3368;p6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9" name="Google Shape;3369;p6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0" name="Google Shape;3370;p6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1" name="Google Shape;3371;p6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2" name="Google Shape;3372;p6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3" name="Google Shape;3373;p6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4" name="Google Shape;3374;p6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5" name="Google Shape;3375;p6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6" name="Google Shape;3376;p6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377" name="Google Shape;3377;p6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8" name="Google Shape;3378;p6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79" name="Google Shape;3379;p60"/>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380" name="Google Shape;3380;p60"/>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81" name="Google Shape;3381;p60"/>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382" name="Google Shape;3382;p60"/>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83" name="Google Shape;3383;p60"/>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384" name="Google Shape;3384;p60"/>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85" name="Google Shape;3385;p60"/>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386" name="Google Shape;3386;p60"/>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87" name="Google Shape;3387;p6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3388" name="Shape 3388"/>
        <p:cNvGrpSpPr/>
        <p:nvPr/>
      </p:nvGrpSpPr>
      <p:grpSpPr>
        <a:xfrm>
          <a:off x="0" y="0"/>
          <a:ext cx="0" cy="0"/>
          <a:chOff x="0" y="0"/>
          <a:chExt cx="0" cy="0"/>
        </a:xfrm>
      </p:grpSpPr>
      <p:sp>
        <p:nvSpPr>
          <p:cNvPr id="3389" name="Google Shape;3389;p6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390" name="Google Shape;3390;p61"/>
          <p:cNvGrpSpPr/>
          <p:nvPr/>
        </p:nvGrpSpPr>
        <p:grpSpPr>
          <a:xfrm>
            <a:off x="-6096" y="-3429"/>
            <a:ext cx="9156192" cy="5150358"/>
            <a:chOff x="0" y="0"/>
            <a:chExt cx="12192000" cy="6858000"/>
          </a:xfrm>
        </p:grpSpPr>
        <p:sp>
          <p:nvSpPr>
            <p:cNvPr id="3391" name="Google Shape;3391;p6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2" name="Google Shape;3392;p6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3" name="Google Shape;3393;p6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4" name="Google Shape;3394;p6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5" name="Google Shape;3395;p6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6" name="Google Shape;3396;p6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7" name="Google Shape;3397;p6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8" name="Google Shape;3398;p6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9" name="Google Shape;3399;p6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0" name="Google Shape;3400;p6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1" name="Google Shape;3401;p6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2" name="Google Shape;3402;p6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3" name="Google Shape;3403;p6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4" name="Google Shape;3404;p6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5" name="Google Shape;3405;p6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6" name="Google Shape;3406;p6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7" name="Google Shape;3407;p6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8" name="Google Shape;3408;p6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9" name="Google Shape;3409;p6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0" name="Google Shape;3410;p6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1" name="Google Shape;3411;p6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2" name="Google Shape;3412;p6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3" name="Google Shape;3413;p6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4" name="Google Shape;3414;p6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5" name="Google Shape;3415;p6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6" name="Google Shape;3416;p6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7" name="Google Shape;3417;p6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8" name="Google Shape;3418;p6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9" name="Google Shape;3419;p6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0" name="Google Shape;3420;p6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1" name="Google Shape;3421;p6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2" name="Google Shape;3422;p6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3" name="Google Shape;3423;p6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4" name="Google Shape;3424;p6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5" name="Google Shape;3425;p6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6" name="Google Shape;3426;p6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7" name="Google Shape;3427;p6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8" name="Google Shape;3428;p6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9" name="Google Shape;3429;p6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0" name="Google Shape;3430;p6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1" name="Google Shape;3431;p6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2" name="Google Shape;3432;p6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3" name="Google Shape;3433;p6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4" name="Google Shape;3434;p6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5" name="Google Shape;3435;p6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6" name="Google Shape;3436;p6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7" name="Google Shape;3437;p6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8" name="Google Shape;3438;p6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9" name="Google Shape;3439;p6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0" name="Google Shape;3440;p6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1" name="Google Shape;3441;p6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2" name="Google Shape;3442;p6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3" name="Google Shape;3443;p6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4" name="Google Shape;3444;p6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5" name="Google Shape;3445;p6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6" name="Google Shape;3446;p6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7" name="Google Shape;3447;p6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8" name="Google Shape;3448;p6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9" name="Google Shape;3449;p6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450" name="Google Shape;3450;p6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1" name="Google Shape;3451;p6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52" name="Google Shape;3452;p61"/>
          <p:cNvSpPr/>
          <p:nvPr>
            <p:ph idx="2" type="pic"/>
          </p:nvPr>
        </p:nvSpPr>
        <p:spPr>
          <a:xfrm>
            <a:off x="213450" y="2022825"/>
            <a:ext cx="8717100" cy="2837700"/>
          </a:xfrm>
          <a:prstGeom prst="roundRect">
            <a:avLst>
              <a:gd fmla="val 4123" name="adj"/>
            </a:avLst>
          </a:prstGeom>
          <a:noFill/>
          <a:ln>
            <a:noFill/>
          </a:ln>
        </p:spPr>
      </p:sp>
      <p:sp>
        <p:nvSpPr>
          <p:cNvPr id="3453" name="Google Shape;3453;p6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288" name="Shape 288"/>
        <p:cNvGrpSpPr/>
        <p:nvPr/>
      </p:nvGrpSpPr>
      <p:grpSpPr>
        <a:xfrm>
          <a:off x="0" y="0"/>
          <a:ext cx="0" cy="0"/>
          <a:chOff x="0" y="0"/>
          <a:chExt cx="0" cy="0"/>
        </a:xfrm>
      </p:grpSpPr>
      <p:grpSp>
        <p:nvGrpSpPr>
          <p:cNvPr id="289" name="Google Shape;289;p7"/>
          <p:cNvGrpSpPr/>
          <p:nvPr/>
        </p:nvGrpSpPr>
        <p:grpSpPr>
          <a:xfrm>
            <a:off x="-6096" y="-3429"/>
            <a:ext cx="9156192" cy="5150358"/>
            <a:chOff x="0" y="0"/>
            <a:chExt cx="12192000" cy="6858000"/>
          </a:xfrm>
        </p:grpSpPr>
        <p:sp>
          <p:nvSpPr>
            <p:cNvPr id="290" name="Google Shape;290;p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 name="Google Shape;327;p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 name="Google Shape;328;p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 name="Google Shape;329;p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 name="Google Shape;330;p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1" name="Google Shape;331;p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 name="Google Shape;332;p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 name="Google Shape;333;p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 name="Google Shape;334;p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 name="Google Shape;335;p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49" name="Google Shape;349;p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51" name="Google Shape;351;p7"/>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2" name="Google Shape;352;p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3" name="Google Shape;353;p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4" name="Google Shape;354;p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55" name="Google Shape;355;p7"/>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lt1"/>
                </a:solidFill>
                <a:latin typeface="Lexend"/>
                <a:ea typeface="Lexend"/>
                <a:cs typeface="Lexend"/>
                <a:sym typeface="Lexend"/>
              </a:defRPr>
            </a:lvl1pPr>
            <a:lvl2pPr lvl="1">
              <a:buNone/>
              <a:defRPr sz="1300">
                <a:solidFill>
                  <a:schemeClr val="lt1"/>
                </a:solidFill>
                <a:latin typeface="Lexend"/>
                <a:ea typeface="Lexend"/>
                <a:cs typeface="Lexend"/>
                <a:sym typeface="Lexend"/>
              </a:defRPr>
            </a:lvl2pPr>
            <a:lvl3pPr lvl="2">
              <a:buNone/>
              <a:defRPr sz="1300">
                <a:solidFill>
                  <a:schemeClr val="lt1"/>
                </a:solidFill>
                <a:latin typeface="Lexend"/>
                <a:ea typeface="Lexend"/>
                <a:cs typeface="Lexend"/>
                <a:sym typeface="Lexend"/>
              </a:defRPr>
            </a:lvl3pPr>
            <a:lvl4pPr lvl="3">
              <a:buNone/>
              <a:defRPr sz="1300">
                <a:solidFill>
                  <a:schemeClr val="lt1"/>
                </a:solidFill>
                <a:latin typeface="Lexend"/>
                <a:ea typeface="Lexend"/>
                <a:cs typeface="Lexend"/>
                <a:sym typeface="Lexend"/>
              </a:defRPr>
            </a:lvl4pPr>
            <a:lvl5pPr lvl="4">
              <a:buNone/>
              <a:defRPr sz="1300">
                <a:solidFill>
                  <a:schemeClr val="lt1"/>
                </a:solidFill>
                <a:latin typeface="Lexend"/>
                <a:ea typeface="Lexend"/>
                <a:cs typeface="Lexend"/>
                <a:sym typeface="Lexend"/>
              </a:defRPr>
            </a:lvl5pPr>
            <a:lvl6pPr lvl="5">
              <a:buNone/>
              <a:defRPr sz="1300">
                <a:solidFill>
                  <a:schemeClr val="lt1"/>
                </a:solidFill>
                <a:latin typeface="Lexend"/>
                <a:ea typeface="Lexend"/>
                <a:cs typeface="Lexend"/>
                <a:sym typeface="Lexend"/>
              </a:defRPr>
            </a:lvl6pPr>
            <a:lvl7pPr lvl="6">
              <a:buNone/>
              <a:defRPr sz="1300">
                <a:solidFill>
                  <a:schemeClr val="lt1"/>
                </a:solidFill>
                <a:latin typeface="Lexend"/>
                <a:ea typeface="Lexend"/>
                <a:cs typeface="Lexend"/>
                <a:sym typeface="Lexend"/>
              </a:defRPr>
            </a:lvl7pPr>
            <a:lvl8pPr lvl="7">
              <a:buNone/>
              <a:defRPr sz="1300">
                <a:solidFill>
                  <a:schemeClr val="lt1"/>
                </a:solidFill>
                <a:latin typeface="Lexend"/>
                <a:ea typeface="Lexend"/>
                <a:cs typeface="Lexend"/>
                <a:sym typeface="Lexend"/>
              </a:defRPr>
            </a:lvl8pPr>
            <a:lvl9pPr lvl="8">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3454" name="Shape 3454"/>
        <p:cNvGrpSpPr/>
        <p:nvPr/>
      </p:nvGrpSpPr>
      <p:grpSpPr>
        <a:xfrm>
          <a:off x="0" y="0"/>
          <a:ext cx="0" cy="0"/>
          <a:chOff x="0" y="0"/>
          <a:chExt cx="0" cy="0"/>
        </a:xfrm>
      </p:grpSpPr>
      <p:sp>
        <p:nvSpPr>
          <p:cNvPr id="3455" name="Google Shape;3455;p6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456" name="Google Shape;3456;p62"/>
          <p:cNvGrpSpPr/>
          <p:nvPr/>
        </p:nvGrpSpPr>
        <p:grpSpPr>
          <a:xfrm>
            <a:off x="-6096" y="-3429"/>
            <a:ext cx="9156192" cy="5150358"/>
            <a:chOff x="0" y="0"/>
            <a:chExt cx="12192000" cy="6858000"/>
          </a:xfrm>
        </p:grpSpPr>
        <p:sp>
          <p:nvSpPr>
            <p:cNvPr id="3457" name="Google Shape;3457;p6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8" name="Google Shape;3458;p6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9" name="Google Shape;3459;p6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0" name="Google Shape;3460;p6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1" name="Google Shape;3461;p6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2" name="Google Shape;3462;p6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3" name="Google Shape;3463;p6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4" name="Google Shape;3464;p6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5" name="Google Shape;3465;p6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6" name="Google Shape;3466;p6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7" name="Google Shape;3467;p6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8" name="Google Shape;3468;p6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9" name="Google Shape;3469;p6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0" name="Google Shape;3470;p6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1" name="Google Shape;3471;p6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2" name="Google Shape;3472;p6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3" name="Google Shape;3473;p6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4" name="Google Shape;3474;p6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5" name="Google Shape;3475;p6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6" name="Google Shape;3476;p6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7" name="Google Shape;3477;p6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8" name="Google Shape;3478;p6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9" name="Google Shape;3479;p6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0" name="Google Shape;3480;p6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1" name="Google Shape;3481;p6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2" name="Google Shape;3482;p6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3" name="Google Shape;3483;p6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4" name="Google Shape;3484;p6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5" name="Google Shape;3485;p6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6" name="Google Shape;3486;p6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7" name="Google Shape;3487;p6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8" name="Google Shape;3488;p6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9" name="Google Shape;3489;p6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0" name="Google Shape;3490;p6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1" name="Google Shape;3491;p6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2" name="Google Shape;3492;p6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3" name="Google Shape;3493;p6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4" name="Google Shape;3494;p6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5" name="Google Shape;3495;p6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6" name="Google Shape;3496;p6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7" name="Google Shape;3497;p6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8" name="Google Shape;3498;p6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9" name="Google Shape;3499;p6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0" name="Google Shape;3500;p6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1" name="Google Shape;3501;p6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2" name="Google Shape;3502;p6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3" name="Google Shape;3503;p6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4" name="Google Shape;3504;p6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5" name="Google Shape;3505;p6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6" name="Google Shape;3506;p6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7" name="Google Shape;3507;p6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8" name="Google Shape;3508;p6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9" name="Google Shape;3509;p6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0" name="Google Shape;3510;p6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1" name="Google Shape;3511;p6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2" name="Google Shape;3512;p6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3" name="Google Shape;3513;p6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4" name="Google Shape;3514;p6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5" name="Google Shape;3515;p6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516" name="Google Shape;3516;p6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7" name="Google Shape;3517;p6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18" name="Google Shape;3518;p62"/>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519" name="Google Shape;3519;p62"/>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20" name="Google Shape;3520;p62"/>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521" name="Google Shape;3521;p62"/>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22" name="Google Shape;3522;p62"/>
          <p:cNvSpPr/>
          <p:nvPr>
            <p:ph idx="5" type="pic"/>
          </p:nvPr>
        </p:nvSpPr>
        <p:spPr>
          <a:xfrm>
            <a:off x="1173600" y="3022475"/>
            <a:ext cx="3054300" cy="1864500"/>
          </a:xfrm>
          <a:prstGeom prst="roundRect">
            <a:avLst>
              <a:gd fmla="val 3854" name="adj"/>
            </a:avLst>
          </a:prstGeom>
          <a:noFill/>
          <a:ln>
            <a:noFill/>
          </a:ln>
        </p:spPr>
      </p:sp>
      <p:sp>
        <p:nvSpPr>
          <p:cNvPr id="3523" name="Google Shape;3523;p62"/>
          <p:cNvSpPr/>
          <p:nvPr>
            <p:ph idx="6" type="pic"/>
          </p:nvPr>
        </p:nvSpPr>
        <p:spPr>
          <a:xfrm>
            <a:off x="4916100" y="3022475"/>
            <a:ext cx="3054300" cy="1864500"/>
          </a:xfrm>
          <a:prstGeom prst="roundRect">
            <a:avLst>
              <a:gd fmla="val 3854" name="adj"/>
            </a:avLst>
          </a:prstGeom>
          <a:noFill/>
          <a:ln>
            <a:noFill/>
          </a:ln>
        </p:spPr>
      </p:sp>
      <p:sp>
        <p:nvSpPr>
          <p:cNvPr id="3524" name="Google Shape;3524;p6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3525" name="Shape 3525"/>
        <p:cNvGrpSpPr/>
        <p:nvPr/>
      </p:nvGrpSpPr>
      <p:grpSpPr>
        <a:xfrm>
          <a:off x="0" y="0"/>
          <a:ext cx="0" cy="0"/>
          <a:chOff x="0" y="0"/>
          <a:chExt cx="0" cy="0"/>
        </a:xfrm>
      </p:grpSpPr>
      <p:sp>
        <p:nvSpPr>
          <p:cNvPr id="3526" name="Google Shape;3526;p6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527" name="Google Shape;3527;p63"/>
          <p:cNvGrpSpPr/>
          <p:nvPr/>
        </p:nvGrpSpPr>
        <p:grpSpPr>
          <a:xfrm>
            <a:off x="-6096" y="-3429"/>
            <a:ext cx="9156192" cy="5150358"/>
            <a:chOff x="0" y="0"/>
            <a:chExt cx="12192000" cy="6858000"/>
          </a:xfrm>
        </p:grpSpPr>
        <p:sp>
          <p:nvSpPr>
            <p:cNvPr id="3528" name="Google Shape;3528;p6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9" name="Google Shape;3529;p6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0" name="Google Shape;3530;p6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1" name="Google Shape;3531;p6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2" name="Google Shape;3532;p6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3" name="Google Shape;3533;p6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4" name="Google Shape;3534;p6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5" name="Google Shape;3535;p6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6" name="Google Shape;3536;p6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7" name="Google Shape;3537;p6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8" name="Google Shape;3538;p6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9" name="Google Shape;3539;p6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0" name="Google Shape;3540;p6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1" name="Google Shape;3541;p6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2" name="Google Shape;3542;p6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3" name="Google Shape;3543;p6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4" name="Google Shape;3544;p6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5" name="Google Shape;3545;p6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6" name="Google Shape;3546;p6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7" name="Google Shape;3547;p6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8" name="Google Shape;3548;p6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9" name="Google Shape;3549;p6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0" name="Google Shape;3550;p6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1" name="Google Shape;3551;p6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2" name="Google Shape;3552;p6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3" name="Google Shape;3553;p6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4" name="Google Shape;3554;p6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5" name="Google Shape;3555;p6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6" name="Google Shape;3556;p6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7" name="Google Shape;3557;p6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8" name="Google Shape;3558;p6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9" name="Google Shape;3559;p6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0" name="Google Shape;3560;p6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1" name="Google Shape;3561;p6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2" name="Google Shape;3562;p6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3" name="Google Shape;3563;p6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4" name="Google Shape;3564;p6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5" name="Google Shape;3565;p6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6" name="Google Shape;3566;p6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7" name="Google Shape;3567;p6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8" name="Google Shape;3568;p6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9" name="Google Shape;3569;p6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0" name="Google Shape;3570;p6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1" name="Google Shape;3571;p6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2" name="Google Shape;3572;p6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3" name="Google Shape;3573;p6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4" name="Google Shape;3574;p6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5" name="Google Shape;3575;p6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6" name="Google Shape;3576;p6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7" name="Google Shape;3577;p6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8" name="Google Shape;3578;p6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9" name="Google Shape;3579;p6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0" name="Google Shape;3580;p6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1" name="Google Shape;3581;p6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2" name="Google Shape;3582;p6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3" name="Google Shape;3583;p6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4" name="Google Shape;3584;p6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5" name="Google Shape;3585;p6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6" name="Google Shape;3586;p6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587" name="Google Shape;3587;p6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8" name="Google Shape;3588;p63"/>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89" name="Google Shape;3589;p63"/>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590" name="Google Shape;3590;p63"/>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91" name="Google Shape;3591;p63"/>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592" name="Google Shape;3592;p63"/>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93" name="Google Shape;3593;p63"/>
          <p:cNvSpPr/>
          <p:nvPr>
            <p:ph idx="5" type="pic"/>
          </p:nvPr>
        </p:nvSpPr>
        <p:spPr>
          <a:xfrm>
            <a:off x="423750" y="3022475"/>
            <a:ext cx="2586900" cy="1864500"/>
          </a:xfrm>
          <a:prstGeom prst="roundRect">
            <a:avLst>
              <a:gd fmla="val 3854" name="adj"/>
            </a:avLst>
          </a:prstGeom>
          <a:noFill/>
          <a:ln>
            <a:noFill/>
          </a:ln>
        </p:spPr>
      </p:sp>
      <p:sp>
        <p:nvSpPr>
          <p:cNvPr id="3594" name="Google Shape;3594;p63"/>
          <p:cNvSpPr/>
          <p:nvPr>
            <p:ph idx="6" type="pic"/>
          </p:nvPr>
        </p:nvSpPr>
        <p:spPr>
          <a:xfrm>
            <a:off x="3276071" y="3022475"/>
            <a:ext cx="2586900" cy="1864500"/>
          </a:xfrm>
          <a:prstGeom prst="roundRect">
            <a:avLst>
              <a:gd fmla="val 3854" name="adj"/>
            </a:avLst>
          </a:prstGeom>
          <a:noFill/>
          <a:ln>
            <a:noFill/>
          </a:ln>
        </p:spPr>
      </p:sp>
      <p:sp>
        <p:nvSpPr>
          <p:cNvPr id="3595" name="Google Shape;3595;p63"/>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3596" name="Google Shape;3596;p63"/>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97" name="Google Shape;3597;p63"/>
          <p:cNvSpPr/>
          <p:nvPr>
            <p:ph idx="9" type="pic"/>
          </p:nvPr>
        </p:nvSpPr>
        <p:spPr>
          <a:xfrm>
            <a:off x="6128391" y="3022475"/>
            <a:ext cx="2586900" cy="1864500"/>
          </a:xfrm>
          <a:prstGeom prst="roundRect">
            <a:avLst>
              <a:gd fmla="val 3854" name="adj"/>
            </a:avLst>
          </a:prstGeom>
          <a:noFill/>
          <a:ln>
            <a:noFill/>
          </a:ln>
        </p:spPr>
      </p:sp>
      <p:sp>
        <p:nvSpPr>
          <p:cNvPr id="3598" name="Google Shape;3598;p6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3599" name="Shape 3599"/>
        <p:cNvGrpSpPr/>
        <p:nvPr/>
      </p:nvGrpSpPr>
      <p:grpSpPr>
        <a:xfrm>
          <a:off x="0" y="0"/>
          <a:ext cx="0" cy="0"/>
          <a:chOff x="0" y="0"/>
          <a:chExt cx="0" cy="0"/>
        </a:xfrm>
      </p:grpSpPr>
      <p:sp>
        <p:nvSpPr>
          <p:cNvPr id="3600" name="Google Shape;3600;p6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601" name="Google Shape;3601;p64"/>
          <p:cNvGrpSpPr/>
          <p:nvPr/>
        </p:nvGrpSpPr>
        <p:grpSpPr>
          <a:xfrm>
            <a:off x="-6096" y="-3429"/>
            <a:ext cx="9156192" cy="5150358"/>
            <a:chOff x="0" y="0"/>
            <a:chExt cx="12192000" cy="6858000"/>
          </a:xfrm>
        </p:grpSpPr>
        <p:sp>
          <p:nvSpPr>
            <p:cNvPr id="3602" name="Google Shape;3602;p6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3" name="Google Shape;3603;p6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4" name="Google Shape;3604;p6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5" name="Google Shape;3605;p6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6" name="Google Shape;3606;p6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7" name="Google Shape;3607;p6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8" name="Google Shape;3608;p6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9" name="Google Shape;3609;p6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0" name="Google Shape;3610;p6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1" name="Google Shape;3611;p6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2" name="Google Shape;3612;p6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3" name="Google Shape;3613;p6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4" name="Google Shape;3614;p6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5" name="Google Shape;3615;p6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6" name="Google Shape;3616;p6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7" name="Google Shape;3617;p6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8" name="Google Shape;3618;p6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9" name="Google Shape;3619;p6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0" name="Google Shape;3620;p6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1" name="Google Shape;3621;p6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2" name="Google Shape;3622;p6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3" name="Google Shape;3623;p6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4" name="Google Shape;3624;p6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5" name="Google Shape;3625;p6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6" name="Google Shape;3626;p6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7" name="Google Shape;3627;p6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8" name="Google Shape;3628;p6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9" name="Google Shape;3629;p6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0" name="Google Shape;3630;p6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1" name="Google Shape;3631;p6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2" name="Google Shape;3632;p6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3" name="Google Shape;3633;p6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4" name="Google Shape;3634;p6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5" name="Google Shape;3635;p6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6" name="Google Shape;3636;p6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7" name="Google Shape;3637;p6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8" name="Google Shape;3638;p6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9" name="Google Shape;3639;p6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0" name="Google Shape;3640;p6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1" name="Google Shape;3641;p6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2" name="Google Shape;3642;p6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3" name="Google Shape;3643;p6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4" name="Google Shape;3644;p6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5" name="Google Shape;3645;p6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6" name="Google Shape;3646;p6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7" name="Google Shape;3647;p6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8" name="Google Shape;3648;p6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9" name="Google Shape;3649;p6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0" name="Google Shape;3650;p6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1" name="Google Shape;3651;p6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2" name="Google Shape;3652;p6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3" name="Google Shape;3653;p6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4" name="Google Shape;3654;p6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5" name="Google Shape;3655;p6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6" name="Google Shape;3656;p6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7" name="Google Shape;3657;p6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8" name="Google Shape;3658;p6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9" name="Google Shape;3659;p6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0" name="Google Shape;3660;p6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661" name="Google Shape;3661;p6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2" name="Google Shape;3662;p64"/>
          <p:cNvSpPr/>
          <p:nvPr>
            <p:ph idx="2" type="pic"/>
          </p:nvPr>
        </p:nvSpPr>
        <p:spPr>
          <a:xfrm>
            <a:off x="436350" y="262350"/>
            <a:ext cx="8271300" cy="4618800"/>
          </a:xfrm>
          <a:prstGeom prst="roundRect">
            <a:avLst>
              <a:gd fmla="val 3854" name="adj"/>
            </a:avLst>
          </a:prstGeom>
          <a:noFill/>
          <a:ln>
            <a:noFill/>
          </a:ln>
        </p:spPr>
      </p:sp>
      <p:sp>
        <p:nvSpPr>
          <p:cNvPr id="3663" name="Google Shape;3663;p6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3664" name="Shape 3664"/>
        <p:cNvGrpSpPr/>
        <p:nvPr/>
      </p:nvGrpSpPr>
      <p:grpSpPr>
        <a:xfrm>
          <a:off x="0" y="0"/>
          <a:ext cx="0" cy="0"/>
          <a:chOff x="0" y="0"/>
          <a:chExt cx="0" cy="0"/>
        </a:xfrm>
      </p:grpSpPr>
      <p:sp>
        <p:nvSpPr>
          <p:cNvPr id="3665" name="Google Shape;3665;p6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3666" name="Google Shape;3666;p65"/>
          <p:cNvGrpSpPr/>
          <p:nvPr/>
        </p:nvGrpSpPr>
        <p:grpSpPr>
          <a:xfrm>
            <a:off x="-6096" y="-3429"/>
            <a:ext cx="9156192" cy="5150358"/>
            <a:chOff x="0" y="0"/>
            <a:chExt cx="12192000" cy="6858000"/>
          </a:xfrm>
        </p:grpSpPr>
        <p:sp>
          <p:nvSpPr>
            <p:cNvPr id="3667" name="Google Shape;3667;p6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8" name="Google Shape;3668;p6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9" name="Google Shape;3669;p6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0" name="Google Shape;3670;p6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1" name="Google Shape;3671;p6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2" name="Google Shape;3672;p6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3" name="Google Shape;3673;p6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4" name="Google Shape;3674;p6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5" name="Google Shape;3675;p6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6" name="Google Shape;3676;p6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7" name="Google Shape;3677;p6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8" name="Google Shape;3678;p6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9" name="Google Shape;3679;p6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0" name="Google Shape;3680;p6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1" name="Google Shape;3681;p6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2" name="Google Shape;3682;p6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3" name="Google Shape;3683;p6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4" name="Google Shape;3684;p6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5" name="Google Shape;3685;p6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6" name="Google Shape;3686;p6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7" name="Google Shape;3687;p6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8" name="Google Shape;3688;p6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9" name="Google Shape;3689;p6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0" name="Google Shape;3690;p6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1" name="Google Shape;3691;p6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2" name="Google Shape;3692;p6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3" name="Google Shape;3693;p6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4" name="Google Shape;3694;p6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5" name="Google Shape;3695;p6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6" name="Google Shape;3696;p6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7" name="Google Shape;3697;p6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8" name="Google Shape;3698;p6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9" name="Google Shape;3699;p6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0" name="Google Shape;3700;p6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1" name="Google Shape;3701;p6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2" name="Google Shape;3702;p6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3" name="Google Shape;3703;p6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4" name="Google Shape;3704;p6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5" name="Google Shape;3705;p6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6" name="Google Shape;3706;p6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7" name="Google Shape;3707;p6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8" name="Google Shape;3708;p6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9" name="Google Shape;3709;p6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0" name="Google Shape;3710;p6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1" name="Google Shape;3711;p6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2" name="Google Shape;3712;p6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3" name="Google Shape;3713;p6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4" name="Google Shape;3714;p6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5" name="Google Shape;3715;p6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6" name="Google Shape;3716;p6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7" name="Google Shape;3717;p6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8" name="Google Shape;3718;p6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9" name="Google Shape;3719;p6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0" name="Google Shape;3720;p6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1" name="Google Shape;3721;p6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2" name="Google Shape;3722;p6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3" name="Google Shape;3723;p6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4" name="Google Shape;3724;p6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5" name="Google Shape;3725;p6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726" name="Google Shape;3726;p6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7" name="Google Shape;3727;p65"/>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28" name="Google Shape;3728;p65"/>
          <p:cNvSpPr/>
          <p:nvPr>
            <p:ph idx="2" type="pic"/>
          </p:nvPr>
        </p:nvSpPr>
        <p:spPr>
          <a:xfrm>
            <a:off x="208725" y="1344450"/>
            <a:ext cx="2838600" cy="1151100"/>
          </a:xfrm>
          <a:prstGeom prst="roundRect">
            <a:avLst>
              <a:gd fmla="val 3854" name="adj"/>
            </a:avLst>
          </a:prstGeom>
          <a:noFill/>
          <a:ln>
            <a:noFill/>
          </a:ln>
        </p:spPr>
      </p:sp>
      <p:sp>
        <p:nvSpPr>
          <p:cNvPr id="3729" name="Google Shape;3729;p65"/>
          <p:cNvSpPr/>
          <p:nvPr>
            <p:ph idx="3" type="pic"/>
          </p:nvPr>
        </p:nvSpPr>
        <p:spPr>
          <a:xfrm>
            <a:off x="3154251" y="1344450"/>
            <a:ext cx="2838600" cy="1151100"/>
          </a:xfrm>
          <a:prstGeom prst="roundRect">
            <a:avLst>
              <a:gd fmla="val 3854" name="adj"/>
            </a:avLst>
          </a:prstGeom>
          <a:noFill/>
          <a:ln>
            <a:noFill/>
          </a:ln>
        </p:spPr>
      </p:sp>
      <p:sp>
        <p:nvSpPr>
          <p:cNvPr id="3730" name="Google Shape;3730;p65"/>
          <p:cNvSpPr/>
          <p:nvPr>
            <p:ph idx="4" type="pic"/>
          </p:nvPr>
        </p:nvSpPr>
        <p:spPr>
          <a:xfrm>
            <a:off x="6099777" y="1344450"/>
            <a:ext cx="2838600" cy="1151100"/>
          </a:xfrm>
          <a:prstGeom prst="roundRect">
            <a:avLst>
              <a:gd fmla="val 3854" name="adj"/>
            </a:avLst>
          </a:prstGeom>
          <a:noFill/>
          <a:ln>
            <a:noFill/>
          </a:ln>
        </p:spPr>
      </p:sp>
      <p:sp>
        <p:nvSpPr>
          <p:cNvPr id="3731" name="Google Shape;3731;p65"/>
          <p:cNvSpPr/>
          <p:nvPr>
            <p:ph idx="5" type="pic"/>
          </p:nvPr>
        </p:nvSpPr>
        <p:spPr>
          <a:xfrm>
            <a:off x="208725" y="2611125"/>
            <a:ext cx="2838600" cy="1151100"/>
          </a:xfrm>
          <a:prstGeom prst="roundRect">
            <a:avLst>
              <a:gd fmla="val 3854" name="adj"/>
            </a:avLst>
          </a:prstGeom>
          <a:noFill/>
          <a:ln>
            <a:noFill/>
          </a:ln>
        </p:spPr>
      </p:sp>
      <p:sp>
        <p:nvSpPr>
          <p:cNvPr id="3732" name="Google Shape;3732;p65"/>
          <p:cNvSpPr/>
          <p:nvPr>
            <p:ph idx="6" type="pic"/>
          </p:nvPr>
        </p:nvSpPr>
        <p:spPr>
          <a:xfrm>
            <a:off x="3154251" y="2611125"/>
            <a:ext cx="2838600" cy="1151100"/>
          </a:xfrm>
          <a:prstGeom prst="roundRect">
            <a:avLst>
              <a:gd fmla="val 3854" name="adj"/>
            </a:avLst>
          </a:prstGeom>
          <a:noFill/>
          <a:ln>
            <a:noFill/>
          </a:ln>
        </p:spPr>
      </p:sp>
      <p:sp>
        <p:nvSpPr>
          <p:cNvPr id="3733" name="Google Shape;3733;p65"/>
          <p:cNvSpPr/>
          <p:nvPr>
            <p:ph idx="7" type="pic"/>
          </p:nvPr>
        </p:nvSpPr>
        <p:spPr>
          <a:xfrm>
            <a:off x="6099777" y="2611125"/>
            <a:ext cx="2838600" cy="1151100"/>
          </a:xfrm>
          <a:prstGeom prst="roundRect">
            <a:avLst>
              <a:gd fmla="val 3854" name="adj"/>
            </a:avLst>
          </a:prstGeom>
          <a:noFill/>
          <a:ln>
            <a:noFill/>
          </a:ln>
        </p:spPr>
      </p:sp>
      <p:sp>
        <p:nvSpPr>
          <p:cNvPr id="3734" name="Google Shape;3734;p65"/>
          <p:cNvSpPr/>
          <p:nvPr>
            <p:ph idx="8" type="pic"/>
          </p:nvPr>
        </p:nvSpPr>
        <p:spPr>
          <a:xfrm>
            <a:off x="208725" y="3877800"/>
            <a:ext cx="2838600" cy="1151100"/>
          </a:xfrm>
          <a:prstGeom prst="roundRect">
            <a:avLst>
              <a:gd fmla="val 3854" name="adj"/>
            </a:avLst>
          </a:prstGeom>
          <a:noFill/>
          <a:ln>
            <a:noFill/>
          </a:ln>
        </p:spPr>
      </p:sp>
      <p:sp>
        <p:nvSpPr>
          <p:cNvPr id="3735" name="Google Shape;3735;p65"/>
          <p:cNvSpPr/>
          <p:nvPr>
            <p:ph idx="9" type="pic"/>
          </p:nvPr>
        </p:nvSpPr>
        <p:spPr>
          <a:xfrm>
            <a:off x="3154251" y="3877800"/>
            <a:ext cx="2838600" cy="1151100"/>
          </a:xfrm>
          <a:prstGeom prst="roundRect">
            <a:avLst>
              <a:gd fmla="val 3854" name="adj"/>
            </a:avLst>
          </a:prstGeom>
          <a:noFill/>
          <a:ln>
            <a:noFill/>
          </a:ln>
        </p:spPr>
      </p:sp>
      <p:sp>
        <p:nvSpPr>
          <p:cNvPr id="3736" name="Google Shape;3736;p65"/>
          <p:cNvSpPr/>
          <p:nvPr>
            <p:ph idx="13" type="pic"/>
          </p:nvPr>
        </p:nvSpPr>
        <p:spPr>
          <a:xfrm>
            <a:off x="6099777" y="3877800"/>
            <a:ext cx="2838600" cy="1151100"/>
          </a:xfrm>
          <a:prstGeom prst="roundRect">
            <a:avLst>
              <a:gd fmla="val 3854" name="adj"/>
            </a:avLst>
          </a:prstGeom>
          <a:noFill/>
          <a:ln>
            <a:noFill/>
          </a:ln>
        </p:spPr>
      </p:sp>
      <p:sp>
        <p:nvSpPr>
          <p:cNvPr id="3737" name="Google Shape;3737;p6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356" name="Shape 356"/>
        <p:cNvGrpSpPr/>
        <p:nvPr/>
      </p:nvGrpSpPr>
      <p:grpSpPr>
        <a:xfrm>
          <a:off x="0" y="0"/>
          <a:ext cx="0" cy="0"/>
          <a:chOff x="0" y="0"/>
          <a:chExt cx="0" cy="0"/>
        </a:xfrm>
      </p:grpSpPr>
      <p:grpSp>
        <p:nvGrpSpPr>
          <p:cNvPr id="357" name="Google Shape;357;p8"/>
          <p:cNvGrpSpPr/>
          <p:nvPr/>
        </p:nvGrpSpPr>
        <p:grpSpPr>
          <a:xfrm>
            <a:off x="-6096" y="-3429"/>
            <a:ext cx="9156192" cy="5150358"/>
            <a:chOff x="0" y="0"/>
            <a:chExt cx="12192000" cy="6858000"/>
          </a:xfrm>
        </p:grpSpPr>
        <p:sp>
          <p:nvSpPr>
            <p:cNvPr id="358" name="Google Shape;358;p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4" name="Google Shape;394;p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5" name="Google Shape;395;p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6" name="Google Shape;396;p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7" name="Google Shape;397;p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8" name="Google Shape;398;p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9" name="Google Shape;399;p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0" name="Google Shape;400;p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1" name="Google Shape;401;p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2" name="Google Shape;402;p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17" name="Google Shape;417;p8"/>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8" name="Google Shape;418;p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19" name="Google Shape;419;p8"/>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20" name="Google Shape;420;p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2" name="Google Shape;422;p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3" name="Google Shape;423;p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24" name="Google Shape;424;p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425" name="Google Shape;425;p8"/>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lt1"/>
                </a:solidFill>
                <a:latin typeface="Lexend"/>
                <a:ea typeface="Lexend"/>
                <a:cs typeface="Lexend"/>
                <a:sym typeface="Lexend"/>
              </a:defRPr>
            </a:lvl1pPr>
            <a:lvl2pPr lvl="1">
              <a:buNone/>
              <a:defRPr sz="1300">
                <a:solidFill>
                  <a:schemeClr val="lt1"/>
                </a:solidFill>
                <a:latin typeface="Lexend"/>
                <a:ea typeface="Lexend"/>
                <a:cs typeface="Lexend"/>
                <a:sym typeface="Lexend"/>
              </a:defRPr>
            </a:lvl2pPr>
            <a:lvl3pPr lvl="2">
              <a:buNone/>
              <a:defRPr sz="1300">
                <a:solidFill>
                  <a:schemeClr val="lt1"/>
                </a:solidFill>
                <a:latin typeface="Lexend"/>
                <a:ea typeface="Lexend"/>
                <a:cs typeface="Lexend"/>
                <a:sym typeface="Lexend"/>
              </a:defRPr>
            </a:lvl3pPr>
            <a:lvl4pPr lvl="3">
              <a:buNone/>
              <a:defRPr sz="1300">
                <a:solidFill>
                  <a:schemeClr val="lt1"/>
                </a:solidFill>
                <a:latin typeface="Lexend"/>
                <a:ea typeface="Lexend"/>
                <a:cs typeface="Lexend"/>
                <a:sym typeface="Lexend"/>
              </a:defRPr>
            </a:lvl4pPr>
            <a:lvl5pPr lvl="4">
              <a:buNone/>
              <a:defRPr sz="1300">
                <a:solidFill>
                  <a:schemeClr val="lt1"/>
                </a:solidFill>
                <a:latin typeface="Lexend"/>
                <a:ea typeface="Lexend"/>
                <a:cs typeface="Lexend"/>
                <a:sym typeface="Lexend"/>
              </a:defRPr>
            </a:lvl5pPr>
            <a:lvl6pPr lvl="5">
              <a:buNone/>
              <a:defRPr sz="1300">
                <a:solidFill>
                  <a:schemeClr val="lt1"/>
                </a:solidFill>
                <a:latin typeface="Lexend"/>
                <a:ea typeface="Lexend"/>
                <a:cs typeface="Lexend"/>
                <a:sym typeface="Lexend"/>
              </a:defRPr>
            </a:lvl6pPr>
            <a:lvl7pPr lvl="6">
              <a:buNone/>
              <a:defRPr sz="1300">
                <a:solidFill>
                  <a:schemeClr val="lt1"/>
                </a:solidFill>
                <a:latin typeface="Lexend"/>
                <a:ea typeface="Lexend"/>
                <a:cs typeface="Lexend"/>
                <a:sym typeface="Lexend"/>
              </a:defRPr>
            </a:lvl7pPr>
            <a:lvl8pPr lvl="7">
              <a:buNone/>
              <a:defRPr sz="1300">
                <a:solidFill>
                  <a:schemeClr val="lt1"/>
                </a:solidFill>
                <a:latin typeface="Lexend"/>
                <a:ea typeface="Lexend"/>
                <a:cs typeface="Lexend"/>
                <a:sym typeface="Lexend"/>
              </a:defRPr>
            </a:lvl8pPr>
            <a:lvl9pPr lvl="8">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26" name="Shape 426"/>
        <p:cNvGrpSpPr/>
        <p:nvPr/>
      </p:nvGrpSpPr>
      <p:grpSpPr>
        <a:xfrm>
          <a:off x="0" y="0"/>
          <a:ext cx="0" cy="0"/>
          <a:chOff x="0" y="0"/>
          <a:chExt cx="0" cy="0"/>
        </a:xfrm>
      </p:grpSpPr>
      <p:grpSp>
        <p:nvGrpSpPr>
          <p:cNvPr id="427" name="Google Shape;427;p9"/>
          <p:cNvGrpSpPr/>
          <p:nvPr/>
        </p:nvGrpSpPr>
        <p:grpSpPr>
          <a:xfrm>
            <a:off x="-6096" y="-3429"/>
            <a:ext cx="9156192" cy="5150358"/>
            <a:chOff x="0" y="0"/>
            <a:chExt cx="12192000" cy="6858000"/>
          </a:xfrm>
        </p:grpSpPr>
        <p:sp>
          <p:nvSpPr>
            <p:cNvPr id="428" name="Google Shape;428;p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1" name="Google Shape;461;p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2" name="Google Shape;462;p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3" name="Google Shape;463;p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4" name="Google Shape;464;p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5" name="Google Shape;465;p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6" name="Google Shape;466;p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7" name="Google Shape;467;p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8" name="Google Shape;468;p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9" name="Google Shape;469;p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0" name="Google Shape;470;p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1" name="Google Shape;471;p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87" name="Google Shape;487;p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88" name="Google Shape;488;p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9" name="Google Shape;489;p9"/>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90" name="Google Shape;490;p9"/>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1" name="Google Shape;491;p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492" name="Google Shape;492;p9"/>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493" name="Shape 493"/>
        <p:cNvGrpSpPr/>
        <p:nvPr/>
      </p:nvGrpSpPr>
      <p:grpSpPr>
        <a:xfrm>
          <a:off x="0" y="0"/>
          <a:ext cx="0" cy="0"/>
          <a:chOff x="0" y="0"/>
          <a:chExt cx="0" cy="0"/>
        </a:xfrm>
      </p:grpSpPr>
      <p:grpSp>
        <p:nvGrpSpPr>
          <p:cNvPr id="494" name="Google Shape;494;p10"/>
          <p:cNvGrpSpPr/>
          <p:nvPr/>
        </p:nvGrpSpPr>
        <p:grpSpPr>
          <a:xfrm>
            <a:off x="-6096" y="-3429"/>
            <a:ext cx="9156192" cy="5150358"/>
            <a:chOff x="0" y="0"/>
            <a:chExt cx="12192000" cy="6858000"/>
          </a:xfrm>
        </p:grpSpPr>
        <p:sp>
          <p:nvSpPr>
            <p:cNvPr id="495" name="Google Shape;495;p1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1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1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1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1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1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1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1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1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1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1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1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1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1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1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1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1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1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1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1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1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1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1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1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1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1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1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1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1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1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1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1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1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1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1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0" name="Google Shape;530;p1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1" name="Google Shape;531;p1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2" name="Google Shape;532;p1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3" name="Google Shape;533;p1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4" name="Google Shape;534;p1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5" name="Google Shape;535;p1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6" name="Google Shape;536;p1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7" name="Google Shape;537;p1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1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1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1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1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1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1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1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1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1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1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1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1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1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1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1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1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54" name="Google Shape;554;p1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55" name="Google Shape;555;p1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10"/>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7" name="Google Shape;557;p1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58" name="Google Shape;558;p10"/>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dk1"/>
                </a:solidFill>
                <a:latin typeface="Lexend Light"/>
                <a:ea typeface="Lexend Light"/>
                <a:cs typeface="Lexend Light"/>
                <a:sym typeface="Lexend Light"/>
              </a:defRPr>
            </a:lvl1pPr>
            <a:lvl2pPr lvl="1">
              <a:buNone/>
              <a:defRPr sz="1300">
                <a:solidFill>
                  <a:schemeClr val="dk1"/>
                </a:solidFill>
                <a:latin typeface="Lexend Light"/>
                <a:ea typeface="Lexend Light"/>
                <a:cs typeface="Lexend Light"/>
                <a:sym typeface="Lexend Light"/>
              </a:defRPr>
            </a:lvl2pPr>
            <a:lvl3pPr lvl="2">
              <a:buNone/>
              <a:defRPr sz="1300">
                <a:solidFill>
                  <a:schemeClr val="dk1"/>
                </a:solidFill>
                <a:latin typeface="Lexend Light"/>
                <a:ea typeface="Lexend Light"/>
                <a:cs typeface="Lexend Light"/>
                <a:sym typeface="Lexend Light"/>
              </a:defRPr>
            </a:lvl3pPr>
            <a:lvl4pPr lvl="3">
              <a:buNone/>
              <a:defRPr sz="1300">
                <a:solidFill>
                  <a:schemeClr val="dk1"/>
                </a:solidFill>
                <a:latin typeface="Lexend Light"/>
                <a:ea typeface="Lexend Light"/>
                <a:cs typeface="Lexend Light"/>
                <a:sym typeface="Lexend Light"/>
              </a:defRPr>
            </a:lvl4pPr>
            <a:lvl5pPr lvl="4">
              <a:buNone/>
              <a:defRPr sz="1300">
                <a:solidFill>
                  <a:schemeClr val="dk1"/>
                </a:solidFill>
                <a:latin typeface="Lexend Light"/>
                <a:ea typeface="Lexend Light"/>
                <a:cs typeface="Lexend Light"/>
                <a:sym typeface="Lexend Light"/>
              </a:defRPr>
            </a:lvl5pPr>
            <a:lvl6pPr lvl="5">
              <a:buNone/>
              <a:defRPr sz="1300">
                <a:solidFill>
                  <a:schemeClr val="dk1"/>
                </a:solidFill>
                <a:latin typeface="Lexend Light"/>
                <a:ea typeface="Lexend Light"/>
                <a:cs typeface="Lexend Light"/>
                <a:sym typeface="Lexend Light"/>
              </a:defRPr>
            </a:lvl6pPr>
            <a:lvl7pPr lvl="6">
              <a:buNone/>
              <a:defRPr sz="1300">
                <a:solidFill>
                  <a:schemeClr val="dk1"/>
                </a:solidFill>
                <a:latin typeface="Lexend Light"/>
                <a:ea typeface="Lexend Light"/>
                <a:cs typeface="Lexend Light"/>
                <a:sym typeface="Lexend Light"/>
              </a:defRPr>
            </a:lvl7pPr>
            <a:lvl8pPr lvl="7">
              <a:buNone/>
              <a:defRPr sz="1300">
                <a:solidFill>
                  <a:schemeClr val="dk1"/>
                </a:solidFill>
                <a:latin typeface="Lexend Light"/>
                <a:ea typeface="Lexend Light"/>
                <a:cs typeface="Lexend Light"/>
                <a:sym typeface="Lexend Light"/>
              </a:defRPr>
            </a:lvl8pPr>
            <a:lvl9pPr lvl="8">
              <a:buNone/>
              <a:defRPr sz="1300">
                <a:solidFill>
                  <a:schemeClr val="dk1"/>
                </a:solidFill>
                <a:latin typeface="Lexend Light"/>
                <a:ea typeface="Lexend Light"/>
                <a:cs typeface="Lexend Light"/>
                <a:sym typeface="Lexend 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2.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26" Type="http://schemas.openxmlformats.org/officeDocument/2006/relationships/slideLayout" Target="../slideLayouts/slideLayout58.xml"/><Relationship Id="rId25" Type="http://schemas.openxmlformats.org/officeDocument/2006/relationships/slideLayout" Target="../slideLayouts/slideLayout57.xml"/><Relationship Id="rId28" Type="http://schemas.openxmlformats.org/officeDocument/2006/relationships/slideLayout" Target="../slideLayouts/slideLayout60.xml"/><Relationship Id="rId27" Type="http://schemas.openxmlformats.org/officeDocument/2006/relationships/slideLayout" Target="../slideLayouts/slideLayout59.xml"/><Relationship Id="rId5" Type="http://schemas.openxmlformats.org/officeDocument/2006/relationships/slideLayout" Target="../slideLayouts/slideLayout37.xml"/><Relationship Id="rId6" Type="http://schemas.openxmlformats.org/officeDocument/2006/relationships/slideLayout" Target="../slideLayouts/slideLayout38.xml"/><Relationship Id="rId29" Type="http://schemas.openxmlformats.org/officeDocument/2006/relationships/slideLayout" Target="../slideLayouts/slideLayout61.xml"/><Relationship Id="rId7" Type="http://schemas.openxmlformats.org/officeDocument/2006/relationships/slideLayout" Target="../slideLayouts/slideLayout39.xml"/><Relationship Id="rId8" Type="http://schemas.openxmlformats.org/officeDocument/2006/relationships/slideLayout" Target="../slideLayouts/slideLayout40.xml"/><Relationship Id="rId31" Type="http://schemas.openxmlformats.org/officeDocument/2006/relationships/slideLayout" Target="../slideLayouts/slideLayout63.xml"/><Relationship Id="rId30" Type="http://schemas.openxmlformats.org/officeDocument/2006/relationships/slideLayout" Target="../slideLayouts/slideLayout62.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32" Type="http://schemas.openxmlformats.org/officeDocument/2006/relationships/theme" Target="../theme/theme3.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9" Type="http://schemas.openxmlformats.org/officeDocument/2006/relationships/slideLayout" Target="../slideLayouts/slideLayout51.xml"/><Relationship Id="rId18"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1886" name="Shape 1886"/>
        <p:cNvGrpSpPr/>
        <p:nvPr/>
      </p:nvGrpSpPr>
      <p:grpSpPr>
        <a:xfrm>
          <a:off x="0" y="0"/>
          <a:ext cx="0" cy="0"/>
          <a:chOff x="0" y="0"/>
          <a:chExt cx="0" cy="0"/>
        </a:xfrm>
      </p:grpSpPr>
      <p:sp>
        <p:nvSpPr>
          <p:cNvPr id="1887" name="Google Shape;1887;p34"/>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1888" name="Google Shape;188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89" name="Google Shape;1889;p34"/>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3.xml"/><Relationship Id="rId3" Type="http://schemas.openxmlformats.org/officeDocument/2006/relationships/hyperlink" Target="https://inertiajs.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7.xml"/><Relationship Id="rId3" Type="http://schemas.openxmlformats.org/officeDocument/2006/relationships/hyperlink" Target="https://www.trademade-app.com/" TargetMode="External"/><Relationship Id="rId4" Type="http://schemas.openxmlformats.org/officeDocument/2006/relationships/hyperlink" Target="http://pric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 Id="rId3" Type="http://schemas.openxmlformats.org/officeDocument/2006/relationships/hyperlink" Target="https://marketplace.visualstudio.com/items?itemName=amiralizadeh9480.laravel-extra-intellisense" TargetMode="External"/><Relationship Id="rId4" Type="http://schemas.openxmlformats.org/officeDocument/2006/relationships/hyperlink" Target="https://marketplace.visualstudio.com/items?itemName=DEVSENSE.phptools-vscod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9.xml"/><Relationship Id="rId3" Type="http://schemas.openxmlformats.org/officeDocument/2006/relationships/hyperlink" Target="https://www.reddit.com/r/laravel/comments/du7gdl/comment/f73b0r7/?utm_source=share&amp;utm_medium=web3x&amp;utm_name=web3xcss&amp;utm_term=1&amp;utm_content=share_button" TargetMode="External"/><Relationship Id="rId4" Type="http://schemas.openxmlformats.org/officeDocument/2006/relationships/hyperlink" Target="https://laravel.com/docs/11.x/structure#the-http-directory" TargetMode="External"/><Relationship Id="rId5" Type="http://schemas.openxmlformats.org/officeDocument/2006/relationships/hyperlink" Target="https://laravel.com/docs/11.x/starter-kits#breeze-and-next" TargetMode="External"/><Relationship Id="rId6" Type="http://schemas.openxmlformats.org/officeDocument/2006/relationships/hyperlink" Target="https://www.youtube.com/watch?v=GTqEwJv958Q"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 Id="rId3" Type="http://schemas.openxmlformats.org/officeDocument/2006/relationships/hyperlink" Target="https://ritikchourasiya.medium.com/understanding-the-difference-between-csr-and-ssr-rendering-d2fa0eee50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 Id="rId3" Type="http://schemas.openxmlformats.org/officeDocument/2006/relationships/hyperlink" Target="https://www.codecademy.com/resources/blog/what-is-a-framework/#:~:text=Libraries%20vs.%20framework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1" name="Shape 3741"/>
        <p:cNvGrpSpPr/>
        <p:nvPr/>
      </p:nvGrpSpPr>
      <p:grpSpPr>
        <a:xfrm>
          <a:off x="0" y="0"/>
          <a:ext cx="0" cy="0"/>
          <a:chOff x="0" y="0"/>
          <a:chExt cx="0" cy="0"/>
        </a:xfrm>
      </p:grpSpPr>
      <p:sp>
        <p:nvSpPr>
          <p:cNvPr id="3742" name="Google Shape;3742;p66"/>
          <p:cNvSpPr txBox="1"/>
          <p:nvPr>
            <p:ph idx="429496729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3743" name="Google Shape;3743;p66"/>
          <p:cNvGrpSpPr/>
          <p:nvPr/>
        </p:nvGrpSpPr>
        <p:grpSpPr>
          <a:xfrm>
            <a:off x="1546950" y="1485900"/>
            <a:ext cx="6050100" cy="2129550"/>
            <a:chOff x="1546950" y="1485900"/>
            <a:chExt cx="6050100" cy="2129550"/>
          </a:xfrm>
        </p:grpSpPr>
        <p:sp>
          <p:nvSpPr>
            <p:cNvPr id="3744" name="Google Shape;3744;p66"/>
            <p:cNvSpPr txBox="1"/>
            <p:nvPr/>
          </p:nvSpPr>
          <p:spPr>
            <a:xfrm>
              <a:off x="2179950" y="1485900"/>
              <a:ext cx="4784100" cy="918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5300">
                  <a:solidFill>
                    <a:schemeClr val="dk1"/>
                  </a:solidFill>
                  <a:latin typeface="Lexend"/>
                  <a:ea typeface="Lexend"/>
                  <a:cs typeface="Lexend"/>
                  <a:sym typeface="Lexend"/>
                </a:rPr>
                <a:t>CSE 3100</a:t>
              </a:r>
              <a:endParaRPr sz="5300">
                <a:solidFill>
                  <a:schemeClr val="dk1"/>
                </a:solidFill>
                <a:latin typeface="Lexend"/>
                <a:ea typeface="Lexend"/>
                <a:cs typeface="Lexend"/>
                <a:sym typeface="Lexend"/>
              </a:endParaRPr>
            </a:p>
          </p:txBody>
        </p:sp>
        <p:sp>
          <p:nvSpPr>
            <p:cNvPr id="3745" name="Google Shape;3745;p66"/>
            <p:cNvSpPr txBox="1"/>
            <p:nvPr/>
          </p:nvSpPr>
          <p:spPr>
            <a:xfrm>
              <a:off x="1546950" y="2647950"/>
              <a:ext cx="6050100" cy="967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2400">
                  <a:solidFill>
                    <a:schemeClr val="dk1"/>
                  </a:solidFill>
                  <a:latin typeface="Lexend"/>
                  <a:ea typeface="Lexend"/>
                  <a:cs typeface="Lexend"/>
                  <a:sym typeface="Lexend"/>
                </a:rPr>
                <a:t>Lecture 2</a:t>
              </a:r>
              <a:endParaRPr sz="2400">
                <a:solidFill>
                  <a:schemeClr val="dk1"/>
                </a:solidFill>
                <a:latin typeface="Lexend"/>
                <a:ea typeface="Lexend"/>
                <a:cs typeface="Lexend"/>
                <a:sym typeface="Lexend"/>
              </a:endParaRPr>
            </a:p>
            <a:p>
              <a:pPr indent="0" lvl="0" marL="0" rtl="0" algn="ctr">
                <a:lnSpc>
                  <a:spcPct val="90000"/>
                </a:lnSpc>
                <a:spcBef>
                  <a:spcPts val="0"/>
                </a:spcBef>
                <a:spcAft>
                  <a:spcPts val="0"/>
                </a:spcAft>
                <a:buNone/>
              </a:pPr>
              <a:r>
                <a:rPr lang="en" sz="1900">
                  <a:solidFill>
                    <a:schemeClr val="dk1"/>
                  </a:solidFill>
                  <a:latin typeface="Lexend Light"/>
                  <a:ea typeface="Lexend Light"/>
                  <a:cs typeface="Lexend Light"/>
                  <a:sym typeface="Lexend Light"/>
                </a:rPr>
                <a:t>Introduction to Laravel</a:t>
              </a:r>
              <a:endParaRPr sz="1900">
                <a:solidFill>
                  <a:schemeClr val="dk1"/>
                </a:solidFill>
                <a:latin typeface="Lexend Light"/>
                <a:ea typeface="Lexend Light"/>
                <a:cs typeface="Lexend Light"/>
                <a:sym typeface="Lexend Ligh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5" name="Shape 3805"/>
        <p:cNvGrpSpPr/>
        <p:nvPr/>
      </p:nvGrpSpPr>
      <p:grpSpPr>
        <a:xfrm>
          <a:off x="0" y="0"/>
          <a:ext cx="0" cy="0"/>
          <a:chOff x="0" y="0"/>
          <a:chExt cx="0" cy="0"/>
        </a:xfrm>
      </p:grpSpPr>
      <p:sp>
        <p:nvSpPr>
          <p:cNvPr id="3806" name="Google Shape;3806;p75"/>
          <p:cNvSpPr txBox="1"/>
          <p:nvPr/>
        </p:nvSpPr>
        <p:spPr>
          <a:xfrm>
            <a:off x="311700" y="1029375"/>
            <a:ext cx="85023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Composer is a dependency management tool for PHP. It allows developers to manage libraries, frameworks, and packages that their PHP project depends on. It is similar to npm.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Common Commands</a:t>
            </a:r>
            <a:endParaRPr>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Consolas"/>
                <a:ea typeface="Consolas"/>
                <a:cs typeface="Consolas"/>
                <a:sym typeface="Consolas"/>
              </a:rPr>
              <a:t>composer init</a:t>
            </a:r>
            <a:r>
              <a:rPr lang="en">
                <a:solidFill>
                  <a:schemeClr val="dk1"/>
                </a:solidFill>
                <a:latin typeface="Lexend Light"/>
                <a:ea typeface="Lexend Light"/>
                <a:cs typeface="Lexend Light"/>
                <a:sym typeface="Lexend Light"/>
              </a:rPr>
              <a:t> - Initializes a new project and creates composer.json.</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accent3"/>
                </a:solidFill>
                <a:latin typeface="Consolas"/>
                <a:ea typeface="Consolas"/>
                <a:cs typeface="Consolas"/>
                <a:sym typeface="Consolas"/>
              </a:rPr>
              <a:t>composer require &lt;package&gt;</a:t>
            </a:r>
            <a:r>
              <a:rPr lang="en">
                <a:solidFill>
                  <a:schemeClr val="dk1"/>
                </a:solidFill>
                <a:latin typeface="Consolas"/>
                <a:ea typeface="Consolas"/>
                <a:cs typeface="Consolas"/>
                <a:sym typeface="Consolas"/>
              </a:rPr>
              <a:t> </a:t>
            </a:r>
            <a:r>
              <a:rPr lang="en">
                <a:solidFill>
                  <a:schemeClr val="dk1"/>
                </a:solidFill>
                <a:latin typeface="Lexend Light"/>
                <a:ea typeface="Lexend Light"/>
                <a:cs typeface="Lexend Light"/>
                <a:sym typeface="Lexend Light"/>
              </a:rPr>
              <a:t>- Adds a package to your project.</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accent3"/>
                </a:solidFill>
                <a:latin typeface="Consolas"/>
                <a:ea typeface="Consolas"/>
                <a:cs typeface="Consolas"/>
                <a:sym typeface="Consolas"/>
              </a:rPr>
              <a:t>composer install</a:t>
            </a:r>
            <a:r>
              <a:rPr lang="en">
                <a:solidFill>
                  <a:schemeClr val="accent3"/>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 Installs all dependencies from composer.json.</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Consolas"/>
                <a:ea typeface="Consolas"/>
                <a:cs typeface="Consolas"/>
                <a:sym typeface="Consolas"/>
              </a:rPr>
              <a:t>composer update</a:t>
            </a:r>
            <a:r>
              <a:rPr lang="en">
                <a:solidFill>
                  <a:schemeClr val="dk1"/>
                </a:solidFill>
                <a:latin typeface="Lexend Light"/>
                <a:ea typeface="Lexend Light"/>
                <a:cs typeface="Lexend Light"/>
                <a:sym typeface="Lexend Light"/>
              </a:rPr>
              <a:t> - Updates packages to the latest versions.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Consolas"/>
                <a:ea typeface="Consolas"/>
                <a:cs typeface="Consolas"/>
                <a:sym typeface="Consolas"/>
              </a:rPr>
              <a:t>composer dump-autoload </a:t>
            </a:r>
            <a:r>
              <a:rPr lang="en">
                <a:solidFill>
                  <a:schemeClr val="dk1"/>
                </a:solidFill>
                <a:latin typeface="Lexend Light"/>
                <a:ea typeface="Lexend Light"/>
                <a:cs typeface="Lexend Light"/>
                <a:sym typeface="Lexend Light"/>
              </a:rPr>
              <a:t>- Regenerates the autoload files.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accent3"/>
                </a:solidFill>
                <a:latin typeface="Consolas"/>
                <a:ea typeface="Consolas"/>
                <a:cs typeface="Consolas"/>
                <a:sym typeface="Consolas"/>
              </a:rPr>
              <a:t>composer remove &lt;package&gt;</a:t>
            </a:r>
            <a:r>
              <a:rPr lang="en">
                <a:solidFill>
                  <a:schemeClr val="dk1"/>
                </a:solidFill>
                <a:latin typeface="Lexend Light"/>
                <a:ea typeface="Lexend Light"/>
                <a:cs typeface="Lexend Light"/>
                <a:sym typeface="Lexend Light"/>
              </a:rPr>
              <a:t> - Removes a package.</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07" name="Google Shape;3807;p75"/>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08" name="Google Shape;3808;p75"/>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Composer</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2" name="Shape 3812"/>
        <p:cNvGrpSpPr/>
        <p:nvPr/>
      </p:nvGrpSpPr>
      <p:grpSpPr>
        <a:xfrm>
          <a:off x="0" y="0"/>
          <a:ext cx="0" cy="0"/>
          <a:chOff x="0" y="0"/>
          <a:chExt cx="0" cy="0"/>
        </a:xfrm>
      </p:grpSpPr>
      <p:sp>
        <p:nvSpPr>
          <p:cNvPr id="3813" name="Google Shape;3813;p76"/>
          <p:cNvSpPr txBox="1"/>
          <p:nvPr/>
        </p:nvSpPr>
        <p:spPr>
          <a:xfrm>
            <a:off x="311700" y="1029375"/>
            <a:ext cx="85023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Example: Let’s say we add a new package with </a:t>
            </a:r>
            <a:r>
              <a:rPr lang="en">
                <a:solidFill>
                  <a:srgbClr val="A01010"/>
                </a:solidFill>
                <a:latin typeface="Roboto Mono"/>
                <a:ea typeface="Roboto Mono"/>
                <a:cs typeface="Roboto Mono"/>
                <a:sym typeface="Roboto Mono"/>
              </a:rPr>
              <a:t>composer require guzzlehttp/guzzle</a:t>
            </a:r>
            <a:endParaRPr>
              <a:solidFill>
                <a:srgbClr val="A01010"/>
              </a:solidFill>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Composer downloads the </a:t>
            </a:r>
            <a:r>
              <a:rPr lang="en">
                <a:solidFill>
                  <a:schemeClr val="dk1"/>
                </a:solidFill>
                <a:latin typeface="Roboto Mono Light"/>
                <a:ea typeface="Roboto Mono Light"/>
                <a:cs typeface="Roboto Mono Light"/>
                <a:sym typeface="Roboto Mono Light"/>
              </a:rPr>
              <a:t>guzzlehttp/guzzle</a:t>
            </a:r>
            <a:r>
              <a:rPr lang="en">
                <a:solidFill>
                  <a:schemeClr val="dk1"/>
                </a:solidFill>
                <a:latin typeface="Lexend Light"/>
                <a:ea typeface="Lexend Light"/>
                <a:cs typeface="Lexend Light"/>
                <a:sym typeface="Lexend Light"/>
              </a:rPr>
              <a:t> package and all its dependencies into the vendor directory. It then generates an </a:t>
            </a:r>
            <a:r>
              <a:rPr lang="en">
                <a:solidFill>
                  <a:schemeClr val="dk1"/>
                </a:solidFill>
                <a:latin typeface="Roboto Mono Light"/>
                <a:ea typeface="Roboto Mono Light"/>
                <a:cs typeface="Roboto Mono Light"/>
                <a:sym typeface="Roboto Mono Light"/>
              </a:rPr>
              <a:t>autoload.php</a:t>
            </a:r>
            <a:r>
              <a:rPr lang="en">
                <a:solidFill>
                  <a:schemeClr val="dk1"/>
                </a:solidFill>
                <a:latin typeface="Lexend Light"/>
                <a:ea typeface="Lexend Light"/>
                <a:cs typeface="Lexend Light"/>
                <a:sym typeface="Lexend Light"/>
              </a:rPr>
              <a:t> file under the vendor directory, which we import (require) it in our php file (typically in the </a:t>
            </a:r>
            <a:r>
              <a:rPr lang="en">
                <a:solidFill>
                  <a:schemeClr val="dk1"/>
                </a:solidFill>
                <a:latin typeface="Roboto Mono Light"/>
                <a:ea typeface="Roboto Mono Light"/>
                <a:cs typeface="Roboto Mono Light"/>
                <a:sym typeface="Roboto Mono Light"/>
              </a:rPr>
              <a:t>index.php </a:t>
            </a:r>
            <a:r>
              <a:rPr lang="en">
                <a:solidFill>
                  <a:schemeClr val="dk1"/>
                </a:solidFill>
                <a:latin typeface="Lexend Light"/>
                <a:ea typeface="Lexend Light"/>
                <a:cs typeface="Lexend Light"/>
                <a:sym typeface="Lexend Light"/>
              </a:rPr>
              <a:t>file). </a:t>
            </a:r>
            <a:br>
              <a:rPr lang="en">
                <a:solidFill>
                  <a:schemeClr val="dk1"/>
                </a:solidFill>
                <a:latin typeface="Lexend Light"/>
                <a:ea typeface="Lexend Light"/>
                <a:cs typeface="Lexend Light"/>
                <a:sym typeface="Lexend Light"/>
              </a:rPr>
            </a:b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b="1" lang="en">
                <a:solidFill>
                  <a:srgbClr val="EE11FF"/>
                </a:solidFill>
                <a:latin typeface="Roboto Mono"/>
                <a:ea typeface="Roboto Mono"/>
                <a:cs typeface="Roboto Mono"/>
                <a:sym typeface="Roboto Mono"/>
              </a:rPr>
              <a:t>&lt;?</a:t>
            </a:r>
            <a:r>
              <a:rPr lang="en">
                <a:solidFill>
                  <a:srgbClr val="1AB1CD"/>
                </a:solidFill>
                <a:latin typeface="Roboto Mono Light"/>
                <a:ea typeface="Roboto Mono Light"/>
                <a:cs typeface="Roboto Mono Light"/>
                <a:sym typeface="Roboto Mono Light"/>
              </a:rPr>
              <a:t>php</a:t>
            </a:r>
            <a:endParaRPr>
              <a:latin typeface="Roboto Mono Light"/>
              <a:ea typeface="Roboto Mono Light"/>
              <a:cs typeface="Roboto Mono Light"/>
              <a:sym typeface="Roboto Mono Light"/>
            </a:endParaRPr>
          </a:p>
          <a:p>
            <a:pPr indent="0" lvl="0" marL="0" rtl="0" algn="l">
              <a:spcBef>
                <a:spcPts val="0"/>
              </a:spcBef>
              <a:spcAft>
                <a:spcPts val="0"/>
              </a:spcAft>
              <a:buNone/>
            </a:pPr>
            <a:r>
              <a:rPr lang="en">
                <a:solidFill>
                  <a:srgbClr val="1AB1CD"/>
                </a:solidFill>
                <a:latin typeface="Roboto Mono Light"/>
                <a:ea typeface="Roboto Mono Light"/>
                <a:cs typeface="Roboto Mono Light"/>
                <a:sym typeface="Roboto Mono Light"/>
              </a:rPr>
              <a:t>require</a:t>
            </a:r>
            <a:r>
              <a:rPr lang="en">
                <a:latin typeface="Roboto Mono Light"/>
                <a:ea typeface="Roboto Mono Light"/>
                <a:cs typeface="Roboto Mono Light"/>
                <a:sym typeface="Roboto Mono Light"/>
              </a:rPr>
              <a:t> </a:t>
            </a:r>
            <a:r>
              <a:rPr lang="en">
                <a:solidFill>
                  <a:srgbClr val="A01010"/>
                </a:solidFill>
                <a:latin typeface="Roboto Mono Light"/>
                <a:ea typeface="Roboto Mono Light"/>
                <a:cs typeface="Roboto Mono Light"/>
                <a:sym typeface="Roboto Mono Light"/>
              </a:rPr>
              <a:t>'vendor/autoload.php'</a:t>
            </a:r>
            <a:r>
              <a:rPr lang="en">
                <a:latin typeface="Roboto Mono Light"/>
                <a:ea typeface="Roboto Mono Light"/>
                <a:cs typeface="Roboto Mono Light"/>
                <a:sym typeface="Roboto Mono Light"/>
              </a:rPr>
              <a:t>;</a:t>
            </a:r>
            <a:endParaRPr>
              <a:latin typeface="Roboto Mono Light"/>
              <a:ea typeface="Roboto Mono Light"/>
              <a:cs typeface="Roboto Mono Light"/>
              <a:sym typeface="Roboto Mono Light"/>
            </a:endParaRPr>
          </a:p>
          <a:p>
            <a:pPr indent="0" lvl="0" marL="0" rtl="0" algn="l">
              <a:spcBef>
                <a:spcPts val="0"/>
              </a:spcBef>
              <a:spcAft>
                <a:spcPts val="0"/>
              </a:spcAft>
              <a:buNone/>
            </a:pPr>
            <a:r>
              <a:rPr lang="en">
                <a:solidFill>
                  <a:srgbClr val="1AB1CD"/>
                </a:solidFill>
                <a:latin typeface="Roboto Mono Light"/>
                <a:ea typeface="Roboto Mono Light"/>
                <a:cs typeface="Roboto Mono Light"/>
                <a:sym typeface="Roboto Mono Light"/>
              </a:rPr>
              <a:t>use</a:t>
            </a:r>
            <a:r>
              <a:rPr lang="en">
                <a:latin typeface="Roboto Mono Light"/>
                <a:ea typeface="Roboto Mono Light"/>
                <a:cs typeface="Roboto Mono Light"/>
                <a:sym typeface="Roboto Mono Light"/>
              </a:rPr>
              <a:t> </a:t>
            </a:r>
            <a:r>
              <a:rPr lang="en">
                <a:solidFill>
                  <a:srgbClr val="1AB1CD"/>
                </a:solidFill>
                <a:latin typeface="Roboto Mono Light"/>
                <a:ea typeface="Roboto Mono Light"/>
                <a:cs typeface="Roboto Mono Light"/>
                <a:sym typeface="Roboto Mono Light"/>
              </a:rPr>
              <a:t>GuzzleHttp\Client</a:t>
            </a:r>
            <a:r>
              <a:rPr lang="en">
                <a:latin typeface="Roboto Mono Light"/>
                <a:ea typeface="Roboto Mono Light"/>
                <a:cs typeface="Roboto Mono Light"/>
                <a:sym typeface="Roboto Mono Light"/>
              </a:rPr>
              <a:t>;</a:t>
            </a:r>
            <a:endParaRPr>
              <a:latin typeface="Roboto Mono Light"/>
              <a:ea typeface="Roboto Mono Light"/>
              <a:cs typeface="Roboto Mono Light"/>
              <a:sym typeface="Roboto Mono Light"/>
            </a:endParaRPr>
          </a:p>
          <a:p>
            <a:pPr indent="0" lvl="0" marL="0" rtl="0" algn="l">
              <a:spcBef>
                <a:spcPts val="0"/>
              </a:spcBef>
              <a:spcAft>
                <a:spcPts val="0"/>
              </a:spcAft>
              <a:buNone/>
            </a:pPr>
            <a:r>
              <a:t/>
            </a:r>
            <a:endParaRPr>
              <a:latin typeface="Roboto Mono Light"/>
              <a:ea typeface="Roboto Mono Light"/>
              <a:cs typeface="Roboto Mono Light"/>
              <a:sym typeface="Roboto Mono Light"/>
            </a:endParaRPr>
          </a:p>
          <a:p>
            <a:pPr indent="0" lvl="0" marL="0" rtl="0" algn="l">
              <a:spcBef>
                <a:spcPts val="0"/>
              </a:spcBef>
              <a:spcAft>
                <a:spcPts val="0"/>
              </a:spcAft>
              <a:buNone/>
            </a:pPr>
            <a:r>
              <a:rPr lang="en">
                <a:solidFill>
                  <a:srgbClr val="1AB1CD"/>
                </a:solidFill>
                <a:latin typeface="Roboto Mono Light"/>
                <a:ea typeface="Roboto Mono Light"/>
                <a:cs typeface="Roboto Mono Light"/>
                <a:sym typeface="Roboto Mono Light"/>
              </a:rPr>
              <a:t>$client</a:t>
            </a:r>
            <a:r>
              <a:rPr lang="en">
                <a:latin typeface="Roboto Mono Light"/>
                <a:ea typeface="Roboto Mono Light"/>
                <a:cs typeface="Roboto Mono Light"/>
                <a:sym typeface="Roboto Mono Light"/>
              </a:rPr>
              <a:t> </a:t>
            </a:r>
            <a:r>
              <a:rPr b="1" lang="en">
                <a:solidFill>
                  <a:srgbClr val="EE11FF"/>
                </a:solidFill>
                <a:latin typeface="Roboto Mono"/>
                <a:ea typeface="Roboto Mono"/>
                <a:cs typeface="Roboto Mono"/>
                <a:sym typeface="Roboto Mono"/>
              </a:rPr>
              <a:t>=</a:t>
            </a:r>
            <a:r>
              <a:rPr lang="en">
                <a:latin typeface="Roboto Mono Light"/>
                <a:ea typeface="Roboto Mono Light"/>
                <a:cs typeface="Roboto Mono Light"/>
                <a:sym typeface="Roboto Mono Light"/>
              </a:rPr>
              <a:t> </a:t>
            </a:r>
            <a:r>
              <a:rPr b="1" lang="en">
                <a:solidFill>
                  <a:srgbClr val="700080"/>
                </a:solidFill>
                <a:latin typeface="Roboto Mono"/>
                <a:ea typeface="Roboto Mono"/>
                <a:cs typeface="Roboto Mono"/>
                <a:sym typeface="Roboto Mono"/>
              </a:rPr>
              <a:t>new</a:t>
            </a:r>
            <a:r>
              <a:rPr lang="en">
                <a:latin typeface="Roboto Mono Light"/>
                <a:ea typeface="Roboto Mono Light"/>
                <a:cs typeface="Roboto Mono Light"/>
                <a:sym typeface="Roboto Mono Light"/>
              </a:rPr>
              <a:t> </a:t>
            </a:r>
            <a:r>
              <a:rPr lang="en">
                <a:solidFill>
                  <a:srgbClr val="1AB1CD"/>
                </a:solidFill>
                <a:latin typeface="Roboto Mono Light"/>
                <a:ea typeface="Roboto Mono Light"/>
                <a:cs typeface="Roboto Mono Light"/>
                <a:sym typeface="Roboto Mono Light"/>
              </a:rPr>
              <a:t>Client</a:t>
            </a:r>
            <a:r>
              <a:rPr lang="en">
                <a:latin typeface="Roboto Mono Light"/>
                <a:ea typeface="Roboto Mono Light"/>
                <a:cs typeface="Roboto Mono Light"/>
                <a:sym typeface="Roboto Mono Light"/>
              </a:rPr>
              <a:t>();</a:t>
            </a:r>
            <a:endParaRPr>
              <a:latin typeface="Roboto Mono Light"/>
              <a:ea typeface="Roboto Mono Light"/>
              <a:cs typeface="Roboto Mono Light"/>
              <a:sym typeface="Roboto Mono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By requiring </a:t>
            </a:r>
            <a:r>
              <a:rPr lang="en">
                <a:solidFill>
                  <a:schemeClr val="dk1"/>
                </a:solidFill>
                <a:latin typeface="Roboto Mono Light"/>
                <a:ea typeface="Roboto Mono Light"/>
                <a:cs typeface="Roboto Mono Light"/>
                <a:sym typeface="Roboto Mono Light"/>
              </a:rPr>
              <a:t>vendor/autoload.php</a:t>
            </a:r>
            <a:r>
              <a:rPr lang="en">
                <a:solidFill>
                  <a:schemeClr val="dk1"/>
                </a:solidFill>
                <a:latin typeface="Lexend Light"/>
                <a:ea typeface="Lexend Light"/>
                <a:cs typeface="Lexend Light"/>
                <a:sym typeface="Lexend Light"/>
              </a:rPr>
              <a:t>, all installed packages and their classes are automatically made available to your project.</a:t>
            </a:r>
            <a:endParaRPr>
              <a:solidFill>
                <a:schemeClr val="dk1"/>
              </a:solidFill>
              <a:latin typeface="Lexend Light"/>
              <a:ea typeface="Lexend Light"/>
              <a:cs typeface="Lexend Light"/>
              <a:sym typeface="Lexend Light"/>
            </a:endParaRPr>
          </a:p>
        </p:txBody>
      </p:sp>
      <p:sp>
        <p:nvSpPr>
          <p:cNvPr id="3814" name="Google Shape;3814;p76"/>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15" name="Google Shape;3815;p76"/>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Composer</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9" name="Shape 3819"/>
        <p:cNvGrpSpPr/>
        <p:nvPr/>
      </p:nvGrpSpPr>
      <p:grpSpPr>
        <a:xfrm>
          <a:off x="0" y="0"/>
          <a:ext cx="0" cy="0"/>
          <a:chOff x="0" y="0"/>
          <a:chExt cx="0" cy="0"/>
        </a:xfrm>
      </p:grpSpPr>
      <p:sp>
        <p:nvSpPr>
          <p:cNvPr id="3820" name="Google Shape;3820;p77"/>
          <p:cNvSpPr txBox="1"/>
          <p:nvPr/>
        </p:nvSpPr>
        <p:spPr>
          <a:xfrm>
            <a:off x="311700" y="1029375"/>
            <a:ext cx="85023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There are two primary ways to tackle frontend development when building an application with Laravel: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1. </a:t>
            </a:r>
            <a:r>
              <a:rPr lang="en">
                <a:solidFill>
                  <a:schemeClr val="dk1"/>
                </a:solidFill>
                <a:latin typeface="Lexend"/>
                <a:ea typeface="Lexend"/>
                <a:cs typeface="Lexend"/>
                <a:sym typeface="Lexend"/>
              </a:rPr>
              <a:t>Using PHP and Blade</a:t>
            </a:r>
            <a:r>
              <a:rPr lang="en">
                <a:solidFill>
                  <a:schemeClr val="dk1"/>
                </a:solidFill>
                <a:latin typeface="Lexend Light"/>
                <a:ea typeface="Lexend Light"/>
                <a:cs typeface="Lexend Light"/>
                <a:sym typeface="Lexend Light"/>
              </a:rPr>
              <a:t>: In the past, most PHP applications rendered HTML to the browser using simple HTML templates interspersed with PHP statements which render data. But now, this is done using Blade. Blade is an extremely </a:t>
            </a:r>
            <a:r>
              <a:rPr lang="en">
                <a:solidFill>
                  <a:schemeClr val="dk1"/>
                </a:solidFill>
                <a:latin typeface="Lexend Light"/>
                <a:ea typeface="Lexend Light"/>
                <a:cs typeface="Lexend Light"/>
                <a:sym typeface="Lexend Light"/>
              </a:rPr>
              <a:t>lightweight</a:t>
            </a:r>
            <a:r>
              <a:rPr lang="en">
                <a:solidFill>
                  <a:schemeClr val="dk1"/>
                </a:solidFill>
                <a:latin typeface="Lexend Light"/>
                <a:ea typeface="Lexend Light"/>
                <a:cs typeface="Lexend Light"/>
                <a:sym typeface="Lexend Light"/>
              </a:rPr>
              <a:t> templating language that provides convenient, short syntax for displaying data.</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650">
                <a:solidFill>
                  <a:srgbClr val="89DDFF"/>
                </a:solidFill>
                <a:latin typeface="Consolas"/>
                <a:ea typeface="Consolas"/>
                <a:cs typeface="Consolas"/>
                <a:sym typeface="Consolas"/>
              </a:rPr>
              <a:t>&lt;</a:t>
            </a:r>
            <a:r>
              <a:rPr lang="en" sz="1650">
                <a:solidFill>
                  <a:srgbClr val="FF5572"/>
                </a:solidFill>
                <a:latin typeface="Consolas"/>
                <a:ea typeface="Consolas"/>
                <a:cs typeface="Consolas"/>
                <a:sym typeface="Consolas"/>
              </a:rPr>
              <a:t>div</a:t>
            </a:r>
            <a:r>
              <a:rPr lang="en" sz="1650">
                <a:solidFill>
                  <a:srgbClr val="89DDFF"/>
                </a:solidFill>
                <a:latin typeface="Consolas"/>
                <a:ea typeface="Consolas"/>
                <a:cs typeface="Consolas"/>
                <a:sym typeface="Consolas"/>
              </a:rPr>
              <a:t>&gt;</a:t>
            </a:r>
            <a:endParaRPr sz="1650">
              <a:solidFill>
                <a:srgbClr val="89DD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50">
                <a:solidFill>
                  <a:srgbClr val="BFC7D5"/>
                </a:solidFill>
                <a:latin typeface="Consolas"/>
                <a:ea typeface="Consolas"/>
                <a:cs typeface="Consolas"/>
                <a:sym typeface="Consolas"/>
              </a:rPr>
              <a:t>   </a:t>
            </a:r>
            <a:r>
              <a:rPr lang="en" sz="1650">
                <a:solidFill>
                  <a:srgbClr val="C792EA"/>
                </a:solidFill>
                <a:latin typeface="Consolas"/>
                <a:ea typeface="Consolas"/>
                <a:cs typeface="Consolas"/>
                <a:sym typeface="Consolas"/>
              </a:rPr>
              <a:t>@foreach </a:t>
            </a:r>
            <a:r>
              <a:rPr lang="en" sz="1650">
                <a:solidFill>
                  <a:srgbClr val="BFC7D5"/>
                </a:solidFill>
                <a:latin typeface="Consolas"/>
                <a:ea typeface="Consolas"/>
                <a:cs typeface="Consolas"/>
                <a:sym typeface="Consolas"/>
              </a:rPr>
              <a:t>(</a:t>
            </a:r>
            <a:r>
              <a:rPr lang="en" sz="1650">
                <a:solidFill>
                  <a:srgbClr val="BEC5D4"/>
                </a:solidFill>
                <a:latin typeface="Consolas"/>
                <a:ea typeface="Consolas"/>
                <a:cs typeface="Consolas"/>
                <a:sym typeface="Consolas"/>
              </a:rPr>
              <a:t>$users</a:t>
            </a:r>
            <a:r>
              <a:rPr lang="en" sz="1650">
                <a:solidFill>
                  <a:srgbClr val="BFC7D5"/>
                </a:solidFill>
                <a:latin typeface="Consolas"/>
                <a:ea typeface="Consolas"/>
                <a:cs typeface="Consolas"/>
                <a:sym typeface="Consolas"/>
              </a:rPr>
              <a:t> </a:t>
            </a:r>
            <a:r>
              <a:rPr lang="en" sz="1650">
                <a:solidFill>
                  <a:srgbClr val="C792EA"/>
                </a:solidFill>
                <a:latin typeface="Consolas"/>
                <a:ea typeface="Consolas"/>
                <a:cs typeface="Consolas"/>
                <a:sym typeface="Consolas"/>
              </a:rPr>
              <a:t>as</a:t>
            </a:r>
            <a:r>
              <a:rPr lang="en" sz="1650">
                <a:solidFill>
                  <a:srgbClr val="BFC7D5"/>
                </a:solidFill>
                <a:latin typeface="Consolas"/>
                <a:ea typeface="Consolas"/>
                <a:cs typeface="Consolas"/>
                <a:sym typeface="Consolas"/>
              </a:rPr>
              <a:t> </a:t>
            </a:r>
            <a:r>
              <a:rPr lang="en" sz="1650">
                <a:solidFill>
                  <a:srgbClr val="BEC5D4"/>
                </a:solidFill>
                <a:latin typeface="Consolas"/>
                <a:ea typeface="Consolas"/>
                <a:cs typeface="Consolas"/>
                <a:sym typeface="Consolas"/>
              </a:rPr>
              <a:t>$user</a:t>
            </a:r>
            <a:r>
              <a:rPr lang="en" sz="1650">
                <a:solidFill>
                  <a:srgbClr val="BFC7D5"/>
                </a:solidFill>
                <a:latin typeface="Consolas"/>
                <a:ea typeface="Consolas"/>
                <a:cs typeface="Consolas"/>
                <a:sym typeface="Consolas"/>
              </a:rPr>
              <a:t>)</a:t>
            </a:r>
            <a:endParaRPr sz="1650">
              <a:solidFill>
                <a:srgbClr val="BFC7D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50">
                <a:solidFill>
                  <a:srgbClr val="BFC7D5"/>
                </a:solidFill>
                <a:latin typeface="Consolas"/>
                <a:ea typeface="Consolas"/>
                <a:cs typeface="Consolas"/>
                <a:sym typeface="Consolas"/>
              </a:rPr>
              <a:t>       Hello, </a:t>
            </a:r>
            <a:r>
              <a:rPr lang="en" sz="1650">
                <a:solidFill>
                  <a:srgbClr val="89DDFF"/>
                </a:solidFill>
                <a:latin typeface="Consolas"/>
                <a:ea typeface="Consolas"/>
                <a:cs typeface="Consolas"/>
                <a:sym typeface="Consolas"/>
              </a:rPr>
              <a:t>{{</a:t>
            </a:r>
            <a:r>
              <a:rPr lang="en" sz="1650">
                <a:solidFill>
                  <a:srgbClr val="BFC7D5"/>
                </a:solidFill>
                <a:latin typeface="Consolas"/>
                <a:ea typeface="Consolas"/>
                <a:cs typeface="Consolas"/>
                <a:sym typeface="Consolas"/>
              </a:rPr>
              <a:t> </a:t>
            </a:r>
            <a:r>
              <a:rPr lang="en" sz="1650">
                <a:solidFill>
                  <a:srgbClr val="BEC5D4"/>
                </a:solidFill>
                <a:latin typeface="Consolas"/>
                <a:ea typeface="Consolas"/>
                <a:cs typeface="Consolas"/>
                <a:sym typeface="Consolas"/>
              </a:rPr>
              <a:t>$user</a:t>
            </a:r>
            <a:r>
              <a:rPr lang="en" sz="1650">
                <a:solidFill>
                  <a:srgbClr val="89DDFF"/>
                </a:solidFill>
                <a:latin typeface="Consolas"/>
                <a:ea typeface="Consolas"/>
                <a:cs typeface="Consolas"/>
                <a:sym typeface="Consolas"/>
              </a:rPr>
              <a:t>-&gt;name</a:t>
            </a:r>
            <a:r>
              <a:rPr lang="en" sz="1650">
                <a:solidFill>
                  <a:srgbClr val="BFC7D5"/>
                </a:solidFill>
                <a:latin typeface="Consolas"/>
                <a:ea typeface="Consolas"/>
                <a:cs typeface="Consolas"/>
                <a:sym typeface="Consolas"/>
              </a:rPr>
              <a:t> </a:t>
            </a:r>
            <a:r>
              <a:rPr lang="en" sz="1650">
                <a:solidFill>
                  <a:srgbClr val="89DDFF"/>
                </a:solidFill>
                <a:latin typeface="Consolas"/>
                <a:ea typeface="Consolas"/>
                <a:cs typeface="Consolas"/>
                <a:sym typeface="Consolas"/>
              </a:rPr>
              <a:t>}}</a:t>
            </a:r>
            <a:r>
              <a:rPr lang="en" sz="1650">
                <a:solidFill>
                  <a:srgbClr val="BFC7D5"/>
                </a:solidFill>
                <a:latin typeface="Consolas"/>
                <a:ea typeface="Consolas"/>
                <a:cs typeface="Consolas"/>
                <a:sym typeface="Consolas"/>
              </a:rPr>
              <a:t> </a:t>
            </a:r>
            <a:r>
              <a:rPr lang="en" sz="1650">
                <a:solidFill>
                  <a:srgbClr val="89DDFF"/>
                </a:solidFill>
                <a:latin typeface="Consolas"/>
                <a:ea typeface="Consolas"/>
                <a:cs typeface="Consolas"/>
                <a:sym typeface="Consolas"/>
              </a:rPr>
              <a:t>&lt;</a:t>
            </a:r>
            <a:r>
              <a:rPr lang="en" sz="1650">
                <a:solidFill>
                  <a:srgbClr val="FF5572"/>
                </a:solidFill>
                <a:latin typeface="Consolas"/>
                <a:ea typeface="Consolas"/>
                <a:cs typeface="Consolas"/>
                <a:sym typeface="Consolas"/>
              </a:rPr>
              <a:t>br</a:t>
            </a:r>
            <a:r>
              <a:rPr lang="en" sz="1650">
                <a:solidFill>
                  <a:srgbClr val="89DDFF"/>
                </a:solidFill>
                <a:latin typeface="Consolas"/>
                <a:ea typeface="Consolas"/>
                <a:cs typeface="Consolas"/>
                <a:sym typeface="Consolas"/>
              </a:rPr>
              <a:t> /&gt;</a:t>
            </a:r>
            <a:endParaRPr sz="1650">
              <a:solidFill>
                <a:srgbClr val="89DD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50">
                <a:solidFill>
                  <a:srgbClr val="BFC7D5"/>
                </a:solidFill>
                <a:latin typeface="Consolas"/>
                <a:ea typeface="Consolas"/>
                <a:cs typeface="Consolas"/>
                <a:sym typeface="Consolas"/>
              </a:rPr>
              <a:t>   </a:t>
            </a:r>
            <a:r>
              <a:rPr lang="en" sz="1650">
                <a:solidFill>
                  <a:srgbClr val="C792EA"/>
                </a:solidFill>
                <a:latin typeface="Consolas"/>
                <a:ea typeface="Consolas"/>
                <a:cs typeface="Consolas"/>
                <a:sym typeface="Consolas"/>
              </a:rPr>
              <a:t>@endforeach</a:t>
            </a:r>
            <a:endParaRPr sz="1650">
              <a:solidFill>
                <a:srgbClr val="C792EA"/>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50">
                <a:solidFill>
                  <a:srgbClr val="89DDFF"/>
                </a:solidFill>
                <a:latin typeface="Consolas"/>
                <a:ea typeface="Consolas"/>
                <a:cs typeface="Consolas"/>
                <a:sym typeface="Consolas"/>
              </a:rPr>
              <a:t>&lt;/</a:t>
            </a:r>
            <a:r>
              <a:rPr lang="en" sz="1650">
                <a:solidFill>
                  <a:srgbClr val="FF5572"/>
                </a:solidFill>
                <a:latin typeface="Consolas"/>
                <a:ea typeface="Consolas"/>
                <a:cs typeface="Consolas"/>
                <a:sym typeface="Consolas"/>
              </a:rPr>
              <a:t>div</a:t>
            </a:r>
            <a:r>
              <a:rPr lang="en" sz="1650">
                <a:solidFill>
                  <a:srgbClr val="89DDFF"/>
                </a:solidFill>
                <a:latin typeface="Consolas"/>
                <a:ea typeface="Consolas"/>
                <a:cs typeface="Consolas"/>
                <a:sym typeface="Consolas"/>
              </a:rPr>
              <a:t>&gt;</a:t>
            </a:r>
            <a:endParaRPr sz="1650">
              <a:solidFill>
                <a:srgbClr val="89DDFF"/>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21" name="Google Shape;3821;p77"/>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22" name="Google Shape;3822;p77"/>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Frontend approaches (for SSR)</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6" name="Shape 3826"/>
        <p:cNvGrpSpPr/>
        <p:nvPr/>
      </p:nvGrpSpPr>
      <p:grpSpPr>
        <a:xfrm>
          <a:off x="0" y="0"/>
          <a:ext cx="0" cy="0"/>
          <a:chOff x="0" y="0"/>
          <a:chExt cx="0" cy="0"/>
        </a:xfrm>
      </p:grpSpPr>
      <p:sp>
        <p:nvSpPr>
          <p:cNvPr id="3827" name="Google Shape;3827;p78"/>
          <p:cNvSpPr txBox="1"/>
          <p:nvPr/>
        </p:nvSpPr>
        <p:spPr>
          <a:xfrm>
            <a:off x="311700" y="1029375"/>
            <a:ext cx="85023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a:ea typeface="Lexend"/>
                <a:cs typeface="Lexend"/>
                <a:sym typeface="Lexend"/>
              </a:rPr>
              <a:t>2. </a:t>
            </a:r>
            <a:r>
              <a:rPr lang="en">
                <a:solidFill>
                  <a:schemeClr val="dk1"/>
                </a:solidFill>
                <a:latin typeface="Lexend"/>
                <a:ea typeface="Lexend"/>
                <a:cs typeface="Lexend"/>
                <a:sym typeface="Lexend"/>
              </a:rPr>
              <a:t>Using Javascript frameworks</a:t>
            </a: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as user expectations regarding web applications have matured, many developers have found the need to build more dynamic </a:t>
            </a:r>
            <a:r>
              <a:rPr lang="en">
                <a:solidFill>
                  <a:schemeClr val="dk1"/>
                </a:solidFill>
                <a:latin typeface="Lexend Light"/>
                <a:ea typeface="Lexend Light"/>
                <a:cs typeface="Lexend Light"/>
                <a:sym typeface="Lexend Light"/>
              </a:rPr>
              <a:t>frontends</a:t>
            </a:r>
            <a:r>
              <a:rPr lang="en">
                <a:solidFill>
                  <a:schemeClr val="dk1"/>
                </a:solidFill>
                <a:latin typeface="Lexend Light"/>
                <a:ea typeface="Lexend Light"/>
                <a:cs typeface="Lexend Light"/>
                <a:sym typeface="Lexend Light"/>
              </a:rPr>
              <a:t> with interactions that feel more polished, such as React or Vue.</a:t>
            </a:r>
            <a:br>
              <a:rPr lang="en">
                <a:solidFill>
                  <a:schemeClr val="dk1"/>
                </a:solidFill>
                <a:latin typeface="Lexend Light"/>
                <a:ea typeface="Lexend Light"/>
                <a:cs typeface="Lexend Light"/>
                <a:sym typeface="Lexend Light"/>
              </a:rPr>
            </a:b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u="sng">
                <a:solidFill>
                  <a:srgbClr val="0000F0"/>
                </a:solidFill>
                <a:latin typeface="Lexend Light"/>
                <a:ea typeface="Lexend Light"/>
                <a:cs typeface="Lexend Light"/>
                <a:sym typeface="Lexend Light"/>
                <a:hlinkClick r:id="rId3">
                  <a:extLst>
                    <a:ext uri="{A12FA001-AC4F-418D-AE19-62706E023703}">
                      <ahyp:hlinkClr val="tx"/>
                    </a:ext>
                  </a:extLst>
                </a:hlinkClick>
              </a:rPr>
              <a:t>Inertia </a:t>
            </a:r>
            <a:r>
              <a:rPr lang="en">
                <a:solidFill>
                  <a:schemeClr val="dk1"/>
                </a:solidFill>
                <a:latin typeface="Lexend Light"/>
                <a:ea typeface="Lexend Light"/>
                <a:cs typeface="Lexend Light"/>
                <a:sym typeface="Lexend Light"/>
              </a:rPr>
              <a:t>bridges the gap between your Laravel application and your modern React frontend. It works the same as before, but instead of returning a Blade template from your controller, you will return an Inertia page:</a:t>
            </a:r>
            <a:endParaRPr sz="1250">
              <a:solidFill>
                <a:srgbClr val="BFC7D5"/>
              </a:solidFill>
              <a:latin typeface="Consolas"/>
              <a:ea typeface="Consolas"/>
              <a:cs typeface="Consolas"/>
              <a:sym typeface="Consolas"/>
            </a:endParaRPr>
          </a:p>
          <a:p>
            <a:pPr indent="0" lvl="0" marL="0" rtl="0" algn="l">
              <a:spcBef>
                <a:spcPts val="0"/>
              </a:spcBef>
              <a:spcAft>
                <a:spcPts val="0"/>
              </a:spcAft>
              <a:buNone/>
            </a:pPr>
            <a:r>
              <a:rPr lang="en" sz="1250">
                <a:solidFill>
                  <a:srgbClr val="FFFFFF"/>
                </a:solidFill>
                <a:latin typeface="Consolas"/>
                <a:ea typeface="Consolas"/>
                <a:cs typeface="Consolas"/>
                <a:sym typeface="Consolas"/>
              </a:rPr>
              <a:t> </a:t>
            </a:r>
            <a:endParaRPr sz="1250">
              <a:solidFill>
                <a:srgbClr val="FFFFFF"/>
              </a:solidFill>
              <a:latin typeface="Consolas"/>
              <a:ea typeface="Consolas"/>
              <a:cs typeface="Consolas"/>
              <a:sym typeface="Consolas"/>
            </a:endParaRPr>
          </a:p>
          <a:p>
            <a:pPr indent="0" lvl="0" marL="0" rtl="0" algn="l">
              <a:spcBef>
                <a:spcPts val="0"/>
              </a:spcBef>
              <a:spcAft>
                <a:spcPts val="0"/>
              </a:spcAft>
              <a:buNone/>
            </a:pPr>
            <a:r>
              <a:rPr lang="en" sz="1450">
                <a:solidFill>
                  <a:srgbClr val="0000F0"/>
                </a:solidFill>
                <a:latin typeface="Consolas"/>
                <a:ea typeface="Consolas"/>
                <a:cs typeface="Consolas"/>
                <a:sym typeface="Consolas"/>
              </a:rPr>
              <a:t>class UserController extends Controller</a:t>
            </a:r>
            <a:endParaRPr sz="1450">
              <a:solidFill>
                <a:srgbClr val="0000F0"/>
              </a:solidFill>
              <a:latin typeface="Consolas"/>
              <a:ea typeface="Consolas"/>
              <a:cs typeface="Consolas"/>
              <a:sym typeface="Consolas"/>
            </a:endParaRPr>
          </a:p>
          <a:p>
            <a:pPr indent="0" lvl="0" marL="0" rtl="0" algn="l">
              <a:spcBef>
                <a:spcPts val="0"/>
              </a:spcBef>
              <a:spcAft>
                <a:spcPts val="0"/>
              </a:spcAft>
              <a:buNone/>
            </a:pPr>
            <a:r>
              <a:rPr lang="en" sz="1450">
                <a:solidFill>
                  <a:srgbClr val="0000F0"/>
                </a:solidFill>
                <a:latin typeface="Consolas"/>
                <a:ea typeface="Consolas"/>
                <a:cs typeface="Consolas"/>
                <a:sym typeface="Consolas"/>
              </a:rPr>
              <a:t>{</a:t>
            </a:r>
            <a:endParaRPr sz="1450">
              <a:solidFill>
                <a:srgbClr val="0000F0"/>
              </a:solidFill>
              <a:latin typeface="Consolas"/>
              <a:ea typeface="Consolas"/>
              <a:cs typeface="Consolas"/>
              <a:sym typeface="Consolas"/>
            </a:endParaRPr>
          </a:p>
          <a:p>
            <a:pPr indent="0" lvl="0" marL="0" rtl="0" algn="l">
              <a:spcBef>
                <a:spcPts val="0"/>
              </a:spcBef>
              <a:spcAft>
                <a:spcPts val="0"/>
              </a:spcAft>
              <a:buNone/>
            </a:pPr>
            <a:r>
              <a:rPr lang="en" sz="1450">
                <a:solidFill>
                  <a:srgbClr val="0000F0"/>
                </a:solidFill>
                <a:latin typeface="Consolas"/>
                <a:ea typeface="Consolas"/>
                <a:cs typeface="Consolas"/>
                <a:sym typeface="Consolas"/>
              </a:rPr>
              <a:t>   public function show(string $id): Response</a:t>
            </a:r>
            <a:endParaRPr sz="1450">
              <a:solidFill>
                <a:srgbClr val="0000F0"/>
              </a:solidFill>
              <a:latin typeface="Consolas"/>
              <a:ea typeface="Consolas"/>
              <a:cs typeface="Consolas"/>
              <a:sym typeface="Consolas"/>
            </a:endParaRPr>
          </a:p>
          <a:p>
            <a:pPr indent="0" lvl="0" marL="0" rtl="0" algn="l">
              <a:spcBef>
                <a:spcPts val="0"/>
              </a:spcBef>
              <a:spcAft>
                <a:spcPts val="0"/>
              </a:spcAft>
              <a:buNone/>
            </a:pPr>
            <a:r>
              <a:rPr lang="en" sz="1450">
                <a:solidFill>
                  <a:srgbClr val="0000F0"/>
                </a:solidFill>
                <a:latin typeface="Consolas"/>
                <a:ea typeface="Consolas"/>
                <a:cs typeface="Consolas"/>
                <a:sym typeface="Consolas"/>
              </a:rPr>
              <a:t>   {</a:t>
            </a:r>
            <a:endParaRPr sz="1450">
              <a:solidFill>
                <a:srgbClr val="0000F0"/>
              </a:solidFill>
              <a:latin typeface="Consolas"/>
              <a:ea typeface="Consolas"/>
              <a:cs typeface="Consolas"/>
              <a:sym typeface="Consolas"/>
            </a:endParaRPr>
          </a:p>
          <a:p>
            <a:pPr indent="0" lvl="0" marL="0" rtl="0" algn="l">
              <a:spcBef>
                <a:spcPts val="0"/>
              </a:spcBef>
              <a:spcAft>
                <a:spcPts val="0"/>
              </a:spcAft>
              <a:buNone/>
            </a:pPr>
            <a:r>
              <a:rPr lang="en" sz="1450">
                <a:solidFill>
                  <a:srgbClr val="0000F0"/>
                </a:solidFill>
                <a:latin typeface="Consolas"/>
                <a:ea typeface="Consolas"/>
                <a:cs typeface="Consolas"/>
                <a:sym typeface="Consolas"/>
              </a:rPr>
              <a:t>       return Inertia::render('Users/Profile', [</a:t>
            </a:r>
            <a:endParaRPr sz="1450">
              <a:solidFill>
                <a:srgbClr val="0000F0"/>
              </a:solidFill>
              <a:latin typeface="Consolas"/>
              <a:ea typeface="Consolas"/>
              <a:cs typeface="Consolas"/>
              <a:sym typeface="Consolas"/>
            </a:endParaRPr>
          </a:p>
          <a:p>
            <a:pPr indent="0" lvl="0" marL="0" rtl="0" algn="l">
              <a:spcBef>
                <a:spcPts val="0"/>
              </a:spcBef>
              <a:spcAft>
                <a:spcPts val="0"/>
              </a:spcAft>
              <a:buNone/>
            </a:pPr>
            <a:r>
              <a:rPr lang="en" sz="1450">
                <a:solidFill>
                  <a:srgbClr val="0000F0"/>
                </a:solidFill>
                <a:latin typeface="Consolas"/>
                <a:ea typeface="Consolas"/>
                <a:cs typeface="Consolas"/>
                <a:sym typeface="Consolas"/>
              </a:rPr>
              <a:t>           'user' =&gt; User::findOrFail($id)</a:t>
            </a:r>
            <a:endParaRPr sz="1450">
              <a:solidFill>
                <a:srgbClr val="0000F0"/>
              </a:solidFill>
              <a:latin typeface="Consolas"/>
              <a:ea typeface="Consolas"/>
              <a:cs typeface="Consolas"/>
              <a:sym typeface="Consolas"/>
            </a:endParaRPr>
          </a:p>
          <a:p>
            <a:pPr indent="0" lvl="0" marL="0" rtl="0" algn="l">
              <a:spcBef>
                <a:spcPts val="0"/>
              </a:spcBef>
              <a:spcAft>
                <a:spcPts val="0"/>
              </a:spcAft>
              <a:buNone/>
            </a:pPr>
            <a:r>
              <a:rPr lang="en" sz="1450">
                <a:solidFill>
                  <a:srgbClr val="0000F0"/>
                </a:solidFill>
                <a:latin typeface="Consolas"/>
                <a:ea typeface="Consolas"/>
                <a:cs typeface="Consolas"/>
                <a:sym typeface="Consolas"/>
              </a:rPr>
              <a:t>       ]);</a:t>
            </a:r>
            <a:endParaRPr sz="1450">
              <a:solidFill>
                <a:srgbClr val="0000F0"/>
              </a:solidFill>
              <a:latin typeface="Consolas"/>
              <a:ea typeface="Consolas"/>
              <a:cs typeface="Consolas"/>
              <a:sym typeface="Consolas"/>
            </a:endParaRPr>
          </a:p>
          <a:p>
            <a:pPr indent="0" lvl="0" marL="0" rtl="0" algn="l">
              <a:spcBef>
                <a:spcPts val="0"/>
              </a:spcBef>
              <a:spcAft>
                <a:spcPts val="0"/>
              </a:spcAft>
              <a:buNone/>
            </a:pPr>
            <a:r>
              <a:rPr lang="en" sz="1450">
                <a:solidFill>
                  <a:srgbClr val="0000F0"/>
                </a:solidFill>
                <a:latin typeface="Consolas"/>
                <a:ea typeface="Consolas"/>
                <a:cs typeface="Consolas"/>
                <a:sym typeface="Consolas"/>
              </a:rPr>
              <a:t>   </a:t>
            </a:r>
            <a:r>
              <a:rPr lang="en" sz="1450">
                <a:solidFill>
                  <a:srgbClr val="BFC7D5"/>
                </a:solidFill>
                <a:latin typeface="Consolas"/>
                <a:ea typeface="Consolas"/>
                <a:cs typeface="Consolas"/>
                <a:sym typeface="Consolas"/>
              </a:rPr>
              <a:t>}</a:t>
            </a:r>
            <a:endParaRPr sz="1450">
              <a:solidFill>
                <a:srgbClr val="BFC7D5"/>
              </a:solidFill>
              <a:latin typeface="Consolas"/>
              <a:ea typeface="Consolas"/>
              <a:cs typeface="Consolas"/>
              <a:sym typeface="Consolas"/>
            </a:endParaRPr>
          </a:p>
          <a:p>
            <a:pPr indent="0" lvl="0" marL="0" rtl="0" algn="l">
              <a:spcBef>
                <a:spcPts val="0"/>
              </a:spcBef>
              <a:spcAft>
                <a:spcPts val="0"/>
              </a:spcAft>
              <a:buNone/>
            </a:pPr>
            <a:r>
              <a:rPr lang="en" sz="1450">
                <a:solidFill>
                  <a:srgbClr val="BFC7D5"/>
                </a:solidFill>
                <a:latin typeface="Consolas"/>
                <a:ea typeface="Consolas"/>
                <a:cs typeface="Consolas"/>
                <a:sym typeface="Consolas"/>
              </a:rPr>
              <a:t>}</a:t>
            </a:r>
            <a:endParaRPr sz="1450">
              <a:solidFill>
                <a:srgbClr val="BFC7D5"/>
              </a:solidFill>
              <a:latin typeface="Consolas"/>
              <a:ea typeface="Consolas"/>
              <a:cs typeface="Consolas"/>
              <a:sym typeface="Consolas"/>
            </a:endParaRPr>
          </a:p>
          <a:p>
            <a:pPr indent="0" lvl="0" marL="0" rtl="0" algn="l">
              <a:spcBef>
                <a:spcPts val="0"/>
              </a:spcBef>
              <a:spcAft>
                <a:spcPts val="0"/>
              </a:spcAft>
              <a:buNone/>
            </a:pPr>
            <a:r>
              <a:t/>
            </a:r>
            <a:endParaRPr sz="1650">
              <a:solidFill>
                <a:srgbClr val="89DDFF"/>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28" name="Google Shape;3828;p78"/>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29" name="Google Shape;3829;p78"/>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Frontend approaches (for SSR)</a:t>
            </a:r>
            <a:endParaRPr sz="3000"/>
          </a:p>
          <a:p>
            <a:pPr indent="0" lvl="0" marL="0" rtl="0" algn="l">
              <a:spcBef>
                <a:spcPts val="0"/>
              </a:spcBef>
              <a:spcAft>
                <a:spcPts val="0"/>
              </a:spcAft>
              <a:buClr>
                <a:schemeClr val="dk1"/>
              </a:buClr>
              <a:buSzPts val="1100"/>
              <a:buFont typeface="Arial"/>
              <a:buNone/>
            </a:pPr>
            <a:r>
              <a:t/>
            </a:r>
            <a:endParaRPr sz="3000"/>
          </a:p>
        </p:txBody>
      </p:sp>
      <p:sp>
        <p:nvSpPr>
          <p:cNvPr id="3830" name="Google Shape;3830;p78"/>
          <p:cNvSpPr txBox="1"/>
          <p:nvPr/>
        </p:nvSpPr>
        <p:spPr>
          <a:xfrm>
            <a:off x="5485325" y="2599500"/>
            <a:ext cx="3440100" cy="16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latin typeface="Lexend Light"/>
                <a:ea typeface="Lexend Light"/>
                <a:cs typeface="Lexend Light"/>
                <a:sym typeface="Lexend Light"/>
              </a:rPr>
              <a:t>An Inertia page corresponds to a React component, typically stored within the </a:t>
            </a:r>
            <a:r>
              <a:rPr i="1" lang="en" sz="1300">
                <a:solidFill>
                  <a:schemeClr val="lt1"/>
                </a:solidFill>
                <a:latin typeface="Consolas"/>
                <a:ea typeface="Consolas"/>
                <a:cs typeface="Consolas"/>
                <a:sym typeface="Consolas"/>
              </a:rPr>
              <a:t>resources/js/Pages</a:t>
            </a:r>
            <a:r>
              <a:rPr lang="en" sz="1300">
                <a:solidFill>
                  <a:schemeClr val="dk1"/>
                </a:solidFill>
                <a:latin typeface="Lexend Light"/>
                <a:ea typeface="Lexend Light"/>
                <a:cs typeface="Lexend Light"/>
                <a:sym typeface="Lexend Light"/>
              </a:rPr>
              <a:t> directory of your application</a:t>
            </a:r>
            <a:endParaRPr sz="1300">
              <a:solidFill>
                <a:schemeClr val="dk1"/>
              </a:solidFill>
              <a:latin typeface="Lexend Light"/>
              <a:ea typeface="Lexend Light"/>
              <a:cs typeface="Lexend Light"/>
              <a:sym typeface="Lexend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4" name="Shape 3834"/>
        <p:cNvGrpSpPr/>
        <p:nvPr/>
      </p:nvGrpSpPr>
      <p:grpSpPr>
        <a:xfrm>
          <a:off x="0" y="0"/>
          <a:ext cx="0" cy="0"/>
          <a:chOff x="0" y="0"/>
          <a:chExt cx="0" cy="0"/>
        </a:xfrm>
      </p:grpSpPr>
      <p:sp>
        <p:nvSpPr>
          <p:cNvPr id="3835" name="Google Shape;3835;p79"/>
          <p:cNvSpPr txBox="1"/>
          <p:nvPr/>
        </p:nvSpPr>
        <p:spPr>
          <a:xfrm>
            <a:off x="311700" y="1029375"/>
            <a:ext cx="85023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The fastest way to get started with Laravel and React is by beginning your application's development using Laravel Breeze.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a:ea typeface="Lexend"/>
              <a:cs typeface="Lexend"/>
              <a:sym typeface="Lexend"/>
            </a:endParaRPr>
          </a:p>
          <a:p>
            <a:pPr indent="0" lvl="0" marL="0" rtl="0" algn="l">
              <a:spcBef>
                <a:spcPts val="0"/>
              </a:spcBef>
              <a:spcAft>
                <a:spcPts val="0"/>
              </a:spcAft>
              <a:buNone/>
            </a:pPr>
            <a:r>
              <a:rPr lang="en">
                <a:solidFill>
                  <a:schemeClr val="dk1"/>
                </a:solidFill>
                <a:latin typeface="Lexend"/>
                <a:ea typeface="Lexend"/>
                <a:cs typeface="Lexend"/>
                <a:sym typeface="Lexend"/>
              </a:rPr>
              <a:t>Laravel Breeze</a:t>
            </a:r>
            <a:r>
              <a:rPr lang="en">
                <a:solidFill>
                  <a:schemeClr val="dk1"/>
                </a:solidFill>
                <a:latin typeface="Lexend Light"/>
                <a:ea typeface="Lexend Light"/>
                <a:cs typeface="Lexend Light"/>
                <a:sym typeface="Lexend Light"/>
              </a:rPr>
              <a:t> is a simple and lightweight starter kit for Laravel applications that contains all of Laravel's authentication features ready-to-use out of the box. It offers scaffolding a React/Vue application using classic server-side routing and controllers. </a:t>
            </a:r>
            <a:r>
              <a:rPr i="1" lang="en">
                <a:solidFill>
                  <a:schemeClr val="dk1"/>
                </a:solidFill>
                <a:latin typeface="Lexend"/>
                <a:ea typeface="Lexend"/>
                <a:cs typeface="Lexend"/>
                <a:sym typeface="Lexend"/>
              </a:rPr>
              <a:t>It can also be used to scaffold an API only application.</a:t>
            </a:r>
            <a:endParaRPr i="1">
              <a:solidFill>
                <a:schemeClr val="dk1"/>
              </a:solidFill>
              <a:latin typeface="Lexend"/>
              <a:ea typeface="Lexend"/>
              <a:cs typeface="Lexend"/>
              <a:sym typeface="Lexend"/>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Run these commands to scaffold an API </a:t>
            </a:r>
            <a:r>
              <a:rPr lang="en">
                <a:solidFill>
                  <a:schemeClr val="dk1"/>
                </a:solidFill>
                <a:latin typeface="Lexend Light"/>
                <a:ea typeface="Lexend Light"/>
                <a:cs typeface="Lexend Light"/>
                <a:sym typeface="Lexend Light"/>
              </a:rPr>
              <a:t>application with laravel:</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rgbClr val="A01010"/>
                </a:solidFill>
                <a:latin typeface="Roboto Mono"/>
                <a:ea typeface="Roboto Mono"/>
                <a:cs typeface="Roboto Mono"/>
                <a:sym typeface="Roboto Mono"/>
              </a:rPr>
              <a:t>composer create-project laravel/laravel api</a:t>
            </a:r>
            <a:r>
              <a:rPr lang="en">
                <a:solidFill>
                  <a:srgbClr val="A01010"/>
                </a:solidFill>
                <a:latin typeface="Roboto Mono"/>
                <a:ea typeface="Roboto Mono"/>
                <a:cs typeface="Roboto Mono"/>
                <a:sym typeface="Roboto Mono"/>
              </a:rPr>
              <a:t>-backend </a:t>
            </a:r>
            <a:r>
              <a:rPr lang="en">
                <a:solidFill>
                  <a:srgbClr val="697098"/>
                </a:solidFill>
                <a:latin typeface="Roboto Mono Light"/>
                <a:ea typeface="Roboto Mono Light"/>
                <a:cs typeface="Roboto Mono Light"/>
                <a:sym typeface="Roboto Mono Light"/>
              </a:rPr>
              <a:t>// scaffolds app</a:t>
            </a:r>
            <a:endParaRPr>
              <a:solidFill>
                <a:srgbClr val="697098"/>
              </a:solidFill>
              <a:latin typeface="Roboto Mono Light"/>
              <a:ea typeface="Roboto Mono Light"/>
              <a:cs typeface="Roboto Mono Light"/>
              <a:sym typeface="Roboto Mono Light"/>
            </a:endParaRPr>
          </a:p>
          <a:p>
            <a:pPr indent="0" lvl="0" marL="0" rtl="0" algn="l">
              <a:spcBef>
                <a:spcPts val="0"/>
              </a:spcBef>
              <a:spcAft>
                <a:spcPts val="0"/>
              </a:spcAft>
              <a:buClr>
                <a:schemeClr val="dk1"/>
              </a:buClr>
              <a:buSzPts val="1100"/>
              <a:buFont typeface="Arial"/>
              <a:buNone/>
            </a:pPr>
            <a:r>
              <a:rPr lang="en">
                <a:solidFill>
                  <a:srgbClr val="A01010"/>
                </a:solidFill>
                <a:latin typeface="Roboto Mono"/>
                <a:ea typeface="Roboto Mono"/>
                <a:cs typeface="Roboto Mono"/>
                <a:sym typeface="Roboto Mono"/>
              </a:rPr>
              <a:t>cd api-backend </a:t>
            </a:r>
            <a:r>
              <a:rPr lang="en">
                <a:solidFill>
                  <a:srgbClr val="697098"/>
                </a:solidFill>
                <a:latin typeface="Roboto Mono Light"/>
                <a:ea typeface="Roboto Mono Light"/>
                <a:cs typeface="Roboto Mono Light"/>
                <a:sym typeface="Roboto Mono Light"/>
              </a:rPr>
              <a:t>// enter the project directory</a:t>
            </a:r>
            <a:endParaRPr>
              <a:solidFill>
                <a:srgbClr val="697098"/>
              </a:solidFill>
              <a:latin typeface="Roboto Mono Light"/>
              <a:ea typeface="Roboto Mono Light"/>
              <a:cs typeface="Roboto Mono Light"/>
              <a:sym typeface="Roboto Mono Light"/>
            </a:endParaRPr>
          </a:p>
          <a:p>
            <a:pPr indent="0" lvl="0" marL="0" rtl="0" algn="l">
              <a:spcBef>
                <a:spcPts val="0"/>
              </a:spcBef>
              <a:spcAft>
                <a:spcPts val="0"/>
              </a:spcAft>
              <a:buNone/>
            </a:pPr>
            <a:r>
              <a:rPr lang="en">
                <a:solidFill>
                  <a:srgbClr val="A01010"/>
                </a:solidFill>
                <a:latin typeface="Roboto Mono"/>
                <a:ea typeface="Roboto Mono"/>
                <a:cs typeface="Roboto Mono"/>
                <a:sym typeface="Roboto Mono"/>
              </a:rPr>
              <a:t>composer require laravel/breeze --dev </a:t>
            </a:r>
            <a:r>
              <a:rPr lang="en">
                <a:solidFill>
                  <a:srgbClr val="697098"/>
                </a:solidFill>
                <a:latin typeface="Roboto Mono Light"/>
                <a:ea typeface="Roboto Mono Light"/>
                <a:cs typeface="Roboto Mono Light"/>
                <a:sym typeface="Roboto Mono Light"/>
              </a:rPr>
              <a:t>// installs laravel breeze</a:t>
            </a:r>
            <a:br>
              <a:rPr lang="en">
                <a:solidFill>
                  <a:srgbClr val="A01010"/>
                </a:solidFill>
                <a:latin typeface="Roboto Mono"/>
                <a:ea typeface="Roboto Mono"/>
                <a:cs typeface="Roboto Mono"/>
                <a:sym typeface="Roboto Mono"/>
              </a:rPr>
            </a:br>
            <a:r>
              <a:rPr lang="en">
                <a:solidFill>
                  <a:srgbClr val="A01010"/>
                </a:solidFill>
                <a:latin typeface="Roboto Mono"/>
                <a:ea typeface="Roboto Mono"/>
                <a:cs typeface="Roboto Mono"/>
                <a:sym typeface="Roboto Mono"/>
              </a:rPr>
              <a:t>php artisan breeze:install api </a:t>
            </a:r>
            <a:r>
              <a:rPr lang="en">
                <a:solidFill>
                  <a:srgbClr val="697098"/>
                </a:solidFill>
                <a:latin typeface="Roboto Mono Light"/>
                <a:ea typeface="Roboto Mono Light"/>
                <a:cs typeface="Roboto Mono Light"/>
                <a:sym typeface="Roboto Mono Light"/>
              </a:rPr>
              <a:t>// scaffolds an API app</a:t>
            </a:r>
            <a:endParaRPr>
              <a:solidFill>
                <a:srgbClr val="697098"/>
              </a:solidFill>
              <a:latin typeface="Roboto Mono Light"/>
              <a:ea typeface="Roboto Mono Light"/>
              <a:cs typeface="Roboto Mono Light"/>
              <a:sym typeface="Roboto Mono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Finally, run</a:t>
            </a:r>
            <a:r>
              <a:rPr lang="en">
                <a:solidFill>
                  <a:srgbClr val="A01010"/>
                </a:solidFill>
                <a:latin typeface="Roboto Mono"/>
                <a:ea typeface="Roboto Mono"/>
                <a:cs typeface="Roboto Mono"/>
                <a:sym typeface="Roboto Mono"/>
              </a:rPr>
              <a:t> php artisan serve</a:t>
            </a:r>
            <a:r>
              <a:rPr lang="en">
                <a:solidFill>
                  <a:schemeClr val="dk1"/>
                </a:solidFill>
                <a:latin typeface="Lexend Light"/>
                <a:ea typeface="Lexend Light"/>
                <a:cs typeface="Lexend Light"/>
                <a:sym typeface="Lexend Light"/>
              </a:rPr>
              <a:t> to start the API using the built-in development server</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36" name="Google Shape;3836;p79"/>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37" name="Google Shape;3837;p79"/>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Scaffolding project (API only)</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1" name="Shape 3841"/>
        <p:cNvGrpSpPr/>
        <p:nvPr/>
      </p:nvGrpSpPr>
      <p:grpSpPr>
        <a:xfrm>
          <a:off x="0" y="0"/>
          <a:ext cx="0" cy="0"/>
          <a:chOff x="0" y="0"/>
          <a:chExt cx="0" cy="0"/>
        </a:xfrm>
      </p:grpSpPr>
      <p:sp>
        <p:nvSpPr>
          <p:cNvPr id="3842" name="Google Shape;3842;p80"/>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pic>
        <p:nvPicPr>
          <p:cNvPr id="3843" name="Google Shape;3843;p80"/>
          <p:cNvPicPr preferRelativeResize="0"/>
          <p:nvPr/>
        </p:nvPicPr>
        <p:blipFill>
          <a:blip r:embed="rId3">
            <a:alphaModFix/>
          </a:blip>
          <a:stretch>
            <a:fillRect/>
          </a:stretch>
        </p:blipFill>
        <p:spPr>
          <a:xfrm>
            <a:off x="0" y="0"/>
            <a:ext cx="9144000" cy="4926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7" name="Shape 3847"/>
        <p:cNvGrpSpPr/>
        <p:nvPr/>
      </p:nvGrpSpPr>
      <p:grpSpPr>
        <a:xfrm>
          <a:off x="0" y="0"/>
          <a:ext cx="0" cy="0"/>
          <a:chOff x="0" y="0"/>
          <a:chExt cx="0" cy="0"/>
        </a:xfrm>
      </p:grpSpPr>
      <p:sp>
        <p:nvSpPr>
          <p:cNvPr id="3848" name="Google Shape;3848;p81"/>
          <p:cNvSpPr txBox="1"/>
          <p:nvPr/>
        </p:nvSpPr>
        <p:spPr>
          <a:xfrm>
            <a:off x="311700" y="1029375"/>
            <a:ext cx="85287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Light"/>
                <a:ea typeface="Lexend Light"/>
                <a:cs typeface="Lexend Light"/>
                <a:sym typeface="Lexend Light"/>
              </a:rPr>
              <a:t>MVC is a design pattern used to decouple user-interface (view), data (model), and application logic (controller). Requests are routed to a Controller that is responsible for working with the Model to perform actions and/or retrieve data. The Controller chooses the View to display and provides it with the Model. The View renders the final page, based on the data in the Model.</a:t>
            </a:r>
            <a:endParaRPr>
              <a:latin typeface="Lexend Light"/>
              <a:ea typeface="Lexend Light"/>
              <a:cs typeface="Lexend Light"/>
              <a:sym typeface="Lexend Light"/>
            </a:endParaRPr>
          </a:p>
          <a:p>
            <a:pPr indent="0" lvl="0" marL="0" rtl="0" algn="l">
              <a:spcBef>
                <a:spcPts val="0"/>
              </a:spcBef>
              <a:spcAft>
                <a:spcPts val="0"/>
              </a:spcAft>
              <a:buNone/>
            </a:pPr>
            <a:r>
              <a:t/>
            </a:r>
            <a:endParaRPr>
              <a:latin typeface="Lexend Light"/>
              <a:ea typeface="Lexend Light"/>
              <a:cs typeface="Lexend Light"/>
              <a:sym typeface="Lexend Light"/>
            </a:endParaRPr>
          </a:p>
          <a:p>
            <a:pPr indent="0" lvl="0" marL="0" rtl="0" algn="l">
              <a:spcBef>
                <a:spcPts val="0"/>
              </a:spcBef>
              <a:spcAft>
                <a:spcPts val="0"/>
              </a:spcAft>
              <a:buNone/>
            </a:pPr>
            <a:r>
              <a:rPr lang="en">
                <a:latin typeface="Lexend Light"/>
                <a:ea typeface="Lexend Light"/>
                <a:cs typeface="Lexend Light"/>
                <a:sym typeface="Lexend Light"/>
              </a:rPr>
              <a:t>Client-side MVC applications typically use AJAX calls to fetch data from the server, allowing for dynamic updates without full page reloads.</a:t>
            </a:r>
            <a:endParaRPr>
              <a:latin typeface="Lexend Light"/>
              <a:ea typeface="Lexend Light"/>
              <a:cs typeface="Lexend Light"/>
              <a:sym typeface="Lexend Light"/>
            </a:endParaRPr>
          </a:p>
          <a:p>
            <a:pPr indent="0" lvl="0" marL="0" rtl="0" algn="l">
              <a:spcBef>
                <a:spcPts val="0"/>
              </a:spcBef>
              <a:spcAft>
                <a:spcPts val="0"/>
              </a:spcAft>
              <a:buNone/>
            </a:pPr>
            <a:r>
              <a:t/>
            </a:r>
            <a:endParaRPr>
              <a:latin typeface="Lexend Light"/>
              <a:ea typeface="Lexend Light"/>
              <a:cs typeface="Lexend Light"/>
              <a:sym typeface="Lexend Light"/>
            </a:endParaRPr>
          </a:p>
          <a:p>
            <a:pPr indent="0" lvl="0" marL="0" rtl="0" algn="l">
              <a:spcBef>
                <a:spcPts val="0"/>
              </a:spcBef>
              <a:spcAft>
                <a:spcPts val="0"/>
              </a:spcAft>
              <a:buNone/>
            </a:pPr>
            <a:r>
              <a:rPr lang="en">
                <a:latin typeface="Lexend Light"/>
                <a:ea typeface="Lexend Light"/>
                <a:cs typeface="Lexend Light"/>
                <a:sym typeface="Lexend Light"/>
              </a:rPr>
              <a:t>Core jobs of the controller: </a:t>
            </a:r>
            <a:endParaRPr>
              <a:latin typeface="Lexend Light"/>
              <a:ea typeface="Lexend Light"/>
              <a:cs typeface="Lexend Light"/>
              <a:sym typeface="Lexend Light"/>
            </a:endParaRPr>
          </a:p>
          <a:p>
            <a:pPr indent="0" lvl="0" marL="0" rtl="0" algn="l">
              <a:spcBef>
                <a:spcPts val="0"/>
              </a:spcBef>
              <a:spcAft>
                <a:spcPts val="0"/>
              </a:spcAft>
              <a:buNone/>
            </a:pPr>
            <a:r>
              <a:t/>
            </a:r>
            <a:endParaRPr>
              <a:latin typeface="Lexend Light"/>
              <a:ea typeface="Lexend Light"/>
              <a:cs typeface="Lexend Light"/>
              <a:sym typeface="Lexend Light"/>
            </a:endParaRPr>
          </a:p>
          <a:p>
            <a:pPr indent="-317500" lvl="0" marL="457200" rtl="0" algn="l">
              <a:spcBef>
                <a:spcPts val="0"/>
              </a:spcBef>
              <a:spcAft>
                <a:spcPts val="0"/>
              </a:spcAft>
              <a:buSzPts val="1400"/>
              <a:buFont typeface="Lexend Light"/>
              <a:buAutoNum type="arabicPeriod"/>
            </a:pPr>
            <a:r>
              <a:rPr lang="en">
                <a:latin typeface="Lexend Light"/>
                <a:ea typeface="Lexend Light"/>
                <a:cs typeface="Lexend Light"/>
                <a:sym typeface="Lexend Light"/>
              </a:rPr>
              <a:t>Handle user requests and responses</a:t>
            </a:r>
            <a:endParaRPr>
              <a:latin typeface="Lexend Light"/>
              <a:ea typeface="Lexend Light"/>
              <a:cs typeface="Lexend Light"/>
              <a:sym typeface="Lexend Light"/>
            </a:endParaRPr>
          </a:p>
          <a:p>
            <a:pPr indent="-317500" lvl="0" marL="457200" rtl="0" algn="l">
              <a:spcBef>
                <a:spcPts val="0"/>
              </a:spcBef>
              <a:spcAft>
                <a:spcPts val="0"/>
              </a:spcAft>
              <a:buSzPts val="1400"/>
              <a:buFont typeface="Lexend Light"/>
              <a:buAutoNum type="arabicPeriod"/>
            </a:pPr>
            <a:r>
              <a:rPr lang="en">
                <a:latin typeface="Lexend Light"/>
                <a:ea typeface="Lexend Light"/>
                <a:cs typeface="Lexend Light"/>
                <a:sym typeface="Lexend Light"/>
              </a:rPr>
              <a:t>Input validation</a:t>
            </a:r>
            <a:endParaRPr>
              <a:latin typeface="Lexend Light"/>
              <a:ea typeface="Lexend Light"/>
              <a:cs typeface="Lexend Light"/>
              <a:sym typeface="Lexend Light"/>
            </a:endParaRPr>
          </a:p>
          <a:p>
            <a:pPr indent="-317500" lvl="0" marL="457200" rtl="0" algn="l">
              <a:spcBef>
                <a:spcPts val="0"/>
              </a:spcBef>
              <a:spcAft>
                <a:spcPts val="0"/>
              </a:spcAft>
              <a:buSzPts val="1400"/>
              <a:buFont typeface="Lexend Light"/>
              <a:buAutoNum type="arabicPeriod"/>
            </a:pPr>
            <a:r>
              <a:rPr lang="en">
                <a:latin typeface="Lexend Light"/>
                <a:ea typeface="Lexend Light"/>
                <a:cs typeface="Lexend Light"/>
                <a:sym typeface="Lexend Light"/>
              </a:rPr>
              <a:t>Authorization</a:t>
            </a:r>
            <a:endParaRPr>
              <a:latin typeface="Lexend Light"/>
              <a:ea typeface="Lexend Light"/>
              <a:cs typeface="Lexend Light"/>
              <a:sym typeface="Lexend Light"/>
            </a:endParaRPr>
          </a:p>
          <a:p>
            <a:pPr indent="0" lvl="0" marL="0" rtl="0" algn="l">
              <a:spcBef>
                <a:spcPts val="0"/>
              </a:spcBef>
              <a:spcAft>
                <a:spcPts val="0"/>
              </a:spcAft>
              <a:buNone/>
            </a:pPr>
            <a:r>
              <a:t/>
            </a:r>
            <a:endParaRPr>
              <a:latin typeface="Lexend Light"/>
              <a:ea typeface="Lexend Light"/>
              <a:cs typeface="Lexend Light"/>
              <a:sym typeface="Lexend Light"/>
            </a:endParaRPr>
          </a:p>
        </p:txBody>
      </p:sp>
      <p:sp>
        <p:nvSpPr>
          <p:cNvPr id="3849" name="Google Shape;3849;p81"/>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50" name="Google Shape;3850;p81"/>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MVC pattern</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4" name="Shape 3854"/>
        <p:cNvGrpSpPr/>
        <p:nvPr/>
      </p:nvGrpSpPr>
      <p:grpSpPr>
        <a:xfrm>
          <a:off x="0" y="0"/>
          <a:ext cx="0" cy="0"/>
          <a:chOff x="0" y="0"/>
          <a:chExt cx="0" cy="0"/>
        </a:xfrm>
      </p:grpSpPr>
      <p:sp>
        <p:nvSpPr>
          <p:cNvPr id="3855" name="Google Shape;3855;p82"/>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56" name="Google Shape;3856;p82"/>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MVC pattern</a:t>
            </a:r>
            <a:endParaRPr sz="3000"/>
          </a:p>
        </p:txBody>
      </p:sp>
      <p:pic>
        <p:nvPicPr>
          <p:cNvPr id="3857" name="Google Shape;3857;p82"/>
          <p:cNvPicPr preferRelativeResize="0"/>
          <p:nvPr/>
        </p:nvPicPr>
        <p:blipFill>
          <a:blip r:embed="rId3">
            <a:alphaModFix/>
          </a:blip>
          <a:stretch>
            <a:fillRect/>
          </a:stretch>
        </p:blipFill>
        <p:spPr>
          <a:xfrm>
            <a:off x="840573" y="988401"/>
            <a:ext cx="7462875" cy="3736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1" name="Shape 3861"/>
        <p:cNvGrpSpPr/>
        <p:nvPr/>
      </p:nvGrpSpPr>
      <p:grpSpPr>
        <a:xfrm>
          <a:off x="0" y="0"/>
          <a:ext cx="0" cy="0"/>
          <a:chOff x="0" y="0"/>
          <a:chExt cx="0" cy="0"/>
        </a:xfrm>
      </p:grpSpPr>
      <p:sp>
        <p:nvSpPr>
          <p:cNvPr id="3862" name="Google Shape;3862;p83"/>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63" name="Google Shape;3863;p83"/>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Decoupling the flow</a:t>
            </a:r>
            <a:endParaRPr sz="3000"/>
          </a:p>
        </p:txBody>
      </p:sp>
      <p:pic>
        <p:nvPicPr>
          <p:cNvPr id="3864" name="Google Shape;3864;p83"/>
          <p:cNvPicPr preferRelativeResize="0"/>
          <p:nvPr/>
        </p:nvPicPr>
        <p:blipFill>
          <a:blip r:embed="rId3">
            <a:alphaModFix/>
          </a:blip>
          <a:stretch>
            <a:fillRect/>
          </a:stretch>
        </p:blipFill>
        <p:spPr>
          <a:xfrm>
            <a:off x="152400" y="1181775"/>
            <a:ext cx="8839198" cy="311634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8" name="Shape 3868"/>
        <p:cNvGrpSpPr/>
        <p:nvPr/>
      </p:nvGrpSpPr>
      <p:grpSpPr>
        <a:xfrm>
          <a:off x="0" y="0"/>
          <a:ext cx="0" cy="0"/>
          <a:chOff x="0" y="0"/>
          <a:chExt cx="0" cy="0"/>
        </a:xfrm>
      </p:grpSpPr>
      <p:sp>
        <p:nvSpPr>
          <p:cNvPr id="3869" name="Google Shape;3869;p84"/>
          <p:cNvSpPr txBox="1"/>
          <p:nvPr/>
        </p:nvSpPr>
        <p:spPr>
          <a:xfrm>
            <a:off x="311700" y="1029375"/>
            <a:ext cx="85287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latin typeface="Lexend Light"/>
                <a:ea typeface="Lexend Light"/>
                <a:cs typeface="Lexend Light"/>
                <a:sym typeface="Lexend Light"/>
              </a:rPr>
              <a:t>verything you see in the fresh project (outside of vendor) is what is required to wire the framework together with some examples of how to do things (for e.g controller, example view, etc).</a:t>
            </a:r>
            <a:endParaRPr>
              <a:latin typeface="Lexend Light"/>
              <a:ea typeface="Lexend Light"/>
              <a:cs typeface="Lexend Light"/>
              <a:sym typeface="Lexend Light"/>
            </a:endParaRPr>
          </a:p>
          <a:p>
            <a:pPr indent="0" lvl="0" marL="0" rtl="0" algn="l">
              <a:spcBef>
                <a:spcPts val="0"/>
              </a:spcBef>
              <a:spcAft>
                <a:spcPts val="0"/>
              </a:spcAft>
              <a:buNone/>
            </a:pPr>
            <a:r>
              <a:t/>
            </a:r>
            <a:endParaRPr>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70" name="Google Shape;3870;p84"/>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71" name="Google Shape;3871;p84"/>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Directory structure</a:t>
            </a:r>
            <a:endParaRPr sz="3000"/>
          </a:p>
        </p:txBody>
      </p:sp>
      <p:sp>
        <p:nvSpPr>
          <p:cNvPr id="3872" name="Google Shape;3872;p84"/>
          <p:cNvSpPr txBox="1"/>
          <p:nvPr/>
        </p:nvSpPr>
        <p:spPr>
          <a:xfrm>
            <a:off x="311700" y="1608550"/>
            <a:ext cx="2644500" cy="26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api-backend/</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app/</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Console/Kernel</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Exceptions/Handler</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Http/</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 </a:t>
            </a:r>
            <a:r>
              <a:rPr lang="en">
                <a:solidFill>
                  <a:srgbClr val="A01010"/>
                </a:solidFill>
                <a:latin typeface="Lexend Light"/>
                <a:ea typeface="Lexend Light"/>
                <a:cs typeface="Lexend Light"/>
                <a:sym typeface="Lexend Light"/>
              </a:rPr>
              <a:t>Controllers</a:t>
            </a:r>
            <a:r>
              <a:rPr lang="en">
                <a:solidFill>
                  <a:schemeClr val="dk1"/>
                </a:solidFill>
                <a:latin typeface="Lexend Light"/>
                <a:ea typeface="Lexend Light"/>
                <a:cs typeface="Lexend Light"/>
                <a:sym typeface="Lexend Light"/>
              </a:rPr>
              <a:t>/</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 Kernel</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a:t>
            </a:r>
            <a:r>
              <a:rPr lang="en">
                <a:solidFill>
                  <a:srgbClr val="A01010"/>
                </a:solidFill>
                <a:latin typeface="Lexend Light"/>
                <a:ea typeface="Lexend Light"/>
                <a:cs typeface="Lexend Light"/>
                <a:sym typeface="Lexend Light"/>
              </a:rPr>
              <a:t>Models</a:t>
            </a:r>
            <a:r>
              <a:rPr lang="en">
                <a:solidFill>
                  <a:schemeClr val="dk1"/>
                </a:solidFill>
                <a:latin typeface="Lexend Light"/>
                <a:ea typeface="Lexend Light"/>
                <a:cs typeface="Lexend Light"/>
                <a:sym typeface="Lexend Light"/>
              </a:rPr>
              <a:t>/</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Providers/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a:t>
            </a:r>
            <a:r>
              <a:rPr lang="en">
                <a:solidFill>
                  <a:srgbClr val="A01010"/>
                </a:solidFill>
                <a:latin typeface="Lexend Light"/>
                <a:ea typeface="Lexend Light"/>
                <a:cs typeface="Lexend Light"/>
                <a:sym typeface="Lexend Light"/>
              </a:rPr>
              <a:t>Services</a:t>
            </a:r>
            <a:r>
              <a:rPr lang="en">
                <a:solidFill>
                  <a:schemeClr val="dk1"/>
                </a:solidFill>
                <a:latin typeface="Lexend Light"/>
                <a:ea typeface="Lexend Light"/>
                <a:cs typeface="Lexend Light"/>
                <a:sym typeface="Lexend Light"/>
              </a:rPr>
              <a:t>/</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3873" name="Google Shape;3873;p84"/>
          <p:cNvSpPr txBox="1"/>
          <p:nvPr/>
        </p:nvSpPr>
        <p:spPr>
          <a:xfrm>
            <a:off x="2893225" y="1608550"/>
            <a:ext cx="5947200" cy="3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a:ea typeface="Lexend"/>
                <a:cs typeface="Lexend"/>
                <a:sym typeface="Lexend"/>
              </a:rPr>
              <a:t>app</a:t>
            </a:r>
            <a:r>
              <a:rPr lang="en">
                <a:solidFill>
                  <a:schemeClr val="dk1"/>
                </a:solidFill>
                <a:latin typeface="Lexend Light"/>
                <a:ea typeface="Lexend Light"/>
                <a:cs typeface="Lexend Light"/>
                <a:sym typeface="Lexend Light"/>
              </a:rPr>
              <a:t>: The app directory contains the core of the Laravel application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Console/Kernel</a:t>
            </a:r>
            <a:r>
              <a:rPr lang="en">
                <a:solidFill>
                  <a:schemeClr val="dk1"/>
                </a:solidFill>
                <a:latin typeface="Lexend Light"/>
                <a:ea typeface="Lexend Light"/>
                <a:cs typeface="Lexend Light"/>
                <a:sym typeface="Lexend Light"/>
              </a:rPr>
              <a:t>: Every console command passes through it. It also handles scheduled tasks, like cron jobs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Exceptions</a:t>
            </a:r>
            <a:r>
              <a:rPr lang="en">
                <a:solidFill>
                  <a:schemeClr val="dk1"/>
                </a:solidFill>
                <a:latin typeface="Lexend Light"/>
                <a:ea typeface="Lexend Light"/>
                <a:cs typeface="Lexend Light"/>
                <a:sym typeface="Lexend Light"/>
              </a:rPr>
              <a:t>: Whenever your application throws an exception that isn't handled by your own code, it will end up here.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Http/Kernel</a:t>
            </a:r>
            <a:r>
              <a:rPr lang="en">
                <a:solidFill>
                  <a:schemeClr val="dk1"/>
                </a:solidFill>
                <a:latin typeface="Lexend Light"/>
                <a:ea typeface="Lexend Light"/>
                <a:cs typeface="Lexend Light"/>
                <a:sym typeface="Lexend Light"/>
              </a:rPr>
              <a:t>: Every HTTP request passes through it. It forwards requests to the routing layer and handles middleware functionality</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Http/Controller</a:t>
            </a:r>
            <a:r>
              <a:rPr lang="en">
                <a:solidFill>
                  <a:schemeClr val="dk1"/>
                </a:solidFill>
                <a:latin typeface="Lexend Light"/>
                <a:ea typeface="Lexend Light"/>
                <a:cs typeface="Lexend Light"/>
                <a:sym typeface="Lexend Light"/>
              </a:rPr>
              <a:t>: used to store classes responsible for handling incoming HTTP requests and returning appropriate responses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Models</a:t>
            </a:r>
            <a:r>
              <a:rPr lang="en">
                <a:solidFill>
                  <a:schemeClr val="dk1"/>
                </a:solidFill>
                <a:latin typeface="Lexend Light"/>
                <a:ea typeface="Lexend Light"/>
                <a:cs typeface="Lexend Light"/>
                <a:sym typeface="Lexend Light"/>
              </a:rPr>
              <a:t>: Contains Eloquent (ORM) models for database interaction.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Providers</a:t>
            </a:r>
            <a:r>
              <a:rPr lang="en">
                <a:solidFill>
                  <a:schemeClr val="dk1"/>
                </a:solidFill>
                <a:latin typeface="Lexend Light"/>
                <a:ea typeface="Lexend Light"/>
                <a:cs typeface="Lexend Light"/>
                <a:sym typeface="Lexend Light"/>
              </a:rPr>
              <a:t>: Contains service providers which bootstrap various services for the application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Services: </a:t>
            </a:r>
            <a:r>
              <a:rPr lang="en">
                <a:solidFill>
                  <a:schemeClr val="dk1"/>
                </a:solidFill>
                <a:latin typeface="Lexend Light"/>
                <a:ea typeface="Lexend Light"/>
                <a:cs typeface="Lexend Light"/>
                <a:sym typeface="Lexend Light"/>
              </a:rPr>
              <a:t>Encapsulate business logic or external API interactions that don't belong directly in the controller or model</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t/>
            </a:r>
            <a:endParaRPr>
              <a:solidFill>
                <a:schemeClr val="dk1"/>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9" name="Shape 3749"/>
        <p:cNvGrpSpPr/>
        <p:nvPr/>
      </p:nvGrpSpPr>
      <p:grpSpPr>
        <a:xfrm>
          <a:off x="0" y="0"/>
          <a:ext cx="0" cy="0"/>
          <a:chOff x="0" y="0"/>
          <a:chExt cx="0" cy="0"/>
        </a:xfrm>
      </p:grpSpPr>
      <p:sp>
        <p:nvSpPr>
          <p:cNvPr id="3750" name="Google Shape;3750;p67"/>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751" name="Google Shape;3751;p67"/>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Lecture plan</a:t>
            </a:r>
            <a:endParaRPr sz="3000"/>
          </a:p>
        </p:txBody>
      </p:sp>
      <p:sp>
        <p:nvSpPr>
          <p:cNvPr id="3752" name="Google Shape;3752;p67"/>
          <p:cNvSpPr txBox="1"/>
          <p:nvPr/>
        </p:nvSpPr>
        <p:spPr>
          <a:xfrm>
            <a:off x="311700" y="1029375"/>
            <a:ext cx="85023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Types of websites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Difference between CSR &amp; SSR</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Architecture of a full stack application</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What are Frameworks?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Introduction to Laravel</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What is Composer?</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What is Inertia?</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Directory structure</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Laravel Routing System (Web &amp; API)</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Testing APIs using Postman</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Project proposal guidelines and impact</a:t>
            </a:r>
            <a:endParaRPr>
              <a:solidFill>
                <a:schemeClr val="dk1"/>
              </a:solidFill>
              <a:latin typeface="Lexend Light"/>
              <a:ea typeface="Lexend Light"/>
              <a:cs typeface="Lexend Light"/>
              <a:sym typeface="Lexen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7" name="Shape 3877"/>
        <p:cNvGrpSpPr/>
        <p:nvPr/>
      </p:nvGrpSpPr>
      <p:grpSpPr>
        <a:xfrm>
          <a:off x="0" y="0"/>
          <a:ext cx="0" cy="0"/>
          <a:chOff x="0" y="0"/>
          <a:chExt cx="0" cy="0"/>
        </a:xfrm>
      </p:grpSpPr>
      <p:sp>
        <p:nvSpPr>
          <p:cNvPr id="3878" name="Google Shape;3878;p85"/>
          <p:cNvSpPr txBox="1"/>
          <p:nvPr/>
        </p:nvSpPr>
        <p:spPr>
          <a:xfrm>
            <a:off x="311700" y="1029375"/>
            <a:ext cx="85287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latin typeface="Lexend Light"/>
                <a:ea typeface="Lexend Light"/>
                <a:cs typeface="Lexend Light"/>
                <a:sym typeface="Lexend Light"/>
              </a:rPr>
              <a:t>verything you see in the fresh project (outside of vendor) is what is required to wire the framework together with some examples of how to do things (for e.g controller, example view, etc).</a:t>
            </a:r>
            <a:endParaRPr>
              <a:latin typeface="Lexend Light"/>
              <a:ea typeface="Lexend Light"/>
              <a:cs typeface="Lexend Light"/>
              <a:sym typeface="Lexend Light"/>
            </a:endParaRPr>
          </a:p>
          <a:p>
            <a:pPr indent="0" lvl="0" marL="0" rtl="0" algn="l">
              <a:spcBef>
                <a:spcPts val="0"/>
              </a:spcBef>
              <a:spcAft>
                <a:spcPts val="0"/>
              </a:spcAft>
              <a:buNone/>
            </a:pPr>
            <a:r>
              <a:t/>
            </a:r>
            <a:endParaRPr>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79" name="Google Shape;3879;p85"/>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80" name="Google Shape;3880;p85"/>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Directory structure</a:t>
            </a:r>
            <a:endParaRPr sz="3000"/>
          </a:p>
        </p:txBody>
      </p:sp>
      <p:sp>
        <p:nvSpPr>
          <p:cNvPr id="3881" name="Google Shape;3881;p85"/>
          <p:cNvSpPr txBox="1"/>
          <p:nvPr/>
        </p:nvSpPr>
        <p:spPr>
          <a:xfrm>
            <a:off x="311700" y="1608550"/>
            <a:ext cx="2644500" cy="21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 bootstrap/</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cache/</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config/</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a:t>
            </a:r>
            <a:r>
              <a:rPr lang="en">
                <a:solidFill>
                  <a:srgbClr val="A01010"/>
                </a:solidFill>
                <a:latin typeface="Lexend Light"/>
                <a:ea typeface="Lexend Light"/>
                <a:cs typeface="Lexend Light"/>
                <a:sym typeface="Lexend Light"/>
              </a:rPr>
              <a:t>database</a:t>
            </a:r>
            <a:r>
              <a:rPr lang="en">
                <a:solidFill>
                  <a:schemeClr val="dk1"/>
                </a:solidFill>
                <a:latin typeface="Lexend Light"/>
                <a:ea typeface="Lexend Light"/>
                <a:cs typeface="Lexend Light"/>
                <a:sym typeface="Lexend Light"/>
              </a:rPr>
              <a:t>/</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factories/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a:t>
            </a:r>
            <a:r>
              <a:rPr lang="en">
                <a:solidFill>
                  <a:srgbClr val="A01010"/>
                </a:solidFill>
                <a:latin typeface="Lexend Light"/>
                <a:ea typeface="Lexend Light"/>
                <a:cs typeface="Lexend Light"/>
                <a:sym typeface="Lexend Light"/>
              </a:rPr>
              <a:t>migrations</a:t>
            </a:r>
            <a:r>
              <a:rPr lang="en">
                <a:solidFill>
                  <a:schemeClr val="dk1"/>
                </a:solidFill>
                <a:latin typeface="Lexend Light"/>
                <a:ea typeface="Lexend Light"/>
                <a:cs typeface="Lexend Light"/>
                <a:sym typeface="Lexend Light"/>
              </a:rPr>
              <a:t>/</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seeders/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public/</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resources/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82" name="Google Shape;3882;p85"/>
          <p:cNvSpPr txBox="1"/>
          <p:nvPr/>
        </p:nvSpPr>
        <p:spPr>
          <a:xfrm>
            <a:off x="2893225" y="1608550"/>
            <a:ext cx="5947200" cy="3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a:ea typeface="Lexend"/>
                <a:cs typeface="Lexend"/>
                <a:sym typeface="Lexend"/>
              </a:rPr>
              <a:t>bootstrap/cache</a:t>
            </a: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caches some stuff for better performance</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config</a:t>
            </a:r>
            <a:r>
              <a:rPr lang="en">
                <a:solidFill>
                  <a:schemeClr val="dk1"/>
                </a:solidFill>
                <a:latin typeface="Lexend Light"/>
                <a:ea typeface="Lexend Light"/>
                <a:cs typeface="Lexend Light"/>
                <a:sym typeface="Lexend Light"/>
              </a:rPr>
              <a:t>: c</a:t>
            </a:r>
            <a:r>
              <a:rPr lang="en">
                <a:solidFill>
                  <a:schemeClr val="dk1"/>
                </a:solidFill>
                <a:latin typeface="Lexend Light"/>
                <a:ea typeface="Lexend Light"/>
                <a:cs typeface="Lexend Light"/>
                <a:sym typeface="Lexend Light"/>
              </a:rPr>
              <a:t>ontains all configuration files (env) for your application (e.g., database.php, app.php, queue.php)</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database</a:t>
            </a:r>
            <a:r>
              <a:rPr lang="en">
                <a:solidFill>
                  <a:schemeClr val="dk1"/>
                </a:solidFill>
                <a:latin typeface="Lexend Light"/>
                <a:ea typeface="Lexend Light"/>
                <a:cs typeface="Lexend Light"/>
                <a:sym typeface="Lexend Light"/>
              </a:rPr>
              <a:t>: d</a:t>
            </a:r>
            <a:r>
              <a:rPr lang="en">
                <a:solidFill>
                  <a:schemeClr val="dk1"/>
                </a:solidFill>
                <a:latin typeface="Lexend Light"/>
                <a:ea typeface="Lexend Light"/>
                <a:cs typeface="Lexend Light"/>
                <a:sym typeface="Lexend Light"/>
              </a:rPr>
              <a:t>atabase migrations, seeders and factories. </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a:ea typeface="Lexend"/>
                <a:cs typeface="Lexend"/>
                <a:sym typeface="Lexend"/>
              </a:rPr>
              <a:t>factories</a:t>
            </a:r>
            <a:r>
              <a:rPr lang="en">
                <a:solidFill>
                  <a:schemeClr val="dk1"/>
                </a:solidFill>
                <a:latin typeface="Lexend Light"/>
                <a:ea typeface="Lexend Light"/>
                <a:cs typeface="Lexend Light"/>
                <a:sym typeface="Lexend Light"/>
              </a:rPr>
              <a:t>/: initializes default data for models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a:ea typeface="Lexend"/>
                <a:cs typeface="Lexend"/>
                <a:sym typeface="Lexend"/>
              </a:rPr>
              <a:t>migrations</a:t>
            </a:r>
            <a:r>
              <a:rPr lang="en">
                <a:solidFill>
                  <a:schemeClr val="dk1"/>
                </a:solidFill>
                <a:latin typeface="Lexend Light"/>
                <a:ea typeface="Lexend Light"/>
                <a:cs typeface="Lexend Light"/>
                <a:sym typeface="Lexend Light"/>
              </a:rPr>
              <a:t>/: migration files that define the database schema.</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a:ea typeface="Lexend"/>
                <a:cs typeface="Lexend"/>
                <a:sym typeface="Lexend"/>
              </a:rPr>
              <a:t>seeders</a:t>
            </a:r>
            <a:r>
              <a:rPr lang="en">
                <a:solidFill>
                  <a:schemeClr val="dk1"/>
                </a:solidFill>
                <a:latin typeface="Lexend Light"/>
                <a:ea typeface="Lexend Light"/>
                <a:cs typeface="Lexend Light"/>
                <a:sym typeface="Lexend Light"/>
              </a:rPr>
              <a:t>/: seeder files for populating the database with sample data.</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p</a:t>
            </a:r>
            <a:r>
              <a:rPr lang="en">
                <a:solidFill>
                  <a:schemeClr val="dk1"/>
                </a:solidFill>
                <a:latin typeface="Lexend"/>
                <a:ea typeface="Lexend"/>
                <a:cs typeface="Lexend"/>
                <a:sym typeface="Lexend"/>
              </a:rPr>
              <a:t>ublic</a:t>
            </a:r>
            <a:r>
              <a:rPr lang="en">
                <a:solidFill>
                  <a:schemeClr val="dk1"/>
                </a:solidFill>
                <a:latin typeface="Lexend Light"/>
                <a:ea typeface="Lexend Light"/>
                <a:cs typeface="Lexend Light"/>
                <a:sym typeface="Lexend Light"/>
              </a:rPr>
              <a:t>: contains the index.php file, which is the entry point for all requests entering your application and configures autoloading. This directory also houses your assets such as images, JavaScript, CSS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resources</a:t>
            </a:r>
            <a:r>
              <a:rPr lang="en">
                <a:solidFill>
                  <a:schemeClr val="dk1"/>
                </a:solidFill>
                <a:latin typeface="Lexend Light"/>
                <a:ea typeface="Lexend Light"/>
                <a:cs typeface="Lexend Light"/>
                <a:sym typeface="Lexend Light"/>
              </a:rPr>
              <a:t>: contains resources for views, raw assets, and language files. When using SSR, the js directory hosts the blade/react/vue files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a:ea typeface="Lexend"/>
              <a:cs typeface="Lexend"/>
              <a:sym typeface="Lexe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6" name="Shape 3886"/>
        <p:cNvGrpSpPr/>
        <p:nvPr/>
      </p:nvGrpSpPr>
      <p:grpSpPr>
        <a:xfrm>
          <a:off x="0" y="0"/>
          <a:ext cx="0" cy="0"/>
          <a:chOff x="0" y="0"/>
          <a:chExt cx="0" cy="0"/>
        </a:xfrm>
      </p:grpSpPr>
      <p:sp>
        <p:nvSpPr>
          <p:cNvPr id="3887" name="Google Shape;3887;p86"/>
          <p:cNvSpPr txBox="1"/>
          <p:nvPr/>
        </p:nvSpPr>
        <p:spPr>
          <a:xfrm>
            <a:off x="311700" y="1029375"/>
            <a:ext cx="85287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latin typeface="Lexend Light"/>
                <a:ea typeface="Lexend Light"/>
                <a:cs typeface="Lexend Light"/>
                <a:sym typeface="Lexend Light"/>
              </a:rPr>
              <a:t>verything you see in the fresh project (outside of vendor) is what is required to wire the framework together with some examples of how to do things (for e.g controller, example view, etc).</a:t>
            </a:r>
            <a:endParaRPr>
              <a:latin typeface="Lexend Light"/>
              <a:ea typeface="Lexend Light"/>
              <a:cs typeface="Lexend Light"/>
              <a:sym typeface="Lexend Light"/>
            </a:endParaRPr>
          </a:p>
          <a:p>
            <a:pPr indent="0" lvl="0" marL="0" rtl="0" algn="l">
              <a:spcBef>
                <a:spcPts val="0"/>
              </a:spcBef>
              <a:spcAft>
                <a:spcPts val="0"/>
              </a:spcAft>
              <a:buNone/>
            </a:pPr>
            <a:r>
              <a:t/>
            </a:r>
            <a:endParaRPr>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88" name="Google Shape;3888;p86"/>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89" name="Google Shape;3889;p86"/>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Directory structure</a:t>
            </a:r>
            <a:endParaRPr sz="3000"/>
          </a:p>
        </p:txBody>
      </p:sp>
      <p:sp>
        <p:nvSpPr>
          <p:cNvPr id="3890" name="Google Shape;3890;p86"/>
          <p:cNvSpPr txBox="1"/>
          <p:nvPr/>
        </p:nvSpPr>
        <p:spPr>
          <a:xfrm>
            <a:off x="311700" y="1608550"/>
            <a:ext cx="2644500" cy="26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routes/</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 web.php</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a:t>
            </a:r>
            <a:r>
              <a:rPr lang="en">
                <a:solidFill>
                  <a:srgbClr val="A01010"/>
                </a:solidFill>
                <a:latin typeface="Lexend Light"/>
                <a:ea typeface="Lexend Light"/>
                <a:cs typeface="Lexend Light"/>
                <a:sym typeface="Lexend Light"/>
              </a:rPr>
              <a:t>api</a:t>
            </a:r>
            <a:r>
              <a:rPr lang="en">
                <a:solidFill>
                  <a:srgbClr val="A01010"/>
                </a:solidFill>
                <a:latin typeface="Lexend Light"/>
                <a:ea typeface="Lexend Light"/>
                <a:cs typeface="Lexend Light"/>
                <a:sym typeface="Lexend Light"/>
              </a:rPr>
              <a:t>.php</a:t>
            </a:r>
            <a:endParaRPr>
              <a:solidFill>
                <a:srgbClr val="A01010"/>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console.php</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channels.php</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 </a:t>
            </a:r>
            <a:r>
              <a:rPr lang="en">
                <a:solidFill>
                  <a:srgbClr val="A01010"/>
                </a:solidFill>
                <a:latin typeface="Lexend Light"/>
                <a:ea typeface="Lexend Light"/>
                <a:cs typeface="Lexend Light"/>
                <a:sym typeface="Lexend Light"/>
              </a:rPr>
              <a:t>auth.php</a:t>
            </a:r>
            <a:endParaRPr>
              <a:solidFill>
                <a:srgbClr val="A01010"/>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91" name="Google Shape;3891;p86"/>
          <p:cNvSpPr txBox="1"/>
          <p:nvPr/>
        </p:nvSpPr>
        <p:spPr>
          <a:xfrm>
            <a:off x="2893225" y="1608550"/>
            <a:ext cx="5947200" cy="3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a:ea typeface="Lexend"/>
                <a:cs typeface="Lexend"/>
                <a:sym typeface="Lexend"/>
              </a:rPr>
              <a:t>routes</a:t>
            </a: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contains all of the route definitions in the application</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i="1" lang="en">
                <a:solidFill>
                  <a:schemeClr val="dk1"/>
                </a:solidFill>
                <a:latin typeface="Lexend"/>
                <a:ea typeface="Lexend"/>
                <a:cs typeface="Lexend"/>
                <a:sym typeface="Lexend"/>
              </a:rPr>
              <a:t>web.php</a:t>
            </a:r>
            <a:r>
              <a:rPr lang="en">
                <a:solidFill>
                  <a:schemeClr val="dk1"/>
                </a:solidFill>
                <a:latin typeface="Lexend"/>
                <a:ea typeface="Lexend"/>
                <a:cs typeface="Lexend"/>
                <a:sym typeface="Lexend"/>
              </a:rPr>
              <a:t>:</a:t>
            </a:r>
            <a:r>
              <a:rPr lang="en">
                <a:solidFill>
                  <a:schemeClr val="dk1"/>
                </a:solidFill>
                <a:latin typeface="Lexend Light"/>
                <a:ea typeface="Lexend Light"/>
                <a:cs typeface="Lexend Light"/>
                <a:sym typeface="Lexend Light"/>
              </a:rPr>
              <a:t> define routes that handle HTTP requests made to your web application, typically for rendering views. Not required for applications that hosts API only.</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i="1" lang="en">
                <a:solidFill>
                  <a:schemeClr val="dk1"/>
                </a:solidFill>
                <a:latin typeface="Lexend"/>
                <a:ea typeface="Lexend"/>
                <a:cs typeface="Lexend"/>
                <a:sym typeface="Lexend"/>
              </a:rPr>
              <a:t>a</a:t>
            </a:r>
            <a:r>
              <a:rPr i="1" lang="en">
                <a:solidFill>
                  <a:schemeClr val="dk1"/>
                </a:solidFill>
                <a:latin typeface="Lexend"/>
                <a:ea typeface="Lexend"/>
                <a:cs typeface="Lexend"/>
                <a:sym typeface="Lexend"/>
              </a:rPr>
              <a:t>pi.php</a:t>
            </a:r>
            <a:r>
              <a:rPr lang="en">
                <a:solidFill>
                  <a:schemeClr val="dk1"/>
                </a:solidFill>
                <a:latin typeface="Lexend"/>
                <a:ea typeface="Lexend"/>
                <a:cs typeface="Lexend"/>
                <a:sym typeface="Lexend"/>
              </a:rPr>
              <a:t>:</a:t>
            </a:r>
            <a:r>
              <a:rPr lang="en">
                <a:solidFill>
                  <a:schemeClr val="dk1"/>
                </a:solidFill>
                <a:latin typeface="Lexend Light"/>
                <a:ea typeface="Lexend Light"/>
                <a:cs typeface="Lexend Light"/>
                <a:sym typeface="Lexend Light"/>
              </a:rPr>
              <a:t> contains routes that are intended to be stateless, so requests entering the application through these routes are intended to be authenticated via tokens and will not have access to session state</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i="1" lang="en">
                <a:solidFill>
                  <a:schemeClr val="dk1"/>
                </a:solidFill>
                <a:latin typeface="Lexend"/>
                <a:ea typeface="Lexend"/>
                <a:cs typeface="Lexend"/>
                <a:sym typeface="Lexend"/>
              </a:rPr>
              <a:t>console.php</a:t>
            </a:r>
            <a:r>
              <a:rPr lang="en">
                <a:solidFill>
                  <a:schemeClr val="dk1"/>
                </a:solidFill>
                <a:latin typeface="Lexend Light"/>
                <a:ea typeface="Lexend Light"/>
                <a:cs typeface="Lexend Light"/>
                <a:sym typeface="Lexend Light"/>
              </a:rPr>
              <a:t>: a special file used for registering custom artisan commands that you can run from the command line. Not used for web or API requests.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i="1" lang="en">
                <a:solidFill>
                  <a:schemeClr val="dk1"/>
                </a:solidFill>
                <a:latin typeface="Lexend"/>
                <a:ea typeface="Lexend"/>
                <a:cs typeface="Lexend"/>
                <a:sym typeface="Lexend"/>
              </a:rPr>
              <a:t>auth</a:t>
            </a:r>
            <a:r>
              <a:rPr i="1" lang="en">
                <a:solidFill>
                  <a:schemeClr val="dk1"/>
                </a:solidFill>
                <a:latin typeface="Lexend"/>
                <a:ea typeface="Lexend"/>
                <a:cs typeface="Lexend"/>
                <a:sym typeface="Lexend"/>
              </a:rPr>
              <a:t>.php</a:t>
            </a:r>
            <a:r>
              <a:rPr lang="en">
                <a:solidFill>
                  <a:schemeClr val="dk1"/>
                </a:solidFill>
                <a:latin typeface="Lexend Light"/>
                <a:ea typeface="Lexend Light"/>
                <a:cs typeface="Lexend Light"/>
                <a:sym typeface="Lexend Light"/>
              </a:rPr>
              <a:t>: contains authentication-related routes, such as login, signup etc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a:ea typeface="Lexend"/>
              <a:cs typeface="Lexend"/>
              <a:sym typeface="Lexe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5" name="Shape 3895"/>
        <p:cNvGrpSpPr/>
        <p:nvPr/>
      </p:nvGrpSpPr>
      <p:grpSpPr>
        <a:xfrm>
          <a:off x="0" y="0"/>
          <a:ext cx="0" cy="0"/>
          <a:chOff x="0" y="0"/>
          <a:chExt cx="0" cy="0"/>
        </a:xfrm>
      </p:grpSpPr>
      <p:sp>
        <p:nvSpPr>
          <p:cNvPr id="3896" name="Google Shape;3896;p87"/>
          <p:cNvSpPr txBox="1"/>
          <p:nvPr/>
        </p:nvSpPr>
        <p:spPr>
          <a:xfrm>
            <a:off x="311700" y="1029375"/>
            <a:ext cx="85287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t>
            </a:r>
            <a:r>
              <a:rPr lang="en">
                <a:latin typeface="Lexend Light"/>
                <a:ea typeface="Lexend Light"/>
                <a:cs typeface="Lexend Light"/>
                <a:sym typeface="Lexend Light"/>
              </a:rPr>
              <a:t>verything you see in the fresh project (outside of vendor) is what is required to wire the framework together with some examples of how to do things (for e.g controller, example view, etc).</a:t>
            </a:r>
            <a:endParaRPr>
              <a:latin typeface="Lexend Light"/>
              <a:ea typeface="Lexend Light"/>
              <a:cs typeface="Lexend Light"/>
              <a:sym typeface="Lexend Light"/>
            </a:endParaRPr>
          </a:p>
          <a:p>
            <a:pPr indent="0" lvl="0" marL="0" rtl="0" algn="l">
              <a:spcBef>
                <a:spcPts val="0"/>
              </a:spcBef>
              <a:spcAft>
                <a:spcPts val="0"/>
              </a:spcAft>
              <a:buNone/>
            </a:pPr>
            <a:r>
              <a:t/>
            </a:r>
            <a:endParaRPr>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897" name="Google Shape;3897;p87"/>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98" name="Google Shape;3898;p87"/>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Directory structure</a:t>
            </a:r>
            <a:endParaRPr sz="3000"/>
          </a:p>
        </p:txBody>
      </p:sp>
      <p:sp>
        <p:nvSpPr>
          <p:cNvPr id="3899" name="Google Shape;3899;p87"/>
          <p:cNvSpPr txBox="1"/>
          <p:nvPr/>
        </p:nvSpPr>
        <p:spPr>
          <a:xfrm>
            <a:off x="311700" y="1608550"/>
            <a:ext cx="2644500" cy="3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storage/</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 app/</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 framework/</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 logs/</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tests/</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.env</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.gitignore</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 artisan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composer.json</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.styleci.yml</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 webpack.mix.js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00" name="Google Shape;3900;p87"/>
          <p:cNvSpPr txBox="1"/>
          <p:nvPr/>
        </p:nvSpPr>
        <p:spPr>
          <a:xfrm>
            <a:off x="2893225" y="1532350"/>
            <a:ext cx="5947200" cy="32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a:ea typeface="Lexend"/>
                <a:cs typeface="Lexend"/>
                <a:sym typeface="Lexend"/>
              </a:rPr>
              <a:t>s</a:t>
            </a:r>
            <a:r>
              <a:rPr lang="en">
                <a:solidFill>
                  <a:schemeClr val="dk1"/>
                </a:solidFill>
                <a:latin typeface="Lexend"/>
                <a:ea typeface="Lexend"/>
                <a:cs typeface="Lexend"/>
                <a:sym typeface="Lexend"/>
              </a:rPr>
              <a:t>torage: </a:t>
            </a:r>
            <a:r>
              <a:rPr lang="en">
                <a:solidFill>
                  <a:schemeClr val="dk1"/>
                </a:solidFill>
                <a:latin typeface="Lexend Light"/>
                <a:ea typeface="Lexend Light"/>
                <a:cs typeface="Lexend Light"/>
                <a:sym typeface="Lexend Light"/>
              </a:rPr>
              <a:t>contains logs, compiled Blade templates, file based sessions, file caches, and other files generated by the framework</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a:ea typeface="Lexend"/>
                <a:cs typeface="Lexend"/>
                <a:sym typeface="Lexend"/>
              </a:rPr>
              <a:t>app/: </a:t>
            </a:r>
            <a:r>
              <a:rPr lang="en">
                <a:solidFill>
                  <a:schemeClr val="dk1"/>
                </a:solidFill>
                <a:latin typeface="Lexend Light"/>
                <a:ea typeface="Lexend Light"/>
                <a:cs typeface="Lexend Light"/>
                <a:sym typeface="Lexend Light"/>
              </a:rPr>
              <a:t>stores uploaded files, backups, and other app-related files.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a:ea typeface="Lexend"/>
                <a:cs typeface="Lexend"/>
                <a:sym typeface="Lexend"/>
              </a:rPr>
              <a:t>framework/: </a:t>
            </a:r>
            <a:r>
              <a:rPr lang="en">
                <a:solidFill>
                  <a:schemeClr val="dk1"/>
                </a:solidFill>
                <a:latin typeface="Lexend Light"/>
                <a:ea typeface="Lexend Light"/>
                <a:cs typeface="Lexend Light"/>
                <a:sym typeface="Lexend Light"/>
              </a:rPr>
              <a:t>stores session files, cache, and other framework-related files.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a:ea typeface="Lexend"/>
                <a:cs typeface="Lexend"/>
                <a:sym typeface="Lexend"/>
              </a:rPr>
              <a:t>logs/: </a:t>
            </a:r>
            <a:r>
              <a:rPr lang="en">
                <a:solidFill>
                  <a:schemeClr val="dk1"/>
                </a:solidFill>
                <a:latin typeface="Lexend Light"/>
                <a:ea typeface="Lexend Light"/>
                <a:cs typeface="Lexend Light"/>
                <a:sym typeface="Lexend Light"/>
              </a:rPr>
              <a:t>stores log files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tests</a:t>
            </a:r>
            <a:r>
              <a:rPr lang="en">
                <a:solidFill>
                  <a:schemeClr val="dk1"/>
                </a:solidFill>
                <a:latin typeface="Lexend Light"/>
                <a:ea typeface="Lexend Light"/>
                <a:cs typeface="Lexend Light"/>
                <a:sym typeface="Lexend Light"/>
              </a:rPr>
              <a:t>: contains the test files for the application</a:t>
            </a:r>
            <a:br>
              <a:rPr lang="en">
                <a:solidFill>
                  <a:schemeClr val="dk1"/>
                </a:solidFill>
                <a:latin typeface="Lexend Light"/>
                <a:ea typeface="Lexend Light"/>
                <a:cs typeface="Lexend Light"/>
                <a:sym typeface="Lexend Light"/>
              </a:rPr>
            </a:br>
            <a:r>
              <a:rPr lang="en">
                <a:solidFill>
                  <a:schemeClr val="dk1"/>
                </a:solidFill>
                <a:latin typeface="Lexend"/>
                <a:ea typeface="Lexend"/>
                <a:cs typeface="Lexend"/>
                <a:sym typeface="Lexend"/>
              </a:rPr>
              <a:t>webpack.mix.js</a:t>
            </a:r>
            <a:r>
              <a:rPr lang="en">
                <a:solidFill>
                  <a:schemeClr val="dk1"/>
                </a:solidFill>
                <a:latin typeface="Lexend Light"/>
                <a:ea typeface="Lexend Light"/>
                <a:cs typeface="Lexend Light"/>
                <a:sym typeface="Lexend Light"/>
              </a:rPr>
              <a:t>: used to build frontend assets through webpack</a:t>
            </a:r>
            <a:br>
              <a:rPr lang="en">
                <a:solidFill>
                  <a:schemeClr val="dk1"/>
                </a:solidFill>
                <a:latin typeface="Lexend Light"/>
                <a:ea typeface="Lexend Light"/>
                <a:cs typeface="Lexend Light"/>
                <a:sym typeface="Lexend Light"/>
              </a:rPr>
            </a:br>
            <a:r>
              <a:rPr lang="en">
                <a:solidFill>
                  <a:schemeClr val="dk1"/>
                </a:solidFill>
                <a:latin typeface="Lexend"/>
                <a:ea typeface="Lexend"/>
                <a:cs typeface="Lexend"/>
                <a:sym typeface="Lexend"/>
              </a:rPr>
              <a:t>a</a:t>
            </a:r>
            <a:r>
              <a:rPr lang="en">
                <a:solidFill>
                  <a:schemeClr val="dk1"/>
                </a:solidFill>
                <a:latin typeface="Lexend"/>
                <a:ea typeface="Lexend"/>
                <a:cs typeface="Lexend"/>
                <a:sym typeface="Lexend"/>
              </a:rPr>
              <a:t>rtisan</a:t>
            </a:r>
            <a:r>
              <a:rPr lang="en">
                <a:solidFill>
                  <a:schemeClr val="dk1"/>
                </a:solidFill>
                <a:latin typeface="Lexend Light"/>
                <a:ea typeface="Lexend Light"/>
                <a:cs typeface="Lexend Light"/>
                <a:sym typeface="Lexend Light"/>
              </a:rPr>
              <a:t>: responsible for running various artisan commands in your application, such as database migrations, generating code for controllers, models, and more.</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s</a:t>
            </a:r>
            <a:r>
              <a:rPr lang="en">
                <a:solidFill>
                  <a:schemeClr val="dk1"/>
                </a:solidFill>
                <a:latin typeface="Lexend"/>
                <a:ea typeface="Lexend"/>
                <a:cs typeface="Lexend"/>
                <a:sym typeface="Lexend"/>
              </a:rPr>
              <a:t>tyleci.yml</a:t>
            </a:r>
            <a:r>
              <a:rPr lang="en">
                <a:solidFill>
                  <a:schemeClr val="dk1"/>
                </a:solidFill>
                <a:latin typeface="Lexend Light"/>
                <a:ea typeface="Lexend Light"/>
                <a:cs typeface="Lexend Light"/>
                <a:sym typeface="Lexend Light"/>
              </a:rPr>
              <a:t>: a continuous integration (CI) service for automatically formatting PHP code to meet specific coding standards when pushed to a </a:t>
            </a:r>
            <a:r>
              <a:rPr lang="en">
                <a:solidFill>
                  <a:schemeClr val="dk1"/>
                </a:solidFill>
                <a:latin typeface="Lexend Light"/>
                <a:ea typeface="Lexend Light"/>
                <a:cs typeface="Lexend Light"/>
                <a:sym typeface="Lexend Light"/>
              </a:rPr>
              <a:t>remote repository</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a:ea typeface="Lexend"/>
              <a:cs typeface="Lexend"/>
              <a:sym typeface="Lexe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4" name="Shape 3904"/>
        <p:cNvGrpSpPr/>
        <p:nvPr/>
      </p:nvGrpSpPr>
      <p:grpSpPr>
        <a:xfrm>
          <a:off x="0" y="0"/>
          <a:ext cx="0" cy="0"/>
          <a:chOff x="0" y="0"/>
          <a:chExt cx="0" cy="0"/>
        </a:xfrm>
      </p:grpSpPr>
      <p:sp>
        <p:nvSpPr>
          <p:cNvPr id="3905" name="Google Shape;3905;p88"/>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906" name="Google Shape;3906;p88"/>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Project proposal</a:t>
            </a:r>
            <a:endParaRPr sz="3000"/>
          </a:p>
        </p:txBody>
      </p:sp>
      <p:sp>
        <p:nvSpPr>
          <p:cNvPr id="3907" name="Google Shape;3907;p88"/>
          <p:cNvSpPr txBox="1"/>
          <p:nvPr/>
        </p:nvSpPr>
        <p:spPr>
          <a:xfrm>
            <a:off x="311700" y="1029375"/>
            <a:ext cx="8502300" cy="388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1"/>
                </a:solidFill>
                <a:latin typeface="Lexend"/>
                <a:ea typeface="Lexend"/>
                <a:cs typeface="Lexend"/>
                <a:sym typeface="Lexend"/>
              </a:rPr>
              <a:t>Team members: </a:t>
            </a:r>
            <a:r>
              <a:rPr lang="en" sz="1300">
                <a:solidFill>
                  <a:schemeClr val="dk1"/>
                </a:solidFill>
                <a:latin typeface="Lexend Light"/>
                <a:ea typeface="Lexend Light"/>
                <a:cs typeface="Lexend Light"/>
                <a:sym typeface="Lexend Light"/>
              </a:rPr>
              <a:t>List the roll numbers, name, email and </a:t>
            </a:r>
            <a:r>
              <a:rPr i="1" lang="en" sz="1300">
                <a:solidFill>
                  <a:schemeClr val="dk1"/>
                </a:solidFill>
                <a:latin typeface="Lexend Light"/>
                <a:ea typeface="Lexend Light"/>
                <a:cs typeface="Lexend Light"/>
                <a:sym typeface="Lexend Light"/>
              </a:rPr>
              <a:t>roles</a:t>
            </a:r>
            <a:r>
              <a:rPr lang="en" sz="1300">
                <a:solidFill>
                  <a:schemeClr val="dk1"/>
                </a:solidFill>
                <a:latin typeface="Lexend Light"/>
                <a:ea typeface="Lexend Light"/>
                <a:cs typeface="Lexend Light"/>
                <a:sym typeface="Lexend Light"/>
              </a:rPr>
              <a:t> of your mates (minimum 3 and maximum 4)</a:t>
            </a:r>
            <a:endParaRPr sz="1300">
              <a:solidFill>
                <a:schemeClr val="dk1"/>
              </a:solidFill>
              <a:latin typeface="Lexend Light"/>
              <a:ea typeface="Lexend Light"/>
              <a:cs typeface="Lexend Light"/>
              <a:sym typeface="Lexend Light"/>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Lexend"/>
                <a:ea typeface="Lexend"/>
                <a:cs typeface="Lexend"/>
                <a:sym typeface="Lexend"/>
              </a:rPr>
              <a:t>Project Overview: </a:t>
            </a:r>
            <a:r>
              <a:rPr lang="en" sz="1300">
                <a:solidFill>
                  <a:schemeClr val="dk1"/>
                </a:solidFill>
                <a:latin typeface="Lexend Light"/>
                <a:ea typeface="Lexend Light"/>
                <a:cs typeface="Lexend Light"/>
                <a:sym typeface="Lexend Light"/>
              </a:rPr>
              <a:t>Provide a brief and clear description of your project idea, including:</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latin typeface="Lexend"/>
                <a:ea typeface="Lexend"/>
                <a:cs typeface="Lexend"/>
                <a:sym typeface="Lexend"/>
              </a:rPr>
              <a:t>Project Title:</a:t>
            </a:r>
            <a:r>
              <a:rPr lang="en" sz="1300">
                <a:solidFill>
                  <a:schemeClr val="dk1"/>
                </a:solidFill>
                <a:latin typeface="Lexend Light"/>
                <a:ea typeface="Lexend Light"/>
                <a:cs typeface="Lexend Light"/>
                <a:sym typeface="Lexend Light"/>
              </a:rPr>
              <a:t> A short and descriptive name for your project.</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Lexend"/>
                <a:ea typeface="Lexend"/>
                <a:cs typeface="Lexend"/>
                <a:sym typeface="Lexend"/>
              </a:rPr>
              <a:t>Objective</a:t>
            </a:r>
            <a:r>
              <a:rPr lang="en" sz="1300">
                <a:solidFill>
                  <a:schemeClr val="dk1"/>
                </a:solidFill>
                <a:latin typeface="Lexend Light"/>
                <a:ea typeface="Lexend Light"/>
                <a:cs typeface="Lexend Light"/>
                <a:sym typeface="Lexend Light"/>
              </a:rPr>
              <a:t>: What problem will your project solve, or what purpose does it serve?</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Lexend"/>
                <a:ea typeface="Lexend"/>
                <a:cs typeface="Lexend"/>
                <a:sym typeface="Lexend"/>
              </a:rPr>
              <a:t>Target Audience:</a:t>
            </a:r>
            <a:r>
              <a:rPr lang="en" sz="1300">
                <a:solidFill>
                  <a:schemeClr val="dk1"/>
                </a:solidFill>
                <a:latin typeface="Lexend Light"/>
                <a:ea typeface="Lexend Light"/>
                <a:cs typeface="Lexend Light"/>
                <a:sym typeface="Lexend Light"/>
              </a:rPr>
              <a:t> Who are the intended users of your application?</a:t>
            </a:r>
            <a:endParaRPr sz="1300">
              <a:solidFill>
                <a:schemeClr val="dk1"/>
              </a:solidFill>
              <a:latin typeface="Lexend Light"/>
              <a:ea typeface="Lexend Light"/>
              <a:cs typeface="Lexend Light"/>
              <a:sym typeface="Lexend Light"/>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Lexend"/>
                <a:ea typeface="Lexend"/>
                <a:cs typeface="Lexend"/>
                <a:sym typeface="Lexend"/>
              </a:rPr>
              <a:t>Tech Stack: </a:t>
            </a:r>
            <a:r>
              <a:rPr lang="en" sz="1300">
                <a:solidFill>
                  <a:schemeClr val="dk1"/>
                </a:solidFill>
                <a:latin typeface="Lexend Light"/>
                <a:ea typeface="Lexend Light"/>
                <a:cs typeface="Lexend Light"/>
                <a:sym typeface="Lexend Light"/>
              </a:rPr>
              <a:t>Clearly mention the technologies you will use:</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latin typeface="Lexend"/>
                <a:ea typeface="Lexend"/>
                <a:cs typeface="Lexend"/>
                <a:sym typeface="Lexend"/>
              </a:rPr>
              <a:t>Backend</a:t>
            </a:r>
            <a:r>
              <a:rPr lang="en" sz="1300">
                <a:solidFill>
                  <a:schemeClr val="dk1"/>
                </a:solidFill>
                <a:latin typeface="Lexend Light"/>
                <a:ea typeface="Lexend Light"/>
                <a:cs typeface="Lexend Light"/>
                <a:sym typeface="Lexend Light"/>
              </a:rPr>
              <a:t>: Laravel (mandatory).</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Lexend"/>
                <a:ea typeface="Lexend"/>
                <a:cs typeface="Lexend"/>
                <a:sym typeface="Lexend"/>
              </a:rPr>
              <a:t>Frontend</a:t>
            </a:r>
            <a:r>
              <a:rPr lang="en" sz="1300">
                <a:solidFill>
                  <a:schemeClr val="dk1"/>
                </a:solidFill>
                <a:latin typeface="Lexend Light"/>
                <a:ea typeface="Lexend Light"/>
                <a:cs typeface="Lexend Light"/>
                <a:sym typeface="Lexend Light"/>
              </a:rPr>
              <a:t>: Choose a framework or library of your choice (e.g., React, Vue, Angular etc).</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Lexend"/>
                <a:ea typeface="Lexend"/>
                <a:cs typeface="Lexend"/>
                <a:sym typeface="Lexend"/>
              </a:rPr>
              <a:t>Rendering Method</a:t>
            </a:r>
            <a:r>
              <a:rPr lang="en" sz="1300">
                <a:solidFill>
                  <a:schemeClr val="dk1"/>
                </a:solidFill>
                <a:latin typeface="Lexend Light"/>
                <a:ea typeface="Lexend Light"/>
                <a:cs typeface="Lexend Light"/>
                <a:sym typeface="Lexend Light"/>
              </a:rPr>
              <a:t>: Decide whether you will use:</a:t>
            </a:r>
            <a:endParaRPr sz="1300">
              <a:solidFill>
                <a:schemeClr val="dk1"/>
              </a:solidFill>
              <a:latin typeface="Lexend Light"/>
              <a:ea typeface="Lexend Light"/>
              <a:cs typeface="Lexend Light"/>
              <a:sym typeface="Lexend Light"/>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Lexend Light"/>
                <a:ea typeface="Lexend Light"/>
                <a:cs typeface="Lexend Light"/>
                <a:sym typeface="Lexend Light"/>
              </a:rPr>
              <a:t>Server-Side Rendering (SSR), or</a:t>
            </a:r>
            <a:endParaRPr sz="1300">
              <a:solidFill>
                <a:schemeClr val="dk1"/>
              </a:solidFill>
              <a:latin typeface="Lexend Light"/>
              <a:ea typeface="Lexend Light"/>
              <a:cs typeface="Lexend Light"/>
              <a:sym typeface="Lexend Light"/>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Lexend Light"/>
                <a:ea typeface="Lexend Light"/>
                <a:cs typeface="Lexend Light"/>
                <a:sym typeface="Lexend Light"/>
              </a:rPr>
              <a:t>Client-Side Rendering (CSR).</a:t>
            </a:r>
            <a:endParaRPr sz="1300">
              <a:solidFill>
                <a:schemeClr val="dk1"/>
              </a:solidFill>
              <a:latin typeface="Lexend Light"/>
              <a:ea typeface="Lexend Light"/>
              <a:cs typeface="Lexend Light"/>
              <a:sym typeface="Lexend Light"/>
            </a:endParaRPr>
          </a:p>
          <a:p>
            <a:pPr indent="0" lvl="0" marL="0" rtl="0" algn="l">
              <a:spcBef>
                <a:spcPts val="1200"/>
              </a:spcBef>
              <a:spcAft>
                <a:spcPts val="0"/>
              </a:spcAft>
              <a:buNone/>
            </a:pPr>
            <a:r>
              <a:t/>
            </a:r>
            <a:endParaRPr sz="13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300">
              <a:solidFill>
                <a:schemeClr val="dk1"/>
              </a:solidFill>
              <a:latin typeface="Lexend Light"/>
              <a:ea typeface="Lexend Light"/>
              <a:cs typeface="Lexend Light"/>
              <a:sym typeface="Lexend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1" name="Shape 3911"/>
        <p:cNvGrpSpPr/>
        <p:nvPr/>
      </p:nvGrpSpPr>
      <p:grpSpPr>
        <a:xfrm>
          <a:off x="0" y="0"/>
          <a:ext cx="0" cy="0"/>
          <a:chOff x="0" y="0"/>
          <a:chExt cx="0" cy="0"/>
        </a:xfrm>
      </p:grpSpPr>
      <p:sp>
        <p:nvSpPr>
          <p:cNvPr id="3912" name="Google Shape;3912;p89"/>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913" name="Google Shape;3913;p89"/>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Project proposal</a:t>
            </a:r>
            <a:endParaRPr sz="3000"/>
          </a:p>
        </p:txBody>
      </p:sp>
      <p:sp>
        <p:nvSpPr>
          <p:cNvPr id="3914" name="Google Shape;3914;p89"/>
          <p:cNvSpPr txBox="1"/>
          <p:nvPr/>
        </p:nvSpPr>
        <p:spPr>
          <a:xfrm>
            <a:off x="311700" y="1029375"/>
            <a:ext cx="8502300" cy="391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Lexend"/>
                <a:ea typeface="Lexend"/>
                <a:cs typeface="Lexend"/>
                <a:sym typeface="Lexend"/>
              </a:rPr>
              <a:t>UI Design</a:t>
            </a:r>
            <a:endParaRPr sz="1300">
              <a:solidFill>
                <a:schemeClr val="dk1"/>
              </a:solidFill>
              <a:latin typeface="Lexend"/>
              <a:ea typeface="Lexend"/>
              <a:cs typeface="Lexend"/>
              <a:sym typeface="Lexend"/>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latin typeface="Lexend"/>
                <a:ea typeface="Lexend"/>
                <a:cs typeface="Lexend"/>
                <a:sym typeface="Lexend"/>
              </a:rPr>
              <a:t>Mock UI:</a:t>
            </a:r>
            <a:r>
              <a:rPr lang="en" sz="1300">
                <a:solidFill>
                  <a:schemeClr val="dk1"/>
                </a:solidFill>
                <a:latin typeface="Lexend Light"/>
                <a:ea typeface="Lexend Light"/>
                <a:cs typeface="Lexend Light"/>
                <a:sym typeface="Lexend Light"/>
              </a:rPr>
              <a:t> Design a mock user interface for your project using Figma or any similar UI/UX design tool (Adobe XD, Sketch, Canva, etc.).</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Lexend Light"/>
                <a:ea typeface="Lexend Light"/>
                <a:cs typeface="Lexend Light"/>
                <a:sym typeface="Lexend Light"/>
              </a:rPr>
              <a:t>Provide a link to your Figma (or equivalent) design in your README file</a:t>
            </a:r>
            <a:endParaRPr sz="1300">
              <a:solidFill>
                <a:schemeClr val="dk1"/>
              </a:solidFill>
              <a:latin typeface="Lexend Light"/>
              <a:ea typeface="Lexend Light"/>
              <a:cs typeface="Lexend Light"/>
              <a:sym typeface="Lexend Light"/>
            </a:endParaRPr>
          </a:p>
          <a:p>
            <a:pPr indent="0" lvl="0" marL="0" rtl="0" algn="l">
              <a:lnSpc>
                <a:spcPct val="115000"/>
              </a:lnSpc>
              <a:spcBef>
                <a:spcPts val="1200"/>
              </a:spcBef>
              <a:spcAft>
                <a:spcPts val="0"/>
              </a:spcAft>
              <a:buNone/>
            </a:pPr>
            <a:r>
              <a:rPr lang="en" sz="1300">
                <a:solidFill>
                  <a:schemeClr val="dk1"/>
                </a:solidFill>
                <a:latin typeface="Lexend"/>
                <a:ea typeface="Lexend"/>
                <a:cs typeface="Lexend"/>
                <a:sym typeface="Lexend"/>
              </a:rPr>
              <a:t>Project Features: </a:t>
            </a:r>
            <a:r>
              <a:rPr lang="en" sz="1300">
                <a:solidFill>
                  <a:schemeClr val="dk1"/>
                </a:solidFill>
                <a:latin typeface="Lexend Light"/>
                <a:ea typeface="Lexend Light"/>
                <a:cs typeface="Lexend Light"/>
                <a:sym typeface="Lexend Light"/>
              </a:rPr>
              <a:t>List the main features your project will include, for example:</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1200"/>
              </a:spcBef>
              <a:spcAft>
                <a:spcPts val="0"/>
              </a:spcAft>
              <a:buClr>
                <a:schemeClr val="dk1"/>
              </a:buClr>
              <a:buSzPts val="1300"/>
              <a:buFont typeface="Lexend Light"/>
              <a:buChar char="●"/>
            </a:pPr>
            <a:r>
              <a:rPr lang="en" sz="1300">
                <a:solidFill>
                  <a:schemeClr val="dk1"/>
                </a:solidFill>
                <a:latin typeface="Lexend Light"/>
                <a:ea typeface="Lexend Light"/>
                <a:cs typeface="Lexend Light"/>
                <a:sym typeface="Lexend Light"/>
              </a:rPr>
              <a:t>User authentication (registration &amp; login etc)</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Char char="●"/>
            </a:pPr>
            <a:r>
              <a:rPr lang="en" sz="1300">
                <a:solidFill>
                  <a:schemeClr val="dk1"/>
                </a:solidFill>
                <a:latin typeface="Lexend Light"/>
                <a:ea typeface="Lexend Light"/>
                <a:cs typeface="Lexend Light"/>
                <a:sym typeface="Lexend Light"/>
              </a:rPr>
              <a:t>CRUD operations (Create, Read, Update, Delete) for specific data.</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Char char="●"/>
            </a:pPr>
            <a:r>
              <a:rPr lang="en" sz="1300">
                <a:solidFill>
                  <a:schemeClr val="dk1"/>
                </a:solidFill>
                <a:latin typeface="Lexend Light"/>
                <a:ea typeface="Lexend Light"/>
                <a:cs typeface="Lexend Light"/>
                <a:sym typeface="Lexend Light"/>
              </a:rPr>
              <a:t>What API endpoints you will be using, ie: </a:t>
            </a:r>
            <a:endParaRPr sz="1300">
              <a:solidFill>
                <a:schemeClr val="dk1"/>
              </a:solidFill>
              <a:latin typeface="Lexend Light"/>
              <a:ea typeface="Lexend Light"/>
              <a:cs typeface="Lexend Light"/>
              <a:sym typeface="Lexend Light"/>
            </a:endParaRPr>
          </a:p>
          <a:p>
            <a:pPr indent="-311150" lvl="1" marL="914400" rtl="0" algn="l">
              <a:lnSpc>
                <a:spcPct val="115000"/>
              </a:lnSpc>
              <a:spcBef>
                <a:spcPts val="0"/>
              </a:spcBef>
              <a:spcAft>
                <a:spcPts val="0"/>
              </a:spcAft>
              <a:buClr>
                <a:schemeClr val="dk1"/>
              </a:buClr>
              <a:buSzPts val="1300"/>
              <a:buFont typeface="Lexend Light"/>
              <a:buAutoNum type="alphaLcPeriod"/>
            </a:pPr>
            <a:r>
              <a:rPr lang="en" sz="1300">
                <a:solidFill>
                  <a:schemeClr val="dk1"/>
                </a:solidFill>
                <a:latin typeface="Lexend Light"/>
                <a:ea typeface="Lexend Light"/>
                <a:cs typeface="Lexend Light"/>
                <a:sym typeface="Lexend Light"/>
              </a:rPr>
              <a:t>GET /story</a:t>
            </a:r>
            <a:endParaRPr sz="1300">
              <a:solidFill>
                <a:schemeClr val="dk1"/>
              </a:solidFill>
              <a:latin typeface="Lexend Light"/>
              <a:ea typeface="Lexend Light"/>
              <a:cs typeface="Lexend Light"/>
              <a:sym typeface="Lexend Light"/>
            </a:endParaRPr>
          </a:p>
          <a:p>
            <a:pPr indent="-311150" lvl="1" marL="914400" rtl="0" algn="l">
              <a:lnSpc>
                <a:spcPct val="115000"/>
              </a:lnSpc>
              <a:spcBef>
                <a:spcPts val="0"/>
              </a:spcBef>
              <a:spcAft>
                <a:spcPts val="0"/>
              </a:spcAft>
              <a:buClr>
                <a:schemeClr val="dk1"/>
              </a:buClr>
              <a:buSzPts val="1300"/>
              <a:buFont typeface="Lexend Light"/>
              <a:buAutoNum type="alphaLcPeriod"/>
            </a:pPr>
            <a:r>
              <a:rPr lang="en" sz="1300">
                <a:solidFill>
                  <a:schemeClr val="dk1"/>
                </a:solidFill>
                <a:latin typeface="Lexend Light"/>
                <a:ea typeface="Lexend Light"/>
                <a:cs typeface="Lexend Light"/>
                <a:sym typeface="Lexend Light"/>
              </a:rPr>
              <a:t>POST /story</a:t>
            </a:r>
            <a:endParaRPr sz="1300">
              <a:solidFill>
                <a:schemeClr val="dk1"/>
              </a:solidFill>
              <a:latin typeface="Lexend Light"/>
              <a:ea typeface="Lexend Light"/>
              <a:cs typeface="Lexend Light"/>
              <a:sym typeface="Lexend Light"/>
            </a:endParaRPr>
          </a:p>
          <a:p>
            <a:pPr indent="0" lvl="0" marL="0" rtl="0" algn="l">
              <a:lnSpc>
                <a:spcPct val="115000"/>
              </a:lnSpc>
              <a:spcBef>
                <a:spcPts val="1200"/>
              </a:spcBef>
              <a:spcAft>
                <a:spcPts val="0"/>
              </a:spcAft>
              <a:buNone/>
            </a:pPr>
            <a:r>
              <a:rPr lang="en" sz="1300">
                <a:solidFill>
                  <a:schemeClr val="dk1"/>
                </a:solidFill>
                <a:latin typeface="Lexend"/>
                <a:ea typeface="Lexend"/>
                <a:cs typeface="Lexend"/>
                <a:sym typeface="Lexend"/>
              </a:rPr>
              <a:t>Milestones</a:t>
            </a:r>
            <a:r>
              <a:rPr lang="en" sz="1300">
                <a:solidFill>
                  <a:schemeClr val="dk1"/>
                </a:solidFill>
                <a:latin typeface="Lexend Light"/>
                <a:ea typeface="Lexend Light"/>
                <a:cs typeface="Lexend Light"/>
                <a:sym typeface="Lexend Light"/>
              </a:rPr>
              <a:t>: Divide </a:t>
            </a:r>
            <a:r>
              <a:rPr lang="en" sz="1300">
                <a:solidFill>
                  <a:schemeClr val="dk1"/>
                </a:solidFill>
                <a:latin typeface="Lexend Light"/>
                <a:ea typeface="Lexend Light"/>
                <a:cs typeface="Lexend Light"/>
                <a:sym typeface="Lexend Light"/>
              </a:rPr>
              <a:t>your project timeline into 3 milestones. List what features you will implement in each milestone.</a:t>
            </a:r>
            <a:endParaRPr sz="1300">
              <a:solidFill>
                <a:schemeClr val="dk1"/>
              </a:solidFill>
              <a:latin typeface="Lexend Light"/>
              <a:ea typeface="Lexend Light"/>
              <a:cs typeface="Lexend Light"/>
              <a:sym typeface="Lexend Light"/>
            </a:endParaRPr>
          </a:p>
          <a:p>
            <a:pPr indent="0" lvl="0" marL="0" rtl="0" algn="l">
              <a:spcBef>
                <a:spcPts val="1200"/>
              </a:spcBef>
              <a:spcAft>
                <a:spcPts val="0"/>
              </a:spcAft>
              <a:buNone/>
            </a:pPr>
            <a:r>
              <a:t/>
            </a:r>
            <a:endParaRPr sz="1300">
              <a:solidFill>
                <a:schemeClr val="dk1"/>
              </a:solidFill>
              <a:latin typeface="Lexend Light"/>
              <a:ea typeface="Lexend Light"/>
              <a:cs typeface="Lexend Light"/>
              <a:sym typeface="Lexend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8" name="Shape 3918"/>
        <p:cNvGrpSpPr/>
        <p:nvPr/>
      </p:nvGrpSpPr>
      <p:grpSpPr>
        <a:xfrm>
          <a:off x="0" y="0"/>
          <a:ext cx="0" cy="0"/>
          <a:chOff x="0" y="0"/>
          <a:chExt cx="0" cy="0"/>
        </a:xfrm>
      </p:grpSpPr>
      <p:sp>
        <p:nvSpPr>
          <p:cNvPr id="3919" name="Google Shape;3919;p90"/>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920" name="Google Shape;3920;p90"/>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Project proposal</a:t>
            </a:r>
            <a:endParaRPr sz="3000"/>
          </a:p>
        </p:txBody>
      </p:sp>
      <p:sp>
        <p:nvSpPr>
          <p:cNvPr id="3921" name="Google Shape;3921;p90"/>
          <p:cNvSpPr txBox="1"/>
          <p:nvPr/>
        </p:nvSpPr>
        <p:spPr>
          <a:xfrm>
            <a:off x="311700" y="1029375"/>
            <a:ext cx="8502300" cy="399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1"/>
                </a:solidFill>
                <a:latin typeface="Lexend"/>
                <a:ea typeface="Lexend"/>
                <a:cs typeface="Lexend"/>
                <a:sym typeface="Lexend"/>
              </a:rPr>
              <a:t>Submission guidelines: </a:t>
            </a:r>
            <a:r>
              <a:rPr lang="en" sz="1300">
                <a:solidFill>
                  <a:schemeClr val="dk1"/>
                </a:solidFill>
                <a:latin typeface="Lexend Light"/>
                <a:ea typeface="Lexend Light"/>
                <a:cs typeface="Lexend Light"/>
                <a:sym typeface="Lexend Light"/>
              </a:rPr>
              <a:t>You are required to document the project proposal in the README.md file of your GitHub repository. </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1200"/>
              </a:spcBef>
              <a:spcAft>
                <a:spcPts val="0"/>
              </a:spcAft>
              <a:buClr>
                <a:schemeClr val="dk1"/>
              </a:buClr>
              <a:buSzPts val="1300"/>
              <a:buFont typeface="Lexend Light"/>
              <a:buAutoNum type="arabicPeriod"/>
            </a:pPr>
            <a:r>
              <a:rPr lang="en" sz="1300">
                <a:solidFill>
                  <a:schemeClr val="dk1"/>
                </a:solidFill>
                <a:latin typeface="Lexend Light"/>
                <a:ea typeface="Lexend Light"/>
                <a:cs typeface="Lexend Light"/>
                <a:sym typeface="Lexend Light"/>
              </a:rPr>
              <a:t>Create a </a:t>
            </a:r>
            <a:r>
              <a:rPr lang="en" sz="1300">
                <a:solidFill>
                  <a:schemeClr val="dk1"/>
                </a:solidFill>
                <a:latin typeface="Lexend Light"/>
                <a:ea typeface="Lexend Light"/>
                <a:cs typeface="Lexend Light"/>
                <a:sym typeface="Lexend Light"/>
              </a:rPr>
              <a:t>new</a:t>
            </a:r>
            <a:r>
              <a:rPr lang="en" sz="1300">
                <a:solidFill>
                  <a:schemeClr val="dk1"/>
                </a:solidFill>
                <a:latin typeface="Lexend Light"/>
                <a:ea typeface="Lexend Light"/>
                <a:cs typeface="Lexend Light"/>
                <a:sym typeface="Lexend Light"/>
              </a:rPr>
              <a:t> repository in your github account. </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a:solidFill>
                  <a:schemeClr val="dk1"/>
                </a:solidFill>
                <a:latin typeface="Lexend Light"/>
                <a:ea typeface="Lexend Light"/>
                <a:cs typeface="Lexend Light"/>
                <a:sym typeface="Lexend Light"/>
              </a:rPr>
              <a:t>Name it something relevant to your project title.</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a:solidFill>
                  <a:schemeClr val="dk1"/>
                </a:solidFill>
                <a:latin typeface="Lexend Light"/>
                <a:ea typeface="Lexend Light"/>
                <a:cs typeface="Lexend Light"/>
                <a:sym typeface="Lexend Light"/>
              </a:rPr>
              <a:t>Add your instructors to the project as collaborators. </a:t>
            </a:r>
            <a:endParaRPr sz="1300">
              <a:solidFill>
                <a:schemeClr val="dk1"/>
              </a:solidFill>
              <a:latin typeface="Lexend Light"/>
              <a:ea typeface="Lexend Light"/>
              <a:cs typeface="Lexend Light"/>
              <a:sym typeface="Lexend Light"/>
            </a:endParaRPr>
          </a:p>
          <a:p>
            <a:pPr indent="-311150" lvl="1" marL="914400" rtl="0" algn="l">
              <a:lnSpc>
                <a:spcPct val="115000"/>
              </a:lnSpc>
              <a:spcBef>
                <a:spcPts val="0"/>
              </a:spcBef>
              <a:spcAft>
                <a:spcPts val="0"/>
              </a:spcAft>
              <a:buClr>
                <a:schemeClr val="dk1"/>
              </a:buClr>
              <a:buSzPts val="1300"/>
              <a:buFont typeface="Lexend Light"/>
              <a:buAutoNum type="alphaLcPeriod"/>
            </a:pPr>
            <a:r>
              <a:rPr i="1" lang="en" sz="1300">
                <a:solidFill>
                  <a:schemeClr val="dk1"/>
                </a:solidFill>
                <a:latin typeface="Lexend Light"/>
                <a:ea typeface="Lexend Light"/>
                <a:cs typeface="Lexend Light"/>
                <a:sym typeface="Lexend Light"/>
              </a:rPr>
              <a:t>aliahnaf327@gmail.com</a:t>
            </a:r>
            <a:endParaRPr i="1"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a:solidFill>
                  <a:schemeClr val="dk1"/>
                </a:solidFill>
                <a:latin typeface="Lexend Light"/>
                <a:ea typeface="Lexend Light"/>
                <a:cs typeface="Lexend Light"/>
                <a:sym typeface="Lexend Light"/>
              </a:rPr>
              <a:t>Create a README.md file and add your project proposal details.</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a:solidFill>
                  <a:schemeClr val="dk1"/>
                </a:solidFill>
                <a:latin typeface="Lexend Light"/>
                <a:ea typeface="Lexend Light"/>
                <a:cs typeface="Lexend Light"/>
                <a:sym typeface="Lexend Light"/>
              </a:rPr>
              <a:t>Push the changes to the </a:t>
            </a:r>
            <a:r>
              <a:rPr lang="en" sz="1300">
                <a:solidFill>
                  <a:schemeClr val="dk1"/>
                </a:solidFill>
                <a:latin typeface="Lexend Light"/>
                <a:ea typeface="Lexend Light"/>
                <a:cs typeface="Lexend Light"/>
                <a:sym typeface="Lexend Light"/>
              </a:rPr>
              <a:t>default</a:t>
            </a:r>
            <a:r>
              <a:rPr lang="en" sz="1300">
                <a:solidFill>
                  <a:schemeClr val="dk1"/>
                </a:solidFill>
                <a:latin typeface="Lexend Light"/>
                <a:ea typeface="Lexend Light"/>
                <a:cs typeface="Lexend Light"/>
                <a:sym typeface="Lexend Light"/>
              </a:rPr>
              <a:t> branch (typically master)</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a:solidFill>
                  <a:schemeClr val="dk1"/>
                </a:solidFill>
                <a:latin typeface="Lexend Light"/>
                <a:ea typeface="Lexend Light"/>
                <a:cs typeface="Lexend Light"/>
                <a:sym typeface="Lexend Light"/>
              </a:rPr>
              <a:t>A form will be provided where you will submit the gitHub repository link to the instructor for final evaluation.</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a:buAutoNum type="arabicPeriod"/>
            </a:pPr>
            <a:r>
              <a:rPr i="1" lang="en" sz="1300">
                <a:solidFill>
                  <a:schemeClr val="dk1"/>
                </a:solidFill>
                <a:latin typeface="Lexend"/>
                <a:ea typeface="Lexend"/>
                <a:cs typeface="Lexend"/>
                <a:sym typeface="Lexend"/>
              </a:rPr>
              <a:t>Bring a hardcopy of your printed README.md</a:t>
            </a:r>
            <a:endParaRPr i="1" sz="1300">
              <a:solidFill>
                <a:schemeClr val="dk1"/>
              </a:solidFill>
              <a:latin typeface="Lexend"/>
              <a:ea typeface="Lexend"/>
              <a:cs typeface="Lexend"/>
              <a:sym typeface="Lexend"/>
            </a:endParaRPr>
          </a:p>
          <a:p>
            <a:pPr indent="0" lvl="0" marL="0" rtl="0" algn="l">
              <a:lnSpc>
                <a:spcPct val="115000"/>
              </a:lnSpc>
              <a:spcBef>
                <a:spcPts val="1200"/>
              </a:spcBef>
              <a:spcAft>
                <a:spcPts val="0"/>
              </a:spcAft>
              <a:buNone/>
            </a:pPr>
            <a:r>
              <a:t/>
            </a:r>
            <a:endParaRPr sz="1300">
              <a:solidFill>
                <a:schemeClr val="dk1"/>
              </a:solidFill>
              <a:latin typeface="Lexend Light"/>
              <a:ea typeface="Lexend Light"/>
              <a:cs typeface="Lexend Light"/>
              <a:sym typeface="Lexend Light"/>
            </a:endParaRPr>
          </a:p>
          <a:p>
            <a:pPr indent="0" lvl="0" marL="0" rtl="0" algn="l">
              <a:lnSpc>
                <a:spcPct val="115000"/>
              </a:lnSpc>
              <a:spcBef>
                <a:spcPts val="1200"/>
              </a:spcBef>
              <a:spcAft>
                <a:spcPts val="0"/>
              </a:spcAft>
              <a:buNone/>
            </a:pPr>
            <a:r>
              <a:rPr i="1" lang="en" sz="1300">
                <a:solidFill>
                  <a:schemeClr val="dk1"/>
                </a:solidFill>
                <a:latin typeface="Lexend"/>
                <a:ea typeface="Lexend"/>
                <a:cs typeface="Lexend"/>
                <a:sym typeface="Lexend"/>
              </a:rPr>
              <a:t>Bonus</a:t>
            </a:r>
            <a:r>
              <a:rPr i="1" lang="en" sz="1300">
                <a:solidFill>
                  <a:schemeClr val="dk1"/>
                </a:solidFill>
                <a:latin typeface="Lexend Light"/>
                <a:ea typeface="Lexend Light"/>
                <a:cs typeface="Lexend Light"/>
                <a:sym typeface="Lexend Light"/>
              </a:rPr>
              <a:t>: suggest to use github submodules for each of the projects (API, client, and database)</a:t>
            </a:r>
            <a:endParaRPr i="1" sz="1300">
              <a:solidFill>
                <a:schemeClr val="dk1"/>
              </a:solidFill>
              <a:latin typeface="Lexend Light"/>
              <a:ea typeface="Lexend Light"/>
              <a:cs typeface="Lexend Light"/>
              <a:sym typeface="Lexend Light"/>
            </a:endParaRPr>
          </a:p>
          <a:p>
            <a:pPr indent="0" lvl="0" marL="0" rtl="0" algn="l">
              <a:lnSpc>
                <a:spcPct val="115000"/>
              </a:lnSpc>
              <a:spcBef>
                <a:spcPts val="1200"/>
              </a:spcBef>
              <a:spcAft>
                <a:spcPts val="200"/>
              </a:spcAft>
              <a:buNone/>
            </a:pPr>
            <a:r>
              <a:t/>
            </a:r>
            <a:endParaRPr sz="1300">
              <a:solidFill>
                <a:schemeClr val="dk1"/>
              </a:solidFill>
              <a:latin typeface="Lexend Light"/>
              <a:ea typeface="Lexend Light"/>
              <a:cs typeface="Lexend Light"/>
              <a:sym typeface="Lexend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5" name="Shape 3925"/>
        <p:cNvGrpSpPr/>
        <p:nvPr/>
      </p:nvGrpSpPr>
      <p:grpSpPr>
        <a:xfrm>
          <a:off x="0" y="0"/>
          <a:ext cx="0" cy="0"/>
          <a:chOff x="0" y="0"/>
          <a:chExt cx="0" cy="0"/>
        </a:xfrm>
      </p:grpSpPr>
      <p:sp>
        <p:nvSpPr>
          <p:cNvPr id="3926" name="Google Shape;3926;p91"/>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927" name="Google Shape;3927;p91"/>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Team Roles</a:t>
            </a:r>
            <a:endParaRPr sz="3000"/>
          </a:p>
        </p:txBody>
      </p:sp>
      <p:graphicFrame>
        <p:nvGraphicFramePr>
          <p:cNvPr id="3928" name="Google Shape;3928;p91"/>
          <p:cNvGraphicFramePr/>
          <p:nvPr/>
        </p:nvGraphicFramePr>
        <p:xfrm>
          <a:off x="425725" y="1029363"/>
          <a:ext cx="3000000" cy="3000000"/>
        </p:xfrm>
        <a:graphic>
          <a:graphicData uri="http://schemas.openxmlformats.org/drawingml/2006/table">
            <a:tbl>
              <a:tblPr>
                <a:noFill/>
                <a:tableStyleId>{0A141AC7-7EFE-4EF4-8D90-C4285F724A64}</a:tableStyleId>
              </a:tblPr>
              <a:tblGrid>
                <a:gridCol w="4261725"/>
                <a:gridCol w="4261725"/>
              </a:tblGrid>
              <a:tr h="425475">
                <a:tc>
                  <a:txBody>
                    <a:bodyPr/>
                    <a:lstStyle/>
                    <a:p>
                      <a:pPr indent="0" lvl="0" marL="0" rtl="0" algn="l">
                        <a:spcBef>
                          <a:spcPts val="0"/>
                        </a:spcBef>
                        <a:spcAft>
                          <a:spcPts val="0"/>
                        </a:spcAft>
                        <a:buNone/>
                      </a:pPr>
                      <a:r>
                        <a:rPr lang="en" sz="1300">
                          <a:latin typeface="Lexend"/>
                          <a:ea typeface="Lexend"/>
                          <a:cs typeface="Lexend"/>
                          <a:sym typeface="Lexend"/>
                        </a:rPr>
                        <a:t>Role</a:t>
                      </a:r>
                      <a:endParaRPr sz="1300">
                        <a:latin typeface="Lexend"/>
                        <a:ea typeface="Lexend"/>
                        <a:cs typeface="Lexend"/>
                        <a:sym typeface="Lexend"/>
                      </a:endParaRPr>
                    </a:p>
                  </a:txBody>
                  <a:tcPr marT="91425" marB="91425" marR="91425" marL="91425">
                    <a:solidFill>
                      <a:schemeClr val="accent6"/>
                    </a:solidFill>
                  </a:tcPr>
                </a:tc>
                <a:tc>
                  <a:txBody>
                    <a:bodyPr/>
                    <a:lstStyle/>
                    <a:p>
                      <a:pPr indent="0" lvl="0" marL="0" rtl="0" algn="l">
                        <a:spcBef>
                          <a:spcPts val="0"/>
                        </a:spcBef>
                        <a:spcAft>
                          <a:spcPts val="0"/>
                        </a:spcAft>
                        <a:buNone/>
                      </a:pPr>
                      <a:r>
                        <a:rPr lang="en" sz="1300">
                          <a:latin typeface="Lexend"/>
                          <a:ea typeface="Lexend"/>
                          <a:cs typeface="Lexend"/>
                          <a:sym typeface="Lexend"/>
                        </a:rPr>
                        <a:t>Responsibilities</a:t>
                      </a:r>
                      <a:endParaRPr sz="1300">
                        <a:latin typeface="Lexend"/>
                        <a:ea typeface="Lexend"/>
                        <a:cs typeface="Lexend"/>
                        <a:sym typeface="Lexend"/>
                      </a:endParaRPr>
                    </a:p>
                  </a:txBody>
                  <a:tcPr marT="91425" marB="91425" marR="91425" marL="91425">
                    <a:solidFill>
                      <a:schemeClr val="accent6"/>
                    </a:solidFill>
                  </a:tcPr>
                </a:tc>
              </a:tr>
              <a:tr h="953025">
                <a:tc>
                  <a:txBody>
                    <a:bodyPr/>
                    <a:lstStyle/>
                    <a:p>
                      <a:pPr indent="0" lvl="0" marL="0" rtl="0" algn="l">
                        <a:spcBef>
                          <a:spcPts val="0"/>
                        </a:spcBef>
                        <a:spcAft>
                          <a:spcPts val="0"/>
                        </a:spcAft>
                        <a:buNone/>
                      </a:pPr>
                      <a:r>
                        <a:rPr lang="en" sz="1100">
                          <a:latin typeface="Lexend Light"/>
                          <a:ea typeface="Lexend Light"/>
                          <a:cs typeface="Lexend Light"/>
                          <a:sym typeface="Lexend Light"/>
                        </a:rPr>
                        <a:t>Lead</a:t>
                      </a:r>
                      <a:endParaRPr sz="1100">
                        <a:latin typeface="Lexend Light"/>
                        <a:ea typeface="Lexend Light"/>
                        <a:cs typeface="Lexend Light"/>
                        <a:sym typeface="Lexend Light"/>
                      </a:endParaRPr>
                    </a:p>
                  </a:txBody>
                  <a:tcPr marT="91425" marB="91425" marR="91425" marL="91425"/>
                </a:tc>
                <a:tc>
                  <a:txBody>
                    <a:bodyPr/>
                    <a:lstStyle/>
                    <a:p>
                      <a:pPr indent="-298450" lvl="0" marL="457200" rtl="0" algn="l">
                        <a:spcBef>
                          <a:spcPts val="0"/>
                        </a:spcBef>
                        <a:spcAft>
                          <a:spcPts val="0"/>
                        </a:spcAft>
                        <a:buClr>
                          <a:schemeClr val="dk1"/>
                        </a:buClr>
                        <a:buSzPts val="1100"/>
                        <a:buFont typeface="Lexend Light"/>
                        <a:buChar char="●"/>
                      </a:pPr>
                      <a:r>
                        <a:rPr lang="en" sz="1100">
                          <a:solidFill>
                            <a:schemeClr val="dk1"/>
                          </a:solidFill>
                          <a:latin typeface="Lexend Light"/>
                          <a:ea typeface="Lexend Light"/>
                          <a:cs typeface="Lexend Light"/>
                          <a:sym typeface="Lexend Light"/>
                        </a:rPr>
                        <a:t>Manage issues and milestones.</a:t>
                      </a:r>
                      <a:endParaRPr sz="1100">
                        <a:latin typeface="Lexend Light"/>
                        <a:ea typeface="Lexend Light"/>
                        <a:cs typeface="Lexend Light"/>
                        <a:sym typeface="Lexend Light"/>
                      </a:endParaRPr>
                    </a:p>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Organize scrum meetings daily to track progress</a:t>
                      </a:r>
                      <a:endParaRPr sz="1100">
                        <a:latin typeface="Lexend Light"/>
                        <a:ea typeface="Lexend Light"/>
                        <a:cs typeface="Lexend Light"/>
                        <a:sym typeface="Lexend Light"/>
                      </a:endParaRPr>
                    </a:p>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Assist in both front-end and back-end tasks as needed.</a:t>
                      </a:r>
                      <a:endParaRPr sz="1100">
                        <a:latin typeface="Lexend Light"/>
                        <a:ea typeface="Lexend Light"/>
                        <a:cs typeface="Lexend Light"/>
                        <a:sym typeface="Lexend Light"/>
                      </a:endParaRPr>
                    </a:p>
                  </a:txBody>
                  <a:tcPr marT="91425" marB="91425" marR="91425" marL="91425"/>
                </a:tc>
              </a:tr>
              <a:tr h="953025">
                <a:tc>
                  <a:txBody>
                    <a:bodyPr/>
                    <a:lstStyle/>
                    <a:p>
                      <a:pPr indent="0" lvl="0" marL="0" rtl="0" algn="l">
                        <a:spcBef>
                          <a:spcPts val="0"/>
                        </a:spcBef>
                        <a:spcAft>
                          <a:spcPts val="0"/>
                        </a:spcAft>
                        <a:buNone/>
                      </a:pPr>
                      <a:r>
                        <a:rPr lang="en" sz="1100">
                          <a:latin typeface="Lexend Light"/>
                          <a:ea typeface="Lexend Light"/>
                          <a:cs typeface="Lexend Light"/>
                          <a:sym typeface="Lexend Light"/>
                        </a:rPr>
                        <a:t>Front-end Developer</a:t>
                      </a:r>
                      <a:endParaRPr sz="1100">
                        <a:latin typeface="Lexend Light"/>
                        <a:ea typeface="Lexend Light"/>
                        <a:cs typeface="Lexend Light"/>
                        <a:sym typeface="Lexend Light"/>
                      </a:endParaRPr>
                    </a:p>
                  </a:txBody>
                  <a:tcPr marT="91425" marB="91425" marR="91425" marL="91425"/>
                </a:tc>
                <a:tc>
                  <a:txBody>
                    <a:bodyPr/>
                    <a:lstStyle/>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Develop the user interface using HTML, CSS, and React/Vue/Angular.</a:t>
                      </a:r>
                      <a:endParaRPr sz="1100">
                        <a:latin typeface="Lexend Light"/>
                        <a:ea typeface="Lexend Light"/>
                        <a:cs typeface="Lexend Light"/>
                        <a:sym typeface="Lexend Light"/>
                      </a:endParaRPr>
                    </a:p>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Ensure responsive and visually appealing design.</a:t>
                      </a:r>
                      <a:endParaRPr sz="1100">
                        <a:latin typeface="Lexend Light"/>
                        <a:ea typeface="Lexend Light"/>
                        <a:cs typeface="Lexend Light"/>
                        <a:sym typeface="Lexend Light"/>
                      </a:endParaRPr>
                    </a:p>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Integrate front-end with back-end APIs.</a:t>
                      </a:r>
                      <a:endParaRPr sz="1100">
                        <a:latin typeface="Lexend Light"/>
                        <a:ea typeface="Lexend Light"/>
                        <a:cs typeface="Lexend Light"/>
                        <a:sym typeface="Lexend Light"/>
                      </a:endParaRPr>
                    </a:p>
                  </a:txBody>
                  <a:tcPr marT="91425" marB="91425" marR="91425" marL="91425"/>
                </a:tc>
              </a:tr>
              <a:tr h="1327425">
                <a:tc>
                  <a:txBody>
                    <a:bodyPr/>
                    <a:lstStyle/>
                    <a:p>
                      <a:pPr indent="0" lvl="0" marL="0" rtl="0" algn="l">
                        <a:spcBef>
                          <a:spcPts val="0"/>
                        </a:spcBef>
                        <a:spcAft>
                          <a:spcPts val="0"/>
                        </a:spcAft>
                        <a:buNone/>
                      </a:pPr>
                      <a:r>
                        <a:rPr lang="en" sz="1100">
                          <a:latin typeface="Lexend Light"/>
                          <a:ea typeface="Lexend Light"/>
                          <a:cs typeface="Lexend Light"/>
                          <a:sym typeface="Lexend Light"/>
                        </a:rPr>
                        <a:t>Back-end Developer</a:t>
                      </a:r>
                      <a:endParaRPr sz="1100">
                        <a:latin typeface="Lexend Light"/>
                        <a:ea typeface="Lexend Light"/>
                        <a:cs typeface="Lexend Light"/>
                        <a:sym typeface="Lexend Light"/>
                      </a:endParaRPr>
                    </a:p>
                  </a:txBody>
                  <a:tcPr marT="91425" marB="91425" marR="91425" marL="91425"/>
                </a:tc>
                <a:tc>
                  <a:txBody>
                    <a:bodyPr/>
                    <a:lstStyle/>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Set up the Laravel project and database.</a:t>
                      </a:r>
                      <a:endParaRPr sz="1100">
                        <a:latin typeface="Lexend Light"/>
                        <a:ea typeface="Lexend Light"/>
                        <a:cs typeface="Lexend Light"/>
                        <a:sym typeface="Lexend Light"/>
                      </a:endParaRPr>
                    </a:p>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Develop the API endpoints.</a:t>
                      </a:r>
                      <a:endParaRPr sz="1100">
                        <a:latin typeface="Lexend Light"/>
                        <a:ea typeface="Lexend Light"/>
                        <a:cs typeface="Lexend Light"/>
                        <a:sym typeface="Lexend Light"/>
                      </a:endParaRPr>
                    </a:p>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Handle server-side logic and data manipulation.</a:t>
                      </a:r>
                      <a:endParaRPr sz="1100">
                        <a:latin typeface="Lexend Light"/>
                        <a:ea typeface="Lexend Light"/>
                        <a:cs typeface="Lexend Light"/>
                        <a:sym typeface="Lexend Light"/>
                      </a:endParaRPr>
                    </a:p>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Ensure security and data validation.</a:t>
                      </a:r>
                      <a:endParaRPr sz="1100">
                        <a:latin typeface="Lexend Light"/>
                        <a:ea typeface="Lexend Light"/>
                        <a:cs typeface="Lexend Light"/>
                        <a:sym typeface="Lexend Light"/>
                      </a:endParaRPr>
                    </a:p>
                    <a:p>
                      <a:pPr indent="-298450" lvl="0" marL="457200" rtl="0" algn="l">
                        <a:spcBef>
                          <a:spcPts val="0"/>
                        </a:spcBef>
                        <a:spcAft>
                          <a:spcPts val="0"/>
                        </a:spcAft>
                        <a:buSzPts val="1100"/>
                        <a:buFont typeface="Lexend Light"/>
                        <a:buChar char="●"/>
                      </a:pPr>
                      <a:r>
                        <a:rPr lang="en" sz="1100">
                          <a:latin typeface="Lexend Light"/>
                          <a:ea typeface="Lexend Light"/>
                          <a:cs typeface="Lexend Light"/>
                          <a:sym typeface="Lexend Light"/>
                        </a:rPr>
                        <a:t>Deploy the project and manage backend configurations.</a:t>
                      </a:r>
                      <a:endParaRPr sz="1100">
                        <a:latin typeface="Lexend Light"/>
                        <a:ea typeface="Lexend Light"/>
                        <a:cs typeface="Lexend Light"/>
                        <a:sym typeface="Lexend Light"/>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2" name="Shape 3932"/>
        <p:cNvGrpSpPr/>
        <p:nvPr/>
      </p:nvGrpSpPr>
      <p:grpSpPr>
        <a:xfrm>
          <a:off x="0" y="0"/>
          <a:ext cx="0" cy="0"/>
          <a:chOff x="0" y="0"/>
          <a:chExt cx="0" cy="0"/>
        </a:xfrm>
      </p:grpSpPr>
      <p:sp>
        <p:nvSpPr>
          <p:cNvPr id="3933" name="Google Shape;3933;p92"/>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934" name="Google Shape;3934;p92"/>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Featured project ideas</a:t>
            </a:r>
            <a:endParaRPr sz="3000"/>
          </a:p>
        </p:txBody>
      </p:sp>
      <p:sp>
        <p:nvSpPr>
          <p:cNvPr id="3935" name="Google Shape;3935;p92"/>
          <p:cNvSpPr txBox="1"/>
          <p:nvPr/>
        </p:nvSpPr>
        <p:spPr>
          <a:xfrm>
            <a:off x="311700" y="1029375"/>
            <a:ext cx="8502300" cy="3684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Lexend Light"/>
              <a:buAutoNum type="arabicPeriod"/>
            </a:pPr>
            <a:r>
              <a:rPr lang="en" sz="1300" strike="sngStrike">
                <a:solidFill>
                  <a:schemeClr val="dk1"/>
                </a:solidFill>
                <a:latin typeface="Lexend"/>
                <a:ea typeface="Lexend"/>
                <a:cs typeface="Lexend"/>
                <a:sym typeface="Lexend"/>
              </a:rPr>
              <a:t>Attendance tracker</a:t>
            </a:r>
            <a:r>
              <a:rPr lang="en" sz="1300">
                <a:solidFill>
                  <a:schemeClr val="dk1"/>
                </a:solidFill>
                <a:latin typeface="Lexend"/>
                <a:ea typeface="Lexend"/>
                <a:cs typeface="Lexend"/>
                <a:sym typeface="Lexend"/>
              </a:rPr>
              <a:t> (B2) ⭐: </a:t>
            </a:r>
            <a:r>
              <a:rPr lang="en" sz="1300">
                <a:solidFill>
                  <a:schemeClr val="dk1"/>
                </a:solidFill>
                <a:latin typeface="Lexend Light"/>
                <a:ea typeface="Lexend Light"/>
                <a:cs typeface="Lexend Light"/>
                <a:sym typeface="Lexend Light"/>
              </a:rPr>
              <a:t>An attendance tracking platform for instructors. Required features include: </a:t>
            </a:r>
            <a:endParaRPr sz="1300">
              <a:solidFill>
                <a:schemeClr val="dk1"/>
              </a:solidFill>
              <a:latin typeface="Lexend Light"/>
              <a:ea typeface="Lexend Light"/>
              <a:cs typeface="Lexend Light"/>
              <a:sym typeface="Lexend Light"/>
            </a:endParaRPr>
          </a:p>
          <a:p>
            <a:pPr indent="-311150" lvl="1" marL="914400" rtl="0" algn="l">
              <a:lnSpc>
                <a:spcPct val="115000"/>
              </a:lnSpc>
              <a:spcBef>
                <a:spcPts val="0"/>
              </a:spcBef>
              <a:spcAft>
                <a:spcPts val="0"/>
              </a:spcAft>
              <a:buClr>
                <a:schemeClr val="dk1"/>
              </a:buClr>
              <a:buSzPts val="1300"/>
              <a:buFont typeface="Lexend Light"/>
              <a:buAutoNum type="alphaLcPeriod"/>
            </a:pPr>
            <a:r>
              <a:rPr lang="en" sz="1300">
                <a:solidFill>
                  <a:schemeClr val="dk1"/>
                </a:solidFill>
                <a:latin typeface="Lexend Light"/>
                <a:ea typeface="Lexend Light"/>
                <a:cs typeface="Lexend Light"/>
                <a:sym typeface="Lexend Light"/>
              </a:rPr>
              <a:t>Google SSO</a:t>
            </a:r>
            <a:endParaRPr sz="1300">
              <a:solidFill>
                <a:schemeClr val="dk1"/>
              </a:solidFill>
              <a:latin typeface="Lexend Light"/>
              <a:ea typeface="Lexend Light"/>
              <a:cs typeface="Lexend Light"/>
              <a:sym typeface="Lexend Light"/>
            </a:endParaRPr>
          </a:p>
          <a:p>
            <a:pPr indent="-311150" lvl="1" marL="914400" rtl="0" algn="l">
              <a:lnSpc>
                <a:spcPct val="115000"/>
              </a:lnSpc>
              <a:spcBef>
                <a:spcPts val="0"/>
              </a:spcBef>
              <a:spcAft>
                <a:spcPts val="0"/>
              </a:spcAft>
              <a:buClr>
                <a:schemeClr val="dk1"/>
              </a:buClr>
              <a:buSzPts val="1300"/>
              <a:buFont typeface="Lexend Light"/>
              <a:buAutoNum type="alphaLcPeriod"/>
            </a:pPr>
            <a:r>
              <a:rPr lang="en" sz="1300">
                <a:solidFill>
                  <a:schemeClr val="dk1"/>
                </a:solidFill>
                <a:latin typeface="Lexend Light"/>
                <a:ea typeface="Lexend Light"/>
                <a:cs typeface="Lexend Light"/>
                <a:sym typeface="Lexend Light"/>
              </a:rPr>
              <a:t>Admin, instructor and student portal with redesigned UI</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strike="sngStrike">
                <a:solidFill>
                  <a:schemeClr val="dk1"/>
                </a:solidFill>
                <a:latin typeface="Lexend"/>
                <a:ea typeface="Lexend"/>
                <a:cs typeface="Lexend"/>
                <a:sym typeface="Lexend"/>
              </a:rPr>
              <a:t>Classroom judge </a:t>
            </a:r>
            <a:r>
              <a:rPr lang="en" sz="1300">
                <a:solidFill>
                  <a:schemeClr val="dk1"/>
                </a:solidFill>
                <a:latin typeface="Lexend"/>
                <a:ea typeface="Lexend"/>
                <a:cs typeface="Lexend"/>
                <a:sym typeface="Lexend"/>
              </a:rPr>
              <a:t>(B1)⭐: </a:t>
            </a:r>
            <a:r>
              <a:rPr lang="en" sz="1300">
                <a:solidFill>
                  <a:schemeClr val="dk1"/>
                </a:solidFill>
                <a:latin typeface="Lexend Light"/>
                <a:ea typeface="Lexend Light"/>
                <a:cs typeface="Lexend Light"/>
                <a:sym typeface="Lexend Light"/>
              </a:rPr>
              <a:t>A classroom engagement tool for live quizzes, polls, and competitions, similar to Zylabs</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strike="sngStrike">
                <a:solidFill>
                  <a:schemeClr val="dk1"/>
                </a:solidFill>
                <a:latin typeface="Lexend"/>
                <a:ea typeface="Lexend"/>
                <a:cs typeface="Lexend"/>
                <a:sym typeface="Lexend"/>
              </a:rPr>
              <a:t>A platform to trade items</a:t>
            </a:r>
            <a:r>
              <a:rPr lang="en" sz="1300">
                <a:solidFill>
                  <a:schemeClr val="dk1"/>
                </a:solidFill>
                <a:latin typeface="Lexend"/>
                <a:ea typeface="Lexend"/>
                <a:cs typeface="Lexend"/>
                <a:sym typeface="Lexend"/>
              </a:rPr>
              <a:t> (A2) ⭐:</a:t>
            </a:r>
            <a:r>
              <a:rPr lang="en" sz="1300">
                <a:solidFill>
                  <a:schemeClr val="dk1"/>
                </a:solidFill>
                <a:latin typeface="Lexend Light"/>
                <a:ea typeface="Lexend Light"/>
                <a:cs typeface="Lexend Light"/>
                <a:sym typeface="Lexend Light"/>
              </a:rPr>
              <a:t> similar to </a:t>
            </a:r>
            <a:r>
              <a:rPr lang="en" sz="1300" u="sng">
                <a:solidFill>
                  <a:srgbClr val="0000F0"/>
                </a:solidFill>
                <a:latin typeface="Lexend Light"/>
                <a:ea typeface="Lexend Light"/>
                <a:cs typeface="Lexend Light"/>
                <a:sym typeface="Lexend Light"/>
                <a:hlinkClick r:id="rId3">
                  <a:extLst>
                    <a:ext uri="{A12FA001-AC4F-418D-AE19-62706E023703}">
                      <ahyp:hlinkClr val="tx"/>
                    </a:ext>
                  </a:extLst>
                </a:hlinkClick>
              </a:rPr>
              <a:t>TradeMade</a:t>
            </a:r>
            <a:r>
              <a:rPr lang="en" sz="1300">
                <a:solidFill>
                  <a:srgbClr val="0000F0"/>
                </a:solidFill>
                <a:latin typeface="Lexend Light"/>
                <a:ea typeface="Lexend Light"/>
                <a:cs typeface="Lexend Light"/>
                <a:sym typeface="Lexend Light"/>
              </a:rPr>
              <a:t> </a:t>
            </a:r>
            <a:endParaRPr sz="1300">
              <a:solidFill>
                <a:srgbClr val="0000F0"/>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strike="sngStrike">
                <a:solidFill>
                  <a:schemeClr val="dk1"/>
                </a:solidFill>
                <a:latin typeface="Lexend"/>
                <a:ea typeface="Lexend"/>
                <a:cs typeface="Lexend"/>
                <a:sym typeface="Lexend"/>
              </a:rPr>
              <a:t>Paikari - Real time price lookup:</a:t>
            </a:r>
            <a:r>
              <a:rPr lang="en" sz="1300">
                <a:solidFill>
                  <a:schemeClr val="dk1"/>
                </a:solidFill>
                <a:latin typeface="Lexend"/>
                <a:ea typeface="Lexend"/>
                <a:cs typeface="Lexend"/>
                <a:sym typeface="Lexend"/>
              </a:rPr>
              <a:t> </a:t>
            </a:r>
            <a:r>
              <a:rPr lang="en" sz="1300">
                <a:solidFill>
                  <a:schemeClr val="dk1"/>
                </a:solidFill>
                <a:latin typeface="Lexend Light"/>
                <a:ea typeface="Lexend Light"/>
                <a:cs typeface="Lexend Light"/>
                <a:sym typeface="Lexend Light"/>
              </a:rPr>
              <a:t>A webapp like </a:t>
            </a:r>
            <a:r>
              <a:rPr lang="en" sz="1300" u="sng">
                <a:solidFill>
                  <a:srgbClr val="0000C0"/>
                </a:solidFill>
                <a:latin typeface="Lexend Light"/>
                <a:ea typeface="Lexend Light"/>
                <a:cs typeface="Lexend Light"/>
                <a:sym typeface="Lexend Light"/>
                <a:hlinkClick r:id="rId4">
                  <a:extLst>
                    <a:ext uri="{A12FA001-AC4F-418D-AE19-62706E023703}">
                      <ahyp:hlinkClr val="tx"/>
                    </a:ext>
                  </a:extLst>
                </a:hlinkClick>
              </a:rPr>
              <a:t>price.com </a:t>
            </a:r>
            <a:endParaRPr sz="1300">
              <a:solidFill>
                <a:schemeClr val="dk1"/>
              </a:solidFill>
              <a:latin typeface="Lexend Light"/>
              <a:ea typeface="Lexend Light"/>
              <a:cs typeface="Lexend Light"/>
              <a:sym typeface="Lexend Light"/>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strike="sngStrike">
                <a:solidFill>
                  <a:schemeClr val="dk1"/>
                </a:solidFill>
                <a:latin typeface="Lexend"/>
                <a:ea typeface="Lexend"/>
                <a:cs typeface="Lexend"/>
                <a:sym typeface="Lexend"/>
              </a:rPr>
              <a:t>Rent management portal </a:t>
            </a:r>
            <a:r>
              <a:rPr lang="en" sz="1300">
                <a:solidFill>
                  <a:schemeClr val="dk1"/>
                </a:solidFill>
                <a:latin typeface="Lexend"/>
                <a:ea typeface="Lexend"/>
                <a:cs typeface="Lexend"/>
                <a:sym typeface="Lexend"/>
              </a:rPr>
              <a:t>(B1)</a:t>
            </a:r>
            <a:endParaRPr sz="1300">
              <a:solidFill>
                <a:schemeClr val="dk1"/>
              </a:solidFill>
              <a:latin typeface="Lexend"/>
              <a:ea typeface="Lexend"/>
              <a:cs typeface="Lexend"/>
              <a:sym typeface="Lexend"/>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a:solidFill>
                  <a:schemeClr val="dk1"/>
                </a:solidFill>
                <a:latin typeface="Lexend"/>
                <a:ea typeface="Lexend"/>
                <a:cs typeface="Lexend"/>
                <a:sym typeface="Lexend"/>
              </a:rPr>
              <a:t>A community driven platform to review doctors</a:t>
            </a:r>
            <a:endParaRPr sz="1300">
              <a:solidFill>
                <a:schemeClr val="dk1"/>
              </a:solidFill>
              <a:latin typeface="Lexend"/>
              <a:ea typeface="Lexend"/>
              <a:cs typeface="Lexend"/>
              <a:sym typeface="Lexend"/>
            </a:endParaRPr>
          </a:p>
          <a:p>
            <a:pPr indent="-311150" lvl="0" marL="457200" rtl="0" algn="l">
              <a:lnSpc>
                <a:spcPct val="115000"/>
              </a:lnSpc>
              <a:spcBef>
                <a:spcPts val="0"/>
              </a:spcBef>
              <a:spcAft>
                <a:spcPts val="0"/>
              </a:spcAft>
              <a:buClr>
                <a:schemeClr val="dk1"/>
              </a:buClr>
              <a:buSzPts val="1300"/>
              <a:buFont typeface="Lexend Light"/>
              <a:buAutoNum type="arabicPeriod"/>
            </a:pPr>
            <a:r>
              <a:rPr lang="en" sz="1300" strike="sngStrike">
                <a:solidFill>
                  <a:schemeClr val="dk1"/>
                </a:solidFill>
                <a:latin typeface="Lexend"/>
                <a:ea typeface="Lexend"/>
                <a:cs typeface="Lexend"/>
                <a:sym typeface="Lexend"/>
              </a:rPr>
              <a:t>A platform to report incidents going around in the country</a:t>
            </a:r>
            <a:endParaRPr sz="1300" strike="sngStrike">
              <a:solidFill>
                <a:schemeClr val="dk1"/>
              </a:solidFill>
              <a:latin typeface="Lexend"/>
              <a:ea typeface="Lexend"/>
              <a:cs typeface="Lexend"/>
              <a:sym typeface="Lexend"/>
            </a:endParaRPr>
          </a:p>
          <a:p>
            <a:pPr indent="0" lvl="0" marL="457200" rtl="0" algn="l">
              <a:lnSpc>
                <a:spcPct val="115000"/>
              </a:lnSpc>
              <a:spcBef>
                <a:spcPts val="1200"/>
              </a:spcBef>
              <a:spcAft>
                <a:spcPts val="0"/>
              </a:spcAft>
              <a:buNone/>
            </a:pPr>
            <a:r>
              <a:t/>
            </a:r>
            <a:endParaRPr sz="1300">
              <a:solidFill>
                <a:schemeClr val="dk1"/>
              </a:solidFill>
              <a:latin typeface="Lexend"/>
              <a:ea typeface="Lexend"/>
              <a:cs typeface="Lexend"/>
              <a:sym typeface="Lexend"/>
            </a:endParaRPr>
          </a:p>
          <a:p>
            <a:pPr indent="0" lvl="0" marL="0" rtl="0" algn="l">
              <a:lnSpc>
                <a:spcPct val="115000"/>
              </a:lnSpc>
              <a:spcBef>
                <a:spcPts val="1200"/>
              </a:spcBef>
              <a:spcAft>
                <a:spcPts val="200"/>
              </a:spcAft>
              <a:buNone/>
            </a:pPr>
            <a:r>
              <a:rPr i="1" lang="en" sz="1300">
                <a:solidFill>
                  <a:schemeClr val="dk1"/>
                </a:solidFill>
                <a:latin typeface="Lexend Light"/>
                <a:ea typeface="Lexend Light"/>
                <a:cs typeface="Lexend Light"/>
                <a:sym typeface="Lexend Light"/>
              </a:rPr>
              <a:t>Project marked with ⭐ will be personally supervised by me. But it also means, they will have more requirements, strict reviews and tight </a:t>
            </a:r>
            <a:r>
              <a:rPr i="1" lang="en" sz="1300">
                <a:solidFill>
                  <a:schemeClr val="dk1"/>
                </a:solidFill>
                <a:latin typeface="Lexend Light"/>
                <a:ea typeface="Lexend Light"/>
                <a:cs typeface="Lexend Light"/>
                <a:sym typeface="Lexend Light"/>
              </a:rPr>
              <a:t>deadlines</a:t>
            </a:r>
            <a:r>
              <a:rPr i="1" lang="en" sz="1300">
                <a:solidFill>
                  <a:schemeClr val="dk1"/>
                </a:solidFill>
                <a:latin typeface="Lexend Light"/>
                <a:ea typeface="Lexend Light"/>
                <a:cs typeface="Lexend Light"/>
                <a:sym typeface="Lexend Light"/>
              </a:rPr>
              <a:t>.</a:t>
            </a:r>
            <a:endParaRPr i="1" sz="1300">
              <a:solidFill>
                <a:schemeClr val="dk1"/>
              </a:solidFill>
              <a:latin typeface="Lexend Light"/>
              <a:ea typeface="Lexend Light"/>
              <a:cs typeface="Lexend Light"/>
              <a:sym typeface="Lexend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9" name="Shape 3939"/>
        <p:cNvGrpSpPr/>
        <p:nvPr/>
      </p:nvGrpSpPr>
      <p:grpSpPr>
        <a:xfrm>
          <a:off x="0" y="0"/>
          <a:ext cx="0" cy="0"/>
          <a:chOff x="0" y="0"/>
          <a:chExt cx="0" cy="0"/>
        </a:xfrm>
      </p:grpSpPr>
      <p:sp>
        <p:nvSpPr>
          <p:cNvPr id="3940" name="Google Shape;3940;p93"/>
          <p:cNvSpPr txBox="1"/>
          <p:nvPr>
            <p:ph type="title"/>
          </p:nvPr>
        </p:nvSpPr>
        <p:spPr>
          <a:xfrm>
            <a:off x="208725" y="344175"/>
            <a:ext cx="62904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Notable VS code extensions</a:t>
            </a:r>
            <a:endParaRPr sz="3000"/>
          </a:p>
        </p:txBody>
      </p:sp>
      <p:sp>
        <p:nvSpPr>
          <p:cNvPr id="3941" name="Google Shape;3941;p93"/>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942" name="Google Shape;3942;p93"/>
          <p:cNvSpPr txBox="1"/>
          <p:nvPr/>
        </p:nvSpPr>
        <p:spPr>
          <a:xfrm>
            <a:off x="311700" y="1029375"/>
            <a:ext cx="85023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00F0"/>
              </a:buClr>
              <a:buSzPts val="1400"/>
              <a:buFont typeface="Lexend Light"/>
              <a:buAutoNum type="arabicPeriod"/>
            </a:pPr>
            <a:r>
              <a:rPr lang="en" u="sng">
                <a:solidFill>
                  <a:srgbClr val="0000F0"/>
                </a:solidFill>
                <a:latin typeface="Lexend Light"/>
                <a:ea typeface="Lexend Light"/>
                <a:cs typeface="Lexend Light"/>
                <a:sym typeface="Lexend Light"/>
                <a:hlinkClick r:id="rId3">
                  <a:extLst>
                    <a:ext uri="{A12FA001-AC4F-418D-AE19-62706E023703}">
                      <ahyp:hlinkClr val="tx"/>
                    </a:ext>
                  </a:extLst>
                </a:hlinkClick>
              </a:rPr>
              <a:t>Laravel Extra Intellisense - Visual Studio Marketplace</a:t>
            </a:r>
            <a:r>
              <a:rPr lang="en">
                <a:solidFill>
                  <a:srgbClr val="0000F0"/>
                </a:solidFill>
                <a:latin typeface="Lexend Light"/>
                <a:ea typeface="Lexend Light"/>
                <a:cs typeface="Lexend Light"/>
                <a:sym typeface="Lexend Light"/>
              </a:rPr>
              <a:t> </a:t>
            </a:r>
            <a:endParaRPr>
              <a:solidFill>
                <a:srgbClr val="0000F0"/>
              </a:solidFill>
              <a:latin typeface="Lexend Light"/>
              <a:ea typeface="Lexend Light"/>
              <a:cs typeface="Lexend Light"/>
              <a:sym typeface="Lexend Light"/>
            </a:endParaRPr>
          </a:p>
          <a:p>
            <a:pPr indent="-317500" lvl="0" marL="457200" rtl="0" algn="l">
              <a:spcBef>
                <a:spcPts val="0"/>
              </a:spcBef>
              <a:spcAft>
                <a:spcPts val="0"/>
              </a:spcAft>
              <a:buClr>
                <a:srgbClr val="0000F0"/>
              </a:buClr>
              <a:buSzPts val="1400"/>
              <a:buFont typeface="Lexend Light"/>
              <a:buAutoNum type="arabicPeriod"/>
            </a:pPr>
            <a:r>
              <a:rPr lang="en" u="sng">
                <a:solidFill>
                  <a:srgbClr val="0000F0"/>
                </a:solidFill>
                <a:latin typeface="Lexend Light"/>
                <a:ea typeface="Lexend Light"/>
                <a:cs typeface="Lexend Light"/>
                <a:sym typeface="Lexend Light"/>
                <a:hlinkClick r:id="rId4">
                  <a:extLst>
                    <a:ext uri="{A12FA001-AC4F-418D-AE19-62706E023703}">
                      <ahyp:hlinkClr val="tx"/>
                    </a:ext>
                  </a:extLst>
                </a:hlinkClick>
              </a:rPr>
              <a:t>PHP - Visual Studio Marketplace</a:t>
            </a:r>
            <a:r>
              <a:rPr lang="en">
                <a:solidFill>
                  <a:srgbClr val="0000F0"/>
                </a:solidFill>
                <a:latin typeface="Lexend Light"/>
                <a:ea typeface="Lexend Light"/>
                <a:cs typeface="Lexend Light"/>
                <a:sym typeface="Lexend Light"/>
              </a:rPr>
              <a:t> </a:t>
            </a:r>
            <a:endParaRPr>
              <a:solidFill>
                <a:srgbClr val="0000F0"/>
              </a:solidFill>
              <a:latin typeface="Lexend Light"/>
              <a:ea typeface="Lexend Light"/>
              <a:cs typeface="Lexend Light"/>
              <a:sym typeface="Lexend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6" name="Shape 3946"/>
        <p:cNvGrpSpPr/>
        <p:nvPr/>
      </p:nvGrpSpPr>
      <p:grpSpPr>
        <a:xfrm>
          <a:off x="0" y="0"/>
          <a:ext cx="0" cy="0"/>
          <a:chOff x="0" y="0"/>
          <a:chExt cx="0" cy="0"/>
        </a:xfrm>
      </p:grpSpPr>
      <p:sp>
        <p:nvSpPr>
          <p:cNvPr id="3947" name="Google Shape;3947;p94"/>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References</a:t>
            </a:r>
            <a:endParaRPr sz="3000"/>
          </a:p>
        </p:txBody>
      </p:sp>
      <p:sp>
        <p:nvSpPr>
          <p:cNvPr id="3948" name="Google Shape;3948;p94"/>
          <p:cNvSpPr txBox="1"/>
          <p:nvPr/>
        </p:nvSpPr>
        <p:spPr>
          <a:xfrm>
            <a:off x="311700" y="1029375"/>
            <a:ext cx="85023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0000F0"/>
              </a:buClr>
              <a:buSzPts val="1400"/>
              <a:buFont typeface="Lexend Light"/>
              <a:buAutoNum type="arabicPeriod"/>
            </a:pPr>
            <a:r>
              <a:rPr lang="en" u="sng">
                <a:solidFill>
                  <a:srgbClr val="0000F0"/>
                </a:solidFill>
                <a:latin typeface="Lexend Light"/>
                <a:ea typeface="Lexend Light"/>
                <a:cs typeface="Lexend Light"/>
                <a:sym typeface="Lexend Light"/>
                <a:hlinkClick r:id="rId3">
                  <a:extLst>
                    <a:ext uri="{A12FA001-AC4F-418D-AE19-62706E023703}">
                      <ahyp:hlinkClr val="tx"/>
                    </a:ext>
                  </a:extLst>
                </a:hlinkClick>
              </a:rPr>
              <a:t>Directory structure | Reddit</a:t>
            </a:r>
            <a:endParaRPr>
              <a:solidFill>
                <a:srgbClr val="0000F0"/>
              </a:solidFill>
              <a:latin typeface="Lexend Light"/>
              <a:ea typeface="Lexend Light"/>
              <a:cs typeface="Lexend Light"/>
              <a:sym typeface="Lexend Light"/>
            </a:endParaRPr>
          </a:p>
          <a:p>
            <a:pPr indent="-317500" lvl="0" marL="457200" rtl="0" algn="l">
              <a:spcBef>
                <a:spcPts val="0"/>
              </a:spcBef>
              <a:spcAft>
                <a:spcPts val="0"/>
              </a:spcAft>
              <a:buClr>
                <a:srgbClr val="0000F0"/>
              </a:buClr>
              <a:buSzPts val="1400"/>
              <a:buFont typeface="Lexend Light"/>
              <a:buAutoNum type="arabicPeriod"/>
            </a:pPr>
            <a:r>
              <a:rPr lang="en" u="sng">
                <a:solidFill>
                  <a:srgbClr val="0000F0"/>
                </a:solidFill>
                <a:latin typeface="Lexend Light"/>
                <a:ea typeface="Lexend Light"/>
                <a:cs typeface="Lexend Light"/>
                <a:sym typeface="Lexend Light"/>
                <a:hlinkClick r:id="rId4">
                  <a:extLst>
                    <a:ext uri="{A12FA001-AC4F-418D-AE19-62706E023703}">
                      <ahyp:hlinkClr val="tx"/>
                    </a:ext>
                  </a:extLst>
                </a:hlinkClick>
              </a:rPr>
              <a:t>Directory Structure - Laravel 11.x - The PHP Framework For Web Artisans</a:t>
            </a:r>
            <a:r>
              <a:rPr lang="en">
                <a:solidFill>
                  <a:srgbClr val="0000F0"/>
                </a:solidFill>
                <a:latin typeface="Lexend Light"/>
                <a:ea typeface="Lexend Light"/>
                <a:cs typeface="Lexend Light"/>
                <a:sym typeface="Lexend Light"/>
              </a:rPr>
              <a:t> </a:t>
            </a:r>
            <a:endParaRPr>
              <a:solidFill>
                <a:srgbClr val="0000F0"/>
              </a:solidFill>
              <a:latin typeface="Lexend Light"/>
              <a:ea typeface="Lexend Light"/>
              <a:cs typeface="Lexend Light"/>
              <a:sym typeface="Lexend Light"/>
            </a:endParaRPr>
          </a:p>
          <a:p>
            <a:pPr indent="-317500" lvl="0" marL="457200" rtl="0" algn="l">
              <a:spcBef>
                <a:spcPts val="0"/>
              </a:spcBef>
              <a:spcAft>
                <a:spcPts val="0"/>
              </a:spcAft>
              <a:buClr>
                <a:srgbClr val="0000F0"/>
              </a:buClr>
              <a:buSzPts val="1400"/>
              <a:buFont typeface="Lexend Light"/>
              <a:buAutoNum type="arabicPeriod"/>
            </a:pPr>
            <a:r>
              <a:rPr lang="en" u="sng">
                <a:solidFill>
                  <a:srgbClr val="0000F0"/>
                </a:solidFill>
                <a:latin typeface="Lexend Light"/>
                <a:ea typeface="Lexend Light"/>
                <a:cs typeface="Lexend Light"/>
                <a:sym typeface="Lexend Light"/>
                <a:hlinkClick r:id="rId5">
                  <a:extLst>
                    <a:ext uri="{A12FA001-AC4F-418D-AE19-62706E023703}">
                      <ahyp:hlinkClr val="tx"/>
                    </a:ext>
                  </a:extLst>
                </a:hlinkClick>
              </a:rPr>
              <a:t>Starter Kits - Laravel 11.x - The PHP Framework For Web Artisans</a:t>
            </a:r>
            <a:r>
              <a:rPr lang="en">
                <a:solidFill>
                  <a:srgbClr val="0000F0"/>
                </a:solidFill>
                <a:latin typeface="Lexend Light"/>
                <a:ea typeface="Lexend Light"/>
                <a:cs typeface="Lexend Light"/>
                <a:sym typeface="Lexend Light"/>
              </a:rPr>
              <a:t> </a:t>
            </a:r>
            <a:endParaRPr>
              <a:solidFill>
                <a:srgbClr val="0000F0"/>
              </a:solidFill>
              <a:latin typeface="Lexend Light"/>
              <a:ea typeface="Lexend Light"/>
              <a:cs typeface="Lexend Light"/>
              <a:sym typeface="Lexend Light"/>
            </a:endParaRPr>
          </a:p>
          <a:p>
            <a:pPr indent="-317500" lvl="0" marL="457200" rtl="0" algn="l">
              <a:spcBef>
                <a:spcPts val="0"/>
              </a:spcBef>
              <a:spcAft>
                <a:spcPts val="0"/>
              </a:spcAft>
              <a:buClr>
                <a:srgbClr val="0000F0"/>
              </a:buClr>
              <a:buSzPts val="1400"/>
              <a:buFont typeface="Lexend Light"/>
              <a:buAutoNum type="arabicPeriod"/>
            </a:pPr>
            <a:r>
              <a:rPr lang="en" u="sng">
                <a:solidFill>
                  <a:srgbClr val="0000F0"/>
                </a:solidFill>
                <a:latin typeface="Lexend Light"/>
                <a:ea typeface="Lexend Light"/>
                <a:cs typeface="Lexend Light"/>
                <a:sym typeface="Lexend Light"/>
                <a:hlinkClick r:id="rId6">
                  <a:extLst>
                    <a:ext uri="{A12FA001-AC4F-418D-AE19-62706E023703}">
                      <ahyp:hlinkClr val="tx"/>
                    </a:ext>
                  </a:extLst>
                </a:hlinkClick>
              </a:rPr>
              <a:t>Getting Started with React in Laravel</a:t>
            </a:r>
            <a:endParaRPr>
              <a:solidFill>
                <a:srgbClr val="0000F0"/>
              </a:solidFill>
              <a:latin typeface="Lexend Light"/>
              <a:ea typeface="Lexend Light"/>
              <a:cs typeface="Lexend Light"/>
              <a:sym typeface="Lexen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6" name="Shape 3756"/>
        <p:cNvGrpSpPr/>
        <p:nvPr/>
      </p:nvGrpSpPr>
      <p:grpSpPr>
        <a:xfrm>
          <a:off x="0" y="0"/>
          <a:ext cx="0" cy="0"/>
          <a:chOff x="0" y="0"/>
          <a:chExt cx="0" cy="0"/>
        </a:xfrm>
      </p:grpSpPr>
      <p:sp>
        <p:nvSpPr>
          <p:cNvPr id="3757" name="Google Shape;3757;p68"/>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758" name="Google Shape;3758;p68"/>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Types of websites</a:t>
            </a:r>
            <a:endParaRPr sz="3000"/>
          </a:p>
        </p:txBody>
      </p:sp>
      <p:sp>
        <p:nvSpPr>
          <p:cNvPr id="3759" name="Google Shape;3759;p68"/>
          <p:cNvSpPr txBox="1"/>
          <p:nvPr/>
        </p:nvSpPr>
        <p:spPr>
          <a:xfrm>
            <a:off x="311700" y="1029375"/>
            <a:ext cx="8502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Two categories of websites exists: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a:ea typeface="Lexend"/>
                <a:cs typeface="Lexend"/>
                <a:sym typeface="Lexend"/>
              </a:rPr>
              <a:t>Static</a:t>
            </a: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consist of fixed content that is the same for every user. These sites are typically created using HTML, CSS, and sometimes JavaScript. The content does not change unless the developer manually updates the files. No database or server-side processing is involved. The pages are pre-built and served as-is to users.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a:ea typeface="Lexend"/>
                <a:cs typeface="Lexend"/>
                <a:sym typeface="Lexend"/>
              </a:rPr>
              <a:t>Dynamic (Web apps)</a:t>
            </a: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Dynamic websites generate content in real-time, often tailored to individual users. These sites use server-side scripting and databases to deliver personalized experiences. Content is generated dynamically based on user interactions, preferences, or other criteria.</a:t>
            </a:r>
            <a:endParaRPr>
              <a:solidFill>
                <a:schemeClr val="dk1"/>
              </a:solidFill>
              <a:latin typeface="Lexend Light"/>
              <a:ea typeface="Lexend Light"/>
              <a:cs typeface="Lexend Light"/>
              <a:sym typeface="Lexen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2" name="Shape 3952"/>
        <p:cNvGrpSpPr/>
        <p:nvPr/>
      </p:nvGrpSpPr>
      <p:grpSpPr>
        <a:xfrm>
          <a:off x="0" y="0"/>
          <a:ext cx="0" cy="0"/>
          <a:chOff x="0" y="0"/>
          <a:chExt cx="0" cy="0"/>
        </a:xfrm>
      </p:grpSpPr>
      <p:sp>
        <p:nvSpPr>
          <p:cNvPr id="3953" name="Google Shape;3953;p95"/>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954" name="Google Shape;3954;p95"/>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Classwork</a:t>
            </a:r>
            <a:endParaRPr sz="3000"/>
          </a:p>
        </p:txBody>
      </p:sp>
      <p:sp>
        <p:nvSpPr>
          <p:cNvPr id="3955" name="Google Shape;3955;p95"/>
          <p:cNvSpPr txBox="1"/>
          <p:nvPr/>
        </p:nvSpPr>
        <p:spPr>
          <a:xfrm>
            <a:off x="311700" y="876975"/>
            <a:ext cx="85023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Lexend Light"/>
                <a:ea typeface="Lexend Light"/>
                <a:cs typeface="Lexend Light"/>
                <a:sym typeface="Lexend Light"/>
              </a:rPr>
              <a:t>Mr. Jahangir owns a growing home-cleaning service agency with over 25 cleaning teams. His current method of managing bookings, team assignments, cleaning supplies inventory, an</a:t>
            </a:r>
            <a:r>
              <a:rPr lang="en" sz="1300">
                <a:solidFill>
                  <a:schemeClr val="dk1"/>
                </a:solidFill>
                <a:latin typeface="Lexend Light"/>
                <a:ea typeface="Lexend Light"/>
                <a:cs typeface="Lexend Light"/>
                <a:sym typeface="Lexend Light"/>
              </a:rPr>
              <a:t>d </a:t>
            </a:r>
            <a:r>
              <a:rPr lang="en" sz="1300">
                <a:solidFill>
                  <a:schemeClr val="dk1"/>
                </a:solidFill>
                <a:latin typeface="Lexend Light"/>
                <a:ea typeface="Lexend Light"/>
                <a:cs typeface="Lexend Light"/>
                <a:sym typeface="Lexend Light"/>
              </a:rPr>
              <a:t>payments is entirely manual</a:t>
            </a:r>
            <a:r>
              <a:rPr lang="en" sz="1300">
                <a:solidFill>
                  <a:schemeClr val="dk1"/>
                </a:solidFill>
                <a:latin typeface="Lexend Light"/>
                <a:ea typeface="Lexend Light"/>
                <a:cs typeface="Lexend Light"/>
                <a:sym typeface="Lexend Light"/>
              </a:rPr>
              <a:t>, using paper records.</a:t>
            </a:r>
            <a:r>
              <a:rPr lang="en" sz="1300">
                <a:solidFill>
                  <a:schemeClr val="dk1"/>
                </a:solidFill>
                <a:latin typeface="Lexend Light"/>
                <a:ea typeface="Lexend Light"/>
                <a:cs typeface="Lexend Light"/>
                <a:sym typeface="Lexend Light"/>
              </a:rPr>
              <a:t> As a result, he frequently </a:t>
            </a:r>
            <a:r>
              <a:rPr lang="en" sz="1300">
                <a:solidFill>
                  <a:schemeClr val="dk1"/>
                </a:solidFill>
                <a:latin typeface="Lexend Light"/>
                <a:ea typeface="Lexend Light"/>
                <a:cs typeface="Lexend Light"/>
                <a:sym typeface="Lexend Light"/>
              </a:rPr>
              <a:t>faces</a:t>
            </a:r>
            <a:r>
              <a:rPr lang="en" sz="1300">
                <a:solidFill>
                  <a:schemeClr val="dk1"/>
                </a:solidFill>
                <a:latin typeface="Lexend Light"/>
                <a:ea typeface="Lexend Light"/>
                <a:cs typeface="Lexend Light"/>
                <a:sym typeface="Lexend Light"/>
              </a:rPr>
              <a:t> issues such as double-booking clients, assigning the wrong teams, running out of cleaning supplies due to lack of tracking, and delayed or missed payments from clients.</a:t>
            </a:r>
            <a:endParaRPr sz="13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rPr lang="en" sz="1300">
                <a:solidFill>
                  <a:schemeClr val="dk1"/>
                </a:solidFill>
                <a:latin typeface="Lexend Light"/>
                <a:ea typeface="Lexend Light"/>
                <a:cs typeface="Lexend Light"/>
                <a:sym typeface="Lexend Light"/>
              </a:rPr>
              <a:t>To address these challenges, a web application is needed to digitize and automate operations. The system should provide the following features:</a:t>
            </a:r>
            <a:endParaRPr sz="13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Font typeface="Arial"/>
              <a:buNone/>
            </a:pPr>
            <a:r>
              <a:t/>
            </a:r>
            <a:endParaRPr sz="1300">
              <a:solidFill>
                <a:schemeClr val="dk1"/>
              </a:solidFill>
              <a:latin typeface="Lexend Light"/>
              <a:ea typeface="Lexend Light"/>
              <a:cs typeface="Lexend Light"/>
              <a:sym typeface="Lexend Light"/>
            </a:endParaRPr>
          </a:p>
          <a:p>
            <a:pPr indent="-311150" lvl="0" marL="457200" rtl="0" algn="l">
              <a:spcBef>
                <a:spcPts val="0"/>
              </a:spcBef>
              <a:spcAft>
                <a:spcPts val="0"/>
              </a:spcAft>
              <a:buClr>
                <a:schemeClr val="dk1"/>
              </a:buClr>
              <a:buSzPts val="1300"/>
              <a:buFont typeface="Lexend Light"/>
              <a:buChar char="●"/>
            </a:pPr>
            <a:r>
              <a:rPr lang="en" sz="1300">
                <a:solidFill>
                  <a:schemeClr val="dk1"/>
                </a:solidFill>
                <a:latin typeface="Lexend"/>
                <a:ea typeface="Lexend"/>
                <a:cs typeface="Lexend"/>
                <a:sym typeface="Lexend"/>
              </a:rPr>
              <a:t>Client Registration &amp; Authentication</a:t>
            </a:r>
            <a:r>
              <a:rPr lang="en" sz="1300">
                <a:solidFill>
                  <a:schemeClr val="dk1"/>
                </a:solidFill>
                <a:latin typeface="Lexend Light"/>
                <a:ea typeface="Lexend Light"/>
                <a:cs typeface="Lexend Light"/>
                <a:sym typeface="Lexend Light"/>
              </a:rPr>
              <a:t>: Clients should be able to create accounts, log in, and manage their cleaning service bookings.</a:t>
            </a:r>
            <a:endParaRPr sz="1300">
              <a:solidFill>
                <a:schemeClr val="dk1"/>
              </a:solidFill>
              <a:latin typeface="Lexend Light"/>
              <a:ea typeface="Lexend Light"/>
              <a:cs typeface="Lexend Light"/>
              <a:sym typeface="Lexend Light"/>
            </a:endParaRPr>
          </a:p>
          <a:p>
            <a:pPr indent="-311150" lvl="0" marL="457200" rtl="0" algn="l">
              <a:spcBef>
                <a:spcPts val="0"/>
              </a:spcBef>
              <a:spcAft>
                <a:spcPts val="0"/>
              </a:spcAft>
              <a:buClr>
                <a:schemeClr val="dk1"/>
              </a:buClr>
              <a:buSzPts val="1300"/>
              <a:buFont typeface="Lexend Light"/>
              <a:buChar char="●"/>
            </a:pPr>
            <a:r>
              <a:rPr lang="en" sz="1300">
                <a:solidFill>
                  <a:schemeClr val="dk1"/>
                </a:solidFill>
                <a:latin typeface="Lexend"/>
                <a:ea typeface="Lexend"/>
                <a:cs typeface="Lexend"/>
                <a:sym typeface="Lexend"/>
              </a:rPr>
              <a:t>Smart Team Assignment</a:t>
            </a:r>
            <a:r>
              <a:rPr lang="en" sz="1300">
                <a:solidFill>
                  <a:schemeClr val="dk1"/>
                </a:solidFill>
                <a:latin typeface="Lexend Light"/>
                <a:ea typeface="Lexend Light"/>
                <a:cs typeface="Lexend Light"/>
                <a:sym typeface="Lexend Light"/>
              </a:rPr>
              <a:t>: The system should automatically assign cleaning teams based on availability, proximity to the client’s location, and team capacity.</a:t>
            </a:r>
            <a:endParaRPr sz="1300">
              <a:solidFill>
                <a:schemeClr val="dk1"/>
              </a:solidFill>
              <a:latin typeface="Lexend Light"/>
              <a:ea typeface="Lexend Light"/>
              <a:cs typeface="Lexend Light"/>
              <a:sym typeface="Lexend Light"/>
            </a:endParaRPr>
          </a:p>
          <a:p>
            <a:pPr indent="-311150" lvl="0" marL="457200" rtl="0" algn="l">
              <a:spcBef>
                <a:spcPts val="0"/>
              </a:spcBef>
              <a:spcAft>
                <a:spcPts val="0"/>
              </a:spcAft>
              <a:buClr>
                <a:schemeClr val="dk1"/>
              </a:buClr>
              <a:buSzPts val="1300"/>
              <a:buFont typeface="Lexend Light"/>
              <a:buChar char="●"/>
            </a:pPr>
            <a:r>
              <a:rPr lang="en" sz="1300">
                <a:solidFill>
                  <a:schemeClr val="dk1"/>
                </a:solidFill>
                <a:latin typeface="Lexend"/>
                <a:ea typeface="Lexend"/>
                <a:cs typeface="Lexend"/>
                <a:sym typeface="Lexend"/>
              </a:rPr>
              <a:t>Inventory Management: </a:t>
            </a:r>
            <a:r>
              <a:rPr lang="en" sz="1300">
                <a:solidFill>
                  <a:schemeClr val="dk1"/>
                </a:solidFill>
                <a:latin typeface="Lexend Light"/>
                <a:ea typeface="Lexend Light"/>
                <a:cs typeface="Lexend Light"/>
                <a:sym typeface="Lexend Light"/>
              </a:rPr>
              <a:t>Track the stock of cleaning supplies and send alerts when restocking is required.</a:t>
            </a:r>
            <a:endParaRPr sz="1300">
              <a:solidFill>
                <a:schemeClr val="dk1"/>
              </a:solidFill>
              <a:latin typeface="Lexend Light"/>
              <a:ea typeface="Lexend Light"/>
              <a:cs typeface="Lexend Light"/>
              <a:sym typeface="Lexend Light"/>
            </a:endParaRPr>
          </a:p>
          <a:p>
            <a:pPr indent="-311150" lvl="0" marL="457200" rtl="0" algn="l">
              <a:spcBef>
                <a:spcPts val="0"/>
              </a:spcBef>
              <a:spcAft>
                <a:spcPts val="0"/>
              </a:spcAft>
              <a:buClr>
                <a:schemeClr val="dk1"/>
              </a:buClr>
              <a:buSzPts val="1300"/>
              <a:buFont typeface="Lexend Light"/>
              <a:buChar char="●"/>
            </a:pPr>
            <a:r>
              <a:rPr lang="en" sz="1300">
                <a:solidFill>
                  <a:schemeClr val="dk1"/>
                </a:solidFill>
                <a:latin typeface="Lexend"/>
                <a:ea typeface="Lexend"/>
                <a:cs typeface="Lexend"/>
                <a:sym typeface="Lexend"/>
              </a:rPr>
              <a:t>Payment Management:</a:t>
            </a:r>
            <a:r>
              <a:rPr lang="en" sz="1300">
                <a:solidFill>
                  <a:schemeClr val="dk1"/>
                </a:solidFill>
                <a:latin typeface="Lexend Light"/>
                <a:ea typeface="Lexend Light"/>
                <a:cs typeface="Lexend Light"/>
                <a:sym typeface="Lexend Light"/>
              </a:rPr>
              <a:t> Allow clients to pay for services online and send reminders for any outstanding payments.</a:t>
            </a:r>
            <a:endParaRPr sz="1300">
              <a:solidFill>
                <a:schemeClr val="dk1"/>
              </a:solidFill>
              <a:latin typeface="Lexend Light"/>
              <a:ea typeface="Lexend Light"/>
              <a:cs typeface="Lexend Light"/>
              <a:sym typeface="Lexend Light"/>
            </a:endParaRPr>
          </a:p>
          <a:p>
            <a:pPr indent="-311150" lvl="0" marL="457200" rtl="0" algn="l">
              <a:spcBef>
                <a:spcPts val="0"/>
              </a:spcBef>
              <a:spcAft>
                <a:spcPts val="0"/>
              </a:spcAft>
              <a:buClr>
                <a:schemeClr val="dk1"/>
              </a:buClr>
              <a:buSzPts val="1300"/>
              <a:buFont typeface="Lexend Light"/>
              <a:buChar char="●"/>
            </a:pPr>
            <a:r>
              <a:rPr lang="en" sz="1300">
                <a:solidFill>
                  <a:schemeClr val="dk1"/>
                </a:solidFill>
                <a:latin typeface="Lexend"/>
                <a:ea typeface="Lexend"/>
                <a:cs typeface="Lexend"/>
                <a:sym typeface="Lexend"/>
              </a:rPr>
              <a:t>Real-Time Job Tracking</a:t>
            </a:r>
            <a:r>
              <a:rPr lang="en" sz="1300">
                <a:solidFill>
                  <a:schemeClr val="dk1"/>
                </a:solidFill>
                <a:latin typeface="Lexend Light"/>
                <a:ea typeface="Lexend Light"/>
                <a:cs typeface="Lexend Light"/>
                <a:sym typeface="Lexend Light"/>
              </a:rPr>
              <a:t>: Enable Jahangir to monitor which teams are currently cleaning, their locations, and their progress.</a:t>
            </a:r>
            <a:endParaRPr sz="13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300">
              <a:solidFill>
                <a:schemeClr val="dk1"/>
              </a:solidFill>
              <a:latin typeface="Lexend Light"/>
              <a:ea typeface="Lexend Light"/>
              <a:cs typeface="Lexend Light"/>
              <a:sym typeface="Lexend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9" name="Shape 3959"/>
        <p:cNvGrpSpPr/>
        <p:nvPr/>
      </p:nvGrpSpPr>
      <p:grpSpPr>
        <a:xfrm>
          <a:off x="0" y="0"/>
          <a:ext cx="0" cy="0"/>
          <a:chOff x="0" y="0"/>
          <a:chExt cx="0" cy="0"/>
        </a:xfrm>
      </p:grpSpPr>
      <p:sp>
        <p:nvSpPr>
          <p:cNvPr id="3960" name="Google Shape;3960;p96"/>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961" name="Google Shape;3961;p96"/>
          <p:cNvSpPr txBox="1"/>
          <p:nvPr>
            <p:ph type="title"/>
          </p:nvPr>
        </p:nvSpPr>
        <p:spPr>
          <a:xfrm>
            <a:off x="208725" y="344175"/>
            <a:ext cx="53409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Classwork</a:t>
            </a:r>
            <a:endParaRPr sz="3000"/>
          </a:p>
        </p:txBody>
      </p:sp>
      <p:sp>
        <p:nvSpPr>
          <p:cNvPr id="3962" name="Google Shape;3962;p96"/>
          <p:cNvSpPr txBox="1"/>
          <p:nvPr/>
        </p:nvSpPr>
        <p:spPr>
          <a:xfrm>
            <a:off x="311700" y="1029375"/>
            <a:ext cx="8502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exend"/>
                <a:ea typeface="Lexend"/>
                <a:cs typeface="Lexend"/>
                <a:sym typeface="Lexend"/>
              </a:rPr>
              <a:t>Instructions</a:t>
            </a:r>
            <a:endParaRPr>
              <a:solidFill>
                <a:schemeClr val="dk1"/>
              </a:solidFill>
              <a:latin typeface="Lexend"/>
              <a:ea typeface="Lexend"/>
              <a:cs typeface="Lexend"/>
              <a:sym typeface="Lexend"/>
            </a:endParaRPr>
          </a:p>
          <a:p>
            <a:pPr indent="0" lvl="0" marL="0" rtl="0" algn="l">
              <a:spcBef>
                <a:spcPts val="0"/>
              </a:spcBef>
              <a:spcAft>
                <a:spcPts val="0"/>
              </a:spcAft>
              <a:buNone/>
            </a:pPr>
            <a:r>
              <a:t/>
            </a:r>
            <a:endParaRPr>
              <a:solidFill>
                <a:schemeClr val="dk1"/>
              </a:solidFill>
              <a:latin typeface="Lexend"/>
              <a:ea typeface="Lexend"/>
              <a:cs typeface="Lexend"/>
              <a:sym typeface="Lexend"/>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Make a group of 4 people</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Create an architecture of the entire system</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Create mock UIs for the website in a blank page (ie- login page, homepage etc)</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Design 5-7 key API routes for the application and describe what they will do, ie:</a:t>
            </a:r>
            <a:endParaRPr>
              <a:solidFill>
                <a:schemeClr val="dk1"/>
              </a:solidFill>
              <a:latin typeface="Lexend Light"/>
              <a:ea typeface="Lexend Light"/>
              <a:cs typeface="Lexend Light"/>
              <a:sym typeface="Lexend Light"/>
            </a:endParaRPr>
          </a:p>
          <a:p>
            <a:pPr indent="-317500" lvl="1" marL="914400" rtl="0" algn="l">
              <a:spcBef>
                <a:spcPts val="0"/>
              </a:spcBef>
              <a:spcAft>
                <a:spcPts val="0"/>
              </a:spcAft>
              <a:buClr>
                <a:schemeClr val="dk1"/>
              </a:buClr>
              <a:buSzPts val="1400"/>
              <a:buFont typeface="Consolas"/>
              <a:buAutoNum type="alphaLcPeriod"/>
            </a:pPr>
            <a:r>
              <a:rPr lang="en">
                <a:solidFill>
                  <a:schemeClr val="dk1"/>
                </a:solidFill>
                <a:latin typeface="Consolas"/>
                <a:ea typeface="Consolas"/>
                <a:cs typeface="Consolas"/>
                <a:sym typeface="Consolas"/>
              </a:rPr>
              <a:t>POST /sign-in -&gt; signs a user into the system and attaches a token with roles </a:t>
            </a:r>
            <a:endParaRPr>
              <a:solidFill>
                <a:schemeClr val="dk1"/>
              </a:solidFill>
              <a:latin typeface="Consolas"/>
              <a:ea typeface="Consolas"/>
              <a:cs typeface="Consolas"/>
              <a:sym typeface="Consolas"/>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Present your solution to the class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Make sure to consider </a:t>
            </a:r>
            <a:r>
              <a:rPr lang="en">
                <a:solidFill>
                  <a:schemeClr val="dk1"/>
                </a:solidFill>
                <a:latin typeface="Lexend Light"/>
                <a:ea typeface="Lexend Light"/>
                <a:cs typeface="Lexend Light"/>
                <a:sym typeface="Lexend Light"/>
              </a:rPr>
              <a:t>security</a:t>
            </a:r>
            <a:r>
              <a:rPr lang="en">
                <a:solidFill>
                  <a:schemeClr val="dk1"/>
                </a:solidFill>
                <a:latin typeface="Lexend Light"/>
                <a:ea typeface="Lexend Light"/>
                <a:cs typeface="Lexend Light"/>
                <a:sym typeface="Lexend Light"/>
              </a:rPr>
              <a:t> issues and efficiency of your architecture. For example, are you using </a:t>
            </a:r>
            <a:r>
              <a:rPr lang="en">
                <a:solidFill>
                  <a:schemeClr val="dk1"/>
                </a:solidFill>
                <a:latin typeface="Lexend Light"/>
                <a:ea typeface="Lexend Light"/>
                <a:cs typeface="Lexend Light"/>
                <a:sym typeface="Lexend Light"/>
              </a:rPr>
              <a:t>caching, if so why? Can your system account for huge traffic at peak times?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3" name="Shape 3763"/>
        <p:cNvGrpSpPr/>
        <p:nvPr/>
      </p:nvGrpSpPr>
      <p:grpSpPr>
        <a:xfrm>
          <a:off x="0" y="0"/>
          <a:ext cx="0" cy="0"/>
          <a:chOff x="0" y="0"/>
          <a:chExt cx="0" cy="0"/>
        </a:xfrm>
      </p:grpSpPr>
      <p:sp>
        <p:nvSpPr>
          <p:cNvPr id="3764" name="Google Shape;3764;p69"/>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765" name="Google Shape;3765;p69"/>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Approaches of rendering sites</a:t>
            </a:r>
            <a:endParaRPr sz="3000"/>
          </a:p>
        </p:txBody>
      </p:sp>
      <p:sp>
        <p:nvSpPr>
          <p:cNvPr id="3766" name="Google Shape;3766;p69"/>
          <p:cNvSpPr txBox="1"/>
          <p:nvPr/>
        </p:nvSpPr>
        <p:spPr>
          <a:xfrm>
            <a:off x="311700" y="1029375"/>
            <a:ext cx="85023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Two </a:t>
            </a:r>
            <a:r>
              <a:rPr lang="en">
                <a:solidFill>
                  <a:schemeClr val="dk1"/>
                </a:solidFill>
                <a:latin typeface="Lexend Light"/>
                <a:ea typeface="Lexend Light"/>
                <a:cs typeface="Lexend Light"/>
                <a:sym typeface="Lexend Light"/>
              </a:rPr>
              <a:t>common</a:t>
            </a:r>
            <a:r>
              <a:rPr lang="en">
                <a:solidFill>
                  <a:schemeClr val="dk1"/>
                </a:solidFill>
                <a:latin typeface="Lexend Light"/>
                <a:ea typeface="Lexend Light"/>
                <a:cs typeface="Lexend Light"/>
                <a:sym typeface="Lexend Light"/>
              </a:rPr>
              <a:t> types of rendering exists: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a:ea typeface="Lexend"/>
                <a:cs typeface="Lexend"/>
                <a:sym typeface="Lexend"/>
              </a:rPr>
              <a:t>Client-Side Rendering (CSR)</a:t>
            </a: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The server sends a bare-bones HTML file and JavaScript bundles, and the browser dynamically generates the final HTML. Initial load time is higher but subsequent loads are faster. Poor SEO performance unless server-side pre-rendering or hydration techniques are used, as search engines may struggle with JavaScript-heavy content</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a:ea typeface="Lexend"/>
                <a:cs typeface="Lexend"/>
                <a:sym typeface="Lexend"/>
              </a:rPr>
              <a:t>Server-Side Rendering (SSR)</a:t>
            </a: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SSR generates the content on the server and sends fully-rendered HTML to the client. The browser displays the content immediately. Better SEO performance because search engine crawlers can easily index the fully-rendered HTML.</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a:ea typeface="Lexend"/>
                <a:cs typeface="Lexend"/>
                <a:sym typeface="Lexend"/>
              </a:rPr>
              <a:t>Q</a:t>
            </a:r>
            <a:r>
              <a:rPr lang="en">
                <a:solidFill>
                  <a:schemeClr val="dk1"/>
                </a:solidFill>
                <a:latin typeface="Lexend Light"/>
                <a:ea typeface="Lexend Light"/>
                <a:cs typeface="Lexend Light"/>
                <a:sym typeface="Lexend Light"/>
              </a:rPr>
              <a:t>: Which technique has the higher network overhead?</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Read more: </a:t>
            </a:r>
            <a:r>
              <a:rPr lang="en" u="sng">
                <a:solidFill>
                  <a:srgbClr val="0000F0"/>
                </a:solidFill>
                <a:latin typeface="Lexend Light"/>
                <a:ea typeface="Lexend Light"/>
                <a:cs typeface="Lexend Light"/>
                <a:sym typeface="Lexend Light"/>
                <a:hlinkClick r:id="rId3">
                  <a:extLst>
                    <a:ext uri="{A12FA001-AC4F-418D-AE19-62706E023703}">
                      <ahyp:hlinkClr val="tx"/>
                    </a:ext>
                  </a:extLst>
                </a:hlinkClick>
              </a:rPr>
              <a:t>Understanding the Difference between CSR and SSR Rendering </a:t>
            </a:r>
            <a:endParaRPr>
              <a:solidFill>
                <a:srgbClr val="0000F0"/>
              </a:solidFill>
              <a:latin typeface="Lexend Light"/>
              <a:ea typeface="Lexend Light"/>
              <a:cs typeface="Lexend Light"/>
              <a:sym typeface="Lexen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0" name="Shape 3770"/>
        <p:cNvGrpSpPr/>
        <p:nvPr/>
      </p:nvGrpSpPr>
      <p:grpSpPr>
        <a:xfrm>
          <a:off x="0" y="0"/>
          <a:ext cx="0" cy="0"/>
          <a:chOff x="0" y="0"/>
          <a:chExt cx="0" cy="0"/>
        </a:xfrm>
      </p:grpSpPr>
      <p:sp>
        <p:nvSpPr>
          <p:cNvPr id="3771" name="Google Shape;3771;p70"/>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pic>
        <p:nvPicPr>
          <p:cNvPr id="3772" name="Google Shape;3772;p70"/>
          <p:cNvPicPr preferRelativeResize="0"/>
          <p:nvPr/>
        </p:nvPicPr>
        <p:blipFill>
          <a:blip r:embed="rId3">
            <a:alphaModFix/>
          </a:blip>
          <a:stretch>
            <a:fillRect/>
          </a:stretch>
        </p:blipFill>
        <p:spPr>
          <a:xfrm>
            <a:off x="317950" y="842388"/>
            <a:ext cx="8438151" cy="3915926"/>
          </a:xfrm>
          <a:prstGeom prst="rect">
            <a:avLst/>
          </a:prstGeom>
          <a:noFill/>
          <a:ln>
            <a:noFill/>
          </a:ln>
        </p:spPr>
      </p:pic>
      <p:sp>
        <p:nvSpPr>
          <p:cNvPr id="3773" name="Google Shape;3773;p70"/>
          <p:cNvSpPr txBox="1"/>
          <p:nvPr>
            <p:ph type="title"/>
          </p:nvPr>
        </p:nvSpPr>
        <p:spPr>
          <a:xfrm>
            <a:off x="208725" y="344175"/>
            <a:ext cx="79332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Full-stack application in a nutshell</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7" name="Shape 3777"/>
        <p:cNvGrpSpPr/>
        <p:nvPr/>
      </p:nvGrpSpPr>
      <p:grpSpPr>
        <a:xfrm>
          <a:off x="0" y="0"/>
          <a:ext cx="0" cy="0"/>
          <a:chOff x="0" y="0"/>
          <a:chExt cx="0" cy="0"/>
        </a:xfrm>
      </p:grpSpPr>
      <p:sp>
        <p:nvSpPr>
          <p:cNvPr id="3778" name="Google Shape;3778;p71"/>
          <p:cNvSpPr txBox="1"/>
          <p:nvPr/>
        </p:nvSpPr>
        <p:spPr>
          <a:xfrm>
            <a:off x="311700" y="1029375"/>
            <a:ext cx="85023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AutoNum type="arabicPeriod"/>
            </a:pPr>
            <a:r>
              <a:rPr lang="en">
                <a:solidFill>
                  <a:schemeClr val="dk1"/>
                </a:solidFill>
                <a:latin typeface="Lexend"/>
                <a:ea typeface="Lexend"/>
                <a:cs typeface="Lexend"/>
                <a:sym typeface="Lexend"/>
              </a:rPr>
              <a:t>DNS (Domain name system)</a:t>
            </a:r>
            <a:r>
              <a:rPr lang="en">
                <a:solidFill>
                  <a:schemeClr val="dk1"/>
                </a:solidFill>
                <a:latin typeface="Lexend Light"/>
                <a:ea typeface="Lexend Light"/>
                <a:cs typeface="Lexend Light"/>
                <a:sym typeface="Lexend Light"/>
              </a:rPr>
              <a:t>: DNS resolves the human-readable domain name (e.g., www.example.com) into the IP address of the load balancer or the server it points to.</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AutoNum type="arabicPeriod"/>
            </a:pPr>
            <a:r>
              <a:rPr lang="en">
                <a:solidFill>
                  <a:schemeClr val="dk1"/>
                </a:solidFill>
                <a:latin typeface="Lexend"/>
                <a:ea typeface="Lexend"/>
                <a:cs typeface="Lexend"/>
                <a:sym typeface="Lexend"/>
              </a:rPr>
              <a:t>Load balancers</a:t>
            </a:r>
            <a:r>
              <a:rPr lang="en">
                <a:solidFill>
                  <a:schemeClr val="dk1"/>
                </a:solidFill>
                <a:latin typeface="Lexend Light"/>
                <a:ea typeface="Lexend Light"/>
                <a:cs typeface="Lexend Light"/>
                <a:sym typeface="Lexend Light"/>
              </a:rPr>
              <a:t>: </a:t>
            </a:r>
            <a:r>
              <a:rPr lang="en">
                <a:solidFill>
                  <a:schemeClr val="dk1"/>
                </a:solidFill>
                <a:latin typeface="Lexend Light"/>
                <a:ea typeface="Lexend Light"/>
                <a:cs typeface="Lexend Light"/>
                <a:sym typeface="Lexend Light"/>
              </a:rPr>
              <a:t>Distributes incoming client requests across multiple backend servers and ensures no single server is overloaded. Provides high availability and fault tolerance by redirecting traffic from a failed server to healthy servers.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AutoNum type="arabicPeriod"/>
            </a:pPr>
            <a:r>
              <a:rPr lang="en">
                <a:solidFill>
                  <a:schemeClr val="dk1"/>
                </a:solidFill>
                <a:latin typeface="Lexend"/>
                <a:ea typeface="Lexend"/>
                <a:cs typeface="Lexend"/>
                <a:sym typeface="Lexend"/>
              </a:rPr>
              <a:t>Messaging queue:</a:t>
            </a:r>
            <a:r>
              <a:rPr lang="en">
                <a:solidFill>
                  <a:schemeClr val="dk1"/>
                </a:solidFill>
                <a:latin typeface="Lexend"/>
                <a:ea typeface="Lexend"/>
                <a:cs typeface="Lexend"/>
                <a:sym typeface="Lexend"/>
              </a:rPr>
              <a:t> </a:t>
            </a:r>
            <a:r>
              <a:rPr lang="en">
                <a:solidFill>
                  <a:schemeClr val="dk1"/>
                </a:solidFill>
                <a:latin typeface="Lexend Light"/>
                <a:ea typeface="Lexend Light"/>
                <a:cs typeface="Lexend Light"/>
                <a:sym typeface="Lexend Light"/>
              </a:rPr>
              <a:t>Acts as a message broker to handle asynchronous communication. Backend Servers send tasks or events (e.g., data processing, email notifications) to the queue. The queue takes these tasks, send them to the microservices. It helps decouple the services and enable asynchronous communication.</a:t>
            </a:r>
            <a:br>
              <a:rPr lang="en">
                <a:solidFill>
                  <a:schemeClr val="dk1"/>
                </a:solidFill>
                <a:latin typeface="Lexend Light"/>
                <a:ea typeface="Lexend Light"/>
                <a:cs typeface="Lexend Light"/>
                <a:sym typeface="Lexend Light"/>
              </a:rPr>
            </a:br>
            <a:r>
              <a:rPr i="1" lang="en">
                <a:solidFill>
                  <a:schemeClr val="dk1"/>
                </a:solidFill>
                <a:latin typeface="Lexend Light"/>
                <a:ea typeface="Lexend Light"/>
                <a:cs typeface="Lexend Light"/>
                <a:sym typeface="Lexend Light"/>
              </a:rPr>
              <a:t>Without a queue, service A must know how to communicate with service B and it must wait for Service B to process the request and respond, causing delays.</a:t>
            </a:r>
            <a:endParaRPr i="1">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a:ea typeface="Lexend"/>
                <a:cs typeface="Lexend"/>
                <a:sym typeface="Lexend"/>
              </a:rPr>
              <a:t>Micro-services: </a:t>
            </a:r>
            <a:r>
              <a:rPr lang="en">
                <a:solidFill>
                  <a:schemeClr val="dk1"/>
                </a:solidFill>
                <a:latin typeface="Lexend Light"/>
                <a:ea typeface="Lexend Light"/>
                <a:cs typeface="Lexend Light"/>
                <a:sym typeface="Lexend Light"/>
              </a:rPr>
              <a:t>collection of small, independently deployable services. Each service focuses on a specific business logic. Each service is isolated and can scale independently based on its workload.</a:t>
            </a:r>
            <a:endParaRPr>
              <a:solidFill>
                <a:schemeClr val="dk1"/>
              </a:solidFill>
              <a:latin typeface="Lexend Light"/>
              <a:ea typeface="Lexend Light"/>
              <a:cs typeface="Lexend Light"/>
              <a:sym typeface="Lexend Light"/>
            </a:endParaRPr>
          </a:p>
        </p:txBody>
      </p:sp>
      <p:sp>
        <p:nvSpPr>
          <p:cNvPr id="3779" name="Google Shape;3779;p71"/>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780" name="Google Shape;3780;p71"/>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Common Components</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4" name="Shape 3784"/>
        <p:cNvGrpSpPr/>
        <p:nvPr/>
      </p:nvGrpSpPr>
      <p:grpSpPr>
        <a:xfrm>
          <a:off x="0" y="0"/>
          <a:ext cx="0" cy="0"/>
          <a:chOff x="0" y="0"/>
          <a:chExt cx="0" cy="0"/>
        </a:xfrm>
      </p:grpSpPr>
      <p:sp>
        <p:nvSpPr>
          <p:cNvPr id="3785" name="Google Shape;3785;p72"/>
          <p:cNvSpPr txBox="1"/>
          <p:nvPr/>
        </p:nvSpPr>
        <p:spPr>
          <a:xfrm>
            <a:off x="311700" y="1029375"/>
            <a:ext cx="8502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Frameworks are a pre-built software structure or foundation designed to simplify and standardize the development of application. They offer ready-to-use components, libraries, and modules, saving time on repetitive tasks.</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Examples of popular web frameworks include NextJs, AngularJs,</a:t>
            </a:r>
            <a:r>
              <a:rPr lang="en">
                <a:solidFill>
                  <a:schemeClr val="dk1"/>
                </a:solidFill>
                <a:latin typeface="Lexend Medium"/>
                <a:ea typeface="Lexend Medium"/>
                <a:cs typeface="Lexend Medium"/>
                <a:sym typeface="Lexend Medium"/>
              </a:rPr>
              <a:t> Laravel (for PHP) </a:t>
            </a:r>
            <a:r>
              <a:rPr lang="en">
                <a:solidFill>
                  <a:schemeClr val="dk1"/>
                </a:solidFill>
                <a:latin typeface="Lexend Light"/>
                <a:ea typeface="Lexend Light"/>
                <a:cs typeface="Lexend Light"/>
                <a:sym typeface="Lexend Light"/>
              </a:rPr>
              <a:t>etc.</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SS: </a:t>
            </a:r>
            <a:r>
              <a:rPr lang="en" u="sng">
                <a:solidFill>
                  <a:srgbClr val="0000F0"/>
                </a:solidFill>
                <a:latin typeface="Lexend Light"/>
                <a:ea typeface="Lexend Light"/>
                <a:cs typeface="Lexend Light"/>
                <a:sym typeface="Lexend Light"/>
                <a:hlinkClick r:id="rId3">
                  <a:extLst>
                    <a:ext uri="{A12FA001-AC4F-418D-AE19-62706E023703}">
                      <ahyp:hlinkClr val="tx"/>
                    </a:ext>
                  </a:extLst>
                </a:hlinkClick>
              </a:rPr>
              <a:t>Libraries vs Frameworks</a:t>
            </a:r>
            <a:endParaRPr>
              <a:solidFill>
                <a:srgbClr val="0000F0"/>
              </a:solidFill>
              <a:latin typeface="Lexend Light"/>
              <a:ea typeface="Lexend Light"/>
              <a:cs typeface="Lexend Light"/>
              <a:sym typeface="Lexend Light"/>
            </a:endParaRPr>
          </a:p>
        </p:txBody>
      </p:sp>
      <p:sp>
        <p:nvSpPr>
          <p:cNvPr id="3786" name="Google Shape;3786;p72"/>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787" name="Google Shape;3787;p72"/>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What are Frameworks?</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1" name="Shape 3791"/>
        <p:cNvGrpSpPr/>
        <p:nvPr/>
      </p:nvGrpSpPr>
      <p:grpSpPr>
        <a:xfrm>
          <a:off x="0" y="0"/>
          <a:ext cx="0" cy="0"/>
          <a:chOff x="0" y="0"/>
          <a:chExt cx="0" cy="0"/>
        </a:xfrm>
      </p:grpSpPr>
      <p:sp>
        <p:nvSpPr>
          <p:cNvPr id="3792" name="Google Shape;3792;p73"/>
          <p:cNvSpPr txBox="1"/>
          <p:nvPr/>
        </p:nvSpPr>
        <p:spPr>
          <a:xfrm>
            <a:off x="311700" y="1029375"/>
            <a:ext cx="85023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Laravel is a</a:t>
            </a:r>
            <a:r>
              <a:rPr i="1" lang="en">
                <a:solidFill>
                  <a:schemeClr val="dk1"/>
                </a:solidFill>
                <a:latin typeface="Lexend Light"/>
                <a:ea typeface="Lexend Light"/>
                <a:cs typeface="Lexend Light"/>
                <a:sym typeface="Lexend Light"/>
              </a:rPr>
              <a:t> backend framework</a:t>
            </a:r>
            <a:r>
              <a:rPr lang="en">
                <a:solidFill>
                  <a:schemeClr val="dk1"/>
                </a:solidFill>
                <a:latin typeface="Lexend Light"/>
                <a:ea typeface="Lexend Light"/>
                <a:cs typeface="Lexend Light"/>
                <a:sym typeface="Lexend Light"/>
              </a:rPr>
              <a:t> that provides all of the features you need to build modern web applications, such as routing, validation, caching, queues, file storage, and more. It provides a rich set of tools and features that simplify and accelerate web development while adhering to clean and maintainable code principles. </a:t>
            </a:r>
            <a:br>
              <a:rPr lang="en">
                <a:solidFill>
                  <a:schemeClr val="dk1"/>
                </a:solidFill>
                <a:latin typeface="Lexend Light"/>
                <a:ea typeface="Lexend Light"/>
                <a:cs typeface="Lexend Light"/>
                <a:sym typeface="Lexend Light"/>
              </a:rPr>
            </a:b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Some key </a:t>
            </a:r>
            <a:r>
              <a:rPr lang="en">
                <a:solidFill>
                  <a:schemeClr val="dk1"/>
                </a:solidFill>
                <a:latin typeface="Lexend Light"/>
                <a:ea typeface="Lexend Light"/>
                <a:cs typeface="Lexend Light"/>
                <a:sym typeface="Lexend Light"/>
              </a:rPr>
              <a:t>features that comes out-of-the box include: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Light"/>
                <a:ea typeface="Lexend Light"/>
                <a:cs typeface="Lexend Light"/>
                <a:sym typeface="Lexend Light"/>
              </a:rPr>
              <a:t>Dependency injection</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Light"/>
                <a:ea typeface="Lexend Light"/>
                <a:cs typeface="Lexend Light"/>
                <a:sym typeface="Lexend Light"/>
              </a:rPr>
              <a:t>Follows the Model-View-Controller (MVC) design pattern, separating the application's logic, presentation, and data layers for better organization.</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Light"/>
                <a:ea typeface="Lexend Light"/>
                <a:cs typeface="Lexend Light"/>
                <a:sym typeface="Lexend Light"/>
              </a:rPr>
              <a:t>Offers a clean and intuitive way to define web and API routes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Light"/>
                <a:ea typeface="Lexend Light"/>
                <a:cs typeface="Lexend Light"/>
                <a:sym typeface="Lexend Light"/>
              </a:rPr>
              <a:t>Has a built-in Object-Relational Mapper (ORM) that simplifies database interactions using models that map directly to database tables.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Light"/>
                <a:ea typeface="Lexend Light"/>
                <a:cs typeface="Lexend Light"/>
                <a:sym typeface="Lexend Light"/>
              </a:rPr>
              <a:t>Comes with tools to easily implement user authentication (login, registration, password reset) and authorization (roles, permissions)</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Char char="●"/>
            </a:pPr>
            <a:r>
              <a:rPr lang="en">
                <a:solidFill>
                  <a:schemeClr val="dk1"/>
                </a:solidFill>
                <a:latin typeface="Lexend Light"/>
                <a:ea typeface="Lexend Light"/>
                <a:cs typeface="Lexend Light"/>
                <a:sym typeface="Lexend Light"/>
              </a:rPr>
              <a:t>Protects applications from common vulnerabilities like SQL injection, cross-site scripting (XSS), and cross-site request forgery (CSRF).</a:t>
            </a:r>
            <a:endParaRPr>
              <a:solidFill>
                <a:schemeClr val="dk1"/>
              </a:solidFill>
              <a:latin typeface="Lexend Light"/>
              <a:ea typeface="Lexend Light"/>
              <a:cs typeface="Lexend Light"/>
              <a:sym typeface="Lexend Light"/>
            </a:endParaRPr>
          </a:p>
        </p:txBody>
      </p:sp>
      <p:sp>
        <p:nvSpPr>
          <p:cNvPr id="3793" name="Google Shape;3793;p73"/>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794" name="Google Shape;3794;p73"/>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Introduction to Laravel</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8" name="Shape 3798"/>
        <p:cNvGrpSpPr/>
        <p:nvPr/>
      </p:nvGrpSpPr>
      <p:grpSpPr>
        <a:xfrm>
          <a:off x="0" y="0"/>
          <a:ext cx="0" cy="0"/>
          <a:chOff x="0" y="0"/>
          <a:chExt cx="0" cy="0"/>
        </a:xfrm>
      </p:grpSpPr>
      <p:sp>
        <p:nvSpPr>
          <p:cNvPr id="3799" name="Google Shape;3799;p74"/>
          <p:cNvSpPr txBox="1"/>
          <p:nvPr/>
        </p:nvSpPr>
        <p:spPr>
          <a:xfrm>
            <a:off x="311700" y="1029375"/>
            <a:ext cx="8502300" cy="385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To install laravel, the following needs to be installed: PHP, composer, and laravel installer.</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Open a windows powershell as administrator and run the following command to install both PHP and composer:</a:t>
            </a:r>
            <a:br>
              <a:rPr lang="en">
                <a:solidFill>
                  <a:schemeClr val="dk1"/>
                </a:solidFill>
                <a:latin typeface="Lexend Light"/>
                <a:ea typeface="Lexend Light"/>
                <a:cs typeface="Lexend Light"/>
                <a:sym typeface="Lexend Light"/>
              </a:rPr>
            </a:br>
            <a:endParaRPr>
              <a:solidFill>
                <a:schemeClr val="dk1"/>
              </a:solidFill>
              <a:latin typeface="Lexend Light"/>
              <a:ea typeface="Lexend Light"/>
              <a:cs typeface="Lexend Light"/>
              <a:sym typeface="Lexend Light"/>
            </a:endParaRPr>
          </a:p>
          <a:p>
            <a:pPr indent="0" lvl="0" marL="457200" rtl="0" algn="l">
              <a:spcBef>
                <a:spcPts val="0"/>
              </a:spcBef>
              <a:spcAft>
                <a:spcPts val="0"/>
              </a:spcAft>
              <a:buNone/>
            </a:pPr>
            <a:r>
              <a:rPr i="1" lang="en" sz="900">
                <a:latin typeface="Roboto Mono"/>
                <a:ea typeface="Roboto Mono"/>
                <a:cs typeface="Roboto Mono"/>
                <a:sym typeface="Roboto Mono"/>
              </a:rPr>
              <a:t>Set-ExecutionPolicy Bypass </a:t>
            </a:r>
            <a:r>
              <a:rPr i="1" lang="en" sz="900">
                <a:solidFill>
                  <a:srgbClr val="0000C0"/>
                </a:solidFill>
                <a:latin typeface="Roboto Mono"/>
                <a:ea typeface="Roboto Mono"/>
                <a:cs typeface="Roboto Mono"/>
                <a:sym typeface="Roboto Mono"/>
              </a:rPr>
              <a:t>-Scope</a:t>
            </a:r>
            <a:r>
              <a:rPr i="1" lang="en" sz="900">
                <a:latin typeface="Roboto Mono"/>
                <a:ea typeface="Roboto Mono"/>
                <a:cs typeface="Roboto Mono"/>
                <a:sym typeface="Roboto Mono"/>
              </a:rPr>
              <a:t> Process </a:t>
            </a:r>
            <a:r>
              <a:rPr i="1" lang="en" sz="900">
                <a:solidFill>
                  <a:srgbClr val="0000C0"/>
                </a:solidFill>
                <a:latin typeface="Roboto Mono"/>
                <a:ea typeface="Roboto Mono"/>
                <a:cs typeface="Roboto Mono"/>
                <a:sym typeface="Roboto Mono"/>
              </a:rPr>
              <a:t>-Force</a:t>
            </a:r>
            <a:r>
              <a:rPr i="1" lang="en" sz="900">
                <a:latin typeface="Roboto Mono"/>
                <a:ea typeface="Roboto Mono"/>
                <a:cs typeface="Roboto Mono"/>
                <a:sym typeface="Roboto Mono"/>
              </a:rPr>
              <a:t>; [System.Net.ServicePointManager]::SecurityProtocol </a:t>
            </a:r>
            <a:r>
              <a:rPr b="1" i="1" lang="en" sz="900">
                <a:solidFill>
                  <a:srgbClr val="EE11FF"/>
                </a:solidFill>
                <a:latin typeface="Roboto Mono"/>
                <a:ea typeface="Roboto Mono"/>
                <a:cs typeface="Roboto Mono"/>
                <a:sym typeface="Roboto Mono"/>
              </a:rPr>
              <a:t>=</a:t>
            </a:r>
            <a:r>
              <a:rPr i="1" lang="en" sz="900">
                <a:latin typeface="Roboto Mono"/>
                <a:ea typeface="Roboto Mono"/>
                <a:cs typeface="Roboto Mono"/>
                <a:sym typeface="Roboto Mono"/>
              </a:rPr>
              <a:t> [System.Net.ServicePointManager]::SecurityProtocol </a:t>
            </a:r>
            <a:r>
              <a:rPr i="1" lang="en" sz="900">
                <a:solidFill>
                  <a:srgbClr val="0000C0"/>
                </a:solidFill>
                <a:latin typeface="Roboto Mono"/>
                <a:ea typeface="Roboto Mono"/>
                <a:cs typeface="Roboto Mono"/>
                <a:sym typeface="Roboto Mono"/>
              </a:rPr>
              <a:t>-bor</a:t>
            </a:r>
            <a:r>
              <a:rPr i="1" lang="en" sz="900">
                <a:latin typeface="Roboto Mono"/>
                <a:ea typeface="Roboto Mono"/>
                <a:cs typeface="Roboto Mono"/>
                <a:sym typeface="Roboto Mono"/>
              </a:rPr>
              <a:t> </a:t>
            </a:r>
            <a:r>
              <a:rPr i="1" lang="en" sz="900">
                <a:solidFill>
                  <a:srgbClr val="106040"/>
                </a:solidFill>
                <a:latin typeface="Roboto Mono"/>
                <a:ea typeface="Roboto Mono"/>
                <a:cs typeface="Roboto Mono"/>
                <a:sym typeface="Roboto Mono"/>
              </a:rPr>
              <a:t>3072</a:t>
            </a:r>
            <a:r>
              <a:rPr i="1" lang="en" sz="900">
                <a:latin typeface="Roboto Mono"/>
                <a:ea typeface="Roboto Mono"/>
                <a:cs typeface="Roboto Mono"/>
                <a:sym typeface="Roboto Mono"/>
              </a:rPr>
              <a:t>; iex ((New-Object System.Net.WebClient).DownloadString(</a:t>
            </a:r>
            <a:r>
              <a:rPr i="1" lang="en" sz="900">
                <a:solidFill>
                  <a:srgbClr val="A01010"/>
                </a:solidFill>
                <a:latin typeface="Roboto Mono"/>
                <a:ea typeface="Roboto Mono"/>
                <a:cs typeface="Roboto Mono"/>
                <a:sym typeface="Roboto Mono"/>
              </a:rPr>
              <a:t>'https://php.new/install/windows/8.4'</a:t>
            </a:r>
            <a:r>
              <a:rPr i="1" lang="en" sz="900">
                <a:latin typeface="Roboto Mono"/>
                <a:ea typeface="Roboto Mono"/>
                <a:cs typeface="Roboto Mono"/>
                <a:sym typeface="Roboto Mono"/>
              </a:rPr>
              <a:t>))</a:t>
            </a:r>
            <a:endParaRPr i="1" sz="900">
              <a:latin typeface="Roboto Mono"/>
              <a:ea typeface="Roboto Mono"/>
              <a:cs typeface="Roboto Mono"/>
              <a:sym typeface="Roboto Mono"/>
            </a:endParaRPr>
          </a:p>
          <a:p>
            <a:pPr indent="0" lvl="0" marL="457200" rtl="0" algn="l">
              <a:spcBef>
                <a:spcPts val="0"/>
              </a:spcBef>
              <a:spcAft>
                <a:spcPts val="0"/>
              </a:spcAft>
              <a:buNone/>
            </a:pPr>
            <a:r>
              <a:t/>
            </a:r>
            <a:endParaRPr>
              <a:solidFill>
                <a:schemeClr val="dk1"/>
              </a:solidFill>
              <a:latin typeface="Lexend Light"/>
              <a:ea typeface="Lexend Light"/>
              <a:cs typeface="Lexend Light"/>
              <a:sym typeface="Lexend Light"/>
            </a:endParaRPr>
          </a:p>
          <a:p>
            <a:pPr indent="-317500" lvl="0" marL="457200" rtl="0" algn="l">
              <a:spcBef>
                <a:spcPts val="0"/>
              </a:spcBef>
              <a:spcAft>
                <a:spcPts val="0"/>
              </a:spcAft>
              <a:buClr>
                <a:schemeClr val="dk1"/>
              </a:buClr>
              <a:buSzPts val="1400"/>
              <a:buFont typeface="Lexend Light"/>
              <a:buAutoNum type="arabicPeriod"/>
            </a:pPr>
            <a:r>
              <a:rPr lang="en">
                <a:solidFill>
                  <a:schemeClr val="dk1"/>
                </a:solidFill>
                <a:latin typeface="Lexend Light"/>
                <a:ea typeface="Lexend Light"/>
                <a:cs typeface="Lexend Light"/>
                <a:sym typeface="Lexend Light"/>
              </a:rPr>
              <a:t>Install laravel globally with this command [optional]: </a:t>
            </a:r>
            <a:br>
              <a:rPr lang="en">
                <a:solidFill>
                  <a:schemeClr val="dk1"/>
                </a:solidFill>
                <a:latin typeface="Lexend Light"/>
                <a:ea typeface="Lexend Light"/>
                <a:cs typeface="Lexend Light"/>
                <a:sym typeface="Lexend Light"/>
              </a:rPr>
            </a:br>
            <a:br>
              <a:rPr lang="en">
                <a:solidFill>
                  <a:schemeClr val="dk1"/>
                </a:solidFill>
                <a:latin typeface="Lexend Light"/>
                <a:ea typeface="Lexend Light"/>
                <a:cs typeface="Lexend Light"/>
                <a:sym typeface="Lexend Light"/>
              </a:rPr>
            </a:br>
            <a:r>
              <a:rPr i="1" lang="en" sz="900">
                <a:latin typeface="Roboto Mono"/>
                <a:ea typeface="Roboto Mono"/>
                <a:cs typeface="Roboto Mono"/>
                <a:sym typeface="Roboto Mono"/>
              </a:rPr>
              <a:t>composer global require laravel/installer</a:t>
            </a:r>
            <a:endParaRPr i="1" sz="900">
              <a:latin typeface="Roboto Mono"/>
              <a:ea typeface="Roboto Mono"/>
              <a:cs typeface="Roboto Mono"/>
              <a:sym typeface="Roboto Mono"/>
            </a:endParaRPr>
          </a:p>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a:p>
            <a:pPr indent="0" lvl="0" marL="0" rtl="0" algn="l">
              <a:spcBef>
                <a:spcPts val="0"/>
              </a:spcBef>
              <a:spcAft>
                <a:spcPts val="0"/>
              </a:spcAft>
              <a:buNone/>
            </a:pPr>
            <a:r>
              <a:rPr lang="en">
                <a:solidFill>
                  <a:schemeClr val="dk1"/>
                </a:solidFill>
                <a:latin typeface="Lexend Light"/>
                <a:ea typeface="Lexend Light"/>
                <a:cs typeface="Lexend Light"/>
                <a:sym typeface="Lexend Light"/>
              </a:rPr>
              <a:t>In a new command prompt, type </a:t>
            </a:r>
            <a:r>
              <a:rPr i="1" lang="en">
                <a:solidFill>
                  <a:schemeClr val="dk1"/>
                </a:solidFill>
                <a:latin typeface="Roboto Mono"/>
                <a:ea typeface="Roboto Mono"/>
                <a:cs typeface="Roboto Mono"/>
                <a:sym typeface="Roboto Mono"/>
              </a:rPr>
              <a:t>composer -v</a:t>
            </a:r>
            <a:r>
              <a:rPr lang="en">
                <a:solidFill>
                  <a:schemeClr val="dk1"/>
                </a:solidFill>
                <a:latin typeface="Lexend Light"/>
                <a:ea typeface="Lexend Light"/>
                <a:cs typeface="Lexend Light"/>
                <a:sym typeface="Lexend Light"/>
              </a:rPr>
              <a:t> to check if it has installed successfully.</a:t>
            </a:r>
            <a:endParaRPr>
              <a:solidFill>
                <a:schemeClr val="dk1"/>
              </a:solidFill>
              <a:latin typeface="Lexend Light"/>
              <a:ea typeface="Lexend Light"/>
              <a:cs typeface="Lexend Light"/>
              <a:sym typeface="Lexend Light"/>
            </a:endParaRPr>
          </a:p>
        </p:txBody>
      </p:sp>
      <p:sp>
        <p:nvSpPr>
          <p:cNvPr id="3800" name="Google Shape;3800;p74"/>
          <p:cNvSpPr txBox="1"/>
          <p:nvPr>
            <p:ph idx="4294967295" type="body"/>
          </p:nvPr>
        </p:nvSpPr>
        <p:spPr>
          <a:xfrm>
            <a:off x="-100" y="4882500"/>
            <a:ext cx="9144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solidFill>
                  <a:schemeClr val="lt1"/>
                </a:solidFill>
              </a:rPr>
              <a:t>Prepared by: Ali Ahnaf</a:t>
            </a:r>
            <a:endParaRPr>
              <a:solidFill>
                <a:schemeClr val="lt1"/>
              </a:solidFill>
            </a:endParaRPr>
          </a:p>
          <a:p>
            <a:pPr indent="0" lvl="0" marL="0" rtl="0" algn="ctr">
              <a:spcBef>
                <a:spcPts val="0"/>
              </a:spcBef>
              <a:spcAft>
                <a:spcPts val="0"/>
              </a:spcAft>
              <a:buClr>
                <a:schemeClr val="dk1"/>
              </a:buClr>
              <a:buSzPts val="1100"/>
              <a:buNone/>
            </a:pPr>
            <a:r>
              <a:t/>
            </a:r>
            <a:endParaRPr>
              <a:solidFill>
                <a:schemeClr val="lt1"/>
              </a:solidFill>
            </a:endParaRPr>
          </a:p>
        </p:txBody>
      </p:sp>
      <p:sp>
        <p:nvSpPr>
          <p:cNvPr id="3801" name="Google Shape;3801;p74"/>
          <p:cNvSpPr txBox="1"/>
          <p:nvPr>
            <p:ph type="title"/>
          </p:nvPr>
        </p:nvSpPr>
        <p:spPr>
          <a:xfrm>
            <a:off x="208725" y="344175"/>
            <a:ext cx="6391800" cy="68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t>Installation guide</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