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68" d="100"/>
          <a:sy n="68" d="100"/>
        </p:scale>
        <p:origin x="17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0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h09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中華旅行社銷售業績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E-424B-BE42-71498B9C7F2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E-424B-BE42-71498B9C7F2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1E-424B-BE42-71498B9C7F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7843664"/>
        <c:axId val="1497844080"/>
      </c:barChart>
      <c:catAx>
        <c:axId val="149784366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7844080"/>
        <c:crosses val="autoZero"/>
        <c:auto val="1"/>
        <c:lblAlgn val="ctr"/>
        <c:lblOffset val="100"/>
        <c:noMultiLvlLbl val="0"/>
      </c:catAx>
      <c:valAx>
        <c:axId val="14978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  <a:r>
                  <a:rPr lang="en-US" altLang="zh-TW"/>
                  <a:t>(</a:t>
                </a:r>
                <a:r>
                  <a:rPr lang="zh-TW" altLang="en-US"/>
                  <a:t>千元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784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/>
              <a:t>中華旅行社銷售情形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28-4F51-86C2-A099BDD3FAD9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28-4F51-86C2-A099BDD3F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5385728"/>
        <c:axId val="1775387392"/>
      </c:barChart>
      <c:lineChart>
        <c:grouping val="standar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28-4F51-86C2-A099BDD3FAD9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28-4F51-86C2-A099BDD3F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385728"/>
        <c:axId val="1775387392"/>
      </c:lineChart>
      <c:catAx>
        <c:axId val="177538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775387392"/>
        <c:crosses val="autoZero"/>
        <c:auto val="1"/>
        <c:lblAlgn val="ctr"/>
        <c:lblOffset val="100"/>
        <c:noMultiLvlLbl val="0"/>
      </c:catAx>
      <c:valAx>
        <c:axId val="1775387392"/>
        <c:scaling>
          <c:orientation val="minMax"/>
        </c:scaling>
        <c:delete val="0"/>
        <c:axPos val="l"/>
        <c:majorGridlines/>
        <c:numFmt formatCode="#,##0" sourceLinked="1"/>
        <c:majorTickMark val="none"/>
        <c:minorTickMark val="none"/>
        <c:tickLblPos val="nextTo"/>
        <c:crossAx val="1775385728"/>
        <c:crosses val="autoZero"/>
        <c:crossBetween val="between"/>
      </c:valAx>
    </c:plotArea>
    <c:legend>
      <c:legendPos val="b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C-4481-9B7F-64D5327B04B1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C-4481-9B7F-64D5327B04B1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3C-4481-9B7F-64D5327B0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8263584"/>
        <c:axId val="1468264416"/>
      </c:barChart>
      <c:catAx>
        <c:axId val="146826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68264416"/>
        <c:crosses val="autoZero"/>
        <c:auto val="1"/>
        <c:lblAlgn val="ctr"/>
        <c:lblOffset val="100"/>
        <c:noMultiLvlLbl val="0"/>
      </c:catAx>
      <c:valAx>
        <c:axId val="146826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  <a:r>
                  <a:rPr lang="en-US" altLang="zh-TW"/>
                  <a:t>(</a:t>
                </a:r>
                <a:r>
                  <a:rPr lang="zh-TW" altLang="en-US"/>
                  <a:t>千元</a:t>
                </a:r>
                <a:r>
                  <a:rPr lang="en-US" altLang="zh-TW"/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682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8801399825021871E-2"/>
          <c:y val="5.5555555555555552E-2"/>
          <c:w val="0.83064304461942262"/>
          <c:h val="0.89814814814814814"/>
        </c:manualLayout>
      </c:layout>
      <c:pie3DChart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096-4F93-BF90-EE9DB52B65B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096-4F93-BF90-EE9DB52B65B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096-4F93-BF90-EE9DB52B65B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096-4F93-BF90-EE9DB52B65B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096-4F93-BF90-EE9DB52B65B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096-4F93-BF90-EE9DB52B6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096-4F93-BF90-EE9DB52B65B3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E-6096-4F93-BF90-EE9DB52B65B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6096-4F93-BF90-EE9DB52B65B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6096-4F93-BF90-EE9DB52B65B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6096-4F93-BF90-EE9DB52B65B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6096-4F93-BF90-EE9DB52B65B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6096-4F93-BF90-EE9DB52B6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096-4F93-BF90-EE9DB52B65B3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6096-4F93-BF90-EE9DB52B65B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6096-4F93-BF90-EE9DB52B65B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6096-4F93-BF90-EE9DB52B65B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6096-4F93-BF90-EE9DB52B65B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6096-4F93-BF90-EE9DB52B65B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6096-4F93-BF90-EE9DB52B6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6096-4F93-BF90-EE9DB52B65B3}"/>
            </c:ext>
          </c:extLst>
        </c:ser>
        <c:dLbls>
          <c:dLblPos val="ctr"/>
          <c:showLegendKey val="0"/>
          <c:showVal val="1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9A-4C0E-8496-78D59D2AEC6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9A-4C0E-8496-78D59D2AEC6E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9A-4C0E-8496-78D59D2AEC6E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9A-4C0E-8496-78D59D2AEC6E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9A-4C0E-8496-78D59D2AEC6E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9A-4C0E-8496-78D59D2AEC6E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9A-4C0E-8496-78D59D2AEC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99A-4C0E-8496-78D59D2AEC6E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99A-4C0E-8496-78D59D2AEC6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99A-4C0E-8496-78D59D2AEC6E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99A-4C0E-8496-78D59D2AEC6E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99A-4C0E-8496-78D59D2AEC6E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99A-4C0E-8496-78D59D2AEC6E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F99A-4C0E-8496-78D59D2AEC6E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F99A-4C0E-8496-78D59D2AEC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F99A-4C0E-8496-78D59D2AEC6E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99A-4C0E-8496-78D59D2AEC6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99A-4C0E-8496-78D59D2AEC6E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99A-4C0E-8496-78D59D2AEC6E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99A-4C0E-8496-78D59D2AEC6E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99A-4C0E-8496-78D59D2AEC6E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99A-4C0E-8496-78D59D2AEC6E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F99A-4C0E-8496-78D59D2AEC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F99A-4C0E-8496-78D59D2AEC6E}"/>
            </c:ext>
          </c:extLst>
        </c:ser>
        <c:dLbls>
          <c:dLblPos val="bestFit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333333333332E-3"/>
          <c:y val="0.23192184310294542"/>
          <c:w val="0.93888888888888888"/>
          <c:h val="0.66622630504520264"/>
        </c:manualLayout>
      </c:layout>
      <c:pie3DChart>
        <c:varyColors val="1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A1B0-45D5-99E8-7D54C96CC5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1B0-45D5-99E8-7D54C96CC5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A1B0-45D5-99E8-7D54C96CC5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A1B0-45D5-99E8-7D54C96CC5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A1B0-45D5-99E8-7D54C96CC5C2}"/>
              </c:ext>
            </c:extLst>
          </c:dPt>
          <c:dPt>
            <c:idx val="5"/>
            <c:bubble3D val="0"/>
            <c:explosion val="34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A1B0-45D5-99E8-7D54C96CC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1B0-45D5-99E8-7D54C96CC5C2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E-A1B0-45D5-99E8-7D54C96CC5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0-A1B0-45D5-99E8-7D54C96CC5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2-A1B0-45D5-99E8-7D54C96CC5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4-A1B0-45D5-99E8-7D54C96CC5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6-A1B0-45D5-99E8-7D54C96CC5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8-A1B0-45D5-99E8-7D54C96CC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A1B0-45D5-99E8-7D54C96CC5C2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A1B0-45D5-99E8-7D54C96CC5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A1B0-45D5-99E8-7D54C96CC5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A1B0-45D5-99E8-7D54C96CC5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A1B0-45D5-99E8-7D54C96CC5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A1B0-45D5-99E8-7D54C96CC5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A1B0-45D5-99E8-7D54C96CC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A1B0-45D5-99E8-7D54C96CC5C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服務績效表現</a:t>
            </a:r>
            <a:endParaRPr lang="en-US" alt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5-4E2B-8BD3-D9F935B7CF16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5-4E2B-8BD3-D9F935B7C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666336"/>
        <c:axId val="1770666752"/>
      </c:radarChart>
      <c:catAx>
        <c:axId val="17706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0666752"/>
        <c:crosses val="autoZero"/>
        <c:auto val="1"/>
        <c:lblAlgn val="ctr"/>
        <c:lblOffset val="100"/>
        <c:noMultiLvlLbl val="0"/>
      </c:catAx>
      <c:valAx>
        <c:axId val="177066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066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19050">
              <a:noFill/>
            </a:ln>
          </c:spPr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70-4E6F-B08B-6FB86A0AA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4171696"/>
        <c:axId val="1794169616"/>
      </c:scatterChart>
      <c:valAx>
        <c:axId val="17941716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年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94169616"/>
        <c:crosses val="autoZero"/>
        <c:crossBetween val="midCat"/>
      </c:valAx>
      <c:valAx>
        <c:axId val="1794169616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/>
                  <a:t>每月所得</a:t>
                </a:r>
              </a:p>
            </c:rich>
          </c:tx>
          <c:overlay val="0"/>
        </c:title>
        <c:numFmt formatCode="_(* #,##0_);_(* \(#,##0\);_(* &quot;-&quot;_);_(@_)" sourceLinked="1"/>
        <c:majorTickMark val="out"/>
        <c:minorTickMark val="none"/>
        <c:tickLblPos val="nextTo"/>
        <c:crossAx val="1794171696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5-4CA3-8AA0-1FB25F7FB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22614896"/>
        <c:axId val="1922614480"/>
      </c:lineChart>
      <c:dateAx>
        <c:axId val="1922614896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22614480"/>
        <c:crosses val="autoZero"/>
        <c:auto val="1"/>
        <c:lblOffset val="100"/>
        <c:baseTimeUnit val="months"/>
      </c:dateAx>
      <c:valAx>
        <c:axId val="192261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2261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中華航空股價區試圖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A-486E-A21D-A9779394C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1297072"/>
        <c:axId val="1621297488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0A-486E-A21D-A9779394C19C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0A-486E-A21D-A9779394C19C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80A-486E-A21D-A9779394C19C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80A-486E-A21D-A9779394C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621319952"/>
        <c:axId val="1621311632"/>
      </c:stockChart>
      <c:dateAx>
        <c:axId val="1621297072"/>
        <c:scaling>
          <c:orientation val="minMax"/>
        </c:scaling>
        <c:delete val="0"/>
        <c:axPos val="b"/>
        <c:numFmt formatCode="m/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1297488"/>
        <c:crosses val="autoZero"/>
        <c:auto val="1"/>
        <c:lblOffset val="100"/>
        <c:baseTimeUnit val="days"/>
      </c:dateAx>
      <c:valAx>
        <c:axId val="16212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1297072"/>
        <c:crosses val="autoZero"/>
        <c:crossBetween val="between"/>
      </c:valAx>
      <c:valAx>
        <c:axId val="16213116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21319952"/>
        <c:crosses val="max"/>
        <c:crossBetween val="between"/>
      </c:valAx>
      <c:dateAx>
        <c:axId val="1621319952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16213116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C9030E8-5FF2-9A6C-42B6-F33643096E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328406"/>
              </p:ext>
            </p:extLst>
          </p:nvPr>
        </p:nvGraphicFramePr>
        <p:xfrm>
          <a:off x="4643131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EB165998-084C-FB3B-7336-F05572B1E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535218"/>
              </p:ext>
            </p:extLst>
          </p:nvPr>
        </p:nvGraphicFramePr>
        <p:xfrm>
          <a:off x="4713936" y="33534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ED3E3415-8593-E73F-EC48-A846CE107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069159"/>
              </p:ext>
            </p:extLst>
          </p:nvPr>
        </p:nvGraphicFramePr>
        <p:xfrm>
          <a:off x="4637875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7" name="圖表 16">
            <a:extLst>
              <a:ext uri="{FF2B5EF4-FFF2-40B4-BE49-F238E27FC236}">
                <a16:creationId xmlns:a16="http://schemas.microsoft.com/office/drawing/2014/main" id="{0AE0B0E0-66F1-BADC-1301-B56BDDF36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625696"/>
              </p:ext>
            </p:extLst>
          </p:nvPr>
        </p:nvGraphicFramePr>
        <p:xfrm>
          <a:off x="4604937" y="35369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7FDD417-24F5-7AF9-07FE-95796AFA4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85161"/>
              </p:ext>
            </p:extLst>
          </p:nvPr>
        </p:nvGraphicFramePr>
        <p:xfrm>
          <a:off x="4568907" y="32647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759958F-AF81-38C8-D875-4C6EAA9D0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865889"/>
              </p:ext>
            </p:extLst>
          </p:nvPr>
        </p:nvGraphicFramePr>
        <p:xfrm>
          <a:off x="4590255" y="33116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2AEAC139-6CBC-4C1F-AF98-0D356FBF1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44849"/>
              </p:ext>
            </p:extLst>
          </p:nvPr>
        </p:nvGraphicFramePr>
        <p:xfrm>
          <a:off x="4637875" y="33909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43262009-3A72-D21E-6C2F-EB148F5DD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562921"/>
              </p:ext>
            </p:extLst>
          </p:nvPr>
        </p:nvGraphicFramePr>
        <p:xfrm>
          <a:off x="4604937" y="35200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F10D4015-D57D-D9F7-E26A-398D3E97D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49878"/>
              </p:ext>
            </p:extLst>
          </p:nvPr>
        </p:nvGraphicFramePr>
        <p:xfrm>
          <a:off x="4593129" y="32629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69FE168B-8F43-EBBD-35C4-05A444B3F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661805"/>
              </p:ext>
            </p:extLst>
          </p:nvPr>
        </p:nvGraphicFramePr>
        <p:xfrm>
          <a:off x="4592786" y="34192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684</TotalTime>
  <Words>632</Words>
  <Application>Microsoft Office PowerPoint</Application>
  <PresentationFormat>如螢幕大小 (4:3)</PresentationFormat>
  <Paragraphs>465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王睿德</cp:lastModifiedBy>
  <cp:revision>83</cp:revision>
  <dcterms:created xsi:type="dcterms:W3CDTF">2017-01-16T13:26:16Z</dcterms:created>
  <dcterms:modified xsi:type="dcterms:W3CDTF">2024-04-16T02:20:48Z</dcterms:modified>
</cp:coreProperties>
</file>