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DF98-D62F-44F6-B72A-8F0774295ED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Brain Tumor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77" y="1809958"/>
            <a:ext cx="6902933" cy="55600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97965" y="3756992"/>
            <a:ext cx="3260035" cy="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6748" y="3572326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Tumor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</a:t>
            </a:r>
            <a:r>
              <a:rPr lang="en-US" dirty="0"/>
              <a:t>C</a:t>
            </a:r>
            <a:r>
              <a:rPr lang="en-US" dirty="0" smtClean="0"/>
              <a:t>hambers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83" y="1798983"/>
            <a:ext cx="4359965" cy="43599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798983" y="3737113"/>
            <a:ext cx="4939747" cy="9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90252" y="2961861"/>
            <a:ext cx="3697357" cy="39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2270" y="336778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 chamber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8278" y="272332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 chamber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Location of Brain Tumor</vt:lpstr>
      <vt:lpstr>Heart Chambers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of Brain Tumor</dc:title>
  <dc:creator>admin</dc:creator>
  <cp:lastModifiedBy>admin</cp:lastModifiedBy>
  <cp:revision>3</cp:revision>
  <dcterms:created xsi:type="dcterms:W3CDTF">2017-03-10T21:36:28Z</dcterms:created>
  <dcterms:modified xsi:type="dcterms:W3CDTF">2017-03-10T21:43:31Z</dcterms:modified>
</cp:coreProperties>
</file>