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1" r:id="rId5"/>
    <p:sldId id="260" r:id="rId6"/>
    <p:sldId id="25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E9CD95-F4E1-4938-A124-A176D449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950" y="620785"/>
            <a:ext cx="6253993" cy="2254542"/>
          </a:xfrm>
        </p:spPr>
        <p:txBody>
          <a:bodyPr>
            <a:normAutofit/>
          </a:bodyPr>
          <a:lstStyle/>
          <a:p>
            <a:pPr algn="l"/>
            <a:r>
              <a:rPr lang="fr-FR" sz="8900" dirty="0"/>
              <a:t>FindUrDev</a:t>
            </a:r>
            <a:br>
              <a:rPr lang="fr-FR" sz="4400" dirty="0"/>
            </a:br>
            <a:r>
              <a:rPr lang="fr-FR" sz="2400" dirty="0">
                <a:solidFill>
                  <a:schemeClr val="tx1">
                    <a:lumMod val="50000"/>
                  </a:schemeClr>
                </a:solidFill>
              </a:rPr>
              <a:t>Projet Java </a:t>
            </a:r>
            <a:endParaRPr lang="fr-FR" sz="4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AE814-BDD0-4021-A0FB-15397AF3A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279" y="4513276"/>
            <a:ext cx="533400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/>
              <a:t>William Klein</a:t>
            </a:r>
          </a:p>
          <a:p>
            <a:pPr algn="l"/>
            <a:r>
              <a:rPr lang="fr-FR" dirty="0"/>
              <a:t>Guillaume Chaduc</a:t>
            </a:r>
          </a:p>
          <a:p>
            <a:pPr algn="l"/>
            <a:r>
              <a:rPr lang="fr-FR" dirty="0"/>
              <a:t>Aurélien Robier</a:t>
            </a:r>
          </a:p>
        </p:txBody>
      </p:sp>
      <p:pic>
        <p:nvPicPr>
          <p:cNvPr id="68" name="Picture 3" descr="Une image contenant ciel, objet d’extérieur, pylône, jour&#10;&#10;Description générée automatiquement">
            <a:extLst>
              <a:ext uri="{FF2B5EF4-FFF2-40B4-BE49-F238E27FC236}">
                <a16:creationId xmlns:a16="http://schemas.microsoft.com/office/drawing/2014/main" id="{37503346-D434-44E5-BDE9-D4D2A443D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1" r="13786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6781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8C725-EE79-4159-A275-830533F5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3219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Site Web :</a:t>
            </a:r>
            <a:b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Plateforme d'offre de travail pour développeurs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E6912-885E-4684-9A13-FAA20179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alpha val="70000"/>
                  </a:schemeClr>
                </a:solidFill>
              </a:rPr>
              <a:t>Être capable de se connecter </a:t>
            </a:r>
          </a:p>
          <a:p>
            <a:r>
              <a:rPr lang="fr-FR" dirty="0">
                <a:solidFill>
                  <a:schemeClr val="tx1">
                    <a:lumMod val="85000"/>
                    <a:alpha val="70000"/>
                  </a:schemeClr>
                </a:solidFill>
              </a:rPr>
              <a:t>Pouvoir poster une annonce de Mission</a:t>
            </a:r>
          </a:p>
          <a:p>
            <a:r>
              <a:rPr lang="fr-FR" dirty="0">
                <a:solidFill>
                  <a:schemeClr val="tx1">
                    <a:lumMod val="85000"/>
                    <a:alpha val="70000"/>
                  </a:schemeClr>
                </a:solidFill>
              </a:rPr>
              <a:t>Accès aux détails de mission</a:t>
            </a:r>
          </a:p>
          <a:p>
            <a:r>
              <a:rPr lang="fr-FR" dirty="0">
                <a:solidFill>
                  <a:schemeClr val="tx1">
                    <a:lumMod val="85000"/>
                    <a:alpha val="70000"/>
                  </a:schemeClr>
                </a:solidFill>
              </a:rPr>
              <a:t>Un développeur peux accepter une mission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51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36F82-3B66-4072-98A5-E434D786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partage des taches --&gt;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001087-C12E-481B-8DAB-012C0EC5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8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BEC47-4B0C-451F-9677-BED16015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6BCE6D-B98A-4331-A122-27EA526B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(maquette)</a:t>
            </a:r>
          </a:p>
        </p:txBody>
      </p:sp>
    </p:spTree>
    <p:extLst>
      <p:ext uri="{BB962C8B-B14F-4D97-AF65-F5344CB8AC3E}">
        <p14:creationId xmlns:p14="http://schemas.microsoft.com/office/powerpoint/2010/main" val="213428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7ABB7-A351-4AF6-8AA8-D7E8177B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 (Modèle conceptuel de Données)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18C89-05E9-4F99-A5D0-1FCEF280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(photos) avec explication</a:t>
            </a:r>
          </a:p>
        </p:txBody>
      </p:sp>
    </p:spTree>
    <p:extLst>
      <p:ext uri="{BB962C8B-B14F-4D97-AF65-F5344CB8AC3E}">
        <p14:creationId xmlns:p14="http://schemas.microsoft.com/office/powerpoint/2010/main" val="231202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624E0-03A9-449F-812D-F130BBC9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site et ses pages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30513-93C2-4706-884C-EE6472FA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Home avec toutes les missions visibles</a:t>
            </a:r>
          </a:p>
          <a:p>
            <a:r>
              <a:rPr lang="fr-FR" dirty="0"/>
              <a:t>Page Mission de détails (Nom, Prix, description)</a:t>
            </a:r>
          </a:p>
          <a:p>
            <a:r>
              <a:rPr lang="fr-FR" dirty="0"/>
              <a:t>Page Inscription/Connexion</a:t>
            </a:r>
          </a:p>
          <a:p>
            <a:r>
              <a:rPr lang="fr-FR" dirty="0"/>
              <a:t>Page du compte User/Dev</a:t>
            </a:r>
          </a:p>
        </p:txBody>
      </p:sp>
    </p:spTree>
    <p:extLst>
      <p:ext uri="{BB962C8B-B14F-4D97-AF65-F5344CB8AC3E}">
        <p14:creationId xmlns:p14="http://schemas.microsoft.com/office/powerpoint/2010/main" val="108169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EE01A-3575-47F7-AE40-0EFBD934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fonctionnalités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BFBBA-8641-440D-9690-92F271B8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L’inscription/La connexion avec un compte</a:t>
            </a:r>
          </a:p>
          <a:p>
            <a:r>
              <a:rPr lang="fr-FR" dirty="0"/>
              <a:t>La possibilités de poster une Mission avec ses détails (User)</a:t>
            </a:r>
          </a:p>
          <a:p>
            <a:r>
              <a:rPr lang="fr-FR" dirty="0"/>
              <a:t>Accéder aux détails d’une Mission </a:t>
            </a:r>
          </a:p>
          <a:p>
            <a:r>
              <a:rPr lang="fr-FR" dirty="0"/>
              <a:t>Trier une mission selon son type (Web/Apps/….)</a:t>
            </a:r>
          </a:p>
          <a:p>
            <a:r>
              <a:rPr lang="fr-FR" dirty="0"/>
              <a:t>Accepter une Mission (Dev)</a:t>
            </a:r>
          </a:p>
          <a:p>
            <a:r>
              <a:rPr lang="fr-FR" dirty="0"/>
              <a:t>Accéder à son profil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11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A13AF-4951-484B-B19E-83279A94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Explication de code en live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99254-13EE-4589-B699-6884ADE2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(ouvrir IDE)</a:t>
            </a:r>
          </a:p>
        </p:txBody>
      </p:sp>
    </p:spTree>
    <p:extLst>
      <p:ext uri="{BB962C8B-B14F-4D97-AF65-F5344CB8AC3E}">
        <p14:creationId xmlns:p14="http://schemas.microsoft.com/office/powerpoint/2010/main" val="36073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CF98C-0C82-4B37-A5A3-F861E657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1" y="2540466"/>
            <a:ext cx="10668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Merci de nous avoir suivi et accorder votre confiance pour mener à bien </a:t>
            </a:r>
            <a:br>
              <a:rPr lang="fr-FR" dirty="0"/>
            </a:br>
            <a:r>
              <a:rPr lang="fr-FR" dirty="0"/>
              <a:t>ce Projet FindUrDev</a:t>
            </a:r>
            <a:br>
              <a:rPr lang="fr-FR" dirty="0"/>
            </a:br>
            <a:br>
              <a:rPr lang="fr-FR" dirty="0"/>
            </a:br>
            <a:r>
              <a:rPr lang="fr-FR" dirty="0"/>
              <a:t>	</a:t>
            </a:r>
            <a:r>
              <a:rPr lang="fr-FR" sz="4000" dirty="0"/>
              <a:t>Nous restons disponible pour toutes 	      vos questions</a:t>
            </a: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415599C-EC2A-43DC-95A0-734BA18D9AFA}"/>
              </a:ext>
            </a:extLst>
          </p:cNvPr>
          <p:cNvSpPr txBox="1">
            <a:spLocks/>
          </p:cNvSpPr>
          <p:nvPr/>
        </p:nvSpPr>
        <p:spPr>
          <a:xfrm>
            <a:off x="762001" y="5343787"/>
            <a:ext cx="2677486" cy="1398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William Klein</a:t>
            </a:r>
          </a:p>
          <a:p>
            <a:pPr marL="0" indent="0">
              <a:buNone/>
            </a:pPr>
            <a:r>
              <a:rPr lang="fr-FR" dirty="0"/>
              <a:t>Guillaume Chaduc</a:t>
            </a:r>
          </a:p>
          <a:p>
            <a:pPr marL="0" indent="0">
              <a:buNone/>
            </a:pPr>
            <a:r>
              <a:rPr lang="fr-FR" dirty="0"/>
              <a:t>Aurélien Robier</a:t>
            </a:r>
          </a:p>
        </p:txBody>
      </p:sp>
    </p:spTree>
    <p:extLst>
      <p:ext uri="{BB962C8B-B14F-4D97-AF65-F5344CB8AC3E}">
        <p14:creationId xmlns:p14="http://schemas.microsoft.com/office/powerpoint/2010/main" val="114281035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193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FindUrDev Projet Java </vt:lpstr>
      <vt:lpstr>Site Web : Plateforme d'offre de travail pour développeurs</vt:lpstr>
      <vt:lpstr>Explication du partage des taches --&gt; ?</vt:lpstr>
      <vt:lpstr>Maquette du site</vt:lpstr>
      <vt:lpstr>MCD (Modèle conceptuel de Données)</vt:lpstr>
      <vt:lpstr>Le site et ses pages </vt:lpstr>
      <vt:lpstr>Les fonctionnalités du Site</vt:lpstr>
      <vt:lpstr>Explication de code en live</vt:lpstr>
      <vt:lpstr>Merci de nous avoir suivi et accorder votre confiance pour mener à bien  ce Projet FindUrDev   Nous restons disponible pour toutes        vos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ROBIER Aurelien</dc:creator>
  <cp:lastModifiedBy>ROBIER Aurelien</cp:lastModifiedBy>
  <cp:revision>7</cp:revision>
  <dcterms:created xsi:type="dcterms:W3CDTF">2020-12-12T16:14:51Z</dcterms:created>
  <dcterms:modified xsi:type="dcterms:W3CDTF">2020-12-12T16:58:21Z</dcterms:modified>
</cp:coreProperties>
</file>