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58" r:id="rId5"/>
    <p:sldId id="261" r:id="rId6"/>
    <p:sldId id="266" r:id="rId7"/>
    <p:sldId id="267" r:id="rId8"/>
    <p:sldId id="268" r:id="rId9"/>
    <p:sldId id="265" r:id="rId10"/>
    <p:sldId id="260" r:id="rId11"/>
    <p:sldId id="259" r:id="rId12"/>
    <p:sldId id="262" r:id="rId13"/>
    <p:sldId id="269" r:id="rId14"/>
    <p:sldId id="270" r:id="rId15"/>
    <p:sldId id="26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8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6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27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2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9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E9CD95-F4E1-4938-A124-A176D449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950" y="620785"/>
            <a:ext cx="6253993" cy="2254542"/>
          </a:xfrm>
        </p:spPr>
        <p:txBody>
          <a:bodyPr>
            <a:normAutofit/>
          </a:bodyPr>
          <a:lstStyle/>
          <a:p>
            <a:pPr algn="l"/>
            <a:r>
              <a:rPr lang="fr-FR" sz="8900" dirty="0"/>
              <a:t>FindUrDev</a:t>
            </a:r>
            <a:br>
              <a:rPr lang="fr-FR" sz="4400" dirty="0"/>
            </a:br>
            <a:r>
              <a:rPr lang="fr-FR" sz="2400" dirty="0">
                <a:solidFill>
                  <a:schemeClr val="tx1">
                    <a:lumMod val="50000"/>
                  </a:schemeClr>
                </a:solidFill>
              </a:rPr>
              <a:t>Projet Java </a:t>
            </a:r>
            <a:endParaRPr lang="fr-FR" sz="4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AE814-BDD0-4021-A0FB-15397AF3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8279" y="4513276"/>
            <a:ext cx="5334000" cy="1524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fr-FR" dirty="0"/>
              <a:t>William Klein :  Chef de projet</a:t>
            </a:r>
          </a:p>
          <a:p>
            <a:pPr algn="l"/>
            <a:r>
              <a:rPr lang="fr-FR" dirty="0"/>
              <a:t>Guillaume </a:t>
            </a:r>
            <a:r>
              <a:rPr lang="fr-FR" dirty="0" err="1"/>
              <a:t>Chaduc</a:t>
            </a:r>
            <a:r>
              <a:rPr lang="fr-FR" dirty="0"/>
              <a:t> : Responsable Métier</a:t>
            </a:r>
          </a:p>
          <a:p>
            <a:pPr algn="l"/>
            <a:r>
              <a:rPr lang="fr-FR" dirty="0"/>
              <a:t>Aurélien </a:t>
            </a:r>
            <a:r>
              <a:rPr lang="fr-FR" dirty="0" err="1"/>
              <a:t>Robier</a:t>
            </a:r>
            <a:r>
              <a:rPr lang="fr-FR" dirty="0"/>
              <a:t> : Responsable Technique</a:t>
            </a:r>
          </a:p>
        </p:txBody>
      </p:sp>
      <p:pic>
        <p:nvPicPr>
          <p:cNvPr id="68" name="Picture 3" descr="Une image contenant ciel, objet d’extérieur, pylône, jour&#10;&#10;Description générée automatiquement">
            <a:extLst>
              <a:ext uri="{FF2B5EF4-FFF2-40B4-BE49-F238E27FC236}">
                <a16:creationId xmlns:a16="http://schemas.microsoft.com/office/drawing/2014/main" id="{37503346-D434-44E5-BDE9-D4D2A443D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31" r="13786" b="-1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69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67813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7ABB7-A351-4AF6-8AA8-D7E8177B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MCD (Modèle conceptuel de Données)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0F397B-DA66-4BF6-B8E7-B6209AD3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9" y="2023311"/>
            <a:ext cx="8953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2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EE01A-3575-47F7-AE40-0EFBD934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Les fonctionnalités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FBFBBA-8641-440D-9690-92F271B8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possibilités de poster une Mission</a:t>
            </a:r>
          </a:p>
          <a:p>
            <a:r>
              <a:rPr lang="fr-FR" dirty="0"/>
              <a:t>Accéder aux détails d’une Mission </a:t>
            </a:r>
          </a:p>
          <a:p>
            <a:r>
              <a:rPr lang="fr-FR" dirty="0"/>
              <a:t>Voir toutes les missions</a:t>
            </a:r>
          </a:p>
          <a:p>
            <a:r>
              <a:rPr lang="fr-FR" dirty="0"/>
              <a:t>Editer les missions</a:t>
            </a:r>
          </a:p>
          <a:p>
            <a:r>
              <a:rPr lang="fr-FR" dirty="0"/>
              <a:t>Supprimer une mission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311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A13AF-4951-484B-B19E-83279A94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36817"/>
            <a:ext cx="10668000" cy="1524000"/>
          </a:xfrm>
        </p:spPr>
        <p:txBody>
          <a:bodyPr/>
          <a:lstStyle/>
          <a:p>
            <a:pPr algn="ctr"/>
            <a:r>
              <a:rPr lang="fr-FR" dirty="0"/>
              <a:t>Démonstration du site en live</a:t>
            </a:r>
          </a:p>
        </p:txBody>
      </p:sp>
    </p:spTree>
    <p:extLst>
      <p:ext uri="{BB962C8B-B14F-4D97-AF65-F5344CB8AC3E}">
        <p14:creationId xmlns:p14="http://schemas.microsoft.com/office/powerpoint/2010/main" val="36073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81586-D373-4B71-9E04-442642E9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fonctionnalités futurs du 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0A035-784A-4F4D-AF58-062AA46E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L’inscription/La connexion avec un compte</a:t>
            </a:r>
          </a:p>
          <a:p>
            <a:r>
              <a:rPr lang="fr-FR" dirty="0"/>
              <a:t>La possibilités de poster une Mission avec ses détails (User)</a:t>
            </a:r>
          </a:p>
          <a:p>
            <a:r>
              <a:rPr lang="fr-FR" dirty="0"/>
              <a:t>Accepter une Mission (Dev)</a:t>
            </a:r>
          </a:p>
          <a:p>
            <a:r>
              <a:rPr lang="fr-FR" dirty="0"/>
              <a:t>Trier une mission selon son type (Web/Apps/….)</a:t>
            </a:r>
          </a:p>
          <a:p>
            <a:r>
              <a:rPr lang="fr-FR" dirty="0"/>
              <a:t>Accéder à son profil et son portefeuille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07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8A05F-B605-4DF7-985B-44CF8EE0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6C2A9-65D4-4BEC-B1C4-D2CB91CC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Manque de communication et organisation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Git et Discord</a:t>
            </a:r>
            <a:endParaRPr lang="fr-FR" dirty="0"/>
          </a:p>
          <a:p>
            <a:r>
              <a:rPr lang="fr-FR" dirty="0"/>
              <a:t>Dépendance Spring Security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  Abandon de la dépendance</a:t>
            </a:r>
            <a:endParaRPr lang="fr-FR" dirty="0"/>
          </a:p>
          <a:p>
            <a:r>
              <a:rPr lang="fr-FR" dirty="0"/>
              <a:t>Les relations </a:t>
            </a:r>
            <a:r>
              <a:rPr lang="fr-FR" dirty="0" err="1"/>
              <a:t>ManyToMany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Remis à plus tard 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64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3CF98C-0C82-4B37-A5A3-F861E657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1" y="2540466"/>
            <a:ext cx="10668000" cy="1524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Merci de nous avoir suivi et accorder votre confiance pour mener à bien </a:t>
            </a:r>
            <a:br>
              <a:rPr lang="fr-FR" dirty="0"/>
            </a:br>
            <a:r>
              <a:rPr lang="fr-FR" dirty="0"/>
              <a:t>ce Projet FindUrDev</a:t>
            </a:r>
            <a:br>
              <a:rPr lang="fr-FR" dirty="0"/>
            </a:br>
            <a:br>
              <a:rPr lang="fr-FR" dirty="0"/>
            </a:br>
            <a:r>
              <a:rPr lang="fr-FR" dirty="0"/>
              <a:t>	</a:t>
            </a:r>
            <a:r>
              <a:rPr lang="fr-FR" sz="4000" dirty="0"/>
              <a:t>Nous restons disponible pour toutes 	      vos questions</a:t>
            </a:r>
            <a:endParaRPr lang="fr-FR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E415599C-EC2A-43DC-95A0-734BA18D9AFA}"/>
              </a:ext>
            </a:extLst>
          </p:cNvPr>
          <p:cNvSpPr txBox="1">
            <a:spLocks/>
          </p:cNvSpPr>
          <p:nvPr/>
        </p:nvSpPr>
        <p:spPr>
          <a:xfrm>
            <a:off x="762001" y="5343787"/>
            <a:ext cx="2677486" cy="139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William Klein</a:t>
            </a:r>
          </a:p>
          <a:p>
            <a:pPr marL="0" indent="0">
              <a:buNone/>
            </a:pPr>
            <a:r>
              <a:rPr lang="fr-FR" dirty="0"/>
              <a:t>Guillaume Chaduc</a:t>
            </a:r>
          </a:p>
          <a:p>
            <a:pPr marL="0" indent="0">
              <a:buNone/>
            </a:pPr>
            <a:r>
              <a:rPr lang="fr-FR" dirty="0"/>
              <a:t>Aurélien Robier</a:t>
            </a:r>
          </a:p>
        </p:txBody>
      </p:sp>
    </p:spTree>
    <p:extLst>
      <p:ext uri="{BB962C8B-B14F-4D97-AF65-F5344CB8AC3E}">
        <p14:creationId xmlns:p14="http://schemas.microsoft.com/office/powerpoint/2010/main" val="114281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8C725-EE79-4159-A275-830533F53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3219"/>
            <a:ext cx="10668000" cy="1524000"/>
          </a:xfrm>
        </p:spPr>
        <p:txBody>
          <a:bodyPr>
            <a:normAutofit/>
          </a:bodyPr>
          <a:lstStyle/>
          <a:p>
            <a:pPr algn="ctr"/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Site Web :</a:t>
            </a:r>
            <a:b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fr-FR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Plateforme d'offre de travail pour développeurs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6E6912-885E-4684-9A13-FAA201794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Être capable de se connecter </a:t>
            </a:r>
          </a:p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Pouvoir poster une annonce de Mission</a:t>
            </a:r>
          </a:p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Accès aux détails de mission</a:t>
            </a:r>
          </a:p>
          <a:p>
            <a:r>
              <a:rPr lang="fr-FR" dirty="0">
                <a:solidFill>
                  <a:schemeClr val="tx1">
                    <a:lumMod val="85000"/>
                    <a:alpha val="70000"/>
                  </a:schemeClr>
                </a:solidFill>
              </a:rPr>
              <a:t>Un développeur peux accepter une mission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51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36F82-3B66-4072-98A5-E434D786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Explication du partage des taches --&gt;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01087-C12E-481B-8DAB-012C0EC5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Back -&gt; Entité/DAO/Controller</a:t>
            </a:r>
          </a:p>
          <a:p>
            <a:endParaRPr lang="fr-FR" dirty="0"/>
          </a:p>
          <a:p>
            <a:r>
              <a:rPr lang="fr-FR" dirty="0"/>
              <a:t>Front -&gt; </a:t>
            </a:r>
            <a:r>
              <a:rPr lang="fr-FR" dirty="0" err="1"/>
              <a:t>Thymleaf</a:t>
            </a:r>
            <a:r>
              <a:rPr lang="fr-FR" dirty="0"/>
              <a:t>/Bootstrap</a:t>
            </a:r>
          </a:p>
          <a:p>
            <a:endParaRPr lang="fr-FR" dirty="0"/>
          </a:p>
          <a:p>
            <a:r>
              <a:rPr lang="fr-FR" dirty="0"/>
              <a:t>Maquette/MCD </a:t>
            </a:r>
          </a:p>
        </p:txBody>
      </p:sp>
    </p:spTree>
    <p:extLst>
      <p:ext uri="{BB962C8B-B14F-4D97-AF65-F5344CB8AC3E}">
        <p14:creationId xmlns:p14="http://schemas.microsoft.com/office/powerpoint/2010/main" val="170882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624E0-03A9-449F-812D-F130BBC9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Le site et ses pages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830513-93C2-4706-884C-EE6472FA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Page Home avec toutes les missions visibles</a:t>
            </a:r>
          </a:p>
          <a:p>
            <a:r>
              <a:rPr lang="fr-FR" dirty="0"/>
              <a:t>Page Mission de détails (Nom, Prix, description)</a:t>
            </a:r>
          </a:p>
          <a:p>
            <a:r>
              <a:rPr lang="fr-FR" dirty="0"/>
              <a:t>Page Inscription/Connexion</a:t>
            </a:r>
          </a:p>
          <a:p>
            <a:r>
              <a:rPr lang="fr-FR" dirty="0"/>
              <a:t>Page du compte User/Dev</a:t>
            </a:r>
          </a:p>
          <a:p>
            <a:r>
              <a:rPr lang="fr-FR" dirty="0"/>
              <a:t>Page Ajouter une mission</a:t>
            </a:r>
          </a:p>
        </p:txBody>
      </p:sp>
    </p:spTree>
    <p:extLst>
      <p:ext uri="{BB962C8B-B14F-4D97-AF65-F5344CB8AC3E}">
        <p14:creationId xmlns:p14="http://schemas.microsoft.com/office/powerpoint/2010/main" val="108169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BEC47-4B0C-451F-9677-BED16015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lang="fr-FR" dirty="0"/>
              <a:t>Maquette du site</a:t>
            </a:r>
          </a:p>
        </p:txBody>
      </p:sp>
    </p:spTree>
    <p:extLst>
      <p:ext uri="{BB962C8B-B14F-4D97-AF65-F5344CB8AC3E}">
        <p14:creationId xmlns:p14="http://schemas.microsoft.com/office/powerpoint/2010/main" val="213428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026" name="Pictur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0C01767D-AA62-455E-B984-C79764EE8C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762001" y="762000"/>
            <a:ext cx="10667999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713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771974-68D7-498D-80CE-D5331095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762001" y="762000"/>
            <a:ext cx="10667999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3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F824EF-4E82-48C1-A414-65CD3F408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762001" y="762000"/>
            <a:ext cx="10667999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18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D3BA2E71-8E5C-44AF-80E2-34A649FA5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Freeform: Shape 72">
            <a:extLst>
              <a:ext uri="{FF2B5EF4-FFF2-40B4-BE49-F238E27FC236}">
                <a16:creationId xmlns:a16="http://schemas.microsoft.com/office/drawing/2014/main" id="{AC0368F0-DEE4-42C8-A456-3D935D44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88FDCC-D328-41BA-8146-E5F471ED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/>
          <a:stretch/>
        </p:blipFill>
        <p:spPr bwMode="auto">
          <a:xfrm>
            <a:off x="762001" y="762000"/>
            <a:ext cx="10667999" cy="533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Freeform: Shape 74">
            <a:extLst>
              <a:ext uri="{FF2B5EF4-FFF2-40B4-BE49-F238E27FC236}">
                <a16:creationId xmlns:a16="http://schemas.microsoft.com/office/drawing/2014/main" id="{740291AF-A97E-4C43-A763-5023B143C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55" name="Freeform: Shape 76">
            <a:extLst>
              <a:ext uri="{FF2B5EF4-FFF2-40B4-BE49-F238E27FC236}">
                <a16:creationId xmlns:a16="http://schemas.microsoft.com/office/drawing/2014/main" id="{EB48800F-1911-4388-AEF0-087CD49D1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6954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265</Words>
  <Application>Microsoft Office PowerPoint</Application>
  <PresentationFormat>Grand écran</PresentationFormat>
  <Paragraphs>47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FindUrDev Projet Java </vt:lpstr>
      <vt:lpstr>Site Web : Plateforme d'offre de travail pour développeurs</vt:lpstr>
      <vt:lpstr>Explication du partage des taches --&gt; ?</vt:lpstr>
      <vt:lpstr>Le site et ses pages </vt:lpstr>
      <vt:lpstr>Maquette du site</vt:lpstr>
      <vt:lpstr>Présentation PowerPoint</vt:lpstr>
      <vt:lpstr>Présentation PowerPoint</vt:lpstr>
      <vt:lpstr>Présentation PowerPoint</vt:lpstr>
      <vt:lpstr>Présentation PowerPoint</vt:lpstr>
      <vt:lpstr>MCD (Modèle conceptuel de Données)</vt:lpstr>
      <vt:lpstr>Les fonctionnalités du Site</vt:lpstr>
      <vt:lpstr>Démonstration du site en live</vt:lpstr>
      <vt:lpstr>Les fonctionnalités futurs du Site</vt:lpstr>
      <vt:lpstr>Problèmes rencontrés</vt:lpstr>
      <vt:lpstr>Merci de nous avoir suivi et accorder votre confiance pour mener à bien  ce Projet FindUrDev   Nous restons disponible pour toutes        vos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FindUrDev Projet Java</dc:title>
  <dc:creator>william klein</dc:creator>
  <cp:lastModifiedBy>william klein</cp:lastModifiedBy>
  <cp:revision>15</cp:revision>
  <dcterms:created xsi:type="dcterms:W3CDTF">2020-12-17T21:46:01Z</dcterms:created>
  <dcterms:modified xsi:type="dcterms:W3CDTF">2020-12-18T09:07:02Z</dcterms:modified>
</cp:coreProperties>
</file>