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8E5C38-967F-4E91-913C-061252503074}">
  <a:tblStyle styleId="{CF8E5C38-967F-4E91-913C-061252503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6238850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6238850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62388502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62388502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660cef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660cef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6238850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6238850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62388502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62388502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62388502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62388502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60cef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60cef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238850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238850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623885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623885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238850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6238850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238850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238850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62388502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6238850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6238850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6238850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2388502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62388502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Obesity using Eating and Health Habits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Christian Burns, Redmond Xia, Jiayu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Methods</a:t>
            </a:r>
            <a:endParaRPr/>
          </a:p>
        </p:txBody>
      </p:sp>
      <p:graphicFrame>
        <p:nvGraphicFramePr>
          <p:cNvPr id="192" name="Google Shape;192;p22"/>
          <p:cNvGraphicFramePr/>
          <p:nvPr/>
        </p:nvGraphicFramePr>
        <p:xfrm>
          <a:off x="1297500" y="19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{CF8E5C38-967F-4E91-913C-061252503074}</a:tableStyleId>
              </a:tblPr>
              <a:tblGrid>
                <a:gridCol w="1361275"/>
                <a:gridCol w="1361275"/>
                <a:gridCol w="1361275"/>
                <a:gridCol w="1361275"/>
                <a:gridCol w="1361275"/>
              </a:tblGrid>
              <a:tr h="75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AIC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BIC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Ridge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Lasso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error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24.16274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22.93261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22.80036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22.90809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Split BMI into two groups: BMI&gt;30 and BMI&lt;30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1600200" y="29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{CF8E5C38-967F-4E91-913C-061252503074}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Logistic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7-KNN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LDA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QDA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Pruned Single Tree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Radial SVM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 error in %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23.08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18.46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23.08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29.23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23.00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21.5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23.00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26.00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Prevalence</a:t>
            </a:r>
            <a:r>
              <a:rPr lang="en" sz="1800"/>
              <a:t> of Categorical Variables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a small subset of data was used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Removed  &gt;96% of observations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health habits may not be reflective of BMI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Ex: Obese person trying to lose weight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Among all regression methods, ridge shrinkage works best for prediction of BMI value given the variables we chose; Among all </a:t>
            </a:r>
            <a:r>
              <a:rPr lang="en"/>
              <a:t>classification</a:t>
            </a:r>
            <a:r>
              <a:rPr lang="en"/>
              <a:t> methods,  KNN performs a better result in classify whether the individual shall be obese or not.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Eating or drinking while doing other things at the same time is suggested to be a bad habit in </a:t>
            </a:r>
            <a:r>
              <a:rPr lang="en"/>
              <a:t>prevention of obesity</a:t>
            </a:r>
            <a:r>
              <a:rPr lang="en"/>
              <a:t> 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Family income may play a role in prediction of obesity since people not receiving benefits from SNAP are less likely to be obese.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2014-2016 Eating &amp; Health Module Data sponsored by the U.S. Department of Agriculture’s Economic Research Service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Goals: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Classify whether a respondent is obese or not from survey responses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Predict BMI from responses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36 predictors -&gt; 11</a:t>
            </a:r>
            <a:endParaRPr sz="18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Income level,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spent eating meals &amp; eating  outside of meals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Type of soda drank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Exercise frequency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Fast food frequency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Level of food in household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Snap/WIC  benefits received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Meat in diet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10210 observations -&gt; 9698 -&gt; 325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594900" y="11881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BMI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 Covariance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24825" r="6746" t="0"/>
          <a:stretch/>
        </p:blipFill>
        <p:spPr>
          <a:xfrm>
            <a:off x="1840475" y="3202975"/>
            <a:ext cx="2092350" cy="18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800" y="1560100"/>
            <a:ext cx="2454455" cy="13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4546200" y="134312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BMI by responses to categorical variables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800" y="1886850"/>
            <a:ext cx="4652075" cy="28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Subset Selection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553600" y="1307850"/>
            <a:ext cx="352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AIC</a:t>
            </a:r>
            <a:endParaRPr sz="1800"/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Eating or drinking during other activities, SNAP benefits</a:t>
            </a:r>
            <a:endParaRPr sz="14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25" y="2324750"/>
            <a:ext cx="4214551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808700" y="1307850"/>
            <a:ext cx="352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BIC</a:t>
            </a:r>
            <a:endParaRPr sz="1800"/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SNAP benefits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Shrinkage Methods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297500" y="1307850"/>
            <a:ext cx="59514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Lasso &amp; Ridge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Both found the most important variables to be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ating or drinking during other activities and whether or not the respondent received SNAP benefits.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Ridge reduced other variables to small values.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Lasso reduced other variables to zero.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