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1" r:id="rId3"/>
    <p:sldId id="258" r:id="rId4"/>
    <p:sldId id="264" r:id="rId5"/>
    <p:sldId id="262" r:id="rId6"/>
    <p:sldId id="260" r:id="rId7"/>
    <p:sldId id="263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63BA-D490-4E9B-BD42-FAD638F16109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BD1CD39-9167-4C55-8561-15BEC9400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32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63BA-D490-4E9B-BD42-FAD638F16109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CD39-9167-4C55-8561-15BEC9400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82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63BA-D490-4E9B-BD42-FAD638F16109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CD39-9167-4C55-8561-15BEC9400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9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63BA-D490-4E9B-BD42-FAD638F16109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CD39-9167-4C55-8561-15BEC9400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03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C4E63BA-D490-4E9B-BD42-FAD638F16109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BD1CD39-9167-4C55-8561-15BEC9400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60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63BA-D490-4E9B-BD42-FAD638F16109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CD39-9167-4C55-8561-15BEC9400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5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63BA-D490-4E9B-BD42-FAD638F16109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CD39-9167-4C55-8561-15BEC9400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1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63BA-D490-4E9B-BD42-FAD638F16109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CD39-9167-4C55-8561-15BEC9400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94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63BA-D490-4E9B-BD42-FAD638F16109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CD39-9167-4C55-8561-15BEC9400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70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63BA-D490-4E9B-BD42-FAD638F16109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CD39-9167-4C55-8561-15BEC9400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96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63BA-D490-4E9B-BD42-FAD638F16109}" type="datetimeFigureOut">
              <a:rPr lang="zh-TW" altLang="en-US" smtClean="0"/>
              <a:t>2019/12/17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CD39-9167-4C55-8561-15BEC9400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85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C4E63BA-D490-4E9B-BD42-FAD638F16109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BD1CD39-9167-4C55-8561-15BEC9400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70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543DE-C275-4BB9-8F82-4CB660220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1B258B-0CFE-4B0E-889F-F000CE430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561" y="4975046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陳宏恩 </a:t>
            </a:r>
            <a:r>
              <a:rPr lang="en-US" altLang="zh-TW" dirty="0"/>
              <a:t>B08901058</a:t>
            </a:r>
          </a:p>
          <a:p>
            <a:r>
              <a:rPr lang="zh-TW" altLang="en-US" dirty="0"/>
              <a:t>汪昊新 </a:t>
            </a:r>
            <a:r>
              <a:rPr lang="en-US" altLang="zh-TW" dirty="0"/>
              <a:t>B08902047</a:t>
            </a:r>
          </a:p>
          <a:p>
            <a:r>
              <a:rPr lang="zh-TW" altLang="en-US" dirty="0"/>
              <a:t>翁茂齊 </a:t>
            </a:r>
            <a:r>
              <a:rPr lang="en-US" altLang="zh-TW" dirty="0"/>
              <a:t>B08901168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092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FD30F-DDDA-4F01-974B-76B1941B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AC928-DB45-4744-8C69-C070A5104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之前在網路上無意間看到一個實況主在玩這個遊戲，勾起了我們的興趣。但是這是一個付費遊戲，身為一個漂泊在外的窮困大學生實在掏不出半毛錢買下這個遊戲。於是發揮客家本色，決定在計程期末靠我們自己來把這個遊戲寫出來。</a:t>
            </a:r>
          </a:p>
        </p:txBody>
      </p:sp>
    </p:spTree>
    <p:extLst>
      <p:ext uri="{BB962C8B-B14F-4D97-AF65-F5344CB8AC3E}">
        <p14:creationId xmlns:p14="http://schemas.microsoft.com/office/powerpoint/2010/main" val="2149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3402D-0FC0-4019-97A0-16B6ECA7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遊戲介紹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9D2CC-EF85-458C-A484-225A10DD1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此遊戲為單機遊戲，玩家為一名需要解決問題的工程師。</a:t>
            </a:r>
            <a:endParaRPr lang="en-US" altLang="zh-TW" sz="2400" dirty="0"/>
          </a:p>
          <a:p>
            <a:r>
              <a:rPr lang="zh-TW" altLang="en-US" sz="2400" dirty="0"/>
              <a:t>玩家需要自行搭建橋樑使得車子能安全通過懸崖。</a:t>
            </a:r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FDFB80-F3A4-4DEA-B54A-C0743C7BC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08" y="3347087"/>
            <a:ext cx="7870563" cy="28251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9905421-E774-4B94-B059-56275DB4B857}"/>
              </a:ext>
            </a:extLst>
          </p:cNvPr>
          <p:cNvSpPr txBox="1"/>
          <p:nvPr/>
        </p:nvSpPr>
        <p:spPr>
          <a:xfrm>
            <a:off x="7137648" y="6329779"/>
            <a:ext cx="375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</a:t>
            </a:r>
            <a:r>
              <a:rPr lang="en-US" altLang="zh-TW" dirty="0"/>
              <a:t>:</a:t>
            </a:r>
            <a:r>
              <a:rPr lang="zh-TW" altLang="en-US" dirty="0"/>
              <a:t> 此為該付費遊戲的真實遊戲畫面</a:t>
            </a:r>
          </a:p>
        </p:txBody>
      </p:sp>
    </p:spTree>
    <p:extLst>
      <p:ext uri="{BB962C8B-B14F-4D97-AF65-F5344CB8AC3E}">
        <p14:creationId xmlns:p14="http://schemas.microsoft.com/office/powerpoint/2010/main" val="38538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D4F16-9A7B-4089-B987-F87FF467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遊戲介紹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51A4C6-3254-43E0-ABA0-4ECB85706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破關條件</a:t>
            </a:r>
            <a:r>
              <a:rPr lang="en-US" altLang="zh-TW" sz="2400" dirty="0"/>
              <a:t>:</a:t>
            </a:r>
            <a:r>
              <a:rPr lang="zh-TW" altLang="en-US" sz="2400" dirty="0"/>
              <a:t>螢幕上的所有車輛都安全通過懸崖到達對岸指定的位置。</a:t>
            </a:r>
            <a:endParaRPr lang="en-US" altLang="zh-TW" sz="2400" dirty="0"/>
          </a:p>
          <a:p>
            <a:r>
              <a:rPr lang="zh-TW" altLang="en-US" sz="2400" dirty="0"/>
              <a:t>玩家可利用的機關有</a:t>
            </a:r>
            <a:r>
              <a:rPr lang="en-US" altLang="zh-TW" sz="2400" dirty="0"/>
              <a:t>:</a:t>
            </a:r>
            <a:r>
              <a:rPr lang="zh-TW" altLang="en-US" sz="2400" dirty="0"/>
              <a:t> 節點、衍樑</a:t>
            </a:r>
            <a:endParaRPr lang="en-US" altLang="zh-TW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F443C7-BBC1-46D1-B042-377868A42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81" y="3527513"/>
            <a:ext cx="6463315" cy="210597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9A8053F-0719-4BED-AF4E-86C4D9E97E06}"/>
              </a:ext>
            </a:extLst>
          </p:cNvPr>
          <p:cNvSpPr/>
          <p:nvPr/>
        </p:nvSpPr>
        <p:spPr>
          <a:xfrm>
            <a:off x="6791417" y="4146804"/>
            <a:ext cx="1074199" cy="43369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DEC9493-95E9-4068-BF05-EE499F5B7AEF}"/>
              </a:ext>
            </a:extLst>
          </p:cNvPr>
          <p:cNvCxnSpPr>
            <a:cxnSpLocks/>
          </p:cNvCxnSpPr>
          <p:nvPr/>
        </p:nvCxnSpPr>
        <p:spPr>
          <a:xfrm flipH="1" flipV="1">
            <a:off x="3968050" y="3330487"/>
            <a:ext cx="2789814" cy="805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00B589C1-D71C-4633-89C5-617D9F0CA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90" y="3330487"/>
            <a:ext cx="2756260" cy="1233064"/>
          </a:xfrm>
          <a:prstGeom prst="rect">
            <a:avLst/>
          </a:prstGeom>
        </p:spPr>
      </p:pic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1F7A492-6B41-4090-9471-CFF86205AE32}"/>
              </a:ext>
            </a:extLst>
          </p:cNvPr>
          <p:cNvCxnSpPr/>
          <p:nvPr/>
        </p:nvCxnSpPr>
        <p:spPr>
          <a:xfrm>
            <a:off x="3968050" y="4553068"/>
            <a:ext cx="2823367" cy="27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62AEFFD-2C00-43EE-8C5C-357E36296A9A}"/>
              </a:ext>
            </a:extLst>
          </p:cNvPr>
          <p:cNvCxnSpPr/>
          <p:nvPr/>
        </p:nvCxnSpPr>
        <p:spPr>
          <a:xfrm>
            <a:off x="2201662" y="3936536"/>
            <a:ext cx="292963" cy="1620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DDE9174-C890-47BC-A2BA-49A18AA058BE}"/>
              </a:ext>
            </a:extLst>
          </p:cNvPr>
          <p:cNvCxnSpPr/>
          <p:nvPr/>
        </p:nvCxnSpPr>
        <p:spPr>
          <a:xfrm flipH="1">
            <a:off x="1211790" y="4039340"/>
            <a:ext cx="403946" cy="1518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B7ED930-2046-4526-8838-6CB1F774AC33}"/>
              </a:ext>
            </a:extLst>
          </p:cNvPr>
          <p:cNvSpPr txBox="1"/>
          <p:nvPr/>
        </p:nvSpPr>
        <p:spPr>
          <a:xfrm>
            <a:off x="889980" y="5579885"/>
            <a:ext cx="68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節點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4DDBC5D-C224-433A-B11B-6017EDE8DFB5}"/>
              </a:ext>
            </a:extLst>
          </p:cNvPr>
          <p:cNvSpPr txBox="1"/>
          <p:nvPr/>
        </p:nvSpPr>
        <p:spPr>
          <a:xfrm>
            <a:off x="2152834" y="5587964"/>
            <a:ext cx="68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衍樑</a:t>
            </a:r>
          </a:p>
        </p:txBody>
      </p:sp>
    </p:spTree>
    <p:extLst>
      <p:ext uri="{BB962C8B-B14F-4D97-AF65-F5344CB8AC3E}">
        <p14:creationId xmlns:p14="http://schemas.microsoft.com/office/powerpoint/2010/main" val="257920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D8CFE-DFB3-42A2-9142-07934FB6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遊戲介紹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BE525-2E33-4CC7-A4AC-6213830A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遊戲中，各種蓋橋的資源會是有限的，玩家利用滑鼠操控擺設各種機關。</a:t>
            </a:r>
            <a:endParaRPr lang="en-US" altLang="zh-TW" sz="2400" dirty="0"/>
          </a:p>
          <a:p>
            <a:r>
              <a:rPr lang="zh-TW" altLang="en-US" sz="2400" dirty="0"/>
              <a:t>我們會加入原本沒有的機關，例如彈簧等，增加遊戲的可玩性。</a:t>
            </a:r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E6BB20D-C063-436F-BB22-21D3D9525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93" y="3310039"/>
            <a:ext cx="8469295" cy="275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7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02B52-2970-413A-897E-2B8BF7FB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實踐方式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A91F6-6A07-470A-ACB6-0B319A99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利用</a:t>
            </a:r>
            <a:r>
              <a:rPr lang="en-US" altLang="zh-TW" sz="2400" dirty="0" err="1"/>
              <a:t>pygame</a:t>
            </a:r>
            <a:r>
              <a:rPr lang="zh-TW" altLang="en-US" sz="2400" dirty="0"/>
              <a:t>結合</a:t>
            </a:r>
            <a:r>
              <a:rPr lang="zh-TW" altLang="zh-TW" sz="2400" dirty="0"/>
              <a:t>matplotlib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anastruct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numpy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pandus</a:t>
            </a:r>
            <a:r>
              <a:rPr lang="zh-TW" altLang="en-US" sz="2400" dirty="0"/>
              <a:t>等模組來一同實現。</a:t>
            </a:r>
            <a:endParaRPr lang="en-US" altLang="zh-TW" sz="2400" dirty="0"/>
          </a:p>
          <a:p>
            <a:r>
              <a:rPr lang="zh-TW" altLang="en-US" sz="2400" dirty="0"/>
              <a:t>其中</a:t>
            </a:r>
            <a:r>
              <a:rPr lang="en-US" altLang="zh-TW" sz="2400" dirty="0" err="1"/>
              <a:t>anastruct</a:t>
            </a:r>
            <a:r>
              <a:rPr lang="zh-TW" altLang="en-US" sz="2400" dirty="0"/>
              <a:t>為一種在土木工程上廣為應用的模組，也是此遊戲的靈魂，幫助我們繪出橋樑及計算各節點、衍樑的受力。</a:t>
            </a:r>
            <a:endParaRPr lang="en-US" altLang="zh-TW" sz="2400" dirty="0"/>
          </a:p>
          <a:p>
            <a:endParaRPr lang="zh-TW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A197D01D-9E37-4F36-B57A-7ED69DA56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9184" y="3866599"/>
            <a:ext cx="2761742" cy="1094006"/>
          </a:xfrm>
          <a:prstGeom prst="rect">
            <a:avLst/>
          </a:prstGeom>
        </p:spPr>
      </p:pic>
      <p:pic>
        <p:nvPicPr>
          <p:cNvPr id="7" name="圖形 6">
            <a:extLst>
              <a:ext uri="{FF2B5EF4-FFF2-40B4-BE49-F238E27FC236}">
                <a16:creationId xmlns:a16="http://schemas.microsoft.com/office/drawing/2014/main" id="{B371031B-BE45-40C4-A96F-848CE00A2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2501" y="5373654"/>
            <a:ext cx="3708275" cy="8899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F022E6B-69BA-4D33-9248-96C8C9147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19" y="5276687"/>
            <a:ext cx="3219450" cy="9525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41A8DA0-4C6C-4836-9EBD-42D18ED71C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02" y="3866599"/>
            <a:ext cx="5486411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7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7F5C8-321D-4B83-B68C-3B4DC1D1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ea"/>
              </a:rPr>
              <a:t>MORE ABOUT </a:t>
            </a:r>
            <a:r>
              <a:rPr lang="en-US" altLang="zh-TW" dirty="0" err="1">
                <a:latin typeface="+mj-ea"/>
              </a:rPr>
              <a:t>Anastruct</a:t>
            </a:r>
            <a:endParaRPr lang="zh-TW" altLang="en-US" dirty="0">
              <a:latin typeface="+mj-ea"/>
            </a:endParaRP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A58D541C-8EA5-45D9-804F-9713076F7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15" y="2342551"/>
            <a:ext cx="8506369" cy="3458079"/>
          </a:xfrm>
        </p:spPr>
      </p:pic>
    </p:spTree>
    <p:extLst>
      <p:ext uri="{BB962C8B-B14F-4D97-AF65-F5344CB8AC3E}">
        <p14:creationId xmlns:p14="http://schemas.microsoft.com/office/powerpoint/2010/main" val="87191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991B6-1C14-45A8-ABCF-AC6421F7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More about </a:t>
            </a:r>
            <a:r>
              <a:rPr lang="en-US" altLang="zh-TW" dirty="0" err="1"/>
              <a:t>anastruct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099D2C8-1F35-43F4-B9A9-552922045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99" y="2096985"/>
            <a:ext cx="5204911" cy="160033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07A3864-1993-4F46-BFDC-3B57B52F0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51" y="4180354"/>
            <a:ext cx="4831499" cy="15469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E831DF1-4677-4B23-945C-073C6A3F4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16" y="1850778"/>
            <a:ext cx="5136325" cy="208806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9197DB2-9EA8-446A-AC7F-75FAEE1BA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556" y="4157492"/>
            <a:ext cx="4419983" cy="156985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F7C0DED-CFCB-4FA1-9E6E-AC7D565A646B}"/>
              </a:ext>
            </a:extLst>
          </p:cNvPr>
          <p:cNvSpPr txBox="1"/>
          <p:nvPr/>
        </p:nvSpPr>
        <p:spPr>
          <a:xfrm>
            <a:off x="1531398" y="2185150"/>
            <a:ext cx="22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32F93F7-2C45-4B63-9B5C-E8E6946EEEB7}"/>
              </a:ext>
            </a:extLst>
          </p:cNvPr>
          <p:cNvSpPr txBox="1"/>
          <p:nvPr/>
        </p:nvSpPr>
        <p:spPr>
          <a:xfrm>
            <a:off x="6249150" y="2185150"/>
            <a:ext cx="22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578C58D-F828-42B8-B55B-BDA63EE3F536}"/>
              </a:ext>
            </a:extLst>
          </p:cNvPr>
          <p:cNvSpPr txBox="1"/>
          <p:nvPr/>
        </p:nvSpPr>
        <p:spPr>
          <a:xfrm>
            <a:off x="1535837" y="4296792"/>
            <a:ext cx="2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40102EE-B156-4FEE-8621-114FAD2C5110}"/>
              </a:ext>
            </a:extLst>
          </p:cNvPr>
          <p:cNvSpPr txBox="1"/>
          <p:nvPr/>
        </p:nvSpPr>
        <p:spPr>
          <a:xfrm>
            <a:off x="6310659" y="4296792"/>
            <a:ext cx="18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473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F906C-325D-4572-AFF7-B54AB38F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困難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447307-3A0E-40A2-8CA3-696AA696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橋樑受力如何計算一開始讓我們摸不著頭緒</a:t>
            </a:r>
            <a:endParaRPr lang="en-US" altLang="zh-TW" sz="2400" dirty="0"/>
          </a:p>
          <a:p>
            <a:r>
              <a:rPr lang="zh-TW" altLang="en-US" sz="2400" dirty="0"/>
              <a:t>橋樑斷裂時該如何處理，該從哪裡開始斷、怎麼斷</a:t>
            </a:r>
            <a:endParaRPr lang="en-US" altLang="zh-TW" sz="2400" dirty="0"/>
          </a:p>
          <a:p>
            <a:r>
              <a:rPr lang="zh-TW" altLang="en-US" sz="2400" dirty="0"/>
              <a:t>如何讓</a:t>
            </a:r>
            <a:r>
              <a:rPr lang="en-US" altLang="zh-TW" sz="2400" dirty="0" err="1"/>
              <a:t>anaStruct</a:t>
            </a:r>
            <a:r>
              <a:rPr lang="zh-TW" altLang="en-US" sz="2400" dirty="0"/>
              <a:t>做出的一張張橋樑工程圖能對時間做連續的動作</a:t>
            </a:r>
            <a:endParaRPr lang="en-US" altLang="zh-TW" sz="2400" dirty="0"/>
          </a:p>
          <a:p>
            <a:r>
              <a:rPr lang="zh-TW" altLang="en-US" sz="2400" dirty="0"/>
              <a:t>各種動畫該如何製作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8490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324</Words>
  <Application>Microsoft Office PowerPoint</Application>
  <PresentationFormat>寬螢幕</PresentationFormat>
  <Paragraphs>33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Rockwell</vt:lpstr>
      <vt:lpstr>Rockwell Condensed</vt:lpstr>
      <vt:lpstr>Wingdings</vt:lpstr>
      <vt:lpstr>木刻字型</vt:lpstr>
      <vt:lpstr>PowerPoint 簡報</vt:lpstr>
      <vt:lpstr>動機</vt:lpstr>
      <vt:lpstr>遊戲介紹</vt:lpstr>
      <vt:lpstr>遊戲介紹</vt:lpstr>
      <vt:lpstr>遊戲介紹</vt:lpstr>
      <vt:lpstr>實踐方式</vt:lpstr>
      <vt:lpstr>MORE ABOUT Anastruct</vt:lpstr>
      <vt:lpstr>More about anastruct</vt:lpstr>
      <vt:lpstr>困難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開車過橋</dc:title>
  <dc:creator>tom1107tom80@gmail.com</dc:creator>
  <cp:lastModifiedBy>tom1107tom80@gmail.com</cp:lastModifiedBy>
  <cp:revision>20</cp:revision>
  <dcterms:created xsi:type="dcterms:W3CDTF">2019-12-17T14:43:35Z</dcterms:created>
  <dcterms:modified xsi:type="dcterms:W3CDTF">2019-12-17T16:54:21Z</dcterms:modified>
</cp:coreProperties>
</file>