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7b241767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7b241767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7b241767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7b241767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7b241767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7b241767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7b241767c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7b241767c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7b241767c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7b241767c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7b241767c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7b241767c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7b241767c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7b241767c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7b241767c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7b241767c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D9D9D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25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МЕД УСТРОЙСТВО С ИНТЕРНЕТОМ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705900" y="3356150"/>
            <a:ext cx="4767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480">
                <a:solidFill>
                  <a:srgbClr val="CC0000"/>
                </a:solidFill>
              </a:rPr>
              <a:t>подготовил Черных Илья Витальевич </a:t>
            </a:r>
            <a:endParaRPr sz="1480">
              <a:solidFill>
                <a:srgbClr val="CC0000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480">
                <a:solidFill>
                  <a:srgbClr val="CC0000"/>
                </a:solidFill>
              </a:rPr>
              <a:t>и Ахмадиев Данил Маратович</a:t>
            </a:r>
            <a:endParaRPr sz="148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CC0000"/>
                </a:solidFill>
              </a:rPr>
              <a:t>Целью является создание мед. устройства с помощью датчика ЭКГ и ЧСС</a:t>
            </a:r>
            <a:endParaRPr sz="28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800">
                <a:solidFill>
                  <a:srgbClr val="CC0000"/>
                </a:solidFill>
              </a:rPr>
              <a:t>и выводить данные с них в интернет</a:t>
            </a:r>
            <a:endParaRPr sz="280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CC0000"/>
                </a:solidFill>
              </a:rPr>
              <a:t>Проблемы были с выбором контроллера для этой задачи, рассматривались ESP8266 и arduino c </a:t>
            </a:r>
            <a:r>
              <a:rPr lang="ru" sz="2800">
                <a:solidFill>
                  <a:srgbClr val="CC0000"/>
                </a:solidFill>
              </a:rPr>
              <a:t>Ethernet shield.</a:t>
            </a:r>
            <a:endParaRPr sz="28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800">
                <a:solidFill>
                  <a:srgbClr val="CC0000"/>
                </a:solidFill>
              </a:rPr>
              <a:t>И выбором платформы для управления через интернет.</a:t>
            </a:r>
            <a:endParaRPr sz="28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CC0000"/>
                </a:solidFill>
              </a:rPr>
              <a:t>Наш выбор пал на arduino + Ethernet shield.</a:t>
            </a:r>
            <a:endParaRPr sz="28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800">
                <a:solidFill>
                  <a:srgbClr val="CC0000"/>
                </a:solidFill>
              </a:rPr>
              <a:t>Платформой для работы с интернетом был выбран </a:t>
            </a:r>
            <a:r>
              <a:rPr lang="ru" sz="2800">
                <a:solidFill>
                  <a:srgbClr val="CC0000"/>
                </a:solidFill>
              </a:rPr>
              <a:t>Cayenne</a:t>
            </a:r>
            <a:r>
              <a:rPr lang="ru" sz="2800">
                <a:solidFill>
                  <a:srgbClr val="CC0000"/>
                </a:solidFill>
              </a:rPr>
              <a:t>.</a:t>
            </a:r>
            <a:endParaRPr sz="2800">
              <a:solidFill>
                <a:srgbClr val="CC0000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75" y="2994000"/>
            <a:ext cx="3650749" cy="14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3180" y="2630763"/>
            <a:ext cx="2185076" cy="218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СХЕМА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800">
                <a:solidFill>
                  <a:srgbClr val="CC0000"/>
                </a:solidFill>
              </a:rPr>
              <a:t>Схема делалась в среде разработки EASY EDA</a:t>
            </a:r>
            <a:endParaRPr sz="2800">
              <a:solidFill>
                <a:srgbClr val="CC0000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500" y="1908225"/>
            <a:ext cx="4509076" cy="30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Принцип работы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CC0000"/>
                </a:solidFill>
              </a:rPr>
              <a:t>С</a:t>
            </a:r>
            <a:r>
              <a:rPr lang="ru" sz="1900">
                <a:solidFill>
                  <a:srgbClr val="CC0000"/>
                </a:solidFill>
              </a:rPr>
              <a:t> нажатием на кнопку(как в интерфейсе на сервере так и на конструкции)</a:t>
            </a:r>
            <a:endParaRPr sz="19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CC0000"/>
                </a:solidFill>
              </a:rPr>
              <a:t>начинает работать датчик ЧСС, после того как заканчивает работать</a:t>
            </a:r>
            <a:endParaRPr sz="19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CC0000"/>
                </a:solidFill>
              </a:rPr>
              <a:t>датчик ЧСС, следующим этапом работает ЭКГ, после все полученные данные</a:t>
            </a:r>
            <a:endParaRPr sz="19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900">
                <a:solidFill>
                  <a:srgbClr val="CC0000"/>
                </a:solidFill>
              </a:rPr>
              <a:t>отправляются на сервер, где и показывает графики.</a:t>
            </a:r>
            <a:endParaRPr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Плюсы и минусы решения 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C0000"/>
                </a:solidFill>
              </a:rPr>
              <a:t>Плюс: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ru">
                <a:solidFill>
                  <a:srgbClr val="CC0000"/>
                </a:solidFill>
              </a:rPr>
              <a:t>Т.к Cayenne многоплатформенная система данные можно увидеть как и на пк так и в мобильном приложении Cayenne </a:t>
            </a:r>
            <a:endParaRPr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C0000"/>
                </a:solidFill>
              </a:rPr>
              <a:t>Минус: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ru">
                <a:solidFill>
                  <a:srgbClr val="CC0000"/>
                </a:solidFill>
              </a:rPr>
              <a:t>по скольку сервера  Cayenne не такие быстрые то не возможно организовать поток информации во время работы датчиков =&gt; данные поступают после их работы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Ссылка на gitHub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CC0000"/>
                </a:solidFill>
              </a:rPr>
              <a:t>https://github.com/redyc123/med_machine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00" y="1937925"/>
            <a:ext cx="4798052" cy="269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1163850" y="2064775"/>
            <a:ext cx="85206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120">
                <a:solidFill>
                  <a:srgbClr val="CC0000"/>
                </a:solidFill>
              </a:rPr>
              <a:t>СПАСИБО ЗА ВНИМАНИЕ</a:t>
            </a:r>
            <a:endParaRPr sz="412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