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491B-3F78-4937-811E-DB306B5E036E}" v="47" dt="2022-06-01T22:30:33.056"/>
    <p1510:client id="{732E3684-4F45-41F0-BE1E-C1D3AEA7ED33}" v="43" dt="2022-06-01T21:46:04.367"/>
    <p1510:client id="{E12E57AD-A5AC-4B0C-9EAE-430CBD86B344}" v="47" dt="2022-06-01T22:06:3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РИСТОМИР ЖИВКОВ ЖЕЛЕВ СИТ 3к" userId="S::s19621713@onlineedu.tu-varna.bg::68afed9f-2cbf-4839-905c-6136b17d89c7" providerId="AD" clId="Web-{E12E57AD-A5AC-4B0C-9EAE-430CBD86B344}"/>
    <pc:docChg chg="modSld">
      <pc:chgData name="ХРИСТОМИР ЖИВКОВ ЖЕЛЕВ СИТ 3к" userId="S::s19621713@onlineedu.tu-varna.bg::68afed9f-2cbf-4839-905c-6136b17d89c7" providerId="AD" clId="Web-{E12E57AD-A5AC-4B0C-9EAE-430CBD86B344}" dt="2022-06-01T22:06:36.121" v="44"/>
      <pc:docMkLst>
        <pc:docMk/>
      </pc:docMkLst>
      <pc:sldChg chg="addSp delSp modSp">
        <pc:chgData name="ХРИСТОМИР ЖИВКОВ ЖЕЛЕВ СИТ 3к" userId="S::s19621713@onlineedu.tu-varna.bg::68afed9f-2cbf-4839-905c-6136b17d89c7" providerId="AD" clId="Web-{E12E57AD-A5AC-4B0C-9EAE-430CBD86B344}" dt="2022-06-01T22:04:05.398" v="43" actId="14100"/>
        <pc:sldMkLst>
          <pc:docMk/>
          <pc:sldMk cId="481517738" sldId="266"/>
        </pc:sldMkLst>
        <pc:spChg chg="mod">
          <ac:chgData name="ХРИСТОМИР ЖИВКОВ ЖЕЛЕВ СИТ 3к" userId="S::s19621713@onlineedu.tu-varna.bg::68afed9f-2cbf-4839-905c-6136b17d89c7" providerId="AD" clId="Web-{E12E57AD-A5AC-4B0C-9EAE-430CBD86B344}" dt="2022-06-01T22:03:51.194" v="40" actId="1076"/>
          <ac:spMkLst>
            <pc:docMk/>
            <pc:sldMk cId="481517738" sldId="266"/>
            <ac:spMk id="2" creationId="{00000000-0000-0000-0000-000000000000}"/>
          </ac:spMkLst>
        </pc:spChg>
        <pc:spChg chg="del mod">
          <ac:chgData name="ХРИСТОМИР ЖИВКОВ ЖЕЛЕВ СИТ 3к" userId="S::s19621713@onlineedu.tu-varna.bg::68afed9f-2cbf-4839-905c-6136b17d89c7" providerId="AD" clId="Web-{E12E57AD-A5AC-4B0C-9EAE-430CBD86B344}" dt="2022-06-01T22:01:38.878" v="2"/>
          <ac:spMkLst>
            <pc:docMk/>
            <pc:sldMk cId="481517738" sldId="266"/>
            <ac:spMk id="3" creationId="{00000000-0000-0000-0000-000000000000}"/>
          </ac:spMkLst>
        </pc:spChg>
        <pc:spChg chg="add del mod">
          <ac:chgData name="ХРИСТОМИР ЖИВКОВ ЖЕЛЕВ СИТ 3к" userId="S::s19621713@onlineedu.tu-varna.bg::68afed9f-2cbf-4839-905c-6136b17d89c7" providerId="AD" clId="Web-{E12E57AD-A5AC-4B0C-9EAE-430CBD86B344}" dt="2022-06-01T22:01:42.503" v="3"/>
          <ac:spMkLst>
            <pc:docMk/>
            <pc:sldMk cId="481517738" sldId="266"/>
            <ac:spMk id="5" creationId="{6EF95F1E-B6EF-5004-F6D4-D077840B4BFB}"/>
          </ac:spMkLst>
        </pc:spChg>
        <pc:picChg chg="add del mod">
          <ac:chgData name="ХРИСТОМИР ЖИВКОВ ЖЕЛЕВ СИТ 3к" userId="S::s19621713@onlineedu.tu-varna.bg::68afed9f-2cbf-4839-905c-6136b17d89c7" providerId="AD" clId="Web-{E12E57AD-A5AC-4B0C-9EAE-430CBD86B344}" dt="2022-06-01T22:04:05.398" v="43" actId="14100"/>
          <ac:picMkLst>
            <pc:docMk/>
            <pc:sldMk cId="481517738" sldId="266"/>
            <ac:picMk id="6" creationId="{7C9C7522-47C8-804D-11E9-C11A2309E155}"/>
          </ac:picMkLst>
        </pc:picChg>
      </pc:sldChg>
      <pc:sldChg chg="addSp delSp modSp">
        <pc:chgData name="ХРИСТОМИР ЖИВКОВ ЖЕЛЕВ СИТ 3к" userId="S::s19621713@onlineedu.tu-varna.bg::68afed9f-2cbf-4839-905c-6136b17d89c7" providerId="AD" clId="Web-{E12E57AD-A5AC-4B0C-9EAE-430CBD86B344}" dt="2022-06-01T22:06:36.121" v="44"/>
        <pc:sldMkLst>
          <pc:docMk/>
          <pc:sldMk cId="861026557" sldId="271"/>
        </pc:sldMkLst>
        <pc:spChg chg="del">
          <ac:chgData name="ХРИСТОМИР ЖИВКОВ ЖЕЛЕВ СИТ 3к" userId="S::s19621713@onlineedu.tu-varna.bg::68afed9f-2cbf-4839-905c-6136b17d89c7" providerId="AD" clId="Web-{E12E57AD-A5AC-4B0C-9EAE-430CBD86B344}" dt="2022-06-01T22:06:36.121" v="44"/>
          <ac:spMkLst>
            <pc:docMk/>
            <pc:sldMk cId="861026557" sldId="271"/>
            <ac:spMk id="3" creationId="{00000000-0000-0000-0000-000000000000}"/>
          </ac:spMkLst>
        </pc:spChg>
        <pc:spChg chg="add mod">
          <ac:chgData name="ХРИСТОМИР ЖИВКОВ ЖЕЛЕВ СИТ 3к" userId="S::s19621713@onlineedu.tu-varna.bg::68afed9f-2cbf-4839-905c-6136b17d89c7" providerId="AD" clId="Web-{E12E57AD-A5AC-4B0C-9EAE-430CBD86B344}" dt="2022-06-01T22:06:36.121" v="44"/>
          <ac:spMkLst>
            <pc:docMk/>
            <pc:sldMk cId="861026557" sldId="271"/>
            <ac:spMk id="5" creationId="{B7960326-E6F5-7217-6CF8-82A0D7C9EDCE}"/>
          </ac:spMkLst>
        </pc:spChg>
      </pc:sldChg>
    </pc:docChg>
  </pc:docChgLst>
  <pc:docChgLst>
    <pc:chgData name="ХРИСТОМИР ЖИВКОВ ЖЕЛЕВ СИТ 3к" userId="S::s19621713@onlineedu.tu-varna.bg::68afed9f-2cbf-4839-905c-6136b17d89c7" providerId="AD" clId="Web-{3473491B-3F78-4937-811E-DB306B5E036E}"/>
    <pc:docChg chg="addSld modSld">
      <pc:chgData name="ХРИСТОМИР ЖИВКОВ ЖЕЛЕВ СИТ 3к" userId="S::s19621713@onlineedu.tu-varna.bg::68afed9f-2cbf-4839-905c-6136b17d89c7" providerId="AD" clId="Web-{3473491B-3F78-4937-811E-DB306B5E036E}" dt="2022-06-01T22:30:33.056" v="40"/>
      <pc:docMkLst>
        <pc:docMk/>
      </pc:docMkLst>
      <pc:sldChg chg="addSp delSp modSp">
        <pc:chgData name="ХРИСТОМИР ЖИВКОВ ЖЕЛЕВ СИТ 3к" userId="S::s19621713@onlineedu.tu-varna.bg::68afed9f-2cbf-4839-905c-6136b17d89c7" providerId="AD" clId="Web-{3473491B-3F78-4937-811E-DB306B5E036E}" dt="2022-06-01T22:21:21.199" v="11" actId="1076"/>
        <pc:sldMkLst>
          <pc:docMk/>
          <pc:sldMk cId="861026557" sldId="271"/>
        </pc:sldMkLst>
        <pc:spChg chg="del">
          <ac:chgData name="ХРИСТОМИР ЖИВКОВ ЖЕЛЕВ СИТ 3к" userId="S::s19621713@onlineedu.tu-varna.bg::68afed9f-2cbf-4839-905c-6136b17d89c7" providerId="AD" clId="Web-{3473491B-3F78-4937-811E-DB306B5E036E}" dt="2022-06-01T22:20:44.698" v="0"/>
          <ac:spMkLst>
            <pc:docMk/>
            <pc:sldMk cId="861026557" sldId="271"/>
            <ac:spMk id="5" creationId="{B7960326-E6F5-7217-6CF8-82A0D7C9EDCE}"/>
          </ac:spMkLst>
        </pc:spChg>
        <pc:picChg chg="add mod">
          <ac:chgData name="ХРИСТОМИР ЖИВКОВ ЖЕЛЕВ СИТ 3к" userId="S::s19621713@onlineedu.tu-varna.bg::68afed9f-2cbf-4839-905c-6136b17d89c7" providerId="AD" clId="Web-{3473491B-3F78-4937-811E-DB306B5E036E}" dt="2022-06-01T22:21:21.199" v="11" actId="1076"/>
          <ac:picMkLst>
            <pc:docMk/>
            <pc:sldMk cId="861026557" sldId="271"/>
            <ac:picMk id="3" creationId="{E53285C5-03C4-554C-2D03-489C84510643}"/>
          </ac:picMkLst>
        </pc:picChg>
      </pc:sldChg>
      <pc:sldChg chg="addSp delSp modSp">
        <pc:chgData name="ХРИСТОМИР ЖИВКОВ ЖЕЛЕВ СИТ 3к" userId="S::s19621713@onlineedu.tu-varna.bg::68afed9f-2cbf-4839-905c-6136b17d89c7" providerId="AD" clId="Web-{3473491B-3F78-4937-811E-DB306B5E036E}" dt="2022-06-01T22:22:39.842" v="17" actId="1076"/>
        <pc:sldMkLst>
          <pc:docMk/>
          <pc:sldMk cId="985548717" sldId="272"/>
        </pc:sldMkLst>
        <pc:spChg chg="del mod">
          <ac:chgData name="ХРИСТОМИР ЖИВКОВ ЖЕЛЕВ СИТ 3к" userId="S::s19621713@onlineedu.tu-varna.bg::68afed9f-2cbf-4839-905c-6136b17d89c7" providerId="AD" clId="Web-{3473491B-3F78-4937-811E-DB306B5E036E}" dt="2022-06-01T22:21:42.419" v="13"/>
          <ac:spMkLst>
            <pc:docMk/>
            <pc:sldMk cId="985548717" sldId="272"/>
            <ac:spMk id="3" creationId="{00000000-0000-0000-0000-000000000000}"/>
          </ac:spMkLst>
        </pc:spChg>
        <pc:picChg chg="add mod">
          <ac:chgData name="ХРИСТОМИР ЖИВКОВ ЖЕЛЕВ СИТ 3к" userId="S::s19621713@onlineedu.tu-varna.bg::68afed9f-2cbf-4839-905c-6136b17d89c7" providerId="AD" clId="Web-{3473491B-3F78-4937-811E-DB306B5E036E}" dt="2022-06-01T22:22:39.842" v="17" actId="1076"/>
          <ac:picMkLst>
            <pc:docMk/>
            <pc:sldMk cId="985548717" sldId="272"/>
            <ac:picMk id="4" creationId="{8D89A832-4CC1-9543-4DB9-96A5A04C6301}"/>
          </ac:picMkLst>
        </pc:picChg>
      </pc:sldChg>
      <pc:sldChg chg="modSp add replId">
        <pc:chgData name="ХРИСТОМИР ЖИВКОВ ЖЕЛЕВ СИТ 3к" userId="S::s19621713@onlineedu.tu-varna.bg::68afed9f-2cbf-4839-905c-6136b17d89c7" providerId="AD" clId="Web-{3473491B-3F78-4937-811E-DB306B5E036E}" dt="2022-06-01T22:23:47.766" v="24" actId="1076"/>
        <pc:sldMkLst>
          <pc:docMk/>
          <pc:sldMk cId="2720942138" sldId="274"/>
        </pc:sldMkLst>
        <pc:picChg chg="mod">
          <ac:chgData name="ХРИСТОМИР ЖИВКОВ ЖЕЛЕВ СИТ 3к" userId="S::s19621713@onlineedu.tu-varna.bg::68afed9f-2cbf-4839-905c-6136b17d89c7" providerId="AD" clId="Web-{3473491B-3F78-4937-811E-DB306B5E036E}" dt="2022-06-01T22:23:47.766" v="24" actId="1076"/>
          <ac:picMkLst>
            <pc:docMk/>
            <pc:sldMk cId="2720942138" sldId="274"/>
            <ac:picMk id="4" creationId="{8D89A832-4CC1-9543-4DB9-96A5A04C6301}"/>
          </ac:picMkLst>
        </pc:picChg>
      </pc:sldChg>
      <pc:sldChg chg="modSp add replId">
        <pc:chgData name="ХРИСТОМИР ЖИВКОВ ЖЕЛЕВ СИТ 3к" userId="S::s19621713@onlineedu.tu-varna.bg::68afed9f-2cbf-4839-905c-6136b17d89c7" providerId="AD" clId="Web-{3473491B-3F78-4937-811E-DB306B5E036E}" dt="2022-06-01T22:24:04.016" v="26"/>
        <pc:sldMkLst>
          <pc:docMk/>
          <pc:sldMk cId="198891147" sldId="275"/>
        </pc:sldMkLst>
        <pc:picChg chg="mod">
          <ac:chgData name="ХРИСТОМИР ЖИВКОВ ЖЕЛЕВ СИТ 3к" userId="S::s19621713@onlineedu.tu-varna.bg::68afed9f-2cbf-4839-905c-6136b17d89c7" providerId="AD" clId="Web-{3473491B-3F78-4937-811E-DB306B5E036E}" dt="2022-06-01T22:24:04.016" v="26"/>
          <ac:picMkLst>
            <pc:docMk/>
            <pc:sldMk cId="198891147" sldId="275"/>
            <ac:picMk id="4" creationId="{8D89A832-4CC1-9543-4DB9-96A5A04C6301}"/>
          </ac:picMkLst>
        </pc:picChg>
      </pc:sldChg>
      <pc:sldChg chg="addSp delSp modSp add replId">
        <pc:chgData name="ХРИСТОМИР ЖИВКОВ ЖЕЛЕВ СИТ 3к" userId="S::s19621713@onlineedu.tu-varna.bg::68afed9f-2cbf-4839-905c-6136b17d89c7" providerId="AD" clId="Web-{3473491B-3F78-4937-811E-DB306B5E036E}" dt="2022-06-01T22:29:28.664" v="37" actId="1076"/>
        <pc:sldMkLst>
          <pc:docMk/>
          <pc:sldMk cId="2871446157" sldId="276"/>
        </pc:sldMkLst>
        <pc:picChg chg="add mod">
          <ac:chgData name="ХРИСТОМИР ЖИВКОВ ЖЕЛЕВ СИТ 3к" userId="S::s19621713@onlineedu.tu-varna.bg::68afed9f-2cbf-4839-905c-6136b17d89c7" providerId="AD" clId="Web-{3473491B-3F78-4937-811E-DB306B5E036E}" dt="2022-06-01T22:29:28.664" v="37" actId="1076"/>
          <ac:picMkLst>
            <pc:docMk/>
            <pc:sldMk cId="2871446157" sldId="276"/>
            <ac:picMk id="3" creationId="{E3D7ED1F-FB6F-E397-EA9B-EB8D0B17E663}"/>
          </ac:picMkLst>
        </pc:picChg>
        <pc:picChg chg="del">
          <ac:chgData name="ХРИСТОМИР ЖИВКОВ ЖЕЛЕВ СИТ 3к" userId="S::s19621713@onlineedu.tu-varna.bg::68afed9f-2cbf-4839-905c-6136b17d89c7" providerId="AD" clId="Web-{3473491B-3F78-4937-811E-DB306B5E036E}" dt="2022-06-01T22:24:24.641" v="28"/>
          <ac:picMkLst>
            <pc:docMk/>
            <pc:sldMk cId="2871446157" sldId="276"/>
            <ac:picMk id="4" creationId="{8D89A832-4CC1-9543-4DB9-96A5A04C6301}"/>
          </ac:picMkLst>
        </pc:picChg>
      </pc:sldChg>
      <pc:sldChg chg="modSp add replId">
        <pc:chgData name="ХРИСТОМИР ЖИВКОВ ЖЕЛЕВ СИТ 3к" userId="S::s19621713@onlineedu.tu-varna.bg::68afed9f-2cbf-4839-905c-6136b17d89c7" providerId="AD" clId="Web-{3473491B-3F78-4937-811E-DB306B5E036E}" dt="2022-06-01T22:30:33.056" v="40"/>
        <pc:sldMkLst>
          <pc:docMk/>
          <pc:sldMk cId="381676005" sldId="277"/>
        </pc:sldMkLst>
        <pc:picChg chg="mod">
          <ac:chgData name="ХРИСТОМИР ЖИВКОВ ЖЕЛЕВ СИТ 3к" userId="S::s19621713@onlineedu.tu-varna.bg::68afed9f-2cbf-4839-905c-6136b17d89c7" providerId="AD" clId="Web-{3473491B-3F78-4937-811E-DB306B5E036E}" dt="2022-06-01T22:30:33.056" v="40"/>
          <ac:picMkLst>
            <pc:docMk/>
            <pc:sldMk cId="381676005" sldId="277"/>
            <ac:picMk id="3" creationId="{E3D7ED1F-FB6F-E397-EA9B-EB8D0B17E663}"/>
          </ac:picMkLst>
        </pc:picChg>
      </pc:sldChg>
    </pc:docChg>
  </pc:docChgLst>
  <pc:docChgLst>
    <pc:chgData name="ХРИСТОМИР ЖИВКОВ ЖЕЛЕВ СИТ 3к" userId="S::s19621713@onlineedu.tu-varna.bg::68afed9f-2cbf-4839-905c-6136b17d89c7" providerId="AD" clId="Web-{732E3684-4F45-41F0-BE1E-C1D3AEA7ED33}"/>
    <pc:docChg chg="modSld">
      <pc:chgData name="ХРИСТОМИР ЖИВКОВ ЖЕЛЕВ СИТ 3к" userId="S::s19621713@onlineedu.tu-varna.bg::68afed9f-2cbf-4839-905c-6136b17d89c7" providerId="AD" clId="Web-{732E3684-4F45-41F0-BE1E-C1D3AEA7ED33}" dt="2022-06-01T21:46:00.007" v="38" actId="20577"/>
      <pc:docMkLst>
        <pc:docMk/>
      </pc:docMkLst>
      <pc:sldChg chg="modSp">
        <pc:chgData name="ХРИСТОМИР ЖИВКОВ ЖЕЛЕВ СИТ 3к" userId="S::s19621713@onlineedu.tu-varna.bg::68afed9f-2cbf-4839-905c-6136b17d89c7" providerId="AD" clId="Web-{732E3684-4F45-41F0-BE1E-C1D3AEA7ED33}" dt="2022-06-01T21:44:32.111" v="10" actId="20577"/>
        <pc:sldMkLst>
          <pc:docMk/>
          <pc:sldMk cId="4059481991" sldId="256"/>
        </pc:sldMkLst>
        <pc:spChg chg="mod">
          <ac:chgData name="ХРИСТОМИР ЖИВКОВ ЖЕЛЕВ СИТ 3к" userId="S::s19621713@onlineedu.tu-varna.bg::68afed9f-2cbf-4839-905c-6136b17d89c7" providerId="AD" clId="Web-{732E3684-4F45-41F0-BE1E-C1D3AEA7ED33}" dt="2022-06-01T21:44:32.111" v="10" actId="20577"/>
          <ac:spMkLst>
            <pc:docMk/>
            <pc:sldMk cId="4059481991" sldId="256"/>
            <ac:spMk id="3" creationId="{00000000-0000-0000-0000-000000000000}"/>
          </ac:spMkLst>
        </pc:spChg>
      </pc:sldChg>
      <pc:sldChg chg="modSp">
        <pc:chgData name="ХРИСТОМИР ЖИВКОВ ЖЕЛЕВ СИТ 3к" userId="S::s19621713@onlineedu.tu-varna.bg::68afed9f-2cbf-4839-905c-6136b17d89c7" providerId="AD" clId="Web-{732E3684-4F45-41F0-BE1E-C1D3AEA7ED33}" dt="2022-06-01T21:45:32.990" v="33" actId="20577"/>
        <pc:sldMkLst>
          <pc:docMk/>
          <pc:sldMk cId="993087846" sldId="257"/>
        </pc:sldMkLst>
        <pc:spChg chg="mod">
          <ac:chgData name="ХРИСТОМИР ЖИВКОВ ЖЕЛЕВ СИТ 3к" userId="S::s19621713@onlineedu.tu-varna.bg::68afed9f-2cbf-4839-905c-6136b17d89c7" providerId="AD" clId="Web-{732E3684-4F45-41F0-BE1E-C1D3AEA7ED33}" dt="2022-06-01T21:45:32.990" v="33" actId="20577"/>
          <ac:spMkLst>
            <pc:docMk/>
            <pc:sldMk cId="993087846" sldId="257"/>
            <ac:spMk id="3" creationId="{00000000-0000-0000-0000-000000000000}"/>
          </ac:spMkLst>
        </pc:spChg>
      </pc:sldChg>
      <pc:sldChg chg="modSp">
        <pc:chgData name="ХРИСТОМИР ЖИВКОВ ЖЕЛЕВ СИТ 3к" userId="S::s19621713@onlineedu.tu-varna.bg::68afed9f-2cbf-4839-905c-6136b17d89c7" providerId="AD" clId="Web-{732E3684-4F45-41F0-BE1E-C1D3AEA7ED33}" dt="2022-06-01T21:45:45.162" v="36" actId="20577"/>
        <pc:sldMkLst>
          <pc:docMk/>
          <pc:sldMk cId="2649265949" sldId="258"/>
        </pc:sldMkLst>
        <pc:spChg chg="mod">
          <ac:chgData name="ХРИСТОМИР ЖИВКОВ ЖЕЛЕВ СИТ 3к" userId="S::s19621713@onlineedu.tu-varna.bg::68afed9f-2cbf-4839-905c-6136b17d89c7" providerId="AD" clId="Web-{732E3684-4F45-41F0-BE1E-C1D3AEA7ED33}" dt="2022-06-01T21:45:45.162" v="36" actId="20577"/>
          <ac:spMkLst>
            <pc:docMk/>
            <pc:sldMk cId="2649265949" sldId="258"/>
            <ac:spMk id="3" creationId="{00000000-0000-0000-0000-000000000000}"/>
          </ac:spMkLst>
        </pc:spChg>
      </pc:sldChg>
      <pc:sldChg chg="modSp">
        <pc:chgData name="ХРИСТОМИР ЖИВКОВ ЖЕЛЕВ СИТ 3к" userId="S::s19621713@onlineedu.tu-varna.bg::68afed9f-2cbf-4839-905c-6136b17d89c7" providerId="AD" clId="Web-{732E3684-4F45-41F0-BE1E-C1D3AEA7ED33}" dt="2022-06-01T21:46:00.007" v="38" actId="20577"/>
        <pc:sldMkLst>
          <pc:docMk/>
          <pc:sldMk cId="1230249488" sldId="263"/>
        </pc:sldMkLst>
        <pc:spChg chg="mod">
          <ac:chgData name="ХРИСТОМИР ЖИВКОВ ЖЕЛЕВ СИТ 3к" userId="S::s19621713@onlineedu.tu-varna.bg::68afed9f-2cbf-4839-905c-6136b17d89c7" providerId="AD" clId="Web-{732E3684-4F45-41F0-BE1E-C1D3AEA7ED33}" dt="2022-06-01T21:46:00.007" v="38" actId="20577"/>
          <ac:spMkLst>
            <pc:docMk/>
            <pc:sldMk cId="1230249488" sldId="26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87260" y="401926"/>
            <a:ext cx="9484303" cy="3006292"/>
          </a:xfrm>
        </p:spPr>
        <p:txBody>
          <a:bodyPr/>
          <a:lstStyle/>
          <a:p>
            <a:r>
              <a:rPr lang="en-AU">
                <a:effectLst/>
              </a:rPr>
              <a:t> </a:t>
            </a:r>
            <a:r>
              <a:rPr lang="bg-BG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за търсене на мобилни телефони</a:t>
            </a:r>
            <a:endParaRPr lang="en-AU" sz="28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882859" y="5451619"/>
            <a:ext cx="8791575" cy="1655762"/>
          </a:xfrm>
        </p:spPr>
        <p:txBody>
          <a:bodyPr/>
          <a:lstStyle/>
          <a:p>
            <a:r>
              <a:rPr lang="bg-BG" b="1" dirty="0"/>
              <a:t>Изработили: Кадер Мехмедова , Христомир </a:t>
            </a:r>
            <a:r>
              <a:rPr lang="bg-BG" b="1" dirty="0" err="1"/>
              <a:t>желев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948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092036"/>
          </a:xfrm>
        </p:spPr>
        <p:txBody>
          <a:bodyPr/>
          <a:lstStyle/>
          <a:p>
            <a:r>
              <a:rPr lang="bg-BG"/>
              <a:t>Система за контрол на версиите</a:t>
            </a:r>
            <a:endParaRPr lang="en-AU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1142952" y="2701636"/>
            <a:ext cx="9904459" cy="13715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 децентрализирана 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VCS.</a:t>
            </a:r>
            <a:endParaRPr lang="bg-BG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няма проблеми като „блокиран файл“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има страхотна общност и документация онлайн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t commands | TECHIE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6" y="4564207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90096" y="132080"/>
            <a:ext cx="9905955" cy="2244436"/>
          </a:xfrm>
        </p:spPr>
        <p:txBody>
          <a:bodyPr/>
          <a:lstStyle/>
          <a:p>
            <a:r>
              <a:rPr lang="bg-BG" dirty="0"/>
              <a:t>Система за контрол на версиите</a:t>
            </a:r>
            <a:endParaRPr lang="en-AU" dirty="0"/>
          </a:p>
        </p:txBody>
      </p:sp>
      <p:pic>
        <p:nvPicPr>
          <p:cNvPr id="6" name="Картина 6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7C9C7522-47C8-804D-11E9-C11A2309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522372"/>
            <a:ext cx="5913120" cy="53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246767"/>
            <a:ext cx="9905955" cy="2618509"/>
          </a:xfrm>
        </p:spPr>
        <p:txBody>
          <a:bodyPr/>
          <a:lstStyle/>
          <a:p>
            <a:r>
              <a:rPr lang="bg-BG"/>
              <a:t>Средства за реализация</a:t>
            </a:r>
            <a:endParaRPr lang="en-AU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9177047" y="7589838"/>
            <a:ext cx="6271216" cy="783140"/>
          </a:xfrm>
        </p:spPr>
        <p:txBody>
          <a:bodyPr/>
          <a:lstStyle/>
          <a:p>
            <a:endParaRPr lang="en-AU"/>
          </a:p>
        </p:txBody>
      </p:sp>
      <p:pic>
        <p:nvPicPr>
          <p:cNvPr id="2050" name="Picture 2" descr="Git Hub Icon #338605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46" y="2251362"/>
            <a:ext cx="2612353" cy="202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ySQL. MySQL програмисти / разработчици и обяви за работа"/>
          <p:cNvSpPr>
            <a:spLocks noChangeAspect="1" noChangeArrowheads="1"/>
          </p:cNvSpPr>
          <p:nvPr/>
        </p:nvSpPr>
        <p:spPr bwMode="auto">
          <a:xfrm>
            <a:off x="2413866" y="3900054"/>
            <a:ext cx="2518352" cy="25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6" name="Picture 8" descr="An Introduction To MySQL Database | Unix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01" y="2489905"/>
            <a:ext cx="3488171" cy="15502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sual Studio Download for Free - 2022 Latest Ver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98" y="4521929"/>
            <a:ext cx="3792970" cy="189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2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221674"/>
            <a:ext cx="11526982" cy="63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16765" y="263884"/>
            <a:ext cx="9905955" cy="1496291"/>
          </a:xfrm>
        </p:spPr>
        <p:txBody>
          <a:bodyPr/>
          <a:lstStyle/>
          <a:p>
            <a:r>
              <a:rPr lang="bg-BG"/>
              <a:t>Жалонни точки и граф</a:t>
            </a:r>
            <a:endParaRPr lang="en-A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66297"/>
              </p:ext>
            </p:extLst>
          </p:nvPr>
        </p:nvGraphicFramePr>
        <p:xfrm>
          <a:off x="191431" y="2174094"/>
          <a:ext cx="4685370" cy="4386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733">
                  <a:extLst>
                    <a:ext uri="{9D8B030D-6E8A-4147-A177-3AD203B41FA5}">
                      <a16:colId xmlns:a16="http://schemas.microsoft.com/office/drawing/2014/main" val="1371517042"/>
                    </a:ext>
                  </a:extLst>
                </a:gridCol>
                <a:gridCol w="4101637">
                  <a:extLst>
                    <a:ext uri="{9D8B030D-6E8A-4147-A177-3AD203B41FA5}">
                      <a16:colId xmlns:a16="http://schemas.microsoft.com/office/drawing/2014/main" val="2495607855"/>
                    </a:ext>
                  </a:extLst>
                </a:gridCol>
              </a:tblGrid>
              <a:tr h="5849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Събитие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Описание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907082804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Стартиран проект.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414371197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Изискванията са анализирани.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209910902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Архитектурата е планирана.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29718372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Планирана е базата.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410079999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Планирана е бизнес логиката.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1360501207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Интерфесът е избран.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1059045712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Базата е създадена.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1949486528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Потребителският интерфейс е разработен.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3974121969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Логиката е реализирана.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1948373480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Тестването на интерфейса е изпълнен.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3412810854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Цялостното тестване е изпълнено.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243720133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Общата документация е готова.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249534872"/>
                  </a:ext>
                </a:extLst>
              </a:tr>
              <a:tr h="292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Потребителската документация е готова.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72" marR="55172" marT="0" marB="0"/>
                </a:tc>
                <a:extLst>
                  <a:ext uri="{0D108BD9-81ED-4DB2-BD59-A6C34878D82A}">
                    <a16:rowId xmlns:a16="http://schemas.microsoft.com/office/drawing/2014/main" val="2176970405"/>
                  </a:ext>
                </a:extLst>
              </a:tr>
            </a:tbl>
          </a:graphicData>
        </a:graphic>
      </p:graphicFrame>
      <p:pic>
        <p:nvPicPr>
          <p:cNvPr id="5" name="Картина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4" y="2768122"/>
            <a:ext cx="6985635" cy="17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2230582"/>
          </a:xfrm>
        </p:spPr>
        <p:txBody>
          <a:bodyPr/>
          <a:lstStyle/>
          <a:p>
            <a:r>
              <a:rPr lang="bg-BG"/>
              <a:t>Трудности при реализация</a:t>
            </a:r>
            <a:endParaRPr lang="en-AU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1141410" y="2840183"/>
            <a:ext cx="9904459" cy="29510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Избиране на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Свързване на базата данни</a:t>
            </a:r>
          </a:p>
          <a:p>
            <a:endParaRPr lang="en-A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1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221673"/>
            <a:ext cx="9905955" cy="2826327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3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53285C5-03C4-554C-2D03-489C8451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233469"/>
            <a:ext cx="8422640" cy="44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429491"/>
            <a:ext cx="9905955" cy="2313709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D89A832-4CC1-9543-4DB9-96A5A04C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2397764"/>
            <a:ext cx="8364747" cy="4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4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429491"/>
            <a:ext cx="9905955" cy="2313709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D89A832-4CC1-9543-4DB9-96A5A04C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3" y="2311499"/>
            <a:ext cx="8316464" cy="4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4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429491"/>
            <a:ext cx="9905955" cy="2313709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D89A832-4CC1-9543-4DB9-96A5A04C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3" y="2314954"/>
            <a:ext cx="8316464" cy="4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endParaRPr lang="en-AU" sz="28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54954" y="2526578"/>
            <a:ext cx="10399424" cy="4068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/>
              <a:t>Системата служи за съхраняване на данни за мобилен телефон.</a:t>
            </a:r>
          </a:p>
          <a:p>
            <a:pPr marL="0" indent="0">
              <a:buNone/>
            </a:pPr>
            <a:r>
              <a:rPr lang="bg-BG" dirty="0"/>
              <a:t>Функционалности на приложението:</a:t>
            </a:r>
          </a:p>
          <a:p>
            <a:r>
              <a:rPr lang="bg-BG" dirty="0"/>
              <a:t>Извеждане на всички телефони </a:t>
            </a:r>
          </a:p>
          <a:p>
            <a:r>
              <a:rPr lang="bg-BG" dirty="0"/>
              <a:t>Търсене на телефон по:</a:t>
            </a:r>
            <a:endParaRPr lang="en-AU" dirty="0"/>
          </a:p>
          <a:p>
            <a:r>
              <a:rPr lang="bg-BG" dirty="0"/>
              <a:t>Марка ,модел ,камери и ключови думи.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3087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429491"/>
            <a:ext cx="9905955" cy="2313709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3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3D7ED1F-FB6F-E397-EA9B-EB8D0B17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2233059"/>
            <a:ext cx="8494141" cy="44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9914" y="429491"/>
            <a:ext cx="9905955" cy="2313709"/>
          </a:xfrm>
        </p:spPr>
        <p:txBody>
          <a:bodyPr/>
          <a:lstStyle/>
          <a:p>
            <a:r>
              <a:rPr lang="bg-BG"/>
              <a:t>Краен продукт</a:t>
            </a:r>
            <a:endParaRPr lang="en-AU"/>
          </a:p>
        </p:txBody>
      </p:sp>
      <p:pic>
        <p:nvPicPr>
          <p:cNvPr id="3" name="Картина 4">
            <a:extLst>
              <a:ext uri="{FF2B5EF4-FFF2-40B4-BE49-F238E27FC236}">
                <a16:creationId xmlns:a16="http://schemas.microsoft.com/office/drawing/2014/main" id="{E3D7ED1F-FB6F-E397-EA9B-EB8D0B17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8" y="2454308"/>
            <a:ext cx="8494141" cy="41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352801" y="3519055"/>
            <a:ext cx="9587345" cy="3075709"/>
          </a:xfrm>
        </p:spPr>
        <p:txBody>
          <a:bodyPr/>
          <a:lstStyle/>
          <a:p>
            <a:r>
              <a:rPr lang="bg-BG">
                <a:solidFill>
                  <a:schemeClr val="tx1"/>
                </a:solidFill>
              </a:rPr>
              <a:t>Благодарим ви за вниманието!</a:t>
            </a:r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4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0" y="609600"/>
            <a:ext cx="9905955" cy="2341418"/>
          </a:xfrm>
        </p:spPr>
        <p:txBody>
          <a:bodyPr>
            <a:normAutofit/>
          </a:bodyPr>
          <a:lstStyle/>
          <a:p>
            <a:r>
              <a:rPr lang="bg-BG" sz="2800">
                <a:latin typeface="Times New Roman" panose="02020603050405020304" pitchFamily="18" charset="0"/>
                <a:cs typeface="Times New Roman" panose="02020603050405020304" pitchFamily="18" charset="0"/>
              </a:rPr>
              <a:t>Екип и роли</a:t>
            </a:r>
            <a:endParaRPr lang="en-A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1141410" y="2632364"/>
            <a:ext cx="9904459" cy="3158835"/>
          </a:xfrm>
        </p:spPr>
        <p:txBody>
          <a:bodyPr>
            <a:normAutofit/>
          </a:bodyPr>
          <a:lstStyle/>
          <a:p>
            <a:r>
              <a:rPr lang="bg-BG" sz="2400" i="1" dirty="0"/>
              <a:t> </a:t>
            </a:r>
            <a:r>
              <a:rPr lang="bg-BG" sz="2400" i="1" dirty="0">
                <a:effectLst/>
              </a:rPr>
              <a:t>Кадер</a:t>
            </a:r>
            <a:r>
              <a:rPr lang="bg-BG" sz="2400" b="1" dirty="0">
                <a:effectLst/>
              </a:rPr>
              <a:t>-</a:t>
            </a:r>
            <a:r>
              <a:rPr lang="bg-BG" sz="2400" dirty="0">
                <a:effectLst/>
              </a:rPr>
              <a:t> Мениджър на проекта, Софтуерен архитект, Технически</a:t>
            </a:r>
            <a:r>
              <a:rPr lang="bg-BG" sz="2400" dirty="0"/>
              <a:t>  </a:t>
            </a:r>
            <a:r>
              <a:rPr lang="bg-BG" sz="2400" dirty="0">
                <a:effectLst/>
              </a:rPr>
              <a:t> писател</a:t>
            </a:r>
            <a:endParaRPr lang="en-AU" sz="2400">
              <a:effectLst/>
            </a:endParaRPr>
          </a:p>
          <a:p>
            <a:r>
              <a:rPr lang="bg-BG" sz="2400" i="1" dirty="0"/>
              <a:t> </a:t>
            </a:r>
            <a:r>
              <a:rPr lang="bg-BG" sz="2400" i="1" dirty="0">
                <a:effectLst/>
              </a:rPr>
              <a:t>Христомир</a:t>
            </a:r>
            <a:r>
              <a:rPr lang="bg-BG" sz="2400" dirty="0">
                <a:effectLst/>
              </a:rPr>
              <a:t>-Дизайнер на потребителски интерфейс, Разработчик на </a:t>
            </a:r>
            <a:r>
              <a:rPr lang="bg-BG" sz="2400" dirty="0"/>
              <a:t>бизнес логиката</a:t>
            </a:r>
            <a:r>
              <a:rPr lang="bg-BG" sz="2400" dirty="0">
                <a:effectLst/>
              </a:rPr>
              <a:t>,</a:t>
            </a:r>
            <a:r>
              <a:rPr lang="bg-BG" sz="2400" dirty="0"/>
              <a:t> </a:t>
            </a:r>
            <a:r>
              <a:rPr lang="bg-BG" sz="2400" dirty="0">
                <a:effectLst/>
              </a:rPr>
              <a:t>Тестер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4926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0" y="346363"/>
            <a:ext cx="9905955" cy="2507673"/>
          </a:xfrm>
        </p:spPr>
        <p:txBody>
          <a:bodyPr/>
          <a:lstStyle/>
          <a:p>
            <a:r>
              <a:rPr lang="bg-BG"/>
              <a:t>Бюджет на проекта</a:t>
            </a:r>
            <a:endParaRPr lang="en-AU"/>
          </a:p>
        </p:txBody>
      </p:sp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08" y="2119746"/>
            <a:ext cx="7083138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27602" y="401782"/>
            <a:ext cx="9905955" cy="2452255"/>
          </a:xfrm>
        </p:spPr>
        <p:txBody>
          <a:bodyPr/>
          <a:lstStyle/>
          <a:p>
            <a:r>
              <a:rPr lang="bg-BG"/>
              <a:t>Разпределение на работата и бюджета</a:t>
            </a:r>
            <a:endParaRPr lang="en-AU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2362706"/>
            <a:ext cx="11188455" cy="37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346364"/>
            <a:ext cx="9905955" cy="2105891"/>
          </a:xfrm>
        </p:spPr>
        <p:txBody>
          <a:bodyPr/>
          <a:lstStyle/>
          <a:p>
            <a:r>
              <a:rPr lang="bg-BG"/>
              <a:t>Разпределение на бюджета</a:t>
            </a:r>
            <a:endParaRPr lang="en-AU"/>
          </a:p>
        </p:txBody>
      </p:sp>
      <p:pic>
        <p:nvPicPr>
          <p:cNvPr id="4" name="Картина 3"/>
          <p:cNvPicPr/>
          <p:nvPr/>
        </p:nvPicPr>
        <p:blipFill rotWithShape="1">
          <a:blip r:embed="rId2"/>
          <a:srcRect r="853" b="23783"/>
          <a:stretch/>
        </p:blipFill>
        <p:spPr bwMode="auto">
          <a:xfrm>
            <a:off x="2143211" y="2383415"/>
            <a:ext cx="6820680" cy="4474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635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0" y="360218"/>
            <a:ext cx="9905955" cy="2369127"/>
          </a:xfrm>
        </p:spPr>
        <p:txBody>
          <a:bodyPr/>
          <a:lstStyle/>
          <a:p>
            <a:r>
              <a:rPr lang="bg-BG"/>
              <a:t>Система за управление на проекта</a:t>
            </a:r>
            <a:endParaRPr lang="en-AU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1141410" y="2729345"/>
            <a:ext cx="9904459" cy="3061853"/>
          </a:xfrm>
        </p:spPr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MS Project</a:t>
            </a:r>
          </a:p>
          <a:p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Project </a:t>
            </a:r>
            <a:r>
              <a:rPr lang="bg-BG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софтуер за управление на проекти, който се  използва за създаване на планове на проекти, графици, управление на ресурси и следене на времето. Той има функции като диаграми на Гант, канбан дъски и проектни календари за професионалисти по управление на проекти</a:t>
            </a:r>
            <a:r>
              <a:rPr lang="bg-BG" sz="2400" baseline="30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0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568037"/>
            <a:ext cx="9905955" cy="2078182"/>
          </a:xfrm>
        </p:spPr>
        <p:txBody>
          <a:bodyPr/>
          <a:lstStyle/>
          <a:p>
            <a:r>
              <a:rPr lang="bg-BG" dirty="0"/>
              <a:t>Недостатъци на </a:t>
            </a:r>
            <a:r>
              <a:rPr lang="en-US" dirty="0"/>
              <a:t>MS Project</a:t>
            </a:r>
            <a:endParaRPr lang="en-AU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1016719" y="2937163"/>
            <a:ext cx="9904459" cy="1371599"/>
          </a:xfrm>
        </p:spPr>
        <p:txBody>
          <a:bodyPr/>
          <a:lstStyle/>
          <a:p>
            <a:r>
              <a:rPr lang="bg-BG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Файловете се записват като МРР, собствен формат, така че ако не използвате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 Project</a:t>
            </a:r>
            <a:r>
              <a:rPr lang="bg-BG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можете да четете файловете.</a:t>
            </a:r>
            <a:endParaRPr lang="en-AU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24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995055"/>
          </a:xfrm>
        </p:spPr>
        <p:txBody>
          <a:bodyPr/>
          <a:lstStyle/>
          <a:p>
            <a:r>
              <a:rPr lang="bg-BG"/>
              <a:t>Методология за разработка-водопаден</a:t>
            </a:r>
            <a:endParaRPr lang="en-AU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half" idx="2"/>
          </p:nvPr>
        </p:nvSpPr>
        <p:spPr>
          <a:xfrm>
            <a:off x="448684" y="2604655"/>
            <a:ext cx="6700262" cy="296487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Принципите на действие на модела лесно могат да бъдат обяснени на потребителя;</a:t>
            </a:r>
            <a:endParaRPr lang="en-AU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Има добре структурирана подход към разработката;</a:t>
            </a:r>
            <a:endParaRPr lang="en-AU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Различните етапи и дейностите в тях са точно определени;</a:t>
            </a:r>
            <a:endParaRPr lang="en-AU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Планирането на проекта и изпълнението му по график е по-лесно;</a:t>
            </a:r>
            <a:endParaRPr lang="en-AU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/>
          </a:p>
        </p:txBody>
      </p:sp>
      <p:sp>
        <p:nvSpPr>
          <p:cNvPr id="4" name="Правоъгълник с два заоблени срещуположни ъгъла 3"/>
          <p:cNvSpPr/>
          <p:nvPr/>
        </p:nvSpPr>
        <p:spPr>
          <a:xfrm>
            <a:off x="8562109" y="2272145"/>
            <a:ext cx="2881746" cy="6234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/>
              <a:t>Анализ на изискванията</a:t>
            </a:r>
            <a:endParaRPr lang="en-AU"/>
          </a:p>
        </p:txBody>
      </p:sp>
      <p:sp>
        <p:nvSpPr>
          <p:cNvPr id="5" name="Правоъгълник с два заоблени срещуположни ъгъла 4"/>
          <p:cNvSpPr/>
          <p:nvPr/>
        </p:nvSpPr>
        <p:spPr>
          <a:xfrm>
            <a:off x="8562109" y="3089564"/>
            <a:ext cx="2881746" cy="62345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/>
              <a:t>Планиране</a:t>
            </a:r>
            <a:endParaRPr lang="en-AU"/>
          </a:p>
        </p:txBody>
      </p:sp>
      <p:sp>
        <p:nvSpPr>
          <p:cNvPr id="6" name="Правоъгълник с два заоблени срещуположни ъгъла 5"/>
          <p:cNvSpPr/>
          <p:nvPr/>
        </p:nvSpPr>
        <p:spPr>
          <a:xfrm>
            <a:off x="8562110" y="4017818"/>
            <a:ext cx="2881746" cy="5403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/>
              <a:t>Разработка</a:t>
            </a:r>
            <a:endParaRPr lang="en-AU"/>
          </a:p>
        </p:txBody>
      </p:sp>
      <p:sp>
        <p:nvSpPr>
          <p:cNvPr id="7" name="Правоъгълник с два заоблени срещуположни ъгъла 6"/>
          <p:cNvSpPr/>
          <p:nvPr/>
        </p:nvSpPr>
        <p:spPr>
          <a:xfrm>
            <a:off x="8562109" y="4835235"/>
            <a:ext cx="2881746" cy="5680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/>
              <a:t>Тестване</a:t>
            </a:r>
            <a:endParaRPr lang="en-AU"/>
          </a:p>
        </p:txBody>
      </p:sp>
      <p:sp>
        <p:nvSpPr>
          <p:cNvPr id="8" name="Правоъгълник с два заоблени срещуположни ъгъла 7"/>
          <p:cNvSpPr/>
          <p:nvPr/>
        </p:nvSpPr>
        <p:spPr>
          <a:xfrm>
            <a:off x="8562109" y="5680363"/>
            <a:ext cx="2881746" cy="63731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/>
              <a:t>Документация</a:t>
            </a:r>
            <a:endParaRPr lang="en-AU"/>
          </a:p>
        </p:txBody>
      </p:sp>
      <p:sp>
        <p:nvSpPr>
          <p:cNvPr id="13" name="Стрелка надолу 12"/>
          <p:cNvSpPr/>
          <p:nvPr/>
        </p:nvSpPr>
        <p:spPr>
          <a:xfrm>
            <a:off x="10668000" y="2895600"/>
            <a:ext cx="379411" cy="19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Стрелка надолу 13"/>
          <p:cNvSpPr/>
          <p:nvPr/>
        </p:nvSpPr>
        <p:spPr>
          <a:xfrm>
            <a:off x="10669080" y="3713018"/>
            <a:ext cx="37833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Стрелка надолу 14"/>
          <p:cNvSpPr/>
          <p:nvPr/>
        </p:nvSpPr>
        <p:spPr>
          <a:xfrm>
            <a:off x="10743690" y="4572000"/>
            <a:ext cx="309059" cy="277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Стрелка надолу 15"/>
          <p:cNvSpPr/>
          <p:nvPr/>
        </p:nvSpPr>
        <p:spPr>
          <a:xfrm>
            <a:off x="10751157" y="5403272"/>
            <a:ext cx="296254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1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TM02900722[[fn=Йон – заседателната зала]]</Template>
  <TotalTime>77</TotalTime>
  <Words>347</Words>
  <Application>Microsoft Office PowerPoint</Application>
  <PresentationFormat>Широк екран</PresentationFormat>
  <Paragraphs>72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3" baseType="lpstr">
      <vt:lpstr>Йон – заседателна зала</vt:lpstr>
      <vt:lpstr> Система за търсене на мобилни телефони</vt:lpstr>
      <vt:lpstr>Описание на проекта</vt:lpstr>
      <vt:lpstr>Екип и роли</vt:lpstr>
      <vt:lpstr>Бюджет на проекта</vt:lpstr>
      <vt:lpstr>Разпределение на работата и бюджета</vt:lpstr>
      <vt:lpstr>Разпределение на бюджета</vt:lpstr>
      <vt:lpstr>Система за управление на проекта</vt:lpstr>
      <vt:lpstr>Недостатъци на MS Project</vt:lpstr>
      <vt:lpstr>Методология за разработка-водопаден</vt:lpstr>
      <vt:lpstr>Система за контрол на версиите</vt:lpstr>
      <vt:lpstr>Система за контрол на версиите</vt:lpstr>
      <vt:lpstr>Средства за реализация</vt:lpstr>
      <vt:lpstr>Презентация на PowerPoint</vt:lpstr>
      <vt:lpstr>Жалонни точки и граф</vt:lpstr>
      <vt:lpstr>Трудности при реализация</vt:lpstr>
      <vt:lpstr>Краен продукт</vt:lpstr>
      <vt:lpstr>Краен продукт</vt:lpstr>
      <vt:lpstr>Краен продукт</vt:lpstr>
      <vt:lpstr>Краен продукт</vt:lpstr>
      <vt:lpstr>Краен продукт</vt:lpstr>
      <vt:lpstr>Краен продукт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мобилни телефони</dc:title>
  <dc:creator>Kader Mehmedova</dc:creator>
  <cp:lastModifiedBy>Kader Mehmedova</cp:lastModifiedBy>
  <cp:revision>75</cp:revision>
  <dcterms:created xsi:type="dcterms:W3CDTF">2022-05-28T11:33:20Z</dcterms:created>
  <dcterms:modified xsi:type="dcterms:W3CDTF">2022-06-01T22:30:33Z</dcterms:modified>
</cp:coreProperties>
</file>