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77" r:id="rId15"/>
    <p:sldId id="27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JFb86L-Ns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eWorlds/ML_S4_labs/tree/main/La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2135" y="144437"/>
            <a:ext cx="9844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uk-UA" sz="6000" b="1" smtClean="0">
                <a:latin typeface="Arial" panose="020B0604020202020204" pitchFamily="34" charset="0"/>
                <a:cs typeface="Arial" panose="020B0604020202020204" pitchFamily="34" charset="0"/>
              </a:rPr>
              <a:t> (С++)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406905"/>
            <a:ext cx="5714999" cy="3519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406905"/>
            <a:ext cx="5532405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72360"/>
            <a:ext cx="5633721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372360"/>
            <a:ext cx="5781040" cy="3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72360"/>
            <a:ext cx="5654039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372360"/>
            <a:ext cx="5593365" cy="35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849" t="10400" r="8700" b="5800"/>
          <a:stretch/>
        </p:blipFill>
        <p:spPr>
          <a:xfrm>
            <a:off x="2889504" y="1925080"/>
            <a:ext cx="6382512" cy="475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4400" b="1" smtClean="0">
                <a:latin typeface="Arial" panose="020B0604020202020204" pitchFamily="34" charset="0"/>
                <a:cs typeface="Arial" panose="020B0604020202020204" pitchFamily="34" charset="0"/>
              </a:rPr>
              <a:t> (С++)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320" y="1655064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064" y="1655064"/>
            <a:ext cx="4546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Kometa 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" y="3072384"/>
            <a:ext cx="507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Centroid = average of custer</a:t>
            </a:r>
            <a:endParaRPr lang="uk-UA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A = old cetroid</a:t>
                </a: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B = average of c</a:t>
                </a:r>
                <a:r>
                  <a:rPr lang="en-US" sz="2800" b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uster</a:t>
                </a:r>
              </a:p>
              <a:p>
                <a:pPr algn="just"/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Centroid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endParaRPr lang="en-US" sz="28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~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𝒆𝒙𝒂𝒎𝒑𝒍𝒆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144" t="-271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2052" y="5376672"/>
            <a:ext cx="6732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slower than original K-Means</a:t>
            </a:r>
            <a:endParaRPr lang="uk-UA" sz="28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smoothly</a:t>
            </a:r>
            <a:endParaRPr lang="uk-UA" sz="280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8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11" t="5498" r="2436" b="8348"/>
          <a:stretch/>
        </p:blipFill>
        <p:spPr>
          <a:xfrm>
            <a:off x="147516" y="1920240"/>
            <a:ext cx="6131079" cy="3424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50" t="5260" r="2334" b="7185"/>
          <a:stretch/>
        </p:blipFill>
        <p:spPr>
          <a:xfrm>
            <a:off x="6420333" y="1920240"/>
            <a:ext cx="5571040" cy="342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384" y="5888736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youtu.be/HJFb86L-Nsg</a:t>
            </a:r>
            <a:endParaRPr lang="uk-U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6387" y="6029980"/>
            <a:ext cx="803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github.com/reeWorlds/ML_S4_labs/tree/main/Lab1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253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20</cp:revision>
  <dcterms:created xsi:type="dcterms:W3CDTF">2022-03-23T16:37:40Z</dcterms:created>
  <dcterms:modified xsi:type="dcterms:W3CDTF">2022-04-06T06:36:54Z</dcterms:modified>
</cp:coreProperties>
</file>