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048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04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50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39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3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01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93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0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787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6F12-51F3-4FE2-9D31-5E73840F9E12}" type="datetimeFigureOut">
              <a:rPr lang="uk-UA" smtClean="0"/>
              <a:t>23.03.2022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31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" y="1186853"/>
            <a:ext cx="120500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Lab1. Unsupervised Learning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4" y="3156846"/>
            <a:ext cx="6045303" cy="271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5958" y="4775034"/>
            <a:ext cx="4976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Max Kovalchuk, MI-4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8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489" y="336461"/>
            <a:ext cx="781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99" t="6200" r="8851" b="5200"/>
          <a:stretch/>
        </p:blipFill>
        <p:spPr>
          <a:xfrm>
            <a:off x="2858102" y="1397784"/>
            <a:ext cx="6510528" cy="49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9432" y="400469"/>
            <a:ext cx="28632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0" r="8251" b="4800"/>
          <a:stretch/>
        </p:blipFill>
        <p:spPr>
          <a:xfrm>
            <a:off x="2625540" y="1467570"/>
            <a:ext cx="6445308" cy="49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9424" y="400469"/>
            <a:ext cx="82814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Results comparison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92263"/>
              </p:ext>
            </p:extLst>
          </p:nvPr>
        </p:nvGraphicFramePr>
        <p:xfrm>
          <a:off x="749808" y="2539322"/>
          <a:ext cx="1078077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4096"/>
                <a:gridCol w="2532888"/>
                <a:gridCol w="2706624"/>
                <a:gridCol w="2487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Homogeneity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Completeness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 measure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KMeans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Shift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DBSCAN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0.869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0.870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OPTICS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Spectral Clustering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0.797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BIRCH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1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59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1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44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58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66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5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15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384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11" y="1947672"/>
            <a:ext cx="5731623" cy="3928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" y="2386584"/>
            <a:ext cx="5358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1. In-house unsupervised classifiers: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1.1. Data visualization (PCA)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1.2. Comparison of results (benchmark)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2. Out-of-box classifier: hierarchical clustering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3. Visualizing iterations of Kometa K-Means (Slow K-Means)</a:t>
            </a:r>
          </a:p>
        </p:txBody>
      </p:sp>
    </p:spTree>
    <p:extLst>
      <p:ext uri="{BB962C8B-B14F-4D97-AF65-F5344CB8AC3E}">
        <p14:creationId xmlns:p14="http://schemas.microsoft.com/office/powerpoint/2010/main" val="124991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29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025" y="455333"/>
            <a:ext cx="1134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In-house unsupervised classifiers</a:t>
            </a:r>
            <a:endParaRPr lang="uk-UA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002536"/>
            <a:ext cx="46939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ean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2447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783" y="1687628"/>
            <a:ext cx="507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Iris dataset: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3 clusters, 50 elements each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4 dimensions of float values</a:t>
            </a:r>
            <a:endParaRPr lang="uk-UA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1" y="3288952"/>
            <a:ext cx="7220958" cy="3248478"/>
          </a:xfrm>
          <a:prstGeom prst="rect">
            <a:avLst/>
          </a:prstGeom>
        </p:spPr>
      </p:pic>
      <p:pic>
        <p:nvPicPr>
          <p:cNvPr id="1026" name="Picture 2" descr="Файл:Iris sanguinea.JPG — Вікіпеді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13" y="1687628"/>
            <a:ext cx="3895521" cy="45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58304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 (PCA)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506" t="6208" r="7595" b="4593"/>
          <a:stretch/>
        </p:blipFill>
        <p:spPr>
          <a:xfrm>
            <a:off x="3071093" y="1828799"/>
            <a:ext cx="5358384" cy="4078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3714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471" t="7352" r="8728" b="6048"/>
          <a:stretch/>
        </p:blipFill>
        <p:spPr>
          <a:xfrm>
            <a:off x="2571477" y="1510967"/>
            <a:ext cx="6453651" cy="48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4467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Mean Shift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961" t="6401" r="7245" b="5200"/>
          <a:stretch/>
        </p:blipFill>
        <p:spPr>
          <a:xfrm>
            <a:off x="2359151" y="1417319"/>
            <a:ext cx="6693409" cy="50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980" y="400469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200" t="7200" r="8550" b="5000"/>
          <a:stretch/>
        </p:blipFill>
        <p:spPr>
          <a:xfrm>
            <a:off x="182879" y="1591446"/>
            <a:ext cx="5813065" cy="44381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201" t="6207" r="7450" b="4794"/>
          <a:stretch/>
        </p:blipFill>
        <p:spPr>
          <a:xfrm>
            <a:off x="6144768" y="1594366"/>
            <a:ext cx="5870448" cy="44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3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0217" y="400469"/>
            <a:ext cx="3336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7" r="7950" b="4993"/>
          <a:stretch/>
        </p:blipFill>
        <p:spPr>
          <a:xfrm>
            <a:off x="136456" y="1713917"/>
            <a:ext cx="5802112" cy="4411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100" t="6902" r="7750" b="5297"/>
          <a:stretch/>
        </p:blipFill>
        <p:spPr>
          <a:xfrm>
            <a:off x="6277657" y="1746505"/>
            <a:ext cx="5796694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9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173</Words>
  <Application>Microsoft Office PowerPoint</Application>
  <PresentationFormat>Широкоэкранный</PresentationFormat>
  <Paragraphs>63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reeWorld</dc:creator>
  <cp:lastModifiedBy>reeWorld</cp:lastModifiedBy>
  <cp:revision>9</cp:revision>
  <dcterms:created xsi:type="dcterms:W3CDTF">2022-03-23T16:37:40Z</dcterms:created>
  <dcterms:modified xsi:type="dcterms:W3CDTF">2022-03-23T19:05:15Z</dcterms:modified>
</cp:coreProperties>
</file>