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3" r:id="rId14"/>
    <p:sldId id="277" r:id="rId15"/>
    <p:sldId id="276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048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0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50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39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01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93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0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787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6F12-51F3-4FE2-9D31-5E73840F9E12}" type="datetimeFigureOut">
              <a:rPr lang="uk-UA" smtClean="0"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1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HJFb86L-Ns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eWorlds/ML_S4_labs/tree/main/La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" y="1186853"/>
            <a:ext cx="120500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Lab1. Unsupervised Learning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4" y="3156846"/>
            <a:ext cx="6045303" cy="271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5958" y="4775034"/>
            <a:ext cx="4976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Max Kovalchuk, MI-4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489" y="336461"/>
            <a:ext cx="781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99" t="6200" r="8851" b="5200"/>
          <a:stretch/>
        </p:blipFill>
        <p:spPr>
          <a:xfrm>
            <a:off x="2858102" y="1397784"/>
            <a:ext cx="6510528" cy="49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9432" y="400469"/>
            <a:ext cx="28632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0" r="8251" b="4800"/>
          <a:stretch/>
        </p:blipFill>
        <p:spPr>
          <a:xfrm>
            <a:off x="2625540" y="1467570"/>
            <a:ext cx="6445308" cy="49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9424" y="400469"/>
            <a:ext cx="82814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Results comparison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92263"/>
              </p:ext>
            </p:extLst>
          </p:nvPr>
        </p:nvGraphicFramePr>
        <p:xfrm>
          <a:off x="749808" y="2539322"/>
          <a:ext cx="1078077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4096"/>
                <a:gridCol w="2532888"/>
                <a:gridCol w="2706624"/>
                <a:gridCol w="2487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Homogeneity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Completeness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 measure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KMeans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Shift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0.869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0.870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OPTICS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Spectral Clustering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0.797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BIRCH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1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2135" y="144437"/>
            <a:ext cx="9844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r>
              <a:rPr lang="uk-UA" sz="6000" b="1" smtClean="0">
                <a:latin typeface="Arial" panose="020B0604020202020204" pitchFamily="34" charset="0"/>
                <a:cs typeface="Arial" panose="020B0604020202020204" pitchFamily="34" charset="0"/>
              </a:rPr>
              <a:t> (С++)</a:t>
            </a: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406905"/>
            <a:ext cx="5714999" cy="35197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406905"/>
            <a:ext cx="5532405" cy="35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372360"/>
            <a:ext cx="5633721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372360"/>
            <a:ext cx="5781040" cy="35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372360"/>
            <a:ext cx="5654039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372360"/>
            <a:ext cx="5593365" cy="35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849" t="10400" r="8700" b="5800"/>
          <a:stretch/>
        </p:blipFill>
        <p:spPr>
          <a:xfrm>
            <a:off x="2889504" y="1925080"/>
            <a:ext cx="6382512" cy="4750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10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4400" b="1" smtClean="0">
                <a:latin typeface="Arial" panose="020B0604020202020204" pitchFamily="34" charset="0"/>
                <a:cs typeface="Arial" panose="020B0604020202020204" pitchFamily="34" charset="0"/>
              </a:rPr>
              <a:t> (С++)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6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10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7320" y="1655064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8064" y="1655064"/>
            <a:ext cx="4546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Kometa K-Means</a:t>
            </a:r>
            <a:endParaRPr lang="uk-UA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592" y="3072384"/>
            <a:ext cx="507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Centroid = average of custer</a:t>
            </a:r>
            <a:endParaRPr lang="uk-UA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4832" y="2720748"/>
                <a:ext cx="568756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 A = old cetroid</a:t>
                </a:r>
              </a:p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 B = average of c</a:t>
                </a:r>
                <a:r>
                  <a:rPr lang="en-US" sz="2800" b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uster</a:t>
                </a:r>
              </a:p>
              <a:p>
                <a:pPr algn="just"/>
                <a:endParaRPr lang="en-US" sz="2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Centroid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endParaRPr lang="en-US" sz="28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𝜶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~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𝒇𝒐𝒓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𝒆𝒙𝒂𝒎𝒑𝒍𝒆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32" y="2720748"/>
                <a:ext cx="5687568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2144" t="-271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2052" y="5376672"/>
            <a:ext cx="6732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slower than original K-Means</a:t>
            </a:r>
            <a:endParaRPr lang="uk-UA" sz="28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</a:t>
            </a:r>
            <a:r>
              <a:rPr lang="en-US" sz="2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</a:t>
            </a:r>
            <a:r>
              <a:rPr lang="en-US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smoothly</a:t>
            </a:r>
            <a:endParaRPr lang="uk-UA" sz="280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38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411" t="5498" r="2436" b="8348"/>
          <a:stretch/>
        </p:blipFill>
        <p:spPr>
          <a:xfrm>
            <a:off x="147516" y="1920240"/>
            <a:ext cx="6131079" cy="34249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250" t="5260" r="2334" b="7185"/>
          <a:stretch/>
        </p:blipFill>
        <p:spPr>
          <a:xfrm>
            <a:off x="6420333" y="1920240"/>
            <a:ext cx="5571040" cy="342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384" y="5888736"/>
            <a:ext cx="5626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youtu.be/HJFb86L-Nsg</a:t>
            </a:r>
            <a:endParaRPr lang="uk-U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11" y="1947672"/>
            <a:ext cx="5731623" cy="3928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" y="2386584"/>
            <a:ext cx="5358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1. In-house unsupervised classifiers: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1.1. Data visualization (PCA)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1.2. Comparison of results (benchmark)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2. Out-of-box classifier: hierarchical clustering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3. Visualizing iterations of Kometa K-Means (Slow K-Means)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6387" y="6029980"/>
            <a:ext cx="803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github.com/reeWorlds/ML_S4_labs/tree/main/Lab1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1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025" y="455333"/>
            <a:ext cx="1134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In-house unsupervised classifiers</a:t>
            </a:r>
            <a:endParaRPr lang="uk-UA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002536"/>
            <a:ext cx="46939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ean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2447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783" y="1687628"/>
            <a:ext cx="507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Iris dataset: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3 clusters, 50 elements each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4 dimensions of float values</a:t>
            </a:r>
            <a:endParaRPr lang="uk-UA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1" y="3288952"/>
            <a:ext cx="7220958" cy="3248478"/>
          </a:xfrm>
          <a:prstGeom prst="rect">
            <a:avLst/>
          </a:prstGeom>
        </p:spPr>
      </p:pic>
      <p:pic>
        <p:nvPicPr>
          <p:cNvPr id="1026" name="Picture 2" descr="Файл:Iris sanguinea.JPG — Вікіпеді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13" y="1687628"/>
            <a:ext cx="3895521" cy="45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58304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 (PCA)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506" t="6208" r="7595" b="4593"/>
          <a:stretch/>
        </p:blipFill>
        <p:spPr>
          <a:xfrm>
            <a:off x="3071093" y="1828799"/>
            <a:ext cx="5358384" cy="4078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3714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471" t="7352" r="8728" b="6048"/>
          <a:stretch/>
        </p:blipFill>
        <p:spPr>
          <a:xfrm>
            <a:off x="2571477" y="1510967"/>
            <a:ext cx="6453651" cy="48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4467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Mean Shift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961" t="6401" r="7245" b="5200"/>
          <a:stretch/>
        </p:blipFill>
        <p:spPr>
          <a:xfrm>
            <a:off x="2359151" y="1417319"/>
            <a:ext cx="6693409" cy="50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980" y="400469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200" t="7200" r="8550" b="5000"/>
          <a:stretch/>
        </p:blipFill>
        <p:spPr>
          <a:xfrm>
            <a:off x="182879" y="1591446"/>
            <a:ext cx="5813065" cy="44381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201" t="6207" r="7450" b="4794"/>
          <a:stretch/>
        </p:blipFill>
        <p:spPr>
          <a:xfrm>
            <a:off x="6144768" y="1594366"/>
            <a:ext cx="5870448" cy="44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0217" y="400469"/>
            <a:ext cx="3336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7" r="7950" b="4993"/>
          <a:stretch/>
        </p:blipFill>
        <p:spPr>
          <a:xfrm>
            <a:off x="136456" y="1713917"/>
            <a:ext cx="5802112" cy="4411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100" t="6902" r="7750" b="5297"/>
          <a:stretch/>
        </p:blipFill>
        <p:spPr>
          <a:xfrm>
            <a:off x="6277657" y="1746505"/>
            <a:ext cx="5796694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9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253</Words>
  <Application>Microsoft Office PowerPoint</Application>
  <PresentationFormat>Широкоэкранный</PresentationFormat>
  <Paragraphs>87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reeWorld</dc:creator>
  <cp:lastModifiedBy>reeWorld</cp:lastModifiedBy>
  <cp:revision>20</cp:revision>
  <dcterms:created xsi:type="dcterms:W3CDTF">2022-03-23T16:37:40Z</dcterms:created>
  <dcterms:modified xsi:type="dcterms:W3CDTF">2022-04-10T21:45:47Z</dcterms:modified>
</cp:coreProperties>
</file>