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85" d="100"/>
          <a:sy n="85" d="100"/>
        </p:scale>
        <p:origin x="36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A62405-1393-450A-BA2B-B733D55AACB7}" type="doc">
      <dgm:prSet loTypeId="urn:microsoft.com/office/officeart/2018/5/layout/IconCircle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F2880953-D1FB-4A58-BD6E-0036E59EAB9D}">
      <dgm:prSet/>
      <dgm:spPr/>
      <dgm:t>
        <a:bodyPr/>
        <a:lstStyle/>
        <a:p>
          <a:pPr>
            <a:defRPr cap="all"/>
          </a:pPr>
          <a:r>
            <a:rPr lang="en-US" dirty="0">
              <a:latin typeface="Baskerville Old Face" panose="02020602080505020303" pitchFamily="18" charset="0"/>
            </a:rPr>
            <a:t>Address the control of water wastage wireless information regarding level of water </a:t>
          </a:r>
        </a:p>
      </dgm:t>
    </dgm:pt>
    <dgm:pt modelId="{6734EF57-AB55-49EA-971E-FEA8421DD481}" type="parTrans" cxnId="{9D472F8D-A768-4309-98A5-3735F5D64BF4}">
      <dgm:prSet/>
      <dgm:spPr/>
      <dgm:t>
        <a:bodyPr/>
        <a:lstStyle/>
        <a:p>
          <a:endParaRPr lang="en-US"/>
        </a:p>
      </dgm:t>
    </dgm:pt>
    <dgm:pt modelId="{0C1C0BC8-6B45-4205-A784-3573D85FFE5D}" type="sibTrans" cxnId="{9D472F8D-A768-4309-98A5-3735F5D64BF4}">
      <dgm:prSet/>
      <dgm:spPr/>
      <dgm:t>
        <a:bodyPr/>
        <a:lstStyle/>
        <a:p>
          <a:endParaRPr lang="en-US"/>
        </a:p>
      </dgm:t>
    </dgm:pt>
    <dgm:pt modelId="{7BAB5093-590F-4983-A992-FFD61BB2B782}">
      <dgm:prSet/>
      <dgm:spPr/>
      <dgm:t>
        <a:bodyPr/>
        <a:lstStyle/>
        <a:p>
          <a:pPr>
            <a:defRPr cap="all"/>
          </a:pPr>
          <a:r>
            <a:rPr lang="en-US" dirty="0">
              <a:latin typeface="Baskerville Old Face" panose="02020602080505020303" pitchFamily="18" charset="0"/>
            </a:rPr>
            <a:t>Home automation web based water level monitoring and controlling system</a:t>
          </a:r>
        </a:p>
      </dgm:t>
    </dgm:pt>
    <dgm:pt modelId="{99858B7D-D386-45DA-ACB4-D7FA7C98FE46}" type="parTrans" cxnId="{3BCD54B8-135E-4AB1-BA8A-377C0EA5E16E}">
      <dgm:prSet/>
      <dgm:spPr/>
      <dgm:t>
        <a:bodyPr/>
        <a:lstStyle/>
        <a:p>
          <a:endParaRPr lang="en-US"/>
        </a:p>
      </dgm:t>
    </dgm:pt>
    <dgm:pt modelId="{E27FB532-BDDF-474C-940C-9826683C6667}" type="sibTrans" cxnId="{3BCD54B8-135E-4AB1-BA8A-377C0EA5E16E}">
      <dgm:prSet/>
      <dgm:spPr/>
      <dgm:t>
        <a:bodyPr/>
        <a:lstStyle/>
        <a:p>
          <a:endParaRPr lang="en-US"/>
        </a:p>
      </dgm:t>
    </dgm:pt>
    <dgm:pt modelId="{9C24F061-CC98-4306-9611-15150DCF911F}" type="pres">
      <dgm:prSet presAssocID="{96A62405-1393-450A-BA2B-B733D55AACB7}" presName="root" presStyleCnt="0">
        <dgm:presLayoutVars>
          <dgm:dir/>
          <dgm:resizeHandles val="exact"/>
        </dgm:presLayoutVars>
      </dgm:prSet>
      <dgm:spPr/>
    </dgm:pt>
    <dgm:pt modelId="{25F2CFFE-F8D3-4FAA-851E-F300CB33411D}" type="pres">
      <dgm:prSet presAssocID="{F2880953-D1FB-4A58-BD6E-0036E59EAB9D}" presName="compNode" presStyleCnt="0"/>
      <dgm:spPr/>
    </dgm:pt>
    <dgm:pt modelId="{FD3AA322-FE2C-42A4-8259-77EE6C0ABDC2}" type="pres">
      <dgm:prSet presAssocID="{F2880953-D1FB-4A58-BD6E-0036E59EAB9D}" presName="iconBgRect" presStyleLbl="bgShp" presStyleIdx="0" presStyleCnt="2"/>
      <dgm:spPr/>
    </dgm:pt>
    <dgm:pt modelId="{0A3B405E-2B16-4548-9F73-5AAE8FFF9086}" type="pres">
      <dgm:prSet presAssocID="{F2880953-D1FB-4A58-BD6E-0036E59EAB9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5DBA2107-5A8E-41B7-A8FA-2193125AF771}" type="pres">
      <dgm:prSet presAssocID="{F2880953-D1FB-4A58-BD6E-0036E59EAB9D}" presName="spaceRect" presStyleCnt="0"/>
      <dgm:spPr/>
    </dgm:pt>
    <dgm:pt modelId="{D262EEBB-000F-4BBB-B600-26A65981AE1D}" type="pres">
      <dgm:prSet presAssocID="{F2880953-D1FB-4A58-BD6E-0036E59EAB9D}" presName="textRect" presStyleLbl="revTx" presStyleIdx="0" presStyleCnt="2">
        <dgm:presLayoutVars>
          <dgm:chMax val="1"/>
          <dgm:chPref val="1"/>
        </dgm:presLayoutVars>
      </dgm:prSet>
      <dgm:spPr/>
    </dgm:pt>
    <dgm:pt modelId="{243346CB-8E26-4443-B853-01C13342CEB6}" type="pres">
      <dgm:prSet presAssocID="{0C1C0BC8-6B45-4205-A784-3573D85FFE5D}" presName="sibTrans" presStyleCnt="0"/>
      <dgm:spPr/>
    </dgm:pt>
    <dgm:pt modelId="{052FDD39-C8F0-4EDD-949C-40FD5CC17935}" type="pres">
      <dgm:prSet presAssocID="{7BAB5093-590F-4983-A992-FFD61BB2B782}" presName="compNode" presStyleCnt="0"/>
      <dgm:spPr/>
    </dgm:pt>
    <dgm:pt modelId="{015D01A0-B729-4666-9A8D-7406EF64ED14}" type="pres">
      <dgm:prSet presAssocID="{7BAB5093-590F-4983-A992-FFD61BB2B782}" presName="iconBgRect" presStyleLbl="bgShp" presStyleIdx="1" presStyleCnt="2"/>
      <dgm:spPr/>
    </dgm:pt>
    <dgm:pt modelId="{71E559C9-A30F-4C94-AAD2-90A7031C71FE}" type="pres">
      <dgm:prSet presAssocID="{7BAB5093-590F-4983-A992-FFD61BB2B78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AD836D4E-E772-49AD-9F2E-ADA3BCC4978E}" type="pres">
      <dgm:prSet presAssocID="{7BAB5093-590F-4983-A992-FFD61BB2B782}" presName="spaceRect" presStyleCnt="0"/>
      <dgm:spPr/>
    </dgm:pt>
    <dgm:pt modelId="{4539B63D-268D-4B98-A806-A8A8BA6D521A}" type="pres">
      <dgm:prSet presAssocID="{7BAB5093-590F-4983-A992-FFD61BB2B782}" presName="textRect" presStyleLbl="revTx" presStyleIdx="1" presStyleCnt="2">
        <dgm:presLayoutVars>
          <dgm:chMax val="1"/>
          <dgm:chPref val="1"/>
        </dgm:presLayoutVars>
      </dgm:prSet>
      <dgm:spPr/>
    </dgm:pt>
  </dgm:ptLst>
  <dgm:cxnLst>
    <dgm:cxn modelId="{48859210-8D4B-4643-A865-6D53A57E189C}" type="presOf" srcId="{7BAB5093-590F-4983-A992-FFD61BB2B782}" destId="{4539B63D-268D-4B98-A806-A8A8BA6D521A}" srcOrd="0" destOrd="0" presId="urn:microsoft.com/office/officeart/2018/5/layout/IconCircleLabelList"/>
    <dgm:cxn modelId="{9D472F8D-A768-4309-98A5-3735F5D64BF4}" srcId="{96A62405-1393-450A-BA2B-B733D55AACB7}" destId="{F2880953-D1FB-4A58-BD6E-0036E59EAB9D}" srcOrd="0" destOrd="0" parTransId="{6734EF57-AB55-49EA-971E-FEA8421DD481}" sibTransId="{0C1C0BC8-6B45-4205-A784-3573D85FFE5D}"/>
    <dgm:cxn modelId="{3BCD54B8-135E-4AB1-BA8A-377C0EA5E16E}" srcId="{96A62405-1393-450A-BA2B-B733D55AACB7}" destId="{7BAB5093-590F-4983-A992-FFD61BB2B782}" srcOrd="1" destOrd="0" parTransId="{99858B7D-D386-45DA-ACB4-D7FA7C98FE46}" sibTransId="{E27FB532-BDDF-474C-940C-9826683C6667}"/>
    <dgm:cxn modelId="{C21ED6CB-100B-4CB8-AFCA-F4A40586A5E8}" type="presOf" srcId="{F2880953-D1FB-4A58-BD6E-0036E59EAB9D}" destId="{D262EEBB-000F-4BBB-B600-26A65981AE1D}" srcOrd="0" destOrd="0" presId="urn:microsoft.com/office/officeart/2018/5/layout/IconCircleLabelList"/>
    <dgm:cxn modelId="{24E1C3FA-5A3D-4196-B2DC-1D619DF53241}" type="presOf" srcId="{96A62405-1393-450A-BA2B-B733D55AACB7}" destId="{9C24F061-CC98-4306-9611-15150DCF911F}" srcOrd="0" destOrd="0" presId="urn:microsoft.com/office/officeart/2018/5/layout/IconCircleLabelList"/>
    <dgm:cxn modelId="{449BEAF2-2ABC-43CA-BBC3-4723F86B288F}" type="presParOf" srcId="{9C24F061-CC98-4306-9611-15150DCF911F}" destId="{25F2CFFE-F8D3-4FAA-851E-F300CB33411D}" srcOrd="0" destOrd="0" presId="urn:microsoft.com/office/officeart/2018/5/layout/IconCircleLabelList"/>
    <dgm:cxn modelId="{EBBCE257-D0C0-4492-A65D-11873855B8D2}" type="presParOf" srcId="{25F2CFFE-F8D3-4FAA-851E-F300CB33411D}" destId="{FD3AA322-FE2C-42A4-8259-77EE6C0ABDC2}" srcOrd="0" destOrd="0" presId="urn:microsoft.com/office/officeart/2018/5/layout/IconCircleLabelList"/>
    <dgm:cxn modelId="{2A38536F-F90D-4EC1-9054-519C32F3F70B}" type="presParOf" srcId="{25F2CFFE-F8D3-4FAA-851E-F300CB33411D}" destId="{0A3B405E-2B16-4548-9F73-5AAE8FFF9086}" srcOrd="1" destOrd="0" presId="urn:microsoft.com/office/officeart/2018/5/layout/IconCircleLabelList"/>
    <dgm:cxn modelId="{D1654FA5-5AA9-4B25-B253-9025986EC8EA}" type="presParOf" srcId="{25F2CFFE-F8D3-4FAA-851E-F300CB33411D}" destId="{5DBA2107-5A8E-41B7-A8FA-2193125AF771}" srcOrd="2" destOrd="0" presId="urn:microsoft.com/office/officeart/2018/5/layout/IconCircleLabelList"/>
    <dgm:cxn modelId="{0BBD05C6-7DE1-475E-8C93-9E05F6BC7FDB}" type="presParOf" srcId="{25F2CFFE-F8D3-4FAA-851E-F300CB33411D}" destId="{D262EEBB-000F-4BBB-B600-26A65981AE1D}" srcOrd="3" destOrd="0" presId="urn:microsoft.com/office/officeart/2018/5/layout/IconCircleLabelList"/>
    <dgm:cxn modelId="{D0FC189F-3A5C-4961-88C8-8673C82C004F}" type="presParOf" srcId="{9C24F061-CC98-4306-9611-15150DCF911F}" destId="{243346CB-8E26-4443-B853-01C13342CEB6}" srcOrd="1" destOrd="0" presId="urn:microsoft.com/office/officeart/2018/5/layout/IconCircleLabelList"/>
    <dgm:cxn modelId="{B90D48F2-A1C6-486C-8A31-FE5AF0FD3771}" type="presParOf" srcId="{9C24F061-CC98-4306-9611-15150DCF911F}" destId="{052FDD39-C8F0-4EDD-949C-40FD5CC17935}" srcOrd="2" destOrd="0" presId="urn:microsoft.com/office/officeart/2018/5/layout/IconCircleLabelList"/>
    <dgm:cxn modelId="{9398F201-6CFD-46C8-A533-6192F1D16D25}" type="presParOf" srcId="{052FDD39-C8F0-4EDD-949C-40FD5CC17935}" destId="{015D01A0-B729-4666-9A8D-7406EF64ED14}" srcOrd="0" destOrd="0" presId="urn:microsoft.com/office/officeart/2018/5/layout/IconCircleLabelList"/>
    <dgm:cxn modelId="{9BBED605-7C82-4B3C-A27D-098AD24EAEF0}" type="presParOf" srcId="{052FDD39-C8F0-4EDD-949C-40FD5CC17935}" destId="{71E559C9-A30F-4C94-AAD2-90A7031C71FE}" srcOrd="1" destOrd="0" presId="urn:microsoft.com/office/officeart/2018/5/layout/IconCircleLabelList"/>
    <dgm:cxn modelId="{9235F770-BE46-4231-89FD-34516D53AD4B}" type="presParOf" srcId="{052FDD39-C8F0-4EDD-949C-40FD5CC17935}" destId="{AD836D4E-E772-49AD-9F2E-ADA3BCC4978E}" srcOrd="2" destOrd="0" presId="urn:microsoft.com/office/officeart/2018/5/layout/IconCircleLabelList"/>
    <dgm:cxn modelId="{32F25C6F-693B-4D37-9BE2-401344EAAC4B}" type="presParOf" srcId="{052FDD39-C8F0-4EDD-949C-40FD5CC17935}" destId="{4539B63D-268D-4B98-A806-A8A8BA6D521A}"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69128B-DEBF-474E-AD98-EDBB206599AC}"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0D2A35AA-8476-4B48-A81F-F33AB181499A}">
      <dgm:prSet/>
      <dgm:spPr/>
      <dgm:t>
        <a:bodyPr/>
        <a:lstStyle/>
        <a:p>
          <a:r>
            <a:rPr lang="en-IN">
              <a:latin typeface="Baskerville Old Face" panose="02020602080505020303" pitchFamily="18" charset="0"/>
            </a:rPr>
            <a:t>Arduino UNO</a:t>
          </a:r>
          <a:endParaRPr lang="en-US">
            <a:latin typeface="Baskerville Old Face" panose="02020602080505020303" pitchFamily="18" charset="0"/>
          </a:endParaRPr>
        </a:p>
      </dgm:t>
    </dgm:pt>
    <dgm:pt modelId="{B4E0D2DD-EED2-4BB1-984C-823C37BB189B}" type="parTrans" cxnId="{B4201B69-7105-44F1-90FA-3E18BDA12EA4}">
      <dgm:prSet/>
      <dgm:spPr/>
      <dgm:t>
        <a:bodyPr/>
        <a:lstStyle/>
        <a:p>
          <a:endParaRPr lang="en-US"/>
        </a:p>
      </dgm:t>
    </dgm:pt>
    <dgm:pt modelId="{3462C14E-B1E7-475C-9296-62622FFDC9E6}" type="sibTrans" cxnId="{B4201B69-7105-44F1-90FA-3E18BDA12EA4}">
      <dgm:prSet/>
      <dgm:spPr/>
      <dgm:t>
        <a:bodyPr/>
        <a:lstStyle/>
        <a:p>
          <a:endParaRPr lang="en-US"/>
        </a:p>
      </dgm:t>
    </dgm:pt>
    <dgm:pt modelId="{EFB15938-6B52-44E7-8227-089380C09D49}">
      <dgm:prSet/>
      <dgm:spPr/>
      <dgm:t>
        <a:bodyPr/>
        <a:lstStyle/>
        <a:p>
          <a:r>
            <a:rPr lang="en-US" dirty="0">
              <a:latin typeface="Baskerville Old Face" panose="02020602080505020303" pitchFamily="18" charset="0"/>
            </a:rPr>
            <a:t>Arduino Uno is an opensource microcontroller board based on the Microchip ATmega328P microcontroller</a:t>
          </a:r>
        </a:p>
      </dgm:t>
    </dgm:pt>
    <dgm:pt modelId="{24CD28D1-308E-4C23-8F48-A7CB4A3EE1BA}" type="parTrans" cxnId="{841658EA-35BB-465F-A38C-F815833F8AAF}">
      <dgm:prSet/>
      <dgm:spPr/>
      <dgm:t>
        <a:bodyPr/>
        <a:lstStyle/>
        <a:p>
          <a:endParaRPr lang="en-US"/>
        </a:p>
      </dgm:t>
    </dgm:pt>
    <dgm:pt modelId="{EC3F6C47-8C5A-4D3E-BD0E-52F9B1B4FAF8}" type="sibTrans" cxnId="{841658EA-35BB-465F-A38C-F815833F8AAF}">
      <dgm:prSet/>
      <dgm:spPr/>
      <dgm:t>
        <a:bodyPr/>
        <a:lstStyle/>
        <a:p>
          <a:endParaRPr lang="en-US"/>
        </a:p>
      </dgm:t>
    </dgm:pt>
    <dgm:pt modelId="{AB55E60F-FA06-47F3-904D-9D3FEEC5B59A}">
      <dgm:prSet/>
      <dgm:spPr/>
      <dgm:t>
        <a:bodyPr/>
        <a:lstStyle/>
        <a:p>
          <a:r>
            <a:rPr lang="en-IN">
              <a:latin typeface="Baskerville Old Face" panose="02020602080505020303" pitchFamily="18" charset="0"/>
            </a:rPr>
            <a:t>Water Level Sensor</a:t>
          </a:r>
          <a:endParaRPr lang="en-US">
            <a:latin typeface="Baskerville Old Face" panose="02020602080505020303" pitchFamily="18" charset="0"/>
          </a:endParaRPr>
        </a:p>
      </dgm:t>
    </dgm:pt>
    <dgm:pt modelId="{E8C6A5C6-17B0-4B54-8ADD-3F40946CA889}" type="parTrans" cxnId="{2F780DF4-8B98-4EE4-BCAF-4E68A305471A}">
      <dgm:prSet/>
      <dgm:spPr/>
      <dgm:t>
        <a:bodyPr/>
        <a:lstStyle/>
        <a:p>
          <a:endParaRPr lang="en-US"/>
        </a:p>
      </dgm:t>
    </dgm:pt>
    <dgm:pt modelId="{2EA4E8C7-CBA2-4C66-922E-11D7F853BA0F}" type="sibTrans" cxnId="{2F780DF4-8B98-4EE4-BCAF-4E68A305471A}">
      <dgm:prSet/>
      <dgm:spPr/>
      <dgm:t>
        <a:bodyPr/>
        <a:lstStyle/>
        <a:p>
          <a:endParaRPr lang="en-US"/>
        </a:p>
      </dgm:t>
    </dgm:pt>
    <dgm:pt modelId="{0AF3E9A3-63A5-48FB-8DA1-B323E1A46C55}">
      <dgm:prSet/>
      <dgm:spPr/>
      <dgm:t>
        <a:bodyPr/>
        <a:lstStyle/>
        <a:p>
          <a:r>
            <a:rPr lang="en-US" dirty="0">
              <a:latin typeface="Baskerville Old Face" panose="02020602080505020303" pitchFamily="18" charset="0"/>
            </a:rPr>
            <a:t>A water level sensor (AKA fluid or liquid level sensor) detects and measures the amount of liquid in a container, tank, or area.</a:t>
          </a:r>
        </a:p>
      </dgm:t>
    </dgm:pt>
    <dgm:pt modelId="{27FAD960-3912-4CDF-91FA-C133CCC5E0CF}" type="parTrans" cxnId="{20224FE8-8AC8-48C5-9762-B797DDAF80A7}">
      <dgm:prSet/>
      <dgm:spPr/>
      <dgm:t>
        <a:bodyPr/>
        <a:lstStyle/>
        <a:p>
          <a:endParaRPr lang="en-US"/>
        </a:p>
      </dgm:t>
    </dgm:pt>
    <dgm:pt modelId="{D1DECB8E-094E-4E34-8E25-9596ED04C7AF}" type="sibTrans" cxnId="{20224FE8-8AC8-48C5-9762-B797DDAF80A7}">
      <dgm:prSet/>
      <dgm:spPr/>
      <dgm:t>
        <a:bodyPr/>
        <a:lstStyle/>
        <a:p>
          <a:endParaRPr lang="en-US"/>
        </a:p>
      </dgm:t>
    </dgm:pt>
    <dgm:pt modelId="{45603A42-07EE-4FB0-875C-626FC134D1AB}">
      <dgm:prSet/>
      <dgm:spPr/>
      <dgm:t>
        <a:bodyPr/>
        <a:lstStyle/>
        <a:p>
          <a:r>
            <a:rPr lang="en-IN">
              <a:latin typeface="Baskerville Old Face" panose="02020602080505020303" pitchFamily="18" charset="0"/>
            </a:rPr>
            <a:t>LEDs</a:t>
          </a:r>
          <a:endParaRPr lang="en-US">
            <a:latin typeface="Baskerville Old Face" panose="02020602080505020303" pitchFamily="18" charset="0"/>
          </a:endParaRPr>
        </a:p>
      </dgm:t>
    </dgm:pt>
    <dgm:pt modelId="{1B822449-CA32-4116-8D67-617FB8A2F622}" type="parTrans" cxnId="{171C56DA-EECB-47B8-9934-76C75075C4A1}">
      <dgm:prSet/>
      <dgm:spPr/>
      <dgm:t>
        <a:bodyPr/>
        <a:lstStyle/>
        <a:p>
          <a:endParaRPr lang="en-US"/>
        </a:p>
      </dgm:t>
    </dgm:pt>
    <dgm:pt modelId="{4E2D914C-C877-4AD8-89A9-4F80FB169BAD}" type="sibTrans" cxnId="{171C56DA-EECB-47B8-9934-76C75075C4A1}">
      <dgm:prSet/>
      <dgm:spPr/>
      <dgm:t>
        <a:bodyPr/>
        <a:lstStyle/>
        <a:p>
          <a:endParaRPr lang="en-US"/>
        </a:p>
      </dgm:t>
    </dgm:pt>
    <dgm:pt modelId="{0C96D9B0-D32A-42AD-ACF7-DF68EFEA1FC8}">
      <dgm:prSet/>
      <dgm:spPr/>
      <dgm:t>
        <a:bodyPr/>
        <a:lstStyle/>
        <a:p>
          <a:r>
            <a:rPr lang="en-US" dirty="0">
              <a:latin typeface="Baskerville Old Face" panose="02020602080505020303" pitchFamily="18" charset="0"/>
            </a:rPr>
            <a:t>LED, in full light-emitting diode, in electronics, a semiconductor device that emits infrared or visible light when charged with an electric current.</a:t>
          </a:r>
        </a:p>
      </dgm:t>
    </dgm:pt>
    <dgm:pt modelId="{59F4EF98-5BD3-4DA4-97FB-609CF1FEE9AD}" type="parTrans" cxnId="{813BB527-DABB-4F8D-8110-14EC08FEECD1}">
      <dgm:prSet/>
      <dgm:spPr/>
      <dgm:t>
        <a:bodyPr/>
        <a:lstStyle/>
        <a:p>
          <a:endParaRPr lang="en-US"/>
        </a:p>
      </dgm:t>
    </dgm:pt>
    <dgm:pt modelId="{81F82845-03F9-4038-8031-A43C3954A519}" type="sibTrans" cxnId="{813BB527-DABB-4F8D-8110-14EC08FEECD1}">
      <dgm:prSet/>
      <dgm:spPr/>
      <dgm:t>
        <a:bodyPr/>
        <a:lstStyle/>
        <a:p>
          <a:endParaRPr lang="en-US"/>
        </a:p>
      </dgm:t>
    </dgm:pt>
    <dgm:pt modelId="{0FE49DFA-1D19-4A6B-ADE5-C14A5B02FE3F}">
      <dgm:prSet/>
      <dgm:spPr/>
      <dgm:t>
        <a:bodyPr/>
        <a:lstStyle/>
        <a:p>
          <a:r>
            <a:rPr lang="en-IN" dirty="0">
              <a:latin typeface="Baskerville Old Face" panose="02020602080505020303" pitchFamily="18" charset="0"/>
            </a:rPr>
            <a:t>Piezo Buzzer</a:t>
          </a:r>
          <a:endParaRPr lang="en-US" dirty="0">
            <a:latin typeface="Baskerville Old Face" panose="02020602080505020303" pitchFamily="18" charset="0"/>
          </a:endParaRPr>
        </a:p>
      </dgm:t>
    </dgm:pt>
    <dgm:pt modelId="{E20A9C22-30C2-412F-B08C-EF3A71065E41}" type="parTrans" cxnId="{0297403D-CE55-4B17-9519-2B361FAB61D1}">
      <dgm:prSet/>
      <dgm:spPr/>
      <dgm:t>
        <a:bodyPr/>
        <a:lstStyle/>
        <a:p>
          <a:endParaRPr lang="en-US"/>
        </a:p>
      </dgm:t>
    </dgm:pt>
    <dgm:pt modelId="{4F2E73FB-6DBE-40E7-B86E-982A17069F13}" type="sibTrans" cxnId="{0297403D-CE55-4B17-9519-2B361FAB61D1}">
      <dgm:prSet/>
      <dgm:spPr/>
      <dgm:t>
        <a:bodyPr/>
        <a:lstStyle/>
        <a:p>
          <a:endParaRPr lang="en-US"/>
        </a:p>
      </dgm:t>
    </dgm:pt>
    <dgm:pt modelId="{40574541-8100-438F-A209-CDC0E91C31EC}">
      <dgm:prSet/>
      <dgm:spPr/>
      <dgm:t>
        <a:bodyPr/>
        <a:lstStyle/>
        <a:p>
          <a:r>
            <a:rPr lang="en-US" dirty="0">
              <a:latin typeface="Baskerville Old Face" panose="02020602080505020303" pitchFamily="18" charset="0"/>
            </a:rPr>
            <a:t>Buzzers are electric sounding devices that generate sounds. Typically powered by DC voltage, they can be categorized as Piezo buzzer and magnetic buzzer. </a:t>
          </a:r>
        </a:p>
      </dgm:t>
    </dgm:pt>
    <dgm:pt modelId="{B5A8A718-9249-4124-91DA-B55543DA16DE}" type="parTrans" cxnId="{FDA99CE5-2570-4126-909F-222BCA199FD4}">
      <dgm:prSet/>
      <dgm:spPr/>
      <dgm:t>
        <a:bodyPr/>
        <a:lstStyle/>
        <a:p>
          <a:endParaRPr lang="en-US"/>
        </a:p>
      </dgm:t>
    </dgm:pt>
    <dgm:pt modelId="{99ACE413-8A5F-40BF-8482-6E0562BEECF9}" type="sibTrans" cxnId="{FDA99CE5-2570-4126-909F-222BCA199FD4}">
      <dgm:prSet/>
      <dgm:spPr/>
      <dgm:t>
        <a:bodyPr/>
        <a:lstStyle/>
        <a:p>
          <a:endParaRPr lang="en-US"/>
        </a:p>
      </dgm:t>
    </dgm:pt>
    <dgm:pt modelId="{69F86A55-EBA6-4199-A0F0-2316F6D68CC0}">
      <dgm:prSet/>
      <dgm:spPr/>
      <dgm:t>
        <a:bodyPr/>
        <a:lstStyle/>
        <a:p>
          <a:r>
            <a:rPr lang="en-IN" dirty="0">
              <a:latin typeface="Baskerville Old Face" panose="02020602080505020303" pitchFamily="18" charset="0"/>
            </a:rPr>
            <a:t>Resistor</a:t>
          </a:r>
          <a:endParaRPr lang="en-US" dirty="0">
            <a:latin typeface="Baskerville Old Face" panose="02020602080505020303" pitchFamily="18" charset="0"/>
          </a:endParaRPr>
        </a:p>
      </dgm:t>
    </dgm:pt>
    <dgm:pt modelId="{ECD2320B-8026-4E89-B7FC-674AE5A45A2C}" type="parTrans" cxnId="{71D4B7EF-42B7-4A50-B51F-87857E45120A}">
      <dgm:prSet/>
      <dgm:spPr/>
      <dgm:t>
        <a:bodyPr/>
        <a:lstStyle/>
        <a:p>
          <a:endParaRPr lang="en-US"/>
        </a:p>
      </dgm:t>
    </dgm:pt>
    <dgm:pt modelId="{73C51A27-8B3C-42A7-AB40-F7D38708717F}" type="sibTrans" cxnId="{71D4B7EF-42B7-4A50-B51F-87857E45120A}">
      <dgm:prSet/>
      <dgm:spPr/>
      <dgm:t>
        <a:bodyPr/>
        <a:lstStyle/>
        <a:p>
          <a:endParaRPr lang="en-US"/>
        </a:p>
      </dgm:t>
    </dgm:pt>
    <dgm:pt modelId="{4D839B4C-B716-4056-B2B9-964DEA27058A}">
      <dgm:prSet/>
      <dgm:spPr/>
      <dgm:t>
        <a:bodyPr/>
        <a:lstStyle/>
        <a:p>
          <a:r>
            <a:rPr lang="en-US" dirty="0">
              <a:latin typeface="Baskerville Old Face" panose="02020602080505020303" pitchFamily="18" charset="0"/>
            </a:rPr>
            <a:t>A passive electrical component with two terminals that are used for either limiting or regulating the flow of electric current in electrical circuits.</a:t>
          </a:r>
        </a:p>
      </dgm:t>
    </dgm:pt>
    <dgm:pt modelId="{ADDA1D9A-FCD9-467F-86EB-4FF0A34608F0}" type="parTrans" cxnId="{23CDF895-9EB9-497A-A5DD-B5397193E736}">
      <dgm:prSet/>
      <dgm:spPr/>
      <dgm:t>
        <a:bodyPr/>
        <a:lstStyle/>
        <a:p>
          <a:endParaRPr lang="en-US"/>
        </a:p>
      </dgm:t>
    </dgm:pt>
    <dgm:pt modelId="{325B73CE-4804-4D2A-AB24-485BC1E8471C}" type="sibTrans" cxnId="{23CDF895-9EB9-497A-A5DD-B5397193E736}">
      <dgm:prSet/>
      <dgm:spPr/>
      <dgm:t>
        <a:bodyPr/>
        <a:lstStyle/>
        <a:p>
          <a:endParaRPr lang="en-US"/>
        </a:p>
      </dgm:t>
    </dgm:pt>
    <dgm:pt modelId="{58B5087C-D7BD-4D0E-B757-3FB4416AC969}" type="pres">
      <dgm:prSet presAssocID="{3569128B-DEBF-474E-AD98-EDBB206599AC}" presName="diagram" presStyleCnt="0">
        <dgm:presLayoutVars>
          <dgm:dir/>
          <dgm:resizeHandles val="exact"/>
        </dgm:presLayoutVars>
      </dgm:prSet>
      <dgm:spPr/>
    </dgm:pt>
    <dgm:pt modelId="{E4AC8169-C992-4297-A611-5E4E47D210BA}" type="pres">
      <dgm:prSet presAssocID="{0D2A35AA-8476-4B48-A81F-F33AB181499A}" presName="node" presStyleLbl="node1" presStyleIdx="0" presStyleCnt="5">
        <dgm:presLayoutVars>
          <dgm:bulletEnabled val="1"/>
        </dgm:presLayoutVars>
      </dgm:prSet>
      <dgm:spPr/>
    </dgm:pt>
    <dgm:pt modelId="{E573F34C-0037-4B96-97EB-6843C33B9E74}" type="pres">
      <dgm:prSet presAssocID="{3462C14E-B1E7-475C-9296-62622FFDC9E6}" presName="sibTrans" presStyleCnt="0"/>
      <dgm:spPr/>
    </dgm:pt>
    <dgm:pt modelId="{DAF654CE-EF15-4053-97E6-BBE7D749BF1B}" type="pres">
      <dgm:prSet presAssocID="{AB55E60F-FA06-47F3-904D-9D3FEEC5B59A}" presName="node" presStyleLbl="node1" presStyleIdx="1" presStyleCnt="5">
        <dgm:presLayoutVars>
          <dgm:bulletEnabled val="1"/>
        </dgm:presLayoutVars>
      </dgm:prSet>
      <dgm:spPr/>
    </dgm:pt>
    <dgm:pt modelId="{5F634B9C-A285-44CB-9A37-1568D7F609F7}" type="pres">
      <dgm:prSet presAssocID="{2EA4E8C7-CBA2-4C66-922E-11D7F853BA0F}" presName="sibTrans" presStyleCnt="0"/>
      <dgm:spPr/>
    </dgm:pt>
    <dgm:pt modelId="{9ED79A51-DEA9-4460-A6FD-A3B61347946D}" type="pres">
      <dgm:prSet presAssocID="{45603A42-07EE-4FB0-875C-626FC134D1AB}" presName="node" presStyleLbl="node1" presStyleIdx="2" presStyleCnt="5">
        <dgm:presLayoutVars>
          <dgm:bulletEnabled val="1"/>
        </dgm:presLayoutVars>
      </dgm:prSet>
      <dgm:spPr/>
    </dgm:pt>
    <dgm:pt modelId="{AC2FB967-7AE2-4E40-8D9E-5E77A6458C1D}" type="pres">
      <dgm:prSet presAssocID="{4E2D914C-C877-4AD8-89A9-4F80FB169BAD}" presName="sibTrans" presStyleCnt="0"/>
      <dgm:spPr/>
    </dgm:pt>
    <dgm:pt modelId="{F3695C28-24A0-46FE-A984-9186DDD75258}" type="pres">
      <dgm:prSet presAssocID="{0FE49DFA-1D19-4A6B-ADE5-C14A5B02FE3F}" presName="node" presStyleLbl="node1" presStyleIdx="3" presStyleCnt="5">
        <dgm:presLayoutVars>
          <dgm:bulletEnabled val="1"/>
        </dgm:presLayoutVars>
      </dgm:prSet>
      <dgm:spPr/>
    </dgm:pt>
    <dgm:pt modelId="{62864FA5-2509-49C4-9E2A-ABDFBFE00443}" type="pres">
      <dgm:prSet presAssocID="{4F2E73FB-6DBE-40E7-B86E-982A17069F13}" presName="sibTrans" presStyleCnt="0"/>
      <dgm:spPr/>
    </dgm:pt>
    <dgm:pt modelId="{39F7300B-4091-4DD3-8D59-6CCF461E12C5}" type="pres">
      <dgm:prSet presAssocID="{69F86A55-EBA6-4199-A0F0-2316F6D68CC0}" presName="node" presStyleLbl="node1" presStyleIdx="4" presStyleCnt="5">
        <dgm:presLayoutVars>
          <dgm:bulletEnabled val="1"/>
        </dgm:presLayoutVars>
      </dgm:prSet>
      <dgm:spPr/>
    </dgm:pt>
  </dgm:ptLst>
  <dgm:cxnLst>
    <dgm:cxn modelId="{813BB527-DABB-4F8D-8110-14EC08FEECD1}" srcId="{45603A42-07EE-4FB0-875C-626FC134D1AB}" destId="{0C96D9B0-D32A-42AD-ACF7-DF68EFEA1FC8}" srcOrd="0" destOrd="0" parTransId="{59F4EF98-5BD3-4DA4-97FB-609CF1FEE9AD}" sibTransId="{81F82845-03F9-4038-8031-A43C3954A519}"/>
    <dgm:cxn modelId="{BEAFBD38-0775-428D-A688-D6CCDDB5C692}" type="presOf" srcId="{0FE49DFA-1D19-4A6B-ADE5-C14A5B02FE3F}" destId="{F3695C28-24A0-46FE-A984-9186DDD75258}" srcOrd="0" destOrd="0" presId="urn:microsoft.com/office/officeart/2005/8/layout/default"/>
    <dgm:cxn modelId="{0297403D-CE55-4B17-9519-2B361FAB61D1}" srcId="{3569128B-DEBF-474E-AD98-EDBB206599AC}" destId="{0FE49DFA-1D19-4A6B-ADE5-C14A5B02FE3F}" srcOrd="3" destOrd="0" parTransId="{E20A9C22-30C2-412F-B08C-EF3A71065E41}" sibTransId="{4F2E73FB-6DBE-40E7-B86E-982A17069F13}"/>
    <dgm:cxn modelId="{3B0E8347-90A2-4C75-AECD-3707168A00DA}" type="presOf" srcId="{0C96D9B0-D32A-42AD-ACF7-DF68EFEA1FC8}" destId="{9ED79A51-DEA9-4460-A6FD-A3B61347946D}" srcOrd="0" destOrd="1" presId="urn:microsoft.com/office/officeart/2005/8/layout/default"/>
    <dgm:cxn modelId="{B4201B69-7105-44F1-90FA-3E18BDA12EA4}" srcId="{3569128B-DEBF-474E-AD98-EDBB206599AC}" destId="{0D2A35AA-8476-4B48-A81F-F33AB181499A}" srcOrd="0" destOrd="0" parTransId="{B4E0D2DD-EED2-4BB1-984C-823C37BB189B}" sibTransId="{3462C14E-B1E7-475C-9296-62622FFDC9E6}"/>
    <dgm:cxn modelId="{68B9C76B-DAE6-46E7-864A-3C41D4BC08BE}" type="presOf" srcId="{0D2A35AA-8476-4B48-A81F-F33AB181499A}" destId="{E4AC8169-C992-4297-A611-5E4E47D210BA}" srcOrd="0" destOrd="0" presId="urn:microsoft.com/office/officeart/2005/8/layout/default"/>
    <dgm:cxn modelId="{ECBEA64D-2381-437D-8B74-9F89B8C95A22}" type="presOf" srcId="{3569128B-DEBF-474E-AD98-EDBB206599AC}" destId="{58B5087C-D7BD-4D0E-B757-3FB4416AC969}" srcOrd="0" destOrd="0" presId="urn:microsoft.com/office/officeart/2005/8/layout/default"/>
    <dgm:cxn modelId="{24E91F7A-8758-4804-99E3-9EF8AF60B40E}" type="presOf" srcId="{69F86A55-EBA6-4199-A0F0-2316F6D68CC0}" destId="{39F7300B-4091-4DD3-8D59-6CCF461E12C5}" srcOrd="0" destOrd="0" presId="urn:microsoft.com/office/officeart/2005/8/layout/default"/>
    <dgm:cxn modelId="{AA8A6D93-EB3E-438B-8CEA-35CF16DD56DD}" type="presOf" srcId="{4D839B4C-B716-4056-B2B9-964DEA27058A}" destId="{39F7300B-4091-4DD3-8D59-6CCF461E12C5}" srcOrd="0" destOrd="1" presId="urn:microsoft.com/office/officeart/2005/8/layout/default"/>
    <dgm:cxn modelId="{23CDF895-9EB9-497A-A5DD-B5397193E736}" srcId="{69F86A55-EBA6-4199-A0F0-2316F6D68CC0}" destId="{4D839B4C-B716-4056-B2B9-964DEA27058A}" srcOrd="0" destOrd="0" parTransId="{ADDA1D9A-FCD9-467F-86EB-4FF0A34608F0}" sibTransId="{325B73CE-4804-4D2A-AB24-485BC1E8471C}"/>
    <dgm:cxn modelId="{319EA3AD-8F9E-493C-85EF-E2AF9CC34EB2}" type="presOf" srcId="{0AF3E9A3-63A5-48FB-8DA1-B323E1A46C55}" destId="{DAF654CE-EF15-4053-97E6-BBE7D749BF1B}" srcOrd="0" destOrd="1" presId="urn:microsoft.com/office/officeart/2005/8/layout/default"/>
    <dgm:cxn modelId="{6019B4B6-934B-45EE-BC82-738A9C485281}" type="presOf" srcId="{AB55E60F-FA06-47F3-904D-9D3FEEC5B59A}" destId="{DAF654CE-EF15-4053-97E6-BBE7D749BF1B}" srcOrd="0" destOrd="0" presId="urn:microsoft.com/office/officeart/2005/8/layout/default"/>
    <dgm:cxn modelId="{B912B5B6-9D60-4AC5-83DF-92D803DADEE1}" type="presOf" srcId="{40574541-8100-438F-A209-CDC0E91C31EC}" destId="{F3695C28-24A0-46FE-A984-9186DDD75258}" srcOrd="0" destOrd="1" presId="urn:microsoft.com/office/officeart/2005/8/layout/default"/>
    <dgm:cxn modelId="{70D6F8C4-7E51-4969-8BCA-EF20B2EC7614}" type="presOf" srcId="{EFB15938-6B52-44E7-8227-089380C09D49}" destId="{E4AC8169-C992-4297-A611-5E4E47D210BA}" srcOrd="0" destOrd="1" presId="urn:microsoft.com/office/officeart/2005/8/layout/default"/>
    <dgm:cxn modelId="{171C56DA-EECB-47B8-9934-76C75075C4A1}" srcId="{3569128B-DEBF-474E-AD98-EDBB206599AC}" destId="{45603A42-07EE-4FB0-875C-626FC134D1AB}" srcOrd="2" destOrd="0" parTransId="{1B822449-CA32-4116-8D67-617FB8A2F622}" sibTransId="{4E2D914C-C877-4AD8-89A9-4F80FB169BAD}"/>
    <dgm:cxn modelId="{FDA99CE5-2570-4126-909F-222BCA199FD4}" srcId="{0FE49DFA-1D19-4A6B-ADE5-C14A5B02FE3F}" destId="{40574541-8100-438F-A209-CDC0E91C31EC}" srcOrd="0" destOrd="0" parTransId="{B5A8A718-9249-4124-91DA-B55543DA16DE}" sibTransId="{99ACE413-8A5F-40BF-8482-6E0562BEECF9}"/>
    <dgm:cxn modelId="{20224FE8-8AC8-48C5-9762-B797DDAF80A7}" srcId="{AB55E60F-FA06-47F3-904D-9D3FEEC5B59A}" destId="{0AF3E9A3-63A5-48FB-8DA1-B323E1A46C55}" srcOrd="0" destOrd="0" parTransId="{27FAD960-3912-4CDF-91FA-C133CCC5E0CF}" sibTransId="{D1DECB8E-094E-4E34-8E25-9596ED04C7AF}"/>
    <dgm:cxn modelId="{841658EA-35BB-465F-A38C-F815833F8AAF}" srcId="{0D2A35AA-8476-4B48-A81F-F33AB181499A}" destId="{EFB15938-6B52-44E7-8227-089380C09D49}" srcOrd="0" destOrd="0" parTransId="{24CD28D1-308E-4C23-8F48-A7CB4A3EE1BA}" sibTransId="{EC3F6C47-8C5A-4D3E-BD0E-52F9B1B4FAF8}"/>
    <dgm:cxn modelId="{DD280FED-EB7B-4BAB-BF7D-63872625BF75}" type="presOf" srcId="{45603A42-07EE-4FB0-875C-626FC134D1AB}" destId="{9ED79A51-DEA9-4460-A6FD-A3B61347946D}" srcOrd="0" destOrd="0" presId="urn:microsoft.com/office/officeart/2005/8/layout/default"/>
    <dgm:cxn modelId="{71D4B7EF-42B7-4A50-B51F-87857E45120A}" srcId="{3569128B-DEBF-474E-AD98-EDBB206599AC}" destId="{69F86A55-EBA6-4199-A0F0-2316F6D68CC0}" srcOrd="4" destOrd="0" parTransId="{ECD2320B-8026-4E89-B7FC-674AE5A45A2C}" sibTransId="{73C51A27-8B3C-42A7-AB40-F7D38708717F}"/>
    <dgm:cxn modelId="{2F780DF4-8B98-4EE4-BCAF-4E68A305471A}" srcId="{3569128B-DEBF-474E-AD98-EDBB206599AC}" destId="{AB55E60F-FA06-47F3-904D-9D3FEEC5B59A}" srcOrd="1" destOrd="0" parTransId="{E8C6A5C6-17B0-4B54-8ADD-3F40946CA889}" sibTransId="{2EA4E8C7-CBA2-4C66-922E-11D7F853BA0F}"/>
    <dgm:cxn modelId="{7AFF3F5E-D826-49D7-8319-DB98B58207F5}" type="presParOf" srcId="{58B5087C-D7BD-4D0E-B757-3FB4416AC969}" destId="{E4AC8169-C992-4297-A611-5E4E47D210BA}" srcOrd="0" destOrd="0" presId="urn:microsoft.com/office/officeart/2005/8/layout/default"/>
    <dgm:cxn modelId="{143FC7F8-E9B2-43DC-9706-DF5485F2385B}" type="presParOf" srcId="{58B5087C-D7BD-4D0E-B757-3FB4416AC969}" destId="{E573F34C-0037-4B96-97EB-6843C33B9E74}" srcOrd="1" destOrd="0" presId="urn:microsoft.com/office/officeart/2005/8/layout/default"/>
    <dgm:cxn modelId="{06FED31A-8DD6-4D7D-8E6F-2EAB51038C1A}" type="presParOf" srcId="{58B5087C-D7BD-4D0E-B757-3FB4416AC969}" destId="{DAF654CE-EF15-4053-97E6-BBE7D749BF1B}" srcOrd="2" destOrd="0" presId="urn:microsoft.com/office/officeart/2005/8/layout/default"/>
    <dgm:cxn modelId="{4B2E1B5D-2EE6-4647-A6DC-811676A0DF38}" type="presParOf" srcId="{58B5087C-D7BD-4D0E-B757-3FB4416AC969}" destId="{5F634B9C-A285-44CB-9A37-1568D7F609F7}" srcOrd="3" destOrd="0" presId="urn:microsoft.com/office/officeart/2005/8/layout/default"/>
    <dgm:cxn modelId="{D3FAD7BD-49BD-42D6-A605-C92FC0D181CA}" type="presParOf" srcId="{58B5087C-D7BD-4D0E-B757-3FB4416AC969}" destId="{9ED79A51-DEA9-4460-A6FD-A3B61347946D}" srcOrd="4" destOrd="0" presId="urn:microsoft.com/office/officeart/2005/8/layout/default"/>
    <dgm:cxn modelId="{EC1122F8-7EFC-47E4-92C1-C1730B431A21}" type="presParOf" srcId="{58B5087C-D7BD-4D0E-B757-3FB4416AC969}" destId="{AC2FB967-7AE2-4E40-8D9E-5E77A6458C1D}" srcOrd="5" destOrd="0" presId="urn:microsoft.com/office/officeart/2005/8/layout/default"/>
    <dgm:cxn modelId="{15914CAA-571D-4299-A96C-6B0F9ADFCDCD}" type="presParOf" srcId="{58B5087C-D7BD-4D0E-B757-3FB4416AC969}" destId="{F3695C28-24A0-46FE-A984-9186DDD75258}" srcOrd="6" destOrd="0" presId="urn:microsoft.com/office/officeart/2005/8/layout/default"/>
    <dgm:cxn modelId="{2861F64B-18D6-431D-B868-AC93D147F192}" type="presParOf" srcId="{58B5087C-D7BD-4D0E-B757-3FB4416AC969}" destId="{62864FA5-2509-49C4-9E2A-ABDFBFE00443}" srcOrd="7" destOrd="0" presId="urn:microsoft.com/office/officeart/2005/8/layout/default"/>
    <dgm:cxn modelId="{7C6D9548-A4B4-4914-B050-19649A94554E}" type="presParOf" srcId="{58B5087C-D7BD-4D0E-B757-3FB4416AC969}" destId="{39F7300B-4091-4DD3-8D59-6CCF461E12C5}"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3AA322-FE2C-42A4-8259-77EE6C0ABDC2}">
      <dsp:nvSpPr>
        <dsp:cNvPr id="0" name=""/>
        <dsp:cNvSpPr/>
      </dsp:nvSpPr>
      <dsp:spPr>
        <a:xfrm>
          <a:off x="562998" y="968137"/>
          <a:ext cx="1578375" cy="157837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3B405E-2B16-4548-9F73-5AAE8FFF9086}">
      <dsp:nvSpPr>
        <dsp:cNvPr id="0" name=""/>
        <dsp:cNvSpPr/>
      </dsp:nvSpPr>
      <dsp:spPr>
        <a:xfrm>
          <a:off x="899373" y="1304512"/>
          <a:ext cx="905625" cy="905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62EEBB-000F-4BBB-B600-26A65981AE1D}">
      <dsp:nvSpPr>
        <dsp:cNvPr id="0" name=""/>
        <dsp:cNvSpPr/>
      </dsp:nvSpPr>
      <dsp:spPr>
        <a:xfrm>
          <a:off x="58436" y="3038138"/>
          <a:ext cx="25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dirty="0">
              <a:latin typeface="Baskerville Old Face" panose="02020602080505020303" pitchFamily="18" charset="0"/>
            </a:rPr>
            <a:t>Address the control of water wastage wireless information regarding level of water </a:t>
          </a:r>
        </a:p>
      </dsp:txBody>
      <dsp:txXfrm>
        <a:off x="58436" y="3038138"/>
        <a:ext cx="2587500" cy="720000"/>
      </dsp:txXfrm>
    </dsp:sp>
    <dsp:sp modelId="{015D01A0-B729-4666-9A8D-7406EF64ED14}">
      <dsp:nvSpPr>
        <dsp:cNvPr id="0" name=""/>
        <dsp:cNvSpPr/>
      </dsp:nvSpPr>
      <dsp:spPr>
        <a:xfrm>
          <a:off x="3603311" y="968137"/>
          <a:ext cx="1578375" cy="157837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E559C9-A30F-4C94-AAD2-90A7031C71FE}">
      <dsp:nvSpPr>
        <dsp:cNvPr id="0" name=""/>
        <dsp:cNvSpPr/>
      </dsp:nvSpPr>
      <dsp:spPr>
        <a:xfrm>
          <a:off x="3939686" y="1304512"/>
          <a:ext cx="905625" cy="905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39B63D-268D-4B98-A806-A8A8BA6D521A}">
      <dsp:nvSpPr>
        <dsp:cNvPr id="0" name=""/>
        <dsp:cNvSpPr/>
      </dsp:nvSpPr>
      <dsp:spPr>
        <a:xfrm>
          <a:off x="3098748" y="3038138"/>
          <a:ext cx="25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dirty="0">
              <a:latin typeface="Baskerville Old Face" panose="02020602080505020303" pitchFamily="18" charset="0"/>
            </a:rPr>
            <a:t>Home automation web based water level monitoring and controlling system</a:t>
          </a:r>
        </a:p>
      </dsp:txBody>
      <dsp:txXfrm>
        <a:off x="3098748" y="3038138"/>
        <a:ext cx="2587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AC8169-C992-4297-A611-5E4E47D210BA}">
      <dsp:nvSpPr>
        <dsp:cNvPr id="0" name=""/>
        <dsp:cNvSpPr/>
      </dsp:nvSpPr>
      <dsp:spPr>
        <a:xfrm>
          <a:off x="392422" y="1309"/>
          <a:ext cx="2361828" cy="141709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a:latin typeface="Baskerville Old Face" panose="02020602080505020303" pitchFamily="18" charset="0"/>
            </a:rPr>
            <a:t>Arduino UNO</a:t>
          </a:r>
          <a:endParaRPr lang="en-US" sz="1600" kern="1200">
            <a:latin typeface="Baskerville Old Face" panose="02020602080505020303" pitchFamily="18" charset="0"/>
          </a:endParaRPr>
        </a:p>
        <a:p>
          <a:pPr marL="114300" lvl="1" indent="-114300" algn="l" defTabSz="533400">
            <a:lnSpc>
              <a:spcPct val="90000"/>
            </a:lnSpc>
            <a:spcBef>
              <a:spcPct val="0"/>
            </a:spcBef>
            <a:spcAft>
              <a:spcPct val="15000"/>
            </a:spcAft>
            <a:buChar char="•"/>
          </a:pPr>
          <a:r>
            <a:rPr lang="en-US" sz="1200" kern="1200" dirty="0">
              <a:latin typeface="Baskerville Old Face" panose="02020602080505020303" pitchFamily="18" charset="0"/>
            </a:rPr>
            <a:t>Arduino Uno is an opensource microcontroller board based on the Microchip ATmega328P microcontroller</a:t>
          </a:r>
        </a:p>
      </dsp:txBody>
      <dsp:txXfrm>
        <a:off x="392422" y="1309"/>
        <a:ext cx="2361828" cy="1417097"/>
      </dsp:txXfrm>
    </dsp:sp>
    <dsp:sp modelId="{DAF654CE-EF15-4053-97E6-BBE7D749BF1B}">
      <dsp:nvSpPr>
        <dsp:cNvPr id="0" name=""/>
        <dsp:cNvSpPr/>
      </dsp:nvSpPr>
      <dsp:spPr>
        <a:xfrm>
          <a:off x="2990433" y="1309"/>
          <a:ext cx="2361828" cy="1417097"/>
        </a:xfrm>
        <a:prstGeom prst="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a:latin typeface="Baskerville Old Face" panose="02020602080505020303" pitchFamily="18" charset="0"/>
            </a:rPr>
            <a:t>Water Level Sensor</a:t>
          </a:r>
          <a:endParaRPr lang="en-US" sz="1600" kern="1200">
            <a:latin typeface="Baskerville Old Face" panose="02020602080505020303" pitchFamily="18" charset="0"/>
          </a:endParaRPr>
        </a:p>
        <a:p>
          <a:pPr marL="114300" lvl="1" indent="-114300" algn="l" defTabSz="533400">
            <a:lnSpc>
              <a:spcPct val="90000"/>
            </a:lnSpc>
            <a:spcBef>
              <a:spcPct val="0"/>
            </a:spcBef>
            <a:spcAft>
              <a:spcPct val="15000"/>
            </a:spcAft>
            <a:buChar char="•"/>
          </a:pPr>
          <a:r>
            <a:rPr lang="en-US" sz="1200" kern="1200" dirty="0">
              <a:latin typeface="Baskerville Old Face" panose="02020602080505020303" pitchFamily="18" charset="0"/>
            </a:rPr>
            <a:t>A water level sensor (AKA fluid or liquid level sensor) detects and measures the amount of liquid in a container, tank, or area.</a:t>
          </a:r>
        </a:p>
      </dsp:txBody>
      <dsp:txXfrm>
        <a:off x="2990433" y="1309"/>
        <a:ext cx="2361828" cy="1417097"/>
      </dsp:txXfrm>
    </dsp:sp>
    <dsp:sp modelId="{9ED79A51-DEA9-4460-A6FD-A3B61347946D}">
      <dsp:nvSpPr>
        <dsp:cNvPr id="0" name=""/>
        <dsp:cNvSpPr/>
      </dsp:nvSpPr>
      <dsp:spPr>
        <a:xfrm>
          <a:off x="392422" y="1654589"/>
          <a:ext cx="2361828" cy="1417097"/>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a:latin typeface="Baskerville Old Face" panose="02020602080505020303" pitchFamily="18" charset="0"/>
            </a:rPr>
            <a:t>LEDs</a:t>
          </a:r>
          <a:endParaRPr lang="en-US" sz="1600" kern="1200">
            <a:latin typeface="Baskerville Old Face" panose="02020602080505020303" pitchFamily="18" charset="0"/>
          </a:endParaRPr>
        </a:p>
        <a:p>
          <a:pPr marL="114300" lvl="1" indent="-114300" algn="l" defTabSz="533400">
            <a:lnSpc>
              <a:spcPct val="90000"/>
            </a:lnSpc>
            <a:spcBef>
              <a:spcPct val="0"/>
            </a:spcBef>
            <a:spcAft>
              <a:spcPct val="15000"/>
            </a:spcAft>
            <a:buChar char="•"/>
          </a:pPr>
          <a:r>
            <a:rPr lang="en-US" sz="1200" kern="1200" dirty="0">
              <a:latin typeface="Baskerville Old Face" panose="02020602080505020303" pitchFamily="18" charset="0"/>
            </a:rPr>
            <a:t>LED, in full light-emitting diode, in electronics, a semiconductor device that emits infrared or visible light when charged with an electric current.</a:t>
          </a:r>
        </a:p>
      </dsp:txBody>
      <dsp:txXfrm>
        <a:off x="392422" y="1654589"/>
        <a:ext cx="2361828" cy="1417097"/>
      </dsp:txXfrm>
    </dsp:sp>
    <dsp:sp modelId="{F3695C28-24A0-46FE-A984-9186DDD75258}">
      <dsp:nvSpPr>
        <dsp:cNvPr id="0" name=""/>
        <dsp:cNvSpPr/>
      </dsp:nvSpPr>
      <dsp:spPr>
        <a:xfrm>
          <a:off x="2990433" y="1654589"/>
          <a:ext cx="2361828" cy="1417097"/>
        </a:xfrm>
        <a:prstGeom prst="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dirty="0">
              <a:latin typeface="Baskerville Old Face" panose="02020602080505020303" pitchFamily="18" charset="0"/>
            </a:rPr>
            <a:t>Piezo Buzzer</a:t>
          </a:r>
          <a:endParaRPr lang="en-US" sz="1600" kern="1200" dirty="0">
            <a:latin typeface="Baskerville Old Face" panose="02020602080505020303" pitchFamily="18" charset="0"/>
          </a:endParaRPr>
        </a:p>
        <a:p>
          <a:pPr marL="114300" lvl="1" indent="-114300" algn="l" defTabSz="533400">
            <a:lnSpc>
              <a:spcPct val="90000"/>
            </a:lnSpc>
            <a:spcBef>
              <a:spcPct val="0"/>
            </a:spcBef>
            <a:spcAft>
              <a:spcPct val="15000"/>
            </a:spcAft>
            <a:buChar char="•"/>
          </a:pPr>
          <a:r>
            <a:rPr lang="en-US" sz="1200" kern="1200" dirty="0">
              <a:latin typeface="Baskerville Old Face" panose="02020602080505020303" pitchFamily="18" charset="0"/>
            </a:rPr>
            <a:t>Buzzers are electric sounding devices that generate sounds. Typically powered by DC voltage, they can be categorized as Piezo buzzer and magnetic buzzer. </a:t>
          </a:r>
        </a:p>
      </dsp:txBody>
      <dsp:txXfrm>
        <a:off x="2990433" y="1654589"/>
        <a:ext cx="2361828" cy="1417097"/>
      </dsp:txXfrm>
    </dsp:sp>
    <dsp:sp modelId="{39F7300B-4091-4DD3-8D59-6CCF461E12C5}">
      <dsp:nvSpPr>
        <dsp:cNvPr id="0" name=""/>
        <dsp:cNvSpPr/>
      </dsp:nvSpPr>
      <dsp:spPr>
        <a:xfrm>
          <a:off x="1691428" y="3307869"/>
          <a:ext cx="2361828" cy="1417097"/>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dirty="0">
              <a:latin typeface="Baskerville Old Face" panose="02020602080505020303" pitchFamily="18" charset="0"/>
            </a:rPr>
            <a:t>Resistor</a:t>
          </a:r>
          <a:endParaRPr lang="en-US" sz="1600" kern="1200" dirty="0">
            <a:latin typeface="Baskerville Old Face" panose="02020602080505020303" pitchFamily="18" charset="0"/>
          </a:endParaRPr>
        </a:p>
        <a:p>
          <a:pPr marL="114300" lvl="1" indent="-114300" algn="l" defTabSz="533400">
            <a:lnSpc>
              <a:spcPct val="90000"/>
            </a:lnSpc>
            <a:spcBef>
              <a:spcPct val="0"/>
            </a:spcBef>
            <a:spcAft>
              <a:spcPct val="15000"/>
            </a:spcAft>
            <a:buChar char="•"/>
          </a:pPr>
          <a:r>
            <a:rPr lang="en-US" sz="1200" kern="1200" dirty="0">
              <a:latin typeface="Baskerville Old Face" panose="02020602080505020303" pitchFamily="18" charset="0"/>
            </a:rPr>
            <a:t>A passive electrical component with two terminals that are used for either limiting or regulating the flow of electric current in electrical circuits.</a:t>
          </a:r>
        </a:p>
      </dsp:txBody>
      <dsp:txXfrm>
        <a:off x="1691428" y="3307869"/>
        <a:ext cx="2361828" cy="1417097"/>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9326F-73B8-633B-C3D0-B53C835B00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7933902-9B57-7351-7A44-8C789E36EB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F4EE18-783B-1931-8A05-59CC45BED524}"/>
              </a:ext>
            </a:extLst>
          </p:cNvPr>
          <p:cNvSpPr>
            <a:spLocks noGrp="1"/>
          </p:cNvSpPr>
          <p:nvPr>
            <p:ph type="dt" sz="half" idx="10"/>
          </p:nvPr>
        </p:nvSpPr>
        <p:spPr/>
        <p:txBody>
          <a:bodyPr/>
          <a:lstStyle/>
          <a:p>
            <a:fld id="{2B09815B-E9BA-4B62-90EE-4E84CFA0701F}" type="datetimeFigureOut">
              <a:rPr lang="en-IN" smtClean="0"/>
              <a:t>26-04-2024</a:t>
            </a:fld>
            <a:endParaRPr lang="en-IN"/>
          </a:p>
        </p:txBody>
      </p:sp>
      <p:sp>
        <p:nvSpPr>
          <p:cNvPr id="5" name="Footer Placeholder 4">
            <a:extLst>
              <a:ext uri="{FF2B5EF4-FFF2-40B4-BE49-F238E27FC236}">
                <a16:creationId xmlns:a16="http://schemas.microsoft.com/office/drawing/2014/main" id="{7F663306-9BD1-E701-A3BF-0DF8720AC4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D97592-A7F1-31A1-8D1D-34D483DC439D}"/>
              </a:ext>
            </a:extLst>
          </p:cNvPr>
          <p:cNvSpPr>
            <a:spLocks noGrp="1"/>
          </p:cNvSpPr>
          <p:nvPr>
            <p:ph type="sldNum" sz="quarter" idx="12"/>
          </p:nvPr>
        </p:nvSpPr>
        <p:spPr/>
        <p:txBody>
          <a:bodyPr/>
          <a:lstStyle/>
          <a:p>
            <a:fld id="{DA4AE931-89D5-413C-B56D-EFE9EC9CA7E8}" type="slidenum">
              <a:rPr lang="en-IN" smtClean="0"/>
              <a:t>‹#›</a:t>
            </a:fld>
            <a:endParaRPr lang="en-IN"/>
          </a:p>
        </p:txBody>
      </p:sp>
    </p:spTree>
    <p:extLst>
      <p:ext uri="{BB962C8B-B14F-4D97-AF65-F5344CB8AC3E}">
        <p14:creationId xmlns:p14="http://schemas.microsoft.com/office/powerpoint/2010/main" val="3543472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B466-04ED-2DD1-1666-AB1AAEEC41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3BBE33-7E75-7D2C-EC05-B6BFE79A8E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8E2173-6925-3A4C-F2C7-C70A08C5CFA4}"/>
              </a:ext>
            </a:extLst>
          </p:cNvPr>
          <p:cNvSpPr>
            <a:spLocks noGrp="1"/>
          </p:cNvSpPr>
          <p:nvPr>
            <p:ph type="dt" sz="half" idx="10"/>
          </p:nvPr>
        </p:nvSpPr>
        <p:spPr/>
        <p:txBody>
          <a:bodyPr/>
          <a:lstStyle/>
          <a:p>
            <a:fld id="{2B09815B-E9BA-4B62-90EE-4E84CFA0701F}" type="datetimeFigureOut">
              <a:rPr lang="en-IN" smtClean="0"/>
              <a:t>26-04-2024</a:t>
            </a:fld>
            <a:endParaRPr lang="en-IN"/>
          </a:p>
        </p:txBody>
      </p:sp>
      <p:sp>
        <p:nvSpPr>
          <p:cNvPr id="5" name="Footer Placeholder 4">
            <a:extLst>
              <a:ext uri="{FF2B5EF4-FFF2-40B4-BE49-F238E27FC236}">
                <a16:creationId xmlns:a16="http://schemas.microsoft.com/office/drawing/2014/main" id="{44BC19F5-7DD6-D4FE-CC8D-39D69C7BE4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3E04E0-4629-0E6F-7E93-66DC12D492D8}"/>
              </a:ext>
            </a:extLst>
          </p:cNvPr>
          <p:cNvSpPr>
            <a:spLocks noGrp="1"/>
          </p:cNvSpPr>
          <p:nvPr>
            <p:ph type="sldNum" sz="quarter" idx="12"/>
          </p:nvPr>
        </p:nvSpPr>
        <p:spPr/>
        <p:txBody>
          <a:bodyPr/>
          <a:lstStyle/>
          <a:p>
            <a:fld id="{DA4AE931-89D5-413C-B56D-EFE9EC9CA7E8}" type="slidenum">
              <a:rPr lang="en-IN" smtClean="0"/>
              <a:t>‹#›</a:t>
            </a:fld>
            <a:endParaRPr lang="en-IN"/>
          </a:p>
        </p:txBody>
      </p:sp>
    </p:spTree>
    <p:extLst>
      <p:ext uri="{BB962C8B-B14F-4D97-AF65-F5344CB8AC3E}">
        <p14:creationId xmlns:p14="http://schemas.microsoft.com/office/powerpoint/2010/main" val="3274517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93D4BD-437A-2952-F255-2F476CD43E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B3C956-DD72-EA5A-DD54-D313C9BC6F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5EE2E7-9FC8-D9DF-5B79-740B0B440C4C}"/>
              </a:ext>
            </a:extLst>
          </p:cNvPr>
          <p:cNvSpPr>
            <a:spLocks noGrp="1"/>
          </p:cNvSpPr>
          <p:nvPr>
            <p:ph type="dt" sz="half" idx="10"/>
          </p:nvPr>
        </p:nvSpPr>
        <p:spPr/>
        <p:txBody>
          <a:bodyPr/>
          <a:lstStyle/>
          <a:p>
            <a:fld id="{2B09815B-E9BA-4B62-90EE-4E84CFA0701F}" type="datetimeFigureOut">
              <a:rPr lang="en-IN" smtClean="0"/>
              <a:t>26-04-2024</a:t>
            </a:fld>
            <a:endParaRPr lang="en-IN"/>
          </a:p>
        </p:txBody>
      </p:sp>
      <p:sp>
        <p:nvSpPr>
          <p:cNvPr id="5" name="Footer Placeholder 4">
            <a:extLst>
              <a:ext uri="{FF2B5EF4-FFF2-40B4-BE49-F238E27FC236}">
                <a16:creationId xmlns:a16="http://schemas.microsoft.com/office/drawing/2014/main" id="{9AF5CA3F-4FFE-2D5B-85B3-A4A4E1CFE6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26BE2F-9061-EF6A-9F8E-1DA0D52E8C45}"/>
              </a:ext>
            </a:extLst>
          </p:cNvPr>
          <p:cNvSpPr>
            <a:spLocks noGrp="1"/>
          </p:cNvSpPr>
          <p:nvPr>
            <p:ph type="sldNum" sz="quarter" idx="12"/>
          </p:nvPr>
        </p:nvSpPr>
        <p:spPr/>
        <p:txBody>
          <a:bodyPr/>
          <a:lstStyle/>
          <a:p>
            <a:fld id="{DA4AE931-89D5-413C-B56D-EFE9EC9CA7E8}" type="slidenum">
              <a:rPr lang="en-IN" smtClean="0"/>
              <a:t>‹#›</a:t>
            </a:fld>
            <a:endParaRPr lang="en-IN"/>
          </a:p>
        </p:txBody>
      </p:sp>
    </p:spTree>
    <p:extLst>
      <p:ext uri="{BB962C8B-B14F-4D97-AF65-F5344CB8AC3E}">
        <p14:creationId xmlns:p14="http://schemas.microsoft.com/office/powerpoint/2010/main" val="1383876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04C53-DCFE-C241-9DD0-385706B0A4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E311AA-021E-7087-38CF-711970F21F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6466A2-8451-1806-7FF2-AE74B6A2046C}"/>
              </a:ext>
            </a:extLst>
          </p:cNvPr>
          <p:cNvSpPr>
            <a:spLocks noGrp="1"/>
          </p:cNvSpPr>
          <p:nvPr>
            <p:ph type="dt" sz="half" idx="10"/>
          </p:nvPr>
        </p:nvSpPr>
        <p:spPr/>
        <p:txBody>
          <a:bodyPr/>
          <a:lstStyle/>
          <a:p>
            <a:fld id="{2B09815B-E9BA-4B62-90EE-4E84CFA0701F}" type="datetimeFigureOut">
              <a:rPr lang="en-IN" smtClean="0"/>
              <a:t>26-04-2024</a:t>
            </a:fld>
            <a:endParaRPr lang="en-IN"/>
          </a:p>
        </p:txBody>
      </p:sp>
      <p:sp>
        <p:nvSpPr>
          <p:cNvPr id="5" name="Footer Placeholder 4">
            <a:extLst>
              <a:ext uri="{FF2B5EF4-FFF2-40B4-BE49-F238E27FC236}">
                <a16:creationId xmlns:a16="http://schemas.microsoft.com/office/drawing/2014/main" id="{1C337AB6-1A49-7176-9FEC-A40D2FAFF6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43CB2E-5A8A-3FF7-B775-214412ABDA63}"/>
              </a:ext>
            </a:extLst>
          </p:cNvPr>
          <p:cNvSpPr>
            <a:spLocks noGrp="1"/>
          </p:cNvSpPr>
          <p:nvPr>
            <p:ph type="sldNum" sz="quarter" idx="12"/>
          </p:nvPr>
        </p:nvSpPr>
        <p:spPr/>
        <p:txBody>
          <a:bodyPr/>
          <a:lstStyle/>
          <a:p>
            <a:fld id="{DA4AE931-89D5-413C-B56D-EFE9EC9CA7E8}" type="slidenum">
              <a:rPr lang="en-IN" smtClean="0"/>
              <a:t>‹#›</a:t>
            </a:fld>
            <a:endParaRPr lang="en-IN"/>
          </a:p>
        </p:txBody>
      </p:sp>
    </p:spTree>
    <p:extLst>
      <p:ext uri="{BB962C8B-B14F-4D97-AF65-F5344CB8AC3E}">
        <p14:creationId xmlns:p14="http://schemas.microsoft.com/office/powerpoint/2010/main" val="424039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52F50-9C68-57BC-B21E-6A21530BCB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F09F288-C231-3FEE-D09E-AF0A4E6541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B3C229-CBF9-0F88-633B-A70944E236E6}"/>
              </a:ext>
            </a:extLst>
          </p:cNvPr>
          <p:cNvSpPr>
            <a:spLocks noGrp="1"/>
          </p:cNvSpPr>
          <p:nvPr>
            <p:ph type="dt" sz="half" idx="10"/>
          </p:nvPr>
        </p:nvSpPr>
        <p:spPr/>
        <p:txBody>
          <a:bodyPr/>
          <a:lstStyle/>
          <a:p>
            <a:fld id="{2B09815B-E9BA-4B62-90EE-4E84CFA0701F}" type="datetimeFigureOut">
              <a:rPr lang="en-IN" smtClean="0"/>
              <a:t>26-04-2024</a:t>
            </a:fld>
            <a:endParaRPr lang="en-IN"/>
          </a:p>
        </p:txBody>
      </p:sp>
      <p:sp>
        <p:nvSpPr>
          <p:cNvPr id="5" name="Footer Placeholder 4">
            <a:extLst>
              <a:ext uri="{FF2B5EF4-FFF2-40B4-BE49-F238E27FC236}">
                <a16:creationId xmlns:a16="http://schemas.microsoft.com/office/drawing/2014/main" id="{CEA13147-ADBB-7248-329F-9E277FF1B5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69D83A-22EB-DF4F-8073-F06D8EC4D453}"/>
              </a:ext>
            </a:extLst>
          </p:cNvPr>
          <p:cNvSpPr>
            <a:spLocks noGrp="1"/>
          </p:cNvSpPr>
          <p:nvPr>
            <p:ph type="sldNum" sz="quarter" idx="12"/>
          </p:nvPr>
        </p:nvSpPr>
        <p:spPr/>
        <p:txBody>
          <a:bodyPr/>
          <a:lstStyle/>
          <a:p>
            <a:fld id="{DA4AE931-89D5-413C-B56D-EFE9EC9CA7E8}" type="slidenum">
              <a:rPr lang="en-IN" smtClean="0"/>
              <a:t>‹#›</a:t>
            </a:fld>
            <a:endParaRPr lang="en-IN"/>
          </a:p>
        </p:txBody>
      </p:sp>
    </p:spTree>
    <p:extLst>
      <p:ext uri="{BB962C8B-B14F-4D97-AF65-F5344CB8AC3E}">
        <p14:creationId xmlns:p14="http://schemas.microsoft.com/office/powerpoint/2010/main" val="128176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7645A-5A79-D4B5-57DD-573468CC26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599B68-3D7F-3056-99F5-312BF87348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37F69B-AD66-5CF5-562C-624A5C414B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268CEF-646F-1FBF-48D0-4A50139A6AE6}"/>
              </a:ext>
            </a:extLst>
          </p:cNvPr>
          <p:cNvSpPr>
            <a:spLocks noGrp="1"/>
          </p:cNvSpPr>
          <p:nvPr>
            <p:ph type="dt" sz="half" idx="10"/>
          </p:nvPr>
        </p:nvSpPr>
        <p:spPr/>
        <p:txBody>
          <a:bodyPr/>
          <a:lstStyle/>
          <a:p>
            <a:fld id="{2B09815B-E9BA-4B62-90EE-4E84CFA0701F}" type="datetimeFigureOut">
              <a:rPr lang="en-IN" smtClean="0"/>
              <a:t>26-04-2024</a:t>
            </a:fld>
            <a:endParaRPr lang="en-IN"/>
          </a:p>
        </p:txBody>
      </p:sp>
      <p:sp>
        <p:nvSpPr>
          <p:cNvPr id="6" name="Footer Placeholder 5">
            <a:extLst>
              <a:ext uri="{FF2B5EF4-FFF2-40B4-BE49-F238E27FC236}">
                <a16:creationId xmlns:a16="http://schemas.microsoft.com/office/drawing/2014/main" id="{83C0C7BD-87B0-25B4-380D-9C3347CD1C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4D28AB-0D13-6BDA-A483-8C121D38FB37}"/>
              </a:ext>
            </a:extLst>
          </p:cNvPr>
          <p:cNvSpPr>
            <a:spLocks noGrp="1"/>
          </p:cNvSpPr>
          <p:nvPr>
            <p:ph type="sldNum" sz="quarter" idx="12"/>
          </p:nvPr>
        </p:nvSpPr>
        <p:spPr/>
        <p:txBody>
          <a:bodyPr/>
          <a:lstStyle/>
          <a:p>
            <a:fld id="{DA4AE931-89D5-413C-B56D-EFE9EC9CA7E8}" type="slidenum">
              <a:rPr lang="en-IN" smtClean="0"/>
              <a:t>‹#›</a:t>
            </a:fld>
            <a:endParaRPr lang="en-IN"/>
          </a:p>
        </p:txBody>
      </p:sp>
    </p:spTree>
    <p:extLst>
      <p:ext uri="{BB962C8B-B14F-4D97-AF65-F5344CB8AC3E}">
        <p14:creationId xmlns:p14="http://schemas.microsoft.com/office/powerpoint/2010/main" val="4155414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829E4-0CE0-58D6-9396-6474C305853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A889BE-3ED5-8C38-B389-3B9141480C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3816CE-4DCF-13BB-F7C6-DE7AC15311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06C564B-3F01-A315-0E19-1D909811E3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B6CDEB-9132-404C-026B-625C72E57A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2EA31A-F979-56DF-009D-D63A7C6BE248}"/>
              </a:ext>
            </a:extLst>
          </p:cNvPr>
          <p:cNvSpPr>
            <a:spLocks noGrp="1"/>
          </p:cNvSpPr>
          <p:nvPr>
            <p:ph type="dt" sz="half" idx="10"/>
          </p:nvPr>
        </p:nvSpPr>
        <p:spPr/>
        <p:txBody>
          <a:bodyPr/>
          <a:lstStyle/>
          <a:p>
            <a:fld id="{2B09815B-E9BA-4B62-90EE-4E84CFA0701F}" type="datetimeFigureOut">
              <a:rPr lang="en-IN" smtClean="0"/>
              <a:t>26-04-2024</a:t>
            </a:fld>
            <a:endParaRPr lang="en-IN"/>
          </a:p>
        </p:txBody>
      </p:sp>
      <p:sp>
        <p:nvSpPr>
          <p:cNvPr id="8" name="Footer Placeholder 7">
            <a:extLst>
              <a:ext uri="{FF2B5EF4-FFF2-40B4-BE49-F238E27FC236}">
                <a16:creationId xmlns:a16="http://schemas.microsoft.com/office/drawing/2014/main" id="{3FD05411-60E1-2CDA-67F2-F976F778494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AD1244E-ACF2-E811-45AF-200524066E9E}"/>
              </a:ext>
            </a:extLst>
          </p:cNvPr>
          <p:cNvSpPr>
            <a:spLocks noGrp="1"/>
          </p:cNvSpPr>
          <p:nvPr>
            <p:ph type="sldNum" sz="quarter" idx="12"/>
          </p:nvPr>
        </p:nvSpPr>
        <p:spPr/>
        <p:txBody>
          <a:bodyPr/>
          <a:lstStyle/>
          <a:p>
            <a:fld id="{DA4AE931-89D5-413C-B56D-EFE9EC9CA7E8}" type="slidenum">
              <a:rPr lang="en-IN" smtClean="0"/>
              <a:t>‹#›</a:t>
            </a:fld>
            <a:endParaRPr lang="en-IN"/>
          </a:p>
        </p:txBody>
      </p:sp>
    </p:spTree>
    <p:extLst>
      <p:ext uri="{BB962C8B-B14F-4D97-AF65-F5344CB8AC3E}">
        <p14:creationId xmlns:p14="http://schemas.microsoft.com/office/powerpoint/2010/main" val="1280713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8DCF4-4C3E-E031-39D6-2CDAB6B2E0D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C9DA9C-72CD-C674-933C-EC976B7089C2}"/>
              </a:ext>
            </a:extLst>
          </p:cNvPr>
          <p:cNvSpPr>
            <a:spLocks noGrp="1"/>
          </p:cNvSpPr>
          <p:nvPr>
            <p:ph type="dt" sz="half" idx="10"/>
          </p:nvPr>
        </p:nvSpPr>
        <p:spPr/>
        <p:txBody>
          <a:bodyPr/>
          <a:lstStyle/>
          <a:p>
            <a:fld id="{2B09815B-E9BA-4B62-90EE-4E84CFA0701F}" type="datetimeFigureOut">
              <a:rPr lang="en-IN" smtClean="0"/>
              <a:t>26-04-2024</a:t>
            </a:fld>
            <a:endParaRPr lang="en-IN"/>
          </a:p>
        </p:txBody>
      </p:sp>
      <p:sp>
        <p:nvSpPr>
          <p:cNvPr id="4" name="Footer Placeholder 3">
            <a:extLst>
              <a:ext uri="{FF2B5EF4-FFF2-40B4-BE49-F238E27FC236}">
                <a16:creationId xmlns:a16="http://schemas.microsoft.com/office/drawing/2014/main" id="{9A497459-DF71-0B34-185D-88B58055FD9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19FB9A-1189-6F70-F8BB-B8A0380B5480}"/>
              </a:ext>
            </a:extLst>
          </p:cNvPr>
          <p:cNvSpPr>
            <a:spLocks noGrp="1"/>
          </p:cNvSpPr>
          <p:nvPr>
            <p:ph type="sldNum" sz="quarter" idx="12"/>
          </p:nvPr>
        </p:nvSpPr>
        <p:spPr/>
        <p:txBody>
          <a:bodyPr/>
          <a:lstStyle/>
          <a:p>
            <a:fld id="{DA4AE931-89D5-413C-B56D-EFE9EC9CA7E8}" type="slidenum">
              <a:rPr lang="en-IN" smtClean="0"/>
              <a:t>‹#›</a:t>
            </a:fld>
            <a:endParaRPr lang="en-IN"/>
          </a:p>
        </p:txBody>
      </p:sp>
    </p:spTree>
    <p:extLst>
      <p:ext uri="{BB962C8B-B14F-4D97-AF65-F5344CB8AC3E}">
        <p14:creationId xmlns:p14="http://schemas.microsoft.com/office/powerpoint/2010/main" val="3183937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D3B33F-B078-3BA7-9D1D-DD5DE2F77D08}"/>
              </a:ext>
            </a:extLst>
          </p:cNvPr>
          <p:cNvSpPr>
            <a:spLocks noGrp="1"/>
          </p:cNvSpPr>
          <p:nvPr>
            <p:ph type="dt" sz="half" idx="10"/>
          </p:nvPr>
        </p:nvSpPr>
        <p:spPr/>
        <p:txBody>
          <a:bodyPr/>
          <a:lstStyle/>
          <a:p>
            <a:fld id="{2B09815B-E9BA-4B62-90EE-4E84CFA0701F}" type="datetimeFigureOut">
              <a:rPr lang="en-IN" smtClean="0"/>
              <a:t>26-04-2024</a:t>
            </a:fld>
            <a:endParaRPr lang="en-IN"/>
          </a:p>
        </p:txBody>
      </p:sp>
      <p:sp>
        <p:nvSpPr>
          <p:cNvPr id="3" name="Footer Placeholder 2">
            <a:extLst>
              <a:ext uri="{FF2B5EF4-FFF2-40B4-BE49-F238E27FC236}">
                <a16:creationId xmlns:a16="http://schemas.microsoft.com/office/drawing/2014/main" id="{18A6DCA4-DB51-80DF-AC79-9B8F5BBE4B1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AB9AF84-156D-27EE-0FC3-944C952BED09}"/>
              </a:ext>
            </a:extLst>
          </p:cNvPr>
          <p:cNvSpPr>
            <a:spLocks noGrp="1"/>
          </p:cNvSpPr>
          <p:nvPr>
            <p:ph type="sldNum" sz="quarter" idx="12"/>
          </p:nvPr>
        </p:nvSpPr>
        <p:spPr/>
        <p:txBody>
          <a:bodyPr/>
          <a:lstStyle/>
          <a:p>
            <a:fld id="{DA4AE931-89D5-413C-B56D-EFE9EC9CA7E8}" type="slidenum">
              <a:rPr lang="en-IN" smtClean="0"/>
              <a:t>‹#›</a:t>
            </a:fld>
            <a:endParaRPr lang="en-IN"/>
          </a:p>
        </p:txBody>
      </p:sp>
    </p:spTree>
    <p:extLst>
      <p:ext uri="{BB962C8B-B14F-4D97-AF65-F5344CB8AC3E}">
        <p14:creationId xmlns:p14="http://schemas.microsoft.com/office/powerpoint/2010/main" val="2763128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B5536-3FDC-EA05-3CAB-9DB5E4351C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AFFB86B-B2C7-5D40-D7F5-E49670E723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7480F5-FD58-3362-4453-CC1077E3F8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768809-C310-70B9-6F71-F73A74DC881F}"/>
              </a:ext>
            </a:extLst>
          </p:cNvPr>
          <p:cNvSpPr>
            <a:spLocks noGrp="1"/>
          </p:cNvSpPr>
          <p:nvPr>
            <p:ph type="dt" sz="half" idx="10"/>
          </p:nvPr>
        </p:nvSpPr>
        <p:spPr/>
        <p:txBody>
          <a:bodyPr/>
          <a:lstStyle/>
          <a:p>
            <a:fld id="{2B09815B-E9BA-4B62-90EE-4E84CFA0701F}" type="datetimeFigureOut">
              <a:rPr lang="en-IN" smtClean="0"/>
              <a:t>26-04-2024</a:t>
            </a:fld>
            <a:endParaRPr lang="en-IN"/>
          </a:p>
        </p:txBody>
      </p:sp>
      <p:sp>
        <p:nvSpPr>
          <p:cNvPr id="6" name="Footer Placeholder 5">
            <a:extLst>
              <a:ext uri="{FF2B5EF4-FFF2-40B4-BE49-F238E27FC236}">
                <a16:creationId xmlns:a16="http://schemas.microsoft.com/office/drawing/2014/main" id="{2A15D3EA-6B26-6F52-CFFC-3418AC9D80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BD9FC3-FDF0-0AF1-552E-26F013C1B14C}"/>
              </a:ext>
            </a:extLst>
          </p:cNvPr>
          <p:cNvSpPr>
            <a:spLocks noGrp="1"/>
          </p:cNvSpPr>
          <p:nvPr>
            <p:ph type="sldNum" sz="quarter" idx="12"/>
          </p:nvPr>
        </p:nvSpPr>
        <p:spPr/>
        <p:txBody>
          <a:bodyPr/>
          <a:lstStyle/>
          <a:p>
            <a:fld id="{DA4AE931-89D5-413C-B56D-EFE9EC9CA7E8}" type="slidenum">
              <a:rPr lang="en-IN" smtClean="0"/>
              <a:t>‹#›</a:t>
            </a:fld>
            <a:endParaRPr lang="en-IN"/>
          </a:p>
        </p:txBody>
      </p:sp>
    </p:spTree>
    <p:extLst>
      <p:ext uri="{BB962C8B-B14F-4D97-AF65-F5344CB8AC3E}">
        <p14:creationId xmlns:p14="http://schemas.microsoft.com/office/powerpoint/2010/main" val="1508270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A6CA7-D086-F5D1-224D-270D17BE78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1D5A293-0A79-60E8-C3AA-38EC6C928A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FE972A4-53C4-F870-F364-3D8CA6E574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A66C78-5456-98B6-D8E2-80E226D2CE9F}"/>
              </a:ext>
            </a:extLst>
          </p:cNvPr>
          <p:cNvSpPr>
            <a:spLocks noGrp="1"/>
          </p:cNvSpPr>
          <p:nvPr>
            <p:ph type="dt" sz="half" idx="10"/>
          </p:nvPr>
        </p:nvSpPr>
        <p:spPr/>
        <p:txBody>
          <a:bodyPr/>
          <a:lstStyle/>
          <a:p>
            <a:fld id="{2B09815B-E9BA-4B62-90EE-4E84CFA0701F}" type="datetimeFigureOut">
              <a:rPr lang="en-IN" smtClean="0"/>
              <a:t>26-04-2024</a:t>
            </a:fld>
            <a:endParaRPr lang="en-IN"/>
          </a:p>
        </p:txBody>
      </p:sp>
      <p:sp>
        <p:nvSpPr>
          <p:cNvPr id="6" name="Footer Placeholder 5">
            <a:extLst>
              <a:ext uri="{FF2B5EF4-FFF2-40B4-BE49-F238E27FC236}">
                <a16:creationId xmlns:a16="http://schemas.microsoft.com/office/drawing/2014/main" id="{F18D7543-DC21-A8BF-8108-738E718CB0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DA9709-F987-8404-7F83-D3CA2E0EC4A6}"/>
              </a:ext>
            </a:extLst>
          </p:cNvPr>
          <p:cNvSpPr>
            <a:spLocks noGrp="1"/>
          </p:cNvSpPr>
          <p:nvPr>
            <p:ph type="sldNum" sz="quarter" idx="12"/>
          </p:nvPr>
        </p:nvSpPr>
        <p:spPr/>
        <p:txBody>
          <a:bodyPr/>
          <a:lstStyle/>
          <a:p>
            <a:fld id="{DA4AE931-89D5-413C-B56D-EFE9EC9CA7E8}" type="slidenum">
              <a:rPr lang="en-IN" smtClean="0"/>
              <a:t>‹#›</a:t>
            </a:fld>
            <a:endParaRPr lang="en-IN"/>
          </a:p>
        </p:txBody>
      </p:sp>
    </p:spTree>
    <p:extLst>
      <p:ext uri="{BB962C8B-B14F-4D97-AF65-F5344CB8AC3E}">
        <p14:creationId xmlns:p14="http://schemas.microsoft.com/office/powerpoint/2010/main" val="529571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2843E6-C47D-D8EA-2CA7-6CFABB89A8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319781-3E6B-E93C-52FF-411C14666E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0EBDD9-B265-0D66-1806-6E30110FCD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09815B-E9BA-4B62-90EE-4E84CFA0701F}" type="datetimeFigureOut">
              <a:rPr lang="en-IN" smtClean="0"/>
              <a:t>26-04-2024</a:t>
            </a:fld>
            <a:endParaRPr lang="en-IN"/>
          </a:p>
        </p:txBody>
      </p:sp>
      <p:sp>
        <p:nvSpPr>
          <p:cNvPr id="5" name="Footer Placeholder 4">
            <a:extLst>
              <a:ext uri="{FF2B5EF4-FFF2-40B4-BE49-F238E27FC236}">
                <a16:creationId xmlns:a16="http://schemas.microsoft.com/office/drawing/2014/main" id="{601AE009-496F-C0CA-863F-F8B7CB8D0D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794DD8D-C328-D02F-D265-11AB55E982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4AE931-89D5-413C-B56D-EFE9EC9CA7E8}" type="slidenum">
              <a:rPr lang="en-IN" smtClean="0"/>
              <a:t>‹#›</a:t>
            </a:fld>
            <a:endParaRPr lang="en-IN"/>
          </a:p>
        </p:txBody>
      </p:sp>
    </p:spTree>
    <p:extLst>
      <p:ext uri="{BB962C8B-B14F-4D97-AF65-F5344CB8AC3E}">
        <p14:creationId xmlns:p14="http://schemas.microsoft.com/office/powerpoint/2010/main" val="611670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outdoor object, dark&#10;&#10;Description automatically generated">
            <a:extLst>
              <a:ext uri="{FF2B5EF4-FFF2-40B4-BE49-F238E27FC236}">
                <a16:creationId xmlns:a16="http://schemas.microsoft.com/office/drawing/2014/main" id="{C7EFD833-239D-5A21-E93B-83011BF35E4C}"/>
              </a:ext>
            </a:extLst>
          </p:cNvPr>
          <p:cNvPicPr>
            <a:picLocks noChangeAspect="1"/>
          </p:cNvPicPr>
          <p:nvPr/>
        </p:nvPicPr>
        <p:blipFill rotWithShape="1">
          <a:blip r:embed="rId2"/>
          <a:srcRect r="7110" b="-1"/>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AD65EA-E6F3-186E-D682-36079FEDE679}"/>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IN" sz="5400" b="1" dirty="0">
                <a:solidFill>
                  <a:srgbClr val="FFFFFF"/>
                </a:solidFill>
                <a:latin typeface="Baskerville Old Face" panose="02020602080505020303" pitchFamily="18" charset="0"/>
              </a:rPr>
              <a:t>WATER LEVEL INDICATOR</a:t>
            </a:r>
            <a:br>
              <a:rPr lang="en-IN" sz="5400" b="1" dirty="0"/>
            </a:br>
            <a:endParaRPr lang="en-IN" sz="3200" b="1" dirty="0">
              <a:solidFill>
                <a:srgbClr val="FFFFFF"/>
              </a:solidFill>
              <a:latin typeface="Bodoni MT Condensed" panose="02070606080606020203" pitchFamily="18" charset="0"/>
              <a:cs typeface="Calibri Light"/>
            </a:endParaRPr>
          </a:p>
        </p:txBody>
      </p:sp>
      <p:sp>
        <p:nvSpPr>
          <p:cNvPr id="3" name="Subtitle 2">
            <a:extLst>
              <a:ext uri="{FF2B5EF4-FFF2-40B4-BE49-F238E27FC236}">
                <a16:creationId xmlns:a16="http://schemas.microsoft.com/office/drawing/2014/main" id="{36B9D298-A62C-4728-1D4F-1E46A9406CBF}"/>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vert="horz" lIns="91440" tIns="45720" rIns="91440" bIns="45720" rtlCol="0" anchor="t">
            <a:noAutofit/>
          </a:bodyPr>
          <a:lstStyle/>
          <a:p>
            <a:endParaRPr lang="en-IN" sz="1800" dirty="0">
              <a:solidFill>
                <a:srgbClr val="FFFFFF"/>
              </a:solidFill>
              <a:latin typeface="Baskerville Old Face" panose="02020602080505020303" pitchFamily="18" charset="0"/>
              <a:cs typeface="Calibri"/>
            </a:endParaRPr>
          </a:p>
        </p:txBody>
      </p:sp>
    </p:spTree>
    <p:extLst>
      <p:ext uri="{BB962C8B-B14F-4D97-AF65-F5344CB8AC3E}">
        <p14:creationId xmlns:p14="http://schemas.microsoft.com/office/powerpoint/2010/main" val="1695832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92894BB-D17A-F136-1A25-D961D04F9FA3}"/>
              </a:ext>
            </a:extLst>
          </p:cNvPr>
          <p:cNvPicPr>
            <a:picLocks noChangeAspect="1"/>
          </p:cNvPicPr>
          <p:nvPr/>
        </p:nvPicPr>
        <p:blipFill rotWithShape="1">
          <a:blip r:embed="rId2">
            <a:alphaModFix amt="35000"/>
          </a:blip>
          <a:srcRect t="1054" r="-2" b="42695"/>
          <a:stretch/>
        </p:blipFill>
        <p:spPr>
          <a:xfrm>
            <a:off x="20" y="1"/>
            <a:ext cx="12191980" cy="6857999"/>
          </a:xfrm>
          <a:prstGeom prst="rect">
            <a:avLst/>
          </a:prstGeom>
        </p:spPr>
      </p:pic>
      <p:sp>
        <p:nvSpPr>
          <p:cNvPr id="2" name="Title 1">
            <a:extLst>
              <a:ext uri="{FF2B5EF4-FFF2-40B4-BE49-F238E27FC236}">
                <a16:creationId xmlns:a16="http://schemas.microsoft.com/office/drawing/2014/main" id="{5600570B-50E1-3559-CD3E-17040DDCD916}"/>
              </a:ext>
            </a:extLst>
          </p:cNvPr>
          <p:cNvSpPr>
            <a:spLocks noGrp="1"/>
          </p:cNvSpPr>
          <p:nvPr>
            <p:ph type="title"/>
          </p:nvPr>
        </p:nvSpPr>
        <p:spPr>
          <a:xfrm>
            <a:off x="838201" y="1065862"/>
            <a:ext cx="3313164" cy="4726276"/>
          </a:xfrm>
        </p:spPr>
        <p:txBody>
          <a:bodyPr>
            <a:normAutofit/>
          </a:bodyPr>
          <a:lstStyle/>
          <a:p>
            <a:pPr algn="r"/>
            <a:r>
              <a:rPr lang="en-IN" sz="4000" dirty="0">
                <a:solidFill>
                  <a:srgbClr val="FFFFFF"/>
                </a:solidFill>
                <a:latin typeface="Baskerville Old Face" panose="02020602080505020303" pitchFamily="18" charset="0"/>
                <a:ea typeface="Roboto"/>
                <a:cs typeface="Roboto"/>
              </a:rPr>
              <a:t>OBJECTIVE</a:t>
            </a:r>
            <a:endParaRPr lang="en-IN" sz="4000" dirty="0">
              <a:solidFill>
                <a:srgbClr val="FFFFFF"/>
              </a:solidFill>
              <a:latin typeface="Baskerville Old Face" panose="02020602080505020303" pitchFamily="18" charset="0"/>
            </a:endParaRPr>
          </a:p>
        </p:txBody>
      </p:sp>
      <p:cxnSp>
        <p:nvCxnSpPr>
          <p:cNvPr id="12"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8E533208-3D4C-B32B-EBE8-0922D7143CEC}"/>
              </a:ext>
            </a:extLst>
          </p:cNvPr>
          <p:cNvGraphicFramePr>
            <a:graphicFrameLocks noGrp="1"/>
          </p:cNvGraphicFramePr>
          <p:nvPr>
            <p:ph idx="1"/>
            <p:extLst>
              <p:ext uri="{D42A27DB-BD31-4B8C-83A1-F6EECF244321}">
                <p14:modId xmlns:p14="http://schemas.microsoft.com/office/powerpoint/2010/main" val="2276235937"/>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342922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FB9D3641-00CC-2E7E-0DB4-A6E41D87C9B1}"/>
              </a:ext>
            </a:extLst>
          </p:cNvPr>
          <p:cNvPicPr>
            <a:picLocks noChangeAspect="1"/>
          </p:cNvPicPr>
          <p:nvPr/>
        </p:nvPicPr>
        <p:blipFill rotWithShape="1">
          <a:blip r:embed="rId2">
            <a:alphaModFix amt="35000"/>
          </a:blip>
          <a:srcRect r="-2" b="12923"/>
          <a:stretch/>
        </p:blipFill>
        <p:spPr>
          <a:xfrm>
            <a:off x="20" y="1"/>
            <a:ext cx="12191980" cy="6857999"/>
          </a:xfrm>
          <a:prstGeom prst="rect">
            <a:avLst/>
          </a:prstGeom>
        </p:spPr>
      </p:pic>
      <p:sp>
        <p:nvSpPr>
          <p:cNvPr id="2" name="Title 1">
            <a:extLst>
              <a:ext uri="{FF2B5EF4-FFF2-40B4-BE49-F238E27FC236}">
                <a16:creationId xmlns:a16="http://schemas.microsoft.com/office/drawing/2014/main" id="{A8E4835A-C56D-A4E9-877B-57B3D6EF139D}"/>
              </a:ext>
            </a:extLst>
          </p:cNvPr>
          <p:cNvSpPr>
            <a:spLocks noGrp="1"/>
          </p:cNvSpPr>
          <p:nvPr>
            <p:ph type="title"/>
          </p:nvPr>
        </p:nvSpPr>
        <p:spPr>
          <a:xfrm>
            <a:off x="513184" y="1065862"/>
            <a:ext cx="3868219" cy="4726276"/>
          </a:xfrm>
        </p:spPr>
        <p:txBody>
          <a:bodyPr>
            <a:normAutofit/>
          </a:bodyPr>
          <a:lstStyle/>
          <a:p>
            <a:pPr algn="r"/>
            <a:r>
              <a:rPr lang="en-IN" sz="2800" dirty="0">
                <a:solidFill>
                  <a:srgbClr val="FFFFFF"/>
                </a:solidFill>
                <a:latin typeface="Baskerville Old Face" panose="02020602080505020303" pitchFamily="18" charset="0"/>
                <a:ea typeface="Roboto"/>
                <a:cs typeface="Roboto"/>
              </a:rPr>
              <a:t>COMPONENTS USED</a:t>
            </a:r>
            <a:endParaRPr lang="en-IN" sz="2800" dirty="0">
              <a:solidFill>
                <a:srgbClr val="FFFFFF"/>
              </a:solidFill>
              <a:latin typeface="Baskerville Old Face" panose="02020602080505020303" pitchFamily="18" charset="0"/>
            </a:endParaRPr>
          </a:p>
        </p:txBody>
      </p:sp>
      <p:cxnSp>
        <p:nvCxnSpPr>
          <p:cNvPr id="27" name="Straight Connector 26">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20" name="Content Placeholder 2">
            <a:extLst>
              <a:ext uri="{FF2B5EF4-FFF2-40B4-BE49-F238E27FC236}">
                <a16:creationId xmlns:a16="http://schemas.microsoft.com/office/drawing/2014/main" id="{AC239DF9-3C22-400C-38DC-5061D070B4DB}"/>
              </a:ext>
            </a:extLst>
          </p:cNvPr>
          <p:cNvGraphicFramePr>
            <a:graphicFrameLocks noGrp="1"/>
          </p:cNvGraphicFramePr>
          <p:nvPr>
            <p:ph idx="1"/>
            <p:extLst>
              <p:ext uri="{D42A27DB-BD31-4B8C-83A1-F6EECF244321}">
                <p14:modId xmlns:p14="http://schemas.microsoft.com/office/powerpoint/2010/main" val="2776064904"/>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221293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D7CFE75F-6390-4A13-A32B-2AA295CCA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descr="A picture containing rain, nature, night sky&#10;&#10;Description automatically generated">
            <a:extLst>
              <a:ext uri="{FF2B5EF4-FFF2-40B4-BE49-F238E27FC236}">
                <a16:creationId xmlns:a16="http://schemas.microsoft.com/office/drawing/2014/main" id="{5C40FDED-8CB4-6E33-34BE-0A4B1B7027C5}"/>
              </a:ext>
            </a:extLst>
          </p:cNvPr>
          <p:cNvPicPr>
            <a:picLocks noChangeAspect="1"/>
          </p:cNvPicPr>
          <p:nvPr/>
        </p:nvPicPr>
        <p:blipFill>
          <a:blip r:embed="rId2"/>
          <a:stretch>
            <a:fillRect/>
          </a:stretch>
        </p:blipFill>
        <p:spPr>
          <a:xfrm>
            <a:off x="-384" y="3382"/>
            <a:ext cx="12187975" cy="6851236"/>
          </a:xfrm>
          <a:prstGeom prst="rect">
            <a:avLst/>
          </a:prstGeom>
        </p:spPr>
      </p:pic>
      <p:sp>
        <p:nvSpPr>
          <p:cNvPr id="2" name="Title 1">
            <a:extLst>
              <a:ext uri="{FF2B5EF4-FFF2-40B4-BE49-F238E27FC236}">
                <a16:creationId xmlns:a16="http://schemas.microsoft.com/office/drawing/2014/main" id="{9AA2B843-6713-DDDB-0288-92FB984BDBCE}"/>
              </a:ext>
            </a:extLst>
          </p:cNvPr>
          <p:cNvSpPr>
            <a:spLocks noGrp="1"/>
          </p:cNvSpPr>
          <p:nvPr>
            <p:ph type="title"/>
          </p:nvPr>
        </p:nvSpPr>
        <p:spPr>
          <a:xfrm>
            <a:off x="4341003" y="1381959"/>
            <a:ext cx="3505200" cy="4094080"/>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b">
            <a:normAutofit fontScale="90000"/>
          </a:bodyPr>
          <a:lstStyle/>
          <a:p>
            <a:pPr algn="ctr"/>
            <a:r>
              <a:rPr lang="en-US" sz="5200" b="1" dirty="0">
                <a:solidFill>
                  <a:schemeClr val="bg1"/>
                </a:solidFill>
                <a:latin typeface="Baskerville Old Face" panose="02020602080505020303" pitchFamily="18" charset="0"/>
              </a:rPr>
              <a:t>BLOCK DIAGRAM TO EXPLAIN THE WORKING</a:t>
            </a:r>
          </a:p>
        </p:txBody>
      </p:sp>
      <p:grpSp>
        <p:nvGrpSpPr>
          <p:cNvPr id="41" name="Group 40">
            <a:extLst>
              <a:ext uri="{FF2B5EF4-FFF2-40B4-BE49-F238E27FC236}">
                <a16:creationId xmlns:a16="http://schemas.microsoft.com/office/drawing/2014/main" id="{B7BAEF06-AB74-442C-8C30-B88233FD83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4087640" cy="6858000"/>
            <a:chOff x="1" y="0"/>
            <a:chExt cx="4087640" cy="6858000"/>
          </a:xfrm>
          <a:effectLst>
            <a:outerShdw blurRad="381000" dist="152400" algn="ctr" rotWithShape="0">
              <a:srgbClr val="000000">
                <a:alpha val="10000"/>
              </a:srgbClr>
            </a:outerShdw>
          </a:effectLst>
        </p:grpSpPr>
        <p:grpSp>
          <p:nvGrpSpPr>
            <p:cNvPr id="42" name="Group 41">
              <a:extLst>
                <a:ext uri="{FF2B5EF4-FFF2-40B4-BE49-F238E27FC236}">
                  <a16:creationId xmlns:a16="http://schemas.microsoft.com/office/drawing/2014/main" id="{BDFD9AA5-A6A4-499F-BB09-5CD7F8145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 y="0"/>
              <a:ext cx="3986041" cy="6858000"/>
              <a:chOff x="1" y="0"/>
              <a:chExt cx="3986041" cy="6858000"/>
            </a:xfrm>
          </p:grpSpPr>
          <p:sp>
            <p:nvSpPr>
              <p:cNvPr id="46" name="Freeform: Shape 45">
                <a:extLst>
                  <a:ext uri="{FF2B5EF4-FFF2-40B4-BE49-F238E27FC236}">
                    <a16:creationId xmlns:a16="http://schemas.microsoft.com/office/drawing/2014/main" id="{5F499571-4EEA-4442-B71C-2972335B3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9FFC7284-7A71-4F33-AB06-E0D1EB1CAF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C27F758D-B23C-459E-AD21-6621782C72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748588" y="0"/>
              <a:ext cx="1339053" cy="6858000"/>
              <a:chOff x="2748588" y="0"/>
              <a:chExt cx="1339053" cy="6858000"/>
            </a:xfrm>
          </p:grpSpPr>
          <p:sp>
            <p:nvSpPr>
              <p:cNvPr id="44" name="Freeform: Shape 43">
                <a:extLst>
                  <a:ext uri="{FF2B5EF4-FFF2-40B4-BE49-F238E27FC236}">
                    <a16:creationId xmlns:a16="http://schemas.microsoft.com/office/drawing/2014/main" id="{08DD5D69-A882-48D7-ACFB-68E2DC6B04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44">
                <a:extLst>
                  <a:ext uri="{FF2B5EF4-FFF2-40B4-BE49-F238E27FC236}">
                    <a16:creationId xmlns:a16="http://schemas.microsoft.com/office/drawing/2014/main" id="{A2432BD6-3DCC-4397-BD7F-3FE84F321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nvGrpSpPr>
          <p:cNvPr id="49" name="Group 48">
            <a:extLst>
              <a:ext uri="{FF2B5EF4-FFF2-40B4-BE49-F238E27FC236}">
                <a16:creationId xmlns:a16="http://schemas.microsoft.com/office/drawing/2014/main" id="{C9829185-6353-4E3C-B082-AA7F519391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104360" y="0"/>
            <a:ext cx="4087640" cy="6858000"/>
            <a:chOff x="1" y="0"/>
            <a:chExt cx="4087640" cy="6858000"/>
          </a:xfrm>
          <a:effectLst>
            <a:outerShdw blurRad="381000" dist="152400" algn="ctr" rotWithShape="0">
              <a:srgbClr val="000000">
                <a:alpha val="10000"/>
              </a:srgbClr>
            </a:outerShdw>
          </a:effectLst>
        </p:grpSpPr>
        <p:grpSp>
          <p:nvGrpSpPr>
            <p:cNvPr id="50" name="Group 49">
              <a:extLst>
                <a:ext uri="{FF2B5EF4-FFF2-40B4-BE49-F238E27FC236}">
                  <a16:creationId xmlns:a16="http://schemas.microsoft.com/office/drawing/2014/main" id="{BB7BB359-8B77-484C-B9CD-6376139A3AB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 y="0"/>
              <a:ext cx="3986041" cy="6858000"/>
              <a:chOff x="1" y="0"/>
              <a:chExt cx="3986041" cy="6858000"/>
            </a:xfrm>
          </p:grpSpPr>
          <p:sp>
            <p:nvSpPr>
              <p:cNvPr id="54" name="Freeform: Shape 53">
                <a:extLst>
                  <a:ext uri="{FF2B5EF4-FFF2-40B4-BE49-F238E27FC236}">
                    <a16:creationId xmlns:a16="http://schemas.microsoft.com/office/drawing/2014/main" id="{AA96BE9D-5B3B-4CA9-8895-33FAA3804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7840E2BF-E954-4173-BF70-2DAE9E19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3F125B5A-DFAC-4B6D-B14F-287F8C436AA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748588" y="0"/>
              <a:ext cx="1339053" cy="6858000"/>
              <a:chOff x="2748588" y="0"/>
              <a:chExt cx="1339053" cy="6858000"/>
            </a:xfrm>
          </p:grpSpPr>
          <p:sp>
            <p:nvSpPr>
              <p:cNvPr id="52" name="Freeform: Shape 51">
                <a:extLst>
                  <a:ext uri="{FF2B5EF4-FFF2-40B4-BE49-F238E27FC236}">
                    <a16:creationId xmlns:a16="http://schemas.microsoft.com/office/drawing/2014/main" id="{6AF4804F-69E5-479A-9F45-C0E4631715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Shape 52">
                <a:extLst>
                  <a:ext uri="{FF2B5EF4-FFF2-40B4-BE49-F238E27FC236}">
                    <a16:creationId xmlns:a16="http://schemas.microsoft.com/office/drawing/2014/main" id="{3CA5C733-38F9-4D36-A78D-0AB08CCBB5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9" name="Picture 8">
            <a:extLst>
              <a:ext uri="{FF2B5EF4-FFF2-40B4-BE49-F238E27FC236}">
                <a16:creationId xmlns:a16="http://schemas.microsoft.com/office/drawing/2014/main" id="{4B474A21-0BB4-D9C2-0D71-63CDFD5198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544" y="1655117"/>
            <a:ext cx="2598738" cy="3547765"/>
          </a:xfrm>
          <a:custGeom>
            <a:avLst/>
            <a:gdLst/>
            <a:ahLst/>
            <a:cxnLst/>
            <a:rect l="l" t="t" r="r" b="b"/>
            <a:pathLst>
              <a:path w="2619375" h="1860000">
                <a:moveTo>
                  <a:pt x="0" y="0"/>
                </a:moveTo>
                <a:lnTo>
                  <a:pt x="2619375" y="0"/>
                </a:lnTo>
                <a:lnTo>
                  <a:pt x="2619375" y="1860000"/>
                </a:lnTo>
                <a:lnTo>
                  <a:pt x="0" y="1860000"/>
                </a:lnTo>
                <a:close/>
              </a:path>
            </a:pathLst>
          </a:custGeom>
        </p:spPr>
      </p:pic>
      <p:pic>
        <p:nvPicPr>
          <p:cNvPr id="11" name="Picture 10">
            <a:extLst>
              <a:ext uri="{FF2B5EF4-FFF2-40B4-BE49-F238E27FC236}">
                <a16:creationId xmlns:a16="http://schemas.microsoft.com/office/drawing/2014/main" id="{62C215DF-8FFC-13BC-6B0C-3AD80A0727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01945" y="1591576"/>
            <a:ext cx="2619375" cy="1406845"/>
          </a:xfrm>
          <a:custGeom>
            <a:avLst/>
            <a:gdLst/>
            <a:ahLst/>
            <a:cxnLst/>
            <a:rect l="l" t="t" r="r" b="b"/>
            <a:pathLst>
              <a:path w="2619375" h="1860000">
                <a:moveTo>
                  <a:pt x="0" y="0"/>
                </a:moveTo>
                <a:lnTo>
                  <a:pt x="2619375" y="0"/>
                </a:lnTo>
                <a:lnTo>
                  <a:pt x="2619375" y="1860000"/>
                </a:lnTo>
                <a:lnTo>
                  <a:pt x="0" y="1860000"/>
                </a:lnTo>
                <a:close/>
              </a:path>
            </a:pathLst>
          </a:custGeom>
        </p:spPr>
      </p:pic>
      <p:pic>
        <p:nvPicPr>
          <p:cNvPr id="5" name="Content Placeholder 4">
            <a:extLst>
              <a:ext uri="{FF2B5EF4-FFF2-40B4-BE49-F238E27FC236}">
                <a16:creationId xmlns:a16="http://schemas.microsoft.com/office/drawing/2014/main" id="{F424D9A7-CB72-4B70-7579-7A93192E26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01945" y="4094783"/>
            <a:ext cx="2619375" cy="936426"/>
          </a:xfrm>
          <a:prstGeom prst="rect">
            <a:avLst/>
          </a:prstGeom>
        </p:spPr>
      </p:pic>
    </p:spTree>
    <p:extLst>
      <p:ext uri="{BB962C8B-B14F-4D97-AF65-F5344CB8AC3E}">
        <p14:creationId xmlns:p14="http://schemas.microsoft.com/office/powerpoint/2010/main" val="370262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5">
            <a:extLst>
              <a:ext uri="{FF2B5EF4-FFF2-40B4-BE49-F238E27FC236}">
                <a16:creationId xmlns:a16="http://schemas.microsoft.com/office/drawing/2014/main" id="{7E734232-46A8-4884-9A59-B7E3BA4BC3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1" descr="A picture containing text&#10;&#10;Description automatically generated">
            <a:extLst>
              <a:ext uri="{FF2B5EF4-FFF2-40B4-BE49-F238E27FC236}">
                <a16:creationId xmlns:a16="http://schemas.microsoft.com/office/drawing/2014/main" id="{F806F526-08C7-1DB9-2FC3-86AB43183B25}"/>
              </a:ext>
            </a:extLst>
          </p:cNvPr>
          <p:cNvPicPr>
            <a:picLocks noChangeAspect="1"/>
          </p:cNvPicPr>
          <p:nvPr/>
        </p:nvPicPr>
        <p:blipFill rotWithShape="1">
          <a:blip r:embed="rId2"/>
          <a:srcRect l="886" r="642" b="1"/>
          <a:stretch/>
        </p:blipFill>
        <p:spPr>
          <a:xfrm>
            <a:off x="-3" y="-8371"/>
            <a:ext cx="8115287" cy="4470815"/>
          </a:xfrm>
          <a:prstGeom prst="rect">
            <a:avLst/>
          </a:prstGeom>
        </p:spPr>
      </p:pic>
      <p:pic>
        <p:nvPicPr>
          <p:cNvPr id="9" name="Picture 9">
            <a:extLst>
              <a:ext uri="{FF2B5EF4-FFF2-40B4-BE49-F238E27FC236}">
                <a16:creationId xmlns:a16="http://schemas.microsoft.com/office/drawing/2014/main" id="{8105519D-77AC-683C-30B4-1DAEA8F65BEB}"/>
              </a:ext>
            </a:extLst>
          </p:cNvPr>
          <p:cNvPicPr>
            <a:picLocks noGrp="1" noChangeAspect="1"/>
          </p:cNvPicPr>
          <p:nvPr>
            <p:ph idx="1"/>
          </p:nvPr>
        </p:nvPicPr>
        <p:blipFill rotWithShape="1">
          <a:blip r:embed="rId3"/>
          <a:srcRect l="23929" r="31390" b="-1"/>
          <a:stretch/>
        </p:blipFill>
        <p:spPr>
          <a:xfrm>
            <a:off x="8115292" y="-8371"/>
            <a:ext cx="4076700" cy="4470815"/>
          </a:xfrm>
          <a:prstGeom prst="rect">
            <a:avLst/>
          </a:prstGeom>
        </p:spPr>
      </p:pic>
      <p:sp>
        <p:nvSpPr>
          <p:cNvPr id="25" name="Rectangle 17">
            <a:extLst>
              <a:ext uri="{FF2B5EF4-FFF2-40B4-BE49-F238E27FC236}">
                <a16:creationId xmlns:a16="http://schemas.microsoft.com/office/drawing/2014/main" id="{D346B8D2-3218-41A5-B817-9ABFB108C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462444"/>
            <a:ext cx="8115290" cy="2394056"/>
          </a:xfrm>
          <a:prstGeom prst="rect">
            <a:avLst/>
          </a:prstGeom>
          <a:gradFill>
            <a:gsLst>
              <a:gs pos="10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9">
            <a:extLst>
              <a:ext uri="{FF2B5EF4-FFF2-40B4-BE49-F238E27FC236}">
                <a16:creationId xmlns:a16="http://schemas.microsoft.com/office/drawing/2014/main" id="{88D6B9EF-FF47-487C-8B82-F9F2B9A54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60944"/>
            <a:ext cx="8115285" cy="2397055"/>
          </a:xfrm>
          <a:prstGeom prst="rect">
            <a:avLst/>
          </a:prstGeom>
          <a:gradFill>
            <a:gsLst>
              <a:gs pos="7000">
                <a:srgbClr val="000000">
                  <a:alpha val="49000"/>
                </a:srgbClr>
              </a:gs>
              <a:gs pos="67000">
                <a:schemeClr val="accent1">
                  <a:lumMod val="75000"/>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EB38D2-13A7-6FB8-5381-8865481924BB}"/>
              </a:ext>
            </a:extLst>
          </p:cNvPr>
          <p:cNvSpPr>
            <a:spLocks noGrp="1"/>
          </p:cNvSpPr>
          <p:nvPr>
            <p:ph type="title"/>
          </p:nvPr>
        </p:nvSpPr>
        <p:spPr>
          <a:xfrm>
            <a:off x="695739" y="4768553"/>
            <a:ext cx="6955363" cy="1115412"/>
          </a:xfrm>
        </p:spPr>
        <p:txBody>
          <a:bodyPr vert="horz" lIns="91440" tIns="45720" rIns="91440" bIns="45720" rtlCol="0" anchor="b">
            <a:normAutofit fontScale="90000"/>
          </a:bodyPr>
          <a:lstStyle/>
          <a:p>
            <a:r>
              <a:rPr lang="en-US" sz="4000" dirty="0">
                <a:solidFill>
                  <a:srgbClr val="FFFFFF"/>
                </a:solidFill>
                <a:latin typeface="Baskerville Old Face" panose="02020602080505020303" pitchFamily="18" charset="0"/>
              </a:rPr>
              <a:t>PHOTOS OF THE WORKING MODEL</a:t>
            </a:r>
            <a:endParaRPr lang="en-US" sz="4000" kern="1200" dirty="0">
              <a:solidFill>
                <a:srgbClr val="FFFFFF"/>
              </a:solidFill>
              <a:latin typeface="Baskerville Old Face" panose="02020602080505020303" pitchFamily="18" charset="0"/>
            </a:endParaRPr>
          </a:p>
        </p:txBody>
      </p:sp>
      <p:pic>
        <p:nvPicPr>
          <p:cNvPr id="10" name="Picture 10" descr="A picture containing text&#10;&#10;Description automatically generated">
            <a:extLst>
              <a:ext uri="{FF2B5EF4-FFF2-40B4-BE49-F238E27FC236}">
                <a16:creationId xmlns:a16="http://schemas.microsoft.com/office/drawing/2014/main" id="{AC1E6571-B9A1-B6E3-DF1E-081E2A91DF5D}"/>
              </a:ext>
            </a:extLst>
          </p:cNvPr>
          <p:cNvPicPr>
            <a:picLocks noChangeAspect="1"/>
          </p:cNvPicPr>
          <p:nvPr/>
        </p:nvPicPr>
        <p:blipFill rotWithShape="1">
          <a:blip r:embed="rId4"/>
          <a:srcRect l="9717" r="9158" b="2"/>
          <a:stretch/>
        </p:blipFill>
        <p:spPr>
          <a:xfrm>
            <a:off x="8115292" y="4454317"/>
            <a:ext cx="4076700" cy="2412053"/>
          </a:xfrm>
          <a:prstGeom prst="rect">
            <a:avLst/>
          </a:prstGeom>
        </p:spPr>
      </p:pic>
    </p:spTree>
    <p:extLst>
      <p:ext uri="{BB962C8B-B14F-4D97-AF65-F5344CB8AC3E}">
        <p14:creationId xmlns:p14="http://schemas.microsoft.com/office/powerpoint/2010/main" val="2977197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picture containing blur&#10;&#10;Description automatically generated">
            <a:extLst>
              <a:ext uri="{FF2B5EF4-FFF2-40B4-BE49-F238E27FC236}">
                <a16:creationId xmlns:a16="http://schemas.microsoft.com/office/drawing/2014/main" id="{1B1BBDC9-0D8C-DF9D-FB61-8F96C54C8D43}"/>
              </a:ext>
            </a:extLst>
          </p:cNvPr>
          <p:cNvPicPr>
            <a:picLocks noChangeAspect="1"/>
          </p:cNvPicPr>
          <p:nvPr/>
        </p:nvPicPr>
        <p:blipFill rotWithShape="1">
          <a:blip r:embed="rId2"/>
          <a:srcRect l="1003" t="2965" r="29996" b="-1"/>
          <a:stretch/>
        </p:blipFill>
        <p:spPr>
          <a:xfrm>
            <a:off x="3522468" y="10"/>
            <a:ext cx="8669532" cy="6857990"/>
          </a:xfrm>
          <a:prstGeom prst="rect">
            <a:avLst/>
          </a:prstGeom>
        </p:spPr>
      </p:pic>
      <p:sp>
        <p:nvSpPr>
          <p:cNvPr id="32" name="Rectangle 31">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BD0C41-CFDE-5F34-D111-6186733A5417}"/>
              </a:ext>
            </a:extLst>
          </p:cNvPr>
          <p:cNvSpPr>
            <a:spLocks noGrp="1"/>
          </p:cNvSpPr>
          <p:nvPr>
            <p:ph type="title"/>
          </p:nvPr>
        </p:nvSpPr>
        <p:spPr>
          <a:xfrm>
            <a:off x="371094" y="1161288"/>
            <a:ext cx="3438144" cy="1124712"/>
          </a:xfrm>
        </p:spPr>
        <p:txBody>
          <a:bodyPr anchor="b">
            <a:normAutofit/>
          </a:bodyPr>
          <a:lstStyle/>
          <a:p>
            <a:r>
              <a:rPr lang="en-IN" sz="2800" dirty="0">
                <a:latin typeface="Baskerville Old Face" panose="02020602080505020303" pitchFamily="18" charset="0"/>
              </a:rPr>
              <a:t>RESULTS</a:t>
            </a:r>
          </a:p>
        </p:txBody>
      </p:sp>
      <p:sp>
        <p:nvSpPr>
          <p:cNvPr id="34" name="Rectangle 3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6" name="Rectangle 3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23D7B2A-D238-0230-6303-83B6C75FE1CE}"/>
              </a:ext>
            </a:extLst>
          </p:cNvPr>
          <p:cNvSpPr>
            <a:spLocks noGrp="1"/>
          </p:cNvSpPr>
          <p:nvPr>
            <p:ph idx="1"/>
          </p:nvPr>
        </p:nvSpPr>
        <p:spPr>
          <a:xfrm>
            <a:off x="371094" y="2718054"/>
            <a:ext cx="3438906" cy="3207258"/>
          </a:xfrm>
        </p:spPr>
        <p:txBody>
          <a:bodyPr anchor="t">
            <a:normAutofit/>
          </a:bodyPr>
          <a:lstStyle/>
          <a:p>
            <a:r>
              <a:rPr lang="en-IN" sz="1700" dirty="0">
                <a:latin typeface="Baskerville Old Face" panose="02020602080505020303" pitchFamily="18" charset="0"/>
              </a:rPr>
              <a:t>When the level of the water is low, the red light glows</a:t>
            </a:r>
          </a:p>
          <a:p>
            <a:r>
              <a:rPr lang="en-IN" sz="1700" dirty="0">
                <a:latin typeface="Baskerville Old Face" panose="02020602080505020303" pitchFamily="18" charset="0"/>
              </a:rPr>
              <a:t>When the level of the water is reasonable, the  yellow light glows</a:t>
            </a:r>
          </a:p>
          <a:p>
            <a:r>
              <a:rPr lang="en-IN" sz="1700" dirty="0">
                <a:latin typeface="Baskerville Old Face" panose="02020602080505020303" pitchFamily="18" charset="0"/>
              </a:rPr>
              <a:t>When the level of the water is high, the green light glows</a:t>
            </a:r>
          </a:p>
          <a:p>
            <a:r>
              <a:rPr lang="en-IN" sz="1700" dirty="0">
                <a:latin typeface="Baskerville Old Face" panose="02020602080505020303" pitchFamily="18" charset="0"/>
              </a:rPr>
              <a:t>When the level of the water about to overflow, the buzzer will sound. </a:t>
            </a:r>
          </a:p>
        </p:txBody>
      </p:sp>
    </p:spTree>
    <p:extLst>
      <p:ext uri="{BB962C8B-B14F-4D97-AF65-F5344CB8AC3E}">
        <p14:creationId xmlns:p14="http://schemas.microsoft.com/office/powerpoint/2010/main" val="415708778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305265DC-CF6B-4AE8-B3F3-2A7A16374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017A87-FB48-1066-E9A6-E0A2C6C9DEC8}"/>
              </a:ext>
            </a:extLst>
          </p:cNvPr>
          <p:cNvSpPr>
            <a:spLocks noGrp="1"/>
          </p:cNvSpPr>
          <p:nvPr>
            <p:ph type="title"/>
          </p:nvPr>
        </p:nvSpPr>
        <p:spPr>
          <a:xfrm>
            <a:off x="838200" y="4100804"/>
            <a:ext cx="4391024" cy="1907884"/>
          </a:xfrm>
        </p:spPr>
        <p:txBody>
          <a:bodyPr anchor="t">
            <a:normAutofit/>
          </a:bodyPr>
          <a:lstStyle/>
          <a:p>
            <a:r>
              <a:rPr lang="en-IN" sz="4000" dirty="0">
                <a:solidFill>
                  <a:schemeClr val="bg1"/>
                </a:solidFill>
                <a:latin typeface="Baskerville Old Face" panose="02020602080505020303" pitchFamily="18" charset="0"/>
              </a:rPr>
              <a:t>CONCLUSION</a:t>
            </a:r>
          </a:p>
        </p:txBody>
      </p:sp>
      <p:pic>
        <p:nvPicPr>
          <p:cNvPr id="4" name="Picture 4" descr="A picture containing text, sky&#10;&#10;Description automatically generated">
            <a:extLst>
              <a:ext uri="{FF2B5EF4-FFF2-40B4-BE49-F238E27FC236}">
                <a16:creationId xmlns:a16="http://schemas.microsoft.com/office/drawing/2014/main" id="{55CCE4EC-E793-E89B-9351-E86FB4A3829A}"/>
              </a:ext>
            </a:extLst>
          </p:cNvPr>
          <p:cNvPicPr>
            <a:picLocks noChangeAspect="1"/>
          </p:cNvPicPr>
          <p:nvPr/>
        </p:nvPicPr>
        <p:blipFill rotWithShape="1">
          <a:blip r:embed="rId2"/>
          <a:srcRect l="4607"/>
          <a:stretch/>
        </p:blipFill>
        <p:spPr>
          <a:xfrm>
            <a:off x="20" y="2"/>
            <a:ext cx="12191980" cy="3418853"/>
          </a:xfrm>
          <a:custGeom>
            <a:avLst/>
            <a:gdLst/>
            <a:ahLst/>
            <a:cxnLst/>
            <a:rect l="l" t="t" r="r" b="b"/>
            <a:pathLst>
              <a:path w="12192000" h="3418853">
                <a:moveTo>
                  <a:pt x="0" y="0"/>
                </a:moveTo>
                <a:lnTo>
                  <a:pt x="12192000" y="0"/>
                </a:lnTo>
                <a:lnTo>
                  <a:pt x="12192000" y="227978"/>
                </a:lnTo>
                <a:lnTo>
                  <a:pt x="12192000" y="2065168"/>
                </a:lnTo>
                <a:lnTo>
                  <a:pt x="12192000" y="3342653"/>
                </a:lnTo>
                <a:lnTo>
                  <a:pt x="9439275" y="3418853"/>
                </a:lnTo>
                <a:lnTo>
                  <a:pt x="5572127" y="3171203"/>
                </a:lnTo>
                <a:lnTo>
                  <a:pt x="0" y="3342653"/>
                </a:lnTo>
                <a:lnTo>
                  <a:pt x="0" y="2065168"/>
                </a:lnTo>
                <a:lnTo>
                  <a:pt x="0" y="227978"/>
                </a:lnTo>
                <a:close/>
              </a:path>
            </a:pathLst>
          </a:custGeom>
        </p:spPr>
      </p:pic>
      <p:grpSp>
        <p:nvGrpSpPr>
          <p:cNvPr id="33" name="Group 32">
            <a:extLst>
              <a:ext uri="{FF2B5EF4-FFF2-40B4-BE49-F238E27FC236}">
                <a16:creationId xmlns:a16="http://schemas.microsoft.com/office/drawing/2014/main" id="{37EA779C-87BF-454F-919D-A3DA98FD8A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59818"/>
            <a:ext cx="12192000" cy="757168"/>
            <a:chOff x="0" y="2959818"/>
            <a:chExt cx="12192000" cy="757168"/>
          </a:xfrm>
        </p:grpSpPr>
        <p:sp>
          <p:nvSpPr>
            <p:cNvPr id="34" name="Freeform: Shape 33">
              <a:extLst>
                <a:ext uri="{FF2B5EF4-FFF2-40B4-BE49-F238E27FC236}">
                  <a16:creationId xmlns:a16="http://schemas.microsoft.com/office/drawing/2014/main" id="{D8C2E702-9A3E-420B-81FC-693685CAF6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6AA40418-2F7D-4A2A-84C0-1A72B0307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92A452A6-8A40-CE94-643C-B0863BC09639}"/>
              </a:ext>
            </a:extLst>
          </p:cNvPr>
          <p:cNvSpPr>
            <a:spLocks noGrp="1"/>
          </p:cNvSpPr>
          <p:nvPr>
            <p:ph idx="1"/>
          </p:nvPr>
        </p:nvSpPr>
        <p:spPr>
          <a:xfrm>
            <a:off x="5376654" y="3794527"/>
            <a:ext cx="5980321" cy="2597754"/>
          </a:xfrm>
        </p:spPr>
        <p:txBody>
          <a:bodyPr vert="horz" lIns="91440" tIns="45720" rIns="91440" bIns="45720" rtlCol="0" anchor="t">
            <a:noAutofit/>
          </a:bodyPr>
          <a:lstStyle/>
          <a:p>
            <a:pPr marL="0" indent="0">
              <a:buNone/>
            </a:pPr>
            <a:r>
              <a:rPr lang="en-US" sz="1800" dirty="0">
                <a:solidFill>
                  <a:schemeClr val="bg1">
                    <a:alpha val="80000"/>
                  </a:schemeClr>
                </a:solidFill>
                <a:latin typeface="Baskerville Old Face" panose="02020602080505020303" pitchFamily="18" charset="0"/>
              </a:rPr>
              <a:t>This is a simple model water level indicator which can be made at your home. This project is the solution to help the user to indicate water level in reservoir or into the water tank that indicated different levels in an over-head tank. A connection runs under to the underground tank to check the availability of water in the tank before operation the pump and the pump operates only automatic Water level Controller can be used in Hotels, Factories, Homes Apartments, Commercial Complexes, Drainage, etc., Finally, the project has been successfully implemented &amp; tested.</a:t>
            </a:r>
            <a:endParaRPr lang="en-US" sz="1800" dirty="0">
              <a:solidFill>
                <a:schemeClr val="bg1">
                  <a:alpha val="80000"/>
                </a:schemeClr>
              </a:solidFill>
              <a:latin typeface="Baskerville Old Face" panose="02020602080505020303" pitchFamily="18" charset="0"/>
              <a:cs typeface="Calibri" panose="020F0502020204030204"/>
            </a:endParaRPr>
          </a:p>
        </p:txBody>
      </p:sp>
    </p:spTree>
    <p:extLst>
      <p:ext uri="{BB962C8B-B14F-4D97-AF65-F5344CB8AC3E}">
        <p14:creationId xmlns:p14="http://schemas.microsoft.com/office/powerpoint/2010/main" val="19431149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326</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Baskerville Old Face</vt:lpstr>
      <vt:lpstr>Bodoni MT Condensed</vt:lpstr>
      <vt:lpstr>Calibri</vt:lpstr>
      <vt:lpstr>Calibri Light</vt:lpstr>
      <vt:lpstr>Office Theme</vt:lpstr>
      <vt:lpstr>WATER LEVEL INDICATOR </vt:lpstr>
      <vt:lpstr>OBJECTIVE</vt:lpstr>
      <vt:lpstr>COMPONENTS USED</vt:lpstr>
      <vt:lpstr>BLOCK DIAGRAM TO EXPLAIN THE WORKING</vt:lpstr>
      <vt:lpstr>PHOTOS OF THE WORKING MODEL</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Level Indicator</dc:title>
  <dc:creator>Shekinah John</dc:creator>
  <cp:lastModifiedBy>REEBA THOMAS</cp:lastModifiedBy>
  <cp:revision>95</cp:revision>
  <dcterms:created xsi:type="dcterms:W3CDTF">2022-11-13T16:50:23Z</dcterms:created>
  <dcterms:modified xsi:type="dcterms:W3CDTF">2024-04-26T16:44:01Z</dcterms:modified>
</cp:coreProperties>
</file>