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1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8287 0 0,'0'0'1763'0'0,"12"15"1173"0"0,13 22-1436 0 0,-1 1 1 0 0,-2 1-1 0 0,23 56 0 0 0,-25-53-2533 0 0,-19-39 574 0 0,1-1 1 0 0,-1 0-1 0 0,1 1 1 0 0,0-1 0 0 0,-1 0-1 0 0,1 0 1 0 0,1 0-1 0 0,-1 0 1 0 0,0-1-1 0 0,0 1 1 0 0,0 0-1 0 0,1-1 1 0 0,3 2-1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1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0,'0'0'1083'0'0,"14"9"69"0"0,10-1-836 0 0,0-2 1 0 0,1 0 0 0 0,-1-2-1 0 0,1-1 1 0 0,0-1-1 0 0,0-1 1 0 0,0-1-1 0 0,0-1 1 0 0,43-8-1 0 0,-65 9-89 0 0,0-1 0 0 0,0 1 0 0 0,0 0 0 0 0,1 0-1 0 0,-1 0 1 0 0,0 0 0 0 0,3 1 0 0 0,-5-1-428 0 0,5 0-866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9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10135 0 0,'0'0'919'0'0,"19"7"-299"0"0,-10-4-377 0 0,-1-1 0 0 0,1 0-1 0 0,0-1 1 0 0,0 0 0 0 0,0 0 0 0 0,-1-1 0 0 0,14-1 0 0 0,-4-1 327 0 0,-1 0 0 0 0,29-9 0 0 0,-40 9-951 0 0,-1 0-1 0 0,-1 0 0 0 0,1-1 1 0 0,0 0-1 0 0,-1 0 1 0 0,1 0-1 0 0,-1 0 1 0 0,0-1-1 0 0,4-3 0 0 0,-4-4-23 0 0,-8 16 1962 0 0,0 5-1253 0 0,1 1 1 0 0,0-1-1 0 0,0 1 0 0 0,1 0 0 0 0,1-1 0 0 0,-1 1 0 0 0,2 17 0 0 0,-2-3-73 0 0,1 8 421 0 0,5 41 0 0 0,-1-1 92 0 0,15 163-3664 0 0,-15-220 1760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0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0,'1'1'96'0'0,"-1"0"0"0"0,1 0-1 0 0,0 0 1 0 0,0-1 0 0 0,0 1-1 0 0,0 0 1 0 0,0 0 0 0 0,1-1-1 0 0,-1 1 1 0 0,0 0 0 0 0,0-1 0 0 0,0 1-1 0 0,1-1 1 0 0,-1 0 0 0 0,0 1-1 0 0,0-1 1 0 0,1 0 0 0 0,1 0-1 0 0,34 9 1343 0 0,-12-5-491 0 0,-14-3-776 0 0,-1 0 0 0 0,0 1 0 0 0,0 0 0 0 0,0 1 0 0 0,0 0 0 0 0,10 6 0 0 0,-15-7 11 0 0,1-1 1 0 0,0 1-1 0 0,0-1 0 0 0,0 0 0 0 0,0 0 0 0 0,0 0 0 0 0,0-1 1 0 0,8 0-1 0 0,-7-1-131 0 0,-1 1 0 0 0,1 0 0 0 0,-1 1 0 0 0,1 0 0 0 0,-1 0 0 0 0,0 0 0 0 0,9 3 0 0 0,0 9-45 0 0,-5-3-76 0 0,0-14-429 0 0,-1-1-3663 0 0,1 2 1990 0 0,-3 4-2603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0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10135 0 0,'0'0'919'0'0,"-3"20"189"0"0,1-2-529 0 0,2 32-1 0 0,-1 3-546 0 0,-1-28 1779 0 0,2-24-1805 0 0,0-1-1 0 0,0 1 1 0 0,-1 0-1 0 0,1 0 1 0 0,0-1-1 0 0,0 1 1 0 0,-1 0 0 0 0,1-1-1 0 0,0 1 1 0 0,-1 0-1 0 0,1-1 1 0 0,-1 1-1 0 0,1 0 1 0 0,-1-1 0 0 0,1 1-1 0 0,-1-1 1 0 0,1 1-1 0 0,-1-1 1 0 0,0 1-1 0 0,1-1 1 0 0,-1 1 0 0 0,0-1-1 0 0,1 0 1 0 0,-1 1-1 0 0,0-1 1 0 0,0 0-1 0 0,1 0 1 0 0,-1 1-1 0 0,-1-1 1 0 0,0 1-8 0 0,1-1 2 0 0,1 1 0 0 0,-1-1 0 0 0,1 1 0 0 0,-1-1 0 0 0,0 1 0 0 0,1-1 0 0 0,-1 0 0 0 0,0 1 0 0 0,1-1 0 0 0,-1 0 0 0 0,0 1 0 0 0,0-1 0 0 0,1 0 0 0 0,-1 0 0 0 0,0 0 0 0 0,0 0 0 0 0,0 0 0 0 0,1 0 0 0 0,-1 0 0 0 0,0 0 0 0 0,0 0 0 0 0,1 0 0 0 0,-2 0 0 0 0,-16-3 0 0 0,-15-1 0 0 0,33 4 0 0 0,-1 0 0 0 0,1 0 0 0 0,-1 0 0 0 0,1 0 0 0 0,0 0 0 0 0,-1 0 0 0 0,1 0 0 0 0,-1 0 0 0 0,1 0 0 0 0,-1 0 0 0 0,1 1 0 0 0,0-1 0 0 0,-1 0 0 0 0,1 0 0 0 0,-1 0 0 0 0,1 0 0 0 0,0 1 0 0 0,-1-1 0 0 0,1 0 0 0 0,0 0 0 0 0,-1 1 0 0 0,1-1 0 0 0,0 0 0 0 0,-1 1 0 0 0,1-1 0 0 0,0 0 0 0 0,0 1 0 0 0,-1-1 0 0 0,1 1 0 0 0,0-1 0 0 0,0 0 0 0 0,0 1 0 0 0,-1-1 0 0 0,1 1 0 0 0,0-1 0 0 0,0 1 0 0 0,0 0 0 0 0,-6 7 0 0 0,6-8 0 0 0,-1 0 0 0 0,1 1 0 0 0,0-1 0 0 0,-1 1 0 0 0,1-1 0 0 0,0 1 0 0 0,0-1 0 0 0,-1 0 0 0 0,1 1 0 0 0,0-1 0 0 0,0 1 0 0 0,0-1 0 0 0,0 1 0 0 0,-1-1 0 0 0,1 1 0 0 0,0-1 0 0 0,0 1 0 0 0,0-1 0 0 0,0 1 0 0 0,0-1 0 0 0,0 1 0 0 0,0 16 0 0 0,0 18 410 0 0,1-1-1 0 0,2 1 1 0 0,2-1 0 0 0,9 36-1 0 0,27 132 754 0 0,-40-195-1341 0 0,1 0 0 0 0,0-1 0 0 0,0 1 0 0 0,0-1-1 0 0,1 1 1 0 0,4 6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1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1 116 13823 0 0,'2'27'523'0'0,"0"1"0"0"0,13 48 1 0 0,-14-71-372 0 0,0 1 1 0 0,1-1-1 0 0,0 1 1 0 0,0-1-1 0 0,0 0 1 0 0,1 0-1 0 0,0 0 1 0 0,0 0-1 0 0,0 0 1 0 0,0 0-1 0 0,1-1 1 0 0,6 6-1 0 0,-9-9-152 0 0,1 1 0 0 0,0-1 0 0 0,0 0 0 0 0,0-1 0 0 0,0 1 0 0 0,0 0 0 0 0,0-1 0 0 0,0 1 0 0 0,0-1 0 0 0,0 1 0 0 0,0-1 0 0 0,0 0 0 0 0,1 0 0 0 0,-1 0 0 0 0,0 0 0 0 0,0 0 0 0 0,0-1 0 0 0,0 1 0 0 0,0-1 0 0 0,0 1 0 0 0,4-2 0 0 0,-6 2 0 0 0,3-2 0 0 0,1 0 0 0 0,-1 0 0 0 0,-1 0 0 0 0,1 0 0 0 0,0-1 0 0 0,0 1 0 0 0,-1-1 0 0 0,1 0 0 0 0,-1 1 0 0 0,0-1 0 0 0,0 0 0 0 0,0 0 0 0 0,2-6 0 0 0,1-7 0 0 0,-1-1 0 0 0,-1 0 0 0 0,-1 1 0 0 0,0-1 0 0 0,-1 0 0 0 0,-1 0 0 0 0,-1 0 0 0 0,0 0 0 0 0,-1 0 0 0 0,-5-19 0 0 0,1-34 0 0 0,6 70-34 0 0,0-1 1 0 0,-1 1-1 0 0,1-1 0 0 0,0 1 0 0 0,-1-1 1 0 0,1 1-1 0 0,0 0 0 0 0,-1-1 0 0 0,1 1 1 0 0,-1 0-1 0 0,1-1 0 0 0,-1 1 0 0 0,1 0 1 0 0,0-1-1 0 0,-1 1 0 0 0,1 0 0 0 0,-1 0 1 0 0,1 0-1 0 0,-1-1 0 0 0,1 1 0 0 0,-1 0 1 0 0,0 0-1 0 0,1 0 0 0 0,-1 0 0 0 0,1 0 1 0 0,-1 0-1 0 0,1 0 0 0 0,-1 0 0 0 0,1 0 1 0 0,-1 0-1 0 0,1 0 0 0 0,-1 1 0 0 0,1-1 1 0 0,-1 0-1 0 0,1 0 0 0 0,-1 0 0 0 0,1 1 1 0 0,-1-1-1 0 0,1 0 0 0 0,-1 1 0 0 0,-7 3-478 0 0,-1 3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1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 15663 0 0,'0'0'719'0'0,"-1"1"-20"0"0,0 1-673 0 0,0 0 0 0 0,0 0 0 0 0,0 0 0 0 0,0 0 0 0 0,0 0 1 0 0,0 0-1 0 0,-1 0 0 0 0,1-1 0 0 0,-1 1 0 0 0,-1 1 0 0 0,-5 7-35 0 0,6-5 18 0 0,-1-1 1 0 0,0 1-1 0 0,0 0 0 0 0,-6 7 0 0 0,-1 1 401 0 0,8-9-245 0 0,0-1-1 0 0,-1 0 1 0 0,1 0-1 0 0,-1 0 1 0 0,0 0-1 0 0,1 0 1 0 0,-6 3-1 0 0,4-3-131 0 0,-1 0-1 0 0,2 1 1 0 0,-1 0-1 0 0,0 0 0 0 0,1 0 1 0 0,0 0-1 0 0,0 0 1 0 0,-3 6-1 0 0,4-5-184 0 0,1-1 0 0 0,-1 1 0 0 0,1 0 0 0 0,1-1 0 0 0,-1 1 0 0 0,1 0 0 0 0,0 0 0 0 0,0 0 0 0 0,0-1 0 0 0,0 1 0 0 0,1 0 0 0 0,2 6 0 0 0,-3-10 158 0 0,0 0 1 0 0,0-1-1 0 0,0 1 0 0 0,0 0 0 0 0,0-1 1 0 0,0 1-1 0 0,0-1 0 0 0,1 1 0 0 0,-1 0 1 0 0,0-1-1 0 0,0 1 0 0 0,1-1 0 0 0,-1 1 1 0 0,0 0-1 0 0,1-1 0 0 0,-1 1 0 0 0,1-1 1 0 0,-1 1-1 0 0,1-1 0 0 0,-1 0 0 0 0,1 1 1 0 0,-1-1-1 0 0,1 1 0 0 0,-1-1 0 0 0,1 0 1 0 0,0 1-1 0 0,-1-1 0 0 0,2 0 0 0 0,3 3 673 0 0,-1-1-670 0 0,-1 0-1 0 0,1 0 1 0 0,0 0-1 0 0,0 0 1 0 0,-1-1-1 0 0,2 1 1 0 0,6 1 0 0 0,16 6-519 0 0,-2 13 1633 0 0,6-32-4837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1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0,'7'6'1247'0'0,"-4"-3"-1203"0"0,0-1 0 0 0,1 0 0 0 0,-1-1 0 0 0,1 1 0 0 0,0-1 0 0 0,-1 1 0 0 0,1-1 0 0 0,0 0 0 0 0,0 0 0 0 0,0-1 0 0 0,0 1 0 0 0,4-1 0 0 0,8 2 572 0 0,-11-1-523 0 0,0 0 0 0 0,0 0 0 0 0,1 0 0 0 0,-1 1 0 0 0,0 0 1 0 0,0 0-1 0 0,0 0 0 0 0,0 1 0 0 0,-1-1 0 0 0,1 1 0 0 0,4 4 0 0 0,-5-5-92 0 0,-1 0-1 0 0,1 0 0 0 0,-1-1 0 0 0,1 1 1 0 0,0-1-1 0 0,-1 0 0 0 0,1 0 0 0 0,0 0 1 0 0,4 0-1 0 0,17 4-879 0 0,-11 0-277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2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50 15663 0 0,'87'141'3152'0'0,"-14"-25"-2544"0"0,-65-104-997 0 0,9 13 268 0 0,-4-10-7503 0 0</inkml:trace>
  <inkml:trace contextRef="#ctx0" brushRef="#br0" timeOffset="1">184 1 13823 0 0,'-18'28'1389'0'0,"-21"41"-832"0"0,-6 16 938 0 0,30-59-1567 0 0,1 1-1 0 0,0 1 1 0 0,-17 57-1 0 0,24-48-1490 0 0,7-35 711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2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15663 0 0,'0'0'719'0'0,"-7"5"230"0"0,5-4-946 0 0,0 0 0 0 0,0 0-1 0 0,0 1 1 0 0,1-1 0 0 0,-1 0 0 0 0,0 1-1 0 0,1-1 1 0 0,-1 1 0 0 0,1-1 0 0 0,-2 4-1 0 0,-13 10-4 0 0,10-12 2 0 0,2 1 0 0 0,-1-1 0 0 0,0 1 0 0 0,1 0 0 0 0,-1 0 0 0 0,1 0 0 0 0,0 0 0 0 0,-5 9 0 0 0,-14 12 1026 0 0,22-24-964 0 0,-1 0 0 0 0,1 0-1 0 0,-1 0 1 0 0,1 1 0 0 0,0-1 0 0 0,-1 1 0 0 0,1-1 0 0 0,0 1 0 0 0,0 0 0 0 0,0-1 0 0 0,0 1 0 0 0,0 3 0 0 0,-2 1-346 0 0,1 0 237 0 0,0-1-1 0 0,0 1 1 0 0,0-1-1 0 0,1 1 1 0 0,0-1-1 0 0,0 1 0 0 0,0 6 1 0 0,2-8 111 0 0,-1 0 0 0 0,1 0 0 0 0,0-1 0 0 0,1 1 0 0 0,-1 0 0 0 0,1 0 1 0 0,-1 0-1 0 0,1-1 0 0 0,0 1 0 0 0,0-1 0 0 0,1 0 0 0 0,-1 1 0 0 0,4 2 0 0 0,0-2-64 0 0,0 0 0 0 0,1 0 0 0 0,0-1 0 0 0,-1 0 0 0 0,1-1 0 0 0,11 3 0 0 0,-16-4-124 0 0,0 0 1 0 0,0 0-1 0 0,0 0 0 0 0,0 0 1 0 0,0 1-1 0 0,0-1 0 0 0,0 0 1 0 0,0 1-1 0 0,-1 0 0 0 0,1-1 0 0 0,0 1 1 0 0,-1 0-1 0 0,2 2 0 0 0,2 2-108 0 0,-4-5-633 0 0,11-15-10254 0 0,-10 11 10497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3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0,'7'7'165'0'0,"1"-1"-1"0"0,0 0 0 0 0,0 0 1 0 0,1-1-1 0 0,-1 0 0 0 0,1 0 1 0 0,0-1-1 0 0,11 3 0 0 0,-10-2-147 0 0,8 7-790 0 0,-16-11 430 0 0,0 1 0 0 0,0-1-1 0 0,0 1 1 0 0,0-1 0 0 0,0 0 0 0 0,0 0 0 0 0,0 0-1 0 0,0 0 1 0 0,3 1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3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15663 0 0,'5'2'191'0'0,"0"1"-1"0"0,0-1 1 0 0,-1 1-1 0 0,1 0 1 0 0,-1 0-1 0 0,0 1 1 0 0,0-1-1 0 0,0 1 1 0 0,4 4-1 0 0,20 18 1057 0 0,-24-22-1192 0 0,-1-1 0 0 0,0 0 0 0 0,0 1 0 0 0,0 0 0 0 0,0-1 0 0 0,-1 1 0 0 0,1 1 1 0 0,-1-1-1 0 0,0 0 0 0 0,0 0 0 0 0,2 10 0 0 0,-2-7-63 0 0,0 1 1 0 0,0 0-1 0 0,-1 0 1 0 0,0 0-1 0 0,0 0 1 0 0,-1 10-1 0 0,-1-14-43 0 0,1 0 0 0 0,-1 0 1 0 0,0 0-1 0 0,0 0 0 0 0,0 0 0 0 0,-1 0 0 0 0,0 0 0 0 0,1-1 0 0 0,-1 1 0 0 0,0 0 1 0 0,-1-1-1 0 0,1 0 0 0 0,-1 1 0 0 0,-5 5 0 0 0,-2-1-263 0 0,0 0-1 0 0,0 0 1 0 0,-17 8-1 0 0,17-11 320 0 0,1 1 0 0 0,0 0 0 0 0,0 0 0 0 0,1 1-1 0 0,-12 11 1 0 0,18-15-67 0 0,1 0-1 0 0,-1 0 1 0 0,0 0 0 0 0,1 0-1 0 0,0 1 1 0 0,0-1 0 0 0,0 0-1 0 0,0 1 1 0 0,0-1-1 0 0,0 1 1 0 0,1-1 0 0 0,0 6-1 0 0,0-8 36 0 0,-1 1-1 0 0,1-1 0 0 0,0 1 0 0 0,0-1 0 0 0,0 1 0 0 0,1 0 0 0 0,-1-1 0 0 0,0 1 1 0 0,1-1-1 0 0,-1 1 0 0 0,1-1 0 0 0,-1 0 0 0 0,1 1 0 0 0,-1-1 0 0 0,1 1 1 0 0,0-1-1 0 0,0 0 0 0 0,0 0 0 0 0,0 1 0 0 0,0-1 0 0 0,0 0 0 0 0,0 0 1 0 0,0 0-1 0 0,0 0 0 0 0,1 0 0 0 0,-1 0 0 0 0,0-1 0 0 0,1 1 0 0 0,1 0 1 0 0,8 2 528 0 0,-1 1 1 0 0,1-1 0 0 0,15 9-1 0 0,-23-11-396 0 0,-1 0 0 0 0,1 0 0 0 0,-1 0 0 0 0,1-1-1 0 0,-1 1 1 0 0,1-1 0 0 0,0 0 0 0 0,-1 1 0 0 0,1-1 0 0 0,4-1 0 0 0,-5 1-71 0 0,1 0 0 0 0,-1-1 0 0 0,1 1 0 0 0,-1 1 1 0 0,1-1-1 0 0,-1 0 0 0 0,1 1 0 0 0,-1-1 0 0 0,0 1 0 0 0,1 0 1 0 0,-1-1-1 0 0,0 1 0 0 0,5 3 0 0 0,-3-2-35 0 0,-3-1-34 0 0,0 0 0 0 0,0 0 0 0 0,0 0 0 0 0,0 0 0 0 0,0 0 0 0 0,0-1 0 0 0,0 1 0 0 0,1-1 0 0 0,-1 1 0 0 0,0-1 0 0 0,1 1 0 0 0,-1-1 0 0 0,0 0 0 0 0,1 1 0 0 0,-1-1 0 0 0,0 0 0 0 0,1 0 0 0 0,-1 0 0 0 0,0 0 0 0 0,1 0 0 0 0,-1 0 0 0 0,1-1 0 0 0,-1 1 0 0 0,2-1 0 0 0,-2 1-50 0 0,0-1 0 0 0,0 1 0 0 0,-1 0-1 0 0,1 0 1 0 0,0 0 0 0 0,0 0 0 0 0,-1 0 0 0 0,1 0 0 0 0,0 0-1 0 0,0 0 1 0 0,-1 0 0 0 0,1 0 0 0 0,0 1 0 0 0,0-1 0 0 0,-1 0-1 0 0,1 0 1 0 0,1 1 0 0 0,-2-1 19 0 0,0 0 0 0 0,0 1-1 0 0,1-1 1 0 0,-1 0 0 0 0,0 0 0 0 0,0 0 0 0 0,1 0-1 0 0,-1 0 1 0 0,0 0 0 0 0,0 0 0 0 0,0 0 0 0 0,1 0-1 0 0,-1 0 1 0 0,0 0 0 0 0,0 0 0 0 0,1 0-1 0 0,-1 0 1 0 0,0 0 0 0 0,0 0 0 0 0,1 0 0 0 0,-1 0-1 0 0,0 0 1 0 0,0 0 0 0 0,1 0 0 0 0,-1 0 0 0 0,0 0-1 0 0,0 0 1 0 0,0-1 0 0 0,1 1 0 0 0,-1 0 0 0 0,0 0-1 0 0,0 0 1 0 0,0 0 0 0 0,1-1 0 0 0,-1 1 0 0 0,0 0-1 0 0,0 0 1 0 0,0 0 0 0 0,0-1 0 0 0,0 1-1 0 0,0 0 1 0 0,1 0 0 0 0,-1-1 0 0 0,0 1 0 0 0,0 0-1 0 0,0 0 1 0 0,0 0 0 0 0,0-1 0 0 0,0 1 0 0 0,0 0-1 0 0,0 0 1 0 0,0-1 0 0 0,0 1 0 0 0,0 0 0 0 0,0 0-1 0 0,0-1 1 0 0,0 1 0 0 0,3-12-1469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2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0,'0'0'756'0'0,"23"11"3187"0"0,61 15-334 0 0,-52-17-3349 0 0,-1 1 0 0 0,51 24 0 0 0,-77-32-260 0 0,-1 1 0 0 0,1 0 0 0 0,-1 0 0 0 0,0 0 0 0 0,0 1 0 0 0,0 0 0 0 0,-1 0 0 0 0,5 5 0 0 0,-7-7 0 0 0,1 0 0 0 0,-1 0 0 0 0,0 0 0 0 0,1 0 0 0 0,-1 0 0 0 0,0 1 0 0 0,-1-1 0 0 0,1 0 0 0 0,0 0 0 0 0,-1 1 0 0 0,1-1 0 0 0,-1 1 0 0 0,0-1 0 0 0,0 0 0 0 0,0 1 0 0 0,0-1 0 0 0,0 1 0 0 0,0-1 0 0 0,-2 5 0 0 0,0 1-50 0 0,1-5-62 0 0,0-1 1 0 0,0 1 0 0 0,1-1 0 0 0,-2 1 0 0 0,1-1 0 0 0,0 1 0 0 0,-1-1 0 0 0,1 0 0 0 0,-1 1-1 0 0,1-1 1 0 0,-3 2 0 0 0,-35 43-497 0 0,-85 48 536 0 0,116-90 88 0 0,8-4-16 0 0,-1-1 0 0 0,1 0 0 0 0,0 0 0 0 0,-1 0 0 0 0,1 1 0 0 0,0-1 0 0 0,-1 0 0 0 0,1 1 0 0 0,0-1 0 0 0,0 0 0 0 0,-1 1 0 0 0,1-1 0 0 0,0 0 1 0 0,0 1-1 0 0,0-1 0 0 0,-1 0 0 0 0,1 1 0 0 0,0-1 0 0 0,0 1 0 0 0,0-1 0 0 0,0 0 0 0 0,0 1 0 0 0,0-1 0 0 0,0 1 0 0 0,0-1 0 0 0,0 1 0 0 0,-1 7-1 0 0,1-6 77 0 0,0 1 0 0 0,0-1 0 0 0,0 1 0 0 0,1 0 0 0 0,-1-1-1 0 0,1 1 1 0 0,-1-1 0 0 0,1 1 0 0 0,0-1 0 0 0,0 1 0 0 0,1-1-1 0 0,-1 0 1 0 0,0 1 0 0 0,1-1 0 0 0,-1 0 0 0 0,1 0 0 0 0,0 0 0 0 0,-1 0-1 0 0,1 0 1 0 0,0-1 0 0 0,0 1 0 0 0,1 0 0 0 0,-1-1 0 0 0,0 1 0 0 0,0-1-1 0 0,4 1 1 0 0,1 2 180 0 0,0 0 0 0 0,1-1 0 0 0,-1 0 0 0 0,1-1 0 0 0,0 0 0 0 0,0 0 0 0 0,12 1 0 0 0,-12-2-263 0 0,-1-1 0 0 0,1-1 0 0 0,0 1 0 0 0,-1-1 0 0 0,1-1 0 0 0,-1 1 0 0 0,0-1 0 0 0,1-1 0 0 0,-1 1 0 0 0,0-1 0 0 0,0 0 0 0 0,-1-1 0 0 0,1 0 0 0 0,-1 0 0 0 0,1 0 0 0 0,-1-1 0 0 0,0 0 0 0 0,8-9 0 0 0,-5 1-3072 0 0,-5 7-1194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4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0,'4'16'1275'0'0,"0"6"-294"0"0,4 44 1 0 0,-3-13-425 0 0,-5-52-452 0 0,0 0 0 0 0,0 0 0 0 0,1-1 0 0 0,-1 1 0 0 0,0 0 1 0 0,1 0-1 0 0,-1 0 0 0 0,1 0 0 0 0,-1-1 0 0 0,1 1 0 0 0,-1 0 0 0 0,1 0 0 0 0,0-1 1 0 0,-1 1-1 0 0,2 0 0 0 0,5 8-182 0 0,-6-8 77 0 0,-1-1 0 0 0,0 1 0 0 0,1 0 0 0 0,-1-1 0 0 0,1 1 0 0 0,-1-1 0 0 0,1 1 0 0 0,-1-1 0 0 0,1 1 0 0 0,-1-1 0 0 0,1 1 0 0 0,0-1 0 0 0,-1 1 0 0 0,1-1 0 0 0,0 0 0 0 0,-1 1 0 0 0,1-1 0 0 0,0 0 0 0 0,-1 0 0 0 0,1 0 0 0 0,0 1 0 0 0,0-1 0 0 0,-1 0 0 0 0,1 0 0 0 0,0 0 0 0 0,0 0 0 0 0,-1 0 0 0 0,1 0 0 0 0,0 0 0 0 0,-1-1 0 0 0,1 1 0 0 0,0 0 0 0 0,0 0 0 0 0,-1-1 0 0 0,2 1 0 0 0,1 0 117 0 0,-1 1 0 0 0,0-1 0 0 0,0 1 0 0 0,0 0 0 0 0,1 0 0 0 0,-1 0 0 0 0,0 0 1 0 0,0 0-1 0 0,0 0 0 0 0,0 1 0 0 0,-1-1 0 0 0,1 1 0 0 0,0-1 0 0 0,-1 1 0 0 0,1 0 0 0 0,-1 0 0 0 0,1 0 0 0 0,0 2 0 0 0,3 5-152 0 0,0 0 0 0 0,-1 1-1 0 0,-1-1 1 0 0,3 12 0 0 0,0 7 35 0 0,2 45 0 0 0,-7-61 0 0 0,-1-2 3 0 0,0 0-1 0 0,-1 0 1 0 0,-2 11-1 0 0,-1 16-413 0 0,4-21-699 0 0,-1-1 0 0 0,-1 1 0 0 0,-4 17 0 0 0,5-26 87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4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11975 0 0,'0'0'1083'0'0,"21"-3"-420"0"0,71 10 2680 0 0,-69-3-2753 0 0,0-2 0 0 0,0-1-1 0 0,35-2 1 0 0,-51 1 585 0 0,-6 0-1543 0 0,0 0-1 0 0,-1 0 1 0 0,1 0-1 0 0,-1 0 1 0 0,1 0 0 0 0,-1 0-1 0 0,1 0 1 0 0,0 0-1 0 0,-1 0 1 0 0,1 0-1 0 0,-1 0 1 0 0,1 0-1 0 0,-1 0 1 0 0,1-1-1 0 0,-1 1 1 0 0,1 0-1 0 0,-1 0 1 0 0,1-1 0 0 0,-1 1-1 0 0,1 0 1 0 0,-1-1-1 0 0,1 1 1 0 0,1-2-1475 0 0,-2 1 1475 0 0,0 1-1 0 0,1-1 1 0 0,-1 1 0 0 0,0-1-1 0 0,0 1 1 0 0,0-1-1 0 0,1 1 1 0 0,-1-1-1 0 0,0 1 1 0 0,0-1-1 0 0,0 0 1 0 0,0 0-1 0 0,1-7-3211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4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0,'46'45'1181'0'0,"64"68"2437"0"0,-45-30-4202 0 0,5 34-231 0 0,-64-108-225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5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0 13823 0 0,'-35'110'1388'0'0,"-49"132"776"0"0,46-134-3547 0 0,23-60 358 0 0,7-11-647 0 0,7-29 480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5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0,'0'0'1247'0'0,"22"4"-998"0"0,78 10 1199 0 0,-37-8-784 0 0,13 0-784 0 0,-51-2-1780 0 0,-24-3 1048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6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0,'2'19'216'0'0,"1"0"1"0"0,1 0-1 0 0,6 19 0 0 0,-4-20-58 0 0,-2 0 0 0 0,0 0-1 0 0,2 32 1 0 0,-16 289-158 0 0,5-221-268 0 0,4-106-1072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6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10135 0 0,'-9'53'993'0'0,"2"0"0"0"0,0 64 0 0 0,8-70-600 0 0,2-1 1 0 0,1 0-1 0 0,3-1 0 0 0,2 1 0 0 0,15 47 1 0 0,-13-60-1586 0 0,31 62 0 0 0,-36-82-3587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6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0,'1'6'73'0'0,"0"0"29"0"0,0 1 0 0 0,0 0 0 0 0,0-1 0 0 0,1 1 0 0 0,0-1 0 0 0,0 0 0 0 0,1 1 0 0 0,-1-1-1 0 0,1 0 1 0 0,1 0 0 0 0,6 8 0 0 0,-4-5 140 0 0,0 0-1 0 0,0-1 0 0 0,0 2 1 0 0,3 9-1 0 0,10 16 443 0 0,-9-18-678 0 0,-1 0 0 0 0,-1 1 0 0 0,-1 0 0 0 0,-1 1 0 0 0,0 0 0 0 0,-1 0 0 0 0,-1 0 0 0 0,-1 0 0 0 0,-1 0 0 0 0,0 1 0 0 0,-2-1-1 0 0,0 1 1 0 0,-1-1 0 0 0,-1 1 0 0 0,-1-1 0 0 0,-6 23 0 0 0,-18 41-1974 0 0,21-71 776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7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0 191 11975 0 0,'0'0'547'0'0,"19"-3"202"0"0,-12-2-893 0 0,0 0-1 0 0,0 0 1 0 0,-1-1 0 0 0,0 0-1 0 0,0 0 1 0 0,0-1-1 0 0,-1 1 1 0 0,6-10 0 0 0,24-26-525 0 0,-27 35 730 0 0,-2 1 47 0 0,0 1-1 0 0,0-1 1 0 0,0 0-1 0 0,-1-1 1 0 0,0 1-1 0 0,8-15 1 0 0,-12 20 165 0 0,-1 0 0 0 0,1 0 0 0 0,0 0 0 0 0,-1-1 0 0 0,1 1 0 0 0,0 0 0 0 0,0 0 0 0 0,-1 0 0 0 0,1 1 1 0 0,0-1-1 0 0,0 0 0 0 0,0 0 0 0 0,0 0 0 0 0,0 1 0 0 0,0-1 0 0 0,2 0 0 0 0,-2 0-87 0 0,-1 1-176 0 0,1 0-1 0 0,-1-1 1 0 0,0 1-1 0 0,0 0 1 0 0,1 0 0 0 0,-1 0-1 0 0,0 0 1 0 0,0 0-1 0 0,1-1 1 0 0,-1 1-1 0 0,0 0 1 0 0,0 0-1 0 0,1 0 1 0 0,-1 0 0 0 0,0 0-1 0 0,1 0 1 0 0,-1 0-1 0 0,0 0 1 0 0,0 0-1 0 0,1 0 1 0 0,-1 0-1 0 0,0 0 1 0 0,1 0 0 0 0,-1 0-1 0 0,0 0 1 0 0,0 0-1 0 0,1 0 1 0 0,-1 1-1 0 0,0-1 1 0 0,0 0-1 0 0,1 0 1 0 0,-1 0 0 0 0,0 0-1 0 0,0 1 1 0 0,1-1-1 0 0,-1 0 1 0 0,0 0-1 0 0,0 0 1 0 0,0 1-1 0 0,0-1 1 0 0,1 0 0 0 0,-1 0-1 0 0,0 1 1 0 0,0-1-1 0 0,4 13 321 0 0,0 0 0 0 0,-1-1-1 0 0,2 17 1 0 0,1 78 539 0 0,-6-78-1009 0 0,2 222-261 0 0,-3-120-4038 0 0,1-122 3415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7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0,'0'0'1083'0'0,"18"8"-870"0"0,-3-6 205 0 0,-1-1-1 0 0,25-1 1 0 0,12 1 385 0 0,52 9 1181 0 0,-101-10-2321 0 0,12-2-1226 0 0,-13 2 711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3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0,'0'0'1539'0'0,"3"0"-1051"0"0,5 2-298 0 0,-1 1 0 0 0,1-1 0 0 0,-1 1-1 0 0,1 1 1 0 0,-1-1 0 0 0,0 1 0 0 0,-1 0 0 0 0,9 7 0 0 0,6 6 538 0 0,24 24 0 0 0,-23-15-768 0 0,0 0-1 0 0,31 51 1 0 0,16 22-240 0 0,-58-79-2580 0 0,-9-16 843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8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10135 0 0,'0'0'919'0'0,"3"10"-742"0"0,-1 30 493 0 0,-2-29-394 0 0,0 1 0 0 0,1 0-1 0 0,0 0 1 0 0,4 14-1 0 0,-4-25-275 0 0,-2 9 0 0 0,0-9 0 0 0,1 0 0 0 0,-1 1 0 0 0,0-1 0 0 0,0 0 0 0 0,0 0 0 0 0,0 0 0 0 0,0 0 0 0 0,0 0 0 0 0,0 0 0 0 0,0 0 0 0 0,0 0 0 0 0,-1 0 0 0 0,1-1 0 0 0,0 1 0 0 0,0 0 0 0 0,-1-1 0 0 0,1 1 0 0 0,-1-1 0 0 0,1 0 0 0 0,0 1 0 0 0,-1-1 0 0 0,-1 0 0 0 0,-1 1 0 0 0,-3 1 983 0 0,-1 0 0 0 0,0 0-1 0 0,-14 0 1 0 0,21 0-972 0 0,0-1-1 0 0,1 1 1 0 0,-1 0 0 0 0,0 0 0 0 0,1 0 0 0 0,-1-1-1 0 0,1 1 1 0 0,0 0 0 0 0,0 0 0 0 0,0 0 0 0 0,0 0-1 0 0,0 0 1 0 0,0 2 0 0 0,0 0 3 0 0,0 7-14 0 0,-2 3 0 0 0,2-1 0 0 0,0 1 0 0 0,2 16 0 0 0,21 140 1440 0 0,-17-129-1309 0 0,13 72-1646 0 0,-15-102 1443 0 0,-4-10-288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8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11975 0 0,'-1'22'702'0'0,"2"39"-1"0"0,1-14 131 0 0,8 234 285 0 0,-10-262-1454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9.0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0 13823 0 0,'0'0'3387'0'0,"-1"1"-3238"0"0,-4 2-197 0 0,-18 16-1592 0 0,19-14 1657 0 0,0-1-1 0 0,0 0 0 0 0,0 0 0 0 0,-1-1 0 0 0,0 1 0 0 0,-5 2 1 0 0,4-2 142 0 0,0 0 0 0 0,0 1 0 0 0,1 0 0 0 0,0-1 0 0 0,0 2 0 0 0,0-1 0 0 0,0 0 0 0 0,1 1 0 0 0,-6 9 0 0 0,10-13-159 0 0,-1-1 0 0 0,1 0 0 0 0,0 0 0 0 0,0 1 0 0 0,-1-1 0 0 0,1 0 0 0 0,0 1 0 0 0,0-1 0 0 0,0 0 0 0 0,0 1 0 0 0,1-1 0 0 0,-1 0 0 0 0,0 1 0 0 0,0-1 0 0 0,1 0 0 0 0,-1 1 0 0 0,1-1 0 0 0,-1 0 0 0 0,1 0 0 0 0,0 0 0 0 0,-1 1 0 0 0,1-1 0 0 0,1 1 0 0 0,22 19 0 0 0,-19-17 0 0 0,0 0 0 0 0,-1-1 0 0 0,1 1 0 0 0,0-1 0 0 0,0 0 0 0 0,1 0 0 0 0,-1-1 0 0 0,0 1 0 0 0,1-1 0 0 0,-1-1 0 0 0,1 1 0 0 0,0-1 0 0 0,8 1 0 0 0,1-3-693 0 0,0-5-5530 0 0,-9 1 1699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9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0,'0'0'608'0'0,"8"3"128"0"0,1-2-584 0 0,0 2-152 0 0,2 0 0 0 0,-1 0 0 0 0,1 0 0 0 0,-2 2 0 0 0,-3 1 0 0 0,0-3 0 0 0,0-3 0 0 0,5 0 0 0 0,-3 2 0 0 0,1 1-4064 0 0,0 3-848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49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0,'2'6'193'0'0,"0"0"-1"0"0,1-1 0 0 0,-1 1 1 0 0,2-1-1 0 0,-1 0 0 0 0,0 0 1 0 0,7 8-1 0 0,8 11 215 0 0,5 17-240 0 0,-1 2 1 0 0,-3 0-1 0 0,-1 1 0 0 0,13 51 1 0 0,-27-84-4173 0 0,1-2-1405 0 0</inkml:trace>
  <inkml:trace contextRef="#ctx0" brushRef="#br0" timeOffset="1">153 2 11975 0 0,'0'0'547'0'0,"-1"2"-11"0"0,-10 20-41 0 0,-12 32 1 0 0,-1 5 766 0 0,3-16-1418 0 0,-23 50-137 0 0,38-77-2287 0 0,-8 30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0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 11975 0 0,'0'0'547'0'0,"-21"4"202"0"0,-15 23 190 0 0,35-26-430 0 0,-21 18 61 0 0,17-16-532 0 0,-35 27-38 0 0,38-29 37 0 0,0 1-1 0 0,-1-1 1 0 0,1 1 0 0 0,0-1-1 0 0,0 1 1 0 0,0 0-1 0 0,0 0 1 0 0,0 0-1 0 0,0 0 1 0 0,1 1 0 0 0,-1-1-1 0 0,1 0 1 0 0,-1 1-1 0 0,1-1 1 0 0,0 1-1 0 0,0-1 1 0 0,0 1 0 0 0,0-1-1 0 0,1 1 1 0 0,-1 0-1 0 0,1-1 1 0 0,-1 1-1 0 0,1 0 1 0 0,0 0 0 0 0,0-1-1 0 0,0 1 1 0 0,2 5-1 0 0,-1-4 24 0 0,0 0 1 0 0,1 1-1 0 0,0-1 0 0 0,0 0 0 0 0,0 0 1 0 0,0 0-1 0 0,1-1 0 0 0,0 1 0 0 0,-1-1 1 0 0,1 1-1 0 0,1-1 0 0 0,-1 0 0 0 0,0 0 1 0 0,1 0-1 0 0,-1 0 0 0 0,6 2 0 0 0,2 1-396 0 0,0-1-1 0 0,1 0 0 0 0,0-1 1 0 0,0 0-1 0 0,15 2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0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0,'15'9'1275'0'0,"-6"1"-1197"0"0,70 63 1921 0 0,-61-56-6211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0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13823 0 0,'3'11'496'0'0,"1"1"0"0"0,0 0 0 0 0,1-1 0 0 0,0 0 0 0 0,1 0 0 0 0,0 0 0 0 0,8 10 0 0 0,-5-9 216 0 0,-5-6-528 0 0,1 0 0 0 0,-1-1 0 0 0,1 0 0 0 0,9 9 0 0 0,-13-12-226 0 0,0 0 1 0 0,0 0-1 0 0,1 0 0 0 0,-2 1 1 0 0,1-1-1 0 0,0 1 0 0 0,0-1 0 0 0,-1 0 1 0 0,0 1-1 0 0,1-1 0 0 0,-1 1 1 0 0,0-1-1 0 0,0 1 0 0 0,0-1 1 0 0,0 1-1 0 0,-1-1 0 0 0,1 1 0 0 0,-1-1 1 0 0,0 1-1 0 0,0 1 0 0 0,-5 4-434 0 0,-1-1 0 0 0,1 0 0 0 0,-1 0 0 0 0,0-1 0 0 0,-1 0 0 0 0,-12 7 0 0 0,-2 3-286 0 0,21-16 252 0 0,-13 6 788 0 0,13-5-232 0 0,0 0-1 0 0,1 1 1 0 0,-1-1 0 0 0,1 1 0 0 0,-1-1 0 0 0,1 0 0 0 0,0 1 0 0 0,-1-1 0 0 0,1 1 0 0 0,0-1 0 0 0,0 1 0 0 0,0-1 0 0 0,0 1 0 0 0,0-1 0 0 0,0 1-1 0 0,1-1 1 0 0,-1 1 0 0 0,0-1 0 0 0,1 1 0 0 0,-1-1 0 0 0,1 0 0 0 0,0 1 0 0 0,-1-1 0 0 0,1 0 0 0 0,2 3 0 0 0,-1 0 123 0 0,0 0 0 0 0,1 0 0 0 0,-1-1 0 0 0,1 1 0 0 0,0-1 0 0 0,0 1 0 0 0,5 3 0 0 0,-5-5-116 0 0,46 27 679 0 0,-46-27-889 0 0,0-1-1 0 0,0 0 0 0 0,0 0 0 0 0,0 1 0 0 0,1-2 1 0 0,-1 1-1 0 0,0 0 0 0 0,1-1 0 0 0,-1 1 0 0 0,0-1 1 0 0,1 0-1 0 0,-1 0 0 0 0,4-1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1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0,'12'21'1496'0'0,"-8"-15"-1421"0"0,-1-1 0 0 0,0 1 1 0 0,0 0-1 0 0,0 0 0 0 0,-1 1 0 0 0,0-1 0 0 0,0 0 0 0 0,0 1 0 0 0,-1-1 0 0 0,0 1 1 0 0,-1 0-1 0 0,1-1 0 0 0,-1 1 0 0 0,0 0 0 0 0,-2 6 0 0 0,2-5 10 0 0,-1-1 1 0 0,1 0-1 0 0,0 0 1 0 0,1 0-1 0 0,0 0 1 0 0,0 0-1 0 0,0 0 0 0 0,1 0 1 0 0,5 13-1 0 0,-6-18-102 0 0,0 1-1 0 0,1-1 1 0 0,-1 0-1 0 0,1 0 0 0 0,0 1 1 0 0,-1-1-1 0 0,1 0 1 0 0,0 0-1 0 0,0-1 1 0 0,3 3-1 0 0,-4-3-67 0 0,0 0 0 0 0,1 0 0 0 0,-1-1 0 0 0,0 1 0 0 0,0 1 0 0 0,0-1 0 0 0,0 0 0 0 0,0 0 0 0 0,-1 0 0 0 0,1 0-1 0 0,0 1 1 0 0,0-1 0 0 0,0 2 0 0 0,3 9-257 0 0,1 1 289 0 0,0 1 0 0 0,-1 0 0 0 0,0 0-1 0 0,1 16 1 0 0,0 11 1 0 0,-2-29-6 0 0,-1 0 0 0 0,-1 0 1 0 0,0 1-1 0 0,0-1 0 0 0,-1 1 1 0 0,-1-1-1 0 0,0 0 1 0 0,-1 0-1 0 0,0 1 0 0 0,-5 12 1 0 0,2-16-3510 0 0,0-2-1220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1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0,'14'2'1496'0'0,"32"4"-476"0"0,74 1 0 0 0,-91-8-1005 0 0,-22 0-24 0 0,0 0 0 0 0,1 1 0 0 0,-1 0 0 0 0,0 0 0 0 0,1 1 0 0 0,12 3 0 0 0,-19-4-328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3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10135 0 0,'0'0'919'0'0,"-4"19"-670"0"0,-4 14 826 0 0,6-27-898 0 0,0 0 0 0 0,0 1 0 0 0,1-1 0 0 0,-1 13 0 0 0,-6 95 986 0 0,3-73-278 0 0,3-21-981 0 0,-1 0 0 0 0,-1 0-1 0 0,-9 30 1 0 0,-8 0-3323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6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0,'0'0'919'0'0,"12"14"124"0"0,-6-1-473 0 0,-3-9-240 0 0,-1 1-1 0 0,0 0 1 0 0,0 0-1 0 0,0 1 1 0 0,-1-1-1 0 0,1 0 1 0 0,0 11-1 0 0,6 94 416 0 0,2 53 582 0 0,-6-101-925 0 0,-2-32-1653 0 0,0 2-4816 0 0,-2-25 1543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56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13823 0 0,'4'7'162'0'0,"-1"0"1"0"0,1 0-1 0 0,0 0 0 0 0,1 0 0 0 0,-1-1 1 0 0,1 0-1 0 0,1 0 0 0 0,5 6 0 0 0,-4-7 79 0 0,-2 1 0 0 0,1 1 0 0 0,-1-1 0 0 0,0 1-1 0 0,0 0 1 0 0,-1 0 0 0 0,5 9 0 0 0,-9-13-298 0 0,0-1 1 0 0,1 1-1 0 0,-1 0 1 0 0,0-1-1 0 0,0 1 1 0 0,-1-1-1 0 0,1 1 1 0 0,0-1-1 0 0,-1 1 1 0 0,0-1-1 0 0,1 1 1 0 0,-1-1-1 0 0,0 1 1 0 0,0-1-1 0 0,0 0 1 0 0,-1 1-1 0 0,1-1 1 0 0,-1 0-1 0 0,1 0 1 0 0,-3 2-1 0 0,-1 4-417 0 0,-7 11 418 0 0,-1 0 1 0 0,-29 33 0 0 0,41-51 105 0 0,1-1 1 0 0,-1 1-1 0 0,1 0 0 0 0,-1-1 0 0 0,1 1 0 0 0,-1 0 0 0 0,1-1 0 0 0,0 1 0 0 0,-1 0 1 0 0,1 0-1 0 0,0-1 0 0 0,0 1 0 0 0,0 0 0 0 0,-1 0 0 0 0,1 0 0 0 0,0 0 1 0 0,0-1-1 0 0,0 1 0 0 0,0 0 0 0 0,1 0 0 0 0,-1 0 0 0 0,0-1 0 0 0,0 1 0 0 0,0 0 1 0 0,1 0-1 0 0,-1 0 0 0 0,0-1 0 0 0,1 1 0 0 0,-1 0 0 0 0,0-1 0 0 0,1 1 0 0 0,-1 0 1 0 0,1-1-1 0 0,-1 1 0 0 0,1 0 0 0 0,0-1 0 0 0,0 1 0 0 0,21 13 109 0 0,25 0 1771 0 0,-31-11-1903 0 0,27 10 0 0 0,-40-11-28 0 0,0-1 1 0 0,0 0-1 0 0,0 1 1 0 0,0 0-1 0 0,0-1 1 0 0,0 1-1 0 0,-1 0 1 0 0,1 1-1 0 0,-1-1 1 0 0,0 0-1 0 0,1 1 1 0 0,-1-1-1 0 0,0 1 1 0 0,2 4-1 0 0,-2-3 1 0 0,-1 0 0 0 0,1 0 0 0 0,-1 0 0 0 0,0 0 0 0 0,0 0 0 0 0,-1 0 0 0 0,1 1 0 0 0,-1-1 0 0 0,0 0 0 0 0,0 1 0 0 0,0-1 0 0 0,-1 0 0 0 0,1 1 0 0 0,-1-1 0 0 0,0 0 0 0 0,-2 6 0 0 0,-3 5 0 0 0,-1 1 0 0 0,-17 28 0 0 0,-1 1 0 0 0,12-16 39 0 0,-19 28-1 0 0,26-46-197 0 0,-2 0 0 0 0,1-1 1 0 0,-1 0-1 0 0,0-1 0 0 0,-15 13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1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 10135 0 0,'0'0'919'0'0,"-4"11"-299"0"0,-4 18 611 0 0,-8 58 1 0 0,2-10-42 0 0,8-45-848 0 0,1 1-1 0 0,-1 60 0 0 0,12 66 683 0 0,-3-131-1224 0 0,12 52-1 0 0,-3-49-3478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2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0,'0'0'1247'0'0,"13"14"-548"0"0,27 45 1045 0 0,41 80 1 0 0,-60-105-1713 0 0,-20-33-728 0 0,10 7-5960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2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1 11975 0 0,'-6'10'1083'0'0,"-14"31"-519"0"0,1 0-1 0 0,3 2 1 0 0,-16 58-1 0 0,-4 14 892 0 0,33-109-1394 0 0,1 1-1 0 0,0 0 1 0 0,1-1-1 0 0,0 1 0 0 0,0 0 1 0 0,0-1-1 0 0,0 1 1 0 0,2 9-1 0 0,-1-15-397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3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0,'8'2'1471'0'0,"21"-1"-1435"0"0,46 8 0 0 0,6 2 1973 0 0,-62-11-3139 0 0,-9-1-3580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3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11975 0 0,'0'0'1083'0'0,"20"-6"-870"0"0,-12 5-42 0 0,0 0 0 0 0,0 0 0 0 0,0 1 0 0 0,0 0 0 0 0,0 1 0 0 0,0-1 0 0 0,0 2 0 0 0,0-1 0 0 0,0 1 0 0 0,0 0 0 0 0,8 4 0 0 0,-13-5-110 0 0,0 0-1 0 0,-1 1 0 0 0,1-1 1 0 0,-1 1-1 0 0,1-1 0 0 0,-1 1 1 0 0,0 0-1 0 0,1 0 0 0 0,-1 0 1 0 0,0 0-1 0 0,0 0 0 0 0,-1 0 1 0 0,1 1-1 0 0,0-1 1 0 0,-1 1-1 0 0,1-1 0 0 0,-1 1 1 0 0,0 0-1 0 0,0-1 0 0 0,0 1 1 0 0,0 0-1 0 0,-1 0 0 0 0,1-1 1 0 0,-1 1-1 0 0,1 0 0 0 0,-1 0 1 0 0,0 0-1 0 0,0 0 0 0 0,0 0 1 0 0,-1 0-1 0 0,1 0 1 0 0,-1-1-1 0 0,-1 6 0 0 0,0-1-60 0 0,-1 0 0 0 0,0 1 0 0 0,0-1 0 0 0,0-1 0 0 0,-1 1 0 0 0,0 0 0 0 0,-1-1 0 0 0,-5 7 0 0 0,-20 28 0 0 0,23-30 0 0 0,-1-1 0 0 0,8-10 0 0 0,0 1 0 0 0,-1-1 0 0 0,1 1 0 0 0,-1-1 0 0 0,1 1 0 0 0,0 0 0 0 0,-1-1 0 0 0,1 1 0 0 0,0 0 0 0 0,0-1 0 0 0,0 1 0 0 0,0 0 0 0 0,-1-1 0 0 0,1 1 0 0 0,0 0 0 0 0,0 0 0 0 0,0-1 0 0 0,0 1 0 0 0,1 0 0 0 0,-1-1 0 0 0,0 1 0 0 0,0 1 0 0 0,5 2 0 0 0,-4-3 0 0 0,-1 0 0 0 0,1 0 0 0 0,0 0 0 0 0,0-1 0 0 0,0 1 0 0 0,0 0 0 0 0,0 0 0 0 0,0 0 0 0 0,0-1 0 0 0,1 1 0 0 0,-1-1 0 0 0,0 1 0 0 0,0-1 0 0 0,0 1 0 0 0,1-1 0 0 0,-1 1 0 0 0,0-1 0 0 0,1 0 0 0 0,1 0 0 0 0,1 1 0 0 0,7 1 0 0 0,-1-1 0 0 0,21 1 0 0 0,-24-1 0 0 0,36 8 0 0 0,-43-9 0 0 0,1 0 0 0 0,-1 0 0 0 0,1 0 0 0 0,0 1 0 0 0,-1-1 0 0 0,1 0 0 0 0,-1 0 0 0 0,1 1 0 0 0,-1-1 0 0 0,1 0 0 0 0,-1 0 0 0 0,1 1 0 0 0,-1-1 0 0 0,1 1 0 0 0,-1-1 0 0 0,1 0 0 0 0,-1 1 0 0 0,0-1 0 0 0,1 1 0 0 0,-1-1 0 0 0,0 1 0 0 0,1-1 0 0 0,-1 1 0 0 0,0 0 0 0 0,0-1 0 0 0,1 1 0 0 0,-1-1 0 0 0,0 1 0 0 0,0-1 0 0 0,0 1 0 0 0,0 0 0 0 0,0 1 0 0 0,1 0-1 0 0,0 0 0 0 0,-1 0 0 0 0,1 0 0 0 0,-1 0 0 0 0,1 1 0 0 0,-1-1 0 0 0,0 0 0 0 0,0 0 0 0 0,0 0 0 0 0,0 1 0 0 0,0-1 0 0 0,0 0 0 0 0,-1 0 0 0 0,1 0 0 0 0,-1 0 0 0 0,1 0 0 0 0,-1 0 0 0 0,-1 3 0 0 0,0 0-44 0 0,-19 41-1464 0 0,14-35 1345 0 0,2 1 1 0 0,-7 17-1 0 0,7-22-70 0 0,3-6-624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4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0,'12'11'1471'0'0,"79"95"610"0"0,-86-99-1934 0 0,1 1-1 0 0,-1-1 0 0 0,-1 1 0 0 0,1 0 1 0 0,-1 0-1 0 0,-1 1 0 0 0,1-1 1 0 0,-1 1-1 0 0,-1-1 0 0 0,0 1 1 0 0,0 0-1 0 0,1 18 0 0 0,-2 5-735 0 0,-2-1 0 0 0,-6 45 0 0 0,2-36 510 0 0,1-17 80 0 0,-1 1 0 0 0,-1-1-1 0 0,-1-1 1 0 0,-1 0 0 0 0,-14 27 0 0 0,-4 13-1446 0 0,26-60 797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4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11975 0 0,'0'0'1083'0'0,"20"11"1090"0"0,-14-10-1939 0 0,-3 0-121 0 0,1-1-1 0 0,-1 1 0 0 0,0-1 1 0 0,1 0-1 0 0,-1 0 0 0 0,1 0 1 0 0,-1 0-1 0 0,0 0 0 0 0,1-1 1 0 0,-1 0-1 0 0,0 1 0 0 0,1-1 1 0 0,-1-1-1 0 0,0 1 1 0 0,0 0-1 0 0,3-3 0 0 0,52-36-112 0 0,-32 21 1883 0 0,-19 42-1718 0 0,-2 5-164 0 0,-2 0-1 0 0,-1 0 1 0 0,-3 50 0 0 0,-16 86-2 0 0,1-31-402 0 0,15-105-801 0 0,1 0 1 0 0,7 49-1 0 0,-6-67 352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4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13823 0 0,'0'0'630'0'0,"2"0"-13"0"0,39-5-217 0 0,-28 4-82 0 0,-1 0-1 0 0,0-1 1 0 0,0-1-1 0 0,-1 0 1 0 0,14-4-1 0 0,-7 1-381 0 0,-12 2-79 0 0,-4 2-1317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4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10135 0 0,'0'0'464'0'0,"28"1"240"0"0,59 4 529 0 0,-59-3-535 0 0,0-1 0 0 0,0 0 0 0 0,44-7-1 0 0,-55 4-1752 0 0,-1-1-1 0 0,0-1 0 0 0,0 0 0 0 0,22-10 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6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6 10135 0 0,'0'0'919'0'0,"-11"-6"3297"0"0,8 9-4194 0 0,-1-1 1 0 0,1 1-1 0 0,0-1 0 0 0,0 1 1 0 0,0 0-1 0 0,0 0 1 0 0,1 1-1 0 0,-1-1 0 0 0,1 0 1 0 0,0 1-1 0 0,0-1 1 0 0,0 1-1 0 0,-2 6 0 0 0,1-3 232 0 0,0 1 0 0 0,1-1-1 0 0,0 1 1 0 0,0 0 0 0 0,1 0 0 0 0,-2 11-1 0 0,5 14-237 0 0,-2-32 63 0 0,0 1 1 0 0,0-1-1 0 0,0 0 0 0 0,0 0 0 0 0,0 0 0 0 0,-1 0 1 0 0,1 0-1 0 0,0 0 0 0 0,-1 0 0 0 0,1 0 0 0 0,-1 0 1 0 0,1 0-1 0 0,-1 0 0 0 0,1 0 0 0 0,-1 0 1 0 0,1 0-1 0 0,-1 0 0 0 0,0 0 0 0 0,0-1 0 0 0,1 1 1 0 0,-1 0-1 0 0,0-1 0 0 0,0 1 0 0 0,-1 1 0 0 0,-3 1-1396 0 0,0 2 912 0 0,4-4 454 0 0,0 0 1 0 0,-1 0-1 0 0,1 0 1 0 0,0 0-1 0 0,0 0 1 0 0,1 0-1 0 0,-1 1 1 0 0,0-1-1 0 0,0 0 1 0 0,-1 3-1 0 0,1 1 129 0 0,0 1 0 0 0,0-1 0 0 0,0 1 0 0 0,0-1 0 0 0,1 0 0 0 0,0 7 0 0 0,-1 6-178 0 0,2-12 0 0 0,4 7 0 0 0,16 32 0 0 0,-19-40 0 0 0,-1-1 0 0 0,1 1 0 0 0,-1 0 0 0 0,0 0 0 0 0,0 0 0 0 0,0 0 0 0 0,0 0 0 0 0,-1 9 0 0 0,0-9 0 0 0,4 119-876 0 0,-3-118 886 0 0,0 0 0 0 0,1-1 0 0 0,-1 0 0 0 0,1 1 0 0 0,0-1 1 0 0,0 0-1 0 0,1 0 0 0 0,5 8 0 0 0,9 23-610 0 0,-10-21-928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6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0 13823 0 0,'0'0'630'0'0,"1"2"-13"0"0,5 4-393 0 0,-5-5-196 0 0,1 2 117 0 0,0-1 0 0 0,0 0 1 0 0,0 1-1 0 0,0 0 0 0 0,-1-1 0 0 0,1 1 1 0 0,-1 0-1 0 0,1 0 0 0 0,-1 0 0 0 0,0 0 0 0 0,0 0 1 0 0,1 6-1 0 0,-3 0 4 0 0,1-5-168 0 0,0 0 0 0 0,-1-1 0 0 0,1 1-1 0 0,-1 0 1 0 0,0 0 0 0 0,-1 0 0 0 0,1-1-1 0 0,0 1 1 0 0,-1 0 0 0 0,0-1 0 0 0,0 0-1 0 0,0 1 1 0 0,0-1 0 0 0,-5 5 0 0 0,-3 5-1061 0 0,-4 5 488 0 0,11-13 579 0 0,-11 22 10 0 0,13-26 76 0 0,1 1 0 0 0,-1-1 0 0 0,0 1-1 0 0,1-1 1 0 0,-1 1 0 0 0,1-1 0 0 0,-1 1-1 0 0,1-1 1 0 0,0 1 0 0 0,-1 0 0 0 0,1-1 0 0 0,0 1-1 0 0,0 0 1 0 0,0-1 0 0 0,1 1 0 0 0,-1-1-1 0 0,0 1 1 0 0,1 0 0 0 0,0 1 0 0 0,0 0 298 0 0,2 11-205 0 0,-1-10-172 0 0,6 8 11 0 0,21 16-5 0 0,-21-22 0 0 0,5 1 0 0 0,-11-8 0 0 0,3 1 0 0 0,26 17 0 0 0,-23-11 0 0 0,-8-5 0 0 0,1 0 0 0 0,0-1 0 0 0,-1 1 0 0 0,1 0 0 0 0,-1 0 0 0 0,1-1 0 0 0,-1 1 0 0 0,1 0 0 0 0,-1 0 0 0 0,1 0 0 0 0,-1 0 0 0 0,0 0 0 0 0,1 0 0 0 0,-1 0 0 0 0,0-1 0 0 0,0 1 0 0 0,0 0 0 0 0,0 0 0 0 0,0 0 0 0 0,0 0 0 0 0,0 0 0 0 0,0 0 0 0 0,0 0 0 0 0,0 0 0 0 0,0 0 0 0 0,-1 0 0 0 0,1 0 0 0 0,0 0 0 0 0,-1 0 0 0 0,0 1 0 0 0,0 1 0 0 0,-28 73-877 0 0,3-6-4491 0 0,23-61 581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7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0 13823 0 0,'0'0'1247'0'0,"-8"9"-998"0"0,-31 34 690 0 0,37-41-430 0 0,1-1-66 0 0,-8 9-266 0 0,2 0-197 0 0,6-6 28 0 0,-4 7-8 0 0,2 0 0 0 0,2 1 0 0 0,-2 5 0 0 0,3-11 0 0 0,4 6 0 0 0,-4-11 0 0 0,1 0 0 0 0,-1 0 0 0 0,0 1 0 0 0,0-1 0 0 0,1 0 0 0 0,-1 0 0 0 0,1 0 0 0 0,-1 0 0 0 0,1 0 0 0 0,-1 0 0 0 0,1 0 0 0 0,0 0 0 0 0,-1 0 0 0 0,1 0 0 0 0,0 0 0 0 0,0 0 0 0 0,1 1 0 0 0,13 15 0 0 0,-12-14 160 0 0,-1 0 0 0 0,1 0 0 0 0,0 0 0 0 0,0 0 0 0 0,0 0 0 0 0,0-1 0 0 0,1 1 0 0 0,4 2 0 0 0,-6-5 283 0 0,-1 1-294 0 0,1 0-243 0 0,0-1 1 0 0,-1 1-1 0 0,1-1 0 0 0,-1 1 1 0 0,1-1-1 0 0,0 0 0 0 0,-1 0 0 0 0,1 0 1 0 0,0 0-1 0 0,-1 0 0 0 0,1 0 1 0 0,0 0-1 0 0,-1-1 0 0 0,1 1 0 0 0,0 0 1 0 0,-1-1-1 0 0,1 1 0 0 0,-1-1 1 0 0,1 0-1 0 0,-1 0 0 0 0,3-1 0 0 0,16-17-5299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7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0,'0'0'1083'0'0,"2"3"-891"0"0,0 0-137 0 0,0 0 1 0 0,1 0-1 0 0,0-1 1 0 0,0 1 0 0 0,-1 0-1 0 0,1-1 1 0 0,1 0-1 0 0,-1 0 1 0 0,0 0-1 0 0,1 0 1 0 0,-1 0-1 0 0,1-1 1 0 0,-1 1-1 0 0,1-1 1 0 0,0 0-1 0 0,-1 0 1 0 0,1 0-1 0 0,5 0 1 0 0,4 0 148 0 0,0-1 1 0 0,1 0-1 0 0,-1-1 1 0 0,16-3-1 0 0,-22 3-882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7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0,'1'2'630'0'0,"21"32"540"0"0,24 51 0 0 0,-28-49-879 0 0,38 56 0 0 0,-51-86-389 0 0,0-1 1 0 0,1 0-1 0 0,-1 0 0 0 0,1 0 0 0 0,10 6 0 0 0,4 3-1279 0 0,-19-13 512 0 0,1-1-126 0 0,8-3-29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8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0 10135 0 0,'0'0'919'0'0,"-10"7"-742"0"0,4-4-33 0 0,0 1 0 0 0,0 1 0 0 0,1-1 0 0 0,0 1 0 0 0,0 0-1 0 0,0 0 1 0 0,1 1 0 0 0,-5 6 0 0 0,-28 52 2007 0 0,15-24-1525 0 0,-19 28-819 0 0,-34 77 0 0 0,74-143-274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8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1 13823 0 0,'0'0'630'0'0,"-2"1"-13"0"0,-81 63-368 0 0,57-40-249 0 0,18-16 0 0 0,7-6 55 0 0,1-1-1 0 0,-1 0 1 0 0,0 0-1 0 0,0 0 1 0 0,1 1-1 0 0,-1-1 0 0 0,1 0 1 0 0,-1 1-1 0 0,1-1 1 0 0,-1 1-1 0 0,1-1 1 0 0,0 0-1 0 0,0 1 1 0 0,0-1-1 0 0,-1 1 1 0 0,2-1-1 0 0,-1 1 0 0 0,0-1 1 0 0,0 0-1 0 0,0 1 1 0 0,1-1-1 0 0,-1 1 1 0 0,0-1-1 0 0,1 0 1 0 0,0 1-1 0 0,-1-1 0 0 0,1 0 1 0 0,0 0-1 0 0,-1 1 1 0 0,1-1-1 0 0,0 0 1 0 0,0 0-1 0 0,0 0 1 0 0,0 0-1 0 0,0 0 1 0 0,3 2-1 0 0,-2-1-13 0 0,6 5-41 0 0,-5-4 0 0 0,0-1 0 0 0,1-1 0 0 0,-1 1 0 0 0,1 0 0 0 0,-1-1 0 0 0,1 1 0 0 0,0-1 0 0 0,0 0 0 0 0,-1-1 0 0 0,1 1 0 0 0,0 0 0 0 0,5-1 0 0 0,-7 0 0 0 0,13 2 2 0 0,-6-3-20 0 0,0-2-30 0 0,4-2-764 0 0,-3 0 304 0 0</inkml:trace>
  <inkml:trace contextRef="#ctx0" brushRef="#br0" timeOffset="1">49 264 11975 0 0,'0'0'1083'0'0,"4"10"-870"0"0,-4-8-150 0 0,1 0 0 0 0,0 0 0 0 0,-1-1 0 0 0,1 1 0 0 0,0 0 0 0 0,0-1 0 0 0,0 1 1 0 0,0-1-1 0 0,0 1 0 0 0,1-1 0 0 0,-1 0 0 0 0,0 1 0 0 0,1-1 0 0 0,-1 0 0 0 0,1 0 0 0 0,2 2 0 0 0,1 0 313 0 0,-4-2-237 0 0,1 1 0 0 0,0-1 0 0 0,0 0 0 0 0,0 0 0 0 0,0 0 0 0 0,0 0 0 0 0,0 0 0 0 0,0 0 0 0 0,0 0 0 0 0,0-1 0 0 0,1 1 0 0 0,-1-1 0 0 0,0 0 0 0 0,0 1-1 0 0,0-1 1 0 0,1 0 0 0 0,-1 0 0 0 0,4-1 0 0 0,-4 1-167 0 0,-1 0 1 0 0,1 0-1 0 0,-1 0 0 0 0,1 0 0 0 0,-1 0 0 0 0,1 0 0 0 0,-1 0 0 0 0,1-1 0 0 0,-1 1 1 0 0,0-1-1 0 0,1 1 0 0 0,-1-1 0 0 0,1 1 0 0 0,-1-1 0 0 0,0 0 0 0 0,0 0 0 0 0,1 1 1 0 0,-1-1-1 0 0,0 0 0 0 0,1-2 0 0 0,3-1-247 0 0,6-2-233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8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15663 0 0,'0'3'719'0'0,"-2"18"-151"0"0,1 0-1 0 0,2 1 1 0 0,3 36-1 0 0,-2-49-502 0 0,-1 1-1 0 0,1-1 0 0 0,1 0 0 0 0,0 0 1 0 0,0 0-1 0 0,1-1 0 0 0,0 1 0 0 0,0-1 0 0 0,1 1 1 0 0,0-2-1 0 0,7 10 0 0 0,-9-14-98 0 0,1 0-1 0 0,0 1 1 0 0,-1-1-1 0 0,1-1 1 0 0,0 1 0 0 0,1-1-1 0 0,-1 1 1 0 0,0-1-1 0 0,1 0 1 0 0,-1-1-1 0 0,1 1 1 0 0,-1-1-1 0 0,1 0 1 0 0,0 0 0 0 0,0 0-1 0 0,-1-1 1 0 0,10 0-1 0 0,-5 0-489 0 0,-1-1-1 0 0,0 0 1 0 0,0-1 0 0 0,0 1-1 0 0,1-2 1 0 0,-2 1-1 0 0,1-1 1 0 0,0 0 0 0 0,10-7-1 0 0,-4 1-499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9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0 13823 0 0,'0'0'630'0'0,"-2"2"-13"0"0,-13 15-575 0 0,2 0 0 0 0,0 2 0 0 0,1-1 0 0 0,1 1 0 0 0,-13 30 0 0 0,-2 1-45 0 0,-3 10-431 0 0,-23 66-1 0 0,40-92-72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09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8287 0 0,'0'0'382'0'0,"18"14"140"0"0,-11-7-181 0 0,0-1 0 0 0,-1 1 0 0 0,0 0 0 0 0,0 1 0 0 0,-1-1 0 0 0,0 1 0 0 0,0 0-1 0 0,6 17 1 0 0,-6-9 273 0 0,0-1-1 0 0,0 2 1 0 0,-2-1 0 0 0,2 18-1 0 0,-3-12-613 0 0,-2-19 0 0 0,0-1 0 0 0,1 1 0 0 0,-1 0 0 0 0,1-1 0 0 0,-1 1 0 0 0,1-1 0 0 0,0 0 0 0 0,0 1 0 0 0,3 3 0 0 0,-4-5 0 0 0,14 25 0 0 0,-13-21 0 0 0,12 14 0 0 0,19 16 443 0 0,-19-21 891 0 0,-8-9-1300 0 0,0-1 0 0 0,-1 1 0 0 0,1 1 0 0 0,-1-1 0 0 0,0 0 0 0 0,-1 1-1 0 0,5 8 1 0 0,-5-9-34 0 0,6 24 0 0 0,-6-19 0 0 0,-1-4 0 0 0,-1-1 0 0 0,0 1 0 0 0,0-1 0 0 0,-1 1 0 0 0,1-1 0 0 0,-1 8 0 0 0,0 47 0 0 0,-5-4 0 0 0,-1 26 0 0 0,-11 38-1896 0 0,16-117 1384 0 0,-6 19-1228 0 0,6-20 208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4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0,'5'14'351'0'0,"-2"1"0"0"0,1 0 0 0 0,-2-1 0 0 0,0 1 0 0 0,-1 0 0 0 0,0 17 0 0 0,3 35 544 0 0,5 25-895 0 0,-7-58 0 0 0,2 0 0 0 0,1 1 0 0 0,12 41 0 0 0,-11-61-860 0 0,-4-9-56 0 0,0-1 1 0 0,0 0-1 0 0,0 1 1 0 0,-1-1-1 0 0,1 9 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1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0,'0'0'919'0'0,"20"2"-299"0"0,-12-1-18 0 0,0 0-1 0 0,0-1 1 0 0,0 0-1 0 0,12-2 1 0 0,-12 1-185 0 0,0 1 0 0 0,0-1 0 0 0,0 1 0 0 0,8 2 0 0 0,41 2 188 0 0,-30-4-602 0 0,64-6-3 0 0,-63 6 146 0 0,-16 0-8693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2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11975 0 0,'0'0'1348'0'0,"-1"8"640"0"0,7 18-1984 0 0,-1 0 0 0 0,-2 1 0 0 0,1 27 0 0 0,-3-46-4 0 0,4 135-1384 0 0,-6-108 1089 0 0,-1-11-3708 0 0,1-15-147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3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0,'0'0'1746'0'0,"3"1"-1257"0"0,4 0-278 0 0,1 1 1 0 0,0 1 0 0 0,-1-1-1 0 0,0 1 1 0 0,0 0-1 0 0,0 1 1 0 0,0 0-1 0 0,8 6 1 0 0,-11-7-128 0 0,-1 0 0 0 0,1 0 0 0 0,0 0 0 0 0,-1 1 0 0 0,0 0 0 0 0,0 0 0 0 0,0 0 1 0 0,0 0-1 0 0,-1 0 0 0 0,0 0 0 0 0,1 1 0 0 0,-2-1 0 0 0,1 1 0 0 0,2 8 0 0 0,-4-12-84 0 0,1 1 0 0 0,-1-1 0 0 0,0 0 0 0 0,0 0 0 0 0,0 0 0 0 0,0 0 0 0 0,0 0 0 0 0,0 0 0 0 0,0 0 0 0 0,0 0 0 0 0,0 0 0 0 0,0 0 0 0 0,0 0 0 0 0,-1 2 0 0 0,-1 2 0 0 0,2-3-31 0 0,0 0 1 0 0,0 0-1 0 0,-1 1 0 0 0,1-1 0 0 0,-1 0 0 0 0,0 0 0 0 0,0 1 0 0 0,0-1 0 0 0,0 0 1 0 0,0 0-1 0 0,0 0 0 0 0,-1 0 0 0 0,1 0 0 0 0,0-1 0 0 0,-1 1 0 0 0,-2 2 1 0 0,0 0-322 0 0,-3 2-245 0 0,-31 28 78 0 0,38-33 555 0 0,-1-1 0 0 0,0 1 0 0 0,1 0 0 0 0,-1 0-1 0 0,1 0 1 0 0,0-1 0 0 0,-1 1 0 0 0,1 0 0 0 0,0 0 0 0 0,-1 0-1 0 0,1 0 1 0 0,0 0 0 0 0,0 0 0 0 0,0 0 0 0 0,0 0 0 0 0,0 0-1 0 0,0 0 1 0 0,0 0 0 0 0,0 0 0 0 0,0-1 0 0 0,0 1 0 0 0,0 0 0 0 0,1 0-1 0 0,-1 0 1 0 0,0 0 0 0 0,1 0 0 0 0,-1 0 0 0 0,1 0 0 0 0,-1-1-1 0 0,1 1 1 0 0,-1 0 0 0 0,1 0 0 0 0,-1-1 0 0 0,1 1 0 0 0,0 0-1 0 0,-1-1 1 0 0,1 1 0 0 0,0-1 0 0 0,0 1 0 0 0,0-1 0 0 0,-1 1-1 0 0,2 0 1 0 0,0 0-470 0 0,4 3 525 0 0,0-1 0 0 0,1 1 1 0 0,0-2-1 0 0,-1 1 0 0 0,1 0 1 0 0,0-1-1 0 0,0-1 0 0 0,0 1 0 0 0,9 0 1 0 0,-10-2-210 0 0,1 1 0 0 0,-1 0 1 0 0,1 1-1 0 0,-1 0 1 0 0,1 0-1 0 0,-1 0 0 0 0,0 0 1 0 0,0 1-1 0 0,0 0 1 0 0,-1 0-1 0 0,11 8 0 0 0,-15-9 88 0 0,1 0 0 0 0,-1 1-1 0 0,1-1 1 0 0,-1 0 0 0 0,0 1-1 0 0,0-1 1 0 0,0 1 0 0 0,0-1-1 0 0,-1 1 1 0 0,1-1 0 0 0,-1 1-1 0 0,1 0 1 0 0,-1-1 0 0 0,0 1-1 0 0,0 0 1 0 0,0-1 0 0 0,0 1-1 0 0,0 0 1 0 0,-1-1 0 0 0,1 1-1 0 0,-2 2 1 0 0,-2 9 68 0 0,0 1-1 0 0,-11 20 1 0 0,8-19-92 0 0,3-8 155 0 0,0 0-1 0 0,0-1 0 0 0,-8 11 1 0 0,-6 8-1270 0 0,10-6-3398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6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11975 0 0,'9'0'1275'0'0,"1"3"-1115"0"0,0-1 0 0 0,0 0-1 0 0,0-1 1 0 0,0-1 0 0 0,0 1 0 0 0,0-1 0 0 0,1-1-1 0 0,-1 0 1 0 0,0 0 0 0 0,0-1 0 0 0,0-1-1 0 0,15-5 1 0 0,-23 8-257 0 0,0-2-1 0 0,0 1 0 0 0,0 0 1 0 0,0 0-1 0 0,0-1 0 0 0,0 1 1 0 0,0-1-1 0 0,-1 1 0 0 0,1-1 1 0 0,0 0-1 0 0,-1 1 1 0 0,1-1-1 0 0,-1 0 0 0 0,0 0 1 0 0,2-3-1 0 0,-2 2-122 0 0,8-13-4351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6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10135 0 0,'0'0'464'0'0,"-7"20"168"0"0,3 7-66 0 0,1-1 0 0 0,1 1 0 0 0,5 52 0 0 0,-2-48 45 0 0,0 0 0 0 0,-6 46-1 0 0,1-38-2003 0 0,2 62-1 0 0,2-72-31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6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10135 0 0,'0'0'919'0'0,"2"0"-759"0"0,34 0 1922 0 0,59-10 0 0 0,-65 8-1066 0 0,-25 2-901 0 0,1 0-1 0 0,0-1 1 0 0,-1 0 0 0 0,1 1-1 0 0,-1-2 1 0 0,1 1 0 0 0,9-4-1 0 0,-14 4-451 0 0,14-4-5102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7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10135 0 0,'0'0'919'0'0,"0"0"-852"0"0,0 0 1 0 0,-1 0-1 0 0,1 0 1 0 0,0 0-1 0 0,-1 0 0 0 0,1 0 1 0 0,0 0-1 0 0,-1 0 0 0 0,1 0 1 0 0,-1 0-1 0 0,1 0 1 0 0,0 0-1 0 0,-1 0 0 0 0,1 0 1 0 0,0 0-1 0 0,-1 1 1 0 0,1-1-1 0 0,0 0 0 0 0,-1 0 1 0 0,1 0-1 0 0,0 0 1 0 0,0 1-1 0 0,-1-1 0 0 0,-3 11 211 0 0,1 0 0 0 0,0 0 0 0 0,0 0 0 0 0,2 1 0 0 0,-2 14 0 0 0,1 0 216 0 0,-8 30 0 0 0,9-54-494 0 0,1 1 0 0 0,0-1 0 0 0,-1 1 0 0 0,0-1 0 0 0,0 0 0 0 0,0 1 0 0 0,0-1 0 0 0,0 0 0 0 0,0 0 0 0 0,0 0 0 0 0,-1 0 0 0 0,-2 4 0 0 0,-2 0 0 0 0,6-5 0 0 0,-1 1 0 0 0,0-1 0 0 0,1 0 0 0 0,-1 1 0 0 0,0-1 0 0 0,0 0 0 0 0,0 0 0 0 0,0 0 0 0 0,0 0 0 0 0,-1 0 0 0 0,1 0 0 0 0,0 0 0 0 0,0 0 0 0 0,-1 0 0 0 0,1-1 0 0 0,0 1 0 0 0,-1 0 0 0 0,-1 0 0 0 0,-3 1 0 0 0,-3 2 0 0 0,7-2 130 0 0,0-1 0 0 0,0-1 0 0 0,0 1 0 0 0,0 0 0 0 0,0 0 0 0 0,0-1 0 0 0,-1 1 0 0 0,1-1 0 0 0,0 0 0 0 0,0 0 0 0 0,-5 0 0 0 0,1 0 193 0 0,7 1-174 0 0,19 32 397 0 0,-19-30-411 0 0,1 1 1 0 0,0-1-1 0 0,0 0 1 0 0,1 1-1 0 0,-1-1 1 0 0,0-1-1 0 0,6 6 1 0 0,4 15-1528 0 0,-7-17 1373 0 0,-1 0 1 0 0,0 1 0 0 0,-1-1 0 0 0,0 1 0 0 0,0 0 0 0 0,0 0 0 0 0,-1 0 0 0 0,0 0 0 0 0,1 11 0 0 0,1 8 32 0 0,-1 36 1 0 0,-2-25-29 0 0,4 11-916 0 0,-5-45 695 0 0,1 1 42 0 0,-1 1-3345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7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 13823 0 0,'0'0'630'0'0,"-6"10"211"0"0,-39 50-816 0 0,22-25-25 0 0,17-25 0 0 0,-1 0 0 0 0,0-1 0 0 0,-13 14 0 0 0,-2 3 1891 0 0,22-25-1742 0 0,1 10-133 0 0,-1-11-16 0 0,0 1 0 0 0,0 0 0 0 0,0-1 0 0 0,0 1 0 0 0,0 0 0 0 0,0-1 0 0 0,1 1 0 0 0,-1 0 0 0 0,0-1 0 0 0,0 1-1 0 0,1-1 1 0 0,-1 1 0 0 0,0 0 0 0 0,1-1 0 0 0,-1 1 0 0 0,1-1 0 0 0,-1 1 0 0 0,1-1 0 0 0,-1 1 0 0 0,1-1 0 0 0,-1 0 0 0 0,1 1 0 0 0,-1-1 0 0 0,1 0 0 0 0,0 1 0 0 0,0-1 0 0 0,1 2 1 0 0,3 2 14 0 0,-1-1 1 0 0,1 0-1 0 0,0 0 0 0 0,0 0 0 0 0,0-1 0 0 0,0 0 1 0 0,0 0-1 0 0,0 0 0 0 0,1 0 0 0 0,-1-1 0 0 0,1 0 1 0 0,5 0-1 0 0,-3 1 230 0 0,7-1 76 0 0,-1 0 0 0 0,1 0 0 0 0,-1-1 0 0 0,18-3 0 0 0,9-6-1337 0 0,-40 8 486 0 0,0 1 1 0 0,1-1-1 0 0,-1 1 0 0 0,0-1 0 0 0,1 0 0 0 0,-1 1 0 0 0,0-1 0 0 0,0 0 1 0 0,0 0-1 0 0,0 0 0 0 0,0 0 0 0 0,0 0 0 0 0,0 0 0 0 0,1-2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8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0 11975 0 0,'0'0'547'0'0,"0"2"-11"0"0,-2 24-482 0 0,-1-1-1 0 0,-1 0 1 0 0,-8 29-1 0 0,-3 18-54 0 0,9-44-714 0 0,3-17-283 0 0,0 0 0 0 0,2 1 0 0 0,-2 15-1 0 0,3-17-2701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8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 11975 0 0,'0'0'1083'0'0,"-2"2"-818"0"0,-5 7-37 0 0,-1 3 216 0 0,-1-2 0 0 0,0 1 0 0 0,-15 12 0 0 0,-17 9-444 0 0,22-12 0 0 0,2-5 0 0 0,10-6 0 0 0,7-9 19 0 0,0 1-1 0 0,-1-1 1 0 0,1 1 0 0 0,0-1-1 0 0,-1 1 1 0 0,1-1-1 0 0,0 1 1 0 0,-1-1 0 0 0,1 1-1 0 0,0-1 1 0 0,0 1-1 0 0,0 0 1 0 0,0-1-1 0 0,-1 1 1 0 0,1-1 0 0 0,0 1-1 0 0,0 0 1 0 0,0-1-1 0 0,0 1 1 0 0,0-1 0 0 0,1 1-1 0 0,-1 0 1 0 0,0-1-1 0 0,0 1 1 0 0,0-1-1 0 0,0 1 1 0 0,1-1 0 0 0,-1 1-1 0 0,0 0 1 0 0,0-1-1 0 0,1 1 1 0 0,2 4 317 0 0,-1-2-277 0 0,0 0 0 0 0,0 0-1 0 0,0 0 1 0 0,0 0 0 0 0,0-1 0 0 0,1 1 0 0 0,-1-1-1 0 0,1 0 1 0 0,0 1 0 0 0,0-1 0 0 0,0-1 0 0 0,0 1-1 0 0,0 0 1 0 0,0-1 0 0 0,0 1 0 0 0,1-1 0 0 0,-1 0-1 0 0,5 1 1 0 0,-4 0-59 0 0,-1 1 3 0 0,21 1-70 0 0,-22-4-270 0 0,24-3-2091 0 0,-18 1 668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4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 8287 0 0,'-2'9'215'0'0,"1"0"0"0"0,-1 0-1 0 0,-1 0 1 0 0,1 0 0 0 0,-2-1-1 0 0,1 1 1 0 0,-7 11 0 0 0,-9 23 915 0 0,6-1-759 0 0,2 1 0 0 0,2 0-1 0 0,1 0 1 0 0,3 1 0 0 0,0 45-1 0 0,5-53-89 0 0,1 0 1 0 0,2-1-1 0 0,2 1 0 0 0,1-1 0 0 0,2 0 0 0 0,20 56 0 0 0,-7-47-4493 0 0,-12-22-560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9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1 209 11975 0 0,'9'4'1083'0'0,"2"0"-799"0"0,0 1-1 0 0,1-1 1 0 0,-1-1 0 0 0,1 0-1 0 0,0-1 1 0 0,-1 0 0 0 0,21 0-1 0 0,-29-2-943 0 0,1 0 1 0 0,-1-1-1 0 0,0 1 0 0 0,0-1 0 0 0,1 0 0 0 0,-1 0 1 0 0,3-2-1 0 0</inkml:trace>
  <inkml:trace contextRef="#ctx0" brushRef="#br0" timeOffset="1">349 1 13823 0 0,'0'0'630'0'0,"9"7"211"0"0,59 78 632 0 0,-51-66-499 0 0,15 24 0 0 0,-21-27-845 0 0,1-1-1 0 0,1 0 1 0 0,0 0 0 0 0,26 20 0 0 0,-25-27-1481 0 0,-6-5-3642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9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0 11975 0 0,'-5'2'125'0'0,"0"0"-1"0"0,1 0 0 0 0,-1 0 0 0 0,1 1 0 0 0,0-1 1 0 0,0 1-1 0 0,0 0 0 0 0,0 0 0 0 0,0 1 0 0 0,1-1 1 0 0,0 1-1 0 0,-1 0 0 0 0,-3 5 0 0 0,-4 9 438 0 0,-18 36 0 0 0,13-24-89 0 0,12-24-467 0 0,-8 17-3 0 0,0 1 1 0 0,-10 26-1 0 0,17-22-5281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19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0 11975 0 0,'0'0'1083'0'0,"-2"2"-891"0"0,-74 65 2813 0 0,-1 1-1885 0 0,75-67-1120 0 0,0 0 0 0 0,0 0 0 0 0,1 0 0 0 0,-1 0 0 0 0,1 0 0 0 0,-1 0 0 0 0,1 1 0 0 0,0-1 0 0 0,-1 0 0 0 0,1 1 0 0 0,0-1 0 0 0,0 1 0 0 0,-1 1 0 0 0,-9 16 0 0 0,8-18 0 0 0,3 0 0 0 0,-1-1 0 0 0,1 0 0 0 0,-1 1 0 0 0,1-1 0 0 0,-1 1 0 0 0,1-1 0 0 0,-1 0 0 0 0,1 1 0 0 0,-1-1 0 0 0,1 1 0 0 0,-1 0 0 0 0,1-1 0 0 0,0 1 0 0 0,-1-1 0 0 0,1 1 0 0 0,0 0 0 0 0,0-1 0 0 0,-1 1 0 0 0,1-1 0 0 0,0 1 0 0 0,0 0 0 0 0,0-1 0 0 0,0 1 0 0 0,0 1 0 0 0,-1 0 0 0 0,1 0 0 0 0,0 0 0 0 0,1 1 0 0 0,-1-1 0 0 0,0 0 0 0 0,0 0 0 0 0,1 0 0 0 0,-1 0 0 0 0,1 0 0 0 0,0 0 0 0 0,0 0 0 0 0,0 0 0 0 0,0 0 0 0 0,0 0 0 0 0,0-1 0 0 0,0 1 0 0 0,0 0 0 0 0,1-1 0 0 0,2 3 0 0 0,-2-1 0 0 0,1-1 0 0 0,-1 0 0 0 0,1-1 0 0 0,-1 1 0 0 0,1 0 0 0 0,0-1 0 0 0,0 1 0 0 0,-1-1 0 0 0,1 0 0 0 0,0 0 0 0 0,0 0 0 0 0,0 0 0 0 0,1-1 0 0 0,-1 1 0 0 0,0-1 0 0 0,0 0 0 0 0,0 0 0 0 0,0 0 0 0 0,4-1 0 0 0,25-8-64 0 0,-30 8-273 0 0,18-10-5102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0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0 235 11975 0 0,'0'0'1083'0'0,"8"9"-870"0"0,-5-7-194 0 0,0 1 117 0 0,0 0-1 0 0,1 0 1 0 0,-1 0 0 0 0,1-1 0 0 0,-1 0 0 0 0,1 1 0 0 0,0-1-1 0 0,0-1 1 0 0,0 1 0 0 0,0-1 0 0 0,0 1 0 0 0,1-1 0 0 0,-1 0-1 0 0,5 0 1 0 0,-6 0-332 0 0,0-1-1 0 0,-1 1 0 0 0,1-1 1 0 0,0 0-1 0 0,0 1 1 0 0,0-1-1 0 0,0-1 0 0 0,-1 1 1 0 0,1 0-1 0 0,0-1 1 0 0,0 1-1 0 0,-1-1 1 0 0,1 0-1 0 0,0 0 0 0 0,4-2 1 0 0,-2 0-871 0 0,8-4-3705 0 0</inkml:trace>
  <inkml:trace contextRef="#ctx0" brushRef="#br0" timeOffset="1">434 1 13823 0 0,'-19'18'575'0'0,"16"-15"-483"0"0,-1 0 0 0 0,1 0 0 0 0,0 1 0 0 0,0-1 1 0 0,0 1-1 0 0,0-1 0 0 0,1 1 0 0 0,-1 0 0 0 0,-1 5 0 0 0,-10 23 126 0 0,6-14 330 0 0,-9 28 1 0 0,15-40-477 0 0,1 0 1 0 0,0 0-1 0 0,0 0 1 0 0,0 0 0 0 0,1 0-1 0 0,0 0 1 0 0,0 0-1 0 0,0 0 1 0 0,2 8-1 0 0,2 2 1 0 0,0 0-1 0 0,0 0 0 0 0,2 0 1 0 0,0-1-1 0 0,0 1 1 0 0,10 14-1 0 0,-15-29 379 0 0,7 19-1321 0 0,-10-14 854 0 0,-3 2 16 0 0,5-7-25 0 0,-1 0 0 0 0,0 0-1 0 0,0 0 1 0 0,0-1 0 0 0,0 1 0 0 0,0 0-1 0 0,0 0 1 0 0,0 0 0 0 0,-1-1-1 0 0,1 1 1 0 0,0-1 0 0 0,0 1 0 0 0,0-1-1 0 0,-1 1 1 0 0,1-1 0 0 0,0 0-1 0 0,-1 0 1 0 0,1 1 0 0 0,0-1 0 0 0,-1 0-1 0 0,1 0 1 0 0,0 0 0 0 0,-1 0-1 0 0,0-1 1 0 0,-4 1-273 0 0,-46-1-2036 0 0,30-3-1784 0 0,10-1-220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0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2759 0 0,'20'-13'120'0'0,"-8"4"32"0"0,1-1-152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1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0,'0'0'1083'0'0,"1"1"-891"0"0,4 3-5 0 0,0 0 1 0 0,0 1 0 0 0,-1-1-1 0 0,0 1 1 0 0,0 0-1 0 0,0 0 1 0 0,-1 0-1 0 0,1 0 1 0 0,-1 1-1 0 0,-1-1 1 0 0,1 1-1 0 0,-1 0 1 0 0,0 0-1 0 0,0 0 1 0 0,0 0-1 0 0,-1 0 1 0 0,0 0-1 0 0,0 0 1 0 0,-1 1-1 0 0,0-1 1 0 0,-1 10-1 0 0,-4 25-323 0 0,3-31 304 0 0,0 0 0 0 0,1 0 0 0 0,0 0 0 0 0,0 0 0 0 0,1 0 0 0 0,1 0 0 0 0,-1 0 0 0 0,2 0 0 0 0,-1 0 0 0 0,1 0 0 0 0,1 0 0 0 0,6 15 0 0 0,-9-23-168 0 0,1-1 0 0 0,0 1 0 0 0,-1 0 0 0 0,1 0 0 0 0,0 0 0 0 0,0-1 0 0 0,1 1 0 0 0,-1 0 0 0 0,0-1 0 0 0,0 1 0 0 0,3 1 0 0 0,1 2 0 0 0,-1-1 0 0 0,3 4 0 0 0,11 0 0 0 0,-12-4 0 0 0,-4-3 0 0 0,1 0 0 0 0,0 1 0 0 0,-1-1 0 0 0,1 0 0 0 0,0 0 0 0 0,0-1 0 0 0,0 1 0 0 0,0 0 0 0 0,3-1 0 0 0,19 4 0 0 0,-15-2 0 0 0,0-1 0 0 0,1 2 0 0 0,-1-1 0 0 0,-1 1 0 0 0,13 6 0 0 0,-21-9 0 0 0,1 1 0 0 0,-1 0 0 0 0,1 0 0 0 0,-1 1 0 0 0,1-1 0 0 0,-1 0 0 0 0,1 0 0 0 0,-1 1 0 0 0,0-1 0 0 0,0 1 0 0 0,0-1 0 0 0,0 1 0 0 0,0-1 0 0 0,1 4 0 0 0,-2 3 209 0 0,-1-1-1 0 0,0 1 1 0 0,-1-1-1 0 0,0 1 0 0 0,0-1 1 0 0,-3 8-1 0 0,0-2 216 0 0,-52 143-259 0 0,33-54-92 0 0,16-64-801 0 0,-19 57-1 0 0,27-93 287 0 0,-13 17 204 0 0,12-17 59 0 0,-7 4-1658 0 0,2-5 645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1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11975 0 0,'0'0'528'0'0,"9"-1"112"0"0,2 1-512 0 0,-1-2-128 0 0,1-1 0 0 0,0 0 440 0 0,-1 0 56 0 0,4 0 16 0 0,-3 0 96 0 0,1 0-608 0 0,-3 2 0 0 0,5-6 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2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0,'1'8'1079'0'0,"42"418"2869"0"0,28 961-5775 0 0,-26-763 3598 0 0,-30-464-1550 0 0,17 95-1406 0 0,-5-60 378 0 0,-21-161 548 0 0,-4-25-68 0 0,-1 0 0 0 0,0 0 0 0 0,0 1 0 0 0,-1 9 0 0 0,1-11-2551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24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334 242 4607 0 0,'-70'7'448'0'0,"55"-8"-448"0"0,2 1 0 0 0,-1-1 0 0 0,1-1 0 0 0,0 0 0 0 0,-15-4 0 0 0,20 4 132 0 0,-1 0 0 0 0,0 1-1 0 0,0 0 1 0 0,-15 1 0 0 0,15 0 31 0 0,1 0-1 0 0,-1-1 1 0 0,1 0 0 0 0,-10-2-1 0 0,-18 1 889 0 0,26 1 52 0 0,-1-1 1656 0 0,23-2-1016 0 0,103-15 401 0 0,-29 8-2127 0 0,251-27 409 0 0,123 7 1323 0 0,252-10-1893 0 0,910 34 144 0 0,-925-27 1285 0 0,-402 11-2498 0 0,238 11 3024 0 0,-132 48-1640 0 0,-135-10-177 0 0,10-13 6 0 0,-229-16 0 0 0,49-9 0 0 0,-50 6 0 0 0,-5-10-64 0 0,-41 15-273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54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4 101 6447 0 0,'0'0'298'0'0,"-2"-12"90"0"0,1 3 3545 0 0,1 10-3784 0 0,1 4 1750 0 0,0-5-1750 0 0,0 1-148 0 0,1 0 0 0 0,-1 0-1 0 0,0 0 1 0 0,0 0 0 0 0,1-1-1 0 0,-1 1 1 0 0,0-1 0 0 0,1 1 0 0 0,-1-1-1 0 0,0 1 1 0 0,1-1 0 0 0,-1 0-1 0 0,1 1 1 0 0,-1-1 0 0 0,1 0-1 0 0,-1 0 1 0 0,1 0 0 0 0,-1 0 0 0 0,1-1-1 0 0,-1 1 1 0 0,1 0 0 0 0,1-1-1 0 0,-1 0 0 0 0,-1 0 0 0 0,0 1 0 0 0,1-1 0 0 0,-1 1 0 0 0,1-1 0 0 0,-1 1 0 0 0,1-1 0 0 0,0 1 0 0 0,-1 0 0 0 0,1 0 0 0 0,-1 0 0 0 0,1 0 0 0 0,-1 0 0 0 0,1 0 0 0 0,1 1 0 0 0,9 0 0 0 0,2-5 0 0 0,58 8 0 0 0,-69-5 63 0 0,-1 0 0 0 0,0 0 0 0 0,1 0 0 0 0,-1 0 0 0 0,1 0 0 0 0,-1 0 0 0 0,0-1 0 0 0,0 1 0 0 0,0-1 0 0 0,3-2-1 0 0,19-12 686 0 0,-7 9-156 0 0,-9 4-576 0 0,-7 3-16 0 0,0 0 0 0 0,0 0 0 0 0,0 1 0 0 0,0-1 0 0 0,0 0 0 0 0,0 0 0 0 0,0 1 0 0 0,-1-1 0 0 0,1 0 0 0 0,0 1 0 0 0,0-1 0 0 0,0 1 0 0 0,-1-1 0 0 0,1 1 0 0 0,0-1 0 0 0,-1 1 0 0 0,2 1 0 0 0,-2-2 0 0 0,1 0 0 0 0,-1 0 0 0 0,0 1 0 0 0,0-1 0 0 0,0 0 0 0 0,0 0 0 0 0,0 0 0 0 0,1 0 0 0 0,-1 0 0 0 0,0 0 0 0 0,0 0 0 0 0,0 0 0 0 0,0 0 0 0 0,1 0 0 0 0,-1 1 0 0 0,0-1 0 0 0,0 0 0 0 0,0 0 0 0 0,1 0 0 0 0,-1 0 0 0 0,0 0 0 0 0,0 0 0 0 0,0 0 0 0 0,0 0 0 0 0,1 0 0 0 0,-1-1 0 0 0,0 1 0 0 0,0 0 0 0 0,0 0 0 0 0,0 0 0 0 0,1 0 0 0 0,-1 0 0 0 0,0 0 0 0 0,0 0 0 0 0,0 0 0 0 0,0 0 0 0 0,1 0 0 0 0,-1-1 0 0 0,0 1 0 0 0,0 0 0 0 0,1 0 0 0 0,0-1 0 0 0,0 1 0 0 0,0 0 0 0 0,-1 0 0 0 0,1 0 0 0 0,0-1 0 0 0,0 1 0 0 0,0 0 0 0 0,0 0 0 0 0,0 0 0 0 0,0 1 0 0 0,-1-1 0 0 0,1 0 0 0 0,0 0 0 0 0,0 0 0 0 0,0 1 0 0 0,0-1 0 0 0,0 0 0 0 0,-1 1 0 0 0,1-1 0 0 0,1 1 0 0 0,-2 0 0 0 0,1-1 0 0 0,-1 0 0 0 0,1 1 0 0 0,-1-1 0 0 0,0 0 0 0 0,1 0 0 0 0,-1 1 0 0 0,1-1 0 0 0,-1 0 0 0 0,1 0 0 0 0,-1 0 0 0 0,1 0 0 0 0,-1 0 0 0 0,1 0 0 0 0,-1 0 0 0 0,1 0 0 0 0,-1 0 0 0 0,1 0 0 0 0,-1 0 0 0 0,1 0 0 0 0,-1 0 0 0 0,1 0 0 0 0,-1 0 0 0 0,1 0 0 0 0,-1 0 0 0 0,0-1 0 0 0,1 1 0 0 0,0 0 0 0 0,0 0 0 0 0,0-1 0 0 0,0 1 0 0 0,0 0 0 0 0,0 0 0 0 0,0 0 0 0 0,0 1 0 0 0,0-1 0 0 0,0 0 0 0 0,0 0 0 0 0,0 0 0 0 0,0 1 0 0 0,0-1 0 0 0,0 0 0 0 0,0 1 0 0 0,-1-1 0 0 0,1 1 0 0 0,0-1 0 0 0,0 1 0 0 0,0 0 0 0 0,-1-1 0 0 0,1 1 0 0 0,0 0 0 0 0,1 1 0 0 0,4 2 0 0 0,-6-3 0 0 0,0-1 0 0 0,1 0 0 0 0,-1 0 0 0 0,0 1 0 0 0,1-1 0 0 0,-1 0 0 0 0,0 0 0 0 0,1 0 0 0 0,-1 0 0 0 0,1 0 0 0 0,-1 1 0 0 0,0-1 0 0 0,1 0 0 0 0,-1 0 0 0 0,1 0 0 0 0,-1 0 0 0 0,0 0 0 0 0,1 0 0 0 0,-1 0 0 0 0,1-1 0 0 0,-1 1 0 0 0,0 0 0 0 0,1 0 0 0 0,-1 0 0 0 0,1 0 0 0 0,-1 0 0 0 0,0-1 0 0 0,1 1 0 0 0,-1 0 0 0 0,0 0 0 0 0,1 0 0 0 0,-1-1 0 0 0,0 1 0 0 0,1 0 0 0 0,-1-1 0 0 0,0 1 0 0 0,0 0 0 0 0,1-1 0 0 0,-1 1 0 0 0,0 0 0 0 0,0-1 0 0 0,1 0 0 0 0,-1 1 0 0 0,0 0 0 0 0,1-1 0 0 0,-1 1 0 0 0,1-1 0 0 0,-1 1 0 0 0,1 0 0 0 0,-1-1 0 0 0,1 1 0 0 0,0 0 0 0 0,-1-1 0 0 0,1 1 0 0 0,0 0 0 0 0,-1 0 0 0 0,1 0 0 0 0,0 0 0 0 0,-1 0 0 0 0,1 0 0 0 0,-1 0 0 0 0,1 0 0 0 0,0 0 0 0 0,-1 0 0 0 0,1 0 0 0 0,0 0 0 0 0,-1 0 0 0 0,1 0 0 0 0,0 0 0 0 0,-1 1 0 0 0,1-1 0 0 0,0 0 0 0 0,0 1 0 0 0,0-1 0 0 0,-1 1 0 0 0,1-1 0 0 0,-1 0 0 0 0,0 0 0 0 0,1 1 0 0 0,-1-1 0 0 0,1 0 0 0 0,-1 0 0 0 0,1 0 0 0 0,-1 0 0 0 0,1 0 0 0 0,0 0 0 0 0,-1 0 0 0 0,1 0 0 0 0,-1 0 0 0 0,1 0 0 0 0,-1 0 0 0 0,1 0 0 0 0,-1 0 0 0 0,1 0 0 0 0,-1 0 0 0 0,1-1 0 0 0,1-1 0 0 0,-2 2 0 0 0,1-1 0 0 0,-1 1 0 0 0,0-1 0 0 0,1 1 0 0 0,-1-1 0 0 0,1 1 0 0 0,-1-1 0 0 0,0 1 0 0 0,1-1 0 0 0,-1 1 0 0 0,1-1 0 0 0,0 1 0 0 0,-1 0 0 0 0,1-1 0 0 0,-1 1 0 0 0,1 0 0 0 0,-1 0 0 0 0,1 0 0 0 0,0-1 0 0 0,-1 1 0 0 0,1 0 0 0 0,0 0 0 0 0,-1 0 0 0 0,1 0 0 0 0,0 0 0 0 0,-1 0 0 0 0,1 0 0 0 0,-1 0 0 0 0,1 0 0 0 0,0 0 0 0 0,-1 0 0 0 0,1 1 0 0 0,0-1 0 0 0,-1 0 0 0 0,1 0 0 0 0,-1 1 0 0 0,1-1 0 0 0,-1 0 0 0 0,2 1 0 0 0,0 0 0 0 0,0 0 0 0 0,12-5 0 0 0,14 8 0 0 0,3-5 0 0 0,-28 1 0 0 0,0 1 0 0 0,0-1 0 0 0,0 0 0 0 0,0 0 0 0 0,0-1 0 0 0,6 0 0 0 0,-8 0 0 0 0,0 1 0 0 0,1-1 0 0 0,-1 0 0 0 0,0 0 0 0 0,0 1 0 0 0,0-1 0 0 0,0 0 0 0 0,0 0 0 0 0,0 0 0 0 0,0 0 0 0 0,0 0 0 0 0,1-2 0 0 0,7-6 0 0 0,-9 8 0 0 0,1 1 0 0 0,-1-1 0 0 0,1 1 0 0 0,-1 0 0 0 0,1-1 0 0 0,-1 1 0 0 0,1-1 0 0 0,-1 1 0 0 0,1 0 0 0 0,-1 0 0 0 0,1-1 0 0 0,-1 1 0 0 0,1 0 0 0 0,-1 0 0 0 0,1 0 0 0 0,0-1 0 0 0,-1 1 0 0 0,1 0 0 0 0,0 0 0 0 0,-1 0 0 0 0,1 0 0 0 0,-1 0 0 0 0,1 0 0 0 0,0 0 0 0 0,-1 1 0 0 0,1-1 0 0 0,-1 0 0 0 0,1 0 0 0 0,0 0 0 0 0,-1 0 0 0 0,1 1 0 0 0,-1-1 0 0 0,1 0 0 0 0,-1 1 0 0 0,1-1 0 0 0,-1 0 0 0 0,1 1 0 0 0,1 1 0 0 0,13 2 0 0 0,-8-4 0 0 0,-4-1 0 0 0,-1 0 0 0 0,1 1 0 0 0,-1-1 0 0 0,1 1 0 0 0,-1-1 0 0 0,1 1 0 0 0,-1 0 0 0 0,1 0 0 0 0,-1 0 0 0 0,1 0 0 0 0,0 1 0 0 0,3 0 0 0 0,20 1 0 0 0,-14-2 0 0 0,0-1 0 0 0,0 0 0 0 0,0-1 0 0 0,18-5 0 0 0,-23 3 0 0 0,1-3 0 0 0,1 0-127 0 0,-4 12-289 0 0,-3-3 130 0 0,-4-4 41 0 0,-1 0-1 0 0,1 1 1 0 0,-1-1 0 0 0,1 0-1 0 0,-1 1 1 0 0,0 0-1 0 0,-5-3 1 0 0,8 4 244 0 0,-10-5-1022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5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0,'20'16'1096'0'0,"-9"-1"-993"0"0,-1 2-1 0 0,-1-1 1 0 0,0 1-1 0 0,-1 0 0 0 0,-1 1 1 0 0,-1 0-1 0 0,0 0 1 0 0,-2 0-1 0 0,4 26 0 0 0,-2 0 240 0 0,-3-1-1 0 0,-3 87 0 0 0,-17 16-3990 0 0,16-137-486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55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10135 0 0,'-1'1'31'0'0,"1"-1"0"0"0,0 1-1 0 0,-1-1 1 0 0,1 0 0 0 0,0 1-1 0 0,0-1 1 0 0,-1 1 0 0 0,1-1-1 0 0,0 1 1 0 0,0-1 0 0 0,0 1-1 0 0,0-1 1 0 0,0 1 0 0 0,0-1-1 0 0,-1 1 1 0 0,1-1 0 0 0,0 1-1 0 0,0-1 1 0 0,1 1 0 0 0,-1-1-1 0 0,0 1 1 0 0,0-1 0 0 0,0 1-1 0 0,0-1 1 0 0,0 1 0 0 0,0-1-1 0 0,1 1 1 0 0,-1-1 0 0 0,0 1 0 0 0,0-1-1 0 0,1 1 1 0 0,-1-1 0 0 0,0 1-1 0 0,1-1 1 0 0,-1 0 0 0 0,1 1-1 0 0,-1-1 1 0 0,0 0 0 0 0,1 1-1 0 0,-1-1 1 0 0,2 1 0 0 0,21 4 705 0 0,-18-4-225 0 0,-2 0-464 0 0,0 0 0 0 0,0 0 0 0 0,1 0-1 0 0,-1 0 1 0 0,0 1 0 0 0,0-1 0 0 0,0 1-1 0 0,0 0 1 0 0,0 0 0 0 0,-1 0 0 0 0,1 0 0 0 0,4 5-1 0 0,-6-6 57 0 0,0 1 0 0 0,0-1-1 0 0,0 1 1 0 0,0-1 0 0 0,0 1-1 0 0,1-1 1 0 0,-1 0-1 0 0,1 0 1 0 0,-1 0 0 0 0,2 1-1 0 0,14 13 817 0 0,2 11-1320 0 0,-20-25 324 0 0,1 0 0 0 0,-1 1 0 0 0,0-1 0 0 0,1 0 0 0 0,-1 0 0 0 0,1 1 0 0 0,0-1 0 0 0,-1 1 0 0 0,1-1 0 0 0,0 0 0 0 0,0 3 0 0 0,-6 16-590 0 0,2-14 276 0 0,-1-1 0 0 0,0 1 0 0 0,0-1 1 0 0,-7 5-1 0 0,7-5 297 0 0,5-5 94 0 0,-1 0 0 0 0,1 1 0 0 0,0-1 0 0 0,0 0 0 0 0,-1 1 0 0 0,1-1 0 0 0,0 0 0 0 0,-1 0 0 0 0,1 1 0 0 0,-1-1 0 0 0,1 0 0 0 0,0 0 0 0 0,-1 0 0 0 0,1 0 0 0 0,-1 1 0 0 0,1-1 0 0 0,0 0 0 0 0,-1 0 0 0 0,1 0 0 0 0,-1 0 0 0 0,1 0 0 0 0,-1 0 0 0 0,1 0 0 0 0,0 0 0 0 0,-1 0 0 0 0,1 0 0 0 0,-1 0 0 0 0,1 0 0 0 0,0-1 0 0 0,-1 1 0 0 0,1 0 0 0 0,-1 0 0 0 0,1 0 0 0 0,-1-1 0 0 0,1 1 0 0 0,0 0 0 0 0,-1 0 0 0 0,1 0 0 0 0,0-1 0 0 0,0 1 0 0 0,0 0 0 0 0,-1 0 0 0 0,1 0 0 0 0,0 0 0 0 0,0 0 0 0 0,-1 0 0 0 0,1 0 0 0 0,0 0 0 0 0,-1 0 0 0 0,1 0 0 0 0,0 0 0 0 0,0 0 0 0 0,-1 0 0 0 0,1 0 0 0 0,0 0 0 0 0,0 0 0 0 0,-1 0 0 0 0,1 0 0 0 0,0 0 0 0 0,0 0 0 0 0,-1 0 0 0 0,1 0 0 0 0,0 1 0 0 0,0-1 0 0 0,0 0 0 0 0,-1 0 0 0 0,1 0 0 0 0,0 0 0 0 0,0 1 0 0 0,-1-1 0 0 0,-27 36 0 0 0,20-26 196 0 0,8-8 1435 0 0,21 3-26 0 0,-10-16-1258 0 0,-2 1-157 0 0,-9 10-188 0 0,0 0 0 0 0,0 0 0 0 0,1 0 0 0 0,-1 0 0 0 0,0-1 0 0 0,1 1 0 0 0,-1 0 0 0 0,0 0 1 0 0,0 0-1 0 0,1 0 0 0 0,-1 0 0 0 0,0 0 0 0 0,1 0 0 0 0,-1 0 0 0 0,0 0 0 0 0,1 0 0 0 0,-1 0 0 0 0,0 0 0 0 0,0 1 0 0 0,1-1 0 0 0,-1 0 0 0 0,0 0 0 0 0,1 0 0 0 0,-1 0 0 0 0,0 0 0 0 0,0 1 0 0 0,1-1 0 0 0,-1 0 0 0 0,0 0 0 0 0,0 0 0 0 0,0 1 0 0 0,1-1 0 0 0,-1 0 0 0 0,0 1 0 0 0,3 1-2 0 0,0 1 0 0 0,0-1 0 0 0,0 1 0 0 0,0-1 0 0 0,0 0 0 0 0,0 0 0 0 0,1-1 0 0 0,-1 1 0 0 0,0-1 0 0 0,1 0 0 0 0,0 1 0 0 0,6 0 0 0 0,-9-2 2 0 0,0 1 0 0 0,0-1-1 0 0,0 0 1 0 0,0 0-1 0 0,1 1 1 0 0,-1-1 0 0 0,0 0-1 0 0,0 0 1 0 0,0 0-1 0 0,1 0 1 0 0,-1 0 0 0 0,0-1-1 0 0,0 1 1 0 0,0 0 0 0 0,2-1-1 0 0,9-3-160 0 0,-11 4-537 0 0,2 0-257 0 0,8 1-58 0 0,-8-1-12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58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6447 0 0,'0'0'2640'0'0,"-5"8"3600"0"0,3 42-6240 0 0,1 4-1929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0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38 6447 0 0,'0'0'586'0'0,"0"-2"-486"0"0,-3-25-90 0 0,2 19-10 0 0,0 13 3480 0 0,7 19 107 0 0,6 99-2470 0 0,-11-75-1117 0 0,5-13-3432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7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6447 0 0,'0'0'1619'0'0,"8"-2"-667"0"0,-6 2-920 0 0,0 0 0 0 0,-1-1 0 0 0,1 1 0 0 0,0 0 0 0 0,0-1 0 0 0,-1 0-1 0 0,1 0 1 0 0,0 1 0 0 0,-1-1 0 0 0,1 0 0 0 0,0 0 0 0 0,-1 0 0 0 0,0-1 0 0 0,1 1 0 0 0,-1 0 0 0 0,0 0 0 0 0,3-3-1 0 0,-4 3-10 0 0,0 1-1 0 0,0 0 0 0 0,0-1 0 0 0,1 1 1 0 0,-1-1-1 0 0,0 1 0 0 0,0 0 0 0 0,1 0 0 0 0,-1-1 1 0 0,0 1-1 0 0,1 0 0 0 0,-1-1 0 0 0,0 1 0 0 0,1 0 1 0 0,-1 0-1 0 0,0 0 0 0 0,1-1 0 0 0,-1 1 1 0 0,0 0-1 0 0,1 0 0 0 0,-1 0 0 0 0,1 0 0 0 0,-1 0 1 0 0,0 0-1 0 0,1 0 0 0 0,-1 0 0 0 0,1 0 0 0 0,-1 0 1 0 0,1 0-1 0 0,-1 0 0 0 0,0 0 0 0 0,1 0 1 0 0,-1 0-1 0 0,1 0 0 0 0,-1 0 0 0 0,0 0 0 0 0,1 1 1 0 0,-1-1-1 0 0,0 0 0 0 0,1 0 0 0 0,-1 0 0 0 0,0 1 1 0 0,1-1-1 0 0,-1 0 0 0 0,0 1 0 0 0,1-1 1 0 0,-1 0-1 0 0,0 1 0 0 0,0-1 0 0 0,1 1 0 0 0,10 6 132 0 0,1 0 0 0 0,1 0 0 0 0,13 5 0 0 0,-24-11-152 0 0,0 0 0 0 0,-1-1 0 0 0,1 1 0 0 0,0-1 0 0 0,0 1 0 0 0,0-1 0 0 0,0 0 0 0 0,0 0 0 0 0,0 0 0 0 0,0 0 0 0 0,-1 0 0 0 0,4-1 0 0 0,17 0 0 0 0,-21 1 17 0 0,0 0-1 0 0,0 0 1 0 0,0-1-1 0 0,0 1 1 0 0,0 0-1 0 0,0-1 1 0 0,0 1-1 0 0,-1-1 1 0 0,1 1-1 0 0,0-1 1 0 0,0 1-1 0 0,0-1 1 0 0,-1 1-1 0 0,1-1 1 0 0,0 0-1 0 0,-1 1 1 0 0,1-1-1 0 0,0 0 1 0 0,-1 0-1 0 0,1 0 0 0 0,-1 1 1 0 0,1-1-1 0 0,-1-1 1 0 0,1 1 30 0 0,-1 1-15 0 0,0 0-1 0 0,1 0 1 0 0,-1 0 0 0 0,0-1-1 0 0,1 1 1 0 0,-1 0-1 0 0,1 0 1 0 0,-1 0 0 0 0,0 0-1 0 0,1 0 1 0 0,-1 0 0 0 0,1 0-1 0 0,-1 0 1 0 0,0 0 0 0 0,1 0-1 0 0,-1 0 1 0 0,0 1 0 0 0,1-1-1 0 0,-1 0 1 0 0,0 0 0 0 0,1 0-1 0 0,-1 0 1 0 0,0 0-1 0 0,1 1 1 0 0,-1-1 0 0 0,0 0-1 0 0,1 0 1 0 0,-1 1 0 0 0,0-1-1 0 0,0 0 1 0 0,1 0 0 0 0,-1 1-1 0 0,0-1 1 0 0,1 1-1 0 0,13 8 467 0 0,-5-7-499 0 0,1 0 0 0 0,-1-1 0 0 0,0 0-1 0 0,0 0 1 0 0,14-2 0 0 0,-2 2 80 0 0,31 10-19 0 0,-41-8-68 0 0,-1 0-1 0 0,1-1 1 0 0,-1 0 0 0 0,1 0-1 0 0,0-1 1 0 0,0-1-1 0 0,-1 0 1 0 0,21-3-1 0 0,-24 1 7 0 0,-1 0 0 0 0,1-1 0 0 0,-1-1 0 0 0,0 1 0 0 0,7-5 0 0 0,12-7 78 0 0,-23 14-27 0 0,-1 0 1 0 0,0 0-1 0 0,1 1 0 0 0,-1-1 0 0 0,0 0 0 0 0,1 1 0 0 0,-1-1 0 0 0,1 1 0 0 0,-1-1 0 0 0,1 1 1 0 0,-1 0-1 0 0,1 0 0 0 0,-1 0 0 0 0,1 0 0 0 0,0 0 0 0 0,-1 0 0 0 0,1 0 0 0 0,-1 0 1 0 0,1 0-1 0 0,-1 1 0 0 0,1-1 0 0 0,-1 1 0 0 0,1-1 0 0 0,-1 1 0 0 0,1 0 0 0 0,-1-1 1 0 0,0 1-1 0 0,1 0 0 0 0,-1 0 0 0 0,2 2 0 0 0,7 3 191 0 0,-4-3-229 0 0,0 0 0 0 0,1 0 0 0 0,-1-1 0 0 0,1 1 0 0 0,0-1 0 0 0,-1-1 0 0 0,1 1 0 0 0,0-1 0 0 0,0-1 0 0 0,0 1 0 0 0,0-1 0 0 0,0 0 0 0 0,0-1 0 0 0,9-1 0 0 0,18 0-11 0 0,-27 2 0 0 0,1 0 0 0 0,-1 0 0 0 0,1-1 0 0 0,-1 0 0 0 0,1 0 0 0 0,-1-1 0 0 0,0 0 0 0 0,0 0 0 0 0,8-4 0 0 0,-13 5 0 0 0,-1 0 0 0 0,1 0 0 0 0,0 0 0 0 0,0 0 0 0 0,0 0 0 0 0,0 1 0 0 0,0-1 0 0 0,0 1 0 0 0,0-1 0 0 0,0 1 0 0 0,0 0 0 0 0,0-1 0 0 0,1 1 0 0 0,-1 0 0 0 0,0 1 0 0 0,0-1 0 0 0,0 0 0 0 0,0 1 0 0 0,0-1 0 0 0,0 1 0 0 0,0-1 0 0 0,0 1 0 0 0,0 0 0 0 0,0 0 0 0 0,2 1 0 0 0,3 1 0 0 0,0-1 0 0 0,0-1 0 0 0,1 1 0 0 0,-1-1 0 0 0,0-1 0 0 0,0 1 0 0 0,10-1 0 0 0,24 1 0 0 0,-38-1-1 0 0,1 0 0 0 0,-1 0 0 0 0,1-1 0 0 0,-1 1 0 0 0,0-1 0 0 0,1 0 0 0 0,-1 0-1 0 0,0 0 1 0 0,0 0 0 0 0,1-1 0 0 0,-1 0 0 0 0,0 1 0 0 0,0-1 0 0 0,-1 0 0 0 0,5-4 0 0 0,24-12 15 0 0,-29 17-9 0 0,0 1 0 0 0,0-1-1 0 0,-1 1 1 0 0,1-1 0 0 0,0 1-1 0 0,0 0 1 0 0,0 0 0 0 0,0 0-1 0 0,0 0 1 0 0,0 0 0 0 0,0 0-1 0 0,0 1 1 0 0,0-1 0 0 0,0 0 0 0 0,4 2-1 0 0,-2 0 268 0 0,12 5 43 0 0,34 9 0 0 0,-46-15-233 0 0,1 0-1 0 0,-1 0 0 0 0,1-1 1 0 0,0 0-1 0 0,0 1 1 0 0,-1-2-1 0 0,1 1 0 0 0,0 0 1 0 0,0-1-1 0 0,-1 0 0 0 0,1 0 1 0 0,5-3-1 0 0,-6 4-123 0 0,-1-1-1 0 0,0 1 1 0 0,0 0-1 0 0,1 0 0 0 0,-1 0 1 0 0,0 0-1 0 0,0 0 1 0 0,1 1-1 0 0,4 1 1 0 0,15 1-1343 0 0,-8 1 1204 0 0,-14-4 182 0 0,-1 1-1 0 0,1-1 1 0 0,-1 0-1 0 0,0 1 1 0 0,1-1-1 0 0,-1 0 0 0 0,1 0 1 0 0,-1 1-1 0 0,1-1 1 0 0,-1 0-1 0 0,1 0 1 0 0,-1 0-1 0 0,1 0 0 0 0,-1 0 1 0 0,1 0-1 0 0,-1 0 1 0 0,1 0-1 0 0,0 0 1 0 0,-1 0-1 0 0,1 0 1 0 0,-1 0-1 0 0,1 0 0 0 0,-1 0 1 0 0,1-1-1 0 0,-1 1 1 0 0,0 0-1 0 0,1 0 1 0 0,-1 0-1 0 0,1-1 1 0 0,-1 1-1 0 0,1 0 0 0 0,-1-1 1 0 0,1 1-1 0 0,11-19 0 0 0,-11 18 0 0 0,-1 1 0 0 0,0 0 0 0 0,1 0 0 0 0,-1-1 0 0 0,1 1 0 0 0,-1 0 0 0 0,1 0 0 0 0,-1-1 0 0 0,1 1 0 0 0,-1 0 0 0 0,1 0 0 0 0,-1 0 0 0 0,0 0 0 0 0,1 0 0 0 0,-1 0 0 0 0,1 0 0 0 0,-1 0 0 0 0,1 0 0 0 0,0 0 0 0 0,-1 0 0 0 0,0 0 0 0 0,1 0 0 0 0,-1 0 0 0 0,1 0 0 0 0,-1 0 0 0 0,1 0 0 0 0,-1 1 0 0 0,1-1 0 0 0,-1 0 0 0 0,1 0 0 0 0,-1 1 0 0 0,0-1 0 0 0,1 0 0 0 0,-1 1 0 0 0,1-1 0 0 0,-1 0 0 0 0,0 1 0 0 0,1-1 0 0 0,-1 0 0 0 0,0 1 0 0 0,0-1 0 0 0,1 1 0 0 0,-1-1 0 0 0,0 1 0 0 0,0-1 0 0 0,0 1 0 0 0,1 0 0 0 0,5 5 0 0 0,6-11 0 0 0,-11 5 0 0 0,1-1 0 0 0,0 0 0 0 0,-1 0 0 0 0,1 0 0 0 0,-1 1 0 0 0,1-1 0 0 0,-1-1 0 0 0,0 1 0 0 0,3-2 0 0 0,5-4 0 0 0,0 2-249 0 0,-9 4 178 0 0,0 1 0 0 0,1 0 0 0 0,-1-1 0 0 0,0 1 0 0 0,1 0 0 0 0,-1-1 0 0 0,1 1 0 0 0,-1 0 0 0 0,0 0 0 0 0,1-1 0 0 0,-1 1 0 0 0,1 0 0 0 0,-1 0 0 0 0,1 0 0 0 0,-1-1 0 0 0,1 1 0 0 0,-1 0 0 0 0,1 0 0 0 0,-1 0 0 0 0,1 0 0 0 0,-1 0 0 0 0,1 0 0 0 0,0 1-219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8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8287 0 0,'0'0'756'0'0,"11"-9"-608"0"0,15 1 1586 0 0,31-12-1428 0 0,-54 18-306 0 0,11-3 0 0 0,-7 5-64 0 0,-6 0-273 0 0,4-3-573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9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0,'0'0'2795'0'0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9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 6447 0 0,'0'0'632'0'0,"0"9"-568"0"0,-1-2-64 0 0,-2 1 0 0 0,3 1 424 0 0,-2-1 72 0 0,-1-2 16 0 0,5 0 96 0 0,-1 2-5984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0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11975 0 0,'0'0'3187'0'0,"1"0"-3038"0"0,16-3-145 0 0,0 2-1 0 0,0 0 0 0 0,-1 0 0 0 0,30 4 1 0 0,-27-1-5 0 0,18-4-2031 0 0,-35 2 812 0 0,0 0-253 0 0,8-3-51 0 0,-3 2-11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0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0,'0'1'50'0'0,"0"0"0"0"0,0 0-1 0 0,0 0 1 0 0,0 0-1 0 0,0 0 1 0 0,0 0 0 0 0,0 0-1 0 0,1 1 1 0 0,-1-1-1 0 0,0 0 1 0 0,1 0 0 0 0,-1 0-1 0 0,1-1 1 0 0,-1 1-1 0 0,1 0 1 0 0,-1 0 0 0 0,1 0-1 0 0,-1 0 1 0 0,1 0-1 0 0,0-1 1 0 0,0 1 0 0 0,-1 0-1 0 0,2 0 1 0 0,1 1 105 0 0,-1-1 1 0 0,0 0-1 0 0,1 0 0 0 0,-1 0 1 0 0,1 0-1 0 0,-1 0 0 0 0,1-1 1 0 0,-1 1-1 0 0,5-1 0 0 0,-2 1-131 0 0,-1 0 0 0 0,1 0 0 0 0,-1 0 0 0 0,0 1 0 0 0,0 0 0 0 0,0 0 0 0 0,0 0 0 0 0,0 0 0 0 0,0 0 0 0 0,0 1 0 0 0,-1 0 0 0 0,1-1 0 0 0,-1 1 0 0 0,0 1 0 0 0,1-1 0 0 0,-2 0 0 0 0,5 6 0 0 0,-2-2-2 0 0,0 1 0 0 0,-1 0 0 0 0,0 0 0 0 0,0 0 0 0 0,-1 0 0 0 0,0 1 0 0 0,4 14 0 0 0,-7-17-125 0 0,-1 0 1 0 0,0-1-1 0 0,1 1 0 0 0,-2 0 0 0 0,1 0 0 0 0,-1-1 0 0 0,0 1 0 0 0,0-1 1 0 0,0 1-1 0 0,-5 6 0 0 0,1 1-150 0 0,-37 75-2169 0 0,42-86 2623 0 0,1-2-128 0 0,-1 1 0 0 0,1-1 0 0 0,-1 1 0 0 0,1-1 0 0 0,0 1 1 0 0,-1-1-1 0 0,1 1 0 0 0,0 0 0 0 0,-1-1 0 0 0,1 1 0 0 0,0-1 0 0 0,0 1 0 0 0,0 0 0 0 0,-1-1 1 0 0,1 1-1 0 0,0 0 0 0 0,0-1 0 0 0,0 1 0 0 0,0 0 0 0 0,0-1 0 0 0,0 1 0 0 0,0 0 0 0 0,0-1 0 0 0,1 1 1 0 0,-1 1-1 0 0,0 0 58 0 0,1-1 0 0 0,-1 1 0 0 0,0 0 0 0 0,1 0 0 0 0,-1 0 0 0 0,1 0 1 0 0,0-1-1 0 0,-1 1 0 0 0,1 0 0 0 0,0 0 0 0 0,0-1 0 0 0,1 2 0 0 0,2 0 54 0 0,-1 0 0 0 0,1-1-1 0 0,-1 1 1 0 0,1-1 0 0 0,0 0 0 0 0,0 0-1 0 0,0 0 1 0 0,0-1 0 0 0,0 1 0 0 0,6 0-1 0 0,-3-2-385 0 0,-1 0-1 0 0,1 0 0 0 0,-1 0 1 0 0,0-1-1 0 0,1 0 1 0 0,-1 0-1 0 0,0-1 0 0 0,0 0 1 0 0,6-2-1 0 0,-7 1-2491 0 0,8-4 1169 0 0,-5 1-11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1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6447 0 0,'0'0'586'0'0,"0"21"956"0"0,0-8 145 0 0,-2-2-363 0 0,1 3-3280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5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0,'14'14'1275'0'0,"1"6"-1253"0"0,-10-12 450 0 0,2 0 1 0 0,-1-1-1 0 0,12 11 1 0 0,-10-12-356 0 0,-5-4-112 0 0,0 0 1 0 0,-1 0-1 0 0,1 0 0 0 0,-1 0 1 0 0,1 1-1 0 0,-1-1 1 0 0,0 1-1 0 0,4 5 0 0 0,-5-7-5 0 0,-1 1 0 0 0,1 0 0 0 0,0 0 0 0 0,0 0 0 0 0,-1 0 0 0 0,1 0 0 0 0,-1 0 0 0 0,1 0 0 0 0,-1 0 0 0 0,0 0 0 0 0,0 0 0 0 0,0 0 0 0 0,0 0 0 0 0,0 0 0 0 0,0 0 0 0 0,-1 0 0 0 0,1 0 0 0 0,-1 0 0 0 0,-1 3 0 0 0,2-3 0 0 0,-5 11 0 0 0,-1-1 0 0 0,1 1 0 0 0,-10 12 0 0 0,-12 29 0 0 0,26-53 26 0 0,0 0 0 0 0,1 1 0 0 0,0-1 0 0 0,-1 0-1 0 0,1 0 1 0 0,0 0 0 0 0,-1 0 0 0 0,1 0 0 0 0,0 1-1 0 0,0-1 1 0 0,0 0 0 0 0,0 0 0 0 0,0 0 0 0 0,0 1 0 0 0,1-1-1 0 0,-1 0 1 0 0,0 0 0 0 0,1 0 0 0 0,-1 0 0 0 0,0 0 0 0 0,1 1-1 0 0,-1-1 1 0 0,1 0 0 0 0,0 0 0 0 0,-1 0 0 0 0,1 0-1 0 0,0-1 1 0 0,0 1 0 0 0,0 0 0 0 0,-1 0 0 0 0,1 0 0 0 0,0-1-1 0 0,0 1 1 0 0,0 0 0 0 0,2 0 0 0 0,3 2 157 0 0,0-1-1 0 0,0 0 1 0 0,1 0 0 0 0,-1-1-1 0 0,10 2 1 0 0,-9-2-161 0 0,27 1-178 0 0,-12-4-5528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2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6447 0 0,'1'13'288'0'0,"-2"-5"56"0"0,-1 3-280 0 0,-3-4-64 0 0,5-1 0 0 0,-1 4 0 0 0,2-1-392 0 0</inkml:trace>
  <inkml:trace contextRef="#ctx0" brushRef="#br0" timeOffset="1">25 247 8287 0 0,'0'0'816'0'0,"-6"9"-728"0"0,2 1-88 0 0,-1-3 0 0 0,2 1 0 0 0,1-1 424 0 0,-2-1 1096 0 0,5 1-2808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2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10135 0 0,'0'0'1096'0'0,"-3"7"-1096"0"0,-2-2 0 0 0,2-2 0 0 0</inkml:trace>
  <inkml:trace contextRef="#ctx0" brushRef="#br0" timeOffset="1">19 319 6447 0 0,'0'0'696'0'0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2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6447 0 0,'0'0'2640'0'0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3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13823 0 0,'-5'23'1116'0'0,"2"0"0"0"0,-1 37 0 0 0,2-14 16 0 0,1-28-730 0 0,2 0-1 0 0,4 36 1 0 0,-2-37-430 0 0,-1 1 0 0 0,-1 29-1 0 0,-2-41-2 0 0,0 4-62 0 0,1-1 1 0 0,0 1-1 0 0,1 13 1 0 0,0-22-383 0 0,-1 11-475 0 0,1 24-146 0 0,0-29-3870 0 0,0 1-2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29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6447 0 0,'0'0'6667'0'0,"7"26"-4470"0"0,6-14-2180 0 0,-9-9-17 0 0,0 1 0 0 0,0 0 0 0 0,0 0-1 0 0,0 0 1 0 0,-1 0 0 0 0,0 0 0 0 0,5 9 0 0 0,4-1 0 0 0,-11-11 0 0 0,1 0 0 0 0,-1 0 0 0 0,0 0 0 0 0,1 0 0 0 0,-1 0 0 0 0,0 1 0 0 0,0-1 0 0 0,0 0 0 0 0,0 1 0 0 0,0-1 0 0 0,1 3 0 0 0,-1-1 0 0 0,0-1 0 0 0,0 1 0 0 0,0-1 0 0 0,1 0 0 0 0,-1 0 0 0 0,0 1 0 0 0,1-1 0 0 0,0 0 0 0 0,-1 0 0 0 0,1 0 0 0 0,0 0 0 0 0,0-1 0 0 0,0 1 0 0 0,5 2 0 0 0,4 7 0 0 0,4 3 0 0 0,-12-12 0 0 0,0 0 0 0 0,0 0 0 0 0,0 1 0 0 0,-1-1 0 0 0,0 1 0 0 0,1 0 0 0 0,-1 0 0 0 0,0 0 0 0 0,0 0 0 0 0,0 0 0 0 0,1 4 0 0 0,15 19 0 0 0,-13-21 0 0 0,-1 1 0 0 0,0 0 0 0 0,0-1 0 0 0,-1 1 0 0 0,1 0 0 0 0,-1 1 0 0 0,2 7 0 0 0,7 12 0 0 0,-8-20 0 0 0,0 1 0 0 0,1-1 0 0 0,-1 0 0 0 0,8 7 0 0 0,-11-11 0 0 0,9 14 0 0 0,-8-13 0 0 0,0 1 0 0 0,0 0 0 0 0,0-1 0 0 0,0 0 0 0 0,0 1 0 0 0,5 4 0 0 0,25 20 0 0 0,15 29 0 0 0,1 3 0 0 0,-39-46 0 0 0,-6-9 0 0 0,0-1 0 0 0,0 1 0 0 0,1-1 0 0 0,-1 0 0 0 0,1 1 0 0 0,0-2 0 0 0,0 1 0 0 0,8 5 0 0 0,-3-4 16 0 0,2 2-96 0 0,-10-7-257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31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13 10135 0 0,'0'0'464'0'0,"0"1"-9"0"0,-1 4 3653 0 0,-5-11-3943 0 0,0 1-165 0 0,-1 0 0 0 0,0 2 1815 0 0,-17 3-1567 0 0,22 0-249 0 0,0 0 0 0 0,0 0 0 0 0,0 0 0 0 0,-1 0-1 0 0,1 1 1 0 0,0-1 0 0 0,0 1 0 0 0,0-1 0 0 0,0 1 0 0 0,0 0 0 0 0,0-1-1 0 0,-2 3 1 0 0,7 0 1 0 0,3-1 0 0 0,-3-1 0 0 0,0 1 0 0 0,-1-1 0 0 0,1 0 0 0 0,-1 1 0 0 0,0-1 0 0 0,0 1 0 0 0,1-1 0 0 0,-1 1 0 0 0,0 0 0 0 0,0 0 0 0 0,0 0 0 0 0,-1 1 0 0 0,1-1 0 0 0,-1 0 0 0 0,2 3 0 0 0,-1-3 0 0 0,-3 5 0 0 0,1-7 0 0 0,0 1 0 0 0,-1-1 0 0 0,1 1 0 0 0,0-1 0 0 0,-1 0 0 0 0,1 1 0 0 0,-1-1 0 0 0,1 0 0 0 0,0 1 0 0 0,-1-1 0 0 0,1 0 0 0 0,-1 0 0 0 0,1 1 0 0 0,-1-1 0 0 0,1 0 0 0 0,-1 0 0 0 0,1 0 0 0 0,-1 0 0 0 0,0 0 0 0 0,1 0 0 0 0,-1 0 0 0 0,1 0 0 0 0,-1 0 0 0 0,1 0 0 0 0,-1 0 0 0 0,1 0 0 0 0,-1 0 0 0 0,-1 0-58 0 0,1 0-1 0 0,0 1 0 0 0,0-1 1 0 0,0 0-1 0 0,0 0 0 0 0,0 0 1 0 0,-1 0-1 0 0,1 0 0 0 0,0 0 1 0 0,0 0-1 0 0,0 0 1 0 0,0 0-1 0 0,0 0 0 0 0,-1-1 1 0 0,1 1-1 0 0,0-1 0 0 0,0 1 1 0 0,0 0-1 0 0,0-1 0 0 0,0 0 1 0 0,0 1-1 0 0,-1-2 1 0 0,-1 0 300 0 0,2 1 699 0 0,0 0-792 0 0,-3-4-133 0 0,4 4-16 0 0,0 0 0 0 0,-1 0 0 0 0,1 0 0 0 0,0 1 0 0 0,0-1 0 0 0,0 0 0 0 0,0 0 0 0 0,0 0 0 0 0,0 0 0 0 0,0 1 0 0 0,0-1 0 0 0,0 0 0 0 0,0 0 0 0 0,0 0 0 0 0,0 1 0 0 0,0-1 0 0 0,1 0 0 0 0,-1 0 0 0 0,0 0 0 0 0,1 1 0 0 0,-1-1 0 0 0,1 0 0 0 0,-1 1 0 0 0,1-1 0 0 0,-1 0 0 0 0,1 1 0 0 0,-1-1 0 0 0,2 0 0 0 0,-1 0 0 0 0,0 0-3 0 0,1 0-1 0 0,-1 0 1 0 0,1 0-1 0 0,-1 0 0 0 0,1 0 1 0 0,0 1-1 0 0,0-1 1 0 0,-1 1-1 0 0,1-1 1 0 0,0 1-1 0 0,0 0 1 0 0,0-1-1 0 0,0 1 0 0 0,-1 0 1 0 0,1 0-1 0 0,0 0 1 0 0,2 1-1 0 0,-2-1-333 0 0,12 15 505 0 0,-14-14-254 0 0,0 0 0 0 0,0 0 0 0 0,0 0 0 0 0,0 0 0 0 0,0 0 1 0 0,-1 0-1 0 0,1 0 0 0 0,0 0 0 0 0,0-1 0 0 0,-1 1 0 0 0,1 0 0 0 0,-1 0 0 0 0,1 0 0 0 0,-1 0 1 0 0,1 0-1 0 0,-1-1 0 0 0,1 1 0 0 0,-1 0 0 0 0,1-1 0 0 0,-1 1 0 0 0,-1 1 0 0 0,-9 13 2044 0 0,11-15-1874 0 0,2-1-77 0 0,0 0-1 0 0,0 1 1 0 0,0-1 0 0 0,0 0 0 0 0,0 1 0 0 0,0-1-1 0 0,0 1 1 0 0,0 0 0 0 0,0 0 0 0 0,0 0-1 0 0,4 0 1 0 0,-3 2-71 0 0,-3-2-273 0 0,2 9-1238 0 0,-3-7 1575 0 0,1-1-1 0 0,-1 1 0 0 0,0-1 0 0 0,0 0 0 0 0,0 1 1 0 0,0-1-1 0 0,0 0 0 0 0,0 0 0 0 0,0 0 1 0 0,0 1-1 0 0,0-1 0 0 0,0 0 0 0 0,-1-1 1 0 0,1 1-1 0 0,0 0 0 0 0,-1 0 0 0 0,1 0 1 0 0,-1-1-1 0 0,1 1 0 0 0,-3 0 0 0 0,-2 1 1 0 0,-2-1-72 0 0,7-1-288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40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45 8287 0 0,'0'0'4384'0'0,"-1"8"-3792"0"0,-1 1-556 0 0,1-1 0 0 0,0 1 0 0 0,1-1-1 0 0,0 1 1 0 0,2 13 0 0 0,0-3 696 0 0,9 38 385 0 0,-9-50-1181 0 0,-2-6-273 0 0,-4-18 573 0 0,-2-69-71 0 0,6 77-165 0 0,0 1 0 0 0,0 2-64 0 0,0 4-273 0 0,2 4-1240 0 0,-1-2 1576 0 0,0 1 0 0 0,-1-1 0 0 0,1 1 0 0 0,-1 0 0 0 0,1-1 0 0 0,0 1 1 0 0,-1 0-1 0 0,1-1 0 0 0,-1 1 0 0 0,1 0 0 0 0,-1 0 0 0 0,0-1 0 0 0,1 1 0 0 0,-1 0 0 0 0,0 0 0 0 0,1 1 0 0 0,0 3 3 0 0,3-1-2 0 0,-3-10 0 0 0,-13-68 402 0 0,8 56 1172 0 0,12 73-3454 0 0,0-28 618 0 0,-2 0 0 0 0,0 0-1 0 0,-2 1 1 0 0,2 54-1 0 0,-6-74 903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41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19 6447 0 0,'0'0'298'0'0,"0"-2"-10"0"0,-1-7-188 0 0,-3 1 4414 0 0,36 8-2466 0 0,-24 0-1885 0 0,0 0 1 0 0,0 0-1 0 0,0 1 0 0 0,0 0 0 0 0,0 1 0 0 0,0-1 1 0 0,0 2-1 0 0,-1-1 0 0 0,10 5 0 0 0,-15-6-163 0 0,0 1 0 0 0,0-1 0 0 0,0 1 0 0 0,0 0 0 0 0,0 0 0 0 0,0 0 0 0 0,-1 0 0 0 0,1 0 0 0 0,-1 1 0 0 0,1-1 0 0 0,-1 0 0 0 0,0 1 0 0 0,0-1 0 0 0,0 1 0 0 0,0-1 0 0 0,0 1 0 0 0,-1-1 0 0 0,1 1 0 0 0,-1 0 0 0 0,0-1 0 0 0,1 1 0 0 0,-2 4 0 0 0,2 2 0 0 0,-2 0 0 0 0,0 0 0 0 0,0 0 0 0 0,0 0 0 0 0,-5 13 0 0 0,4-17-179 0 0,0 0 1 0 0,-1 0-1 0 0,1 0 0 0 0,-1-1 0 0 0,0 1 0 0 0,-1-1 0 0 0,1 0 0 0 0,-1 0 1 0 0,0 0-1 0 0,-6 5 0 0 0,-49 34-2995 0 0,30-24 2399 0 0,24-15 775 0 0,-66 43-251 0 0,63-43 490 0 0,0 0 0 0 0,-1 0 0 0 0,-17 4 2043 0 0,146-18 870 0 0,-70 6-3132 0 0,-35 3-21 0 0,0 0-1 0 0,24 1 1 0 0,-38 0 1 0 0,0 1 0 0 0,1-1 0 0 0,-1 1 0 0 0,1-1 0 0 0,-1 1 0 0 0,0-1 0 0 0,1 1 0 0 0,-1 0 0 0 0,0 0 0 0 0,0 0 0 0 0,1 0 0 0 0,-1 0 0 0 0,0 0 0 0 0,0 0 0 0 0,0 0 0 0 0,0 0 0 0 0,0 0 0 0 0,-1 1 0 0 0,1-1 0 0 0,0 0 0 0 0,0 1 0 0 0,-1-1 0 0 0,1 0 0 0 0,-1 1 0 0 0,1-1 0 0 0,-1 1 0 0 0,0-1 0 0 0,0 1 0 0 0,1-1 0 0 0,-1 1 0 0 0,0-1 0 0 0,0 1 0 0 0,-1-1 0 0 0,1 2 0 0 0,0 1 0 0 0,0 2 0 0 0,-1 0 0 0 0,1 0 0 0 0,-1 1 0 0 0,-1-1 0 0 0,1 0 0 0 0,-1-1 0 0 0,0 1 0 0 0,-4 6 0 0 0,4-7 0 0 0,-7 12 0 0 0,-3-1 0 0 0,6-7 0 0 0,0 0 0 0 0,-1 0 0 0 0,-12 13 0 0 0,12-15 0 0 0,0 0 0 0 0,1 1 0 0 0,0-1 0 0 0,1 2 0 0 0,-6 10 0 0 0,-11 8-6888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15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0,'15'-1'3336'0'0,"9"8"-3311"0"0,-4-2 192 0 0,26 11 0 0 0,-44-15-182 0 0,0 0 0 0 0,1 0 1 0 0,-1 0-1 0 0,0 1 0 0 0,0-1 0 0 0,-1 1 0 0 0,1-1 1 0 0,0 1-1 0 0,0 0 0 0 0,-1-1 0 0 0,1 1 0 0 0,-1 0 1 0 0,0 0-1 0 0,1 0 0 0 0,-1 0 0 0 0,1 4 0 0 0,-1-1-261 0 0,1 0 0 0 0,-2 0 0 0 0,1 0 0 0 0,-1 0 0 0 0,0 9 0 0 0,1 7 597 0 0,-1-15-371 0 0,0-1 0 0 0,0 1 0 0 0,0-1 0 0 0,-1 1 0 0 0,0-1 0 0 0,0 1 0 0 0,0-1 0 0 0,-1 0 0 0 0,0 0 0 0 0,0 1 0 0 0,0-1 0 0 0,0 0 0 0 0,-1-1 0 0 0,0 1 0 0 0,0 0 0 0 0,0-1 0 0 0,-5 5 0 0 0,4-5 0 0 0,-1 1 0 0 0,1-1 0 0 0,1 1 0 0 0,-1 0 0 0 0,1 0 0 0 0,-5 10 0 0 0,4-8 0 0 0,1-1 0 0 0,-1 0 0 0 0,0 0 0 0 0,-7 8 0 0 0,9-12 6 0 0,-2 1 2 0 0,0 1 0 0 0,1 1 1 0 0,0-1-1 0 0,-1 0 1 0 0,1 1-1 0 0,-4 9 0 0 0,6-13 49 0 0,1 0 0 0 0,0-1 0 0 0,-1 1 0 0 0,1-1 0 0 0,0 1 0 0 0,0 0 1 0 0,-1-1-1 0 0,1 1 0 0 0,0-1 0 0 0,0 1 0 0 0,0 0 0 0 0,0-1 0 0 0,-1 1 0 0 0,1 0 0 0 0,0-1 0 0 0,0 1 0 0 0,0 0 0 0 0,1-1 0 0 0,-1 1 0 0 0,0 0 0 0 0,0-1 0 0 0,0 1 0 0 0,0 0 0 0 0,1-1 0 0 0,-1 1 0 0 0,1 0 0 0 0,0 0-27 0 0,1 0 0 0 0,-1 0 0 0 0,1 0 0 0 0,0 0-1 0 0,0 0 1 0 0,-1 0 0 0 0,1-1 0 0 0,0 1 0 0 0,0-1 0 0 0,0 1 0 0 0,0-1-1 0 0,2 0 1 0 0,-2 0 5 0 0,0 0 0 0 0,0 0-1 0 0,1 0 1 0 0,-1-1 0 0 0,0 1-1 0 0,0-1 1 0 0,0 0 0 0 0,0 0 0 0 0,3-1-1 0 0,15-4 1059 0 0,45 2-2042 0 0,-61 4 1090 0 0,-1-1 1 0 0,0 1 0 0 0,0 0-1 0 0,1 1 1 0 0,-1-1-1 0 0,0 0 1 0 0,0 1 0 0 0,1 0-1 0 0,4 2 1 0 0,22 3-1 0 0,-28-6-204 0 0,0 1 0 0 0,1-1 0 0 0,-1 1 1 0 0,1-1-1 0 0,-1 1 0 0 0,0 0 0 0 0,0 0 0 0 0,1 0 0 0 0,-1 1 0 0 0,0-1 0 0 0,0 0 0 0 0,2 3 0 0 0,-1-2-237 0 0,0 0 0 0 0,0 0-1 0 0,0 0 1 0 0,0 0 0 0 0,1-1 0 0 0,4 2-1 0 0,-7-2 193 0 0,0-1-1 0 0,0 1 1 0 0,0-1-1 0 0,-1 0 1 0 0,1 1-1 0 0,0-1 0 0 0,0 1 1 0 0,-1 0-1 0 0,1-1 1 0 0,0 1-1 0 0,-1 0 1 0 0,1-1-1 0 0,0 1 1 0 0,-1 0-1 0 0,1 0 1 0 0,-1-1-1 0 0,0 1 0 0 0,1 0 1 0 0,-1 0-1 0 0,1 1 1 0 0,1 2-173 0 0,2 3-231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7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1217 6447 0 0,'-2'10'586'0'0,"1"3"-486"0"0,0-5-90 0 0,-1-14-10 0 0,2-6 5019 0 0,8-7-3902 0 0,-5 13-1117 0 0,0 0 0 0 0,52-86 0 0 0,-51 82 0 0 0,-2 5 0 0 0,0 1 0 0 0,0 0 0 0 0,0 0 0 0 0,1 0 0 0 0,-1 0 0 0 0,1 0 0 0 0,4-4 0 0 0,20-25 0 0 0,-19 23 524 0 0,-1 0 0 0 0,10-17 0 0 0,-6 8-48 0 0,15-21-476 0 0,-25 36 0 0 0,6-6 0 0 0,4 2 0 0 0,-2 0 0 0 0,0-1 0 0 0,0 0 0 0 0,-1 0 0 0 0,9-14 0 0 0,-9 12 0 0 0,9-12 0 0 0,3-3 0 0 0,-10 12 0 0 0,1 0 0 0 0,0 1 0 0 0,1 0 0 0 0,19-15 0 0 0,53-43 0 0 0,-46 40 0 0 0,-28 24 0 0 0,-9 6 0 0 0,-1 1 0 0 0,1 0 0 0 0,0-1 0 0 0,0 1 0 0 0,0-1 0 0 0,0 0 0 0 0,0 1 0 0 0,-1-1 0 0 0,1 0 0 0 0,0 0 0 0 0,-1 1 0 0 0,1-1 0 0 0,0 0 0 0 0,-1 0 0 0 0,1 0 0 0 0,-1 0 0 0 0,1 0 0 0 0,-1 0 0 0 0,0 1 0 0 0,1-1 0 0 0,-1 0 0 0 0,0 0 0 0 0,1-2 0 0 0,1-4 0 0 0,26-19 0 0 0,-21 20 0 0 0,0 0 0 0 0,0 0 0 0 0,-1 0 0 0 0,0-1 0 0 0,0 0 0 0 0,-1 0 0 0 0,9-13 0 0 0,-13 14 0 0 0,-1 5 0 0 0,0-1 0 0 0,0 1 0 0 0,0 0 0 0 0,1-1 0 0 0,-1 1 0 0 0,0 0 0 0 0,1 0 0 0 0,-1-1 0 0 0,1 1 0 0 0,0 0 0 0 0,-1 0 0 0 0,1 0 0 0 0,0 0 0 0 0,-1 0 0 0 0,1 0 0 0 0,0 0 0 0 0,0 0 0 0 0,0 0 0 0 0,0 0 0 0 0,0 0 0 0 0,0 0 0 0 0,0 1 0 0 0,0-1 0 0 0,1 0 0 0 0,1 0 0 0 0,-2 1 0 0 0,0-1 0 0 0,0 1 0 0 0,0-1 0 0 0,0 1 0 0 0,0-1 0 0 0,0 1 0 0 0,0-1 0 0 0,0 0 0 0 0,0 0 0 0 0,0 1 0 0 0,0-1 0 0 0,0 0 0 0 0,0 0 0 0 0,-1 0 0 0 0,1 0 0 0 0,1-1 0 0 0,1-2 0 0 0,0 0 0 0 0,1 1 0 0 0,-1-1 0 0 0,0 0 0 0 0,0 0 0 0 0,0 0 0 0 0,0-1 0 0 0,-1 1 0 0 0,1-1 0 0 0,-1 1 0 0 0,2-10 0 0 0,-2 10 0 0 0,2-5 0 0 0,14-9 0 0 0,1-2 0 0 0,40-64 0 0 0,-47 73 0 0 0,-9 8 0 0 0,1 0 0 0 0,-1 0 0 0 0,0 0 0 0 0,1 0 0 0 0,-2-1 0 0 0,1 1 0 0 0,0-1 0 0 0,-1 0 0 0 0,4-6 0 0 0,-5 6 0 0 0,19-21 0 0 0,-9 8 0 0 0,22-23 0 0 0,-33 36 0 0 0,1 2 0 0 0,12-15 0 0 0,11-12 0 0 0,-20 24 0 0 0,0 1 0 0 0,-1-1 0 0 0,0 2 0 0 0,0-3 0 0 0,0 3 0 0 0,1-1 0 0 0,1-1 0 0 0,-3 0-64 0 0,-1 4-273 0 0,-13 13-7174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6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1 200 11975 0 0,'0'0'1083'0'0,"14"4"578"0"0,-10-5-1634 0 0,1 0 0 0 0,0-1 0 0 0,-1 0 0 0 0,0 0-1 0 0,1 0 1 0 0,-1 0 0 0 0,0-1 0 0 0,0 0 0 0 0,0 1-1 0 0,-1-2 1 0 0,1 1 0 0 0,-1 0 0 0 0,5-6 0 0 0,3-5 43 0 0,-1-1 1 0 0,11-20 0 0 0,-6 11-51 0 0,9-30-20 0 0,-21 47 0 0 0,-1-1 0 0 0,-1 1 1883 0 0,13 159-1718 0 0,6 260-2297 0 0,-16-376 226 0 0,-2-13-2457 0 0,0-13 476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30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6447 0 0,'0'0'6752'0'0,"-2"5"-10784"0"0,2-4 3662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30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8 6447 0 0,'0'0'4176'0'0,"-1"-1"-3733"0"0,-2-5 1605 0 0,3 6-1899 0 0,1 0-133 0 0,-4 1-80 0 0,2-1-273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7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65 6447 0 0,'0'0'298'0'0,"0"-2"-10"0"0,-1-20 1697 0 0,1 23-1836 0 0,1 2-61 0 0,-1-3 283 0 0,1 1-271 0 0,0-1 1 0 0,0 1-1 0 0,0-1 0 0 0,0 0 1 0 0,0 1-1 0 0,-1-1 0 0 0,1 0 1 0 0,0 0-1 0 0,0 0 0 0 0,0 0 1 0 0,0 0-1 0 0,0 0 0 0 0,0 0 1 0 0,0 0-1 0 0,1 0 0 0 0,3-7-100 0 0,-4 7 42 0 0,-1-1-1 0 0,1 1 1 0 0,0 0-1 0 0,-1-1 1 0 0,1 1-1 0 0,0 0 1 0 0,-1 0-1 0 0,1 0 1 0 0,-1-1-1 0 0,1 1 1 0 0,0 0 0 0 0,-1 0-1 0 0,1 0 1 0 0,0 0-1 0 0,-1 0 1 0 0,1 0-1 0 0,0 0 1 0 0,-1 0-1 0 0,1 1 1 0 0,0-1-1 0 0,-1 0 1 0 0,1 0-1 0 0,0 0 1 0 0,-1 1-1 0 0,1-1 1 0 0,-1 0-1 0 0,1 1 1 0 0,0-1-1 0 0,-1 1 1 0 0,1-1-1 0 0,-1 0 1 0 0,1 1-1 0 0,0 0 1 0 0,6 3-291 0 0,-5-4 176 0 0,0 0 0 0 0,0 0-1 0 0,0-1 1 0 0,0 1 0 0 0,0-1 0 0 0,0 0-1 0 0,0 1 1 0 0,0-1 0 0 0,0 0 0 0 0,0 0-1 0 0,-1 0 1 0 0,1-1 0 0 0,0 1 0 0 0,1-2-1 0 0,-1 1 66 0 0,-1 2 9 0 0,0-1-1 0 0,-1 1 0 0 0,1 0 0 0 0,-1-1 1 0 0,1 1-1 0 0,0-1 0 0 0,-1 1 1 0 0,1 0-1 0 0,0 0 0 0 0,-1-1 0 0 0,1 1 1 0 0,0 0-1 0 0,-1 0 0 0 0,1 0 0 0 0,0 0 1 0 0,0 0-1 0 0,-1 0 0 0 0,1 0 1 0 0,0 0-1 0 0,-1 0 0 0 0,1 0 0 0 0,0 0 1 0 0,0 0-1 0 0,-1 0 0 0 0,1 1 0 0 0,0-1 1 0 0,-1 0-1 0 0,1 1 0 0 0,0-1 1 0 0,-1 0-1 0 0,1 1 0 0 0,-1-1 0 0 0,1 1 1 0 0,-1-1-1 0 0,1 1 0 0 0,2 1 54 0 0,17-2 819 0 0,-18 0-802 0 0,-1 0-1 0 0,1 0 0 0 0,-1 0 1 0 0,0-1-1 0 0,1 1 0 0 0,-1 1 1 0 0,1-1-1 0 0,-1 0 0 0 0,1 0 1 0 0,-1 0-1 0 0,1 1 0 0 0,-1-1 1 0 0,1 1-1 0 0,1 1 0 0 0,-2-2-70 0 0,0 1 0 0 0,0-1 0 0 0,0 0 0 0 0,0 1 0 0 0,0-1 0 0 0,0 0 0 0 0,0 1 0 0 0,0-1 0 0 0,0 0 0 0 0,0 0 0 0 0,0 0 0 0 0,0 0 0 0 0,0 0 0 0 0,0 0 0 0 0,0 0 0 0 0,0 0 0 0 0,0 0 0 0 0,0 0 0 0 0,0-1 0 0 0,0 1 0 0 0,0 0 0 0 0,0-1 0 0 0,0 1 0 0 0,0-1 0 0 0,0 1 0 0 0,0-1 0 0 0,-1 0 0 0 0,1 1 0 0 0,0-1 0 0 0,0 0 0 0 0,-1 1 0 0 0,1-1 0 0 0,0 0 0 0 0,-1 0 0 0 0,1 0 0 0 0,-1 1 0 0 0,2-3 0 0 0,22-3 0 0 0,-22 5 4 0 0,-1 0-1 0 0,1 0 0 0 0,0 0 0 0 0,0 1 1 0 0,0-1-1 0 0,0 0 0 0 0,0 1 0 0 0,0 0 1 0 0,0-1-1 0 0,0 1 0 0 0,0 0 1 0 0,0 0-1 0 0,0 0 0 0 0,0 0 0 0 0,0 0 1 0 0,0 0-1 0 0,0 1 0 0 0,0-1 0 0 0,0 1 1 0 0,-1-1-1 0 0,5 3 0 0 0,3-1 356 0 0,1 0-1 0 0,-1-1 0 0 0,14 1 0 0 0,15 2 185 0 0,-37-4-543 0 0,-1 0 0 0 0,0 0 0 0 0,1 0 0 0 0,-1 0 0 0 0,1 0 0 0 0,-1 0 0 0 0,0 0 0 0 0,1 0 0 0 0,-1 0 0 0 0,1 0 0 0 0,-1 0 0 0 0,0 0 0 0 0,1 0 0 0 0,-1 0 0 0 0,1 0 0 0 0,-1 0 0 0 0,0-1 0 0 0,1 1 0 0 0,-1 0 0 0 0,0 0 0 0 0,1 0 0 0 0,-1-1 0 0 0,0 1 0 0 0,1 0 0 0 0,-1-1 0 0 0,0 1 0 0 0,1 0 0 0 0,-1-1 0 0 0,0 1 0 0 0,0 0 0 0 0,0-1 0 0 0,1 1 0 0 0,-1-1 0 0 0,1 0 0 0 0,-1 1 0 0 0,0-1 0 0 0,0 1 0 0 0,0 0 0 0 0,0 0 0 0 0,0-1 0 0 0,0 1 0 0 0,0 0 0 0 0,1 0 0 0 0,-1 0 0 0 0,0-1 0 0 0,0 1 0 0 0,0 0 0 0 0,0 0 0 0 0,1 0 0 0 0,-1-1 0 0 0,0 1 0 0 0,0 0 0 0 0,0 0 0 0 0,1 0 0 0 0,-1 0 0 0 0,0 0 0 0 0,0 0 0 0 0,0-1 0 0 0,1 1 0 0 0,-1 0 0 0 0,0 0 0 0 0,0 0 0 0 0,1 0 0 0 0,-1 0 0 0 0,0 0 0 0 0,0 0 0 0 0,1 0 0 0 0,-1 0 0 0 0,0 0 0 0 0,0 0 0 0 0,1 0 0 0 0,-1 0 0 0 0,0 0 0 0 0,0 1 0 0 0,1-1 0 0 0,-1 0 0 0 0,0 0 0 0 0,0 0 0 0 0,1 0 0 0 0,-1 0 0 0 0,0 0 0 0 0,0 1 0 0 0,0-1 0 0 0,0 0 0 0 0,1 0 0 0 0,6 5 0 0 0,9 2 0 0 0,-15-7 0 0 0,1 0 0 0 0,-1 0 0 0 0,0 0 0 0 0,0 0 0 0 0,0 0 0 0 0,0-1 0 0 0,1 1 0 0 0,-1 0 0 0 0,0-1 0 0 0,0 1 0 0 0,0-1 0 0 0,0 0 0 0 0,0 1 0 0 0,0-1 0 0 0,0 0 0 0 0,0 1 0 0 0,0-1 0 0 0,0 0 0 0 0,-1 0 0 0 0,1 0 0 0 0,0 0 0 0 0,0 0 0 0 0,-1 0 0 0 0,2-1 0 0 0,3-9 0 0 0,-5 10 0 0 0,0 1 0 0 0,0 0 0 0 0,0 0 0 0 0,1-1 0 0 0,-1 1 0 0 0,0 0 0 0 0,0-1 0 0 0,0 1 0 0 0,0 0 0 0 0,0-1 0 0 0,0 1 0 0 0,1 0 0 0 0,-1 0 0 0 0,0-1 0 0 0,0 1 0 0 0,0 0 0 0 0,1 0 0 0 0,-1-1 0 0 0,0 1 0 0 0,0 0 0 0 0,1 0 0 0 0,-1 0 0 0 0,0 0 0 0 0,1-1 0 0 0,-1 1 0 0 0,0 0 0 0 0,0 0 0 0 0,1 0 0 0 0,-1 0 0 0 0,0 0 0 0 0,1 0 0 0 0,6 8 0 0 0,-4-4 0 0 0,1-2 0 0 0,0-9 0 0 0,1 2 0 0 0,-1 9 0 0 0,-4-4-2 0 0,0 1 1 0 0,0-1-1 0 0,1 0 0 0 0,-1 0 0 0 0,0 0 0 0 0,0 0 0 0 0,0 1 0 0 0,0-1 0 0 0,0 0 1 0 0,0 0-1 0 0,0 0 0 0 0,0 0 0 0 0,0 0 0 0 0,1 1 0 0 0,-1-1 0 0 0,0 0 0 0 0,0 0 1 0 0,0 0-1 0 0,0 0 0 0 0,0 0 0 0 0,1 0 0 0 0,-1 0 0 0 0,0 0 0 0 0,0 0 0 0 0,0 0 1 0 0,0 1-1 0 0,1-1 0 0 0,-1 0 0 0 0,0 0 0 0 0,0 0 0 0 0,0 0 0 0 0,1 0 1 0 0,-1 0-1 0 0,0 0 0 0 0,0 0 0 0 0,0-1 0 0 0,0 1 0 0 0,1 0 0 0 0,-1 0 0 0 0,0 0 1 0 0,0 0-1 0 0,0 0 0 0 0,0 0 0 0 0,1 0 0 0 0,-1 0 0 0 0,0 0 0 0 0,0 0 0 0 0,0-1 1 0 0,2-2-309 0 0,-2 1-165 0 0,8 11-641 0 0,-5-3 1116 0 0,1 0-72 0 0,-3-5-298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2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6447 0 0,'1'-8'586'0'0,"0"2"-460"0"0,-1 8-167 0 0,-2 7 989 0 0,2-9-910 0 0,1 0 1 0 0,-1 0-1 0 0,0 0 1 0 0,1 0-1 0 0,-1 0 0 0 0,0 0 1 0 0,0 0-1 0 0,1 0 0 0 0,-1 0 1 0 0,0 0-1 0 0,0 0 0 0 0,1 0 1 0 0,-1 0-1 0 0,0-1 1 0 0,0 1-1 0 0,1 0 0 0 0,-1 0 1 0 0,0 0-1 0 0,0 0 0 0 0,1 0 1 0 0,-1 0-1 0 0,0-1 0 0 0,0 1 1 0 0,0 0-1 0 0,1 0 1 0 0,-1 0-1 0 0,0-1 0 0 0,0 1 1 0 0,0 0-1 0 0,1-1 0 0 0,-1 1-3 0 0,0 0 0 0 0,0-1-1 0 0,0 1 1 0 0,0 0 0 0 0,1 0-1 0 0,-1-1 1 0 0,0 1-1 0 0,0 0 1 0 0,0 0 0 0 0,1 0-1 0 0,-1-1 1 0 0,0 1 0 0 0,0 0-1 0 0,1 0 1 0 0,-1 0 0 0 0,0 0-1 0 0,0 0 1 0 0,1 0-1 0 0,-1-1 1 0 0,0 1 0 0 0,1 0-1 0 0,-1 0 1 0 0,0 0 0 0 0,1 0-1 0 0,-1 0 1 0 0,0 0-1 0 0,0 0 1 0 0,1 0 0 0 0,-1 0-1 0 0,0 0 1 0 0,1 0 0 0 0,-1 1-1 0 0,0-1 1 0 0,0 0 0 0 0,1 0-1 0 0,-1 0 1 0 0,0 0-1 0 0,1 0 1 0 0,-1 1 0 0 0,0-1-1 0 0,0 0 1 0 0,0 0 0 0 0,1 0-1 0 0,-1 1 1 0 0,0-1 0 0 0,1 0-1 0 0,-1 1 25 0 0,1-1-1 0 0,-1 1 0 0 0,1-1 1 0 0,-1 0-1 0 0,1 1 1 0 0,0-1-1 0 0,-1 0 1 0 0,1 1-1 0 0,0-1 1 0 0,-1 0-1 0 0,1 0 0 0 0,0 0 1 0 0,-1 1-1 0 0,1-1 1 0 0,0 0-1 0 0,-1 0 1 0 0,1 0-1 0 0,0 0 1 0 0,0 0-1 0 0,-1 0 0 0 0,1-1 1 0 0,0 1-1 0 0,-1 0 1 0 0,1 0-1 0 0,0 0 1 0 0,-1-1-1 0 0,1 1 1 0 0,0 0-1 0 0,-1-1 0 0 0,1 1 1 0 0,-1 0-1 0 0,1-1 1 0 0,0 1-1 0 0,-1-1 1 0 0,1 1-1 0 0,-1-1 1 0 0,1 1-1 0 0,-1-1 0 0 0,0 0 1 0 0,1 0-1 0 0,1-1-58 0 0,-2 1 0 0 0,1 0 0 0 0,-1 0 0 0 0,1 0 0 0 0,-1 1 0 0 0,1-1 0 0 0,-1 0 0 0 0,1 0 0 0 0,0 1 0 0 0,-1-1 0 0 0,1 0 0 0 0,0 1 0 0 0,0-1 0 0 0,0 1 0 0 0,-1-1 0 0 0,1 1 0 0 0,0 0 0 0 0,0-1 0 0 0,0 1 0 0 0,0 0 0 0 0,0-1 0 0 0,0 1 0 0 0,0 0 0 0 0,0 0 0 0 0,0 0 0 0 0,-1 0 0 0 0,1 0 0 0 0,0 0 0 0 0,0 0 0 0 0,2 0 0 0 0,0 0 0 0 0,-2-2 0 0 0,11 0 0 0 0,18 13 0 0 0,-29-11 0 0 0,-1 0 0 0 0,1 1 0 0 0,-1-1 0 0 0,1 0 0 0 0,-1 0 0 0 0,1 0 0 0 0,-1 0 0 0 0,1 0 0 0 0,-1 0 0 0 0,1 0 0 0 0,-1 0 0 0 0,1 0 0 0 0,-1 0 0 0 0,1 0 0 0 0,-1 0 0 0 0,0 0 0 0 0,1 0 0 0 0,-1-1 0 0 0,1 1 0 0 0,-1 0 0 0 0,1 0 0 0 0,-1-1 0 0 0,1 1 0 0 0,-1 0 0 0 0,0 0 0 0 0,1-1 0 0 0,-1 1 0 0 0,1 0 0 0 0,-1-1 0 0 0,0 1 0 0 0,1-1 0 0 0,-1 1 0 0 0,0 0 0 0 0,0-1 0 0 0,1 1 0 0 0,-1-1 0 0 0,0 1 0 0 0,0-1 0 0 0,0 0 0 0 0,1 0 0 0 0,0 0 0 0 0,-1 0 0 0 0,1 0 0 0 0,0 0 0 0 0,-1 0 0 0 0,1 0 0 0 0,0 0 0 0 0,0 1 0 0 0,0-1 0 0 0,0 0 0 0 0,0 0 0 0 0,0 1 0 0 0,0-1 0 0 0,0 1 0 0 0,0-1 0 0 0,0 1 0 0 0,1-1 0 0 0,-1 1 0 0 0,0 0 0 0 0,0 0 0 0 0,0-1 0 0 0,1 1 0 0 0,-1 0 0 0 0,0 0 0 0 0,0 0 0 0 0,0 0 0 0 0,1 0 0 0 0,-1 0 0 0 0,0 1 0 0 0,0-1 0 0 0,0 0 0 0 0,1 1 0 0 0,-1-1 0 0 0,0 1 0 0 0,0-1 0 0 0,0 1 0 0 0,0-1 0 0 0,1 2 0 0 0,17 5 0 0 0,-17-7 0 0 0,-1 0 0 0 0,1 0 0 0 0,-1 0 0 0 0,1 0 0 0 0,-1 0 0 0 0,1 0 0 0 0,-1 0 0 0 0,1-1 0 0 0,-1 1 0 0 0,1-1 0 0 0,-1 1 0 0 0,0-1 0 0 0,1 1 0 0 0,-1-1 0 0 0,0 0 0 0 0,1 0 0 0 0,-1 1 0 0 0,0-1 0 0 0,0 0 0 0 0,0 0 0 0 0,0 0 0 0 0,2-2 0 0 0,-3 2 0 0 0,1 0 0 0 0,0 0 0 0 0,0 0 0 0 0,0 0 0 0 0,0 0 0 0 0,0 0 0 0 0,0 0 0 0 0,0 0 0 0 0,1 1 0 0 0,-1-1 0 0 0,0 0 0 0 0,0 1 0 0 0,1-1 0 0 0,-1 1 0 0 0,0 0 0 0 0,0-1 0 0 0,1 1 0 0 0,-1 0 0 0 0,1 0 0 0 0,-1 0 0 0 0,0 0 0 0 0,1 0 0 0 0,-1 0 0 0 0,0 0 0 0 0,1 0 0 0 0,1 1 0 0 0,6 3 0 0 0,-6-2 0 0 0,0-1 0 0 0,1 1 0 0 0,-1-1 0 0 0,1 1 0 0 0,-1-1 0 0 0,1 0 0 0 0,-1 0 0 0 0,1-1 0 0 0,7 1 0 0 0,-4-7 0 0 0,-6 6 0 0 0,-1-1 0 0 0,0 1 0 0 0,1 0 0 0 0,-1-1 0 0 0,1 1 0 0 0,-1-1 0 0 0,1 1 0 0 0,-1 0 0 0 0,0-1 0 0 0,1 1 0 0 0,-1 0 0 0 0,1-1 0 0 0,0 1 0 0 0,-1 0 0 0 0,1 0 0 0 0,-1-1 0 0 0,1 1 0 0 0,-1 0 0 0 0,1 0 0 0 0,-1 0 0 0 0,1 0 0 0 0,0 0 0 0 0,-1 0 0 0 0,1 0 0 0 0,-1 0 0 0 0,1 0 0 0 0,0 0 0 0 0,-1 0 0 0 0,1 0 0 0 0,-1 1 0 0 0,1-1 0 0 0,-1 0 0 0 0,1 0 0 0 0,-1 1 0 0 0,1-1 0 0 0,-1 0 0 0 0,1 1 0 0 0,-1-1 0 0 0,1 0 0 0 0,-1 1 0 0 0,1-1 0 0 0,-1 1 0 0 0,0-1 0 0 0,1 0 0 0 0,-1 1 0 0 0,0-1 0 0 0,1 1 0 0 0,-1 0 0 0 0,2 1 0 0 0,0 0 0 0 0,0-1 0 0 0,0 1 0 0 0,0 0 0 0 0,0-1 0 0 0,0 0 0 0 0,0 1 0 0 0,0-1 0 0 0,4 1 0 0 0,-2 0 0 0 0,0-1 0 0 0,0 0 0 0 0,1-1 0 0 0,-1 1 0 0 0,8-1 0 0 0,-6 1 0 0 0,-5-1 0 0 0,0 0 0 0 0,0-1 0 0 0,0 1 0 0 0,-1 0 0 0 0,1 0 0 0 0,0-1 0 0 0,0 1 0 0 0,0 0 0 0 0,0-1 0 0 0,0 1 0 0 0,0-1 0 0 0,-1 1 0 0 0,1-1 0 0 0,0 1 0 0 0,0-1 0 0 0,-1 0 0 0 0,1 1 0 0 0,0-1 0 0 0,-1 0 0 0 0,1 0 0 0 0,0-1 0 0 0,0 1 0 0 0,-1 1 0 0 0,0-1 0 0 0,1 0 0 0 0,-1 0 0 0 0,1 1 0 0 0,-1-1 0 0 0,1 1 0 0 0,-1-1 0 0 0,1 0 0 0 0,0 1 0 0 0,-1-1 0 0 0,1 1 0 0 0,0-1 0 0 0,-1 1 0 0 0,1 0 0 0 0,0-1 0 0 0,-1 1 0 0 0,1 0 0 0 0,0-1 0 0 0,0 1 0 0 0,0 0 0 0 0,-1 0 0 0 0,1 0 0 0 0,0 0 0 0 0,0-1 0 0 0,0 1 0 0 0,0 0 0 0 0,-1 1 0 0 0,1-1 0 0 0,0 0 0 0 0,0 0 0 0 0,0 0 0 0 0,-1 0 0 0 0,1 1 0 0 0,0-1 0 0 0,0 0 0 0 0,-1 1 0 0 0,1-1 0 0 0,0 0 0 0 0,0 1 0 0 0,1 1 0 0 0,0-1 0 0 0,0 1 0 0 0,0-1 0 0 0,0 0 0 0 0,1 0 0 0 0,-1 1 0 0 0,0-2 0 0 0,0 1 0 0 0,1 0 0 0 0,-1 0 0 0 0,1-1 0 0 0,-1 0 0 0 0,0 1 0 0 0,1-1 0 0 0,-1 0 0 0 0,1 0 0 0 0,-1 0 0 0 0,4-1 0 0 0,-2 1 62 0 0,0 0-1 0 0,-1 1 1 0 0,1-1-1 0 0,0 1 0 0 0,-1 0 1 0 0,1 0-1 0 0,0 0 1 0 0,-1 0-1 0 0,1 1 1 0 0,-1-1-1 0 0,0 1 0 0 0,1 0 1 0 0,-1 0-1 0 0,0 0 1 0 0,0 0-1 0 0,3 4 0 0 0,-2-3 44 0 0,1 1 0 0 0,0-1 0 0 0,0 0 0 0 0,0 0 0 0 0,0-1-1 0 0,0 0 1 0 0,8 3 0 0 0,0-3-63 0 0,0-1-1 0 0,0-1 1 0 0,16-1 0 0 0,9 1-44 0 0,94 1 2 0 0,-101-7 0 0 0,-27 5 0 0 0,0 0 0 0 0,0 0 0 0 0,-1 0 0 0 0,1 1 0 0 0,0-1 0 0 0,0 1 0 0 0,0 0 0 0 0,0 0 0 0 0,-1 1 0 0 0,1-1 0 0 0,7 2 0 0 0,-8-1 0 0 0,1 0 0 0 0,-1-1 0 0 0,1 0 0 0 0,0 1 0 0 0,-1-1 0 0 0,1-1 0 0 0,4 0 0 0 0,-5 1 0 0 0,1-1 0 0 0,-1 1 0 0 0,0 0 0 0 0,1 0 0 0 0,-1 0 0 0 0,0 1 0 0 0,0-1 0 0 0,1 1 0 0 0,4 1 0 0 0,32 11 0 0 0,-29-11 0 0 0,-1 2 0 0 0,0-1 0 0 0,0 1 0 0 0,11 7 0 0 0,-19-10 0 0 0,-1 0 0 0 0,0-1 0 0 0,1 1 0 0 0,-1 0 0 0 0,0 0 0 0 0,1-1 0 0 0,-1 1 0 0 0,1 0 0 0 0,0-1 0 0 0,-1 0 0 0 0,1 1 0 0 0,-1-1 0 0 0,1 0 0 0 0,0 0 0 0 0,-1 0 0 0 0,1 0 0 0 0,-1 0 0 0 0,1 0 0 0 0,3-1 0 0 0,-3-1 0 0 0,1 0 0 0 0,0 0 0 0 0,-1 0 0 0 0,1 0 0 0 0,-1 0 0 0 0,0-1 0 0 0,1 1 0 0 0,2-6 0 0 0,-5 7 0 0 0,21-21 0 0 0,-20 21 0 0 0,-1 1 0 0 0,1 0 0 0 0,-1 0 0 0 0,1-1 0 0 0,-1 1 0 0 0,1 0 0 0 0,-1 0 0 0 0,1-1 0 0 0,0 1 0 0 0,-1 0 0 0 0,1 0 0 0 0,-1 0 0 0 0,1 0 0 0 0,0 0 0 0 0,-1 0 0 0 0,1 0 0 0 0,-1 0 0 0 0,1 0 0 0 0,0 0 0 0 0,-1 0 0 0 0,1 0 0 0 0,-1 0 0 0 0,1 1 0 0 0,-1-1 0 0 0,1 0 0 0 0,-1 0 0 0 0,1 1 0 0 0,0-1 0 0 0,-1 0 0 0 0,0 1 0 0 0,1-1 0 0 0,-1 0 0 0 0,1 1 0 0 0,-1-1 0 0 0,1 1 0 0 0,-1-1 0 0 0,0 1 0 0 0,1-1 0 0 0,-1 1 0 0 0,0-1 0 0 0,0 1 0 0 0,1-1 0 0 0,-1 2 0 0 0,14 15 0 0 0,-12-17 0 0 0,0-9-201 0 0,-2 7-806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3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0,'0'0'778'0'0,"1"11"-401"0"0,-1-9-472 0 0,1 4 597 0 0,-1-1 0 0 0,1 0 0 0 0,-1 1 0 0 0,0-1 0 0 0,-1 6 0 0 0,1-10 10 0 0,1 19 96 0 0,4 9-466 0 0,-3-21-306 0 0,-1 0 0 0 0,0 0 0 0 0,-1 0 0 0 0,1 10 0 0 0,-1-10-3370 0 0,1 1-1238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4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5 11975 0 0,'-1'-5'3187'0'0,"-22"73"-3034"0"0,-5 13-141 0 0,19-59-12 0 0,6-18 0 0 0,1 0 0 0 0,0 1 0 0 0,0 0 0 0 0,0-1 0 0 0,1 1 0 0 0,0 0 0 0 0,0 0 0 0 0,0 0 0 0 0,0 0 0 0 0,1 0 0 0 0,0 5 0 0 0,0-8 0 0 0,0-1-1 0 0,0 0 1 0 0,0 0-1 0 0,0 0 1 0 0,1 1-1 0 0,-1-1 1 0 0,1 0-1 0 0,-1 0 1 0 0,1 0-1 0 0,-1 0 0 0 0,1 0 1 0 0,0 0-1 0 0,-1 0 1 0 0,1 0-1 0 0,0 0 1 0 0,0 0-1 0 0,0 0 1 0 0,0 0-1 0 0,-1-1 1 0 0,1 1-1 0 0,0 0 1 0 0,1-1-1 0 0,-1 1 1 0 0,0-1-1 0 0,0 1 1 0 0,0-1-1 0 0,0 1 0 0 0,0-1 1 0 0,0 0-1 0 0,1 1 1 0 0,-1-1-1 0 0,0 0 1 0 0,2 0-1 0 0,3 1 14 0 0,-1-1 0 0 0,1 1 0 0 0,-1-1 0 0 0,1 0 0 0 0,-1 0-1 0 0,6-2 1 0 0,49-10 1962 0 0,82-21-2038 0 0,-137 32 169 0 0,-2 0-894 0 0,9-3-9274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2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11975 0 0,'-3'18'1275'0'0,"2"14"-1266"0"0,2 0 0 0 0,6 36 0 0 0,-3-33-12 0 0,0 47 0 0 0,-5-48-375 0 0,1-9-825 0 0,-6 43-1 0 0,1-39 181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8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0 11975 0 0,'0'0'1083'0'0,"0"9"-870"0"0,2 39 643 0 0,14 78-1 0 0,-7-65-510 0 0,-7-54-187 0 0,-1-1 0 0 0,1 0 0 0 0,0 1 0 0 0,0-1-1 0 0,1 0 1 0 0,0 0 0 0 0,0 0 0 0 0,0-1 0 0 0,8 10-1 0 0,11 19 313 0 0,-22-33-396 0 0,0 0-1 0 0,1 1 0 0 0,-1-1 1 0 0,0 0-1 0 0,0 1 0 0 0,1-1 1 0 0,-1 0-1 0 0,0 1 1 0 0,-1-1-1 0 0,1 0 0 0 0,0 1 1 0 0,0-1-1 0 0,0 0 0 0 0,-1 1 1 0 0,1-1-1 0 0,-1 0 0 0 0,1 0 1 0 0,-1 1-1 0 0,1-1 1 0 0,-1 0-1 0 0,0 0 0 0 0,0 0 1 0 0,0 0-1 0 0,1 0 0 0 0,-3 2 1 0 0,0 0-368 0 0,-1 2 113 0 0,-2 0 0 0 0,1 0 0 0 0,0-1 0 0 0,-1 1 0 0 0,0-1 0 0 0,0-1 0 0 0,0 1 0 0 0,-7 2 0 0 0,6-2 180 0 0,-13 6-1758 0 0,-1 0 0 0 0,0-1 0 0 0,0-1 0 0 0,-34 9-1 0 0,51-17 228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9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13823 0 0,'0'0'1247'0'0,"14"12"-998"0"0,-8-8-249 0 0,0 0 0 0 0,0-1 0 0 0,1 0 0 0 0,-1 0 0 0 0,1-1 0 0 0,-1 0 0 0 0,1 0 0 0 0,0 0 0 0 0,0-1 0 0 0,0 0 0 0 0,0 0 0 0 0,0-1 0 0 0,0 0 0 0 0,1 0 0 0 0,-1 0 0 0 0,0-1 0 0 0,8-2 0 0 0,-9 1-361 0 0,-1 0 0 0 0,1 0 0 0 0,-1-1 0 0 0,1 0 0 0 0,-1 0 0 0 0,0 0 0 0 0,0 0 1 0 0,-1-1-1 0 0,1 0 0 0 0,-1 0 0 0 0,7-8 0 0 0,4-3-910 0 0,-2 5-775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9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 10135 0 0,'0'0'1151'0'0,"-7"18"234"0"0,1 1-558 0 0,-3 33-1 0 0,-1 6 177 0 0,4-28-1003 0 0,2 1 0 0 0,1-1 0 0 0,1 46 0 0 0,3-61 0 0 0,0 0 0 0 0,2 0 0 0 0,0 0 0 0 0,7 23 0 0 0,-9-37 0 0 0,-1 0 0 0 0,0-1 0 0 0,1 1 0 0 0,-1 0 0 0 0,1 0 0 0 0,-1 0 0 0 0,1 0 0 0 0,0 0 0 0 0,-1-1 0 0 0,1 1 0 0 0,0 0 0 0 0,-1-1 0 0 0,1 1 0 0 0,0 0 0 0 0,0-1 0 0 0,0 1 0 0 0,0-1 0 0 0,0 1 0 0 0,-1-1 0 0 0,1 1 0 0 0,0-1 0 0 0,0 0 0 0 0,0 0 0 0 0,0 1 0 0 0,0-1 0 0 0,0 0 0 0 0,0 0 0 0 0,0 0 0 0 0,0 0 0 0 0,0 0 0 0 0,0 0 0 0 0,0 0 0 0 0,0-1 0 0 0,0 1 0 0 0,2-1 0 0 0,1 0 0 0 0,1 0 0 0 0,-1-1 0 0 0,0 1 0 0 0,0-1 0 0 0,6-4 0 0 0,-4 2 0 0 0,0-1 0 0 0,-1 0 0 0 0,1 0 0 0 0,-1-1 0 0 0,0 1 0 0 0,-1-1 0 0 0,1 0 0 0 0,-1-1 0 0 0,-1 1 0 0 0,5-9 0 0 0,-1 0 0 0 0,-1-1 0 0 0,-1-1 0 0 0,5-21 0 0 0,-9 35 0 0 0,-1 2 0 0 0,0-1 0 0 0,0 1 0 0 0,0 0 0 0 0,0-1 0 0 0,0 1 0 0 0,0-1 0 0 0,0 1 0 0 0,0 0 0 0 0,0-1 0 0 0,-1 1 0 0 0,1-1 0 0 0,-1 1 0 0 0,1 0 0 0 0,-1 0 0 0 0,1-1 0 0 0,-1 1 0 0 0,0 0 0 0 0,-1-2 0 0 0,2 2 0 0 0,-1 0 0 0 0,0 0 0 0 0,0 0 0 0 0,0 0 0 0 0,0 0 0 0 0,0 1 0 0 0,1-1 0 0 0,-1 0 0 0 0,-1 1 0 0 0,1-1 0 0 0,0 0 0 0 0,0 1 0 0 0,0-1 0 0 0,0 1 0 0 0,0 0 0 0 0,0-1 0 0 0,-1 1 0 0 0,1 0 0 0 0,0 0 0 0 0,0-1 0 0 0,-1 1 0 0 0,1 0 0 0 0,0 0 0 0 0,0 1 0 0 0,0-1 0 0 0,-1 0 0 0 0,1 0 0 0 0,0 1 0 0 0,0-1 0 0 0,0 0 0 0 0,0 1 0 0 0,-2 0 0 0 0,1 0 0 0 0,-39 14-531 0 0,29-9-38 0 0,0-2 1 0 0,-20 6-1 0 0,27-10-65 0 0,1 1 0 0 0,-1-1 1 0 0,0 0-1 0 0,0-1 0 0 0,0 1 1 0 0,0-1-1 0 0,1 0 0 0 0,-1 0 0 0 0,0 0 1 0 0,1-1-1 0 0,-1 1 0 0 0,-5-4 0 0 0,-3-4-2434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1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1 13823 0 0,'-15'12'1471'0'0,"-17"9"-1446"0"0,14-9-25 0 0,8-6 0 0 0,1 0 0 0 0,1 0 0 0 0,-13 12 0 0 0,15-13 0 0 0,0 1 0 0 0,1 0 0 0 0,0 0 0 0 0,0 1 0 0 0,0-1 0 0 0,1 1 0 0 0,0 0 0 0 0,0 1 0 0 0,0-1 0 0 0,1 1 0 0 0,1-1 0 0 0,-1 1 0 0 0,1 0 0 0 0,0 0 0 0 0,1 0 0 0 0,0 0 0 0 0,0 0 0 0 0,1 10 0 0 0,-1 7 60 0 0,1 17 330 0 0,6 130 1331 0 0,-1-15-1836 0 0,3-61 113 0 0,12 87-872 0 0,-15-119-2227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6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0,'0'0'919'0'0,"20"9"698"0"0,0-5-939 0 0,1 0 0 0 0,-1-2 0 0 0,0 0-1 0 0,1-1 1 0 0,0-1 0 0 0,29-4 0 0 0,21 1-719 0 0,-32 9-728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0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8287 0 0,'0'0'904'0'0,"-2"6"-904"0"0,1 1 0 0 0,1 1 0 0 0,-4 0 0 0 0,4-1 0 0 0,-1-1 0 0 0,1 2 0 0 0,-2 0 0 0 0,4-2 0 0 0,-2 0-2440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0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6447 0 0,'0'0'632'0'0,"-2"7"-568"0"0,1 2-64 0 0,-2 2 0 0 0,3-3 0 0 0,-2 1 0 0 0,4-3 0 0 0,-2 6 0 0 0,1 8-392 0 0</inkml:trace>
  <inkml:trace contextRef="#ctx0" brushRef="#br0" timeOffset="1">34 271 6447 0 0,'0'0'298'0'0,"-6"23"100"0"0,3-10-619 0 0,1 0 0 0 0,1 0 0 0 0,-1 19 0 0 0,2-31-287 0 0,5 28-100 0 0,-2-22 608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1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0,'0'0'696'0'0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1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10135 0 0,'0'0'464'0'0,"-7"23"168"0"0,3 15 3231 0 0,3-50-11414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5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6447 0 0,'0'0'8519'0'0,"-2"12"-8182"0"0,2 67-337 0 0,17 154 0 0 0,1-5 0 0 0,-21-111-1252 0 0,1 34-2750 0 0,4-129-336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6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8 6447 0 0,'0'0'586'0'0,"-12"-7"5495"0"0,8 9-6070 0 0,0 0 0 0 0,0 1 0 0 0,1-1 0 0 0,-1 1 1 0 0,1 0-1 0 0,-1 0 0 0 0,1 0 0 0 0,0 0 0 0 0,0 1 0 0 0,0-1 0 0 0,1 1 0 0 0,-1 0 1 0 0,-2 5-1 0 0,-4 9-6 0 0,-11 32 0 0 0,18-43-6 0 0,-52 116 1626 0 0,46-107-1636 0 0,-2 0-595 0 0,-2 0-647 0 0,9-3-3342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6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0,'14'3'1096'0'0,"-7"0"-1014"0"0,-1 1-1 0 0,0 0 1 0 0,0 0-1 0 0,0 1 1 0 0,-1 0-1 0 0,1 0 1 0 0,-1 0-1 0 0,0 1 1 0 0,6 8-1 0 0,0 4 483 0 0,17 36 0 0 0,-16-30-459 0 0,-9-18-359 0 0,1 0 0 0 0,-1-1 0 0 0,1 1 1 0 0,1-1-1 0 0,-1 0 0 0 0,1 0 0 0 0,0-1 0 0 0,0 1 0 0 0,0-1 0 0 0,8 5 0 0 0,-2-3-769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6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8287 0 0,'0'0'904'0'0,"4"2"-904"0"0,-1-1 0 0 0,1-1 920 0 0,-1 2-408 0 0,5-1-3280 0 0,-2 1-656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7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6447 0 0,'0'0'696'0'0</inkml:trace>
  <inkml:trace contextRef="#ctx0" brushRef="#br0" timeOffset="1">300 1 6447 0 0,'0'0'696'0'0,"3"4"-696"0"0,1 1-1896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7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6447 0 0,'0'0'696'0'0,"10"0"-696"0"0,2 0 0 0 0,-3 0 0 0 0,-2-1 0 0 0,0-1 0 0 0,5 2 0 0 0</inkml:trace>
  <inkml:trace contextRef="#ctx0" brushRef="#br0" timeOffset="1">389 6 4607 0 0,'0'0'448'0'0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7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0 8287 0 0,'-1'19'890'0'0,"-1"107"2095"0"0,1-125-2871 0 0,0 0 0 0 0,0 1-1 0 0,0-1 1 0 0,0 0 0 0 0,0 1 0 0 0,0-1-1 0 0,-1 0 1 0 0,1 0 0 0 0,0 0 0 0 0,-1 0 0 0 0,1 0-1 0 0,-1-1 1 0 0,1 1 0 0 0,-1 0 0 0 0,1-1-1 0 0,-1 1 1 0 0,-2 0 0 0 0,-2 0 312 0 0,-23 6 265 0 0,28-6-691 0 0,-1-1 0 0 0,1 1 0 0 0,0 0 0 0 0,0 0 0 0 0,-1 0 0 0 0,1 1 0 0 0,0-1 0 0 0,0 0 0 0 0,0 0 0 0 0,0 0 0 0 0,0 1 0 0 0,1-1 0 0 0,-1 1 0 0 0,0-1 0 0 0,1 1 0 0 0,-1-1 0 0 0,0 1 0 0 0,1-1 0 0 0,0 1 0 0 0,-1-1 0 0 0,1 3 0 0 0,-1-1 0 0 0,0 8 253 0 0,-1 0 0 0 0,1 0 0 0 0,1-1-1 0 0,0 1 1 0 0,1 0 0 0 0,1 12 0 0 0,1 3 25 0 0,11 43-342 0 0,-1 4-1402 0 0,-6-43 1681 0 0,-2 0 0 0 0,3 52 0 0 0,-6 52-1322 0 0,-1-126 1598 0 0,0-5-1384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8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0,'0'0'756'0'0,"0"1"-622"0"0,0 6-120 0 0,1 0-14 0 0,-1-7-72 0 0,0 1 0 0 0,0 0-1 0 0,1 0 1 0 0,-1-1-1 0 0,0 1 1 0 0,1 0 0 0 0,-1-1-1 0 0,0 1 1 0 0,1 0 0 0 0,-1-1-1 0 0,1 1 1 0 0,-1-1-1 0 0,1 1 1 0 0,-1-1 0 0 0,1 1-1 0 0,0-1 1 0 0,-1 1-1 0 0,1-1 1 0 0,0 1 0 0 0,-1-1-1 0 0,1 0 1 0 0,1 1-1 0 0,-1-1-786 0 0</inkml:trace>
  <inkml:trace contextRef="#ctx0" brushRef="#br0" timeOffset="1">260 69 6447 0 0,'0'0'696'0'0,"7"-1"-696"0"0,-1-2 0 0 0,2 0 0 0 0,1 1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8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6447 0 0,'0'0'586'0'0,"6"3"-476"0"0,5 3-320 0 0,0-1 0 0 0,0 0-1 0 0,19 4 1 0 0,-25-8 100 0 0,1 0-1 0 0,-1 0 1 0 0,1-1 0 0 0,-1 0-1 0 0,1 0 1 0 0,-1 0-1 0 0,1-1 1 0 0,9-2 0 0 0,-2 0-56 0 0</inkml:trace>
  <inkml:trace contextRef="#ctx0" brushRef="#br0" timeOffset="1">370 44 8287 0 0,'0'0'904'0'0,"5"3"-904"0"0,1-1 0 0 0,0 1 0 0 0,2-2 0 0 0,2-1 0 0 0,-1 0 0 0 0,2-1 0 0 0,1-2-2440 0 0,0 0-504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8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4607 0 0,'0'0'448'0'0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9.4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6 10135 0 0,'0'0'464'0'0,"-1"-1"-9"0"0,-1-3-223 0 0,2 4-153 0 0,-1 0 0 0 0,1 0 1 0 0,-1 0-1 0 0,1-1 0 0 0,-1 1 0 0 0,1 0 0 0 0,-1 0 1 0 0,0 0-1 0 0,1 0 0 0 0,-1 0 0 0 0,1 0 1 0 0,-1 1-1 0 0,1-1 0 0 0,-1 0 0 0 0,1 0 0 0 0,-1 0 1 0 0,1 0-1 0 0,-1 1 0 0 0,1-1 0 0 0,-1 0 0 0 0,1 0 1 0 0,-1 1-1 0 0,1-1 0 0 0,-1 0 0 0 0,1 1 0 0 0,-1-1 1 0 0,1 1-1 0 0,-1 0 0 0 0,-13 10 1057 0 0,-6 22-799 0 0,16-24-298 0 0,-2 0-1 0 0,1 0 1 0 0,-1-1 0 0 0,0 0 0 0 0,-1 0-1 0 0,-7 7 1 0 0,11-13-39 0 0,1 1 0 0 0,-7 13 0 0 0,6-8 0 0 0,3-8 0 0 0,0 1 0 0 0,0 0 0 0 0,0 0 0 0 0,0 0 0 0 0,0 0 0 0 0,0 0 0 0 0,1-1 0 0 0,-1 1 0 0 0,0 0 0 0 0,0 0 0 0 0,1 0 0 0 0,-1 0 0 0 0,0-1 0 0 0,1 1 0 0 0,-1 0 0 0 0,1 0 0 0 0,-1-1 0 0 0,1 1 0 0 0,-1 0 0 0 0,1-1 0 0 0,0 1 0 0 0,-1 0 0 0 0,1-1 0 0 0,0 1 0 0 0,-1-1 0 0 0,1 1 0 0 0,0-1 0 0 0,0 0 0 0 0,-1 1 0 0 0,1-1 0 0 0,0 0 0 0 0,0 1 0 0 0,0-1 0 0 0,0 0 0 0 0,-1 0 0 0 0,2 0 0 0 0,-1 0 0 0 0,21 4 0 0 0,1-1 0 0 0,0-2 0 0 0,41-1 0 0 0,-37-2 0 0 0,-16 0 0 0 0,0 1 0 0 0,19 2 0 0 0,-11 1 0 0 0,-10-1 0 0 0,0 0 0 0 0,0 0 0 0 0,0-1 0 0 0,0-1 0 0 0,9 0 0 0 0,13-7 0 0 0,-25 7-133 0 0,-5 1-563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59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0 8287 0 0,'0'0'756'0'0,"-1"1"-622"0"0,-4 0-49 0 0,4-1 767 0 0,1 24 249 0 0,-3 38-69 0 0,-16 91 0 0 0,15-127-1096 0 0,-3 17-596 0 0,-16 59 0 0 0,17-77 474 0 0,-5 36-1 0 0,7-37-1491 0 0,-12 47 0 0 0,5-41-1833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7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0,'0'0'1247'0'0,"5"6"-998"0"0,124 145 1807 0 0,-108-116-2027 0 0,-18-29-101 0 0,-1 0 0 0 0,2-1 1 0 0,-1 1-1 0 0,0-1 1 0 0,7 6-1 0 0,1 4-1434 0 0,-6-8-2427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8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11975 0 0,'0'0'1083'0'0,"-7"15"-870"0"0,-3 3 431 0 0,-13 30 0 0 0,2-1 124 0 0,-2 3-768 0 0,1 1 0 0 0,3 1 0 0 0,-15 68 0 0 0,29-97-4212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8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0,'0'0'1083'0'0,"16"7"-870"0"0,84 26 1840 0 0,-98-32-2050 0 0,18-1-3 0 0,-14 0 0 0 0,-1 0 0 0 0,1 0 0 0 0,0 0 0 0 0,0 1 0 0 0,6 1 0 0 0,-11-2 0 0 0,-1 1 0 0 0,1-1 0 0 0,-1 0 0 0 0,1 0 0 0 0,-1 1 0 0 0,1-1 0 0 0,-1 0 0 0 0,1 0 0 0 0,-1 1 0 0 0,0-1 0 0 0,1 0 0 0 0,-1 1 0 0 0,1-1 0 0 0,-1 1 0 0 0,0-1 0 0 0,1 1 0 0 0,-1-1 0 0 0,0 1 0 0 0,0-1 0 0 0,1 1 0 0 0,-1-1 0 0 0,0 1 0 0 0,0-1 0 0 0,0 1 0 0 0,0-1 0 0 0,1 1 0 0 0,-1-1 0 0 0,0 1 0 0 0,0-1 0 0 0,0 1 0 0 0,0 0 0 0 0,0-1 0 0 0,0 1 0 0 0,-1-1 0 0 0,1 1 0 0 0,0-1 0 0 0,0 1 0 0 0,0-1 0 0 0,0 1 0 0 0,-1 0 0 0 0,-6 19-1055 0 0,0-1-1 0 0,-2 0 0 0 0,0 0 0 0 0,-23 33 1 0 0,27-45-3283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8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13823 0 0,'22'6'1496'0'0,"-6"-4"-1390"0"0,0-1 0 0 0,0-1 0 0 0,0 0-1 0 0,0-1 1 0 0,0-1 0 0 0,24-6 0 0 0,-14 4-175 0 0,-10-2-1086 0 0,-8 0-3632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9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0,'0'0'547'0'0,"0"24"202"0"0,7 206 2300 0 0,-2-116-1994 0 0,5 26-3075 0 0,-9-131-1800 0 0,0-1-1148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29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0,'6'23'1496'0'0,"4"4"-810"0"0,-2 0-1 0 0,7 38 0 0 0,-13-56-385 0 0,0-1 0 0 0,1 1 0 0 0,0 0 0 0 0,6 8 0 0 0,-6-10-231 0 0,0 0-1 0 0,0 1 1 0 0,0-1-1 0 0,-1 0 1 0 0,0 1-1 0 0,0 0 1 0 0,0 8-1 0 0,0-9-68 0 0,-1 0 0 0 0,2-1 0 0 0,-1 1 0 0 0,7 12 0 0 0,-5-11 0 0 0,-1 1 0 0 0,1-1 0 0 0,3 15 0 0 0,17 83 0 0 0,-9-49 0 0 0,-13-38 0 0 0,0 0 0 0 0,-1 0 0 0 0,-1 1 0 0 0,-1-1 0 0 0,0 0 0 0 0,-2 0 0 0 0,-4 18 0 0 0,-1 16 0 0 0,-4 4 420 0 0,1-29-1531 0 0,-4-5-4608 0 0,7-17 105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3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0,'18'4'494'0'0,"-1"0"0"0"0,1-1 0 0 0,25 1 0 0 0,-8-1 1476 0 0,-13 0-1730 0 0,0-1 0 0 0,0-1 0 0 0,1-1 0 0 0,-1-1 0 0 0,0-1 0 0 0,31-7 0 0 0,-43 7-328 0 0,1 0 1 0 0,-1 0 0 0 0,17 0-1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4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0,'0'0'919'0'0,"2"1"-759"0"0,17 4 536 0 0,0 0-1 0 0,1-1 1 0 0,-1-1 0 0 0,1-1-1 0 0,28 0 1 0 0,100-13 1091 0 0,-128 9-1587 0 0,42-3-214 0 0,-37 4-5812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1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11975 0 0,'14'9'1275'0'0,"0"-4"-1067"0"0,0 0-1 0 0,0-1 1 0 0,1 0 0 0 0,0-1 0 0 0,-1-1-1 0 0,1 0 1 0 0,0-1 0 0 0,0-1 0 0 0,20-2-1 0 0,-25 0-867 0 0,-1-1 1 0 0,0 0-1 0 0,0-1 0 0 0,0 0 0 0 0,0 0 0 0 0,-1-1 1 0 0,15-10-1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0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0,'7'107'2296'0'0,"-6"-65"-1982"0"0,2 0 0 0 0,2 0 0 0 0,11 46 0 0 0,-15-85-520 0 0,8 24 381 0 0,-4-18-3437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0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0,'0'0'448'0'0,"0"7"96"0"0,3-1-440 0 0,0 2-104 0 0,0 3 0 0 0,0-1 0 0 0,4 1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1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0 13823 0 0,'-8'20'1471'0'0,"-1"16"-1393"0"0,2 0 0 0 0,1 1 0 0 0,-2 48 0 0 0,7 116 1525 0 0,2-103-1437 0 0,2 115-567 0 0,2-157-591 0 0,-3-40 396 0 0,-1 0 0 0 0,0-1 1 0 0,-1 1-1 0 0,-1 0 0 0 0,-4 27 0 0 0,5-41 298 0 0,-1 2 118 0 0,-5 4-6886 0 0</inkml:trace>
  <inkml:trace contextRef="#ctx0" brushRef="#br0" timeOffset="1">1 387 13823 0 0,'0'0'1247'0'0,"12"1"-998"0"0,32 0 1014 0 0,0-2 0 0 0,54-9 0 0 0,-60 5-948 0 0,10-1-379 0 0,-46 6-273 0 0,9-3-5672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1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13823 0 0,'1'8'182'0'0,"0"0"-1"0"0,0 0 0 0 0,1 0 0 0 0,0 0 1 0 0,0 0-1 0 0,1 0 0 0 0,0-1 0 0 0,6 11 1 0 0,37 57-343 0 0,-41-68 260 0 0,68 108 1988 0 0,-30-35-4088 0 0,-30-43-361 0 0,-10-26-706 0 0,0-1-1270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1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0 11975 0 0,'0'0'547'0'0,"-1"2"-11"0"0,-10 9-385 0 0,1 1 0 0 0,0 1 0 0 0,1 0 0 0 0,1 0 0 0 0,-9 20 0 0 0,-30 79 997 0 0,25-58-933 0 0,-9 19-215 0 0,-30 76 0 0 0,52-118-876 0 0,9-30-177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2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0,'10'8'393'0'0,"0"-1"0"0"0,1 1 0 0 0,0-2 0 0 0,1 0 0 0 0,-1 0 0 0 0,1-1-1 0 0,1 0 1 0 0,15 3 0 0 0,-7-4-376 0 0,-17-4-17 0 0,-1 1 0 0 0,0-1 0 0 0,1 1 0 0 0,-1 0 0 0 0,0 0 0 0 0,0 0 0 0 0,0 0 0 0 0,0 1-1 0 0,0-1 1 0 0,0 1 0 0 0,0-1 0 0 0,0 1 0 0 0,3 3 0 0 0,-5-3 0 0 0,0-1 0 0 0,0 0 0 0 0,0 1 0 0 0,0-1 0 0 0,0 1 0 0 0,0-1 0 0 0,0 1 0 0 0,-1-1 0 0 0,1 1 0 0 0,-1 0 0 0 0,1-1 0 0 0,-1 1 0 0 0,0 0 0 0 0,0-1 0 0 0,0 1 0 0 0,0 0 0 0 0,0-1 0 0 0,0 1 0 0 0,0 0 0 0 0,0-1 0 0 0,-1 1 0 0 0,1 0 0 0 0,-1 2 0 0 0,-15 37 0 0 0,16-40 0 0 0,-7 13-48 0 0,0-1 0 0 0,-1 1 0 0 0,-1-1 0 0 0,0 0 1 0 0,-13 13-1 0 0,-13 7-5505 0 0,25-26 585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2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0,'0'0'1083'0'0,"11"4"-870"0"0,10 3 129 0 0,-1-1 0 0 0,1-1 0 0 0,1-1 0 0 0,-1-1 0 0 0,37 1 0 0 0,-9-4 684 0 0,68-11 0 0 0,-78 9-2066 0 0,-23 1-3760 0 0,-8 1-168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3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11975 0 0,'0'0'1083'0'0,"10"22"-420"0"0,-5 16 211 0 0,-1-1 0 0 0,-3 1 0 0 0,-3 45 0 0 0,1-8-716 0 0,-6 253 1005 0 0,10-201-2206 0 0,0-73-3835 0 0,-1-32-540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5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10135 0 0,'0'0'26'0'0,"0"0"-1"0"0,0 0 0 0 0,0-1 1 0 0,-1 1-1 0 0,1 0 0 0 0,0 0 0 0 0,0 0 1 0 0,-1 0-1 0 0,1 0 0 0 0,0 1 1 0 0,0-1-1 0 0,-1 0 0 0 0,1 0 0 0 0,0 0 1 0 0,0 0-1 0 0,0 0 0 0 0,-1 0 1 0 0,1 0-1 0 0,0 0 0 0 0,0 0 0 0 0,0 1 1 0 0,-1-1-1 0 0,1 0 0 0 0,0 0 1 0 0,0 0-1 0 0,0 0 0 0 0,0 1 0 0 0,-1-1 1 0 0,1 0-1 0 0,0 0 0 0 0,0 0 1 0 0,0 1-1 0 0,0-1 0 0 0,0 0 1 0 0,0 0-1 0 0,0 1 0 0 0,-3 14 241 0 0,4 24-467 0 0,0-28 296 0 0,10 149 1857 0 0,10-52 192 0 0,-22-106-2144 0 0,1 0 0 0 0,0-1 0 0 0,-1 1 0 0 0,1-1 0 0 0,-1 1 0 0 0,1-1 0 0 0,-1 1 0 0 0,0-1 0 0 0,0 1 0 0 0,1-1 0 0 0,-1 1 0 0 0,0-1 0 0 0,0 0 0 0 0,-1 1 0 0 0,1-1 0 0 0,0 0 0 0 0,0 0 0 0 0,0 0 0 0 0,-1 0 0 0 0,1 0 0 0 0,-3 1 0 0 0,-22 12 0 0 0,-2-4 931 0 0,26-10-422 0 0,-7 3 83 0 0,0-2-576 0 0,8-2-16 0 0,0 1 0 0 0,0 0 0 0 0,0 0 0 0 0,-1 0 0 0 0,1 1 0 0 0,0-1 0 0 0,0 0 0 0 0,0 0 0 0 0,0 1 0 0 0,0-1 0 0 0,0 0 0 0 0,0 1 0 0 0,0-1 0 0 0,0 1 0 0 0,0-1 0 0 0,0 1 0 0 0,0 0 0 0 0,0-1 0 0 0,1 1 0 0 0,-1 0 0 0 0,0 0 0 0 0,0-1 0 0 0,1 1 0 0 0,-1 0 0 0 0,0 0 0 0 0,1 0 0 0 0,-1 0 0 0 0,1 0 0 0 0,-1 0 0 0 0,1 0 0 0 0,0 0 0 0 0,-1 0 0 0 0,1 0 0 0 0,0 1 0 0 0,0-1 0 0 0,-2 12 0 0 0,2-1 0 0 0,1 24 0 0 0,1-5 0 0 0,30 478 2060 0 0,-8-231-2072 0 0,-8-128 12 0 0,-3-36 0 0 0,5 62-1992 0 0,-19-168 2428 0 0,0-2-5686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5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0,'0'0'919'0'0,"8"20"-670"0"0,3 23 519 0 0,-1 0-1 0 0,-3 1 0 0 0,4 63 0 0 0,0 8 188 0 0,-2-45-1363 0 0,12 74-3396 0 0,-19-131-968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2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0,'9'4'1083'0'0,"10"4"-718"0"0,1-1 1 0 0,1-1-1 0 0,-1-1 0 0 0,1-1 1 0 0,28 3-1 0 0,-18-3 698 0 0,44 12-1 0 0,-64-14-1129 0 0,-4-2-5706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5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13823 0 0,'17'-4'1471'0'0,"37"-9"-774"0"0,12-3-205 0 0,97-11-1 0 0,-154 27-897 0 0,0-1-441 0 0,-3 0-4825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6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10135 0 0,'0'0'919'0'0,"7"18"-670"0"0,0 12 319 0 0,-1 0 0 0 0,-2 0-1 0 0,-1 1 1 0 0,-1 39 0 0 0,4 42 617 0 0,16 28-6463 0 0,-21-131 940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6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13823 0 0,'12'13'1471'0'0,"76"87"-996"0"0,-8-9 1380 0 0,-10-12-4124 0 0,-63-73-1551 0 0,0 0-1148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6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1 11975 0 0,'0'0'547'0'0,"-15"9"202"0"0,10-5-739 0 0,0 0 0 0 0,1 1 0 0 0,0-1 0 0 0,0 1 0 0 0,0 0 0 0 0,1 0-1 0 0,-5 9 1 0 0,-19 43 239 0 0,20-40-127 0 0,-12 23 279 0 0,3 1 1 0 0,2 1 0 0 0,-16 69-1 0 0,19-48-4613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7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10135 0 0,'0'0'919'0'0,"17"4"-602"0"0,51-2 3484 0 0,32-8-2811 0 0,-44 2 223 0 0,41 8-1614 0 0,-88 1-2469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7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0,'18'0'1275'0'0,"-8"0"-1166"0"0,0 0 1 0 0,0 1-1 0 0,1 0 0 0 0,-1 0 1 0 0,0 1-1 0 0,0 1 0 0 0,-1 0 1 0 0,1 0-1 0 0,0 1 0 0 0,-1 0 1 0 0,0 0-1 0 0,0 1 0 0 0,0 1 1 0 0,-1 0-1 0 0,1 0 0 0 0,-1 0 1 0 0,-1 1-1 0 0,11 12 0 0 0,-16-17-109 0 0,0 0 0 0 0,0 1 0 0 0,-1-1 0 0 0,1 1 0 0 0,-1 0 0 0 0,1-1 0 0 0,-1 1 0 0 0,0 0 0 0 0,0 0 0 0 0,-1 0 0 0 0,1 0 0 0 0,0 0 0 0 0,-1 0 0 0 0,0 0 0 0 0,0 0 0 0 0,0 0 0 0 0,0 0 0 0 0,0 0 0 0 0,-1 0 0 0 0,1 0 0 0 0,-1-1 0 0 0,0 1 0 0 0,0 0 0 0 0,0 0 0 0 0,0 0 0 0 0,0-1 0 0 0,-2 4 0 0 0,-3 3 0 0 0,0 0 0 0 0,0-1 0 0 0,-1 0 0 0 0,0 0 0 0 0,-12 10 0 0 0,15-15 0 0 0,-73 58 0 0 0,65-48 0 0 0,12-13 2 0 0,-1 1 0 0 0,1-1 0 0 0,0 0-1 0 0,0 0 1 0 0,0 1 0 0 0,-1-1 0 0 0,1 0 0 0 0,0 0-1 0 0,0 1 1 0 0,0-1 0 0 0,0 0 0 0 0,0 1-1 0 0,0-1 1 0 0,0 0 0 0 0,0 0 0 0 0,0 1 0 0 0,-1-1-1 0 0,1 0 1 0 0,0 1 0 0 0,1-1 0 0 0,-1 0-1 0 0,0 0 1 0 0,0 1 0 0 0,0-1 0 0 0,0 0 0 0 0,0 1-1 0 0,0-1 1 0 0,0 0 0 0 0,0 0 0 0 0,0 1 0 0 0,1-1-1 0 0,-1 0 1 0 0,0 0 0 0 0,0 1 0 0 0,0-1-1 0 0,0 0 1 0 0,1 0 0 0 0,-1 1 0 0 0,0-1 0 0 0,0 0-1 0 0,1 0 1 0 0,-1 0 0 0 0,0 0 0 0 0,0 0 0 0 0,1 1-1 0 0,-1-1 1 0 0,0 0 0 0 0,1 0 0 0 0,-1 0-1 0 0,0 0 1 0 0,1 0 0 0 0,14 4 294 0 0,-15-4-242 0 0,36 5 247 0 0,0-1 0 0 0,0-2 0 0 0,59-4 0 0 0,-82 0-1149 0 0,-1 0-3743 0 0,-1 2-377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8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11975 0 0,'-7'41'612'0'0,"3"0"0"0"0,1 0 0 0 0,2 0 0 0 0,2 0-1 0 0,1 0 1 0 0,17 80 0 0 0,-16-107-547 0 0,1 0-1 0 0,8 19 1 0 0,-10-29-826 0 0,0 0 1 0 0,0 1 0 0 0,1-1 0 0 0,0 0-1 0 0,0 0 1 0 0,3 4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8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11975 0 0,'8'20'501'0'0,"0"-1"0"0"0,1 0 0 0 0,1 0 0 0 0,14 20-1 0 0,54 64 1223 0 0,-30-42-6390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8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0 10135 0 0,'0'0'464'0'0,"-10"18"168"0"0,-37 134 1916 0 0,16-42-1000 0 0,-17 35-4274 0 0,45-138-2684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9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1 288 11975 0 0,'0'0'1083'0'0,"24"9"578"0"0,-14-8-1459 0 0,-1-1-1 0 0,0 0 1 0 0,0 0-1 0 0,1-1 1 0 0,-1-1-1 0 0,17-4 1 0 0,-16 3-71 0 0,1 1 0 0 0,-1 0 0 0 0,1 0 1 0 0,0 1-1 0 0,0 0 0 0 0,-1 1 1 0 0,1 1-1 0 0,13 1 0 0 0,-11 0-1272 0 0,-5-1-3494 0 0</inkml:trace>
  <inkml:trace contextRef="#ctx0" brushRef="#br0" timeOffset="1">285 0 11975 0 0,'2'12'1083'0'0,"-1"232"184"0"0,1-12-265 0 0,-2-195-5214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4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0,'0'0'756'0'0,"10"20"1220"0"0,1 19-949 0 0,-1 0 1 0 0,-3 1-1 0 0,4 47 0 0 0,-7-54-828 0 0,22 291-199 0 0,-27-229-64 0 0,-3-76-660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9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0,'0'0'919'0'0,"8"20"-670"0"0,2 2 515 0 0,-1 0 1 0 0,-1 1-1 0 0,0 0 0 0 0,-2 1 0 0 0,6 43 0 0 0,-8-25-268 0 0,-2 0 0 0 0,-5 64-1 0 0,2-89-484 0 0,-1-1-1 0 0,-1 0 1 0 0,0 0-1 0 0,-1 0 1 0 0,0 0 0 0 0,-12 24-1 0 0,11-30-1488 0 0,0 0-1 0 0,-1 0 1 0 0,-10 11-1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39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0,'12'4'710'0'0,"0"0"0"0"0,-1 0-1 0 0,0 1 1 0 0,18 11 0 0 0,-9-5 976 0 0,-19-11-1681 0 0,-1 0 1 0 0,1 1-1 0 0,-1-1 1 0 0,1 0-1 0 0,-1 1 1 0 0,1-1-1 0 0,-1 0 1 0 0,1 1-1 0 0,-1-1 1 0 0,1 1-1 0 0,-1-1 1 0 0,0 1-1 0 0,1-1 1 0 0,-1 1-1 0 0,0-1 0 0 0,1 1 1 0 0,-1-1-1 0 0,0 1 1 0 0,0 0-1 0 0,0-1 1 0 0,1 1-1 0 0,-1 0 1 0 0,0-1-1 0 0,0 1 1 0 0,0-1-1 0 0,0 1 1 0 0,0 0-1 0 0,0-1 1 0 0,0 1-1 0 0,0-1 1 0 0,0 1-1 0 0,-1 1 1 0 0,-6 12-28 0 0,7-14 28 0 0,-5 8-6 0 0,0 0 0 0 0,0 1 0 0 0,-5 15 0 0 0,0-6 0 0 0,-11 11 0 0 0,18-21 0 0 0,3-7 0 0 0,0 0 0 0 0,0 0 0 0 0,0 1 0 0 0,0-1 0 0 0,0 0 0 0 0,0 0 0 0 0,1 0 0 0 0,-1 1 0 0 0,0-1 0 0 0,1 0 0 0 0,-1 0 0 0 0,1 0 0 0 0,-1 0 0 0 0,1 1 0 0 0,-1-1 0 0 0,1 0 0 0 0,0 0 0 0 0,0 0 0 0 0,-1-1 0 0 0,1 1 0 0 0,0 0 0 0 0,2 1 0 0 0,12 8 0 0 0,-15-10 0 0 0,6 3-112 0 0,0-1 0 0 0,0 0 0 0 0,0-1-1 0 0,0 1 1 0 0,1-1 0 0 0,-1 0 0 0 0,1-1-1 0 0,-1 1 1 0 0,0-1 0 0 0,1 0 0 0 0,-1-1 0 0 0,0 0-1 0 0,1 0 1 0 0,-1 0 0 0 0,0-1 0 0 0,0 0-1 0 0,8-3 1 0 0,-6 2-3708 0 0,1 2-1148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3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0,'0'0'547'0'0,"4"10"181"0"0,10 68 232 0 0,12 79 157 0 0,-25-142-1174 0 0,1-1 0 0 0,1 1-1 0 0,0-1 1 0 0,1 0 0 0 0,1 0-1 0 0,11 26 1 0 0,-15-38-418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3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10135 0 0,'119'-5'3946'0'0,"24"-10"-1770"0"0,-40 5-2442 0 0,-99 9 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4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10135 0 0,'0'0'1151'0'0,"2"11"-275"0"0,21 100 2124 0 0,-8 67-3711 0 0,-15-164-3691 0 0</inkml:trace>
  <inkml:trace contextRef="#ctx0" brushRef="#br0" timeOffset="1">137 0 13823 0 0,'8'14'389'0'0,"1"0"0"0"0,0 0 0 0 0,1-1 1 0 0,17 17-1 0 0,57 56 2418 0 0,-11-12-3786 0 0,-24-18-696 0 0,-38-43-2712 0 0,-6-7-581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4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0 13823 0 0,'0'0'630'0'0,"-16"12"236"0"0,11-7-866 0 0,0 1 0 0 0,1 1 0 0 0,0-1 0 0 0,0 1 0 0 0,0-1 0 0 0,-5 14 0 0 0,-13 48 0 0 0,17-52 0 0 0,-71 195 0 0 0,69-185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5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13823 0 0,'0'0'1247'0'0,"0"20"-998"0"0,0 1-216 0 0,-1 34 641 0 0,3 0 1 0 0,16 105-1 0 0,-8-130-807 0 0,-10-29-563 0 0,2 3-845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5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0,'0'0'1296'0'0,"1"7"-1296"0"0,2 2 0 0 0,2 2 440 0 0,-2-2 56 0 0,2-1 16 0 0,-1-1 0 0 0,4 1-416 0 0,-2-2-96 0 0,0 0 0 0 0,0-1-4072 0 0,3-1-840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5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1 15663 0 0,'-15'56'566'0'0,"4"1"-1"0"0,-8 92 0 0 0,16-74 175 0 0,3-1-1 0 0,15 117 1 0 0,-5-86-895 0 0,0-26-382 0 0,1 30-2208 0 0,-10-92 2226 0 0,-1-1 0 0 0,-1 0 1 0 0,-1 0-1 0 0,-5 26 0 0 0,0-22-4054 0 0,3-12 686 0 0</inkml:trace>
  <inkml:trace contextRef="#ctx0" brushRef="#br0" timeOffset="1">0 482 11975 0 0,'8'-5'1275'0'0,"9"-1"-839"0"0,0 2 1 0 0,0 0-1 0 0,0 2 0 0 0,1-1 1 0 0,-1 2-1 0 0,1 0 0 0 0,19 3 1 0 0,43-4 197 0 0,-75 2-844 0 0,55-9 604 0 0,-54 7-1599 0 0,0 0 0 0 0,0 0 1 0 0,-1 0-1 0 0,10-5 0 0 0,-8 2-3763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6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11975 0 0,'5'10'1083'0'0,"25"53"-729"0"0,25 47 2429 0 0,-46-96-2586 0 0,0 1-1 0 0,1-2 1 0 0,1 1 0 0 0,0-2 0 0 0,17 16-1 0 0,-2-2 26 0 0,-4-3-1239 0 0,-7-10-4028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4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8287 0 0,'15'1'904'0'0,"14"-2"-12"0"0,0-2 1 0 0,48-11-1 0 0,-53 9-200 0 0,0 0 0 0 0,0 2-1 0 0,1 0 1 0 0,38 2 0 0 0,-25 1-8532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6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0 13823 0 0,'-26'29'491'0'0,"2"0"-1"0"0,-36 57 1 0 0,50-71-467 0 0,-29 45 662 0 0,2 1-1 0 0,-30 71 0 0 0,54-108-698 0 0,1-4-4748 0 0,8-9-649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6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0 13823 0 0,'0'0'630'0'0,"-2"1"-13"0"0,-137 79-368 0 0,114-66-116 0 0,8-4 270 0 0,-36 14 0 0 0,52-23 549 0 0,0-1-803 0 0,0 1-148 0 0,1-1-1 0 0,-1 1 1 0 0,1-1-1 0 0,-1 1 1 0 0,1-1-1 0 0,-1 1 1 0 0,1-1-1 0 0,-1 1 1 0 0,1-1-1 0 0,0 1 1 0 0,-1-1-1 0 0,1 1 1 0 0,0 0-1 0 0,-1-1 1 0 0,1 1-1 0 0,0-1 1 0 0,0 1-1 0 0,-1 0 1 0 0,1-1-1 0 0,0 1 1 0 0,0 0-1 0 0,0 0 1 0 0,0-1 0 0 0,0 1-1 0 0,0 0 1 0 0,0-1-1 0 0,0 1 1 0 0,1 0-1 0 0,-1-1 1 0 0,0 1-1 0 0,0 0 1 0 0,0-1-1 0 0,1 2 1 0 0,9 14-3 0 0,-2-9 173 0 0,0 0 0 0 0,1 0 0 0 0,-1-1 0 0 0,1 0 0 0 0,0 0 0 0 0,1-1 0 0 0,-1-1-1 0 0,1 1 1 0 0,17 4 0 0 0,-3-2-667 0 0,1-1 0 0 0,49 6 1 0 0,-67-12 172 0 0,1 0 1 0 0,0-1 0 0 0,0 1-1 0 0,10-3 1 0 0,-6 1-3046 0 0,1 0-2050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7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13823 0 0,'0'0'1247'0'0,"3"10"-998"0"0,4 19 217 0 0,-1 1-1 0 0,4 57 0 0 0,-7 65 1750 0 0,-3-70-1722 0 0,1-23-446 0 0,0 9-887 0 0,0-23-3711 0 0,1-4-1497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8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0,'7'220'2588'0'0,"53"324"0"0"0,29 202-2572 0 0,7 258-16 0 0,-46-368 0 0 0,-42-419-1192 0 0,5 95-1048 0 0,-11-294 2135 0 0,0 15-63 0 0,0 1 1 0 0,-6 53-1 0 0,-3-57-2953 0 0,5-18-390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8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0 10135 0 0,'0'0'464'0'0,"-14"14"168"0"0,4-1-116 0 0,-18 28 0 0 0,19-27-8 0 0,-20 24 0 0 0,23-30-508 0 0,1 0 0 0 0,0 1 0 0 0,0-1 0 0 0,0 1 0 0 0,-3 9 0 0 0,-10 20 0 0 0,3-12-286 0 0,2-2-1127 0 0,-25 32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9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10135 0 0,'9'15'448'0'0,"-1"-5"96"0"0,2 2-440 0 0,1 1-104 0 0,-4 4 0 0 0,6 1 0 0 0,0 1 432 0 0,1-1 64 0 0,-2 2 16 0 0,2-2 0 0 0,-3 0-416 0 0,-1 1-96 0 0,1-3 0 0 0,-2 0-3528 0 0,3-1-728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49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0 454 8287 0 0,'170'11'2426'0'0,"-35"-1"-468"0"0,555-34-1350 0 0,-175-37-12 0 0,125-9-29 0 0,95 37-246 0 0,-1 45 243 0 0,-687-9-530 0 0,357 9 1372 0 0,134-55-798 0 0,-28-45-608 0 0,-232 36 0 0 0,272-25 0 0 0,-521 75 259 0 0,0-1 1 0 0,1-2-1 0 0,-2 0 0 0 0,1-2 0 0 0,-1-1 1 0 0,34-15-1 0 0,-61 23-460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50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0 11975 0 0,'0'0'547'0'0,"10"14"202"0"0,4 2-167 0 0,1-1 0 0 0,1-1 0 0 0,1 0 0 0 0,0-1 0 0 0,26 15 0 0 0,-43-28-578 0 0,55 31 629 0 0,12 6-685 0 0,-61-33 104 0 0,-1 0 0 0 0,1 1 0 0 0,-1 0 1 0 0,0-1-1 0 0,0 2 0 0 0,0-1 0 0 0,0 1 1 0 0,3 6-1 0 0,-6-8 21 0 0,0-1 1 0 0,-1 1 0 0 0,1 0-1 0 0,-1-1 1 0 0,0 1-1 0 0,0 0 1 0 0,0 0-1 0 0,-1 0 1 0 0,0 0 0 0 0,1 0-1 0 0,-1 0 1 0 0,-1 0-1 0 0,1 0 1 0 0,0 0-1 0 0,-1 0 1 0 0,0 0 0 0 0,0-1-1 0 0,0 1 1 0 0,0 0-1 0 0,-1 0 1 0 0,0-1-1 0 0,1 1 1 0 0,-4 3 0 0 0,-5 8-153 0 0,0-1 0 0 0,-1 0 0 0 0,-24 23 0 0 0,23-25 170 0 0,-18 16-491 0 0,-1-3 0 0 0,-2 0 0 0 0,0-2 0 0 0,-68 34 0 0 0,18-18-743 0 0,37-20-3538 0 0,21-7-287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53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95 11975 0 0,'0'0'1083'0'0,"0"2"-891"0"0,21 49 1821 0 0,-21-50-2350 0 0,1-1 186 0 0,-1 0 0 0 0,0 0 0 0 0,1 0 0 0 0,-1 0 0 0 0,0 0 0 0 0,1 1 0 0 0,-1-1 0 0 0,0 0 0 0 0,1 0 1 0 0,-1 0-1 0 0,1 0 0 0 0,-1 0 0 0 0,0 0 0 0 0,1 0 0 0 0,-1 0 0 0 0,1 0 0 0 0,-1-1 0 0 0,0 1 0 0 0,1 0 0 0 0,-1 0 0 0 0,0 0 0 0 0,1 0 0 0 0,0-1 0 0 0,-5-36 135 0 0,1 27 16 0 0,2 1 0 0 0,-1 2 64 0 0,2 5 1256 0 0,-10 18-712 0 0,8-14-608 0 0,1 0 0 0 0,0 0 0 0 0,-1 0 0 0 0,1 0 0 0 0,0 1 0 0 0,0-1 0 0 0,0 0 0 0 0,1 1 0 0 0,-1-1 0 0 0,1 1 0 0 0,-1-1 0 0 0,1 1 0 0 0,0-1 0 0 0,0 1 0 0 0,0 3 0 0 0,-1 7 0 0 0,-1-7-64 0 0,1-4-273 0 0,-12-39 722 0 0,9 7 632 0 0,4 29-922 0 0,0-1 0 0 0,-1 0 1 0 0,1 1-1 0 0,0-1 0 0 0,0 1 0 0 0,0-1 0 0 0,0 1 1 0 0,0-1-1 0 0,0 0 0 0 0,1-2 0 0 0,-10-61 1788 0 0,7 92-1782 0 0,-1-12-657 0 0,2-14 493 0 0,0 1 1 0 0,1 0 0 0 0,-1 0-1 0 0,1 0 1 0 0,0 0-1 0 0,0 0 1 0 0,-1 0-1 0 0,1 0 1 0 0,0 0-1 0 0,1-1 1 0 0,-1 1-1 0 0,0 0 1 0 0,1 0-1 0 0,0 3 1 0 0,2 15 681 0 0,-4-19-1322 0 0,-2-13 352 0 0,0-1 351 0 0,2 8 0 0 0,1-1 0 0 0,-1 1 0 0 0,1 0 0 0 0,0-1 0 0 0,0 1 0 0 0,1-1 0 0 0,1-5 0 0 0,0 4-1 0 0,-2 6 6 0 0,1 0 0 0 0,-1 0 0 0 0,1-1 0 0 0,-1 1 0 0 0,0 0 0 0 0,1-1 0 0 0,-1 1 0 0 0,0 0 0 0 0,0-1 0 0 0,0 1 0 0 0,0 0 0 0 0,0-3 0 0 0,0 2 333 0 0,3 32 818 0 0,-4-16-1872 0 0,3 6 309 0 0,-2-13 1266 0 0,2-31-2153 0 0,-2 15 1294 0 0,-2 0 1827 0 0,4 12-1818 0 0,-1-1 1 0 0,-1 1-1 0 0,1 0 1 0 0,0 0-1 0 0,-1 0 0 0 0,1 0 1 0 0,-1 0-1 0 0,0 0 1 0 0,0 0-1 0 0,0 0 0 0 0,0-1 1 0 0,-1 1-1 0 0,1 0 1 0 0,-1 0-1 0 0,0 0 1 0 0,-1 3-1 0 0,2-5-4 0 0,0 0-4 0 0,-1 1-1 0 0,1-1 0 0 0,0 0 1 0 0,0 1-1 0 0,0-1 0 0 0,0 0 1 0 0,0 0-1 0 0,1 1 0 0 0,-1-1 1 0 0,0 0-1 0 0,0 0 0 0 0,1 1 1 0 0,-1-1-1 0 0,1 0 0 0 0,-1 0 1 0 0,2 2-1 0 0,-1 0-7 0 0,0-1 0 0 0,0 0 0 0 0,0 1 0 0 0,0-1 0 0 0,0 0 0 0 0,-1 1 0 0 0,1-1 0 0 0,-1 1 0 0 0,1 4 0 0 0,-1-6-330 0 0,-1-9 273 0 0,1 0 206 0 0,0-1 1 0 0,1-10 0 0 0,0 12-106 0 0,0-8-15 0 0,-1 12-183 0 0,1 0-1 0 0,-1 0 1 0 0,0 0 0 0 0,0 0 0 0 0,0 0 0 0 0,0 0-1 0 0,-1-1 1 0 0,1 1 0 0 0,-2-5 0 0 0,5 25 479 0 0,0 0 0 0 0,-1 0 0 0 0,-1 0 0 0 0,-1 31 0 0 0,3-7-2338 0 0,-3-32-1800 0 0,1-1-1148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0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3065 1 6447 0 0,'0'0'4619'0'0,"-1"1"-4470"0"0,-4 1 88 0 0,1 1 0 0 0,0 0-1 0 0,0 0 1 0 0,0 1-1 0 0,1-1 1 0 0,-1 1 0 0 0,1 0-1 0 0,0 0 1 0 0,-5 9-1 0 0,5-9 14 0 0,0 1-1 0 0,-1 0 1 0 0,1-1-1 0 0,-1 1 0 0 0,0-1 1 0 0,-7 5-1 0 0,2-2-249 0 0,5-4 0 0 0,0 0 0 0 0,1 0 0 0 0,0 0 0 0 0,-1 1 0 0 0,1-1 0 0 0,0 1 0 0 0,1 0 0 0 0,-3 4 0 0 0,-16 23 0 0 0,-15 20 443 0 0,24-37-438 0 0,0-1 0 0 0,-14 13 0 0 0,15-16 1099 0 0,-73 58-618 0 0,54-45-486 0 0,27-22 0 0 0,0 0 0 0 0,1 1 0 0 0,-1-1 0 0 0,0 1 0 0 0,1 0 0 0 0,-1-1 0 0 0,1 2 0 0 0,-5 3 0 0 0,-9 8 0 0 0,-5 4 0 0 0,-95 57 0 0 0,-2 12 0 0 0,24-16 0 0 0,-66 48 0 0 0,-18 13 0 0 0,148-107 0 0 0,12-11 0 0 0,1 1 0 0 0,0 0 0 0 0,-18 22 0 0 0,32-33 0 0 0,0 0 0 0 0,0 0 0 0 0,-1 0 0 0 0,0-1 0 0 0,1 0 0 0 0,-7 4 0 0 0,6-3 0 0 0,-1-1 0 0 0,1 0 0 0 0,0 1 0 0 0,1 0 0 0 0,-8 8 0 0 0,-3 2 0 0 0,-1 0 0 0 0,-27 20 0 0 0,22-19 0 0 0,2 1 0 0 0,-23 24 0 0 0,24-22 0 0 0,-1-1 0 0 0,-26 20 0 0 0,-147 103 0 0 0,60-40-987 0 0,65-48 789 0 0,-109 65-1 0 0,37-27-409 0 0,110-73 608 0 0,-39 33 0 0 0,33-23 0 0 0,1 0 0 0 0,-36 36 0 0 0,-18 25 0 0 0,49-48 0 0 0,-2-2 0 0 0,-83 61 0 0 0,71-59 0 0 0,31-27 0 0 0,0 1 0 0 0,-29 26 0 0 0,-7 5 0 0 0,34-29-6 0 0,-5 3-16 0 0,1 2 0 0 0,-45 44 0 0 0,71-64-348 0 0,-7 1-1816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4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10135 0 0,'-4'16'1079'0'0,"3"-8"-1017"0"0,0 1 1 0 0,1-1-1 0 0,0 1 0 0 0,1-1 0 0 0,2 11 1 0 0,-1 6 511 0 0,34 281 543 0 0,-27-259-1352 0 0,-5-29-300 0 0,-1-1 1 0 0,2 32 0 0 0,-4-42-2344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1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8287 0 0,'0'0'2779'0'0,"8"-7"-2614"0"0,-3 3 42 0 0,0 0-1 0 0,0 1 1 0 0,0-1-1 0 0,9-3 1 0 0,27-19 808 0 0,-41 26-1015 0 0,1 0 0 0 0,-1 0 0 0 0,0-1 0 0 0,1 1 0 0 0,-1 0 0 0 0,0 0 0 0 0,1 0 0 0 0,-1-1 0 0 0,0 1 0 0 0,0 0 0 0 0,1 0 0 0 0,-1-1 0 0 0,0 1 0 0 0,0 0 0 0 0,1-1 0 0 0,-1 1 0 0 0,0 0 0 0 0,0-1 0 0 0,0 1 0 0 0,1 0 0 0 0,-1-1 0 0 0,0 1 0 0 0,0-1 0 0 0,0 1 0 0 0,0 0 0 0 0,0-1 0 0 0,0 0 0 0 0,0 1 0 0 0,0 0 0 0 0,0-1 0 0 0,0 1 0 0 0,1 0 0 0 0,-1 0 0 0 0,0-1 0 0 0,0 1 0 0 0,0 0 0 0 0,0-1 0 0 0,0 1 0 0 0,1 0 0 0 0,-1 0 0 0 0,0 0 0 0 0,0-1 0 0 0,1 1 0 0 0,-1 0 0 0 0,0 0 0 0 0,0 0 0 0 0,1-1 0 0 0,-1 1 0 0 0,0 0 0 0 0,0 0 0 0 0,1 0 0 0 0,-1 0 0 0 0,0 0 0 0 0,1 0 0 0 0,-1 0 0 0 0,0 0 0 0 0,1 0 0 0 0,-1 0 0 0 0,0 0 0 0 0,1 0 0 0 0,8-3-6194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2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58 6447 0 0,'0'0'6667'0'0,"0"2"-6518"0"0,-3 4 1750 0 0,3 0-1807 0 0,0 14 3912 0 0,15-39-3847 0 0,-9 12-149 0 0,-5 6-16 0 0,0 0 0 0 0,0 0-1 0 0,0 0 1 0 0,0 0 0 0 0,0 0 0 0 0,0 0-1 0 0,0 1 1 0 0,0-1 0 0 0,0 0 0 0 0,0 1-1 0 0,1-1 1 0 0,-1 1 0 0 0,0-1-1 0 0,0 1 1 0 0,1-1 0 0 0,-1 1 0 0 0,0 0-1 0 0,1 0 1 0 0,1 0 0 0 0,-2 0-65 0 0,-1 0 90 0 0,0-1-95 0 0,0 0 1 0 0,0 0-1 0 0,-1 0 1 0 0,1 1-1 0 0,0-1 0 0 0,0 0 1 0 0,0 0-1 0 0,0 0 1 0 0,0 0-1 0 0,1 1 1 0 0,-1-1-1 0 0,0 0 0 0 0,0 0 1 0 0,1 0-1 0 0,-1 1 1 0 0,0-1-1 0 0,1 0 1 0 0,-1 0-1 0 0,0 1 0 0 0,1-1 1 0 0,1-1-1 0 0,-2 1 416 0 0,4-4 1236 0 0,2 0-1554 0 0,-6 5-17 0 0,11-22-74 0 0,-11 21-266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3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 8287 0 0,'0'0'8480'0'0,"0"1"-8037"0"0,-5 8-288 0 0,4-9-145 0 0,1 0 39 0 0,0 0-1 0 0,-1 0 1 0 0,1 1-1 0 0,-1-1 1 0 0,1-1-1 0 0,0 1 1 0 0,-1 0-1 0 0,1 0 1 0 0,-1 0 0 0 0,1 0-1 0 0,0 0 1 0 0,-1 0-1 0 0,1 0 1 0 0,0 0-1 0 0,-1-1 1 0 0,1 1-1 0 0,0 0 1 0 0,-1 0-1 0 0,1-1 1 0 0,0 1-1 0 0,-1 0 1 0 0,1 0-1 0 0,0-1 1 0 0,0 1-1 0 0,-1 0 1 0 0,1-1 0 0 0,0 1-1 0 0,-8-7 577 0 0,7 6-962 0 0,-7 3-1238 0 0,4-2 3386 0 0,4 1-1662 0 0,12 21-135 0 0,-10-18-14 0 0,1 0 1 0 0,-1 1-1 0 0,0-1 0 0 0,-1 1 0 0 0,1-1 0 0 0,-1 1 1 0 0,1 0-1 0 0,-1-1 0 0 0,0 6 0 0 0,0-1 0 0 0,-1-3 0 0 0,-3-11 0 0 0,-3-11 0 0 0,6 16 0 0 0,1-3 0 0 0,-5-28-64 0 0,4 30-273 0 0,2 5-146 0 0,-2-2-973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4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0,'0'0'1539'0'0,"5"15"50"0"0,8 27-1282 0 0,-7-26-56 0 0,-1 0 0 0 0,0 0 0 0 0,-2 0 0 0 0,0 1 0 0 0,0 0 0 0 0,-1 27 0 0 0,-2-25-620 0 0,0-14-272 0 0,0 1 1 0 0,0 0-1 0 0,-1-1 1 0 0,1 1 0 0 0,-3 7-1 0 0,0-3-4131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4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0,'0'0'919'0'0,"13"26"3338"0"0,-11-26-4396 0 0,1 1 0 0 0,0-1 0 0 0,0 0 0 0 0,-1 0-1 0 0,1 0 1 0 0,0-1 0 0 0,-1 1 0 0 0,1-1 0 0 0,0 1 0 0 0,-1-1 0 0 0,1 0-1 0 0,-1 0 1 0 0,1 0 0 0 0,-1 0 0 0 0,3-2 0 0 0,0 1-821 0 0,4-3-2191 0 0,0 1-736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5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4607 0 0,'0'0'448'0'0,"7"0"-448"0"0,3-2 0 0 0</inkml:trace>
  <inkml:trace contextRef="#ctx0" brushRef="#br0" timeOffset="1">261 0 8287 0 0,'0'0'904'0'0,"6"2"-904"0"0,3-1 0 0 0,0 1 0 0 0,1-4 0 0 0,-3 2-2440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5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0,'2'13'904'0'0,"0"-7"-238"0"0,0 0-1 0 0,1 0 0 0 0,0-1 1 0 0,0 1-1 0 0,4 5 0 0 0,-6-10-153 0 0,8 11 1298 0 0,-3-5-4908 0 0,30-6-4407 0 0,-12 2 10540 0 0,7 12 3739 0 0,-30-14-6398 0 0,5 0-1262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6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10135 0 0,'0'0'919'0'0,"14"12"-742"0"0,-3-6 786 0 0,-1 0-1 0 0,1-2 0 0 0,14 6 1 0 0,-13-6-504 0 0,-1 0-1 0 0,0 1 1 0 0,0 0 0 0 0,18 13 0 0 0,-27-18-443 0 0,-1 1-1 0 0,0 0 1 0 0,0-1 0 0 0,0 1-1 0 0,0 0 1 0 0,0 0-1 0 0,0 0 1 0 0,0 0-1 0 0,0 0 1 0 0,0 0-1 0 0,0 0 1 0 0,-1 0 0 0 0,1 0-1 0 0,0 0 1 0 0,-1 0-1 0 0,1 1 1 0 0,-1-1-1 0 0,1 0 1 0 0,-1 0 0 0 0,1 1-1 0 0,-1-1 1 0 0,0 0-1 0 0,0 1 1 0 0,0 1-1 0 0,0 0-41 0 0,-1-1 0 0 0,0 1-1 0 0,-1-1 1 0 0,1 1 0 0 0,0-1-1 0 0,-1 0 1 0 0,0 0 0 0 0,1 0-1 0 0,-4 4 1 0 0,3-4-44 0 0,-19 19-442 0 0,0-2 0 0 0,-1 0 0 0 0,-43 27 0 0 0,56-40 512 0 0,-7 5 1281 0 0,25-8-312 0 0,0-1-1155 0 0,7 1 384 0 0,0 0-1 0 0,0-1 1 0 0,0 0 0 0 0,0-2-1 0 0,1 0 1 0 0,-1 0-1 0 0,0-2 1 0 0,0 0 0 0 0,24-6-1 0 0,-24 2-2475 0 0,-9 3-1854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07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9 10135 0 0,'0'0'3946'0'0,"-1"1"-3061"0"0,-1 5-581 0 0,0 1-196 0 0,2-6 275 0 0,0-1-317 0 0,0 0 0 0 0,0 1 0 0 0,0-1 0 0 0,0 0 0 0 0,0 0 0 0 0,0 1 1 0 0,0-1-1 0 0,0 0 0 0 0,0 1 0 0 0,0-1 0 0 0,0 0 0 0 0,-1 0 0 0 0,1 1 1 0 0,0-1-1 0 0,0 0 0 0 0,0 0 0 0 0,0 0 0 0 0,0 1 0 0 0,-1-1 0 0 0,1 0 1 0 0,0 0-1 0 0,0 0 0 0 0,-1 1 0 0 0,1-1 0 0 0,0 0 0 0 0,0 0 0 0 0,-1 0 0 0 0,1 0 1 0 0,0 0-1 0 0,0 0 0 0 0,-1 0 0 0 0,1 0 0 0 0,0 1 0 0 0,0-1 0 0 0,-1 0 1 0 0,1 0-1 0 0,0 0 0 0 0,-1 0 0 0 0,1 0 0 0 0,0 0 0 0 0,0 0 0 0 0,-1-1 1 0 0,1 1-1 0 0,0 0 0 0 0,0 0 0 0 0,-1 0 0 0 0,1 0 0 0 0,-1 0 0 0 0,-9-2 2239 0 0,12 3-2298 0 0,-1 0 1 0 0,0 0-1 0 0,1 0 1 0 0,-1 0-1 0 0,1 0 1 0 0,-1 0-1 0 0,0 0 1 0 0,0 0-1 0 0,1 1 1 0 0,-1-1-1 0 0,0 0 0 0 0,0 1 1 0 0,0-1-1 0 0,-1 1 1 0 0,1-1-1 0 0,0 1 1 0 0,0-1-1 0 0,-1 1 1 0 0,1 1-1 0 0,-1-2-5 0 0,0 0-1 0 0,1-1-1 0 0,-1 1 1 0 0,0-1-1 0 0,0 1 1 0 0,0-1-1 0 0,0 1 1 0 0,0-1 0 0 0,0 1-1 0 0,1-1 1 0 0,-1 1-1 0 0,0-1 1 0 0,-1 1-1 0 0,1 0 1 0 0,0-1-1 0 0,0 1 1 0 0,0-1-1 0 0,0 1 1 0 0,0-1-1 0 0,0 1 1 0 0,-1-1-1 0 0,1 1 1 0 0,0-1-1 0 0,0 0 1 0 0,-1 2-1 0 0,-4 5 1 0 0,5-7-1 0 0,0 0 0 0 0,0 0 0 0 0,0 0 0 0 0,0 1 0 0 0,0-1 0 0 0,0 0 0 0 0,0 0 0 0 0,0 0 0 0 0,0 0 0 0 0,0 1 0 0 0,0-1 0 0 0,0 0 0 0 0,0 0 0 0 0,0 0 0 0 0,0 0 0 0 0,-1 0 0 0 0,1 0 0 0 0,0 1 0 0 0,0-1 0 0 0,0 0 0 0 0,0 0 0 0 0,0 0 0 0 0,-1 0 0 0 0,1 0 0 0 0,0 0 0 0 0,0 0 0 0 0,0 0 0 0 0,0 0 0 0 0,0 0 0 0 0,-1 1 0 0 0,1-1 0 0 0,0 0 0 0 0,0 0 0 0 0,0 0 0 0 0,0 0 0 0 0,-1 0 0 0 0,1 0 0 0 0,0 0 0 0 0,0 0 0 0 0,0-1 0 0 0,0 1 0 0 0,-1 0 0 0 0,1 0 0 0 0,0 0 0 0 0,0 0 0 0 0,0 0 0 0 0,0 0 0 0 0,0 0 0 0 0,-1 0 0 0 0,1 0 0 0 0,0 0 0 0 0,0 0 0 0 0,0-1 0 0 0,0 1 0 0 0,0 0 0 0 0,0 0 0 0 0,-1 0 0 0 0,1 0 0 0 0,0 0 0 0 0,0-1 0 0 0,0 1 0 0 0,0 0 0 0 0,0 0 0 0 0,0 0 0 0 0,0 0 0 0 0,0 0 0 0 0,0-1 0 0 0,-4-10 0 0 0,4 10 0 0 0,0-1 0 0 0,0 0 0 0 0,0 1 0 0 0,0-1 0 0 0,1 0 0 0 0,-1 0 0 0 0,0 0 0 0 0,1 1 0 0 0,0-1 0 0 0,-1 0 0 0 0,1 1 0 0 0,0-1 0 0 0,0 0 0 0 0,-1 1 0 0 0,1-1 0 0 0,0 1 0 0 0,1-1 0 0 0,-1 1 0 0 0,0-1 0 0 0,0 1 0 0 0,1 0 0 0 0,-1 0 0 0 0,3-2 0 0 0,-4 3 0 0 0,0 0 0 0 0,1 0 0 0 0,-1 0 0 0 0,1-1 0 0 0,-1 1 0 0 0,0 0 0 0 0,1 0 0 0 0,-1 0 0 0 0,1 0 0 0 0,-1 0 0 0 0,1 0 0 0 0,-1 0 0 0 0,1 0 0 0 0,-1 0 0 0 0,1 0 0 0 0,-1 0 0 0 0,0 0 0 0 0,1 0 0 0 0,-1 1 0 0 0,1-1 0 0 0,-1 0 0 0 0,1 0 0 0 0,-1 0 0 0 0,0 0 0 0 0,1 1 0 0 0,-1-1 0 0 0,0 0 0 0 0,1 1 0 0 0,-1-1 0 0 0,0 0 0 0 0,1 1 0 0 0,-1-1 0 0 0,0 0 0 0 0,1 1 0 0 0,-1-1 0 0 0,0 0 0 0 0,0 1 0 0 0,0-1 0 0 0,1 1 0 0 0,-1-1 0 0 0,0 1 0 0 0,0-1 0 0 0,0 1 0 0 0,3 12 0 0 0,-1-4 0 0 0,-2-6 0 0 0,1 0 0 0 0,-1 0 0 0 0,1-1 0 0 0,-1 1 0 0 0,0 0 0 0 0,0 0 0 0 0,0 0 0 0 0,0-1 0 0 0,-1 1 0 0 0,1 0 0 0 0,-1 0 0 0 0,1-1 0 0 0,-1 1 0 0 0,0 0 0 0 0,0-1 0 0 0,0 1 0 0 0,-1-1 0 0 0,1 1 0 0 0,-3 3 0 0 0,-3-2 0 0 0,-2-1 0 0 0,9-3 0 0 0,-1 1 0 0 0,0-1 0 0 0,1 0 0 0 0,-1 0 0 0 0,0 0 0 0 0,1 0 0 0 0,-1 0 0 0 0,0 0 0 0 0,0 0 0 0 0,1 0 0 0 0,-1 0 0 0 0,0 0 0 0 0,1 0 0 0 0,-1 0 0 0 0,0-1 0 0 0,1 1 0 0 0,-1 0 0 0 0,0-1 0 0 0,1 1 0 0 0,-1 0 0 0 0,0-1 0 0 0,1 1 0 0 0,-1-1 0 0 0,1 1 0 0 0,-1 0 0 0 0,1-1 0 0 0,-1 0 0 0 0,1 1 0 0 0,-1-1 0 0 0,1 1 0 0 0,-1-1 0 0 0,1 1 0 0 0,0-1 0 0 0,0 0 0 0 0,-1 1 0 0 0,1-1 0 0 0,0 0 0 0 0,0 0 0 0 0,-1 0 0 0 0,1-1 0 0 0,-1-2 0 0 0,0 0 0 0 0,0 0 0 0 0,0 0 0 0 0,1 0 0 0 0,0 0 0 0 0,-1 0 0 0 0,1 0 0 0 0,1-1 0 0 0,-1 1 0 0 0,1 0 0 0 0,0 0 0 0 0,0 0 0 0 0,0 0 0 0 0,0 0 0 0 0,1 0 0 0 0,-1 0 0 0 0,1 1 0 0 0,0-1 0 0 0,5-6 0 0 0,-7 9 0 0 0,1-1 0 0 0,-1 1 0 0 0,1 0 0 0 0,-1 0 0 0 0,1 0 0 0 0,0 0 0 0 0,0 0 0 0 0,-1 0 0 0 0,1 0 0 0 0,0 0 0 0 0,0 0 0 0 0,0 0 0 0 0,0 1 0 0 0,0-1 0 0 0,0 0 0 0 0,0 0 0 0 0,0 1 0 0 0,0-1 0 0 0,1 1 0 0 0,-1-1 0 0 0,0 1 0 0 0,0 0 0 0 0,0-1 0 0 0,1 1 0 0 0,-1 0 0 0 0,0 0 0 0 0,0 0 0 0 0,1 0 0 0 0,1 0 0 0 0,-3 0 0 0 0,1 1 0 0 0,-1-1 0 0 0,1 0 0 0 0,-1 1 0 0 0,1-1 0 0 0,-1 0 0 0 0,1 1 0 0 0,-1-1 0 0 0,0 1 0 0 0,1-1 0 0 0,-1 1 0 0 0,0-1 0 0 0,1 0 0 0 0,-1 1 0 0 0,0 0 0 0 0,0-1 0 0 0,0 1 0 0 0,1-1 0 0 0,-1 1 0 0 0,0-1 0 0 0,0 1 0 0 0,0-1 0 0 0,0 1 0 0 0,0 0 0 0 0,0-1 0 0 0,0 1 0 0 0,0-1 0 0 0,0 1 0 0 0,0-1 0 0 0,0 1 0 0 0,0 0 0 0 0,-1-1 0 0 0,1 1 0 0 0,0-1 0 0 0,-1 2 0 0 0,-4 11 0 0 0,4-11-19 0 0,0 0 1 0 0,0-1-1 0 0,0 1 0 0 0,0 0 0 0 0,0-1 1 0 0,0 1-1 0 0,-1-1 0 0 0,1 0 0 0 0,0 1 1 0 0,-1-1-1 0 0,1 0 0 0 0,-1 0 0 0 0,1 0 1 0 0,-1 0-1 0 0,-2 1 0 0 0,-5-1-6653 0 0,1-2 428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14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6447 0 0,'0'0'8715'0'0,"1"0"-8566"0"0,18 0 1052 0 0,-11-1-255 0 0,14-2-1029 0 0,-16 2 83 0 0,-4 0 122 0 0,-1 0 1 0 0,1 0-1 0 0,-1 1 0 0 0,1-1 0 0 0,-1 1 1 0 0,1-1-1 0 0,-1 1 0 0 0,1-1 0 0 0,0 1 0 0 0,-1 0 1 0 0,1 0-1 0 0,0 0 0 0 0,-1 0 0 0 0,1 0 0 0 0,0 0 1 0 0,1 1-1 0 0,1-1-586 0 0,-3 1 13 0 0,20-3-592 0 0,-19 2 1381 0 0,44 2 1252 0 0,38-5-1590 0 0,-10 9 0 0 0,-54-3 0 0 0,0 1 0 0 0,0 0 0 0 0,32 13 0 0 0,-31-10 0 0 0,71 19 0 0 0,12 5 0 0 0,-62-18 0 0 0,24 8 0 0 0,35 26 554 0 0,-78-35 775 0 0,11 4-2092 0 0,-18-9 773 0 0,0 1 1 0 0,0 0-1 0 0,-1 1 1 0 0,18 15-1 0 0,52 38-189 0 0,-1-1 1234 0 0,81 93-1055 0 0,-120-110 0 0 0,1 1 0 0 0,-1 1 0 0 0,64 88 0 0 0,-50-37 0 0 0,16 22 0 0 0,-43-71 0 0 0,-16-23 0 0 0,23 27 0 0 0,-17-16 0 0 0,-6-8 0 0 0,-1-6 0 0 0,23 46 0 0 0,-33-45 0 0 0,-5-21 0 0 0,0 1 0 0 0,0-1 0 0 0,1 0 0 0 0,-1 1 0 0 0,1-1 0 0 0,-1 0 0 0 0,1 0 0 0 0,0 1 0 0 0,2 3 0 0 0,7 9 0 0 0,1 0 0 0 0,-1 1 0 0 0,-1 1 0 0 0,13 31 0 0 0,22 49 0 0 0,3 16 0 0 0,-21-53 0 0 0,72 180 0 0 0,-75-172-401 0 0,-13-42-138 0 0,-2-1 0 0 0,10 50 0 0 0,0 0 565 0 0,43 182-26 0 0,-34-146 0 0 0,-9-41 0 0 0,52 185 0 0 0,-53-189 0 0 0,7 20 0 0 0,-20-76 0 0 0,0 0 0 0 0,-1 1 0 0 0,-1-1 0 0 0,1 1 0 0 0,-1 0 0 0 0,-1 0 0 0 0,0 18 0 0 0,0 21 0 0 0,-2-43 0 0 0,1-1 0 0 0,1 0 0 0 0,-1 1 0 0 0,1-1 0 0 0,0 0 0 0 0,3 7 0 0 0,2 20 0 0 0,-2-17 0 0 0,-3-15 0 0 0,-1 1 0 0 0,1-1 0 0 0,-1 0 0 0 0,1 1 0 0 0,-1 0 0 0 0,0-1 0 0 0,1 1 0 0 0,-1-1 0 0 0,0 1 0 0 0,0-1 0 0 0,-1 3 0 0 0,1-1-5 0 0,1 0-1 0 0,-1 0 1 0 0,1-1-1 0 0,-1 1 1 0 0,1 0-1 0 0,0 0 0 0 0,0-1 1 0 0,0 1-1 0 0,0-1 1 0 0,0 1-1 0 0,1-1 1 0 0,2 5-1 0 0,-4 3-451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7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0,'12'14'1096'0'0,"92"127"2976"0"0,-51-62-4707 0 0,-4 2 0 0 0,56 127 0 0 0,-100-197-2714 0 0,4 0-989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16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0,'0'0'756'0'0,"10"-1"3464"0"0,-6 3-4132 0 0,-3-1 283 0 0,6 3-266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22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0 105 6447 0 0,'0'0'586'0'0,"1"0"-486"0"0,24 20 7929 0 0,-25-21-7880 0 0,3-5-133 0 0,-1 0-16 0 0,3-3 0 0 0,13-24 0 0 0,-16 30 0 0 0,4-12 0 0 0,-3 8 0 0 0,6 3-18 0 0,1 2 3967 0 0,14 8-3784 0 0,-21-5-165 0 0,-3 0 0 0 0,1-1 0 0 0,-1 0 0 0 0,1 0 0 0 0,-1 1 0 0 0,1-1 0 0 0,-1 0 0 0 0,1 1 0 0 0,-1-1 0 0 0,0 1 0 0 0,1-1 0 0 0,-1 0 0 0 0,1 1 0 0 0,-1-1 0 0 0,0 1 0 0 0,0-1 0 0 0,1 1 0 0 0,-1-1 0 0 0,0 1 0 0 0,0-1 0 0 0,0 1 0 0 0,1 0 0 0 0,-1-1 0 0 0,0 1 0 0 0,0-1 0 0 0,0 1 0 0 0,0 0 0 0 0,0 5 0 0 0,-4-3 0 0 0,1-5 0 0 0,8 1 0 0 0,9 7 1815 0 0,-15-6-1851 0 0,-1 0 0 0 0,1 0 0 0 0,0 0 1 0 0,-1 0-1 0 0,1 0 0 0 0,0 0 0 0 0,-1-1 0 0 0,1 1 1 0 0,0 0-1 0 0,0-1 0 0 0,-1 1 0 0 0,1-1 0 0 0,0 0 1 0 0,-2-1-1 0 0,2 1 71 0 0,0 0 0 0 0,0 0 0 0 0,1-1 0 0 0,-1 1 0 0 0,0 0 0 0 0,1-1 0 0 0,-1 1 0 0 0,1 0 0 0 0,-1-1 0 0 0,1 1 0 0 0,0-1 0 0 0,0 1 0 0 0,-1-1 0 0 0,1 1 0 0 0,0-1 0 0 0,0 1 0 0 0,0 0 0 0 0,1-1 0 0 0,-1 1 0 0 0,0-1 0 0 0,1-1 0 0 0,2-5-35 0 0,-3 7 0 0 0,1 1 0 0 0,-1-1 0 0 0,0 1 0 0 0,1-1 0 0 0,-1 1 0 0 0,1-1 0 0 0,-1 1 0 0 0,1-1 0 0 0,-1 1 0 0 0,1 0 0 0 0,-1-1 0 0 0,1 1 0 0 0,-1 0 0 0 0,1-1 0 0 0,-1 1 0 0 0,1 0 0 0 0,0 0 0 0 0,-1-1 0 0 0,1 1 0 0 0,0 0 0 0 0,-1 0 0 0 0,1 0 0 0 0,-1 0 0 0 0,1 0 0 0 0,0 0 0 0 0,-1 0 0 0 0,1 0 0 0 0,0 0 0 0 0,-1 0 0 0 0,2 1 0 0 0,0-1 0 0 0,-2 0 0 0 0,1 0 0 0 0,0 0 0 0 0,0 0 0 0 0,0 0 0 0 0,-1 0 0 0 0,1 0 0 0 0,0 0 0 0 0,0 0 0 0 0,0 0 0 0 0,-1 1 0 0 0,1-1 0 0 0,0 0 0 0 0,0 1 0 0 0,-1-1 0 0 0,1 0 0 0 0,0 1 0 0 0,-1-1 0 0 0,1 1 0 0 0,0-1 0 0 0,-1 1 0 0 0,1-1 0 0 0,-1 1 0 0 0,2 0 0 0 0,1 2 0 0 0,-2-2-2 0 0,0-1-1 0 0,0 1 1 0 0,0 0-1 0 0,0-1 1 0 0,-1 1-1 0 0,1 0 1 0 0,0 0-1 0 0,0 0 1 0 0,0-1-1 0 0,-1 1 1 0 0,1 0-1 0 0,0 0 0 0 0,-1 0 1 0 0,1 0-1 0 0,-1 0 1 0 0,1 0-1 0 0,-1 0 1 0 0,0 0-1 0 0,1 0 1 0 0,-1 1-1 0 0,0-1 1 0 0,1 1-1 0 0,-1-2-3 0 0,0 1-331 0 0,0 1 231 0 0,0-1 0 0 0,0 1 0 0 0,0-1 0 0 0,0 1 0 0 0,0-1 0 0 0,0 1 0 0 0,0-1-1 0 0,-1 1 1 0 0,1-1 0 0 0,0 0 0 0 0,-1 1 0 0 0,1-1 0 0 0,-1 0 0 0 0,-1 3 0 0 0,-4 2 106 0 0,6-6 0 0 0,-1 1 0 0 0,1-1 0 0 0,0 0 0 0 0,-1 0 0 0 0,1 1 0 0 0,0-1 0 0 0,-1 0 0 0 0,1 0 0 0 0,-1 1 0 0 0,1-1 0 0 0,0 0 0 0 0,-1 0 0 0 0,1 0 0 0 0,-1 0 0 0 0,1 0 0 0 0,-1 1 0 0 0,1-1 0 0 0,0 0 0 0 0,-1 0 0 0 0,1 0 0 0 0,-1 0 0 0 0,1 0 0 0 0,-1 0 0 0 0,1-1 0 0 0,-1 1 0 0 0,1 0 0 0 0,0 0 0 0 0,-1 0 0 0 0,1 0 0 0 0,-1 0 0 0 0,1-1 0 0 0,0 1 0 0 0,-1 0 0 0 0,0-1 0 0 0,1 1 0 0 0,-1 0 0 0 0,0 0 0 0 0,0-1 0 0 0,-1 1 0 0 0,1 0 0 0 0,0 0 0 0 0,0-1 0 0 0,0 1 0 0 0,0-1 0 0 0,0 1 0 0 0,0-1 0 0 0,0 0 0 0 0,0 1 0 0 0,0-1 0 0 0,0 0 0 0 0,0 0 0 0 0,1 1 0 0 0,-1-1 0 0 0,-1-2 0 0 0,-8-7 64 0 0,8 7 127 0 0,0 1 1 0 0,0-1-1 0 0,0 0 0 0 0,0 0 0 0 0,1 0 0 0 0,-1 0 1 0 0,1 0-1 0 0,-1 0 0 0 0,0-5 0 0 0,3 0-175 0 0,0 2-16 0 0,-1 6 0 0 0,0 0 0 0 0,0-1 0 0 0,1 1 0 0 0,-1-1 0 0 0,0 1 0 0 0,0-1 0 0 0,0 1 0 0 0,0-1 0 0 0,0 1 0 0 0,0-1 0 0 0,1 1 0 0 0,-1 0 0 0 0,0-1 0 0 0,0 1 0 0 0,1-1 0 0 0,-1 1 0 0 0,0 0 0 0 0,1-1 0 0 0,-1 1 0 0 0,0 0 0 0 0,1-1 0 0 0,-1 1 0 0 0,0 0 0 0 0,1 0 0 0 0,-1-1 0 0 0,1 1 0 0 0,-1 0 0 0 0,1 0 0 0 0,-1 0 0 0 0,1 0 0 0 0,-1-1 0 0 0,0 1 0 0 0,1 0 0 0 0,-1 0 0 0 0,2 0 0 0 0,0 0 0 0 0,-1-1 0 0 0,-1 1 0 0 0,1 0 0 0 0,0 0 0 0 0,-1 0 0 0 0,1 0 0 0 0,0 0 0 0 0,-1 0 0 0 0,1 0 0 0 0,0 0 0 0 0,-1 0 0 0 0,1 1 0 0 0,-1-1 0 0 0,1 0 0 0 0,0 0 0 0 0,-1 1 0 0 0,1-1 0 0 0,-1 0 0 0 0,1 1 0 0 0,0-1 0 0 0,-1 0 0 0 0,1 1 0 0 0,-1-1 0 0 0,0 1 0 0 0,1-1 0 0 0,-1 1 0 0 0,1-1 0 0 0,-1 1 0 0 0,0-1 0 0 0,1 1 0 0 0,-1-1 0 0 0,0 1 0 0 0,1 0 0 0 0,-1 0 0 0 0,1 0 0 0 0,1 3 0 0 0,1-1 0 0 0,-1 1 0 0 0,1 0 0 0 0,-1 0 0 0 0,0 1 0 0 0,-1-1 0 0 0,1 0 0 0 0,-1 0 0 0 0,0 1 0 0 0,0-1 0 0 0,0 1 0 0 0,-1-1 0 0 0,1 1 0 0 0,-1 0 0 0 0,0-1 0 0 0,0 1 0 0 0,-2 6 0 0 0,2-9-112 0 0,-1 0-1 0 0,1 0 1 0 0,-1 0-1 0 0,1 0 0 0 0,-1 1 1 0 0,0-1-1 0 0,0 0 1 0 0,0 0-1 0 0,0-1 1 0 0,-2 3-1 0 0,2-3 123 0 0,1 0-1 0 0,-1 0 0 0 0,0-1 1 0 0,0 1-1 0 0,0-1 0 0 0,0 1 1 0 0,0-1-1 0 0,0 1 1 0 0,1-1-1 0 0,-1 0 0 0 0,0 1 1 0 0,0-1-1 0 0,-2 0 1 0 0,2 1 931 0 0,-7-5-776 0 0,6 3-165 0 0,0 0 0 0 0,1 0 0 0 0,-1 0 0 0 0,0 0 0 0 0,0-1 0 0 0,1 1 0 0 0,-1 0 0 0 0,1-1 0 0 0,-1 0 0 0 0,1 1 0 0 0,0-1 0 0 0,-1 0 0 0 0,1 0 0 0 0,0 0 0 0 0,0 1 0 0 0,0-1 0 0 0,1 0 0 0 0,-1 0 0 0 0,0-1 0 0 0,1 1 0 0 0,-1 0 0 0 0,1-3 0 0 0,-1 1 0 0 0,1 0 0 0 0,1 0 0 0 0,-1 0 0 0 0,1 0 0 0 0,-1 0 0 0 0,1 0 0 0 0,0 0 0 0 0,0 0 0 0 0,3-5 0 0 0,-4 8 0 0 0,1 0 0 0 0,-1 1 0 0 0,0-1 0 0 0,0 0 0 0 0,1 0 0 0 0,-1 1 0 0 0,0-1 0 0 0,1 0 0 0 0,-1 1 0 0 0,1-1 0 0 0,-1 0 0 0 0,1 1 0 0 0,-1-1 0 0 0,1 1 0 0 0,0-1 0 0 0,-1 1 0 0 0,1-1 0 0 0,0 1 0 0 0,-1-1 0 0 0,1 1 0 0 0,0 0 0 0 0,-1-1 0 0 0,1 1 0 0 0,0 0 0 0 0,0 0 0 0 0,1-1 0 0 0,1 1 0 0 0,-2-1 0 0 0,0 1 0 0 0,0-1 0 0 0,0 1 0 0 0,0 0 0 0 0,0 0 0 0 0,0 0 0 0 0,1-1 0 0 0,-1 1 0 0 0,0 0 0 0 0,0 0 0 0 0,0 1 0 0 0,0-1 0 0 0,0 0 0 0 0,0 0 0 0 0,0 0 0 0 0,0 1 0 0 0,0-1 0 0 0,1 1 0 0 0,-1-1 0 0 0,0 1 0 0 0,-1-1 0 0 0,1 1 0 0 0,0-1 0 0 0,2 2 0 0 0,-1 0 0 0 0,-1-1 0 0 0,1 0 0 0 0,-1 0 0 0 0,0 0 0 0 0,0 0 0 0 0,0 0 0 0 0,0 0 0 0 0,1 0 0 0 0,-1 0 0 0 0,-1 1 0 0 0,1-1 0 0 0,0 0 0 0 0,0 1 0 0 0,0-1 0 0 0,-1 1 0 0 0,1-1 0 0 0,-1 1 0 0 0,1-1 0 0 0,0 3 0 0 0,-1-3 0 0 0,0 2-71 0 0,1-1 0 0 0,-1 1 0 0 0,0-1 0 0 0,0 1 0 0 0,0 0 0 0 0,-1-1 1 0 0,1 1-1 0 0,0-1 0 0 0,-1 1 0 0 0,0-1 0 0 0,1 1 0 0 0,-1-1 0 0 0,0 1 0 0 0,0-1 0 0 0,-1 0 0 0 0,1 1 0 0 0,0-1 0 0 0,-1 0 0 0 0,0 0 0 0 0,1 0 0 0 0,-1 0 0 0 0,0 0 0 0 0,0-1 0 0 0,0 1 0 0 0,0 0 0 0 0,0-1 0 0 0,-3 2 1 0 0,-4 4 466 0 0,7-5-275 0 0,-1-1 0 0 0,1 1 0 0 0,-1-1 0 0 0,0 0 0 0 0,1 0 0 0 0,-1 0 0 0 0,0 0 1 0 0,0 0-1 0 0,0-1 0 0 0,0 1 0 0 0,1-1 0 0 0,-5 0 0 0 0,7 1-120 0 0,-1-1-1 0 0,0 0 1 0 0,1 0-1 0 0,-1 1 1 0 0,1-1 0 0 0,-1 0-1 0 0,0 0 1 0 0,1 0-1 0 0,-1 0 1 0 0,0 0 0 0 0,1 0-1 0 0,-1 0 1 0 0,0 0-1 0 0,1 0 1 0 0,-1-1-1 0 0,1 1 1 0 0,-1 0 0 0 0,0 0-1 0 0,1 0 1 0 0,-1-1-1 0 0,1 1 1 0 0,-1 0-1 0 0,1-1 1 0 0,-1 1 0 0 0,0-1-1 0 0,-1-1 1 0 0,-4-2-1 0 0,6 4 0 0 0,-1-1 0 0 0,1 1 0 0 0,-1-1 0 0 0,1 1 0 0 0,-1-1 0 0 0,1 1 0 0 0,0-1 0 0 0,-1 0 0 0 0,1 1 0 0 0,0-1 0 0 0,-1 0 0 0 0,1 1 0 0 0,0-1 0 0 0,0 1 0 0 0,0-1 0 0 0,0 0 0 0 0,-1 0 0 0 0,1 1 0 0 0,0-1 0 0 0,0 0 0 0 0,0 1 0 0 0,0-1 0 0 0,1 0 0 0 0,-1 1 0 0 0,0-2 0 0 0,1 0 0 0 0,-7-30 0 0 0,4 23 0 0 0,2 9 0 0 0,0-1 0 0 0,0 0 0 0 0,0 1 0 0 0,0-1 0 0 0,0 0 0 0 0,0 1 0 0 0,0-1 0 0 0,0 1 0 0 0,0-1 0 0 0,0 0 0 0 0,0 1 0 0 0,1-1 0 0 0,-1 0 0 0 0,0 1 0 0 0,0-1 0 0 0,1 1 0 0 0,-1-1 0 0 0,0 1 0 0 0,1-1 0 0 0,-1 0 0 0 0,0 1 0 0 0,1-1 0 0 0,-1 1 0 0 0,2-1 0 0 0,-1 0 0 0 0,0 0 0 0 0,-1 0 0 0 0,0 1 0 0 0,1-1 0 0 0,-1 1 0 0 0,1-1 0 0 0,-1 1 0 0 0,1-1 0 0 0,-1 1 0 0 0,1 0 0 0 0,-1-1 0 0 0,1 1 0 0 0,-1 0 0 0 0,1-1 0 0 0,0 1 0 0 0,-1 0 0 0 0,1 0 0 0 0,-1-1 0 0 0,1 1 0 0 0,0 0 0 0 0,-1 0 0 0 0,1 0 0 0 0,0 0 0 0 0,-1 0 0 0 0,1 0 0 0 0,0 0 0 0 0,-1 0 0 0 0,1 0 0 0 0,0 0 0 0 0,-1 0 0 0 0,1 0 0 0 0,-1 1 0 0 0,1-1 0 0 0,0 0 0 0 0,-1 0 0 0 0,1 1 0 0 0,-1-1 0 0 0,1 0 0 0 0,0 1 0 0 0,12 10 0 0 0,-13-11 0 0 0,1 1 0 0 0,0-1 0 0 0,0 1 0 0 0,0 0 0 0 0,0 0 0 0 0,-1-1 0 0 0,1 1 0 0 0,0 0 0 0 0,-1 0 0 0 0,1 0 0 0 0,-1 0 0 0 0,1 0 0 0 0,-1 0 0 0 0,1 0 0 0 0,-1 0 0 0 0,0 0 0 0 0,1 0 0 0 0,-1 0 0 0 0,0 0 0 0 0,0 0 0 0 0,0 0 0 0 0,0 0 0 0 0,0 0 0 0 0,0 0 0 0 0,0 0 0 0 0,0 0 0 0 0,0 0 0 0 0,0 0 0 0 0,-1 0 0 0 0,1 2 0 0 0,-2 7 0 0 0,-4 41-401 0 0,6-51 368 0 0,-1 1 0 0 0,1 0 0 0 0,0-1 0 0 0,0 1 0 0 0,0-1 0 0 0,0 1 0 0 0,-1-1 0 0 0,1 1 0 0 0,0-1 0 0 0,0 1 0 0 0,-1-1 0 0 0,1 1 0 0 0,0-1 0 0 0,-1 0 0 0 0,1 1 0 0 0,-1-1 0 0 0,1 0 0 0 0,-1 1 0 0 0,1-1 0 0 0,-1 1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28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11975 0 0,'0'0'1083'0'0,"3"0"-891"0"0,48 15 2610 0 0,76 31-1 0 0,-119-42-2396 0 0,-6-4-401 0 0,-1 1 1 0 0,0-1-1 0 0,1 1 0 0 0,-1 0 1 0 0,0-1-1 0 0,0 1 0 0 0,1 0 1 0 0,-1 0-1 0 0,0 0 0 0 0,0 0 1 0 0,0 0-1 0 0,0 0 0 0 0,0 1 1 0 0,-1-1-1 0 0,1 0 1 0 0,0 0-1 0 0,0 1 0 0 0,-1-1 1 0 0,1 0-1 0 0,-1 1 0 0 0,1-1 1 0 0,-1 0-1 0 0,1 1 0 0 0,-1-1 1 0 0,0 1-1 0 0,0-1 0 0 0,0 1 1 0 0,0-1-1 0 0,0 1 0 0 0,0-1 1 0 0,0 0-1 0 0,0 1 0 0 0,-1-1 1 0 0,1 1-1 0 0,-1-1 1 0 0,1 1-1 0 0,-1 0 0 0 0,-9 13-524 0 0,1 0 0 0 0,-2-1 0 0 0,0-1 0 0 0,-1 0 0 0 0,0 0 0 0 0,-1-1 0 0 0,-25 18 0 0 0,-26 26 640 0 0,57-50-120 0 0,4-3 0 0 0,1-1 0 0 0,-1 1 0 0 0,1-1 0 0 0,0 1 0 0 0,0-1 0 0 0,0 1 0 0 0,0 0 0 0 0,0 0 0 0 0,1 0 0 0 0,-2 4 0 0 0,3-6 35 0 0,-1 0-1 0 0,1 0 0 0 0,0 0 1 0 0,0 0-1 0 0,0 0 0 0 0,0 0 1 0 0,0 0-1 0 0,0 0 0 0 0,0 1 1 0 0,0-1-1 0 0,0 0 0 0 0,1 0 1 0 0,-1 0-1 0 0,0 0 0 0 0,1 0 1 0 0,-1 0-1 0 0,1 0 0 0 0,-1 0 1 0 0,1 0-1 0 0,-1 0 0 0 0,1 0 1 0 0,0-1-1 0 0,-1 1 0 0 0,1 0 1 0 0,0 0-1 0 0,0 0 0 0 0,0-1 1 0 0,0 1-1 0 0,-1-1 1 0 0,1 1-1 0 0,0 0 0 0 0,0-1 1 0 0,0 0-1 0 0,2 1 0 0 0,0 1 148 0 0,4 2-2 0 0,0 0 0 0 0,1 0 0 0 0,0 0 0 0 0,0-1 0 0 0,0-1 0 0 0,0 1 0 0 0,0-1 0 0 0,1-1 0 0 0,12 2 0 0 0,-8-3-37 0 0,0 1 0 0 0,0-2-1 0 0,1 0 1 0 0,-1 0 0 0 0,18-6-1 0 0,4 1 216 0 0,-24 6-3701 0 0,-5 0-82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40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8287 0 0,'0'0'1763'0'0,"16"11"1173"0"0,43 32-498 0 0,-44-31-2681 0 0,0 0 0 0 0,0-1 0 0 0,29 14-1 0 0,-27-20-4158 0 0,-5-4 64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40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 10135 0 0,'0'0'464'0'0,"-6"8"151"0"0,-5 11-660 0 0,9-15 212 0 0,0 0 0 0 0,0 0 0 0 0,0-1 0 0 0,-1 1 0 0 0,1-1-1 0 0,-1 1 1 0 0,0-1 0 0 0,-5 5 0 0 0,-1 0 197 0 0,1 0 0 0 0,0 1 0 0 0,-7 11 0 0 0,11-15-214 0 0,0 0 0 0 0,1 0 0 0 0,0 0 0 0 0,0 1 0 0 0,0 0 0 0 0,1-1 0 0 0,-4 13 0 0 0,0 13 411 0 0,4-23-267 0 0,0 1 0 0 0,1 0 1 0 0,-1 0-1 0 0,2 14 0 0 0,7 152-278 0 0,31 169-16 0 0,-31-298-16 0 0,1 8-293 0 0,-4-18-5206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41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11975 0 0,'0'0'1083'0'0,"17"7"-870"0"0,-4-3 284 0 0,1-1-1 0 0,-1-1 1 0 0,0 0 0 0 0,1-1-1 0 0,0-1 1 0 0,-1 0-1 0 0,19-2 1 0 0,-20 1-382 0 0,47-9 26 0 0,-47 7-646 0 0,1 1 0 0 0,-1 0-1 0 0,14 0 1 0 0,-26 2-7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2:41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13823 0 0,'0'0'1247'0'0,"8"6"-998"0"0,-2-3-222 0 0,0 0-1 0 0,0-1 0 0 0,0 1 1 0 0,0-1-1 0 0,0-1 1 0 0,0 1-1 0 0,0-1 1 0 0,1 0-1 0 0,-1-1 0 0 0,1 0 1 0 0,-1 0-1 0 0,9-1 1 0 0,2 0 121 0 0,-1-2 1 0 0,0 0 0 0 0,26-8 0 0 0,17-10 1445 0 0,-31 11-2910 0 0,0 0-4761 0 0,-21 10 1553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5:35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16 232 6447 0 0,'-5'-11'696'0'0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04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6447 0 0,'0'0'586'0'0,"0"-2"-486"0"0,2-9-118 0 0,0 5 92 0 0,0 8 1755 0 0,4 9 219 0 0,-3-17-1899 0 0,4 9-131 0 0,-4 0-20 0 0,-3-3 48 0 0,0 0 0 0 0,1 1 0 0 0,-1-1 0 0 0,0 0 0 0 0,1 1 0 0 0,-1-1 0 0 0,1 0 0 0 0,-1 1 0 0 0,0-1 0 0 0,1 0-1 0 0,-1 0 1 0 0,1 1 0 0 0,-1-1 0 0 0,1 0 0 0 0,-1 0 0 0 0,1 0 0 0 0,-1 0 0 0 0,1 0 0 0 0,-1 0 0 0 0,1 0 0 0 0,-1 0 0 0 0,1 0-1 0 0,-1 0 1 0 0,0 0 0 0 0,1 0 0 0 0,-1 0 0 0 0,1 0 0 0 0,-1 0 0 0 0,1 0 0 0 0,-1-1 0 0 0,1 1 0 0 0,-1 0 0 0 0,1 0 0 0 0,-1-1-1 0 0,0 1 1 0 0,1 0 0 0 0,-1 0 0 0 0,0-1 0 0 0,1 1 0 0 0,0-1 0 0 0,6-7 67 0 0,-4 12-66 0 0,-3-3-47 0 0,0-1 0 0 0,1 1 1 0 0,-1 0-1 0 0,0 0 0 0 0,0-1 0 0 0,1 1 0 0 0,-1 0 1 0 0,1-1-1 0 0,-1 1 0 0 0,0 0 0 0 0,1-1 0 0 0,-1 1 1 0 0,1-1-1 0 0,-1 1 0 0 0,1-1 0 0 0,0 1 0 0 0,-1-1 1 0 0,1 1-1 0 0,0-1 0 0 0,-1 0 0 0 0,1 1 0 0 0,0-1 1 0 0,-1 0-1 0 0,1 1 0 0 0,1-1 0 0 0,22-2 0 0 0,-12 3 0 0 0,-10 0 0 0 0,-1-1 0 0 0,1 0 0 0 0,-1 1 0 0 0,0-1 0 0 0,1 0 0 0 0,-1 0 0 0 0,1 0 0 0 0,-1 0 0 0 0,1 0 0 0 0,-1 0 0 0 0,0 0 0 0 0,1 0 0 0 0,-1-1 0 0 0,1 1 0 0 0,-1-1 0 0 0,0 1 0 0 0,1-1 0 0 0,-1 1 0 0 0,0-1 0 0 0,0 0 0 0 0,1 0 0 0 0,0 0 0 0 0,4-7 0 0 0,-3 11 0 0 0,-2-2 0 0 0,4 4 0 0 0,-1-9 0 0 0,-1 4-98 0 0,-3 0 64 0 0,0 0 0 0 0,0 0 0 0 0,0 0-1 0 0,1 0 1 0 0,-1 0 0 0 0,0 1 0 0 0,0-1-1 0 0,1 0 1 0 0,-1 0 0 0 0,0 0 0 0 0,0 0-1 0 0,0 0 1 0 0,1 0 0 0 0,-1 0 0 0 0,0 0-1 0 0,0 1 1 0 0,0-1 0 0 0,0 0 0 0 0,1 0-1 0 0,-1 0 1 0 0,0 0 0 0 0,0 1 0 0 0,0-1-1 0 0,0 0 1 0 0,0 0 0 0 0,0 0 0 0 0,0 1 0 0 0,1-1-1 0 0,-1 0 1 0 0,0 0 0 0 0,0 0 0 0 0,0 1-1 0 0,0-1 1 0 0,0 0 0 0 0,0 0 0 0 0,0 1-1 0 0,0-1 1 0 0,0 0 0 0 0,0 0 0 0 0,0 1-1 0 0,0-1 1 0 0,0 0 0 0 0,0 0 0 0 0,0 0-1 0 0,-1 1 1 0 0,1-1 0 0 0,0 0 0 0 0,2 13-357 0 0,-1-12-334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56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4607 0 0,'0'0'2363'0'0,"1"1"-2214"0"0,-1-1-146 0 0,1 0 0 0 0,-1 1-1 0 0,0-1 1 0 0,1 0-1 0 0,-1 1 1 0 0,1-1-1 0 0,-1 0 1 0 0,0 0 0 0 0,1 1-1 0 0,-1-1 1 0 0,1 0-1 0 0,-1 0 1 0 0,1 0 0 0 0,-1 0-1 0 0,0 1 1 0 0,1-1-1 0 0,-1 0 1 0 0,1 0-1 0 0,-1 0 1 0 0,1 0 0 0 0,-1 0-1 0 0,1 0 1 0 0,-1 0-1 0 0,1 0 1 0 0,-1-1 0 0 0,1 1-1 0 0,-1 0 1 0 0,1 0-1 0 0,-1 0 1 0 0,0 0-1 0 0,1-1 1 0 0,-1 1 0 0 0,1 0-1 0 0,-1 0 1 0 0,0-1-1 0 0,1 1 1 0 0,-1 0-1 0 0,0-1 1 0 0,1 1 0 0 0,-1 0-1 0 0,0-1 1 0 0,1 1-1 0 0,-1 0 1 0 0,0-1 0 0 0,1 0 37 0 0,-1 1 1 0 0,0 0-1 0 0,0-1 1 0 0,1 1 0 0 0,-1 0-1 0 0,0-1 1 0 0,1 1-1 0 0,-1 0 1 0 0,0-1 0 0 0,1 1-1 0 0,-1 0 1 0 0,0 0-1 0 0,1-1 1 0 0,-1 1 0 0 0,0 0-1 0 0,1 0 1 0 0,-1 0-1 0 0,1 0 1 0 0,-1 0 0 0 0,1-1-1 0 0,-1 1 1 0 0,0 0-1 0 0,1 0 1 0 0,-1 0 0 0 0,1 0-1 0 0,-1 0 1 0 0,1 0-1 0 0,-1 0 1 0 0,0 1 0 0 0,1-1-1 0 0,-1 0 1 0 0,1 0-1 0 0,3 2 16 0 0,0 0-1 0 0,0 0 0 0 0,-1 0 0 0 0,1-1 1 0 0,0 1-1 0 0,1-1 0 0 0,-1 0 1 0 0,0 0-1 0 0,0-1 0 0 0,5 1 0 0 0,23 0-55 0 0,5-2 0 0 0,-23 0 0 0 0,-6 2 0 0 0,-3-1 144 0 0,1 1 0 0 0,-1-1 0 0 0,0-1-1 0 0,0 1 1 0 0,0-1 0 0 0,0 0 0 0 0,10-2 0 0 0,-9 1 5 0 0,0 0 1 0 0,0 1-1 0 0,0 0 1 0 0,0 0 0 0 0,7 1-1 0 0,-12 0-149 0 0,0 0 0 0 0,0 0 0 0 0,0 0 0 0 0,0-1 0 0 0,0 1 0 0 0,0 0 0 0 0,0 0 0 0 0,0-1 0 0 0,0 1 0 0 0,0-1 0 0 0,0 1 0 0 0,0-1 0 0 0,-1 1 0 0 0,2-2 0 0 0,-1 2 0 0 0,0-1 0 0 0,0 1 0 0 0,0-1 0 0 0,-1 1 0 0 0,1-1 0 0 0,0 1 0 0 0,0 0 0 0 0,0-1 0 0 0,0 1 0 0 0,0 0 0 0 0,0 0 0 0 0,0-1 0 0 0,0 1 0 0 0,0 0 0 0 0,0 0 0 0 0,0 0 0 0 0,0 0 0 0 0,-1 1 0 0 0,1-1 0 0 0,0 0 0 0 0,0 0 0 0 0,0 0 0 0 0,0 1 0 0 0,0-1 0 0 0,0 1 0 0 0,0-1 0 0 0,0 1 0 0 0,-1-1 0 0 0,1 1 0 0 0,1 0 0 0 0,1 0 0 0 0,0 0 0 0 0,1 0 0 0 0,-1 0 0 0 0,0-1 0 0 0,1 1 0 0 0,-1-1 0 0 0,1 0 0 0 0,-1 0 0 0 0,1 0 0 0 0,-1 0 0 0 0,1-1 0 0 0,-1 1 0 0 0,6-3 0 0 0,6 1 0 0 0,-12 3 0 0 0,0-1 0 0 0,-1 1 0 0 0,1-1 0 0 0,-1 1 0 0 0,1-1 0 0 0,-1 0 0 0 0,1 0 0 0 0,-1 0 0 0 0,1 0 0 0 0,-1-1 0 0 0,1 1 0 0 0,2-1 0 0 0,-3-1 0 0 0,-1 1 0 0 0,-1 1 0 0 0,1-1 0 0 0,-1 1 0 0 0,1-1 0 0 0,-1 1 0 0 0,1 0 0 0 0,0-1 0 0 0,-1 1 0 0 0,1 0 0 0 0,0-1 0 0 0,-1 1 0 0 0,1 0 0 0 0,0 0 0 0 0,-1-1 0 0 0,1 1 0 0 0,0 0 0 0 0,1 0 0 0 0,24 10 0 0 0,-24-9 84 0 0,-1 0 0 0 0,1-1 0 0 0,-1 1-1 0 0,1 0 1 0 0,0-1 0 0 0,-1 0 0 0 0,1 1-1 0 0,0-1 1 0 0,-1 0 0 0 0,1 1 0 0 0,0-1-1 0 0,3-1 1 0 0,43 4 875 0 0,-45-3-959 0 0,5 2 0 0 0,-1-1 0 0 0,1 0 0 0 0,12-1 0 0 0,-16-1 0 0 0,4 0 0 0 0,6 2 0 0 0,-11-1 0 0 0,1 0 0 0 0,-1 1 0 0 0,0-1 0 0 0,0 1 0 0 0,1-1 0 0 0,-1 1 0 0 0,0 0 0 0 0,6 3 0 0 0,-8-3 0 0 0,0-1 0 0 0,-1 0 0 0 0,1 1 0 0 0,-1-1 0 0 0,0 0 0 0 0,1 0 0 0 0,-1 0 0 0 0,1 1 0 0 0,-1-1 0 0 0,1 0 0 0 0,0 0 0 0 0,-1 0 0 0 0,1 0 0 0 0,-1 0 0 0 0,1 0 0 0 0,-1 0 0 0 0,1 0 0 0 0,-1 0 0 0 0,1 0 0 0 0,-1 0 0 0 0,1 0 0 0 0,-1 0 0 0 0,1-1 0 0 0,-1 1 0 0 0,1 0 0 0 0,-1 0 0 0 0,1-1 0 0 0,-1 1 0 0 0,1 0 0 0 0,-1 0 0 0 0,1-1 0 0 0,-1 1 0 0 0,0-1 0 0 0,1 1 0 0 0,-1 0 0 0 0,0-1 0 0 0,1 1 0 0 0,-1-1 0 0 0,0 1 0 0 0,0-1 0 0 0,1 1 0 0 0,-1-1 0 0 0,1 0 0 0 0,-1 0 0 0 0,1 0 0 0 0,-1 0 0 0 0,1 0 0 0 0,-1 0 0 0 0,1 1 0 0 0,-1-1 0 0 0,1 0 0 0 0,0 0 0 0 0,0 1 0 0 0,-1-1 0 0 0,1 0 0 0 0,0 1 0 0 0,0-1 0 0 0,0 1 0 0 0,0-1 0 0 0,0 1 0 0 0,-1 0 0 0 0,1-1 0 0 0,2 1 0 0 0,-3-1 0 0 0,1 1 0 0 0,-1 0 0 0 0,1 0 0 0 0,-1-1 0 0 0,1 1 0 0 0,0 0 0 0 0,-1 0 0 0 0,1 0 0 0 0,-1 0 0 0 0,1 0 0 0 0,-1 0 0 0 0,1 0 0 0 0,0 0 0 0 0,-1 0 0 0 0,1 0 0 0 0,-1 0 0 0 0,1 0 0 0 0,0 0 0 0 0,-1 0 0 0 0,1 1 0 0 0,-1-1 0 0 0,1 0 0 0 0,-1 0 0 0 0,1 1 0 0 0,-1-1 0 0 0,1 0 0 0 0,-1 1 0 0 0,1-1 0 0 0,0 1 0 0 0,-1 0 0 0 0,34 4 2048 0 0,-26-4-2048 0 0,2-3 0 0 0,-8 0 0 0 0,3-9 0 0 0,1 9 0 0 0,1 1 0 0 0,-2-1 0 0 0,11-5 11 0 0,-7 0-86 0 0,-8 6-262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1:17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0 8287 0 0,'0'0'756'0'0,"-10"15"251"0"0,3-4 9 0 0,2 1 0 0 0,-7 18 0 0 0,-10 55-794 0 0,7-23 667 0 0,-26 94 229 0 0,19-60-1118 0 0,-2 8 0 0 0,10-36-5278 0 0,11-59 940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6:59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52 6447 0 0,'0'0'298'0'0,"-2"7"100"0"0,0-3-327 0 0,2 0 163 0 0,0 0 0 0 0,0-1 0 0 0,0 1-1 0 0,1 0 1 0 0,0 0 0 0 0,-1-1 0 0 0,3 6 0 0 0,-1 1-64 0 0,-2 1 1972 0 0,5-45-2308 0 0,12-12 166 0 0,-10 11 0 0 0,-7 35 0 0 0,0 0 0 0 0,0 0 0 0 0,0 0 0 0 0,0 0 0 0 0,0 0 0 0 0,0 0 0 0 0,0 0 0 0 0,0 0 0 0 0,0-1 0 0 0,0 1 0 0 0,0 0 0 0 0,0 0 0 0 0,0 0 0 0 0,0 0 0 0 0,0 0 0 0 0,0 0 0 0 0,0-1 0 0 0,0 1 0 0 0,0 0 0 0 0,0 0 0 0 0,0 0 0 0 0,0 0 0 0 0,0 0 0 0 0,0 0 0 0 0,0 0 0 0 0,0 0 0 0 0,0-1 0 0 0,0 1 0 0 0,0 0 0 0 0,0 0 0 0 0,0 0 0 0 0,0 0 0 0 0,0 0 0 0 0,0 0 0 0 0,1 0 0 0 0,-1 0 0 0 0,0 0 0 0 0,0 0 0 0 0,0 0 0 0 0,0-1 0 0 0,0 1 0 0 0,0 0 0 0 0,0 0 0 0 0,1 0 0 0 0,-1 0 0 0 0,0 0 0 0 0,0 0 0 0 0,0 0 0 0 0,0 0 0 0 0,0 0 0 0 0,0 0 0 0 0,0 0 0 0 0,1 0 0 0 0,-1 0 0 0 0,0 0 0 0 0,0 0 0 0 0,0 0 0 0 0,0 0 0 0 0,0 1 0 0 0,5 8 0 0 0,-1 14 0 0 0,-4-15-42 0 0,-1-1 363 0 0,1-1 0 0 0,-1 1 0 0 0,-1-1-1 0 0,1 1 1 0 0,-4 9 0 0 0,4-16-303 0 0,-1 5 3 0 0,0 0 0 0 0,0 0 0 0 0,1 0 0 0 0,0 0 0 0 0,-1 0 0 0 0,1 10 0 0 0,1-44-21 0 0,-1 20 0 0 0,1 8 0 0 0,0 1 0 0 0,-1-1 0 0 0,1 0 0 0 0,-1 1 0 0 0,1-1 0 0 0,0 1 0 0 0,0-1 0 0 0,-1 1 0 0 0,1-1 0 0 0,0 0 0 0 0,0 1 0 0 0,0-1 0 0 0,0 0 0 0 0,-1 1 0 0 0,1-1 0 0 0,0 0 0 0 0,0 1 0 0 0,0-1 0 0 0,1 1 0 0 0,-1-1 0 0 0,0 0 0 0 0,0 0 0 0 0,2-3 0 0 0,-2 4 0 0 0,0 1 0 0 0,0-1 0 0 0,0 0 0 0 0,0 0 0 0 0,1 0 0 0 0,-1 0 0 0 0,0 0 0 0 0,0 1 0 0 0,0-1 0 0 0,0 0 0 0 0,0 0 0 0 0,0 0 0 0 0,0 0 0 0 0,1 0 0 0 0,-1 0 0 0 0,0 0 0 0 0,0 1 0 0 0,0-1 0 0 0,0 0 0 0 0,1 0 0 0 0,-1 0 0 0 0,0 0 0 0 0,0 0 0 0 0,0 0 0 0 0,0 0 0 0 0,1 0 0 0 0,-1 0 0 0 0,0 0 0 0 0,0 0 0 0 0,0 0 0 0 0,0 0 0 0 0,1 0 0 0 0,-1 0 0 0 0,0 0 0 0 0,0 0 0 0 0,0 0 0 0 0,0 0 0 0 0,1 0 0 0 0,-1 0 0 0 0,0-1 0 0 0,0 1 0 0 0,0 0 0 0 0,0 0 0 0 0,0 0 0 0 0,1 0 0 0 0,-1 0 0 0 0,0 0 0 0 0,0 0 0 0 0,0-1 0 0 0,0 1 0 0 0,0 0 0 0 0,0 0 0 0 0,0 0 0 0 0,0 0 0 0 0,1 0 0 0 0,-1-1 0 0 0,0 1 0 0 0,0 0 0 0 0,0 0 0 0 0,0 0 0 0 0,0 0 0 0 0,0-1 0 0 0,0 1 0 0 0,0 0 0 0 0,0 0 0 0 0,6 21 0 0 0,-2-7 0 0 0,-1-7 0 0 0,0-3 0 0 0,-3-4 0 0 0,0 0 0 0 0,0 0 0 0 0,0 0 0 0 0,1 0 0 0 0,-1 0 0 0 0,0 0 0 0 0,0 0 0 0 0,0 0 0 0 0,0 0 0 0 0,0-1 0 0 0,0 1 0 0 0,1 0 0 0 0,-1 0 0 0 0,0 0 0 0 0,0 0 0 0 0,0 0 0 0 0,0 0 0 0 0,0 0 0 0 0,1 0 0 0 0,-1 1 0 0 0,0-1 0 0 0,0 0 0 0 0,0 0 0 0 0,0 0 0 0 0,0 0 0 0 0,1 0 0 0 0,-1 0 0 0 0,0 0 0 0 0,0 0 0 0 0,0 0 0 0 0,0 0 0 0 0,0 0 0 0 0,0 0 0 0 0,0 1 0 0 0,1-1 0 0 0,-1 0 0 0 0,0 0 0 0 0,0 0 0 0 0,0 0 0 0 0,0 0 0 0 0,0 0 0 0 0,0 0 0 0 0,0 1 0 0 0,0-1 0 0 0,0 0 0 0 0,0 0 0 0 0,0 0 0 0 0,0 0 0 0 0,0 0 0 0 0,0 1 0 0 0,0-1 0 0 0,0 0 0 0 0,0 0 0 0 0,0 0 0 0 0,0 0 0 0 0,0 0 0 0 0,0 1 0 0 0,0-1 0 0 0,-1-12 0 0 0,0 5 0 0 0,4-29 0 0 0,-3 29 0 0 0,-4 10 0 0 0,-4 12 0 0 0,5-9-15 0 0,0-11 32 0 0,-2-5 1864 0 0,7-13-1716 0 0,0 8-165 0 0,-3 15-1 0 0,1 0 0 0 0,0 0-1 0 0,0 0 1 0 0,0 0 0 0 0,0 0-1 0 0,0 0 1 0 0,1 0 0 0 0,-1 0 0 0 0,0 0-1 0 0,0 0 1 0 0,0 0 0 0 0,0 0-1 0 0,0 0 1 0 0,0-1 0 0 0,0 1-1 0 0,0 0 1 0 0,0 0 0 0 0,0 0-1 0 0,0 0 1 0 0,0 0 0 0 0,0 0 0 0 0,0 0-1 0 0,0 0 1 0 0,0 0 0 0 0,0 0-1 0 0,0 0 1 0 0,0 0 0 0 0,0 0-1 0 0,0 0 1 0 0,0 0 0 0 0,0 0 0 0 0,1 0-1 0 0,-1 0 1 0 0,0 0 0 0 0,0 0-1 0 0,0 0 1 0 0,0 0 0 0 0,0 0-1 0 0,0 0 1 0 0,0 0 0 0 0,0 0-1 0 0,0 0 1 0 0,0 0 0 0 0,0 0 0 0 0,0 0-1 0 0,0 0 1 0 0,0 0 0 0 0,1 0-1 0 0,-1 0 1 0 0,0 0 0 0 0,0 0-1 0 0,0 0 1 0 0,0 0 0 0 0,0 0 0 0 0,0 0-1 0 0,0 0 1 0 0,0 0 0 0 0,0 0-1 0 0,0 0 1 0 0,0 0 0 0 0,0 0-1 0 0,0 0 1 0 0,0 0 0 0 0,0 0-1 0 0,0 0 1 0 0,0 1 0 0 0,0-1 0 0 0,0 0-1 0 0,6 7-221 0 0,2 9-340 0 0,-8-14 55 0 0,0 26 1727 0 0,1-21-1294 0 0,0-2-176 0 0,-1 0 1 0 0,0 1 0 0 0,0-1 0 0 0,0 0 0 0 0,0 1-1 0 0,-2 5 1 0 0,0-7 250 0 0,1-10 0 0 0,6-27 686 0 0,1-4 12 0 0,-6 35-573 0 0,0 2-112 0 0,-1-1 0 0 0,1 1 0 0 0,0 0 0 0 0,0-1 0 0 0,0 1 0 0 0,1-1 0 0 0,-1 1 1 0 0,0-1-1 0 0,0 1 0 0 0,0 0 0 0 0,0-1 0 0 0,0 1 0 0 0,0-1 0 0 0,1 1 0 0 0,-1 0 0 0 0,0-1 1 0 0,0 1-1 0 0,1-1 0 0 0,-1 1 0 0 0,0 0 0 0 0,0-1 0 0 0,1 1 0 0 0,-1 0 0 0 0,0 0 0 0 0,1-1 1 0 0,-1 1-1 0 0,0 0 0 0 0,1 0 0 0 0,-1-1 0 0 0,1 1 0 0 0,-1 0 0 0 0,1-1-350 0 0,3 9-628 0 0,1-2 534 0 0,-6 14 236 0 0,-8 30 195 0 0,15-79 0 0 0,-2 12-16 0 0,-1-9 96 0 0,0 20 235 0 0,1 13-282 0 0,0 15 1314 0 0,-5-15-1542 0 0,0 0-1 0 0,0-1 1 0 0,0 1-1 0 0,-1-1 1 0 0,0 1 0 0 0,0-1-1 0 0,0 0 1 0 0,-5 9-1 0 0,10-89 2172 0 0,3 57-1960 0 0,-9-5-80 0 0,10 47-678 0 0,-5-21 610 0 0,0 0 1 0 0,-1 1-1 0 0,1-1 0 0 0,-1 0 0 0 0,0 0 1 0 0,-1 1-1 0 0,1-1 0 0 0,-1 9 0 0 0,0-1 122 0 0,0-10 16 0 0,0 1 0 0 0,-1 0 0 0 0,1-1 1 0 0,0 1-1 0 0,-1-1 0 0 0,0 1 0 0 0,1-1 0 0 0,-1 1 1 0 0,0-1-1 0 0,0 1 0 0 0,-2 2 0 0 0,-7 28 1842 0 0,9-65-3594 0 0,3 19 1691 0 0,1 1-1 0 0,8-21 1 0 0,-4 3 1051 0 0,-7 29-311 0 0,-1 14-374 0 0,1-9-311 0 0,0 0 0 0 0,0 0 0 0 0,0 1 0 0 0,-1-1 0 0 0,0 0 0 0 0,0 0 0 0 0,0 0 0 0 0,0 0 0 0 0,-1 0 0 0 0,-3 6 0 0 0,-6 15 0 0 0,9-20 0 0 0,1-1 0 0 0,-1 1 0 0 0,-1 0 0 0 0,1-1 0 0 0,-1 1 0 0 0,0-1 0 0 0,0 1 0 0 0,0-1 0 0 0,0 0 0 0 0,-1-1 0 0 0,1 1 0 0 0,-6 3 0 0 0,-2 3-91 0 0,13-8-219 0 0,-2 0-165 0 0,10-16-641 0 0,-5 5 1116 0 0,0 0 0 0 0,-1 0 0 0 0,5-14 0 0 0,-3 6 0 0 0,14-27 0 0 0,-18 40 0 0 0,1 0 0 0 0,-1-1 0 0 0,1-1 0 0 0,-1 1 0 0 0,-1 0 0 0 0,3-11 0 0 0,-2 6 1827 0 0,0-1-1675 0 0,0 0-136 0 0,-2 10-17 0 0,0 4-1 0 0,-1 19-231 0 0,2-19 151 0 0,-1 0 0 0 0,0 0-1 0 0,0 0 1 0 0,0 0 0 0 0,0 0 0 0 0,-1 0 0 0 0,1 0-1 0 0,-1 0 1 0 0,0 0 0 0 0,0 0 0 0 0,0 0 0 0 0,0 0-1 0 0,-3 3 1 0 0,4-5 51 0 0,-1 0 0 0 0,0 0 0 0 0,1 1 0 0 0,-1-1-1 0 0,1 0 1 0 0,-1 0 0 0 0,1 0 0 0 0,0 0 0 0 0,-1 0-1 0 0,1 1 1 0 0,0-1 0 0 0,0 0 0 0 0,0 0 0 0 0,0 3 0 0 0,-4 22-110 0 0,3-17 141 0 0,3-3-72 0 0,-2-4-298 0 0,0-4-1220 0 0,-3-8 1574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36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10135 0 0,'0'0'919'0'0,"-3"23"189"0"0,2 59 2057 0 0,0-69-3165 0 0,0 5 0 0 0,1 0 0 0 0,0 0 0 0 0,5 23 0 0 0,-3-34 0 0 0,-1-23 0 0 0,0-14 0 0 0,-4-29-1826 0 0,3 57 3044 0 0,3 19-1495 0 0,-2-14-145 0 0,1 23-686 0 0,-2-7-2726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7:44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8287 0 0,'0'0'382'0'0,"1"-1"-8"0"0,0-4-170 0 0,-1 4 176 0 0,0 1-346 0 0,0 0-1 0 0,0 0 1 0 0,1 0-1 0 0,-1 0 1 0 0,0 0-1 0 0,0 0 1 0 0,0 0-1 0 0,0 0 0 0 0,1 0 1 0 0,-1 0-1 0 0,0 0 1 0 0,0 0-1 0 0,0 0 1 0 0,0 0-1 0 0,1 0 1 0 0,-1 0-1 0 0,0 0 1 0 0,0 0-1 0 0,0 0 0 0 0,0 0 1 0 0,1 0-1 0 0,-1 0 1 0 0,0 0-1 0 0,0 0 1 0 0,0 0-1 0 0,0 0 1 0 0,0 0-1 0 0,1 0 1 0 0,-1-1-1 0 0,0 1 1 0 0,0 0-1 0 0,0 0 0 0 0,0 0 1 0 0,0 0-1 0 0,0 0 1 0 0,1-1-1 0 0,-1 1 1 0 0,0 0-1 0 0,0 0 1 0 0,0 0-1 0 0,0 0 1 0 0,0-1-1 0 0,1 1-19 0 0,-1 0 0 0 0,1 0-1 0 0,-1 0 1 0 0,1-1 0 0 0,-1 1 0 0 0,1 0 0 0 0,-1 0-1 0 0,1 0 1 0 0,-1 0 0 0 0,1 0 0 0 0,0 0-1 0 0,-1 0 1 0 0,1 0 0 0 0,-1 1 0 0 0,1-1 0 0 0,-1 0-1 0 0,1 0 1 0 0,-1 0 0 0 0,1 1 0 0 0,-1-1 0 0 0,1 0-1 0 0,-1 0 1 0 0,1 1 0 0 0,0-1 0 0 0,18 12 1031 0 0,-14-9-387 0 0,-4-3-601 0 0,0 1 1 0 0,0 0-1 0 0,0-1 0 0 0,1 1 1 0 0,-1 0-1 0 0,0-1 0 0 0,0 0 1 0 0,0 1-1 0 0,0-1 0 0 0,1 0 1 0 0,-1 1-1 0 0,0-1 0 0 0,0 0 1 0 0,1 0-1 0 0,-1 0 0 0 0,0 0 1 0 0,0 0-1 0 0,0 0 0 0 0,1-1 1 0 0,-1 1-1 0 0,0 0 0 0 0,0-1 1 0 0,0 1-1 0 0,1-1 0 0 0,-1 1 1 0 0,0-1-1 0 0,2-1 0 0 0,-2 2-39 0 0,0 0 0 0 0,0 0 0 0 0,0 0 0 0 0,0 0 0 0 0,0 0 0 0 0,0 0 0 0 0,0 0 0 0 0,0 0 0 0 0,0 1 0 0 0,0-1 0 0 0,0 0-1 0 0,0 1 1 0 0,0-1 0 0 0,0 0 0 0 0,0 1 0 0 0,0-1 0 0 0,0 1 0 0 0,0 0 0 0 0,0-1 0 0 0,0 1 0 0 0,0 0 0 0 0,-1-1 0 0 0,1 1 0 0 0,1 1 0 0 0,1 1 2 0 0,1 0 0 0 0,-1-1 0 0 0,1 1-1 0 0,0-1 1 0 0,-1 0 0 0 0,1 0 0 0 0,6 1 0 0 0,-3-1-20 0 0,-5-1 0 0 0,-1 0 0 0 0,0-1 0 0 0,0 0 0 0 0,0 1 0 0 0,0-1 0 0 0,1 0 0 0 0,-1 1 0 0 0,0-1 0 0 0,0 0 0 0 0,0 0 0 0 0,1 0 0 0 0,-1 0 0 0 0,0 0 0 0 0,0 0 0 0 0,1 0 0 0 0,-1-1 0 0 0,0 1 0 0 0,0 0 0 0 0,0-1 0 0 0,1 1 0 0 0,-1-1 0 0 0,0 1 0 0 0,0-1 0 0 0,0 0 0 0 0,0 1 0 0 0,0-1 0 0 0,0 0 0 0 0,1-1 0 0 0,-1 2 0 0 0,-1-1 0 0 0,1 1 0 0 0,0 0 0 0 0,0-1 0 0 0,0 1 0 0 0,0 0 0 0 0,0-1 0 0 0,0 1 0 0 0,0 0 0 0 0,0 0 0 0 0,0 0 0 0 0,0 0 0 0 0,0 0 0 0 0,0 0 0 0 0,0 0 0 0 0,0 0 0 0 0,0 0 0 0 0,0 0 0 0 0,0 1 0 0 0,0-1 0 0 0,0 0 0 0 0,0 1 0 0 0,0-1 0 0 0,-1 1 0 0 0,1-1 0 0 0,0 1 0 0 0,0-1 0 0 0,0 1 0 0 0,0-1 0 0 0,0 2 0 0 0,1-1 0 0 0,-1 0 0 0 0,1 0 0 0 0,-1 0 0 0 0,1 0 0 0 0,-1 0 0 0 0,1 0 0 0 0,-1-1 0 0 0,1 1 0 0 0,0-1 0 0 0,0 1 0 0 0,-1-1 0 0 0,1 0 0 0 0,0 0 0 0 0,-1 0 0 0 0,4 0 0 0 0,25 1-16 0 0,-27 0 22 0 0,0-1-1 0 0,0 1 1 0 0,-1-1-1 0 0,1 0 1 0 0,0 0-1 0 0,0 0 1 0 0,-1 0-1 0 0,1 0 1 0 0,0 0-1 0 0,-1-1 1 0 0,1 0-1 0 0,0 1 1 0 0,-1-1-1 0 0,1 0 1 0 0,2-2-1 0 0,0 0-20 0 0,-3 2 82 0 0,-1-1 1 0 0,1 1 0 0 0,0 0-1 0 0,-1 0 1 0 0,1 0 0 0 0,0 0-1 0 0,0 0 1 0 0,-1 0 0 0 0,1 0 0 0 0,0 1-1 0 0,0-1 1 0 0,0 1 0 0 0,0-1-1 0 0,0 1 1 0 0,0 0 0 0 0,0 0-1 0 0,0 0 1 0 0,0 0 0 0 0,0 0-1 0 0,0 0 1 0 0,0 1 0 0 0,3 0 0 0 0,-3-1-110 0 0,-1 1 0 0 0,0-1 1 0 0,0 0-1 0 0,1 0 1 0 0,-1 0-1 0 0,0 0 1 0 0,0 0-1 0 0,1 0 0 0 0,-1 0 1 0 0,0 0-1 0 0,1 0 1 0 0,-1-1-1 0 0,0 1 0 0 0,0-1 1 0 0,0 1-1 0 0,1-1 1 0 0,-1 1-1 0 0,0-1 1 0 0,0 1-1 0 0,0-1 0 0 0,0 0 1 0 0,0 0-1 0 0,0 1 1 0 0,0-1-1 0 0,0 0 1 0 0,1-2-1 0 0,-1 2 91 0 0,-1 1-1 0 0,1 0 1 0 0,0-1 0 0 0,0 1-1 0 0,0 0 1 0 0,0 0 0 0 0,-1 0-1 0 0,1-1 1 0 0,0 1 0 0 0,0 0-1 0 0,0 0 1 0 0,0 0 0 0 0,0 0-1 0 0,-1 1 1 0 0,1-1 0 0 0,0 0-1 0 0,0 0 1 0 0,0 0 0 0 0,0 1-1 0 0,-1-1 1 0 0,1 0 0 0 0,1 1-1 0 0,-1 0-31 0 0,0-1-1 0 0,0 1 0 0 0,0-1 0 0 0,0 0 1 0 0,0 1-1 0 0,0-1 0 0 0,0 0 0 0 0,1 0 1 0 0,-1 1-1 0 0,0-1 0 0 0,0 0 0 0 0,0 0 1 0 0,0 0-1 0 0,0-1 0 0 0,0 1 0 0 0,1 0 1 0 0,-1 0-1 0 0,0-1 0 0 0,0 1 0 0 0,0 0 1 0 0,0-1-1 0 0,2 0 0 0 0,5-10-355 0 0,5-4-640 0 0,-12 15 974 0 0,-1 0 0 0 0,1 0-1 0 0,-1 0 1 0 0,1 0 0 0 0,-1-1 0 0 0,1 1-1 0 0,-1 0 1 0 0,1 0 0 0 0,0 0-1 0 0,-1 0 1 0 0,1 0 0 0 0,-1 0-1 0 0,1 0 1 0 0,-1 0 0 0 0,1 0-1 0 0,-1 1 1 0 0,1-1 0 0 0,-1 0-1 0 0,1 0 1 0 0,-1 0 0 0 0,1 1-1 0 0,-1-1 1 0 0,1 0 0 0 0,-1 0-1 0 0,0 1 1 0 0,1-1 0 0 0,-1 0 0 0 0,1 1-1 0 0,-1-1 1 0 0,0 1 0 0 0,1-1-1 0 0,0 1 1 0 0,1 2 105 0 0,-1-2-42 0 0,0 0 1 0 0,0 0-1 0 0,-1 0 0 0 0,1 0 0 0 0,0-1 1 0 0,0 1-1 0 0,0 0 0 0 0,0-1 1 0 0,0 1-1 0 0,0-1 0 0 0,0 1 0 0 0,1-1 1 0 0,-1 0-1 0 0,0 1 0 0 0,0-1 1 0 0,0 0-1 0 0,0 0 0 0 0,0 0 0 0 0,1 0 1 0 0,-1 0-1 0 0,0 0 0 0 0,0 0 1 0 0,0 0-1 0 0,2 0 0 0 0,3 0-58 0 0,11-1 0 0 0,-10-5 0 0 0,-4 1 0 0 0,-2 5 0 0 0,-1 0 0 0 0,0-1 0 0 0,0 1 0 0 0,0 0 0 0 0,0 0 0 0 0,0 0 0 0 0,0-1 0 0 0,0 1 0 0 0,0 0 0 0 0,0 0 0 0 0,1 0 0 0 0,-1 0 0 0 0,0-1 0 0 0,0 1 0 0 0,0 0 0 0 0,0 0 0 0 0,0 0 0 0 0,1 0 0 0 0,-1 0 0 0 0,0-1 0 0 0,0 1 0 0 0,0 0 0 0 0,1 0 0 0 0,-1 0 0 0 0,0 0 0 0 0,0 0 0 0 0,0 0 0 0 0,1 0 0 0 0,-1 0 0 0 0,0 0 0 0 0,0 0 0 0 0,1 0 0 0 0,-1 0 0 0 0,0 0 0 0 0,0 0 0 0 0,0 0 0 0 0,1 0 0 0 0,-1 0 0 0 0,0 0 0 0 0,0 0 0 0 0,0 0 0 0 0,1 0 0 0 0,-1 0 0 0 0,0 1 0 0 0,0-1 0 0 0,0 0 0 0 0,1 0 0 0 0,0 1 0 0 0,1 0 0 0 0,-1-1 0 0 0,1 1 0 0 0,-1-1 0 0 0,1 1 0 0 0,-1-1 0 0 0,1 1 0 0 0,-1-1 0 0 0,1 0 0 0 0,-1 0 0 0 0,1 1 0 0 0,2-2 0 0 0,-2 1 0 0 0,-1 0 0 0 0,1 0 0 0 0,-1 0 0 0 0,1 0 0 0 0,-1-1 0 0 0,1 1 0 0 0,-1-1 0 0 0,1 1 0 0 0,-1-1 0 0 0,0 0 0 0 0,1 1 0 0 0,-1-1 0 0 0,0 0 0 0 0,0 0 0 0 0,1 0 0 0 0,-1 0 0 0 0,2-2 0 0 0,-3 3 0 0 0,0 0 0 0 0,1-1 0 0 0,-1 1 0 0 0,1 0 0 0 0,-1 0 0 0 0,1 0 0 0 0,-1 0 0 0 0,1-1 0 0 0,-1 1 0 0 0,1 0 0 0 0,-1 0 0 0 0,1 0 0 0 0,-1 0 0 0 0,1 0 0 0 0,-1 0 0 0 0,0 0 0 0 0,1 0 0 0 0,-1 0 0 0 0,1 1 0 0 0,-1-1 0 0 0,1 0 0 0 0,-1 0 0 0 0,1 0 0 0 0,-1 0 0 0 0,1 1 0 0 0,-1-1 0 0 0,1 1 0 0 0,-1-1 0 0 0,1 0 0 0 0,-1 0 0 0 0,1 1 0 0 0,-1-1 0 0 0,1 0 0 0 0,-1 0 0 0 0,1 0 0 0 0,-1 1 0 0 0,0-1 0 0 0,1 0 0 0 0,-1 0 0 0 0,1 0 0 0 0,-1 0 0 0 0,1 0 0 0 0,-1 0 0 0 0,1 0 0 0 0,-1 0 0 0 0,1 0 0 0 0,-1 0 0 0 0,1 0 0 0 0,-1 0 0 0 0,1-1 0 0 0,-1 1 0 0 0,1 0 0 0 0,-1 0 0 0 0,1-1 0 0 0,6-5 0 0 0,-7 5 0 0 0,0 1 0 0 0,0 0 0 0 0,1-1 0 0 0,-1 1 0 0 0,0 0 0 0 0,0 0 0 0 0,1 0 0 0 0,-1-1 0 0 0,0 1 0 0 0,1 0 0 0 0,-1 0 0 0 0,0 0 0 0 0,1-1 0 0 0,-1 1 0 0 0,1 0 0 0 0,-1 0 0 0 0,0 0 0 0 0,1 0 0 0 0,-1 0 0 0 0,0 0 0 0 0,1 0 0 0 0,-1 0 0 0 0,1 0 0 0 0,-1 0 0 0 0,0 0 0 0 0,1 0 0 0 0,-1 0 0 0 0,0 0 0 0 0,1 1 0 0 0,-1-1 0 0 0,1 0 0 0 0,-1 0 0 0 0,0 0 0 0 0,1 0 0 0 0,-1 1 0 0 0,0-1 0 0 0,0 0 0 0 0,1 0 0 0 0,-1 1 0 0 0,0-1 0 0 0,1 0 0 0 0,-1 1 0 0 0,0-1 0 0 0,0 0 0 0 0,0 1 0 0 0,1-1 0 0 0,-1 1 0 0 0,7 5 0 0 0,-6-6 0 0 0,-1 0 0 0 0,0 1 0 0 0,1-1 0 0 0,-1 0 0 0 0,1 0 0 0 0,-1 1 0 0 0,1-1 0 0 0,-1 0 0 0 0,0 0 0 0 0,1 0 0 0 0,-1 0 0 0 0,1 0 0 0 0,-1 0 0 0 0,1 0 0 0 0,-1 0 0 0 0,1 0 0 0 0,-1 0 0 0 0,1 0 0 0 0,-1 0 0 0 0,1 0 0 0 0,-1 0 0 0 0,1 0 0 0 0,-1 0 0 0 0,1 0 0 0 0,-1-1 0 0 0,1 1 0 0 0,-1 0 0 0 0,0 0 0 0 0,1-1 0 0 0,-1 1 0 0 0,1 0 0 0 0,3-5 0 0 0,1-2 0 0 0,-3 8-64 0 0,-2 0-273 0 0,-4-12-8966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2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0,'3'-1'264'0'0,"0"1"-1"0"0,-1 0 1 0 0,1 0 0 0 0,-1 0-1 0 0,1 1 1 0 0,-1-1-1 0 0,1 0 1 0 0,-1 1-1 0 0,1 0 1 0 0,-1-1-1 0 0,0 1 1 0 0,1 0-1 0 0,2 2 1 0 0,33 20 2663 0 0,-25-15-2676 0 0,5 5 51 0 0,1 0 0 0 0,-2 1-1 0 0,0 1 1 0 0,17 19 0 0 0,53 73-69 0 0,-69-85-1139 0 0,-8-10 326 0 0,1-3-272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2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 11975 0 0,'0'0'1083'0'0,"-6"7"-870"0"0,-9 12-9 0 0,-23 39-1 0 0,37-57-186 0 0,0 0 1007 0 0,0 0-581 0 0,-2 2-433 0 0,-1 0 0 0 0,0 0 0 0 0,1 1 0 0 0,-1-1 0 0 0,1 1 0 0 0,0 0 0 0 0,0 0 0 0 0,0 0-1 0 0,1 0 1 0 0,-1 0 0 0 0,1 0 0 0 0,0 1 0 0 0,0-1 0 0 0,-1 8 0 0 0,1-3 14 0 0,1 1 0 0 0,0-1 0 0 0,1 1 0 0 0,0-1-1 0 0,1 11 1 0 0,1 11 780 0 0,-2 4-239 0 0,6 39 0 0 0,0-15-578 0 0,1 98-346 0 0,8 94-1274 0 0,-15-251 1545 0 0,5 25 49 0 0,-1-20-2683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3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11975 0 0,'14'8'1275'0'0,"13"1"-1222"0"0,-11-6 365 0 0,-13-2-272 0 0,0-1 0 0 0,0 0 0 0 0,1 0 1 0 0,-1 0-1 0 0,0 0 0 0 0,0 0 0 0 0,0 0 1 0 0,5-2-1 0 0,14-1 128 0 0,5 3-257 0 0,-18 0-17 0 0,-1 0 0 0 0,1 1 0 0 0,0-1 0 0 0,-1 2 0 0 0,1-1-1 0 0,13 5 1 0 0,6 5 0 0 0,-28-11-56 0 0,1 0-1 0 0,-1 1 1 0 0,0-1-1 0 0,0 0 1 0 0,1 0-1 0 0,-1 0 1 0 0,0 0-1 0 0,1 1 1 0 0,-1-1-1 0 0,0 0 1 0 0,0 0-1 0 0,1 0 1 0 0,-1 0-1 0 0,0 0 1 0 0,1 0-1 0 0,-1 0 1 0 0,0 0-1 0 0,1 0 1 0 0,-1 0-1 0 0,0 0 1 0 0,1 0-1 0 0,-1 0 1 0 0,0 0-1 0 0,0 0 1 0 0,1 0-1 0 0,-1 0 1 0 0,1 0-1 0 0,4-1-1154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3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10135 0 0,'0'0'464'0'0,"1"3"-9"0"0,-1-3-448 0 0,1 1 0 0 0,-1 0 0 0 0,0 0 0 0 0,1 0 0 0 0,-1 0 0 0 0,1 0 0 0 0,-1 0 0 0 0,1-1 0 0 0,-1 1 0 0 0,1 0 1 0 0,-1 0-1 0 0,1-1 0 0 0,0 1 0 0 0,-1 0 0 0 0,1-1 0 0 0,0 1 0 0 0,0-1 0 0 0,0 1 0 0 0,-1-1 0 0 0,1 1 0 0 0,0-1 0 0 0,0 1 0 0 0,1-1 0 0 0,20-5 162 0 0,5-2 601 0 0,62 11 1787 0 0,-73-5-2350 0 0,-9 2-140 0 0,1-2 0 0 0,-1 1 0 0 0,1-1-1 0 0,-1-1 1 0 0,10-2 0 0 0,-12 3-67 0 0,-4 0 0 0 0,0 1 0 0 0,1-1 0 0 0,-1 1 0 0 0,1 0 0 0 0,-1 0 0 0 0,1 0 0 0 0,-1 0 0 0 0,1 0 0 0 0,-1 0 0 0 0,1 0 0 0 0,-1 0 0 0 0,1 0 0 0 0,-1 1 0 0 0,1-1 0 0 0,-1 0 0 0 0,0 1 0 0 0,3 1 0 0 0,4 0 0 0 0,-7-2-17 0 0,-1 0 0 0 0,1 1 0 0 0,0-1 0 0 0,0 0 1 0 0,0 1-1 0 0,-1-1 0 0 0,1 1 0 0 0,0-1 0 0 0,0 1 0 0 0,-1-1 0 0 0,1 1 0 0 0,0-1 0 0 0,-1 1 0 0 0,1 0 0 0 0,-1-1 0 0 0,1 1 0 0 0,0 0 0 0 0,-1 0-15 0 0,7 9-1655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4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13823 0 0,'0'0'1247'0'0,"-4"14"-998"0"0,4 1-249 0 0,1-1 0 0 0,0 1 0 0 0,7 27 0 0 0,-1-3 0 0 0,-2 0 0 0 0,23 151 0 0 0,-16-134 0 0 0,9 57 0 0 0,-21-108 43 0 0,1-3-98 0 0,-1 1-1 0 0,0-1 1 0 0,1 0 0 0 0,-1 0-1 0 0,1 0 1 0 0,0 0-1 0 0,0 0 1 0 0,-1 0 0 0 0,1 0-1 0 0,1 0 1 0 0,-1 0-1 0 0,1 2 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5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10135 0 0,'0'0'1539'0'0,"14"-15"50"0"0,26 17-552 0 0,67 12 0 0 0,-35-3-116 0 0,-54-13-143 0 0,-15 2-888 0 0,0-1 0 0 0,-1 1 0 0 0,1 0-1 0 0,0 0 1 0 0,-1 0 0 0 0,1 0 0 0 0,0 0 0 0 0,-1 0-1 0 0,1 1 1 0 0,-1 0 0 0 0,1-1 0 0 0,0 1 0 0 0,-1 0-1 0 0,4 2 1 0 0,-5-3-271 0 0,4 2 570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7T17:14:35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8287 0 0,'10'20'904'0'0,"-2"3"-478"0"0,-1 1-1 0 0,-1 0 1 0 0,0 0 0 0 0,-2 0-1 0 0,1 39 1 0 0,-1-22 500 0 0,1-3-695 0 0,5 85 146 0 0,-9-110-337 0 0,0-10-67 0 0,0 1 1 0 0,-1-1-1 0 0,1 1 0 0 0,-1-1 0 0 0,0 1 0 0 0,0-1 1 0 0,-1 1-1 0 0,0 5 0 0 0,-2 0-980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C7D9-7FA5-DB14-BF0F-439CF9E1A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BA522-8F9F-62B4-EBAF-2BF09ECFA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BBD0-1FE6-58F7-9F3D-C7637190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5C86-9CFB-B3F3-476C-9318C8C2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6C63-4586-A9AD-C0F0-F7DC5303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F9B9-DA75-A698-D8BB-4FC8814E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74670-62FA-FF43-417F-0FBE67E38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20F0-D40E-DBB1-6E36-A822CE30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6C934-B65E-4BE5-FBB2-9C32949A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D314-9C66-17F1-9502-11C35450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1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96E68-DFF4-04E2-5867-5A257016B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78991-97A6-2F61-F846-B32D87ED8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2336-AC4A-EA3C-9961-CE890A42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0876-EB76-4135-4AD0-3A166038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E072-2A5D-F6A2-260D-E13619BE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03E0-5267-96C3-A2DC-DE07B226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7DD5-BF47-B150-6545-8AA9DFCF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9BCD-C353-E346-0AD3-0ECC35B3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44C5D-5070-450D-0856-BD2C500A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7215E-849F-52D4-4DDC-A227AE38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8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902-2A47-265E-740F-0AE8B0AD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920A8-20F3-EE81-F1A2-F4BE3BC1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C3AE-E22B-7EB9-2352-A69746E5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23387-1339-654F-65EE-F66520CE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6660-018B-BF6D-526C-F9176D70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4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D7B0-8CD9-9F04-9726-5BA8D562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C770-AAA1-4724-9DAE-3FB436FE7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D8508-A693-856F-0A2C-461A522A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E0E47-C77E-99BC-E708-5F13E6D9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90F94-9FF7-E221-C0AA-8F80C116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DA7F-F89C-2983-4D36-40823672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0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4229-5B52-921F-EC05-6EA8DAE3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B369-4A91-AF89-01E8-A97F0FBA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4AB35-2596-BAF0-09AE-E8F370FF0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29612-B1D7-2542-647A-CE23D1D40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F3AD1-79A2-A015-D5CA-5D2F7A85C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646DB-1F95-9C40-D608-818DA71B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8F13F-3DE5-738C-2E21-136F0814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BA3C2-DF51-0786-B4D9-A733A44B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6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D0F6-8BA8-E8B7-ABBA-283268EF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8C057-2904-3FFA-9A0B-542E6F16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9AB6B-DF8C-18AC-0D44-EEA8E6B2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812D8-C7F8-17C2-A7EE-0FE449CD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6691F-D1AB-E8E7-695D-E0915058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BBFD4-6E7C-5B61-A445-D64BFAB4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51FEA-2916-2D5E-63B8-476D041B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EFD1-D3D3-6F27-9D28-22DA312A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364F-8F0D-001F-8BEF-4F953F1A4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94FB3-CE32-4E60-2B4D-8C67941B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5EA92-5350-B573-821A-2DACC295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2CFC4-C4A1-3B5F-397D-ED8BE3C7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92C0E-9BE1-9F32-A7DF-B5FDB5C8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CDF0-DE48-095B-5D8F-7444141A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B23C6-A056-64EB-1936-785981540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1D074-BDE0-7F2F-D900-08EC31836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32F0C-9514-10F1-D8DA-37A16A5C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DFFAB-EA42-270B-3F24-1D2BB91B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9A66-C15D-3B6F-1E79-3BC54D76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B4B36-0327-DB00-980E-2FB64FA3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53315-B831-ED86-8297-6559BE436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2B40A-E1FF-DBB3-9752-23AD2826F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223BD6-05EE-4ED6-9425-368196417EE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B1CD-B9EB-36E9-4CD5-71229266F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1B0C8-3D8D-C0E9-DFFF-20C5AF19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970E6-850E-4D1B-82CD-138B90B29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5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image" Target="../media/image152.png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170" Type="http://schemas.openxmlformats.org/officeDocument/2006/relationships/image" Target="../media/image87.png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image" Target="../media/image18.png"/><Relationship Id="rId74" Type="http://schemas.openxmlformats.org/officeDocument/2006/relationships/image" Target="../media/image39.png"/><Relationship Id="rId128" Type="http://schemas.openxmlformats.org/officeDocument/2006/relationships/image" Target="../media/image66.png"/><Relationship Id="rId335" Type="http://schemas.openxmlformats.org/officeDocument/2006/relationships/image" Target="../media/image170.png"/><Relationship Id="rId377" Type="http://schemas.openxmlformats.org/officeDocument/2006/relationships/customXml" Target="../ink/ink188.xml"/><Relationship Id="rId5" Type="http://schemas.openxmlformats.org/officeDocument/2006/relationships/customXml" Target="../ink/ink2.xml"/><Relationship Id="rId181" Type="http://schemas.openxmlformats.org/officeDocument/2006/relationships/image" Target="../media/image93.png"/><Relationship Id="rId237" Type="http://schemas.openxmlformats.org/officeDocument/2006/relationships/image" Target="../media/image121.png"/><Relationship Id="rId402" Type="http://schemas.openxmlformats.org/officeDocument/2006/relationships/image" Target="../media/image203.png"/><Relationship Id="rId279" Type="http://schemas.openxmlformats.org/officeDocument/2006/relationships/image" Target="../media/image142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image" Target="../media/image196.png"/><Relationship Id="rId85" Type="http://schemas.openxmlformats.org/officeDocument/2006/relationships/customXml" Target="../ink/ink42.xml"/><Relationship Id="rId150" Type="http://schemas.openxmlformats.org/officeDocument/2006/relationships/image" Target="../media/image77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208.png"/><Relationship Id="rId248" Type="http://schemas.openxmlformats.org/officeDocument/2006/relationships/customXml" Target="../ink/ink123.xml"/><Relationship Id="rId12" Type="http://schemas.openxmlformats.org/officeDocument/2006/relationships/image" Target="../media/image8.png"/><Relationship Id="rId108" Type="http://schemas.openxmlformats.org/officeDocument/2006/relationships/image" Target="../media/image56.png"/><Relationship Id="rId315" Type="http://schemas.openxmlformats.org/officeDocument/2006/relationships/image" Target="../media/image160.png"/><Relationship Id="rId357" Type="http://schemas.openxmlformats.org/officeDocument/2006/relationships/image" Target="../media/image181.png"/><Relationship Id="rId54" Type="http://schemas.openxmlformats.org/officeDocument/2006/relationships/image" Target="../media/image29.png"/><Relationship Id="rId96" Type="http://schemas.openxmlformats.org/officeDocument/2006/relationships/image" Target="../media/image50.png"/><Relationship Id="rId161" Type="http://schemas.openxmlformats.org/officeDocument/2006/relationships/customXml" Target="../ink/ink80.xml"/><Relationship Id="rId217" Type="http://schemas.openxmlformats.org/officeDocument/2006/relationships/image" Target="../media/image111.png"/><Relationship Id="rId399" Type="http://schemas.openxmlformats.org/officeDocument/2006/relationships/customXml" Target="../ink/ink199.xml"/><Relationship Id="rId259" Type="http://schemas.openxmlformats.org/officeDocument/2006/relationships/image" Target="../media/image132.png"/><Relationship Id="rId424" Type="http://schemas.openxmlformats.org/officeDocument/2006/relationships/customXml" Target="../ink/ink212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customXml" Target="../ink/ink32.xml"/><Relationship Id="rId130" Type="http://schemas.openxmlformats.org/officeDocument/2006/relationships/image" Target="../media/image67.png"/><Relationship Id="rId368" Type="http://schemas.openxmlformats.org/officeDocument/2006/relationships/image" Target="../media/image186.png"/><Relationship Id="rId172" Type="http://schemas.openxmlformats.org/officeDocument/2006/relationships/image" Target="../media/image88.png"/><Relationship Id="rId228" Type="http://schemas.openxmlformats.org/officeDocument/2006/relationships/customXml" Target="../ink/ink113.xml"/><Relationship Id="rId281" Type="http://schemas.openxmlformats.org/officeDocument/2006/relationships/image" Target="../media/image143.png"/><Relationship Id="rId337" Type="http://schemas.openxmlformats.org/officeDocument/2006/relationships/image" Target="../media/image171.png"/><Relationship Id="rId34" Type="http://schemas.openxmlformats.org/officeDocument/2006/relationships/image" Target="../media/image19.png"/><Relationship Id="rId76" Type="http://schemas.openxmlformats.org/officeDocument/2006/relationships/image" Target="../media/image40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83" Type="http://schemas.openxmlformats.org/officeDocument/2006/relationships/image" Target="../media/image94.png"/><Relationship Id="rId239" Type="http://schemas.openxmlformats.org/officeDocument/2006/relationships/image" Target="../media/image122.png"/><Relationship Id="rId390" Type="http://schemas.openxmlformats.org/officeDocument/2006/relationships/image" Target="../media/image197.png"/><Relationship Id="rId404" Type="http://schemas.openxmlformats.org/officeDocument/2006/relationships/image" Target="../media/image204.png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7.png"/><Relationship Id="rId348" Type="http://schemas.openxmlformats.org/officeDocument/2006/relationships/customXml" Target="../ink/ink173.xml"/><Relationship Id="rId152" Type="http://schemas.openxmlformats.org/officeDocument/2006/relationships/image" Target="../media/image78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09.png"/><Relationship Id="rId261" Type="http://schemas.openxmlformats.org/officeDocument/2006/relationships/image" Target="../media/image133.png"/><Relationship Id="rId14" Type="http://schemas.openxmlformats.org/officeDocument/2006/relationships/image" Target="../media/image9.png"/><Relationship Id="rId56" Type="http://schemas.openxmlformats.org/officeDocument/2006/relationships/image" Target="../media/image30.png"/><Relationship Id="rId317" Type="http://schemas.openxmlformats.org/officeDocument/2006/relationships/image" Target="../media/image161.png"/><Relationship Id="rId359" Type="http://schemas.openxmlformats.org/officeDocument/2006/relationships/image" Target="../media/image182.png"/><Relationship Id="rId98" Type="http://schemas.openxmlformats.org/officeDocument/2006/relationships/image" Target="../media/image51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image" Target="../media/image112.png"/><Relationship Id="rId370" Type="http://schemas.openxmlformats.org/officeDocument/2006/relationships/image" Target="../media/image187.png"/><Relationship Id="rId426" Type="http://schemas.openxmlformats.org/officeDocument/2006/relationships/image" Target="../media/image214.png"/><Relationship Id="rId230" Type="http://schemas.openxmlformats.org/officeDocument/2006/relationships/customXml" Target="../ink/ink114.xml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132" Type="http://schemas.openxmlformats.org/officeDocument/2006/relationships/image" Target="../media/image68.png"/><Relationship Id="rId174" Type="http://schemas.openxmlformats.org/officeDocument/2006/relationships/image" Target="../media/image89.png"/><Relationship Id="rId381" Type="http://schemas.openxmlformats.org/officeDocument/2006/relationships/customXml" Target="../ink/ink190.xml"/><Relationship Id="rId241" Type="http://schemas.openxmlformats.org/officeDocument/2006/relationships/image" Target="../media/image123.png"/><Relationship Id="rId36" Type="http://schemas.openxmlformats.org/officeDocument/2006/relationships/image" Target="../media/image20.png"/><Relationship Id="rId283" Type="http://schemas.openxmlformats.org/officeDocument/2006/relationships/image" Target="../media/image144.png"/><Relationship Id="rId339" Type="http://schemas.openxmlformats.org/officeDocument/2006/relationships/image" Target="../media/image172.png"/><Relationship Id="rId78" Type="http://schemas.openxmlformats.org/officeDocument/2006/relationships/image" Target="../media/image41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image" Target="../media/image95.png"/><Relationship Id="rId350" Type="http://schemas.openxmlformats.org/officeDocument/2006/relationships/customXml" Target="../ink/ink174.xml"/><Relationship Id="rId406" Type="http://schemas.openxmlformats.org/officeDocument/2006/relationships/customXml" Target="../ink/ink203.xml"/><Relationship Id="rId9" Type="http://schemas.openxmlformats.org/officeDocument/2006/relationships/customXml" Target="../ink/ink4.xml"/><Relationship Id="rId210" Type="http://schemas.openxmlformats.org/officeDocument/2006/relationships/customXml" Target="../ink/ink104.xml"/><Relationship Id="rId392" Type="http://schemas.openxmlformats.org/officeDocument/2006/relationships/image" Target="../media/image198.png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8.png"/><Relationship Id="rId154" Type="http://schemas.openxmlformats.org/officeDocument/2006/relationships/image" Target="../media/image79.png"/><Relationship Id="rId361" Type="http://schemas.openxmlformats.org/officeDocument/2006/relationships/image" Target="../media/image183.png"/><Relationship Id="rId196" Type="http://schemas.openxmlformats.org/officeDocument/2006/relationships/customXml" Target="../ink/ink97.xml"/><Relationship Id="rId417" Type="http://schemas.openxmlformats.org/officeDocument/2006/relationships/image" Target="../media/image210.png"/><Relationship Id="rId16" Type="http://schemas.openxmlformats.org/officeDocument/2006/relationships/image" Target="../media/image10.png"/><Relationship Id="rId221" Type="http://schemas.openxmlformats.org/officeDocument/2006/relationships/image" Target="../media/image113.png"/><Relationship Id="rId263" Type="http://schemas.openxmlformats.org/officeDocument/2006/relationships/image" Target="../media/image134.png"/><Relationship Id="rId319" Type="http://schemas.openxmlformats.org/officeDocument/2006/relationships/image" Target="../media/image162.png"/><Relationship Id="rId58" Type="http://schemas.openxmlformats.org/officeDocument/2006/relationships/image" Target="../media/image31.png"/><Relationship Id="rId123" Type="http://schemas.openxmlformats.org/officeDocument/2006/relationships/customXml" Target="../ink/ink61.xml"/><Relationship Id="rId330" Type="http://schemas.openxmlformats.org/officeDocument/2006/relationships/customXml" Target="../ink/ink164.xml"/><Relationship Id="rId165" Type="http://schemas.openxmlformats.org/officeDocument/2006/relationships/customXml" Target="../ink/ink82.xml"/><Relationship Id="rId372" Type="http://schemas.openxmlformats.org/officeDocument/2006/relationships/image" Target="../media/image188.png"/><Relationship Id="rId428" Type="http://schemas.openxmlformats.org/officeDocument/2006/relationships/image" Target="../media/image215.png"/><Relationship Id="rId232" Type="http://schemas.openxmlformats.org/officeDocument/2006/relationships/customXml" Target="../ink/ink115.xml"/><Relationship Id="rId274" Type="http://schemas.openxmlformats.org/officeDocument/2006/relationships/customXml" Target="../ink/ink136.xml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9.png"/><Relationship Id="rId80" Type="http://schemas.openxmlformats.org/officeDocument/2006/relationships/image" Target="../media/image42.png"/><Relationship Id="rId176" Type="http://schemas.openxmlformats.org/officeDocument/2006/relationships/customXml" Target="../ink/ink87.xml"/><Relationship Id="rId341" Type="http://schemas.openxmlformats.org/officeDocument/2006/relationships/image" Target="../media/image173.png"/><Relationship Id="rId383" Type="http://schemas.openxmlformats.org/officeDocument/2006/relationships/customXml" Target="../ink/ink191.xml"/><Relationship Id="rId201" Type="http://schemas.openxmlformats.org/officeDocument/2006/relationships/image" Target="../media/image103.png"/><Relationship Id="rId243" Type="http://schemas.openxmlformats.org/officeDocument/2006/relationships/image" Target="../media/image124.png"/><Relationship Id="rId285" Type="http://schemas.openxmlformats.org/officeDocument/2006/relationships/image" Target="../media/image145.png"/><Relationship Id="rId38" Type="http://schemas.openxmlformats.org/officeDocument/2006/relationships/image" Target="../media/image21.png"/><Relationship Id="rId103" Type="http://schemas.openxmlformats.org/officeDocument/2006/relationships/customXml" Target="../ink/ink51.xml"/><Relationship Id="rId310" Type="http://schemas.openxmlformats.org/officeDocument/2006/relationships/customXml" Target="../ink/ink154.xml"/><Relationship Id="rId70" Type="http://schemas.openxmlformats.org/officeDocument/2006/relationships/image" Target="../media/image37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5.png"/><Relationship Id="rId187" Type="http://schemas.openxmlformats.org/officeDocument/2006/relationships/image" Target="../media/image96.png"/><Relationship Id="rId331" Type="http://schemas.openxmlformats.org/officeDocument/2006/relationships/image" Target="../media/image168.png"/><Relationship Id="rId352" Type="http://schemas.openxmlformats.org/officeDocument/2006/relationships/customXml" Target="../ink/ink175.xml"/><Relationship Id="rId373" Type="http://schemas.openxmlformats.org/officeDocument/2006/relationships/customXml" Target="../ink/ink186.xml"/><Relationship Id="rId394" Type="http://schemas.openxmlformats.org/officeDocument/2006/relationships/image" Target="../media/image199.png"/><Relationship Id="rId408" Type="http://schemas.openxmlformats.org/officeDocument/2006/relationships/customXml" Target="../ink/ink20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5.xml"/><Relationship Id="rId233" Type="http://schemas.openxmlformats.org/officeDocument/2006/relationships/image" Target="../media/image119.png"/><Relationship Id="rId254" Type="http://schemas.openxmlformats.org/officeDocument/2006/relationships/customXml" Target="../ink/ink126.xml"/><Relationship Id="rId28" Type="http://schemas.openxmlformats.org/officeDocument/2006/relationships/image" Target="../media/image16.png"/><Relationship Id="rId49" Type="http://schemas.openxmlformats.org/officeDocument/2006/relationships/customXml" Target="../ink/ink24.xml"/><Relationship Id="rId114" Type="http://schemas.openxmlformats.org/officeDocument/2006/relationships/image" Target="../media/image59.png"/><Relationship Id="rId275" Type="http://schemas.openxmlformats.org/officeDocument/2006/relationships/image" Target="../media/image140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image" Target="../media/image32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0.png"/><Relationship Id="rId177" Type="http://schemas.openxmlformats.org/officeDocument/2006/relationships/image" Target="../media/image91.png"/><Relationship Id="rId198" Type="http://schemas.openxmlformats.org/officeDocument/2006/relationships/customXml" Target="../ink/ink98.xml"/><Relationship Id="rId321" Type="http://schemas.openxmlformats.org/officeDocument/2006/relationships/image" Target="../media/image163.png"/><Relationship Id="rId342" Type="http://schemas.openxmlformats.org/officeDocument/2006/relationships/customXml" Target="../ink/ink170.xml"/><Relationship Id="rId363" Type="http://schemas.openxmlformats.org/officeDocument/2006/relationships/image" Target="../media/image184.png"/><Relationship Id="rId384" Type="http://schemas.openxmlformats.org/officeDocument/2006/relationships/image" Target="../media/image194.png"/><Relationship Id="rId419" Type="http://schemas.openxmlformats.org/officeDocument/2006/relationships/image" Target="../media/image211.png"/><Relationship Id="rId202" Type="http://schemas.openxmlformats.org/officeDocument/2006/relationships/customXml" Target="../ink/ink100.xml"/><Relationship Id="rId223" Type="http://schemas.openxmlformats.org/officeDocument/2006/relationships/image" Target="../media/image114.png"/><Relationship Id="rId244" Type="http://schemas.openxmlformats.org/officeDocument/2006/relationships/customXml" Target="../ink/ink121.xml"/><Relationship Id="rId18" Type="http://schemas.openxmlformats.org/officeDocument/2006/relationships/image" Target="../media/image11.png"/><Relationship Id="rId39" Type="http://schemas.openxmlformats.org/officeDocument/2006/relationships/customXml" Target="../ink/ink19.xml"/><Relationship Id="rId265" Type="http://schemas.openxmlformats.org/officeDocument/2006/relationships/image" Target="../media/image135.png"/><Relationship Id="rId286" Type="http://schemas.openxmlformats.org/officeDocument/2006/relationships/customXml" Target="../ink/ink142.xml"/><Relationship Id="rId50" Type="http://schemas.openxmlformats.org/officeDocument/2006/relationships/image" Target="../media/image27.png"/><Relationship Id="rId104" Type="http://schemas.openxmlformats.org/officeDocument/2006/relationships/image" Target="../media/image54.png"/><Relationship Id="rId125" Type="http://schemas.openxmlformats.org/officeDocument/2006/relationships/customXml" Target="../ink/ink62.xml"/><Relationship Id="rId146" Type="http://schemas.openxmlformats.org/officeDocument/2006/relationships/image" Target="../media/image75.png"/><Relationship Id="rId167" Type="http://schemas.openxmlformats.org/officeDocument/2006/relationships/customXml" Target="../ink/ink83.xml"/><Relationship Id="rId188" Type="http://schemas.openxmlformats.org/officeDocument/2006/relationships/customXml" Target="../ink/ink93.xml"/><Relationship Id="rId311" Type="http://schemas.openxmlformats.org/officeDocument/2006/relationships/image" Target="../media/image158.png"/><Relationship Id="rId332" Type="http://schemas.openxmlformats.org/officeDocument/2006/relationships/customXml" Target="../ink/ink165.xml"/><Relationship Id="rId353" Type="http://schemas.openxmlformats.org/officeDocument/2006/relationships/image" Target="../media/image179.png"/><Relationship Id="rId374" Type="http://schemas.openxmlformats.org/officeDocument/2006/relationships/image" Target="../media/image189.png"/><Relationship Id="rId395" Type="http://schemas.openxmlformats.org/officeDocument/2006/relationships/customXml" Target="../ink/ink197.xml"/><Relationship Id="rId409" Type="http://schemas.openxmlformats.org/officeDocument/2006/relationships/image" Target="../media/image206.png"/><Relationship Id="rId71" Type="http://schemas.openxmlformats.org/officeDocument/2006/relationships/customXml" Target="../ink/ink35.xml"/><Relationship Id="rId92" Type="http://schemas.openxmlformats.org/officeDocument/2006/relationships/image" Target="../media/image48.png"/><Relationship Id="rId213" Type="http://schemas.openxmlformats.org/officeDocument/2006/relationships/image" Target="../media/image109.png"/><Relationship Id="rId234" Type="http://schemas.openxmlformats.org/officeDocument/2006/relationships/customXml" Target="../ink/ink116.xml"/><Relationship Id="rId420" Type="http://schemas.openxmlformats.org/officeDocument/2006/relationships/customXml" Target="../ink/ink210.xml"/><Relationship Id="rId2" Type="http://schemas.openxmlformats.org/officeDocument/2006/relationships/image" Target="../media/image3.png"/><Relationship Id="rId29" Type="http://schemas.openxmlformats.org/officeDocument/2006/relationships/customXml" Target="../ink/ink14.xml"/><Relationship Id="rId255" Type="http://schemas.openxmlformats.org/officeDocument/2006/relationships/image" Target="../media/image130.png"/><Relationship Id="rId276" Type="http://schemas.openxmlformats.org/officeDocument/2006/relationships/customXml" Target="../ink/ink137.xml"/><Relationship Id="rId297" Type="http://schemas.openxmlformats.org/officeDocument/2006/relationships/image" Target="../media/image151.png"/><Relationship Id="rId40" Type="http://schemas.openxmlformats.org/officeDocument/2006/relationships/image" Target="../media/image22.png"/><Relationship Id="rId115" Type="http://schemas.openxmlformats.org/officeDocument/2006/relationships/customXml" Target="../ink/ink57.xml"/><Relationship Id="rId136" Type="http://schemas.openxmlformats.org/officeDocument/2006/relationships/image" Target="../media/image70.png"/><Relationship Id="rId157" Type="http://schemas.openxmlformats.org/officeDocument/2006/relationships/customXml" Target="../ink/ink78.xml"/><Relationship Id="rId178" Type="http://schemas.openxmlformats.org/officeDocument/2006/relationships/customXml" Target="../ink/ink88.xml"/><Relationship Id="rId301" Type="http://schemas.openxmlformats.org/officeDocument/2006/relationships/image" Target="../media/image153.png"/><Relationship Id="rId322" Type="http://schemas.openxmlformats.org/officeDocument/2006/relationships/customXml" Target="../ink/ink160.xml"/><Relationship Id="rId343" Type="http://schemas.openxmlformats.org/officeDocument/2006/relationships/image" Target="../media/image174.png"/><Relationship Id="rId364" Type="http://schemas.openxmlformats.org/officeDocument/2006/relationships/customXml" Target="../ink/ink181.xml"/><Relationship Id="rId61" Type="http://schemas.openxmlformats.org/officeDocument/2006/relationships/customXml" Target="../ink/ink30.xml"/><Relationship Id="rId82" Type="http://schemas.openxmlformats.org/officeDocument/2006/relationships/image" Target="../media/image43.png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customXml" Target="../ink/ink111.xml"/><Relationship Id="rId245" Type="http://schemas.openxmlformats.org/officeDocument/2006/relationships/image" Target="../media/image125.png"/><Relationship Id="rId266" Type="http://schemas.openxmlformats.org/officeDocument/2006/relationships/customXml" Target="../ink/ink132.xml"/><Relationship Id="rId287" Type="http://schemas.openxmlformats.org/officeDocument/2006/relationships/image" Target="../media/image146.png"/><Relationship Id="rId410" Type="http://schemas.openxmlformats.org/officeDocument/2006/relationships/customXml" Target="../ink/ink205.xml"/><Relationship Id="rId30" Type="http://schemas.openxmlformats.org/officeDocument/2006/relationships/image" Target="../media/image17.png"/><Relationship Id="rId105" Type="http://schemas.openxmlformats.org/officeDocument/2006/relationships/customXml" Target="../ink/ink52.xml"/><Relationship Id="rId126" Type="http://schemas.openxmlformats.org/officeDocument/2006/relationships/image" Target="../media/image65.png"/><Relationship Id="rId147" Type="http://schemas.openxmlformats.org/officeDocument/2006/relationships/customXml" Target="../ink/ink73.xml"/><Relationship Id="rId168" Type="http://schemas.openxmlformats.org/officeDocument/2006/relationships/image" Target="../media/image86.png"/><Relationship Id="rId312" Type="http://schemas.openxmlformats.org/officeDocument/2006/relationships/customXml" Target="../ink/ink155.xml"/><Relationship Id="rId333" Type="http://schemas.openxmlformats.org/officeDocument/2006/relationships/image" Target="../media/image169.png"/><Relationship Id="rId354" Type="http://schemas.openxmlformats.org/officeDocument/2006/relationships/customXml" Target="../ink/ink176.xml"/><Relationship Id="rId51" Type="http://schemas.openxmlformats.org/officeDocument/2006/relationships/customXml" Target="../ink/ink25.xml"/><Relationship Id="rId72" Type="http://schemas.openxmlformats.org/officeDocument/2006/relationships/image" Target="../media/image38.png"/><Relationship Id="rId93" Type="http://schemas.openxmlformats.org/officeDocument/2006/relationships/customXml" Target="../ink/ink46.xml"/><Relationship Id="rId189" Type="http://schemas.openxmlformats.org/officeDocument/2006/relationships/image" Target="../media/image97.png"/><Relationship Id="rId375" Type="http://schemas.openxmlformats.org/officeDocument/2006/relationships/customXml" Target="../ink/ink187.xml"/><Relationship Id="rId396" Type="http://schemas.openxmlformats.org/officeDocument/2006/relationships/image" Target="../media/image200.png"/><Relationship Id="rId3" Type="http://schemas.openxmlformats.org/officeDocument/2006/relationships/customXml" Target="../ink/ink1.xml"/><Relationship Id="rId214" Type="http://schemas.openxmlformats.org/officeDocument/2006/relationships/customXml" Target="../ink/ink106.xml"/><Relationship Id="rId235" Type="http://schemas.openxmlformats.org/officeDocument/2006/relationships/image" Target="../media/image120.png"/><Relationship Id="rId256" Type="http://schemas.openxmlformats.org/officeDocument/2006/relationships/customXml" Target="../ink/ink127.xml"/><Relationship Id="rId277" Type="http://schemas.openxmlformats.org/officeDocument/2006/relationships/image" Target="../media/image141.png"/><Relationship Id="rId298" Type="http://schemas.openxmlformats.org/officeDocument/2006/relationships/customXml" Target="../ink/ink148.xml"/><Relationship Id="rId400" Type="http://schemas.openxmlformats.org/officeDocument/2006/relationships/image" Target="../media/image202.png"/><Relationship Id="rId421" Type="http://schemas.openxmlformats.org/officeDocument/2006/relationships/image" Target="../media/image212.png"/><Relationship Id="rId116" Type="http://schemas.openxmlformats.org/officeDocument/2006/relationships/image" Target="../media/image60.png"/><Relationship Id="rId137" Type="http://schemas.openxmlformats.org/officeDocument/2006/relationships/customXml" Target="../ink/ink68.xml"/><Relationship Id="rId158" Type="http://schemas.openxmlformats.org/officeDocument/2006/relationships/image" Target="../media/image81.png"/><Relationship Id="rId302" Type="http://schemas.openxmlformats.org/officeDocument/2006/relationships/customXml" Target="../ink/ink150.xml"/><Relationship Id="rId323" Type="http://schemas.openxmlformats.org/officeDocument/2006/relationships/image" Target="../media/image164.png"/><Relationship Id="rId344" Type="http://schemas.openxmlformats.org/officeDocument/2006/relationships/customXml" Target="../ink/ink171.xml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62" Type="http://schemas.openxmlformats.org/officeDocument/2006/relationships/image" Target="../media/image33.png"/><Relationship Id="rId83" Type="http://schemas.openxmlformats.org/officeDocument/2006/relationships/customXml" Target="../ink/ink41.xml"/><Relationship Id="rId179" Type="http://schemas.openxmlformats.org/officeDocument/2006/relationships/image" Target="../media/image92.png"/><Relationship Id="rId365" Type="http://schemas.openxmlformats.org/officeDocument/2006/relationships/image" Target="../media/image185.png"/><Relationship Id="rId386" Type="http://schemas.openxmlformats.org/officeDocument/2006/relationships/image" Target="../media/image195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5.png"/><Relationship Id="rId246" Type="http://schemas.openxmlformats.org/officeDocument/2006/relationships/customXml" Target="../ink/ink122.xml"/><Relationship Id="rId267" Type="http://schemas.openxmlformats.org/officeDocument/2006/relationships/image" Target="../media/image136.png"/><Relationship Id="rId288" Type="http://schemas.openxmlformats.org/officeDocument/2006/relationships/customXml" Target="../ink/ink143.xml"/><Relationship Id="rId411" Type="http://schemas.openxmlformats.org/officeDocument/2006/relationships/image" Target="../media/image207.png"/><Relationship Id="rId106" Type="http://schemas.openxmlformats.org/officeDocument/2006/relationships/image" Target="../media/image55.png"/><Relationship Id="rId127" Type="http://schemas.openxmlformats.org/officeDocument/2006/relationships/customXml" Target="../ink/ink63.xml"/><Relationship Id="rId313" Type="http://schemas.openxmlformats.org/officeDocument/2006/relationships/image" Target="../media/image159.png"/><Relationship Id="rId10" Type="http://schemas.openxmlformats.org/officeDocument/2006/relationships/image" Target="../media/image7.png"/><Relationship Id="rId31" Type="http://schemas.openxmlformats.org/officeDocument/2006/relationships/customXml" Target="../ink/ink15.xml"/><Relationship Id="rId52" Type="http://schemas.openxmlformats.org/officeDocument/2006/relationships/image" Target="../media/image28.png"/><Relationship Id="rId73" Type="http://schemas.openxmlformats.org/officeDocument/2006/relationships/customXml" Target="../ink/ink36.xml"/><Relationship Id="rId94" Type="http://schemas.openxmlformats.org/officeDocument/2006/relationships/image" Target="../media/image49.png"/><Relationship Id="rId148" Type="http://schemas.openxmlformats.org/officeDocument/2006/relationships/image" Target="../media/image76.png"/><Relationship Id="rId169" Type="http://schemas.openxmlformats.org/officeDocument/2006/relationships/customXml" Target="../ink/ink84.xml"/><Relationship Id="rId334" Type="http://schemas.openxmlformats.org/officeDocument/2006/relationships/customXml" Target="../ink/ink166.xml"/><Relationship Id="rId355" Type="http://schemas.openxmlformats.org/officeDocument/2006/relationships/image" Target="../media/image180.png"/><Relationship Id="rId376" Type="http://schemas.openxmlformats.org/officeDocument/2006/relationships/image" Target="../media/image190.png"/><Relationship Id="rId397" Type="http://schemas.openxmlformats.org/officeDocument/2006/relationships/customXml" Target="../ink/ink198.xml"/><Relationship Id="rId4" Type="http://schemas.openxmlformats.org/officeDocument/2006/relationships/image" Target="../media/image4.png"/><Relationship Id="rId180" Type="http://schemas.openxmlformats.org/officeDocument/2006/relationships/customXml" Target="../ink/ink89.xml"/><Relationship Id="rId215" Type="http://schemas.openxmlformats.org/officeDocument/2006/relationships/image" Target="../media/image110.png"/><Relationship Id="rId236" Type="http://schemas.openxmlformats.org/officeDocument/2006/relationships/customXml" Target="../ink/ink117.xml"/><Relationship Id="rId257" Type="http://schemas.openxmlformats.org/officeDocument/2006/relationships/image" Target="../media/image131.png"/><Relationship Id="rId278" Type="http://schemas.openxmlformats.org/officeDocument/2006/relationships/customXml" Target="../ink/ink138.xml"/><Relationship Id="rId401" Type="http://schemas.openxmlformats.org/officeDocument/2006/relationships/customXml" Target="../ink/ink200.xml"/><Relationship Id="rId422" Type="http://schemas.openxmlformats.org/officeDocument/2006/relationships/customXml" Target="../ink/ink211.xml"/><Relationship Id="rId303" Type="http://schemas.openxmlformats.org/officeDocument/2006/relationships/image" Target="../media/image154.png"/><Relationship Id="rId42" Type="http://schemas.openxmlformats.org/officeDocument/2006/relationships/image" Target="../media/image23.png"/><Relationship Id="rId84" Type="http://schemas.openxmlformats.org/officeDocument/2006/relationships/image" Target="../media/image44.png"/><Relationship Id="rId138" Type="http://schemas.openxmlformats.org/officeDocument/2006/relationships/image" Target="../media/image71.png"/><Relationship Id="rId345" Type="http://schemas.openxmlformats.org/officeDocument/2006/relationships/image" Target="../media/image175.png"/><Relationship Id="rId387" Type="http://schemas.openxmlformats.org/officeDocument/2006/relationships/customXml" Target="../ink/ink193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47" Type="http://schemas.openxmlformats.org/officeDocument/2006/relationships/image" Target="../media/image126.png"/><Relationship Id="rId412" Type="http://schemas.openxmlformats.org/officeDocument/2006/relationships/customXml" Target="../ink/ink206.xml"/><Relationship Id="rId107" Type="http://schemas.openxmlformats.org/officeDocument/2006/relationships/customXml" Target="../ink/ink53.xml"/><Relationship Id="rId289" Type="http://schemas.openxmlformats.org/officeDocument/2006/relationships/image" Target="../media/image147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image" Target="../media/image201.png"/><Relationship Id="rId95" Type="http://schemas.openxmlformats.org/officeDocument/2006/relationships/customXml" Target="../ink/ink47.xml"/><Relationship Id="rId160" Type="http://schemas.openxmlformats.org/officeDocument/2006/relationships/image" Target="../media/image82.png"/><Relationship Id="rId216" Type="http://schemas.openxmlformats.org/officeDocument/2006/relationships/customXml" Target="../ink/ink107.xml"/><Relationship Id="rId423" Type="http://schemas.openxmlformats.org/officeDocument/2006/relationships/image" Target="../media/image213.png"/><Relationship Id="rId258" Type="http://schemas.openxmlformats.org/officeDocument/2006/relationships/customXml" Target="../ink/ink128.xml"/><Relationship Id="rId22" Type="http://schemas.openxmlformats.org/officeDocument/2006/relationships/image" Target="../media/image13.png"/><Relationship Id="rId64" Type="http://schemas.openxmlformats.org/officeDocument/2006/relationships/image" Target="../media/image34.png"/><Relationship Id="rId118" Type="http://schemas.openxmlformats.org/officeDocument/2006/relationships/image" Target="../media/image61.png"/><Relationship Id="rId325" Type="http://schemas.openxmlformats.org/officeDocument/2006/relationships/image" Target="../media/image165.png"/><Relationship Id="rId367" Type="http://schemas.openxmlformats.org/officeDocument/2006/relationships/customXml" Target="../ink/ink183.xml"/><Relationship Id="rId171" Type="http://schemas.openxmlformats.org/officeDocument/2006/relationships/customXml" Target="../ink/ink85.xml"/><Relationship Id="rId227" Type="http://schemas.openxmlformats.org/officeDocument/2006/relationships/image" Target="../media/image116.png"/><Relationship Id="rId269" Type="http://schemas.openxmlformats.org/officeDocument/2006/relationships/image" Target="../media/image137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75" Type="http://schemas.openxmlformats.org/officeDocument/2006/relationships/customXml" Target="../ink/ink37.xml"/><Relationship Id="rId140" Type="http://schemas.openxmlformats.org/officeDocument/2006/relationships/image" Target="../media/image72.png"/><Relationship Id="rId182" Type="http://schemas.openxmlformats.org/officeDocument/2006/relationships/customXml" Target="../ink/ink90.xml"/><Relationship Id="rId378" Type="http://schemas.openxmlformats.org/officeDocument/2006/relationships/image" Target="../media/image191.png"/><Relationship Id="rId403" Type="http://schemas.openxmlformats.org/officeDocument/2006/relationships/customXml" Target="../ink/ink201.xml"/><Relationship Id="rId6" Type="http://schemas.openxmlformats.org/officeDocument/2006/relationships/image" Target="../media/image5.png"/><Relationship Id="rId238" Type="http://schemas.openxmlformats.org/officeDocument/2006/relationships/customXml" Target="../ink/ink118.xml"/><Relationship Id="rId291" Type="http://schemas.openxmlformats.org/officeDocument/2006/relationships/image" Target="../media/image148.png"/><Relationship Id="rId305" Type="http://schemas.openxmlformats.org/officeDocument/2006/relationships/image" Target="../media/image155.png"/><Relationship Id="rId347" Type="http://schemas.openxmlformats.org/officeDocument/2006/relationships/image" Target="../media/image176.png"/><Relationship Id="rId44" Type="http://schemas.openxmlformats.org/officeDocument/2006/relationships/image" Target="../media/image24.png"/><Relationship Id="rId86" Type="http://schemas.openxmlformats.org/officeDocument/2006/relationships/image" Target="../media/image45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49" Type="http://schemas.openxmlformats.org/officeDocument/2006/relationships/image" Target="../media/image127.png"/><Relationship Id="rId414" Type="http://schemas.openxmlformats.org/officeDocument/2006/relationships/customXml" Target="../ink/ink207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2.png"/><Relationship Id="rId358" Type="http://schemas.openxmlformats.org/officeDocument/2006/relationships/customXml" Target="../ink/ink178.xml"/><Relationship Id="rId162" Type="http://schemas.openxmlformats.org/officeDocument/2006/relationships/image" Target="../media/image83.png"/><Relationship Id="rId218" Type="http://schemas.openxmlformats.org/officeDocument/2006/relationships/customXml" Target="../ink/ink108.xml"/><Relationship Id="rId425" Type="http://schemas.openxmlformats.org/officeDocument/2006/relationships/customXml" Target="../ink/ink213.xml"/><Relationship Id="rId271" Type="http://schemas.openxmlformats.org/officeDocument/2006/relationships/image" Target="../media/image138.png"/><Relationship Id="rId24" Type="http://schemas.openxmlformats.org/officeDocument/2006/relationships/image" Target="../media/image14.png"/><Relationship Id="rId66" Type="http://schemas.openxmlformats.org/officeDocument/2006/relationships/image" Target="../media/image35.png"/><Relationship Id="rId131" Type="http://schemas.openxmlformats.org/officeDocument/2006/relationships/customXml" Target="../ink/ink65.xml"/><Relationship Id="rId327" Type="http://schemas.openxmlformats.org/officeDocument/2006/relationships/image" Target="../media/image166.png"/><Relationship Id="rId369" Type="http://schemas.openxmlformats.org/officeDocument/2006/relationships/customXml" Target="../ink/ink184.xml"/><Relationship Id="rId173" Type="http://schemas.openxmlformats.org/officeDocument/2006/relationships/customXml" Target="../ink/ink86.xml"/><Relationship Id="rId229" Type="http://schemas.openxmlformats.org/officeDocument/2006/relationships/image" Target="../media/image117.png"/><Relationship Id="rId380" Type="http://schemas.openxmlformats.org/officeDocument/2006/relationships/image" Target="../media/image192.png"/><Relationship Id="rId240" Type="http://schemas.openxmlformats.org/officeDocument/2006/relationships/customXml" Target="../ink/ink119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2.png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8" Type="http://schemas.openxmlformats.org/officeDocument/2006/relationships/image" Target="../media/image6.png"/><Relationship Id="rId142" Type="http://schemas.openxmlformats.org/officeDocument/2006/relationships/image" Target="../media/image73.png"/><Relationship Id="rId184" Type="http://schemas.openxmlformats.org/officeDocument/2006/relationships/customXml" Target="../ink/ink91.xml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251" Type="http://schemas.openxmlformats.org/officeDocument/2006/relationships/image" Target="../media/image128.png"/><Relationship Id="rId46" Type="http://schemas.openxmlformats.org/officeDocument/2006/relationships/image" Target="../media/image25.png"/><Relationship Id="rId293" Type="http://schemas.openxmlformats.org/officeDocument/2006/relationships/image" Target="../media/image149.png"/><Relationship Id="rId307" Type="http://schemas.openxmlformats.org/officeDocument/2006/relationships/image" Target="../media/image156.png"/><Relationship Id="rId349" Type="http://schemas.openxmlformats.org/officeDocument/2006/relationships/image" Target="../media/image177.png"/><Relationship Id="rId88" Type="http://schemas.openxmlformats.org/officeDocument/2006/relationships/image" Target="../media/image46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360" Type="http://schemas.openxmlformats.org/officeDocument/2006/relationships/customXml" Target="../ink/ink179.xml"/><Relationship Id="rId416" Type="http://schemas.openxmlformats.org/officeDocument/2006/relationships/customXml" Target="../ink/ink208.xml"/><Relationship Id="rId220" Type="http://schemas.openxmlformats.org/officeDocument/2006/relationships/customXml" Target="../ink/ink109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99" Type="http://schemas.openxmlformats.org/officeDocument/2006/relationships/customXml" Target="../ink/ink49.xml"/><Relationship Id="rId122" Type="http://schemas.openxmlformats.org/officeDocument/2006/relationships/image" Target="../media/image63.png"/><Relationship Id="rId164" Type="http://schemas.openxmlformats.org/officeDocument/2006/relationships/image" Target="../media/image84.png"/><Relationship Id="rId371" Type="http://schemas.openxmlformats.org/officeDocument/2006/relationships/customXml" Target="../ink/ink185.xml"/><Relationship Id="rId427" Type="http://schemas.openxmlformats.org/officeDocument/2006/relationships/customXml" Target="../ink/ink214.xml"/><Relationship Id="rId26" Type="http://schemas.openxmlformats.org/officeDocument/2006/relationships/image" Target="../media/image15.png"/><Relationship Id="rId231" Type="http://schemas.openxmlformats.org/officeDocument/2006/relationships/image" Target="../media/image118.png"/><Relationship Id="rId273" Type="http://schemas.openxmlformats.org/officeDocument/2006/relationships/image" Target="../media/image139.png"/><Relationship Id="rId329" Type="http://schemas.openxmlformats.org/officeDocument/2006/relationships/image" Target="../media/image167.png"/><Relationship Id="rId68" Type="http://schemas.openxmlformats.org/officeDocument/2006/relationships/image" Target="../media/image36.png"/><Relationship Id="rId133" Type="http://schemas.openxmlformats.org/officeDocument/2006/relationships/customXml" Target="../ink/ink66.xml"/><Relationship Id="rId175" Type="http://schemas.openxmlformats.org/officeDocument/2006/relationships/image" Target="../media/image90.png"/><Relationship Id="rId340" Type="http://schemas.openxmlformats.org/officeDocument/2006/relationships/customXml" Target="../ink/ink169.xml"/><Relationship Id="rId200" Type="http://schemas.openxmlformats.org/officeDocument/2006/relationships/customXml" Target="../ink/ink99.xml"/><Relationship Id="rId382" Type="http://schemas.openxmlformats.org/officeDocument/2006/relationships/image" Target="../media/image193.png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3.png"/><Relationship Id="rId144" Type="http://schemas.openxmlformats.org/officeDocument/2006/relationships/image" Target="../media/image74.png"/><Relationship Id="rId90" Type="http://schemas.openxmlformats.org/officeDocument/2006/relationships/image" Target="../media/image47.png"/><Relationship Id="rId186" Type="http://schemas.openxmlformats.org/officeDocument/2006/relationships/customXml" Target="../ink/ink92.xml"/><Relationship Id="rId351" Type="http://schemas.openxmlformats.org/officeDocument/2006/relationships/image" Target="../media/image178.png"/><Relationship Id="rId393" Type="http://schemas.openxmlformats.org/officeDocument/2006/relationships/customXml" Target="../ink/ink196.xml"/><Relationship Id="rId407" Type="http://schemas.openxmlformats.org/officeDocument/2006/relationships/image" Target="../media/image205.png"/><Relationship Id="rId211" Type="http://schemas.openxmlformats.org/officeDocument/2006/relationships/image" Target="../media/image108.png"/><Relationship Id="rId253" Type="http://schemas.openxmlformats.org/officeDocument/2006/relationships/image" Target="../media/image129.png"/><Relationship Id="rId295" Type="http://schemas.openxmlformats.org/officeDocument/2006/relationships/image" Target="../media/image150.png"/><Relationship Id="rId309" Type="http://schemas.openxmlformats.org/officeDocument/2006/relationships/image" Target="../media/image157.png"/><Relationship Id="rId48" Type="http://schemas.openxmlformats.org/officeDocument/2006/relationships/image" Target="../media/image26.png"/><Relationship Id="rId113" Type="http://schemas.openxmlformats.org/officeDocument/2006/relationships/customXml" Target="../ink/ink56.xml"/><Relationship Id="rId320" Type="http://schemas.openxmlformats.org/officeDocument/2006/relationships/customXml" Target="../ink/ink159.xml"/><Relationship Id="rId155" Type="http://schemas.openxmlformats.org/officeDocument/2006/relationships/customXml" Target="../ink/ink77.xml"/><Relationship Id="rId197" Type="http://schemas.openxmlformats.org/officeDocument/2006/relationships/image" Target="../media/image101.png"/><Relationship Id="rId362" Type="http://schemas.openxmlformats.org/officeDocument/2006/relationships/customXml" Target="../ink/ink180.xml"/><Relationship Id="rId418" Type="http://schemas.openxmlformats.org/officeDocument/2006/relationships/customXml" Target="../ink/ink209.xml"/><Relationship Id="rId222" Type="http://schemas.openxmlformats.org/officeDocument/2006/relationships/customXml" Target="../ink/ink110.xml"/><Relationship Id="rId264" Type="http://schemas.openxmlformats.org/officeDocument/2006/relationships/customXml" Target="../ink/ink131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FD3B-F637-D50A-93BD-0B5EE20C7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Midterm2- review-homework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3377C-9A89-A965-1913-EC190D50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9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3AFD-B13E-39B9-864E-12AA3D65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6: 5.4.1, 5.4.2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41B9A-F566-41F0-2BED-64858BF99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" y="1690688"/>
            <a:ext cx="7543151" cy="508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42FFD-EE46-8DF0-9A8B-28DB9036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8" y="1369110"/>
            <a:ext cx="5842439" cy="50396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AF7EDF-4E42-205A-68AE-2549DD51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7: 6.6.4</a:t>
            </a:r>
          </a:p>
        </p:txBody>
      </p:sp>
    </p:spTree>
    <p:extLst>
      <p:ext uri="{BB962C8B-B14F-4D97-AF65-F5344CB8AC3E}">
        <p14:creationId xmlns:p14="http://schemas.microsoft.com/office/powerpoint/2010/main" val="2586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60EC-0B51-2FD1-80C8-26D459CE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 7: 7.9.3,7.9.4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C6F01-628A-6C6E-AADB-FA33016B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8" y="1503076"/>
            <a:ext cx="7013277" cy="359042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2B27F40-2FAC-DABE-B82C-61E33E2B896C}"/>
              </a:ext>
            </a:extLst>
          </p:cNvPr>
          <p:cNvGrpSpPr/>
          <p:nvPr/>
        </p:nvGrpSpPr>
        <p:grpSpPr>
          <a:xfrm>
            <a:off x="6847615" y="1392556"/>
            <a:ext cx="2728800" cy="587160"/>
            <a:chOff x="6847615" y="1392556"/>
            <a:chExt cx="2728800" cy="58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FF0116-F19D-DBC7-B4A3-027D5A2F4B07}"/>
                    </a:ext>
                  </a:extLst>
                </p14:cNvPr>
                <p14:cNvContentPartPr/>
                <p14:nvPr/>
              </p14:nvContentPartPr>
              <p14:xfrm>
                <a:off x="6847615" y="1617196"/>
                <a:ext cx="65160" cy="106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FF0116-F19D-DBC7-B4A3-027D5A2F4B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8975" y="1608196"/>
                  <a:ext cx="82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983491-A0E7-8D88-8CFA-2AB0EA2C63F4}"/>
                    </a:ext>
                  </a:extLst>
                </p14:cNvPr>
                <p14:cNvContentPartPr/>
                <p14:nvPr/>
              </p14:nvContentPartPr>
              <p14:xfrm>
                <a:off x="6921415" y="1631236"/>
                <a:ext cx="64080" cy="348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983491-A0E7-8D88-8CFA-2AB0EA2C63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12775" y="1622596"/>
                  <a:ext cx="817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0C0D1B-A539-4297-8BAB-1F10CB4BF7B2}"/>
                    </a:ext>
                  </a:extLst>
                </p14:cNvPr>
                <p14:cNvContentPartPr/>
                <p14:nvPr/>
              </p14:nvContentPartPr>
              <p14:xfrm>
                <a:off x="6998815" y="1723036"/>
                <a:ext cx="96480" cy="15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0C0D1B-A539-4297-8BAB-1F10CB4BF7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0175" y="1714396"/>
                  <a:ext cx="114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C47C8F-87EC-5B7A-534E-8515CFCBE720}"/>
                    </a:ext>
                  </a:extLst>
                </p14:cNvPr>
                <p14:cNvContentPartPr/>
                <p14:nvPr/>
              </p14:nvContentPartPr>
              <p14:xfrm>
                <a:off x="7032295" y="1817716"/>
                <a:ext cx="102240" cy="23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C47C8F-87EC-5B7A-534E-8515CFCBE7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23295" y="1808716"/>
                  <a:ext cx="119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8C5DA4-D6A1-D16E-E5A0-24F9E42A46BE}"/>
                    </a:ext>
                  </a:extLst>
                </p14:cNvPr>
                <p14:cNvContentPartPr/>
                <p14:nvPr/>
              </p14:nvContentPartPr>
              <p14:xfrm>
                <a:off x="7247575" y="1646716"/>
                <a:ext cx="28800" cy="251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8C5DA4-D6A1-D16E-E5A0-24F9E42A46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38575" y="1638076"/>
                  <a:ext cx="464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A80EE7-BE05-2333-667F-FB55258B57DA}"/>
                    </a:ext>
                  </a:extLst>
                </p14:cNvPr>
                <p14:cNvContentPartPr/>
                <p14:nvPr/>
              </p14:nvContentPartPr>
              <p14:xfrm>
                <a:off x="7358815" y="1756876"/>
                <a:ext cx="125640" cy="12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A80EE7-BE05-2333-667F-FB55258B57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49815" y="1747876"/>
                  <a:ext cx="143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254F6D-03FC-54C9-75DC-B0374740D3A4}"/>
                    </a:ext>
                  </a:extLst>
                </p14:cNvPr>
                <p14:cNvContentPartPr/>
                <p14:nvPr/>
              </p14:nvContentPartPr>
              <p14:xfrm>
                <a:off x="7416415" y="1652116"/>
                <a:ext cx="23400" cy="197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254F6D-03FC-54C9-75DC-B0374740D3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07415" y="1643476"/>
                  <a:ext cx="41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860CB0-7D39-81D1-69B5-DF0F332D833B}"/>
                    </a:ext>
                  </a:extLst>
                </p14:cNvPr>
                <p14:cNvContentPartPr/>
                <p14:nvPr/>
              </p14:nvContentPartPr>
              <p14:xfrm>
                <a:off x="7558255" y="1617556"/>
                <a:ext cx="121320" cy="196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860CB0-7D39-81D1-69B5-DF0F332D833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49255" y="1608916"/>
                  <a:ext cx="138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E54C98-2400-70BF-5A40-244FAB476CF4}"/>
                    </a:ext>
                  </a:extLst>
                </p14:cNvPr>
                <p14:cNvContentPartPr/>
                <p14:nvPr/>
              </p14:nvContentPartPr>
              <p14:xfrm>
                <a:off x="7610815" y="1608556"/>
                <a:ext cx="63360" cy="233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E54C98-2400-70BF-5A40-244FAB476CF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01815" y="1599556"/>
                  <a:ext cx="81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7FEACC2-A396-8A40-6539-6A5C8F682180}"/>
                    </a:ext>
                  </a:extLst>
                </p14:cNvPr>
                <p14:cNvContentPartPr/>
                <p14:nvPr/>
              </p14:nvContentPartPr>
              <p14:xfrm>
                <a:off x="7756615" y="1691716"/>
                <a:ext cx="122400" cy="14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7FEACC2-A396-8A40-6539-6A5C8F6821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47615" y="1682716"/>
                  <a:ext cx="140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5F9F138-456F-BD0E-9EA9-35F784EDD38A}"/>
                    </a:ext>
                  </a:extLst>
                </p14:cNvPr>
                <p14:cNvContentPartPr/>
                <p14:nvPr/>
              </p14:nvContentPartPr>
              <p14:xfrm>
                <a:off x="7981255" y="1598476"/>
                <a:ext cx="134280" cy="166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5F9F138-456F-BD0E-9EA9-35F784EDD38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72255" y="1589836"/>
                  <a:ext cx="151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A4CCDF-F1B9-8597-06AF-FA35150C3A60}"/>
                    </a:ext>
                  </a:extLst>
                </p14:cNvPr>
                <p14:cNvContentPartPr/>
                <p14:nvPr/>
              </p14:nvContentPartPr>
              <p14:xfrm>
                <a:off x="8180695" y="1603876"/>
                <a:ext cx="115920" cy="124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A4CCDF-F1B9-8597-06AF-FA35150C3A6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71695" y="1595236"/>
                  <a:ext cx="133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B6EDE0-F724-E5C3-1FBA-5F6EEC4E9AD9}"/>
                    </a:ext>
                  </a:extLst>
                </p14:cNvPr>
                <p14:cNvContentPartPr/>
                <p14:nvPr/>
              </p14:nvContentPartPr>
              <p14:xfrm>
                <a:off x="8249815" y="1607116"/>
                <a:ext cx="28080" cy="148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B6EDE0-F724-E5C3-1FBA-5F6EEC4E9AD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40815" y="1598476"/>
                  <a:ext cx="45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F4DAA1-C536-27C8-BF3B-2B5DE08D86D1}"/>
                    </a:ext>
                  </a:extLst>
                </p14:cNvPr>
                <p14:cNvContentPartPr/>
                <p14:nvPr/>
              </p14:nvContentPartPr>
              <p14:xfrm>
                <a:off x="8315335" y="1668316"/>
                <a:ext cx="134640" cy="1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F4DAA1-C536-27C8-BF3B-2B5DE08D86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6335" y="1659316"/>
                  <a:ext cx="152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41EC05-6E0B-857D-B0A6-A1639EA90319}"/>
                    </a:ext>
                  </a:extLst>
                </p14:cNvPr>
                <p14:cNvContentPartPr/>
                <p14:nvPr/>
              </p14:nvContentPartPr>
              <p14:xfrm>
                <a:off x="8464375" y="1584436"/>
                <a:ext cx="27720" cy="185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41EC05-6E0B-857D-B0A6-A1639EA9031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55375" y="1575436"/>
                  <a:ext cx="45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013FE9-0B91-8DEE-F909-464152C9112E}"/>
                    </a:ext>
                  </a:extLst>
                </p14:cNvPr>
                <p14:cNvContentPartPr/>
                <p14:nvPr/>
              </p14:nvContentPartPr>
              <p14:xfrm>
                <a:off x="8199775" y="1503076"/>
                <a:ext cx="35280" cy="288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013FE9-0B91-8DEE-F909-464152C911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91135" y="1494436"/>
                  <a:ext cx="52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C5350C-06C9-39C7-75CC-7F128B213890}"/>
                    </a:ext>
                  </a:extLst>
                </p14:cNvPr>
                <p14:cNvContentPartPr/>
                <p14:nvPr/>
              </p14:nvContentPartPr>
              <p14:xfrm>
                <a:off x="8577775" y="1617556"/>
                <a:ext cx="38880" cy="211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C5350C-06C9-39C7-75CC-7F128B21389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68775" y="1608916"/>
                  <a:ext cx="56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1D563B-24EF-22E3-5FB2-28F87A29B7C3}"/>
                    </a:ext>
                  </a:extLst>
                </p14:cNvPr>
                <p14:cNvContentPartPr/>
                <p14:nvPr/>
              </p14:nvContentPartPr>
              <p14:xfrm>
                <a:off x="8624935" y="1392556"/>
                <a:ext cx="59400" cy="116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1D563B-24EF-22E3-5FB2-28F87A29B7C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15935" y="1383556"/>
                  <a:ext cx="77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7F5991-4F03-5B4B-80E9-1CC4659AE50A}"/>
                    </a:ext>
                  </a:extLst>
                </p14:cNvPr>
                <p14:cNvContentPartPr/>
                <p14:nvPr/>
              </p14:nvContentPartPr>
              <p14:xfrm>
                <a:off x="8788015" y="1512436"/>
                <a:ext cx="73800" cy="228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7F5991-4F03-5B4B-80E9-1CC4659AE50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79375" y="1503796"/>
                  <a:ext cx="91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B29922-7600-433E-3DF7-DA4208B154C9}"/>
                    </a:ext>
                  </a:extLst>
                </p14:cNvPr>
                <p14:cNvContentPartPr/>
                <p14:nvPr/>
              </p14:nvContentPartPr>
              <p14:xfrm>
                <a:off x="8793415" y="1740316"/>
                <a:ext cx="109440" cy="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B29922-7600-433E-3DF7-DA4208B154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84775" y="1731676"/>
                  <a:ext cx="127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A304FB-CDE5-7234-E8F1-9598A5A03D7C}"/>
                    </a:ext>
                  </a:extLst>
                </p14:cNvPr>
                <p14:cNvContentPartPr/>
                <p14:nvPr/>
              </p14:nvContentPartPr>
              <p14:xfrm>
                <a:off x="8986375" y="1585516"/>
                <a:ext cx="32040" cy="269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A304FB-CDE5-7234-E8F1-9598A5A03D7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77735" y="1576516"/>
                  <a:ext cx="49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A3EC93-9D0E-8BF0-CAC2-BE9A0762791B}"/>
                    </a:ext>
                  </a:extLst>
                </p14:cNvPr>
                <p14:cNvContentPartPr/>
                <p14:nvPr/>
              </p14:nvContentPartPr>
              <p14:xfrm>
                <a:off x="9071335" y="1669756"/>
                <a:ext cx="70560" cy="91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A3EC93-9D0E-8BF0-CAC2-BE9A0762791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62335" y="1660756"/>
                  <a:ext cx="88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83EC8C-0842-0F31-A8C3-C39F861E176E}"/>
                    </a:ext>
                  </a:extLst>
                </p14:cNvPr>
                <p14:cNvContentPartPr/>
                <p14:nvPr/>
              </p14:nvContentPartPr>
              <p14:xfrm>
                <a:off x="9078895" y="1625836"/>
                <a:ext cx="59400" cy="153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83EC8C-0842-0F31-A8C3-C39F861E176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70255" y="1617196"/>
                  <a:ext cx="77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96FBBE-53D8-21FD-B742-24A7F879D461}"/>
                    </a:ext>
                  </a:extLst>
                </p14:cNvPr>
                <p14:cNvContentPartPr/>
                <p14:nvPr/>
              </p14:nvContentPartPr>
              <p14:xfrm>
                <a:off x="9202735" y="1624396"/>
                <a:ext cx="68400" cy="72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96FBBE-53D8-21FD-B742-24A7F879D46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194095" y="1615396"/>
                  <a:ext cx="86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572A42-D941-9723-3345-8D35F14E1B6A}"/>
                    </a:ext>
                  </a:extLst>
                </p14:cNvPr>
                <p14:cNvContentPartPr/>
                <p14:nvPr/>
              </p14:nvContentPartPr>
              <p14:xfrm>
                <a:off x="9236215" y="1742836"/>
                <a:ext cx="75240" cy="10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572A42-D941-9723-3345-8D35F14E1B6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27215" y="1733836"/>
                  <a:ext cx="92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9F4574-B0DF-015F-937E-591BF2B71542}"/>
                    </a:ext>
                  </a:extLst>
                </p14:cNvPr>
                <p14:cNvContentPartPr/>
                <p14:nvPr/>
              </p14:nvContentPartPr>
              <p14:xfrm>
                <a:off x="9412975" y="1615396"/>
                <a:ext cx="9000" cy="189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9F4574-B0DF-015F-937E-591BF2B715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04335" y="1606756"/>
                  <a:ext cx="26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650C76-60EF-A1A8-68A7-4832BCBB9EBD}"/>
                    </a:ext>
                  </a:extLst>
                </p14:cNvPr>
                <p14:cNvContentPartPr/>
                <p14:nvPr/>
              </p14:nvContentPartPr>
              <p14:xfrm>
                <a:off x="9519535" y="1563556"/>
                <a:ext cx="56880" cy="308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650C76-60EF-A1A8-68A7-4832BCBB9EB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10535" y="1554556"/>
                  <a:ext cx="7452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CA5C130-C4BE-9CFA-2BE3-FCCB874716A9}"/>
              </a:ext>
            </a:extLst>
          </p:cNvPr>
          <p:cNvGrpSpPr/>
          <p:nvPr/>
        </p:nvGrpSpPr>
        <p:grpSpPr>
          <a:xfrm>
            <a:off x="7083055" y="2441596"/>
            <a:ext cx="171720" cy="85680"/>
            <a:chOff x="7083055" y="2441596"/>
            <a:chExt cx="171720" cy="8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D40AC23-02DA-4943-59FD-8094585D80BC}"/>
                    </a:ext>
                  </a:extLst>
                </p14:cNvPr>
                <p14:cNvContentPartPr/>
                <p14:nvPr/>
              </p14:nvContentPartPr>
              <p14:xfrm>
                <a:off x="7083055" y="2441596"/>
                <a:ext cx="135360" cy="9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D40AC23-02DA-4943-59FD-8094585D80B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74415" y="2432956"/>
                  <a:ext cx="153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D85403-DCE4-0A1D-25FD-ED5C6C5A07DA}"/>
                    </a:ext>
                  </a:extLst>
                </p14:cNvPr>
                <p14:cNvContentPartPr/>
                <p14:nvPr/>
              </p14:nvContentPartPr>
              <p14:xfrm>
                <a:off x="7109695" y="2518996"/>
                <a:ext cx="145080" cy="8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D85403-DCE4-0A1D-25FD-ED5C6C5A07D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00695" y="2509996"/>
                  <a:ext cx="1627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E4A50D5-A984-0610-E469-BD87611C9893}"/>
              </a:ext>
            </a:extLst>
          </p:cNvPr>
          <p:cNvGrpSpPr/>
          <p:nvPr/>
        </p:nvGrpSpPr>
        <p:grpSpPr>
          <a:xfrm>
            <a:off x="9336295" y="2200036"/>
            <a:ext cx="135360" cy="330840"/>
            <a:chOff x="9336295" y="2200036"/>
            <a:chExt cx="13536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0930B1-FD15-C2EE-90E0-67A6B3404DC8}"/>
                    </a:ext>
                  </a:extLst>
                </p14:cNvPr>
                <p14:cNvContentPartPr/>
                <p14:nvPr/>
              </p14:nvContentPartPr>
              <p14:xfrm>
                <a:off x="9336295" y="2274556"/>
                <a:ext cx="17280" cy="129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0930B1-FD15-C2EE-90E0-67A6B3404DC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27655" y="2265556"/>
                  <a:ext cx="34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71ABEC-A2F6-E209-7327-87B09D95BA0A}"/>
                    </a:ext>
                  </a:extLst>
                </p14:cNvPr>
                <p14:cNvContentPartPr/>
                <p14:nvPr/>
              </p14:nvContentPartPr>
              <p14:xfrm>
                <a:off x="9345295" y="2232796"/>
                <a:ext cx="6840" cy="19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71ABEC-A2F6-E209-7327-87B09D95BA0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36295" y="2224156"/>
                  <a:ext cx="24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457CBAD-1210-D0CC-13DF-AEB2AE696C9C}"/>
                    </a:ext>
                  </a:extLst>
                </p14:cNvPr>
                <p14:cNvContentPartPr/>
                <p14:nvPr/>
              </p14:nvContentPartPr>
              <p14:xfrm>
                <a:off x="9364375" y="2200036"/>
                <a:ext cx="107280" cy="330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457CBAD-1210-D0CC-13DF-AEB2AE696C9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55735" y="2191036"/>
                  <a:ext cx="12492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5C2A8D-ABDE-31EE-C4D5-6D4C89E2A41E}"/>
              </a:ext>
            </a:extLst>
          </p:cNvPr>
          <p:cNvGrpSpPr/>
          <p:nvPr/>
        </p:nvGrpSpPr>
        <p:grpSpPr>
          <a:xfrm>
            <a:off x="9659215" y="2184196"/>
            <a:ext cx="416520" cy="296640"/>
            <a:chOff x="9659215" y="2184196"/>
            <a:chExt cx="41652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419C9E-D298-EC18-8E97-AD1FD6D928D3}"/>
                    </a:ext>
                  </a:extLst>
                </p14:cNvPr>
                <p14:cNvContentPartPr/>
                <p14:nvPr/>
              </p14:nvContentPartPr>
              <p14:xfrm>
                <a:off x="9666415" y="2215516"/>
                <a:ext cx="75960" cy="149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419C9E-D298-EC18-8E97-AD1FD6D928D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57415" y="2206516"/>
                  <a:ext cx="93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C67C40F-21B2-6D1E-F42F-DB73FB2EC5CB}"/>
                    </a:ext>
                  </a:extLst>
                </p14:cNvPr>
                <p14:cNvContentPartPr/>
                <p14:nvPr/>
              </p14:nvContentPartPr>
              <p14:xfrm>
                <a:off x="9659215" y="2227036"/>
                <a:ext cx="85320" cy="186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C67C40F-21B2-6D1E-F42F-DB73FB2EC5C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50215" y="2218036"/>
                  <a:ext cx="102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0BD771D-C02C-7B32-CB09-C98852385C0C}"/>
                    </a:ext>
                  </a:extLst>
                </p14:cNvPr>
                <p14:cNvContentPartPr/>
                <p14:nvPr/>
              </p14:nvContentPartPr>
              <p14:xfrm>
                <a:off x="9871615" y="2223436"/>
                <a:ext cx="71280" cy="107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0BD771D-C02C-7B32-CB09-C98852385C0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862975" y="2214796"/>
                  <a:ext cx="88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C8CE28-16C4-8679-D86E-11EA32C9A32B}"/>
                    </a:ext>
                  </a:extLst>
                </p14:cNvPr>
                <p14:cNvContentPartPr/>
                <p14:nvPr/>
              </p14:nvContentPartPr>
              <p14:xfrm>
                <a:off x="9866575" y="2368156"/>
                <a:ext cx="145440" cy="12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C8CE28-16C4-8679-D86E-11EA32C9A32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57935" y="2359516"/>
                  <a:ext cx="163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050EF7-7A2B-BA9A-5211-D67DD4DDB216}"/>
                    </a:ext>
                  </a:extLst>
                </p14:cNvPr>
                <p14:cNvContentPartPr/>
                <p14:nvPr/>
              </p14:nvContentPartPr>
              <p14:xfrm>
                <a:off x="10068175" y="2184196"/>
                <a:ext cx="7560" cy="296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050EF7-7A2B-BA9A-5211-D67DD4DDB21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59535" y="2175196"/>
                  <a:ext cx="2520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AC7109E-1DB7-5BD7-EEC6-CDA3C4609281}"/>
              </a:ext>
            </a:extLst>
          </p:cNvPr>
          <p:cNvGrpSpPr/>
          <p:nvPr/>
        </p:nvGrpSpPr>
        <p:grpSpPr>
          <a:xfrm>
            <a:off x="7499575" y="2102116"/>
            <a:ext cx="1475280" cy="829080"/>
            <a:chOff x="7499575" y="2102116"/>
            <a:chExt cx="1475280" cy="82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228BFD-D87E-C77D-2950-78BE3A8334B9}"/>
                    </a:ext>
                  </a:extLst>
                </p14:cNvPr>
                <p14:cNvContentPartPr/>
                <p14:nvPr/>
              </p14:nvContentPartPr>
              <p14:xfrm>
                <a:off x="7499575" y="2254756"/>
                <a:ext cx="45720" cy="631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228BFD-D87E-C77D-2950-78BE3A8334B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490935" y="2245756"/>
                  <a:ext cx="6336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64367D9-12F8-B9DA-D103-022957798BAE}"/>
                    </a:ext>
                  </a:extLst>
                </p14:cNvPr>
                <p14:cNvContentPartPr/>
                <p14:nvPr/>
              </p14:nvContentPartPr>
              <p14:xfrm>
                <a:off x="7669495" y="2275636"/>
                <a:ext cx="32760" cy="215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64367D9-12F8-B9DA-D103-022957798BA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60495" y="2266636"/>
                  <a:ext cx="50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7F603F6-0991-B106-6BB6-D6D562C583BE}"/>
                    </a:ext>
                  </a:extLst>
                </p14:cNvPr>
                <p14:cNvContentPartPr/>
                <p14:nvPr/>
              </p14:nvContentPartPr>
              <p14:xfrm>
                <a:off x="7734655" y="2339356"/>
                <a:ext cx="117000" cy="22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7F603F6-0991-B106-6BB6-D6D562C583B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25655" y="2330356"/>
                  <a:ext cx="134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553DD4A-26B8-38D2-E3F8-3FADF5BFD6A1}"/>
                    </a:ext>
                  </a:extLst>
                </p14:cNvPr>
                <p14:cNvContentPartPr/>
                <p14:nvPr/>
              </p14:nvContentPartPr>
              <p14:xfrm>
                <a:off x="7787215" y="2253316"/>
                <a:ext cx="21240" cy="169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553DD4A-26B8-38D2-E3F8-3FADF5BFD6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78215" y="2244316"/>
                  <a:ext cx="38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850C957-49FA-DF55-8709-455C8C4A9F1E}"/>
                    </a:ext>
                  </a:extLst>
                </p14:cNvPr>
                <p14:cNvContentPartPr/>
                <p14:nvPr/>
              </p14:nvContentPartPr>
              <p14:xfrm>
                <a:off x="7941655" y="2281756"/>
                <a:ext cx="95760" cy="106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850C957-49FA-DF55-8709-455C8C4A9F1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33015" y="2272756"/>
                  <a:ext cx="113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4E55A7-4F2A-C8A3-0E41-FA65CDFB2F9F}"/>
                    </a:ext>
                  </a:extLst>
                </p14:cNvPr>
                <p14:cNvContentPartPr/>
                <p14:nvPr/>
              </p14:nvContentPartPr>
              <p14:xfrm>
                <a:off x="7966855" y="2241076"/>
                <a:ext cx="64080" cy="153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4E55A7-4F2A-C8A3-0E41-FA65CDFB2F9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58215" y="2232436"/>
                  <a:ext cx="81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730673-ABB8-64B4-81C1-C467E5C42C37}"/>
                    </a:ext>
                  </a:extLst>
                </p14:cNvPr>
                <p14:cNvContentPartPr/>
                <p14:nvPr/>
              </p14:nvContentPartPr>
              <p14:xfrm>
                <a:off x="8151535" y="2335036"/>
                <a:ext cx="124920" cy="3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730673-ABB8-64B4-81C1-C467E5C42C3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142535" y="2326036"/>
                  <a:ext cx="142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2BDB35-9D39-A319-2590-56A91BA3C3A1}"/>
                    </a:ext>
                  </a:extLst>
                </p14:cNvPr>
                <p14:cNvContentPartPr/>
                <p14:nvPr/>
              </p14:nvContentPartPr>
              <p14:xfrm>
                <a:off x="8394175" y="2224516"/>
                <a:ext cx="117720" cy="117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2BDB35-9D39-A319-2590-56A91BA3C3A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85535" y="2215876"/>
                  <a:ext cx="135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47E28E-31B0-E2BC-97AE-2B9928540F92}"/>
                    </a:ext>
                  </a:extLst>
                </p14:cNvPr>
                <p14:cNvContentPartPr/>
                <p14:nvPr/>
              </p14:nvContentPartPr>
              <p14:xfrm>
                <a:off x="8566615" y="2200036"/>
                <a:ext cx="22680" cy="165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47E28E-31B0-E2BC-97AE-2B9928540F9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557615" y="2191036"/>
                  <a:ext cx="40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509260-4385-5A8E-8B96-AF3BD0CE6963}"/>
                    </a:ext>
                  </a:extLst>
                </p14:cNvPr>
                <p14:cNvContentPartPr/>
                <p14:nvPr/>
              </p14:nvContentPartPr>
              <p14:xfrm>
                <a:off x="8615575" y="2261236"/>
                <a:ext cx="66960" cy="101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509260-4385-5A8E-8B96-AF3BD0CE696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06575" y="2252596"/>
                  <a:ext cx="84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2E8BF34-11EF-527C-7382-7BA211AABDB1}"/>
                    </a:ext>
                  </a:extLst>
                </p14:cNvPr>
                <p14:cNvContentPartPr/>
                <p14:nvPr/>
              </p14:nvContentPartPr>
              <p14:xfrm>
                <a:off x="8609095" y="2217676"/>
                <a:ext cx="50040" cy="155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2E8BF34-11EF-527C-7382-7BA211AABDB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00095" y="2208676"/>
                  <a:ext cx="67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1C0D044-8B31-A135-3047-FD0FA2A8D283}"/>
                    </a:ext>
                  </a:extLst>
                </p14:cNvPr>
                <p14:cNvContentPartPr/>
                <p14:nvPr/>
              </p14:nvContentPartPr>
              <p14:xfrm>
                <a:off x="8689375" y="2200036"/>
                <a:ext cx="104400" cy="189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1C0D044-8B31-A135-3047-FD0FA2A8D28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80735" y="2191036"/>
                  <a:ext cx="122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F49E28-483B-7DC9-F098-ECC70E587C53}"/>
                    </a:ext>
                  </a:extLst>
                </p14:cNvPr>
                <p14:cNvContentPartPr/>
                <p14:nvPr/>
              </p14:nvContentPartPr>
              <p14:xfrm>
                <a:off x="8883775" y="2202916"/>
                <a:ext cx="24840" cy="208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F49E28-483B-7DC9-F098-ECC70E587C5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74775" y="2193916"/>
                  <a:ext cx="42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A693C82-BDB2-501C-A005-D97206568570}"/>
                    </a:ext>
                  </a:extLst>
                </p14:cNvPr>
                <p14:cNvContentPartPr/>
                <p14:nvPr/>
              </p14:nvContentPartPr>
              <p14:xfrm>
                <a:off x="8902135" y="2102116"/>
                <a:ext cx="72720" cy="82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A693C82-BDB2-501C-A005-D9720656857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93135" y="2093116"/>
                  <a:ext cx="90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9D6AE1-731A-F9BE-08F8-33A3B923B5E3}"/>
                    </a:ext>
                  </a:extLst>
                </p14:cNvPr>
                <p14:cNvContentPartPr/>
                <p14:nvPr/>
              </p14:nvContentPartPr>
              <p14:xfrm>
                <a:off x="7813855" y="2796556"/>
                <a:ext cx="28800" cy="134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9D6AE1-731A-F9BE-08F8-33A3B923B5E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05215" y="2787916"/>
                  <a:ext cx="46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99FF477-EEDE-8448-3846-B97CF29D5069}"/>
                    </a:ext>
                  </a:extLst>
                </p14:cNvPr>
                <p14:cNvContentPartPr/>
                <p14:nvPr/>
              </p14:nvContentPartPr>
              <p14:xfrm>
                <a:off x="7872175" y="2849836"/>
                <a:ext cx="133200" cy="11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99FF477-EEDE-8448-3846-B97CF29D506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63175" y="2840836"/>
                  <a:ext cx="150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91D0C5-12B6-44A1-15E3-0931A900F213}"/>
                    </a:ext>
                  </a:extLst>
                </p14:cNvPr>
                <p14:cNvContentPartPr/>
                <p14:nvPr/>
              </p14:nvContentPartPr>
              <p14:xfrm>
                <a:off x="7964695" y="2795116"/>
                <a:ext cx="152280" cy="116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F91D0C5-12B6-44A1-15E3-0931A900F21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955695" y="2786116"/>
                  <a:ext cx="169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CD024D6-4DD8-1DB7-54BA-841E5E7A09F4}"/>
                    </a:ext>
                  </a:extLst>
                </p14:cNvPr>
                <p14:cNvContentPartPr/>
                <p14:nvPr/>
              </p14:nvContentPartPr>
              <p14:xfrm>
                <a:off x="8042455" y="2790076"/>
                <a:ext cx="58320" cy="140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CD024D6-4DD8-1DB7-54BA-841E5E7A09F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033815" y="2781076"/>
                  <a:ext cx="759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4716336-E6DD-7C85-A74D-29CB8AAE3B14}"/>
              </a:ext>
            </a:extLst>
          </p:cNvPr>
          <p:cNvGrpSpPr/>
          <p:nvPr/>
        </p:nvGrpSpPr>
        <p:grpSpPr>
          <a:xfrm>
            <a:off x="9254575" y="2690716"/>
            <a:ext cx="805320" cy="371160"/>
            <a:chOff x="9254575" y="2690716"/>
            <a:chExt cx="80532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3A9F2F-088C-9432-6275-209E568AD8AF}"/>
                    </a:ext>
                  </a:extLst>
                </p14:cNvPr>
                <p14:cNvContentPartPr/>
                <p14:nvPr/>
              </p14:nvContentPartPr>
              <p14:xfrm>
                <a:off x="9254575" y="2769196"/>
                <a:ext cx="11880" cy="125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3A9F2F-088C-9432-6275-209E568AD8A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45575" y="2760556"/>
                  <a:ext cx="29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F849746-14C6-D789-E293-95B7C68CC545}"/>
                    </a:ext>
                  </a:extLst>
                </p14:cNvPr>
                <p14:cNvContentPartPr/>
                <p14:nvPr/>
              </p14:nvContentPartPr>
              <p14:xfrm>
                <a:off x="9260695" y="2743996"/>
                <a:ext cx="20520" cy="29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F849746-14C6-D789-E293-95B7C68CC54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252055" y="2735356"/>
                  <a:ext cx="38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867CD6E-C8DD-B337-6D35-B0D38B9DFF00}"/>
                    </a:ext>
                  </a:extLst>
                </p14:cNvPr>
                <p14:cNvContentPartPr/>
                <p14:nvPr/>
              </p14:nvContentPartPr>
              <p14:xfrm>
                <a:off x="9321175" y="2690716"/>
                <a:ext cx="128520" cy="371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867CD6E-C8DD-B337-6D35-B0D38B9DFF0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312175" y="2682076"/>
                  <a:ext cx="1461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547BD9C-4E49-DA40-0DB5-8EA14432C5D1}"/>
                    </a:ext>
                  </a:extLst>
                </p14:cNvPr>
                <p14:cNvContentPartPr/>
                <p14:nvPr/>
              </p14:nvContentPartPr>
              <p14:xfrm>
                <a:off x="9624655" y="2736436"/>
                <a:ext cx="83520" cy="122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547BD9C-4E49-DA40-0DB5-8EA14432C5D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615655" y="2727436"/>
                  <a:ext cx="101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28546DD-923B-B642-C209-1B5D2C585C0D}"/>
                    </a:ext>
                  </a:extLst>
                </p14:cNvPr>
                <p14:cNvContentPartPr/>
                <p14:nvPr/>
              </p14:nvContentPartPr>
              <p14:xfrm>
                <a:off x="9604495" y="2734276"/>
                <a:ext cx="105480" cy="168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28546DD-923B-B642-C209-1B5D2C585C0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95495" y="2725276"/>
                  <a:ext cx="123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B1CC97-EC91-F3A8-C29C-F2FBD7F20436}"/>
                    </a:ext>
                  </a:extLst>
                </p14:cNvPr>
                <p14:cNvContentPartPr/>
                <p14:nvPr/>
              </p14:nvContentPartPr>
              <p14:xfrm>
                <a:off x="9841735" y="2738596"/>
                <a:ext cx="114120" cy="91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B1CC97-EC91-F3A8-C29C-F2FBD7F2043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832735" y="2729596"/>
                  <a:ext cx="131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7E064A-94F7-A9F1-A95B-C824445BB304}"/>
                    </a:ext>
                  </a:extLst>
                </p14:cNvPr>
                <p14:cNvContentPartPr/>
                <p14:nvPr/>
              </p14:nvContentPartPr>
              <p14:xfrm>
                <a:off x="10047655" y="2715916"/>
                <a:ext cx="12240" cy="217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7E064A-94F7-A9F1-A95B-C824445BB30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038655" y="2707276"/>
                  <a:ext cx="2988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7D6B6FA-70D8-30B4-5429-B6FE586DF7A5}"/>
              </a:ext>
            </a:extLst>
          </p:cNvPr>
          <p:cNvGrpSpPr/>
          <p:nvPr/>
        </p:nvGrpSpPr>
        <p:grpSpPr>
          <a:xfrm>
            <a:off x="6978655" y="3428356"/>
            <a:ext cx="2262960" cy="1488960"/>
            <a:chOff x="6978655" y="3428356"/>
            <a:chExt cx="2262960" cy="14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D03AD0-7803-33B2-06A1-BB7025656842}"/>
                    </a:ext>
                  </a:extLst>
                </p14:cNvPr>
                <p14:cNvContentPartPr/>
                <p14:nvPr/>
              </p14:nvContentPartPr>
              <p14:xfrm>
                <a:off x="7866055" y="3471916"/>
                <a:ext cx="118800" cy="1401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D03AD0-7803-33B2-06A1-BB702565684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57415" y="3463276"/>
                  <a:ext cx="136440" cy="14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89359A7-B358-8190-1C80-794D63F002D6}"/>
                    </a:ext>
                  </a:extLst>
                </p14:cNvPr>
                <p14:cNvContentPartPr/>
                <p14:nvPr/>
              </p14:nvContentPartPr>
              <p14:xfrm>
                <a:off x="7783255" y="3436636"/>
                <a:ext cx="74880" cy="117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89359A7-B358-8190-1C80-794D63F002D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74255" y="3427636"/>
                  <a:ext cx="92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59DB09-8867-CAA2-4DA6-32926AEA2993}"/>
                    </a:ext>
                  </a:extLst>
                </p14:cNvPr>
                <p14:cNvContentPartPr/>
                <p14:nvPr/>
              </p14:nvContentPartPr>
              <p14:xfrm>
                <a:off x="7897735" y="3428356"/>
                <a:ext cx="59400" cy="87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59DB09-8867-CAA2-4DA6-32926AEA299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89095" y="3419356"/>
                  <a:ext cx="77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7655D05-E334-5FEC-1E71-580B994AD3AE}"/>
                    </a:ext>
                  </a:extLst>
                </p14:cNvPr>
                <p14:cNvContentPartPr/>
                <p14:nvPr/>
              </p14:nvContentPartPr>
              <p14:xfrm>
                <a:off x="6978655" y="4169956"/>
                <a:ext cx="2225520" cy="171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7655D05-E334-5FEC-1E71-580B994AD3A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969655" y="4161316"/>
                  <a:ext cx="2243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FBAE8F9-55F2-8336-CD7C-4EE3BEC5AFD5}"/>
                    </a:ext>
                  </a:extLst>
                </p14:cNvPr>
                <p14:cNvContentPartPr/>
                <p14:nvPr/>
              </p14:nvContentPartPr>
              <p14:xfrm>
                <a:off x="9070255" y="4069876"/>
                <a:ext cx="171360" cy="233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FBAE8F9-55F2-8336-CD7C-4EE3BEC5AFD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061255" y="4060876"/>
                  <a:ext cx="189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84C2FD-61DD-5F2C-AD76-0981FB13DB23}"/>
                    </a:ext>
                  </a:extLst>
                </p14:cNvPr>
                <p14:cNvContentPartPr/>
                <p14:nvPr/>
              </p14:nvContentPartPr>
              <p14:xfrm>
                <a:off x="8248735" y="4239436"/>
                <a:ext cx="27000" cy="74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84C2FD-61DD-5F2C-AD76-0981FB13DB2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240095" y="4230796"/>
                  <a:ext cx="4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FA4000A-6250-7636-A6D9-55871A46AA15}"/>
                    </a:ext>
                  </a:extLst>
                </p14:cNvPr>
                <p14:cNvContentPartPr/>
                <p14:nvPr/>
              </p14:nvContentPartPr>
              <p14:xfrm>
                <a:off x="7075135" y="3759556"/>
                <a:ext cx="1103760" cy="896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FA4000A-6250-7636-A6D9-55871A46AA1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66135" y="3750916"/>
                  <a:ext cx="112140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CA3BA9-D290-F7AD-483B-C95BAB6FC12A}"/>
                    </a:ext>
                  </a:extLst>
                </p14:cNvPr>
                <p14:cNvContentPartPr/>
                <p14:nvPr/>
              </p14:nvContentPartPr>
              <p14:xfrm>
                <a:off x="8146495" y="3731836"/>
                <a:ext cx="38880" cy="26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CA3BA9-D290-F7AD-483B-C95BAB6FC12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37855" y="3722836"/>
                  <a:ext cx="56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6B6327-19D4-6CBA-C9A5-32BF3798C017}"/>
                    </a:ext>
                  </a:extLst>
                </p14:cNvPr>
                <p14:cNvContentPartPr/>
                <p14:nvPr/>
              </p14:nvContentPartPr>
              <p14:xfrm>
                <a:off x="8199775" y="3712036"/>
                <a:ext cx="26640" cy="33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6B6327-19D4-6CBA-C9A5-32BF3798C01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90775" y="3703396"/>
                  <a:ext cx="44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66267D-6F97-E025-1054-D95728F230F2}"/>
                    </a:ext>
                  </a:extLst>
                </p14:cNvPr>
                <p14:cNvContentPartPr/>
                <p14:nvPr/>
              </p14:nvContentPartPr>
              <p14:xfrm>
                <a:off x="7911415" y="3961876"/>
                <a:ext cx="13680" cy="32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66267D-6F97-E025-1054-D95728F230F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02775" y="3952876"/>
                  <a:ext cx="31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9E70A27-96A9-AAA1-AFFE-5C591F90D082}"/>
                    </a:ext>
                  </a:extLst>
                </p14:cNvPr>
                <p14:cNvContentPartPr/>
                <p14:nvPr/>
              </p14:nvContentPartPr>
              <p14:xfrm>
                <a:off x="7736095" y="3932716"/>
                <a:ext cx="16560" cy="97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9E70A27-96A9-AAA1-AFFE-5C591F90D08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27455" y="3924076"/>
                  <a:ext cx="342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CD794BC-5C45-3350-F70A-2C9D84006B65}"/>
                    </a:ext>
                  </a:extLst>
                </p14:cNvPr>
                <p14:cNvContentPartPr/>
                <p14:nvPr/>
              </p14:nvContentPartPr>
              <p14:xfrm>
                <a:off x="7884055" y="3706996"/>
                <a:ext cx="29520" cy="10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CD794BC-5C45-3350-F70A-2C9D84006B6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75415" y="3698356"/>
                  <a:ext cx="47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8B8BBBC-0D95-65EE-044F-8F635BD60031}"/>
                    </a:ext>
                  </a:extLst>
                </p14:cNvPr>
                <p14:cNvContentPartPr/>
                <p14:nvPr/>
              </p14:nvContentPartPr>
              <p14:xfrm>
                <a:off x="7974415" y="3707716"/>
                <a:ext cx="108720" cy="4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8B8BBBC-0D95-65EE-044F-8F635BD6003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65775" y="3698716"/>
                  <a:ext cx="126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B04309-90A4-3334-1B46-C18E1886E747}"/>
                    </a:ext>
                  </a:extLst>
                </p14:cNvPr>
                <p14:cNvContentPartPr/>
                <p14:nvPr/>
              </p14:nvContentPartPr>
              <p14:xfrm>
                <a:off x="8178895" y="3678556"/>
                <a:ext cx="48960" cy="34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B04309-90A4-3334-1B46-C18E1886E74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169895" y="3669916"/>
                  <a:ext cx="66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0D8988-4CC9-CA99-FB66-84A6FD3BD2F2}"/>
                    </a:ext>
                  </a:extLst>
                </p14:cNvPr>
                <p14:cNvContentPartPr/>
                <p14:nvPr/>
              </p14:nvContentPartPr>
              <p14:xfrm>
                <a:off x="7621975" y="3659476"/>
                <a:ext cx="81720" cy="96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0D8988-4CC9-CA99-FB66-84A6FD3BD2F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13335" y="3650476"/>
                  <a:ext cx="99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FBC543-F5CC-D1FD-9710-9A059EC92941}"/>
                    </a:ext>
                  </a:extLst>
                </p14:cNvPr>
                <p14:cNvContentPartPr/>
                <p14:nvPr/>
              </p14:nvContentPartPr>
              <p14:xfrm>
                <a:off x="8213455" y="3697636"/>
                <a:ext cx="21240" cy="44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FBC543-F5CC-D1FD-9710-9A059EC9294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04455" y="3688996"/>
                  <a:ext cx="38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6049F63-8814-B24B-F03F-A02E9E5F3302}"/>
                    </a:ext>
                  </a:extLst>
                </p14:cNvPr>
                <p14:cNvContentPartPr/>
                <p14:nvPr/>
              </p14:nvContentPartPr>
              <p14:xfrm>
                <a:off x="8226055" y="3688996"/>
                <a:ext cx="913320" cy="1228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6049F63-8814-B24B-F03F-A02E9E5F330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17055" y="3680356"/>
                  <a:ext cx="930960" cy="12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62861E0-D026-B41E-9024-384716EEF7BA}"/>
                    </a:ext>
                  </a:extLst>
                </p14:cNvPr>
                <p14:cNvContentPartPr/>
                <p14:nvPr/>
              </p14:nvContentPartPr>
              <p14:xfrm>
                <a:off x="8206255" y="3694756"/>
                <a:ext cx="8280" cy="2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62861E0-D026-B41E-9024-384716EEF7B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97615" y="3685756"/>
                  <a:ext cx="25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8FB7821-4224-4C36-529F-6FED94284C10}"/>
                    </a:ext>
                  </a:extLst>
                </p14:cNvPr>
                <p14:cNvContentPartPr/>
                <p14:nvPr/>
              </p14:nvContentPartPr>
              <p14:xfrm>
                <a:off x="8899975" y="4196596"/>
                <a:ext cx="59040" cy="58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8FB7821-4224-4C36-529F-6FED94284C1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90975" y="4187596"/>
                  <a:ext cx="7668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94FF6E0-E1FA-243B-933B-C92CF0E98254}"/>
                  </a:ext>
                </a:extLst>
              </p14:cNvPr>
              <p14:cNvContentPartPr/>
              <p14:nvPr/>
            </p14:nvContentPartPr>
            <p14:xfrm>
              <a:off x="8995375" y="3905356"/>
              <a:ext cx="94680" cy="1429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94FF6E0-E1FA-243B-933B-C92CF0E9825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986735" y="3896716"/>
                <a:ext cx="11232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3DA7509-E49C-35C5-BDBC-EDEB6C7BDFFA}"/>
              </a:ext>
            </a:extLst>
          </p:cNvPr>
          <p:cNvGrpSpPr/>
          <p:nvPr/>
        </p:nvGrpSpPr>
        <p:grpSpPr>
          <a:xfrm>
            <a:off x="2084815" y="5497276"/>
            <a:ext cx="314280" cy="336600"/>
            <a:chOff x="2084815" y="5497276"/>
            <a:chExt cx="31428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F96E71D-AECB-657B-B8F6-7A7518386043}"/>
                    </a:ext>
                  </a:extLst>
                </p14:cNvPr>
                <p14:cNvContentPartPr/>
                <p14:nvPr/>
              </p14:nvContentPartPr>
              <p14:xfrm>
                <a:off x="2084815" y="5497276"/>
                <a:ext cx="69840" cy="43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F96E71D-AECB-657B-B8F6-7A751838604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076175" y="5488636"/>
                  <a:ext cx="87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51F0C19-B222-ED5D-D927-1501E68166B0}"/>
                    </a:ext>
                  </a:extLst>
                </p14:cNvPr>
                <p14:cNvContentPartPr/>
                <p14:nvPr/>
              </p14:nvContentPartPr>
              <p14:xfrm>
                <a:off x="2180575" y="5506636"/>
                <a:ext cx="45360" cy="327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51F0C19-B222-ED5D-D927-1501E68166B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71935" y="5497996"/>
                  <a:ext cx="630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9F1BE7C-DCED-FBBB-86C6-4299BEE675DE}"/>
                    </a:ext>
                  </a:extLst>
                </p14:cNvPr>
                <p14:cNvContentPartPr/>
                <p14:nvPr/>
              </p14:nvContentPartPr>
              <p14:xfrm>
                <a:off x="2285335" y="5646316"/>
                <a:ext cx="100080" cy="8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9F1BE7C-DCED-FBBB-86C6-4299BEE675D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276335" y="5637676"/>
                  <a:ext cx="117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46E0CF0-1C67-B42B-59F9-8243EB0F1FF3}"/>
                    </a:ext>
                  </a:extLst>
                </p14:cNvPr>
                <p14:cNvContentPartPr/>
                <p14:nvPr/>
              </p14:nvContentPartPr>
              <p14:xfrm>
                <a:off x="2287135" y="5680876"/>
                <a:ext cx="111960" cy="22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46E0CF0-1C67-B42B-59F9-8243EB0F1FF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278135" y="5672236"/>
                  <a:ext cx="129600" cy="39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FC8E27CD-04FF-C845-A9FC-025A3B35F11E}"/>
              </a:ext>
            </a:extLst>
          </p:cNvPr>
          <p:cNvPicPr>
            <a:picLocks noChangeAspect="1"/>
          </p:cNvPicPr>
          <p:nvPr/>
        </p:nvPicPr>
        <p:blipFill>
          <a:blip r:embed="rId175"/>
          <a:stretch>
            <a:fillRect/>
          </a:stretch>
        </p:blipFill>
        <p:spPr>
          <a:xfrm>
            <a:off x="802954" y="5142541"/>
            <a:ext cx="6118461" cy="7094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55B944E-430B-2AA4-EEB5-359F5A9F11E1}"/>
                  </a:ext>
                </a:extLst>
              </p14:cNvPr>
              <p14:cNvContentPartPr/>
              <p14:nvPr/>
            </p14:nvContentPartPr>
            <p14:xfrm>
              <a:off x="7287175" y="6312316"/>
              <a:ext cx="2160" cy="43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55B944E-430B-2AA4-EEB5-359F5A9F11E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278175" y="6303316"/>
                <a:ext cx="198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61635BB-C639-2132-B655-CADB606856B3}"/>
                  </a:ext>
                </a:extLst>
              </p14:cNvPr>
              <p14:cNvContentPartPr/>
              <p14:nvPr/>
            </p14:nvContentPartPr>
            <p14:xfrm>
              <a:off x="8198695" y="5909476"/>
              <a:ext cx="59400" cy="1296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61635BB-C639-2132-B655-CADB606856B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189695" y="5900476"/>
                <a:ext cx="770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C791DA6-2F83-90FD-72C6-48D97E5D5883}"/>
                  </a:ext>
                </a:extLst>
              </p14:cNvPr>
              <p14:cNvContentPartPr/>
              <p14:nvPr/>
            </p14:nvContentPartPr>
            <p14:xfrm>
              <a:off x="8427655" y="6102796"/>
              <a:ext cx="285120" cy="176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C791DA6-2F83-90FD-72C6-48D97E5D588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418655" y="6094156"/>
                <a:ext cx="3027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F1FC5E89-7DAE-F800-B27D-8F3F45D92C09}"/>
                  </a:ext>
                </a:extLst>
              </p14:cNvPr>
              <p14:cNvContentPartPr/>
              <p14:nvPr/>
            </p14:nvContentPartPr>
            <p14:xfrm>
              <a:off x="8431975" y="6239596"/>
              <a:ext cx="37800" cy="838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F1FC5E89-7DAE-F800-B27D-8F3F45D92C0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423335" y="6230596"/>
                <a:ext cx="554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5BDCEAE-A45B-EDE2-BC11-BEE45FB720D2}"/>
                  </a:ext>
                </a:extLst>
              </p14:cNvPr>
              <p14:cNvContentPartPr/>
              <p14:nvPr/>
            </p14:nvContentPartPr>
            <p14:xfrm>
              <a:off x="9313255" y="6233476"/>
              <a:ext cx="4680" cy="795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5BDCEAE-A45B-EDE2-BC11-BEE45FB720D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304615" y="6224476"/>
                <a:ext cx="223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BCDAAEB-7877-7349-19A2-48A12BCFB791}"/>
                  </a:ext>
                </a:extLst>
              </p14:cNvPr>
              <p14:cNvContentPartPr/>
              <p14:nvPr/>
            </p14:nvContentPartPr>
            <p14:xfrm>
              <a:off x="9046135" y="5636596"/>
              <a:ext cx="248040" cy="291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BCDAAEB-7877-7349-19A2-48A12BCFB79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037135" y="5627956"/>
                <a:ext cx="26568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CA1592B-73EA-DC37-405D-B56E697081F9}"/>
              </a:ext>
            </a:extLst>
          </p:cNvPr>
          <p:cNvGrpSpPr/>
          <p:nvPr/>
        </p:nvGrpSpPr>
        <p:grpSpPr>
          <a:xfrm>
            <a:off x="6918175" y="5060236"/>
            <a:ext cx="5179320" cy="1793160"/>
            <a:chOff x="6918175" y="5060236"/>
            <a:chExt cx="5179320" cy="179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0D56C21-2E1D-CBAE-7078-231DAB252639}"/>
                    </a:ext>
                  </a:extLst>
                </p14:cNvPr>
                <p14:cNvContentPartPr/>
                <p14:nvPr/>
              </p14:nvContentPartPr>
              <p14:xfrm>
                <a:off x="7133095" y="5151316"/>
                <a:ext cx="115560" cy="100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0D56C21-2E1D-CBAE-7078-231DAB25263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24095" y="5142316"/>
                  <a:ext cx="133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B9E504B-63D7-DB9B-9E0E-9F4CF7B15B6F}"/>
                    </a:ext>
                  </a:extLst>
                </p14:cNvPr>
                <p14:cNvContentPartPr/>
                <p14:nvPr/>
              </p14:nvContentPartPr>
              <p14:xfrm>
                <a:off x="7254775" y="5189116"/>
                <a:ext cx="39960" cy="308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B9E504B-63D7-DB9B-9E0E-9F4CF7B15B6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246135" y="5180476"/>
                  <a:ext cx="57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92A640F-BE1F-BAAB-EAFA-770EACC37AA4}"/>
                    </a:ext>
                  </a:extLst>
                </p14:cNvPr>
                <p14:cNvContentPartPr/>
                <p14:nvPr/>
              </p14:nvContentPartPr>
              <p14:xfrm>
                <a:off x="7350535" y="5300356"/>
                <a:ext cx="92520" cy="14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92A640F-BE1F-BAAB-EAFA-770EACC37AA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41895" y="5291716"/>
                  <a:ext cx="110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2A89080-81BD-D6B3-C23F-F46CC4B4461E}"/>
                    </a:ext>
                  </a:extLst>
                </p14:cNvPr>
                <p14:cNvContentPartPr/>
                <p14:nvPr/>
              </p14:nvContentPartPr>
              <p14:xfrm>
                <a:off x="7353415" y="5373076"/>
                <a:ext cx="103320" cy="9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2A89080-81BD-D6B3-C23F-F46CC4B446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44415" y="5364436"/>
                  <a:ext cx="120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B59F2EF-9428-D703-CA46-B9A95E5DC5B9}"/>
                    </a:ext>
                  </a:extLst>
                </p14:cNvPr>
                <p14:cNvContentPartPr/>
                <p14:nvPr/>
              </p14:nvContentPartPr>
              <p14:xfrm>
                <a:off x="7571935" y="5236996"/>
                <a:ext cx="34560" cy="205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B59F2EF-9428-D703-CA46-B9A95E5DC5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63295" y="5227996"/>
                  <a:ext cx="52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E34E44-7CC6-FFEF-EBD5-DB908583C066}"/>
                    </a:ext>
                  </a:extLst>
                </p14:cNvPr>
                <p14:cNvContentPartPr/>
                <p14:nvPr/>
              </p14:nvContentPartPr>
              <p14:xfrm>
                <a:off x="7699015" y="5292076"/>
                <a:ext cx="108000" cy="12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E34E44-7CC6-FFEF-EBD5-DB908583C06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90015" y="5283436"/>
                  <a:ext cx="125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E9C8AE7-7DCF-9A25-AAD9-8FDBBCA2E2C8}"/>
                    </a:ext>
                  </a:extLst>
                </p14:cNvPr>
                <p14:cNvContentPartPr/>
                <p14:nvPr/>
              </p14:nvContentPartPr>
              <p14:xfrm>
                <a:off x="7745095" y="5226556"/>
                <a:ext cx="25200" cy="167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E9C8AE7-7DCF-9A25-AAD9-8FDBBCA2E2C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36095" y="5217556"/>
                  <a:ext cx="42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1F5AC79-260E-75CB-958E-BC21B1562594}"/>
                    </a:ext>
                  </a:extLst>
                </p14:cNvPr>
                <p14:cNvContentPartPr/>
                <p14:nvPr/>
              </p14:nvContentPartPr>
              <p14:xfrm>
                <a:off x="7897735" y="5194876"/>
                <a:ext cx="86760" cy="203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1F5AC79-260E-75CB-958E-BC21B156259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89095" y="5186236"/>
                  <a:ext cx="104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D00C5E1-62DE-66FD-083F-34C95E73C8F8}"/>
                    </a:ext>
                  </a:extLst>
                </p14:cNvPr>
                <p14:cNvContentPartPr/>
                <p14:nvPr/>
              </p14:nvContentPartPr>
              <p14:xfrm>
                <a:off x="7919695" y="5403316"/>
                <a:ext cx="125640" cy="30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D00C5E1-62DE-66FD-083F-34C95E73C8F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11055" y="5394676"/>
                  <a:ext cx="143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0F77E9E-CB34-C92B-9C48-55A1387C87A8}"/>
                    </a:ext>
                  </a:extLst>
                </p14:cNvPr>
                <p14:cNvContentPartPr/>
                <p14:nvPr/>
              </p14:nvContentPartPr>
              <p14:xfrm>
                <a:off x="8096095" y="5257516"/>
                <a:ext cx="42480" cy="248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0F77E9E-CB34-C92B-9C48-55A1387C87A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87455" y="5248876"/>
                  <a:ext cx="60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E07AED5-4804-925C-79B4-CADA320D5DD3}"/>
                    </a:ext>
                  </a:extLst>
                </p14:cNvPr>
                <p14:cNvContentPartPr/>
                <p14:nvPr/>
              </p14:nvContentPartPr>
              <p14:xfrm>
                <a:off x="8204455" y="5315836"/>
                <a:ext cx="58320" cy="117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E07AED5-4804-925C-79B4-CADA320D5DD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95815" y="5307196"/>
                  <a:ext cx="75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51EFBA2-943F-4983-3F66-E0A143A015CA}"/>
                    </a:ext>
                  </a:extLst>
                </p14:cNvPr>
                <p14:cNvContentPartPr/>
                <p14:nvPr/>
              </p14:nvContentPartPr>
              <p14:xfrm>
                <a:off x="8330815" y="5265796"/>
                <a:ext cx="51120" cy="100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51EFBA2-943F-4983-3F66-E0A143A015C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22175" y="5257156"/>
                  <a:ext cx="68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ED1991E-E8C2-FC0E-C9B8-780906947609}"/>
                    </a:ext>
                  </a:extLst>
                </p14:cNvPr>
                <p14:cNvContentPartPr/>
                <p14:nvPr/>
              </p14:nvContentPartPr>
              <p14:xfrm>
                <a:off x="8343055" y="5404396"/>
                <a:ext cx="79200" cy="27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ED1991E-E8C2-FC0E-C9B8-78090694760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34415" y="5395756"/>
                  <a:ext cx="96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2729A29-BD38-71BC-F378-7577401B28CB}"/>
                    </a:ext>
                  </a:extLst>
                </p14:cNvPr>
                <p14:cNvContentPartPr/>
                <p14:nvPr/>
              </p14:nvContentPartPr>
              <p14:xfrm>
                <a:off x="8456455" y="5284876"/>
                <a:ext cx="91800" cy="139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2729A29-BD38-71BC-F378-7577401B28C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447815" y="5276236"/>
                  <a:ext cx="109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33E0951-D048-99E0-A3E7-3B6E87A8E052}"/>
                    </a:ext>
                  </a:extLst>
                </p14:cNvPr>
                <p14:cNvContentPartPr/>
                <p14:nvPr/>
              </p14:nvContentPartPr>
              <p14:xfrm>
                <a:off x="8578855" y="5287756"/>
                <a:ext cx="51840" cy="106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33E0951-D048-99E0-A3E7-3B6E87A8E05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69855" y="5279116"/>
                  <a:ext cx="69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B6229F-9155-387F-A296-04464F68AED7}"/>
                    </a:ext>
                  </a:extLst>
                </p14:cNvPr>
                <p14:cNvContentPartPr/>
                <p14:nvPr/>
              </p14:nvContentPartPr>
              <p14:xfrm>
                <a:off x="8588575" y="5392516"/>
                <a:ext cx="49680" cy="29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B6229F-9155-387F-A296-04464F68AED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79935" y="5383516"/>
                  <a:ext cx="67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35952B0-C688-EA33-0B8A-447EB229BFF0}"/>
                    </a:ext>
                  </a:extLst>
                </p14:cNvPr>
                <p14:cNvContentPartPr/>
                <p14:nvPr/>
              </p14:nvContentPartPr>
              <p14:xfrm>
                <a:off x="8695855" y="5272276"/>
                <a:ext cx="77760" cy="167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35952B0-C688-EA33-0B8A-447EB229BFF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86855" y="5263636"/>
                  <a:ext cx="95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1829603-44B8-5E7E-A503-1FCE36295E34}"/>
                    </a:ext>
                  </a:extLst>
                </p14:cNvPr>
                <p14:cNvContentPartPr/>
                <p14:nvPr/>
              </p14:nvContentPartPr>
              <p14:xfrm>
                <a:off x="8813215" y="5282356"/>
                <a:ext cx="48960" cy="201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1829603-44B8-5E7E-A503-1FCE36295E3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804575" y="5273356"/>
                  <a:ext cx="66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60FF916-0B92-0F88-3ED0-3A43D393132C}"/>
                    </a:ext>
                  </a:extLst>
                </p14:cNvPr>
                <p14:cNvContentPartPr/>
                <p14:nvPr/>
              </p14:nvContentPartPr>
              <p14:xfrm>
                <a:off x="8953975" y="5282716"/>
                <a:ext cx="95760" cy="8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60FF916-0B92-0F88-3ED0-3A43D393132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45335" y="5274076"/>
                  <a:ext cx="113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956C929-8A91-7025-6D98-AFD5F66B05B8}"/>
                    </a:ext>
                  </a:extLst>
                </p14:cNvPr>
                <p14:cNvContentPartPr/>
                <p14:nvPr/>
              </p14:nvContentPartPr>
              <p14:xfrm>
                <a:off x="9121735" y="5162476"/>
                <a:ext cx="107280" cy="132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956C929-8A91-7025-6D98-AFD5F66B05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12735" y="5153476"/>
                  <a:ext cx="124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6DB4505-02CB-947E-03AA-CFB81D62E42A}"/>
                    </a:ext>
                  </a:extLst>
                </p14:cNvPr>
                <p14:cNvContentPartPr/>
                <p14:nvPr/>
              </p14:nvContentPartPr>
              <p14:xfrm>
                <a:off x="9146215" y="5150956"/>
                <a:ext cx="65520" cy="199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6DB4505-02CB-947E-03AA-CFB81D62E42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37575" y="5141956"/>
                  <a:ext cx="83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18BE569-4394-1979-6BB8-0DFA29C94D3F}"/>
                    </a:ext>
                  </a:extLst>
                </p14:cNvPr>
                <p14:cNvContentPartPr/>
                <p14:nvPr/>
              </p14:nvContentPartPr>
              <p14:xfrm>
                <a:off x="9272215" y="5227996"/>
                <a:ext cx="104040" cy="12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18BE569-4394-1979-6BB8-0DFA29C94D3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63575" y="5219356"/>
                  <a:ext cx="121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200BB9D-C86B-D36E-DA14-653C1156562C}"/>
                    </a:ext>
                  </a:extLst>
                </p14:cNvPr>
                <p14:cNvContentPartPr/>
                <p14:nvPr/>
              </p14:nvContentPartPr>
              <p14:xfrm>
                <a:off x="9403975" y="5125756"/>
                <a:ext cx="14400" cy="240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200BB9D-C86B-D36E-DA14-653C1156562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394975" y="5116756"/>
                  <a:ext cx="32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8025EE8-9700-82A7-BC84-A6371F7DE428}"/>
                    </a:ext>
                  </a:extLst>
                </p14:cNvPr>
                <p14:cNvContentPartPr/>
                <p14:nvPr/>
              </p14:nvContentPartPr>
              <p14:xfrm>
                <a:off x="9082855" y="5089036"/>
                <a:ext cx="38880" cy="247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8025EE8-9700-82A7-BC84-A6371F7DE42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073855" y="5080036"/>
                  <a:ext cx="565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D2B4CBE-3B02-C365-A38C-36AA8D3F55F8}"/>
                    </a:ext>
                  </a:extLst>
                </p14:cNvPr>
                <p14:cNvContentPartPr/>
                <p14:nvPr/>
              </p14:nvContentPartPr>
              <p14:xfrm>
                <a:off x="9458695" y="5092636"/>
                <a:ext cx="53280" cy="222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D2B4CBE-3B02-C365-A38C-36AA8D3F55F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449695" y="5083996"/>
                  <a:ext cx="70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7CF4E13-BF41-EA62-F2C9-C931EC727A15}"/>
                    </a:ext>
                  </a:extLst>
                </p14:cNvPr>
                <p14:cNvContentPartPr/>
                <p14:nvPr/>
              </p14:nvContentPartPr>
              <p14:xfrm>
                <a:off x="9579295" y="5060236"/>
                <a:ext cx="80280" cy="215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7CF4E13-BF41-EA62-F2C9-C931EC727A1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70295" y="5051596"/>
                  <a:ext cx="97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3A84FC0-53EB-A714-0C2C-20C618CED135}"/>
                    </a:ext>
                  </a:extLst>
                </p14:cNvPr>
                <p14:cNvContentPartPr/>
                <p14:nvPr/>
              </p14:nvContentPartPr>
              <p14:xfrm>
                <a:off x="9598735" y="5290636"/>
                <a:ext cx="92880" cy="7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3A84FC0-53EB-A714-0C2C-20C618CED13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90095" y="5281636"/>
                  <a:ext cx="110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DF6EF9E-D204-F2FA-F962-B8597397F066}"/>
                    </a:ext>
                  </a:extLst>
                </p14:cNvPr>
                <p14:cNvContentPartPr/>
                <p14:nvPr/>
              </p14:nvContentPartPr>
              <p14:xfrm>
                <a:off x="9765415" y="5186956"/>
                <a:ext cx="30960" cy="220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DF6EF9E-D204-F2FA-F962-B8597397F06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56775" y="5178316"/>
                  <a:ext cx="48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583AA72-65C9-8A27-042D-B9CD091A2124}"/>
                    </a:ext>
                  </a:extLst>
                </p14:cNvPr>
                <p14:cNvContentPartPr/>
                <p14:nvPr/>
              </p14:nvContentPartPr>
              <p14:xfrm>
                <a:off x="9885295" y="5202436"/>
                <a:ext cx="5400" cy="154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583AA72-65C9-8A27-042D-B9CD091A212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76655" y="5193436"/>
                  <a:ext cx="23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E209167-06EB-2C65-388A-8AB4A87058FB}"/>
                    </a:ext>
                  </a:extLst>
                </p14:cNvPr>
                <p14:cNvContentPartPr/>
                <p14:nvPr/>
              </p14:nvContentPartPr>
              <p14:xfrm>
                <a:off x="9974575" y="5226556"/>
                <a:ext cx="54360" cy="73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E209167-06EB-2C65-388A-8AB4A87058F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965575" y="5217556"/>
                  <a:ext cx="72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9CE912B-4E1C-5037-DBE1-6657F2D5ECE7}"/>
                    </a:ext>
                  </a:extLst>
                </p14:cNvPr>
                <p14:cNvContentPartPr/>
                <p14:nvPr/>
              </p14:nvContentPartPr>
              <p14:xfrm>
                <a:off x="9983575" y="5353996"/>
                <a:ext cx="44280" cy="15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9CE912B-4E1C-5037-DBE1-6657F2D5ECE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74575" y="5345356"/>
                  <a:ext cx="61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40B790A-214E-A1D4-04FC-7EE15337F732}"/>
                    </a:ext>
                  </a:extLst>
                </p14:cNvPr>
                <p14:cNvContentPartPr/>
                <p14:nvPr/>
              </p14:nvContentPartPr>
              <p14:xfrm>
                <a:off x="10114255" y="5228716"/>
                <a:ext cx="61200" cy="130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40B790A-214E-A1D4-04FC-7EE15337F7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105615" y="5219716"/>
                  <a:ext cx="78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CD8031E-B934-7769-6DA4-AFE2B147F56E}"/>
                    </a:ext>
                  </a:extLst>
                </p14:cNvPr>
                <p14:cNvContentPartPr/>
                <p14:nvPr/>
              </p14:nvContentPartPr>
              <p14:xfrm>
                <a:off x="10275895" y="5206036"/>
                <a:ext cx="57600" cy="88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CD8031E-B934-7769-6DA4-AFE2B147F56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66895" y="5197396"/>
                  <a:ext cx="75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74B7654-0B93-7D95-BDDB-193835F08859}"/>
                    </a:ext>
                  </a:extLst>
                </p14:cNvPr>
                <p14:cNvContentPartPr/>
                <p14:nvPr/>
              </p14:nvContentPartPr>
              <p14:xfrm>
                <a:off x="10292455" y="5325556"/>
                <a:ext cx="43560" cy="39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74B7654-0B93-7D95-BDDB-193835F0885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283455" y="5316916"/>
                  <a:ext cx="61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10CA7C1-7D05-A894-0189-520B7E7FE603}"/>
                    </a:ext>
                  </a:extLst>
                </p14:cNvPr>
                <p14:cNvContentPartPr/>
                <p14:nvPr/>
              </p14:nvContentPartPr>
              <p14:xfrm>
                <a:off x="10458415" y="5223676"/>
                <a:ext cx="48960" cy="140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10CA7C1-7D05-A894-0189-520B7E7FE60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449775" y="5215036"/>
                  <a:ext cx="66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CEEBAB7-E252-19E9-C4A4-0DC8BD131F2F}"/>
                    </a:ext>
                  </a:extLst>
                </p14:cNvPr>
                <p14:cNvContentPartPr/>
                <p14:nvPr/>
              </p14:nvContentPartPr>
              <p14:xfrm>
                <a:off x="10537975" y="5201716"/>
                <a:ext cx="45000" cy="200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CEEBAB7-E252-19E9-C4A4-0DC8BD131F2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528975" y="5193076"/>
                  <a:ext cx="62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C4205BC-3B19-33DA-0B0E-9E617759B195}"/>
                    </a:ext>
                  </a:extLst>
                </p14:cNvPr>
                <p14:cNvContentPartPr/>
                <p14:nvPr/>
              </p14:nvContentPartPr>
              <p14:xfrm>
                <a:off x="10672975" y="5215036"/>
                <a:ext cx="99000" cy="6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C4205BC-3B19-33DA-0B0E-9E617759B19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64335" y="5206036"/>
                  <a:ext cx="116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4EB62EC-1004-7985-37CC-D0B9FEDB044D}"/>
                    </a:ext>
                  </a:extLst>
                </p14:cNvPr>
                <p14:cNvContentPartPr/>
                <p14:nvPr/>
              </p14:nvContentPartPr>
              <p14:xfrm>
                <a:off x="10690255" y="5163916"/>
                <a:ext cx="21600" cy="173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4EB62EC-1004-7985-37CC-D0B9FEDB044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81255" y="5155276"/>
                  <a:ext cx="39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AAD821D-65CC-C2C9-6DC6-48212807DA6F}"/>
                    </a:ext>
                  </a:extLst>
                </p14:cNvPr>
                <p14:cNvContentPartPr/>
                <p14:nvPr/>
              </p14:nvContentPartPr>
              <p14:xfrm>
                <a:off x="10835695" y="5110996"/>
                <a:ext cx="67320" cy="266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AAD821D-65CC-C2C9-6DC6-48212807DA6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26695" y="5101996"/>
                  <a:ext cx="849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88D3B00-9600-B00B-23F9-DB3584C37324}"/>
                    </a:ext>
                  </a:extLst>
                </p14:cNvPr>
                <p14:cNvContentPartPr/>
                <p14:nvPr/>
              </p14:nvContentPartPr>
              <p14:xfrm>
                <a:off x="10986175" y="5090476"/>
                <a:ext cx="21600" cy="237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88D3B00-9600-B00B-23F9-DB3584C3732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977175" y="5081836"/>
                  <a:ext cx="392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DF7232A-40B6-BE43-E6EA-25A5609824AE}"/>
                    </a:ext>
                  </a:extLst>
                </p14:cNvPr>
                <p14:cNvContentPartPr/>
                <p14:nvPr/>
              </p14:nvContentPartPr>
              <p14:xfrm>
                <a:off x="11025415" y="5180476"/>
                <a:ext cx="60480" cy="92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DF7232A-40B6-BE43-E6EA-25A5609824A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016415" y="5171476"/>
                  <a:ext cx="78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3F8A6CD-A893-7FFA-6E77-AC24B9A2C72E}"/>
                    </a:ext>
                  </a:extLst>
                </p14:cNvPr>
                <p14:cNvContentPartPr/>
                <p14:nvPr/>
              </p14:nvContentPartPr>
              <p14:xfrm>
                <a:off x="11037295" y="5154556"/>
                <a:ext cx="50760" cy="152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3F8A6CD-A893-7FFA-6E77-AC24B9A2C72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28295" y="5145916"/>
                  <a:ext cx="68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3863C6F-740E-44BF-C9EF-6944B23B9017}"/>
                    </a:ext>
                  </a:extLst>
                </p14:cNvPr>
                <p14:cNvContentPartPr/>
                <p14:nvPr/>
              </p14:nvContentPartPr>
              <p14:xfrm>
                <a:off x="11100295" y="5241316"/>
                <a:ext cx="80280" cy="8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3863C6F-740E-44BF-C9EF-6944B23B901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091655" y="5232316"/>
                  <a:ext cx="97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0084EEC-DA65-CDD3-F176-978D35EBE3FD}"/>
                    </a:ext>
                  </a:extLst>
                </p14:cNvPr>
                <p14:cNvContentPartPr/>
                <p14:nvPr/>
              </p14:nvContentPartPr>
              <p14:xfrm>
                <a:off x="11196775" y="5147716"/>
                <a:ext cx="83520" cy="160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0084EEC-DA65-CDD3-F176-978D35EBE3F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188135" y="5138716"/>
                  <a:ext cx="101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AEACFD3-0FB3-F6F6-CA9D-FCDFDF87953E}"/>
                    </a:ext>
                  </a:extLst>
                </p14:cNvPr>
                <p14:cNvContentPartPr/>
                <p14:nvPr/>
              </p14:nvContentPartPr>
              <p14:xfrm>
                <a:off x="11282815" y="5104156"/>
                <a:ext cx="55080" cy="233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AEACFD3-0FB3-F6F6-CA9D-FCDFDF87953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274175" y="5095516"/>
                  <a:ext cx="72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F7D040E-A6FC-3F07-2D84-FB1AA6949704}"/>
                    </a:ext>
                  </a:extLst>
                </p14:cNvPr>
                <p14:cNvContentPartPr/>
                <p14:nvPr/>
              </p14:nvContentPartPr>
              <p14:xfrm>
                <a:off x="11396215" y="5084716"/>
                <a:ext cx="67320" cy="225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F7D040E-A6FC-3F07-2D84-FB1AA694970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387575" y="5075716"/>
                  <a:ext cx="84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35B2C3A-EF8A-F053-F0B7-FD8C98E5B8FB}"/>
                    </a:ext>
                  </a:extLst>
                </p14:cNvPr>
                <p14:cNvContentPartPr/>
                <p14:nvPr/>
              </p14:nvContentPartPr>
              <p14:xfrm>
                <a:off x="11425735" y="5293876"/>
                <a:ext cx="55800" cy="12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35B2C3A-EF8A-F053-F0B7-FD8C98E5B8F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417095" y="5285236"/>
                  <a:ext cx="73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A18F389-35F5-C837-2E9D-C4339145E632}"/>
                    </a:ext>
                  </a:extLst>
                </p14:cNvPr>
                <p14:cNvContentPartPr/>
                <p14:nvPr/>
              </p14:nvContentPartPr>
              <p14:xfrm>
                <a:off x="11551735" y="5172556"/>
                <a:ext cx="38160" cy="220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A18F389-35F5-C837-2E9D-C4339145E63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543095" y="5163556"/>
                  <a:ext cx="55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DE7CCB5-BA3A-AF77-7F42-9BA68100777E}"/>
                    </a:ext>
                  </a:extLst>
                </p14:cNvPr>
                <p14:cNvContentPartPr/>
                <p14:nvPr/>
              </p14:nvContentPartPr>
              <p14:xfrm>
                <a:off x="11647855" y="5181556"/>
                <a:ext cx="43560" cy="179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DE7CCB5-BA3A-AF77-7F42-9BA68100777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638855" y="5172556"/>
                  <a:ext cx="61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C4D5E4D-6508-9206-BE26-F54C20905839}"/>
                    </a:ext>
                  </a:extLst>
                </p14:cNvPr>
                <p14:cNvContentPartPr/>
                <p14:nvPr/>
              </p14:nvContentPartPr>
              <p14:xfrm>
                <a:off x="11723815" y="5219356"/>
                <a:ext cx="45000" cy="78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C4D5E4D-6508-9206-BE26-F54C2090583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715175" y="5210356"/>
                  <a:ext cx="62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88FA651-3A19-DDD9-3E15-C8DA2A6EE890}"/>
                    </a:ext>
                  </a:extLst>
                </p14:cNvPr>
                <p14:cNvContentPartPr/>
                <p14:nvPr/>
              </p14:nvContentPartPr>
              <p14:xfrm>
                <a:off x="11723455" y="5330596"/>
                <a:ext cx="56880" cy="151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88FA651-3A19-DDD9-3E15-C8DA2A6EE89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714455" y="5321596"/>
                  <a:ext cx="74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8B117E9-95C9-09B1-87CB-14BCEF7C327B}"/>
                    </a:ext>
                  </a:extLst>
                </p14:cNvPr>
                <p14:cNvContentPartPr/>
                <p14:nvPr/>
              </p14:nvContentPartPr>
              <p14:xfrm>
                <a:off x="11805895" y="5227996"/>
                <a:ext cx="79200" cy="108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8B117E9-95C9-09B1-87CB-14BCEF7C327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797255" y="5219356"/>
                  <a:ext cx="96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0AC336D-B108-DB9B-274B-2C542521F099}"/>
                    </a:ext>
                  </a:extLst>
                </p14:cNvPr>
                <p14:cNvContentPartPr/>
                <p14:nvPr/>
              </p14:nvContentPartPr>
              <p14:xfrm>
                <a:off x="11801575" y="5208916"/>
                <a:ext cx="85680" cy="135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0AC336D-B108-DB9B-274B-2C542521F09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792935" y="5199916"/>
                  <a:ext cx="103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5FE9D9-98FF-DF4F-ED02-9914E70344F8}"/>
                    </a:ext>
                  </a:extLst>
                </p14:cNvPr>
                <p14:cNvContentPartPr/>
                <p14:nvPr/>
              </p14:nvContentPartPr>
              <p14:xfrm>
                <a:off x="11876095" y="5217556"/>
                <a:ext cx="60840" cy="114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5FE9D9-98FF-DF4F-ED02-9914E70344F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867095" y="5208916"/>
                  <a:ext cx="78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D00B621-7AAE-FD1E-498D-34A7BCC2BD89}"/>
                    </a:ext>
                  </a:extLst>
                </p14:cNvPr>
                <p14:cNvContentPartPr/>
                <p14:nvPr/>
              </p14:nvContentPartPr>
              <p14:xfrm>
                <a:off x="11979775" y="5221876"/>
                <a:ext cx="87840" cy="982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D00B621-7AAE-FD1E-498D-34A7BCC2BD8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970775" y="5213236"/>
                  <a:ext cx="105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5DA6245-52FC-EB8C-43C5-A12FA9F81815}"/>
                    </a:ext>
                  </a:extLst>
                </p14:cNvPr>
                <p14:cNvContentPartPr/>
                <p14:nvPr/>
              </p14:nvContentPartPr>
              <p14:xfrm>
                <a:off x="11990215" y="5213956"/>
                <a:ext cx="75240" cy="148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5DA6245-52FC-EB8C-43C5-A12FA9F8181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981215" y="5204956"/>
                  <a:ext cx="92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946BFF7-2B07-2E16-8004-725F2356C5BC}"/>
                    </a:ext>
                  </a:extLst>
                </p14:cNvPr>
                <p14:cNvContentPartPr/>
                <p14:nvPr/>
              </p14:nvContentPartPr>
              <p14:xfrm>
                <a:off x="12010015" y="5102716"/>
                <a:ext cx="87480" cy="2995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946BFF7-2B07-2E16-8004-725F2356C5B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2001015" y="5093716"/>
                  <a:ext cx="105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74D6CC3-5C15-D2B1-F72E-CABA57698326}"/>
                    </a:ext>
                  </a:extLst>
                </p14:cNvPr>
                <p14:cNvContentPartPr/>
                <p14:nvPr/>
              </p14:nvContentPartPr>
              <p14:xfrm>
                <a:off x="10554895" y="5611036"/>
                <a:ext cx="120960" cy="2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74D6CC3-5C15-D2B1-F72E-CABA5769832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545895" y="5602036"/>
                  <a:ext cx="138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70E6AB0-4984-3295-E1A0-E87E34B33E12}"/>
                    </a:ext>
                  </a:extLst>
                </p14:cNvPr>
                <p14:cNvContentPartPr/>
                <p14:nvPr/>
              </p14:nvContentPartPr>
              <p14:xfrm>
                <a:off x="10637695" y="5545156"/>
                <a:ext cx="9360" cy="130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70E6AB0-4984-3295-E1A0-E87E34B33E1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629055" y="5536516"/>
                  <a:ext cx="27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19C5C94-EC2C-70E5-68BA-FB846B38BBDF}"/>
                    </a:ext>
                  </a:extLst>
                </p14:cNvPr>
                <p14:cNvContentPartPr/>
                <p14:nvPr/>
              </p14:nvContentPartPr>
              <p14:xfrm>
                <a:off x="10779535" y="5537236"/>
                <a:ext cx="84600" cy="188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19C5C94-EC2C-70E5-68BA-FB846B38BBD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0535" y="5528236"/>
                  <a:ext cx="102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B81DFB2-89DC-159A-9A3C-FB6935AF9766}"/>
                    </a:ext>
                  </a:extLst>
                </p14:cNvPr>
                <p14:cNvContentPartPr/>
                <p14:nvPr/>
              </p14:nvContentPartPr>
              <p14:xfrm>
                <a:off x="10958455" y="5512396"/>
                <a:ext cx="70200" cy="22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B81DFB2-89DC-159A-9A3C-FB6935AF976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949815" y="5503756"/>
                  <a:ext cx="87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6C54CD9-23B7-6180-665B-50E53E5CBD46}"/>
                    </a:ext>
                  </a:extLst>
                </p14:cNvPr>
                <p14:cNvContentPartPr/>
                <p14:nvPr/>
              </p14:nvContentPartPr>
              <p14:xfrm>
                <a:off x="11018935" y="5503756"/>
                <a:ext cx="7920" cy="175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6C54CD9-23B7-6180-665B-50E53E5CBD4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009935" y="5494756"/>
                  <a:ext cx="25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DA09268-BC42-913D-DF9E-3FED7B90A091}"/>
                    </a:ext>
                  </a:extLst>
                </p14:cNvPr>
                <p14:cNvContentPartPr/>
                <p14:nvPr/>
              </p14:nvContentPartPr>
              <p14:xfrm>
                <a:off x="10974295" y="5698156"/>
                <a:ext cx="84240" cy="10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DA09268-BC42-913D-DF9E-3FED7B90A09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965655" y="5689516"/>
                  <a:ext cx="101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F0F1B7E-F59A-D097-4F3C-6B3C9A110998}"/>
                    </a:ext>
                  </a:extLst>
                </p14:cNvPr>
                <p14:cNvContentPartPr/>
                <p14:nvPr/>
              </p14:nvContentPartPr>
              <p14:xfrm>
                <a:off x="11137735" y="5572876"/>
                <a:ext cx="47520" cy="212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F0F1B7E-F59A-D097-4F3C-6B3C9A11099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128735" y="5564236"/>
                  <a:ext cx="65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68B057F-C749-DF76-F016-148BE0B5E435}"/>
                    </a:ext>
                  </a:extLst>
                </p14:cNvPr>
                <p14:cNvContentPartPr/>
                <p14:nvPr/>
              </p14:nvContentPartPr>
              <p14:xfrm>
                <a:off x="11228095" y="5598796"/>
                <a:ext cx="87840" cy="88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68B057F-C749-DF76-F016-148BE0B5E43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219455" y="5590156"/>
                  <a:ext cx="105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A76AC30-3212-461F-C798-05B74EDC7191}"/>
                    </a:ext>
                  </a:extLst>
                </p14:cNvPr>
                <p14:cNvContentPartPr/>
                <p14:nvPr/>
              </p14:nvContentPartPr>
              <p14:xfrm>
                <a:off x="11270935" y="5625436"/>
                <a:ext cx="19080" cy="109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A76AC30-3212-461F-C798-05B74EDC719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261935" y="5616436"/>
                  <a:ext cx="36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76F1FD2-68C3-B242-AE2E-6D4DE143915B}"/>
                    </a:ext>
                  </a:extLst>
                </p14:cNvPr>
                <p14:cNvContentPartPr/>
                <p14:nvPr/>
              </p14:nvContentPartPr>
              <p14:xfrm>
                <a:off x="11389015" y="5596636"/>
                <a:ext cx="53280" cy="78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76F1FD2-68C3-B242-AE2E-6D4DE143915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380015" y="5587996"/>
                  <a:ext cx="70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B04F781-589D-5866-9FDF-AC0E3EDBFBDC}"/>
                    </a:ext>
                  </a:extLst>
                </p14:cNvPr>
                <p14:cNvContentPartPr/>
                <p14:nvPr/>
              </p14:nvContentPartPr>
              <p14:xfrm>
                <a:off x="11397295" y="5622916"/>
                <a:ext cx="210960" cy="943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B04F781-589D-5866-9FDF-AC0E3EDBFBD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388655" y="5614276"/>
                  <a:ext cx="228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7926A4E-7FAB-1568-BFD2-3EE77B1AE3F6}"/>
                    </a:ext>
                  </a:extLst>
                </p14:cNvPr>
                <p14:cNvContentPartPr/>
                <p14:nvPr/>
              </p14:nvContentPartPr>
              <p14:xfrm>
                <a:off x="11536615" y="5608876"/>
                <a:ext cx="61560" cy="100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7926A4E-7FAB-1568-BFD2-3EE77B1AE3F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527615" y="5599876"/>
                  <a:ext cx="79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1C2325D-8D3F-349C-07A2-F5C40A2F8ACB}"/>
                    </a:ext>
                  </a:extLst>
                </p14:cNvPr>
                <p14:cNvContentPartPr/>
                <p14:nvPr/>
              </p14:nvContentPartPr>
              <p14:xfrm>
                <a:off x="11653615" y="5582596"/>
                <a:ext cx="71640" cy="914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1C2325D-8D3F-349C-07A2-F5C40A2F8AC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644615" y="5573596"/>
                  <a:ext cx="89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A8E53D3-DDE0-EB1B-99E3-DE9AD1FB4318}"/>
                    </a:ext>
                  </a:extLst>
                </p14:cNvPr>
                <p14:cNvContentPartPr/>
                <p14:nvPr/>
              </p14:nvContentPartPr>
              <p14:xfrm>
                <a:off x="11678455" y="5609236"/>
                <a:ext cx="156600" cy="142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A8E53D3-DDE0-EB1B-99E3-DE9AD1FB431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669455" y="5600596"/>
                  <a:ext cx="174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646ACBF-C15B-F7B9-D5E0-C1477A5CCD05}"/>
                    </a:ext>
                  </a:extLst>
                </p14:cNvPr>
                <p14:cNvContentPartPr/>
                <p14:nvPr/>
              </p14:nvContentPartPr>
              <p14:xfrm>
                <a:off x="11868535" y="5602756"/>
                <a:ext cx="16200" cy="11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646ACBF-C15B-F7B9-D5E0-C1477A5CCD0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859535" y="5594116"/>
                  <a:ext cx="33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F74BDD5-7569-9EE9-1679-A462E52489B2}"/>
                    </a:ext>
                  </a:extLst>
                </p14:cNvPr>
                <p14:cNvContentPartPr/>
                <p14:nvPr/>
              </p14:nvContentPartPr>
              <p14:xfrm>
                <a:off x="11899135" y="5508436"/>
                <a:ext cx="96120" cy="330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F74BDD5-7569-9EE9-1679-A462E52489B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890495" y="5499796"/>
                  <a:ext cx="113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0B296F9-D781-5423-F98A-E2EC246368F3}"/>
                    </a:ext>
                  </a:extLst>
                </p14:cNvPr>
                <p14:cNvContentPartPr/>
                <p14:nvPr/>
              </p14:nvContentPartPr>
              <p14:xfrm>
                <a:off x="11814175" y="5637316"/>
                <a:ext cx="44280" cy="108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0B296F9-D781-5423-F98A-E2EC246368F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805535" y="5628316"/>
                  <a:ext cx="61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21E65FE-A047-173E-4D43-B6F5EBEE31BA}"/>
                    </a:ext>
                  </a:extLst>
                </p14:cNvPr>
                <p14:cNvContentPartPr/>
                <p14:nvPr/>
              </p14:nvContentPartPr>
              <p14:xfrm>
                <a:off x="7945975" y="5717956"/>
                <a:ext cx="88920" cy="11354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21E65FE-A047-173E-4D43-B6F5EBEE31B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937335" y="5708956"/>
                  <a:ext cx="106560" cy="11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DE2BC60-6350-EE3F-3B18-53B36CE4F5CE}"/>
                    </a:ext>
                  </a:extLst>
                </p14:cNvPr>
                <p14:cNvContentPartPr/>
                <p14:nvPr/>
              </p14:nvContentPartPr>
              <p14:xfrm>
                <a:off x="6918175" y="6304036"/>
                <a:ext cx="2175480" cy="896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DE2BC60-6350-EE3F-3B18-53B36CE4F5C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9175" y="6295396"/>
                  <a:ext cx="2193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A1AFA5A-944D-4EFA-E594-3861A9EA94D9}"/>
                    </a:ext>
                  </a:extLst>
                </p14:cNvPr>
                <p14:cNvContentPartPr/>
                <p14:nvPr/>
              </p14:nvContentPartPr>
              <p14:xfrm>
                <a:off x="7951375" y="5916676"/>
                <a:ext cx="266400" cy="36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A1AFA5A-944D-4EFA-E594-3861A9EA94D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942735" y="5908036"/>
                  <a:ext cx="284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046BFE2-CE71-8847-BA0F-B0D8F01AECF4}"/>
                    </a:ext>
                  </a:extLst>
                </p14:cNvPr>
                <p14:cNvContentPartPr/>
                <p14:nvPr/>
              </p14:nvContentPartPr>
              <p14:xfrm>
                <a:off x="7783255" y="5884996"/>
                <a:ext cx="62280" cy="88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046BFE2-CE71-8847-BA0F-B0D8F01AECF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774255" y="5875996"/>
                  <a:ext cx="79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803B3FD-BB38-1878-9B80-D3702C13FF29}"/>
                    </a:ext>
                  </a:extLst>
                </p14:cNvPr>
                <p14:cNvContentPartPr/>
                <p14:nvPr/>
              </p14:nvContentPartPr>
              <p14:xfrm>
                <a:off x="7889095" y="6058516"/>
                <a:ext cx="3240" cy="410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803B3FD-BB38-1878-9B80-D3702C13FF2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880095" y="6049876"/>
                  <a:ext cx="20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2D4481C-DB4E-D16D-4269-C2D96A691253}"/>
                    </a:ext>
                  </a:extLst>
                </p14:cNvPr>
                <p14:cNvContentPartPr/>
                <p14:nvPr/>
              </p14:nvContentPartPr>
              <p14:xfrm>
                <a:off x="7875415" y="6033676"/>
                <a:ext cx="9000" cy="84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2D4481C-DB4E-D16D-4269-C2D96A69125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866415" y="6025036"/>
                  <a:ext cx="26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1D1958F-95EA-C273-8AF9-EDDFF7D7144A}"/>
                    </a:ext>
                  </a:extLst>
                </p14:cNvPr>
                <p14:cNvContentPartPr/>
                <p14:nvPr/>
              </p14:nvContentPartPr>
              <p14:xfrm>
                <a:off x="7413535" y="6154636"/>
                <a:ext cx="515160" cy="252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1D1958F-95EA-C273-8AF9-EDDFF7D7144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404895" y="6145996"/>
                  <a:ext cx="532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90A0481-8970-5BA7-C673-5160814579EB}"/>
                    </a:ext>
                  </a:extLst>
                </p14:cNvPr>
                <p14:cNvContentPartPr/>
                <p14:nvPr/>
              </p14:nvContentPartPr>
              <p14:xfrm>
                <a:off x="7935175" y="6135556"/>
                <a:ext cx="44640" cy="172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90A0481-8970-5BA7-C673-5160814579E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926175" y="6126556"/>
                  <a:ext cx="62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F0255BA-AEB0-8BCC-A371-42571B4724C0}"/>
                    </a:ext>
                  </a:extLst>
                </p14:cNvPr>
                <p14:cNvContentPartPr/>
                <p14:nvPr/>
              </p14:nvContentPartPr>
              <p14:xfrm>
                <a:off x="7442695" y="6180196"/>
                <a:ext cx="360" cy="3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F0255BA-AEB0-8BCC-A371-42571B4724C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433695" y="61715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2CEC8C5-EDA5-95A5-211F-577599FA5807}"/>
                    </a:ext>
                  </a:extLst>
                </p14:cNvPr>
                <p14:cNvContentPartPr/>
                <p14:nvPr/>
              </p14:nvContentPartPr>
              <p14:xfrm>
                <a:off x="7456375" y="6298996"/>
                <a:ext cx="3600" cy="223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2CEC8C5-EDA5-95A5-211F-577599FA580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447375" y="6290356"/>
                  <a:ext cx="21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B6DBA0F-31CF-03E3-CAFB-23FD90E48E15}"/>
                    </a:ext>
                  </a:extLst>
                </p14:cNvPr>
                <p14:cNvContentPartPr/>
                <p14:nvPr/>
              </p14:nvContentPartPr>
              <p14:xfrm>
                <a:off x="7353775" y="6511036"/>
                <a:ext cx="69480" cy="3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B6DBA0F-31CF-03E3-CAFB-23FD90E48E1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345135" y="6502396"/>
                  <a:ext cx="871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7C8B662-72F8-08C6-078D-38B3A38DAEAA}"/>
                    </a:ext>
                  </a:extLst>
                </p14:cNvPr>
                <p14:cNvContentPartPr/>
                <p14:nvPr/>
              </p14:nvContentPartPr>
              <p14:xfrm>
                <a:off x="7440175" y="6445516"/>
                <a:ext cx="81000" cy="142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7C8B662-72F8-08C6-078D-38B3A38DAEA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431535" y="6436516"/>
                  <a:ext cx="98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793B1F8-B2AF-EC9D-AB8E-EDEA87A3A30C}"/>
                    </a:ext>
                  </a:extLst>
                </p14:cNvPr>
                <p14:cNvContentPartPr/>
                <p14:nvPr/>
              </p14:nvContentPartPr>
              <p14:xfrm>
                <a:off x="8203015" y="5916676"/>
                <a:ext cx="1440" cy="21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793B1F8-B2AF-EC9D-AB8E-EDEA87A3A30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194015" y="5908036"/>
                  <a:ext cx="19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934201E-3E82-A0D8-8DF0-50A82C932F7F}"/>
                    </a:ext>
                  </a:extLst>
                </p14:cNvPr>
                <p14:cNvContentPartPr/>
                <p14:nvPr/>
              </p14:nvContentPartPr>
              <p14:xfrm>
                <a:off x="8225335" y="5997676"/>
                <a:ext cx="9000" cy="1083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934201E-3E82-A0D8-8DF0-50A82C932F7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216695" y="5989036"/>
                  <a:ext cx="26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AE80722-CE34-9ED6-63AC-0DF32024C677}"/>
                    </a:ext>
                  </a:extLst>
                </p14:cNvPr>
                <p14:cNvContentPartPr/>
                <p14:nvPr/>
              </p14:nvContentPartPr>
              <p14:xfrm>
                <a:off x="8238655" y="6134116"/>
                <a:ext cx="6840" cy="1148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AE80722-CE34-9ED6-63AC-0DF32024C67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229655" y="6125476"/>
                  <a:ext cx="24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CF3B9DD-B5E2-F2B5-44E6-C53A7EB51B2C}"/>
                    </a:ext>
                  </a:extLst>
                </p14:cNvPr>
                <p14:cNvContentPartPr/>
                <p14:nvPr/>
              </p14:nvContentPartPr>
              <p14:xfrm>
                <a:off x="8244775" y="6272716"/>
                <a:ext cx="360" cy="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CF3B9DD-B5E2-F2B5-44E6-C53A7EB51B2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235775" y="62640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EA5E451-9D24-142F-794B-C24AB902E44D}"/>
                    </a:ext>
                  </a:extLst>
                </p14:cNvPr>
                <p14:cNvContentPartPr/>
                <p14:nvPr/>
              </p14:nvContentPartPr>
              <p14:xfrm>
                <a:off x="8215975" y="6388276"/>
                <a:ext cx="5400" cy="1609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EA5E451-9D24-142F-794B-C24AB902E44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206975" y="6379636"/>
                  <a:ext cx="23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387776D-BF50-9788-9894-6F5FB2C9E81C}"/>
                    </a:ext>
                  </a:extLst>
                </p14:cNvPr>
                <p14:cNvContentPartPr/>
                <p14:nvPr/>
              </p14:nvContentPartPr>
              <p14:xfrm>
                <a:off x="8254495" y="5906236"/>
                <a:ext cx="173880" cy="219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387776D-BF50-9788-9894-6F5FB2C9E81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245495" y="5897596"/>
                  <a:ext cx="191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D41D6B4-25DB-AD1F-884A-E5BA196F513F}"/>
                    </a:ext>
                  </a:extLst>
                </p14:cNvPr>
                <p14:cNvContentPartPr/>
                <p14:nvPr/>
              </p14:nvContentPartPr>
              <p14:xfrm>
                <a:off x="8418655" y="6089836"/>
                <a:ext cx="31320" cy="338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D41D6B4-25DB-AD1F-884A-E5BA196F513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410015" y="6080836"/>
                  <a:ext cx="48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923FA8C-3A17-E853-FF86-B910C3A45364}"/>
                    </a:ext>
                  </a:extLst>
                </p14:cNvPr>
                <p14:cNvContentPartPr/>
                <p14:nvPr/>
              </p14:nvContentPartPr>
              <p14:xfrm>
                <a:off x="8760655" y="6259396"/>
                <a:ext cx="16920" cy="918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923FA8C-3A17-E853-FF86-B910C3A4536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751655" y="6250396"/>
                  <a:ext cx="34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C5E9CE1-CA50-940E-3989-291637F1B85C}"/>
                    </a:ext>
                  </a:extLst>
                </p14:cNvPr>
                <p14:cNvContentPartPr/>
                <p14:nvPr/>
              </p14:nvContentPartPr>
              <p14:xfrm>
                <a:off x="8700535" y="6426796"/>
                <a:ext cx="96120" cy="2113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C5E9CE1-CA50-940E-3989-291637F1B85C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691535" y="6417796"/>
                  <a:ext cx="113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C71F256-817E-639B-D1FE-2927A159C436}"/>
                    </a:ext>
                  </a:extLst>
                </p14:cNvPr>
                <p14:cNvContentPartPr/>
                <p14:nvPr/>
              </p14:nvContentPartPr>
              <p14:xfrm>
                <a:off x="8434855" y="6396916"/>
                <a:ext cx="107640" cy="1497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C71F256-817E-639B-D1FE-2927A159C43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425855" y="6387916"/>
                  <a:ext cx="125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3CDBFD8-9D31-26EF-8660-EDEE7EA504B3}"/>
                    </a:ext>
                  </a:extLst>
                </p14:cNvPr>
                <p14:cNvContentPartPr/>
                <p14:nvPr/>
              </p14:nvContentPartPr>
              <p14:xfrm>
                <a:off x="8733655" y="5655316"/>
                <a:ext cx="351000" cy="4492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3CDBFD8-9D31-26EF-8660-EDEE7EA504B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725015" y="5646676"/>
                  <a:ext cx="3686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6CDEAF4-4ADA-EA29-BA4C-4E8D8A16279C}"/>
                    </a:ext>
                  </a:extLst>
                </p14:cNvPr>
                <p14:cNvContentPartPr/>
                <p14:nvPr/>
              </p14:nvContentPartPr>
              <p14:xfrm>
                <a:off x="9079615" y="5642356"/>
                <a:ext cx="1080" cy="25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6CDEAF4-4ADA-EA29-BA4C-4E8D8A16279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070615" y="5633356"/>
                  <a:ext cx="18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24AB743-1337-ECF7-00C9-3F9562BB0E7B}"/>
                    </a:ext>
                  </a:extLst>
                </p14:cNvPr>
                <p14:cNvContentPartPr/>
                <p14:nvPr/>
              </p14:nvContentPartPr>
              <p14:xfrm>
                <a:off x="9077815" y="5654236"/>
                <a:ext cx="3240" cy="32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24AB743-1337-ECF7-00C9-3F9562BB0E7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069175" y="5645596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1D9555-C3C0-9FE1-47F5-67C5101C3A7A}"/>
                    </a:ext>
                  </a:extLst>
                </p14:cNvPr>
                <p14:cNvContentPartPr/>
                <p14:nvPr/>
              </p14:nvContentPartPr>
              <p14:xfrm>
                <a:off x="9306775" y="6058876"/>
                <a:ext cx="174600" cy="234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1D9555-C3C0-9FE1-47F5-67C5101C3A7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298135" y="6050236"/>
                  <a:ext cx="192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3B09384-FEC2-1945-D639-0639F262A398}"/>
                    </a:ext>
                  </a:extLst>
                </p14:cNvPr>
                <p14:cNvContentPartPr/>
                <p14:nvPr/>
              </p14:nvContentPartPr>
              <p14:xfrm>
                <a:off x="9079615" y="6291436"/>
                <a:ext cx="441360" cy="44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3B09384-FEC2-1945-D639-0639F262A39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070615" y="6282796"/>
                  <a:ext cx="459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D05FEAF-6780-74C6-275B-002BEA737D9A}"/>
                    </a:ext>
                  </a:extLst>
                </p14:cNvPr>
                <p14:cNvContentPartPr/>
                <p14:nvPr/>
              </p14:nvContentPartPr>
              <p14:xfrm>
                <a:off x="9025975" y="6267316"/>
                <a:ext cx="5400" cy="604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D05FEAF-6780-74C6-275B-002BEA737D9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016975" y="6258316"/>
                  <a:ext cx="23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723E1F8-6070-1394-71D1-12DB518C29D9}"/>
                    </a:ext>
                  </a:extLst>
                </p14:cNvPr>
                <p14:cNvContentPartPr/>
                <p14:nvPr/>
              </p14:nvContentPartPr>
              <p14:xfrm>
                <a:off x="9017695" y="6462436"/>
                <a:ext cx="106560" cy="946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723E1F8-6070-1394-71D1-12DB518C29D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009055" y="6453436"/>
                  <a:ext cx="124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55C5EBC-9081-1FCA-6A3F-234CB7E161EE}"/>
                    </a:ext>
                  </a:extLst>
                </p14:cNvPr>
                <p14:cNvContentPartPr/>
                <p14:nvPr/>
              </p14:nvContentPartPr>
              <p14:xfrm>
                <a:off x="9081055" y="6471076"/>
                <a:ext cx="6120" cy="1526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55C5EBC-9081-1FCA-6A3F-234CB7E161E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072055" y="6462436"/>
                  <a:ext cx="23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B8FAC75-BA5F-6ECF-C86E-032DECE59E23}"/>
                    </a:ext>
                  </a:extLst>
                </p14:cNvPr>
                <p14:cNvContentPartPr/>
                <p14:nvPr/>
              </p14:nvContentPartPr>
              <p14:xfrm>
                <a:off x="9250615" y="6392236"/>
                <a:ext cx="79560" cy="1746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B8FAC75-BA5F-6ECF-C86E-032DECE59E2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241615" y="6383236"/>
                  <a:ext cx="97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28AB460-BEFA-296E-CF53-8B2FDF8743E5}"/>
                    </a:ext>
                  </a:extLst>
                </p14:cNvPr>
                <p14:cNvContentPartPr/>
                <p14:nvPr/>
              </p14:nvContentPartPr>
              <p14:xfrm>
                <a:off x="9310015" y="6416356"/>
                <a:ext cx="86400" cy="270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28AB460-BEFA-296E-CF53-8B2FDF8743E5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301375" y="6407356"/>
                  <a:ext cx="104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C1CD9CF-FCCE-C484-0344-7E2E0ABF71DD}"/>
                    </a:ext>
                  </a:extLst>
                </p14:cNvPr>
                <p14:cNvContentPartPr/>
                <p14:nvPr/>
              </p14:nvContentPartPr>
              <p14:xfrm>
                <a:off x="9513415" y="6412396"/>
                <a:ext cx="80640" cy="1544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C1CD9CF-FCCE-C484-0344-7E2E0ABF71D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504415" y="6403756"/>
                  <a:ext cx="98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D20F5BB-D1DA-2114-2981-9487C852C8BE}"/>
                    </a:ext>
                  </a:extLst>
                </p14:cNvPr>
                <p14:cNvContentPartPr/>
                <p14:nvPr/>
              </p14:nvContentPartPr>
              <p14:xfrm>
                <a:off x="9274015" y="5644876"/>
                <a:ext cx="3600" cy="255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D20F5BB-D1DA-2114-2981-9487C852C8B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265015" y="5636236"/>
                  <a:ext cx="21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598BA16-E5F3-B2D1-C005-EADB8D1D543E}"/>
                    </a:ext>
                  </a:extLst>
                </p14:cNvPr>
                <p14:cNvContentPartPr/>
                <p14:nvPr/>
              </p14:nvContentPartPr>
              <p14:xfrm>
                <a:off x="9281215" y="5753956"/>
                <a:ext cx="12240" cy="1450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598BA16-E5F3-B2D1-C005-EADB8D1D543E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272215" y="5745316"/>
                  <a:ext cx="29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73E707E-2A70-5F8E-605D-9BD846991CD0}"/>
                    </a:ext>
                  </a:extLst>
                </p14:cNvPr>
                <p14:cNvContentPartPr/>
                <p14:nvPr/>
              </p14:nvContentPartPr>
              <p14:xfrm>
                <a:off x="9295255" y="5950156"/>
                <a:ext cx="360" cy="3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73E707E-2A70-5F8E-605D-9BD846991CD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286615" y="59411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F423037-65E0-44F7-CEAC-E06EAEDC34E1}"/>
                    </a:ext>
                  </a:extLst>
                </p14:cNvPr>
                <p14:cNvContentPartPr/>
                <p14:nvPr/>
              </p14:nvContentPartPr>
              <p14:xfrm>
                <a:off x="9293095" y="6055996"/>
                <a:ext cx="4680" cy="223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F423037-65E0-44F7-CEAC-E06EAEDC34E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284455" y="6046996"/>
                  <a:ext cx="22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0E17B5F-B17C-EEDE-E287-69366CA05AA4}"/>
                    </a:ext>
                  </a:extLst>
                </p14:cNvPr>
                <p14:cNvContentPartPr/>
                <p14:nvPr/>
              </p14:nvContentPartPr>
              <p14:xfrm>
                <a:off x="7933735" y="5548036"/>
                <a:ext cx="12960" cy="3034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0E17B5F-B17C-EEDE-E287-69366CA05AA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925095" y="5539036"/>
                  <a:ext cx="30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10B5EAE-1DD2-13FF-941F-68EF5A7ED44B}"/>
                    </a:ext>
                  </a:extLst>
                </p14:cNvPr>
                <p14:cNvContentPartPr/>
                <p14:nvPr/>
              </p14:nvContentPartPr>
              <p14:xfrm>
                <a:off x="7867855" y="5493316"/>
                <a:ext cx="64440" cy="1108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10B5EAE-1DD2-13FF-941F-68EF5A7ED44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58855" y="5484676"/>
                  <a:ext cx="82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4D074CA-63A3-AE78-F745-17315ED24D77}"/>
                    </a:ext>
                  </a:extLst>
                </p14:cNvPr>
                <p14:cNvContentPartPr/>
                <p14:nvPr/>
              </p14:nvContentPartPr>
              <p14:xfrm>
                <a:off x="7927255" y="5501956"/>
                <a:ext cx="70560" cy="799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4D074CA-63A3-AE78-F745-17315ED24D7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918615" y="5493316"/>
                  <a:ext cx="88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A8B85AB-20E5-4411-6AC1-A646065377D3}"/>
                    </a:ext>
                  </a:extLst>
                </p14:cNvPr>
                <p14:cNvContentPartPr/>
                <p14:nvPr/>
              </p14:nvContentPartPr>
              <p14:xfrm>
                <a:off x="7953175" y="5654956"/>
                <a:ext cx="10080" cy="32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A8B85AB-20E5-4411-6AC1-A646065377D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944175" y="5645956"/>
                  <a:ext cx="27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ABFC1EC-C598-5E9A-D349-424A488B7167}"/>
                    </a:ext>
                  </a:extLst>
                </p14:cNvPr>
                <p14:cNvContentPartPr/>
                <p14:nvPr/>
              </p14:nvContentPartPr>
              <p14:xfrm>
                <a:off x="8068375" y="5629036"/>
                <a:ext cx="110880" cy="234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ABFC1EC-C598-5E9A-D349-424A488B716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059375" y="5620396"/>
                  <a:ext cx="128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F5B8BB4-F454-B7B3-CABD-CC582BBAFCB2}"/>
                    </a:ext>
                  </a:extLst>
                </p14:cNvPr>
                <p14:cNvContentPartPr/>
                <p14:nvPr/>
              </p14:nvContentPartPr>
              <p14:xfrm>
                <a:off x="8280775" y="5634076"/>
                <a:ext cx="140040" cy="25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F5B8BB4-F454-B7B3-CABD-CC582BBAFCB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272135" y="5625076"/>
                  <a:ext cx="157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3C1DA3E-7F88-FCEE-2635-C34730087B0C}"/>
                    </a:ext>
                  </a:extLst>
                </p14:cNvPr>
                <p14:cNvContentPartPr/>
                <p14:nvPr/>
              </p14:nvContentPartPr>
              <p14:xfrm>
                <a:off x="8592895" y="5636596"/>
                <a:ext cx="104400" cy="248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3C1DA3E-7F88-FCEE-2635-C34730087B0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584255" y="5627956"/>
                  <a:ext cx="122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CA4C639-5D34-76AF-743D-A137E5D40B8B}"/>
                    </a:ext>
                  </a:extLst>
                </p14:cNvPr>
                <p14:cNvContentPartPr/>
                <p14:nvPr/>
              </p14:nvContentPartPr>
              <p14:xfrm>
                <a:off x="8847775" y="5639116"/>
                <a:ext cx="162000" cy="194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CA4C639-5D34-76AF-743D-A137E5D40B8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839135" y="5630116"/>
                  <a:ext cx="179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0938B11-31FF-4673-0A2A-2C46009CFA2B}"/>
                    </a:ext>
                  </a:extLst>
                </p14:cNvPr>
                <p14:cNvContentPartPr/>
                <p14:nvPr/>
              </p14:nvContentPartPr>
              <p14:xfrm>
                <a:off x="9144055" y="5677276"/>
                <a:ext cx="360" cy="3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0938B11-31FF-4673-0A2A-2C46009CFA2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135415" y="56686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798FF4B-2C15-564E-08BC-E90440ABE1C5}"/>
                    </a:ext>
                  </a:extLst>
                </p14:cNvPr>
                <p14:cNvContentPartPr/>
                <p14:nvPr/>
              </p14:nvContentPartPr>
              <p14:xfrm>
                <a:off x="7746895" y="5630836"/>
                <a:ext cx="126720" cy="633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798FF4B-2C15-564E-08BC-E90440ABE1C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737895" y="5621836"/>
                  <a:ext cx="144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9B588C7-269E-080E-5360-D78F70772433}"/>
                    </a:ext>
                  </a:extLst>
                </p14:cNvPr>
                <p14:cNvContentPartPr/>
                <p14:nvPr/>
              </p14:nvContentPartPr>
              <p14:xfrm>
                <a:off x="7807015" y="5607796"/>
                <a:ext cx="40320" cy="2242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9B588C7-269E-080E-5360-D78F7077243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798015" y="5598796"/>
                  <a:ext cx="57960" cy="24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399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1C47-5388-8146-93A1-BCA5B002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Hw8: 7.9.1, 8.4.4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1796-97B2-A4A7-FC63-41BE137E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Midterm2- review-homework</vt:lpstr>
      <vt:lpstr>Hw 6: 5.4.1, 5.4.2</vt:lpstr>
      <vt:lpstr>Hw 7: 6.6.4</vt:lpstr>
      <vt:lpstr>Hw 7: 7.9.3,7.9.4</vt:lpstr>
      <vt:lpstr>Hw8: 7.9.1, 8.4.4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Midterm2- review-homework</dc:title>
  <dc:creator>Wang Rongrong</dc:creator>
  <cp:lastModifiedBy>Wang Rongrong</cp:lastModifiedBy>
  <cp:revision>1</cp:revision>
  <dcterms:created xsi:type="dcterms:W3CDTF">2024-03-27T16:49:37Z</dcterms:created>
  <dcterms:modified xsi:type="dcterms:W3CDTF">2024-03-27T17:25:14Z</dcterms:modified>
</cp:coreProperties>
</file>