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81" d="100"/>
          <a:sy n="81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1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10135 0 0,'-2'4'117'0'0,"0"0"0"0"0,0 0-1 0 0,0 0 1 0 0,1 0 0 0 0,-1 0 0 0 0,1 1-1 0 0,0-1 1 0 0,0 1 0 0 0,1-1 0 0 0,-1 7-1 0 0,2 45 580 0 0,-1-54-649 0 0,3 50 1536 0 0,-9 95-1 0 0,-5 49-323 0 0,4-52-470 0 0,5-121-1081 0 0,0-1 0 0 0,-7 25 0 0 0,9-42 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4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11975 0 0,'-5'5'113'0'0,"1"-1"-1"0"0,0 1 0 0 0,0-1 0 0 0,0 1 0 0 0,1 0 1 0 0,-1 1-1 0 0,1-1 0 0 0,1 0 0 0 0,-1 1 0 0 0,1 0 1 0 0,0 0-1 0 0,0 0 0 0 0,1 0 0 0 0,-2 11 0 0 0,0 6 437 0 0,2 1-1 0 0,2 35 0 0 0,-1-48-524 0 0,17 158-24 0 0,-6-81 0 0 0,37 287 0 0 0,-41-326 0 0 0,-2-11 309 0 0,14 47 0 0 0,-15-72-383 0 0,0-1 0 0 0,0 1 0 0 0,2-1 0 0 0,-1 0 0 0 0,1 0 1 0 0,1-1-1 0 0,12 16 0 0 0,-5-13-3745 0 0,0-4-1149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7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0,'2'9'219'0'0,"0"-1"-1"0"0,1 1 1 0 0,-1-1-1 0 0,2 1 1 0 0,-1-1-1 0 0,1 0 1 0 0,9 12-1 0 0,3 9 778 0 0,-12-21-945 0 0,-1-1 0 0 0,1 0-1 0 0,1 0 1 0 0,-1-1 0 0 0,1 1-1 0 0,0-1 1 0 0,1 0 0 0 0,0 0-1 0 0,0-1 1 0 0,0 1 0 0 0,9 5-1 0 0,-6-5-227 0 0,-7-4-190 0 0,0 0 0 0 0,1 0 1 0 0,-1-1-1 0 0,1 1 0 0 0,-1-1 0 0 0,1 0 0 0 0,0 1 1 0 0,0-1-1 0 0,-1 0 0 0 0,5 0 0 0 0,7-1-4405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4:50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1 159 10135 0 0,'0'0'919'0'0,"8"8"189"0"0,-3-4-989 0 0,1-1-1 0 0,-1 1 1 0 0,0-1 0 0 0,1-1 0 0 0,-1 1-1 0 0,1-1 1 0 0,0 0 0 0 0,0 0 0 0 0,0-1 0 0 0,0 0-1 0 0,0 0 1 0 0,0 0 0 0 0,0-1 0 0 0,7 0-1 0 0,12-1 359 0 0,0-1-1 0 0,28-6 1 0 0,-25 4-107 0 0,66-10 625 0 0,512-91-358 0 0,-529 86-637 0 0,-16 4 0 0 0,105-12 0 0 0,-166 27 0 0 0,0 0 0 0 0,0 0 0 0 0,0 0 0 0 0,0 0 0 0 0,1 0 0 0 0,-1 0 0 0 0,0 0 0 0 0,0 0 0 0 0,0-1 0 0 0,0 1 0 0 0,1 0 0 0 0,-1 0 0 0 0,0 0 0 0 0,0 0 0 0 0,0 0 0 0 0,0 0 0 0 0,1 0 0 0 0,-1 0 0 0 0,0 0 0 0 0,0 0 0 0 0,0 0 0 0 0,1 0 0 0 0,-1 0 0 0 0,0 0 0 0 0,0 1 0 0 0,0-1 0 0 0,0 0 0 0 0,1 0 0 0 0,-1 0 0 0 0,0 0 0 0 0,0 0 0 0 0,0 0 0 0 0,0 0 0 0 0,0 0 0 0 0,1 1 0 0 0,-1-1 0 0 0,0 0 0 0 0,0 0 0 0 0,0 0 0 0 0,0 0 0 0 0,0 0 0 0 0,0 1 0 0 0,0-1 0 0 0,0 0 0 0 0,0 0 0 0 0,1 0 0 0 0,-1 0 0 0 0,0 1 0 0 0,0-1 0 0 0,0 0 0 0 0,0 0 0 0 0,0 0 0 0 0,0 1 0 0 0,0-1 0 0 0,0 0 0 0 0,0 0 0 0 0,0 0 0 0 0,0 0 0 0 0,0 1 0 0 0,-1-1 0 0 0,1 0 0 0 0,0 0 0 0 0,0 1 0 0 0,-5 5 0 0 0,5-6 0 0 0,-17 13-175 0 0,1 0 0 0 0,-2-2 0 0 0,1 0-1 0 0,-25 10 1 0 0,-86 39-1407 0 0,-168 54 0 0 0,290-112 1582 0 0,-2 0 0 0 0,1 1 0 0 0,-1 0 0 0 0,1 0 0 0 0,0 1 0 0 0,0 0 0 0 0,0 0 0 0 0,-11 9 0 0 0,16-12 0 0 0,-8 12 0 0 0,10-13 0 0 0,0 1 0 0 0,0-1 0 0 0,-1 1 0 0 0,1-1 0 0 0,0 1 0 0 0,0-1 0 0 0,0 1 0 0 0,0-1 0 0 0,0 1 0 0 0,0-1 0 0 0,0 1 0 0 0,0-1 0 0 0,0 1 0 0 0,0-1 0 0 0,0 1 0 0 0,0-1 0 0 0,0 1 0 0 0,0-1 0 0 0,1 1 0 0 0,-1-1 0 0 0,0 1 0 0 0,0-1 0 0 0,0 1 0 0 0,1-1 0 0 0,-1 0 0 0 0,0 1 0 0 0,1-1 0 0 0,-1 1 0 0 0,0-1 0 0 0,1 0 0 0 0,-1 1 0 0 0,1-1 0 0 0,-1 0 0 0 0,0 1 0 0 0,1-1 0 0 0,-1 0 0 0 0,1 0 0 0 0,0 1 0 0 0,13 5 0 0 0,-5-5-202 0 0,0-1 1 0 0,0 0-1 0 0,0 0 0 0 0,0-1 0 0 0,0 0 0 0 0,0-1 1 0 0,0 1-1 0 0,0-2 0 0 0,13-5 0 0 0,10-1-1470 0 0,-11 3-2478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4:51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0 281 10135 0 0,'0'0'1539'0'0,"9"6"482"0"0,11 0-1775 0 0,-1-1-1 0 0,1-2 0 0 0,1 0 1 0 0,-1 0-1 0 0,39-2 0 0 0,-15 0-85 0 0,254 6-160 0 0,-31-2 0 0 0,-205-4-642 0 0,0-2-1 0 0,121-19 0 0 0,-181 19 981 0 0,-164 10 423 0 0,-24-6-4834 0 0,-162-4 4271 0 0,331 0 314 0 0,1-1 0 0 0,-18-3 0 0 0,32 4 443 0 0,1 0-806 0 0,1 0-148 0 0,0 0-1 0 0,-1 0 1 0 0,1 0-1 0 0,0 0 1 0 0,0 0 0 0 0,0 0-1 0 0,0 0 1 0 0,0 0-1 0 0,0 0 1 0 0,0 0-1 0 0,0 1 1 0 0,0-1-1 0 0,1 0 1 0 0,-1 0-1 0 0,0 0 1 0 0,1 0-1 0 0,-1 0 1 0 0,0 0 0 0 0,1 0-1 0 0,-1 1 1 0 0,1-1-1 0 0,-1 0 1 0 0,1 0-1 0 0,-1 1 1 0 0,1-1-1 0 0,0 0 1 0 0,0 1-1 0 0,-1-1 1 0 0,1 1-1 0 0,1-2 1 0 0,0 0-2 0 0,6-4 62 0 0,0 1 0 0 0,0-1 0 0 0,0 1-1 0 0,0 0 1 0 0,1 1 0 0 0,0 0-1 0 0,13-4 1 0 0,72-16 751 0 0,-72 19-670 0 0,958-178 2514 0 0,-883 170-2919 0 0,-55 10-4248 0 0,-16 3-899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4:58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6447 0 0,'-4'11'686'0'0,"3"-3"-532"0"0,0-1 0 0 0,1 0 0 0 0,-1 1 0 0 0,1 0 0 0 0,1-1 0 0 0,0 0 0 0 0,0 1 0 0 0,0-1 0 0 0,1 1 0 0 0,0-1 0 0 0,0 0 0 0 0,1 0 1 0 0,0 0-1 0 0,0 0 0 0 0,1-1 0 0 0,0 1 0 0 0,0-1 0 0 0,0 0 0 0 0,10 11 0 0 0,-7-10 50 0 0,0 1 1 0 0,1-1-1 0 0,-1 0 0 0 0,1-1 1 0 0,1 0-1 0 0,-1 0 0 0 0,1-1 1 0 0,0 0-1 0 0,0 0 1 0 0,1-1-1 0 0,-1 0 0 0 0,1-1 1 0 0,0 0-1 0 0,12 2 0 0 0,10-4 30 0 0,1-1-1 0 0,-1-1 0 0 0,0-2 1 0 0,59-13-1 0 0,-53 9 61 0 0,1 1-1 0 0,66-2 1 0 0,-72 9-294 0 0,-10-1 0 0 0,0 1 0 0 0,25 4 0 0 0,124 33 0 0 0,-157-36-1556 0 0,34 5-2724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4:59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11 6447 0 0,'0'0'298'0'0,"-7"-5"90"0"0,0 0 3349 0 0,8 6-3701 0 0,-1 1 1 0 0,1 0-1 0 0,0-1 1 0 0,0 1-1 0 0,0-1 1 0 0,0 0-1 0 0,1 1 1 0 0,-1-1-1 0 0,0 0 1 0 0,0 0-1 0 0,1 0 1 0 0,-1 0-1 0 0,1 0 1 0 0,2 2-1 0 0,2 1 212 0 0,90 60 1418 0 0,-16-11-278 0 0,-65-41-1374 0 0,0 0 0 0 0,-1 1 0 0 0,-1 0-1 0 0,0 1 1 0 0,-1 1 0 0 0,0 0 0 0 0,-2 1-1 0 0,1 0 1 0 0,-2 0 0 0 0,0 1 0 0 0,-1 0 0 0 0,-1 1-1 0 0,-1 0 1 0 0,7 29 0 0 0,-9-27-423 0 0,-2 0 1 0 0,0 26-1 0 0,1 5 60 0 0,-2-34 326 0 0,-1 0-1 0 0,-1 0 1 0 0,-1 0-1 0 0,0 0 1 0 0,-2 0-1 0 0,1-1 1 0 0,-2 1-1 0 0,0-1 1 0 0,-1 0-1 0 0,-1 0 1 0 0,-1-1-1 0 0,-9 16 1 0 0,4-14-416 0 0,-1 0 0 0 0,0 0 0 0 0,-1-2 0 0 0,-1 0 0 0 0,-22 16 0 0 0,-9 9-2888 0 0,27-21 265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5:05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313 121 6447 0 0,'-5'-1'50'0'0,"0"1"0"0"0,0 0 0 0 0,0 1-1 0 0,0-1 1 0 0,1 1 0 0 0,-1 0-1 0 0,0 0 1 0 0,0 1 0 0 0,0-1 0 0 0,0 1-1 0 0,1 0 1 0 0,-1 0 0 0 0,-6 5-1 0 0,-3 2 154 0 0,1 1-1 0 0,0 0 1 0 0,0 1-1 0 0,1 1 0 0 0,1 0 1 0 0,0 0-1 0 0,1 1 1 0 0,0 0-1 0 0,-14 27 0 0 0,7-8 48 0 0,1 1 0 0 0,2 0 0 0 0,1 1 0 0 0,2 1 0 0 0,2 0 0 0 0,-8 51-1 0 0,11-42-186 0 0,3 0 0 0 0,1 1 0 0 0,2-1 0 0 0,12 83 0 0 0,-9-110-63 0 0,0 1 0 0 0,1-1 0 0 0,0 0 0 0 0,2 0 0 0 0,14 32 0 0 0,-16-43 0 0 0,-1 0 0 0 0,1 0 0 0 0,1 0 0 0 0,-1-1 0 0 0,1 1 0 0 0,0-1 0 0 0,0 0 0 0 0,1 0 0 0 0,-1-1 0 0 0,1 0 0 0 0,0 0 0 0 0,0 0 0 0 0,1-1 0 0 0,-1 0 0 0 0,1 0 0 0 0,-1 0 0 0 0,11 2 0 0 0,1-2 4 0 0,-1 0-1 0 0,1-1 0 0 0,0-1 0 0 0,0-1 1 0 0,0 0-1 0 0,0-1 0 0 0,0-1 0 0 0,19-5 1 0 0,139-43-280 0 0,-151 42 121 0 0,70-26 356 0 0,172-86-1 0 0,-209 92-200 0 0,31-18 0 0 0,-67 33-1 0 0,0-1-1 0 0,-2-1 1 0 0,29-27-1 0 0,-43 37 7 0 0,-1-1 0 0 0,1-1 0 0 0,-1 1 0 0 0,-1-1-1 0 0,0 0 1 0 0,1 0 0 0 0,-2 0 0 0 0,1 0 0 0 0,-1-1 0 0 0,-1 1 0 0 0,1-1 0 0 0,-1 0 0 0 0,0 0 0 0 0,-1 0-1 0 0,1-10 1 0 0,-2 3 492 0 0,-1 1 0 0 0,-5-27-1 0 0,0-1-26 0 0,5 29-465 0 0,-2 1-1 0 0,0-1 1 0 0,-6-16-1 0 0,3 9-6 0 0,1 5 2 0 0,-1 1 0 0 0,0 0 0 0 0,-1 0 0 0 0,0 0 0 0 0,-2 1 0 0 0,-13-18 0 0 0,4 10 0 0 0,0 1 0 0 0,-37-32 0 0 0,18 22-30 0 0,0 2-1 0 0,-53-31 1 0 0,69 48-15 0 0,0 0 1 0 0,-1 1 0 0 0,-1 2 0 0 0,1 0-1 0 0,-2 1 1 0 0,-29-4 0 0 0,31 8-202 0 0,0 1 1 0 0,0 1-1 0 0,0 1 1 0 0,0 1-1 0 0,0 1 0 0 0,0 1 1 0 0,1 1-1 0 0,-1 0 1 0 0,-38 15-1 0 0,55-17 48 0 0,-20 6-1909 0 0,-25 13 0 0 0,26-9-504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4:27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0 8287 0 0,'0'0'756'0'0,"-6"9"-608"0"0,2-1 50 0 0,0 0 0 0 0,1 0 0 0 0,0 0 0 0 0,0 0 0 0 0,-3 15 0 0 0,-5 49 902 0 0,9-55-1276 0 0,-8 30 1205 0 0,6-34-718 0 0,1 2-1 0 0,-1 14 0 0 0,-8 60-290 0 0,6-53-22 0 0,-1 40 0 0 0,8 22 2 0 0,4-1 0 0 0,4 0 0 0 0,23 96 0 0 0,-5-64 0 0 0,11 63 0 0 0,4 20-1384 0 0,-23-91-50 0 0,20 141 2188 0 0,-25 0-738 0 0,-21-207-16 0 0,2-17 0 0 0,2-29 242 0 0,1 1-3564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4:29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244 578 6447 0 0,'0'0'586'0'0,"20"-5"956"0"0,3-2-847 0 0,0 0 0 0 0,0 2-1 0 0,43-5 1 0 0,74 4-813 0 0,11-1 113 0 0,205-49 721 0 0,-87 12 172 0 0,4 20-444 0 0,376-31-444 0 0,-596 51 0 0 0,0 3 0 0 0,89 10 0 0 0,17 0 0 0 0,-84-9 0 0 0,1-3 0 0 0,-1-4 0 0 0,77-17 0 0 0,-109 16 0 0 0,0 2 0 0 0,1 1 0 0 0,58 3 0 0 0,131 21 0 0 0,-150-11 0 0 0,1-4 0 0 0,-1-4 0 0 0,133-16 0 0 0,115 1 0 0 0,-158 11 0 0 0,-81-5 0 0 0,152-33 0 0 0,-196 32 0 0 0,-7-1 0 0 0,61-23 0 0 0,3-1 0 0 0,278-44 0 0 0,-351 72 0 0 0,1-1 0 0 0,60-24 0 0 0,2-2 0 0 0,-73 29 0 0 0,-21 5 13 0 0,-1 0-1 0 0,1 0 0 0 0,-1 0 1 0 0,1 0-1 0 0,-1 0 0 0 0,1 0 1 0 0,-1 0-1 0 0,1 1 0 0 0,-1-1 1 0 0,1 0-1 0 0,-1 0 0 0 0,1 0 1 0 0,-1 0-1 0 0,1 1 0 0 0,-1-1 1 0 0,0 0-1 0 0,1 1 0 0 0,-1-1 1 0 0,1 0-1 0 0,-1 1 0 0 0,0-1 1 0 0,1 0-1 0 0,-1 1 0 0 0,0-1 1 0 0,0 1-1 0 0,1-1 1 0 0,-1 0-1 0 0,0 1 0 0 0,0-1 1 0 0,0 1-1 0 0,1-1 0 0 0,-1 1 1 0 0,0-1-1 0 0,0 1 0 0 0,0-1 1 0 0,0 1-1 0 0,0-1 0 0 0,0 1 1 0 0,0-1-1 0 0,0 1 0 0 0,-2 19 811 0 0,2-18-712 0 0,-10 55 497 0 0,9-50-608 0 0,0 1 0 0 0,1 0 0 0 0,0 0 0 0 0,0-1 0 0 0,2 13 0 0 0,1 12 0 0 0,4 361 0 0 0,2-224-858 0 0,-1 36-276 0 0,-7-117 1021 0 0,-6 150-704 0 0,-3 45 51 0 0,5-60 414 0 0,0-149 352 0 0,1-21 0 0 0,-14 91 0 0 0,9-103 279 0 0,6-26-3 0 0,-2 0 1 0 0,0-1-1 0 0,-8 24 0 0 0,3-14 42 0 0,-11 21-28 0 0,17-42-231 0 0,0 0 0 0 0,0 1 0 0 0,0-1 0 0 0,1 1 0 0 0,0-1 0 0 0,-1 1-1 0 0,0 7 1 0 0,-3 4 401 0 0,4-13 49 0 0,-1 1-288 0 0,1-1-203 0 0,0-1 0 0 0,0 1-1 0 0,0-1 1 0 0,-1 0-1 0 0,1 1 1 0 0,0-1 0 0 0,-1 0-1 0 0,1 0 1 0 0,0 0-1 0 0,-1 0 1 0 0,1 0-1 0 0,-1 0 1 0 0,0 0 0 0 0,1 0-1 0 0,-1-1 1 0 0,0 1-1 0 0,1-1 1 0 0,-1 1 0 0 0,0-1-1 0 0,0 0 1 0 0,-3 1-1 0 0,-3-1-17 0 0,0-1 0 0 0,0 1 0 0 0,-13-4 0 0 0,-5 1 0 0 0,-5 2 0 0 0,18 0 0 0 0,0 0 0 0 0,-20 3 0 0 0,-13 2 0 0 0,-58-2 0 0 0,32-2 0 0 0,11-1 0 0 0,-101-17 0 0 0,-11 0 0 0 0,111 15 0 0 0,1 3 0 0 0,-1 3 0 0 0,-118 22 0 0 0,-107 30 0 0 0,36-7 0 0 0,13-4-996 0 0,-375 19 0 0 0,210-19 37 0 0,5 26-119 0 0,363-64 1067 0 0,-87 12 509 0 0,0-5 0 0 0,-1-6 0 0 0,-226-15 0 0 0,-279-10-498 0 0,409 28 59 0 0,-399 27 172 0 0,609-36-311 0 0,5-1 183 0 0,-1 1-1 0 0,1-1 1 0 0,-1 1 0 0 0,1 0-1 0 0,0 0 1 0 0,0 0 0 0 0,-1 1-1 0 0,1-1 1 0 0,0 1-1 0 0,0 0 1 0 0,0 0 0 0 0,1 1-1 0 0,-5 2 1 0 0,6-4-524 0 0,-4 2 635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5:00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63 6447 0 0,'0'0'696'0'0,"0"-9"-696"0"0,-2-3 0 0 0,4 0 0 0 0,3 1 0 0 0,-1 3-1896 0 0,1-3-400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5:01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1 6447 0 0,'0'0'4840'0'0,"-9"13"-2944"0"0,6-8-1657 0 0,0 0-1 0 0,0 0 0 0 0,0 0 0 0 0,0 0 0 0 0,-1-1 1 0 0,0 1-1 0 0,0-1 0 0 0,-6 6 0 0 0,4-4-238 0 0,-1 1 0 0 0,-2 0 0 0 0,2 0 0 0 0,-8 7 1440 0 0,14-13-997 0 0,-5 6-294 0 0,4-5-148 0 0,1 0 0 0 0,-1-1 0 0 0,1 1 0 0 0,0 0 0 0 0,-1 0 0 0 0,1 0 0 0 0,0 0 0 0 0,0 0-1 0 0,0 1 1 0 0,1-1 0 0 0,-1 0 0 0 0,0 0 0 0 0,1 1 0 0 0,0-1 0 0 0,-1 0 0 0 0,1 4 0 0 0,0-6-1 0 0,0 8 0 0 0,0 0 0 0 0,1 0 0 0 0,-1 1 0 0 0,2-1 0 0 0,-1 0 0 0 0,1 0 0 0 0,6 14 0 0 0,47 132 0 0 0,-5-3 0 0 0,-34-109-17 0 0,11 57 0 0 0,-6-22-350 0 0,6 30-945 0 0,20 171 0 0 0,-11-52 313 0 0,22 57 983 0 0,33 155 16 0 0,-51-199-442 0 0,-36-157-627 0 0,-2-17 548 0 0,-1-33 517 0 0,-1 0 0 0 0,-2 1 0 0 0,-12 62 0 0 0,13-90 10 0 0,0 0 0 0 0,0 0 0 0 0,-1 0 0 0 0,0 0-1 0 0,1 0 1 0 0,-2 0 0 0 0,1-1 0 0 0,0 1 0 0 0,-1-1 0 0 0,-5 7-1 0 0,7-10-180 0 0,-6 7 831 0 0,3-6-3255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5:03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0 322 8287 0 0,'0'0'1340'0'0,"1"-2"-1224"0"0,0 1 0 0 0,0 0 0 0 0,0 0 0 0 0,-1 0 0 0 0,1 1 0 0 0,0-1 0 0 0,1 0 0 0 0,-1 0 0 0 0,0 0 0 0 0,0 1 0 0 0,0-1 0 0 0,2 0 0 0 0,170-48 3911 0 0,-128 38-3994 0 0,1 1 0 0 0,0 2 0 0 0,0 2 0 0 0,71 1 0 0 0,81 5-33 0 0,-34-1 0 0 0,-93-1 0 0 0,236-28 0 0 0,-168 11 0 0 0,4 3 0 0 0,324-41 0 0 0,-246 32 1024 0 0,352 4 0 0 0,-448 24-1024 0 0,571-12 0 0 0,-632 4 52 0 0,485-34-192 0 0,1 47 1159 0 0,-253 31-1256 0 0,-77-7-401 0 0,-97-25 638 0 0,18 4 0 0 0,-110-3-5 0 0,-21 0 140 0 0,-5-3 137 0 0,-4-4-97 0 0,1 1 0 0 0,0-1-1 0 0,-1 1 1 0 0,1 0 0 0 0,-1-1 0 0 0,1 1 0 0 0,-1 0 0 0 0,0 0 0 0 0,2 4 0 0 0,-2-2-406 0 0,0 0 0 0 0,0 1 1 0 0,0-1-1 0 0,0 0 0 0 0,-1 0 0 0 0,0 6 0 0 0,2 13-240 0 0,-1-21 809 0 0,-6 18 1087 0 0,3-2-1370 0 0,1 0 0 0 0,3 26 0 0 0,0-29-55 0 0,0 1 0 0 0,-2 15 0 0 0,0-19 0 0 0,0 1 0 0 0,1-1 0 0 0,1 0 0 0 0,4 19 0 0 0,20 66-202 0 0,-4 1 0 0 0,16 180 0 0 0,-23-132 843 0 0,6 112-676 0 0,-13-37-1349 0 0,-5-153 882 0 0,-3 66 396 0 0,2 124 106 0 0,3-102 0 0 0,-3-110-682 0 0,2 1-1 0 0,19 85 0 0 0,-2-32 683 0 0,-19-91 0 0 0,-2-5 0 0 0,-3 5 0 0 0,3-7 0 0 0,-1 1 0 0 0,0-1 0 0 0,0 1 0 0 0,-1-1 0 0 0,1 1 0 0 0,0-1 0 0 0,-1 0 0 0 0,1 0 0 0 0,-1 0 0 0 0,0 0 0 0 0,0 0 0 0 0,0 0 0 0 0,0 0 0 0 0,0 0 0 0 0,0-1 0 0 0,0 1 0 0 0,-1-1 0 0 0,1 1 0 0 0,0-1 0 0 0,-5 1 0 0 0,6-1 0 0 0,-13 5 516 0 0,-1 1 0 0 0,1-2 0 0 0,-19 5 0 0 0,-14 5-588 0 0,17-5 72 0 0,1-2 0 0 0,-2 0 0 0 0,-51 4 0 0 0,25-3 0 0 0,-219 18 0 0 0,151-18 0 0 0,-13 1 0 0 0,-143 16 0 0 0,-330 56-555 0 0,363-51-866 0 0,-170 27 1405 0 0,161-8 16 0 0,18-2 0 0 0,-481 16 0 0 0,311-24 0 0 0,235-21 0 0 0,-605 36 0 0 0,760-54 0 0 0,-232 31 0 0 0,64-6 0 0 0,158-24 0 0 0,24-2 0 0 0,-20 4 0 0 0,15-2-72 0 0,8-1-298 0 0,45 1-1236 0 0,-21-4 1900 0 0,1 0 0 0 0,-1-2 0 0 0,0 0-1 0 0,30-11 1 0 0,18-4 229 0 0,23-7-523 0 0,-26 6 0 0 0,93-26 0 0 0,6-2 0 0 0,41 3 0 0 0,-74 10 0 0 0,-8 1 0 0 0,352-46 0 0 0,-209 38 0 0 0,594-59 2048 0 0,-503 93-2048 0 0,0 21 0 0 0,88 1 0 0 0,-302-14 0 0 0,745-14 0 0 0,-532-31 1158 0 0,-114 9-2260 0 0,-218 34 1693 0 0,36 3-1 0 0,-21 0 157 0 0,-40-1-1084 0 0,7 0 722 0 0,-8 0-384 0 0,1-1-1 0 0,-1 1 1 0 0,0 0-1 0 0,0 0 1 0 0,1 0-1 0 0,-1-1 1 0 0,0 1-1 0 0,0 0 1 0 0,0 0 0 0 0,0-1-1 0 0,0 1 1 0 0,1 0-1 0 0,-1-1 1 0 0,0 1-1 0 0,0 0 1 0 0,0-1-1 0 0,0 1 1 0 0,0 0-1 0 0,0 0 1 0 0,0-1-1 0 0,0 1 1 0 0,0 0-1 0 0,0-1 1 0 0,0 1 0 0 0,0 0-1 0 0,0-1 1 0 0,0 1-1 0 0,-1 0 1 0 0,1-1-1 0 0,0 1 1 0 0,0 0-1 0 0,0-1 1 0 0,-4-15-4 0 0,3 14 4 0 0,-14-105-1385 0 0,-14-5 1055 0 0,-50-120-1 0 0,-27-99 381 0 0,89 265-51 0 0,6 27 0 0 0,-7-56 0 0 0,2-55 0 0 0,-20-150-72 0 0,32 278-107 0 0,0 1-1 0 0,-2 0 0 0 0,0 0 1 0 0,-1 0-1 0 0,-1 0 0 0 0,-1 1 1 0 0,-1 1-1 0 0,-1 0 1 0 0,0 0-1 0 0,-18-21 0 0 0,7 14 180 0 0,-64-79 0 0 0,73 87 0 0 0,1 0 0 0 0,1-1 0 0 0,1 0 0 0 0,-9-24 0 0 0,15 30 0 0 0,1-1 0 0 0,0 0 0 0 0,1 0 0 0 0,1-1 0 0 0,1-26 0 0 0,0 33 0 0 0,2-29-43 0 0,7-43-1 0 0,-3 29-1309 0 0,-5 48 1282 0 0,-4-22-487 0 0,2 19 507 0 0,1 5-319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7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0 8287 0 0,'-19'1'890'0'0,"3"2"-874"0"0,-6 0-18 0 0,17-3 2 0 0,0 1 0 0 0,0 0 0 0 0,0 0 0 0 0,0 1 0 0 0,0-1 0 0 0,0 1 0 0 0,0 1 0 0 0,0-1 0 0 0,1 0 0 0 0,-1 1 0 0 0,1 0 0 0 0,-7 6 0 0 0,3 4 276 0 0,0 1 0 0 0,2-1 0 0 0,0 1 0 0 0,0 1 0 0 0,1-1 0 0 0,1 1-1 0 0,-4 28 1 0 0,0-7 485 0 0,-1 11 196 0 0,3 0 0 0 0,-2 75 0 0 0,6-68-660 0 0,5 119 980 0 0,1-49-506 0 0,-4-109-775 0 0,-1-8-5 0 0,1-1 1 0 0,0 1-1 0 0,1-1 1 0 0,-1 0-1 0 0,1 1 1 0 0,2 8-1 0 0,-2-14-328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5:12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0 115 6447 0 0,'0'0'5227'0'0,"9"8"-4230"0"0,-5-6-940 0 0,-1 0 0 0 0,0 0-1 0 0,1-1 1 0 0,-1 1-1 0 0,0-1 1 0 0,1 1 0 0 0,0-1-1 0 0,-1-1 1 0 0,8 2-1 0 0,15 3-14 0 0,-2 1-42 0 0,0 0 0 0 0,33 14 0 0 0,-53-17 0 0 0,21 6 0 0 0,-13-7 0 0 0,0 0 0 0 0,1 0 0 0 0,-1-1 0 0 0,1-1 0 0 0,16-1 0 0 0,63-11 0 0 0,-53 6 0 0 0,155-16 0 0 0,-106 15 0 0 0,-46 5 0 0 0,80-15 0 0 0,55-21 222 0 0,-168 38-373 0 0,-7 1 150 0 0,0-1 0 0 0,0 1 0 0 0,0 0 0 0 0,0-1-1 0 0,0 1 1 0 0,0-1 0 0 0,0 1 0 0 0,0-1 0 0 0,0 0 0 0 0,0 0 0 0 0,0 0-1 0 0,4 0 1 0 0,3 0 1 0 0,32 7 0 0 0,8 0 0 0 0,26-3 0 0 0,-37 2 0 0 0,-29-3 0 0 0,1-2 0 0 0,0 1 0 0 0,-1-1 0 0 0,13 0 0 0 0,27 1 844 0 0,1 1-130 0 0,-46-3-897 0 0,0 0 1 0 0,0 0 0 0 0,0 0 0 0 0,0 1 0 0 0,0 0-1 0 0,4 1 1 0 0,14 2 335 0 0,-16-4-104 0 0,21 0 454 0 0,0-1-1 0 0,31-5 1 0 0,-41 5-503 0 0,-1 0 0 0 0,1 1 0 0 0,20 2 0 0 0,-23-2 0 0 0,35 7 0 0 0,-41-7 0 0 0,0 0 0 0 0,-1 0 0 0 0,15-3 0 0 0,20-1 0 0 0,-34 4 0 0 0,-1 1 0 0 0,0-1 0 0 0,1-1 0 0 0,12-2 0 0 0,2 1 0 0 0,31-4 0 0 0,-43 4 0 0 0,0 0 0 0 0,-1 1 0 0 0,1 0 0 0 0,0 1 0 0 0,12 1 0 0 0,23 2 0 0 0,0-2 0 0 0,-1-2 0 0 0,53-8 0 0 0,-9 2 0 0 0,-53 3 0 0 0,59-15 0 0 0,-64 12 0 0 0,-1 1 0 0 0,1 1 0 0 0,39-1 0 0 0,122-4 0 0 0,-139 6 0 0 0,36-7 0 0 0,-51 6 0 0 0,76-1 0 0 0,71 11 0 0 0,-72 5 0 0 0,72 8 0 0 0,-38-19 0 0 0,-63-2 0 0 0,-47 2 512 0 0,8 2 416 0 0,-21 0-756 0 0,-1 0-1 0 0,38-4 1 0 0,16 0-1463 0 0,135-5 2178 0 0,-196 7-555 0 0,205-24-167 0 0,-187 23-165 0 0,1 1 0 0 0,0 1 0 0 0,46 7 0 0 0,38 1 0 0 0,-33-4 0 0 0,-53-2 0 0 0,0 0 0 0 0,53-6 0 0 0,-60 2 0 0 0,31 1 0 0 0,-6 0 0 0 0,-31 2 0 0 0,-1 0 0 0 0,34 7 0 0 0,-31-5 0 0 0,39 3 0 0 0,-34-7 75 0 0,0-2 0 0 0,51-12 0 0 0,-65 12 143 0 0,76-11-605 0 0,-63 11 451 0 0,-23 2 274 0 0,15-1 915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5:16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21 6447 0 0,'0'0'586'0'0,"-18"5"6588"0"0,23-3-7054 0 0,-1 0-1 0 0,1-1 1 0 0,-1 0-1 0 0,1 0 0 0 0,0 0 1 0 0,0 0-1 0 0,-1-1 1 0 0,1 0-1 0 0,8 0 0 0 0,48-9 20 0 0,-29 4 579 0 0,94-12 399 0 0,-113 15-1123 0 0,0 1-1 0 0,0 0 1 0 0,0 1 0 0 0,-1 1-1 0 0,1 0 1 0 0,0 1-1 0 0,0 0 1 0 0,-1 1 0 0 0,16 5-1 0 0,-27-8-330 0 0,13 3-1238 0 0,-21 1 1573 0 0,-1 0 0 0 0,0 0 0 0 0,0-1-1 0 0,0 0 1 0 0,-1 0 0 0 0,1-1 0 0 0,-15 2 0 0 0,-67 3 5 0 0,61-5-5 0 0,-111 6 2 0 0,22-1 0 0 0,103-4-6 0 0,6-4 64 0 0,6 1 1274 0 0,21 2-724 0 0,57-12-608 0 0,1 2 0 0 0,-1 4 0 0 0,2 3 0 0 0,119 14 0 0 0,-126-5 0 0 0,-70-6 0 0 0,-7 2 0 0 0,-7 2 0 0 0,-33 2-597 0 0,-88 3 0 0 0,-26 4-201 0 0,151-13 798 0 0,-1 0 0 0 0,0 1 0 0 0,1-1 0 0 0,-19 9 0 0 0,22-6 1 0 0,9-2-3 0 0,6-1 67 0 0,2-2 211 0 0,0 0-1 0 0,-1 0 1 0 0,1-1-1 0 0,0 0 1 0 0,0 0 0 0 0,17-6-1 0 0,16-2-276 0 0,-27 7 1 0 0,20-4 0 0 0,1 2 0 0 0,41 2 0 0 0,-44 2-73 0 0,-19 0-277 0 0,-1 0-1 0 0,1 1 0 0 0,-1 0 0 0 0,29 8 1 0 0,-32-4 241 0 0,-8 1-634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5:33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8287 0 0,'12'2'-156'0'0,"0"-1"-1"0"0,0-1 0 0 0,-1 0 0 0 0,1-1 1 0 0,0 0-1 0 0,14-3 0 0 0,-2 0 158 0 0,7 2 582 0 0,38 1-1 0 0,12 0 245 0 0,-24-2-422 0 0,-20 1 417 0 0,71-11-1 0 0,97-39-2853 0 0,-201 51 2072 0 0,62-17 1787 0 0,-64 18-731 0 0,-5 0-587 0 0,-128 38 120 0 0,48-12-714 0 0,-96 16-1119 0 0,43-12 480 0 0,101-25 724 0 0,24-4 0 0 0,0 0 0 0 0,1 1 0 0 0,-1 0 0 0 0,1 1 0 0 0,-13 5 0 0 0,7-1 0 0 0,6 1 0 0 0,10-8 0 0 0,0 0 0 0 0,0 1 0 0 0,-1-1 0 0 0,1 0 0 0 0,0 0 0 0 0,0 0 0 0 0,0 1 0 0 0,0-1 0 0 0,0 0 0 0 0,0 0 0 0 0,0 1 0 0 0,0-1 0 0 0,-1 0 0 0 0,1 0 0 0 0,0 1 0 0 0,0-1 0 0 0,0 0 0 0 0,0 1 0 0 0,0-1 0 0 0,0 0 0 0 0,0 0 0 0 0,1 1 0 0 0,-1-1 0 0 0,0 0 0 0 0,0 0 0 0 0,0 1 0 0 0,0-1 0 0 0,0 0 0 0 0,0 0 0 0 0,0 0 0 0 0,1 1 0 0 0,-1-1 0 0 0,0 0 0 0 0,0 1 0 0 0,3 1 38 0 0,0 0 0 0 0,0-1-1 0 0,0 1 1 0 0,0 0-1 0 0,1-1 1 0 0,-1 0 0 0 0,0 1-1 0 0,1-1 1 0 0,-1-1-1 0 0,1 1 1 0 0,-1 0 0 0 0,1-1-1 0 0,-1 0 1 0 0,7 0-1 0 0,6-1 373 0 0,31-4 0 0 0,-15 0 86 0 0,71-16 1056 0 0,-18 4-1074 0 0,-20 5-348 0 0,-36 6-130 0 0,86-24 0 0 0,-69 16 0 0 0,-24 8 0 0 0,29-12 0 0 0,9-2 0 0 0,-69 19 0 0 0,-1 0 0 0 0,1 1 0 0 0,0 0 0 0 0,-14 3 0 0 0,-24 11 0 0 0,-44 11 0 0 0,75-20-230 0 0,1 0-1 0 0,-1 0 0 0 0,1 2 1 0 0,0 0-1 0 0,-26 16 0 0 0,39-21-211 0 0,1-1 292 0 0,-5 7 134 0 0,4 2 16 0 0,3-8-246 0 0,0 0 0 0 0,0 0 0 0 0,0-1 0 0 0,1 1 0 0 0,-1 0 0 0 0,0-1 0 0 0,0 1 0 0 0,1-1 0 0 0,-1 1 0 0 0,1-1 0 0 0,0 0 0 0 0,-1 1 0 0 0,1-1 0 0 0,3 1 0 0 0,8 5-3904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5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13823 0 0,'0'0'1496'0'0,"-7"5"-1496"0"0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2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8287 0 0,'-5'26'904'0'0,"3"-9"-676"0"0,0 0 1 0 0,1 0-1 0 0,0 0 0 0 0,4 30 0 0 0,0 11 655 0 0,10 181-866 0 0,-3-100-18 0 0,21 330 1 0 0,-11-219 1332 0 0,-5-84-616 0 0,-1 152 451 0 0,-3-53-286 0 0,12 121 559 0 0,-4-97-832 0 0,-12-198-608 0 0,14 210 0 0 0,-9-204 0 0 0,-2-14 0 0 0,1 115 69 0 0,9 94 1894 0 0,-7-136-1945 0 0,10 87-20 0 0,6 20 2 0 0,-13-98 0 0 0,3 37 0 0 0,24 265 0 0 0,-21-255-204 0 0,1 26-1584 0 0,-21-205 1923 0 0,-1 27 1114 0 0,-1-30-887 0 0,1-21-647 0 0,-1 0 1 0 0,0 0-1 0 0,-3 14 0 0 0,-9 76-322 0 0,11-90 607 0 0,2-2-72 0 0,-1-5-298 0 0,-6-17-1236 0 0,-12-22-2647 0 0,7 12-534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3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10135 0 0,'0'0'919'0'0,"-4"10"-742"0"0,-3 2-76 0 0,-12 23 1081 0 0,-19 49-1 0 0,16-35-854 0 0,-1-1-1 0 0,-2-1 0 0 0,-3-2 1 0 0,-33 44-1 0 0,44-65-209 0 0,12-16-276 0 0,0 0 0 0 0,-1 0 0 0 0,0 0 0 0 0,-11 10 0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0,'16'19'448'0'0,"-7"-11"96"0"0,3 3-440 0 0,2 4-104 0 0,1 3 0 0 0,3 4 0 0 0,-3 1 432 0 0,2 1 64 0 0,3 0 16 0 0,0-1 0 0 0,-1-1-416 0 0,-3-3-96 0 0,0-2 0 0 0,-3 1-3528 0 0,1-4-728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9:3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91 4607 0 0,'-3'-11'200'0'0,"3"4"48"0"0,7-5-248 0 0,1 2 0 0 0,-3-4 0 0 0,2-2 0 0 0,2 4-1312 0 0,3 4-320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9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4335 35 6447 0 0,'0'0'586'0'0,"0"-2"-486"0"0,2-6-90 0 0,2-1-10 0 0,2-7 7067 0 0,-5 27-5966 0 0,-10 16-1085 0 0,-3 14-16 0 0,7-31 0 0 0,3-6 0 0 0,-1 0 0 0 0,1 0 0 0 0,0 0 0 0 0,1 0 0 0 0,-1 1 0 0 0,-1 5 0 0 0,-14 38 0 0 0,-55 152 0 0 0,63-172 0 0 0,-1-1 0 0 0,-1 0 0 0 0,-18 30 0 0 0,-7 18 0 0 0,20-39 0 0 0,5-7 0 0 0,-50 83 0 0 0,-25 55 0 0 0,10-7 72 0 0,31-61 2006 0 0,-15 52-3737 0 0,25-69 3238 0 0,15-38-1601 0 0,15-32 22 0 0,-49 127 0 0 0,32-88 0 0 0,-1 4 0 0 0,19-42 0 0 0,-1 0 0 0 0,-12 20 0 0 0,11-21 0 0 0,0 0 0 0 0,-8 23 0 0 0,12-28 0 0 0,-2 0 0 0 0,1 0 0 0 0,-1 0 0 0 0,-4 7 0 0 0,-9 15 0 0 0,6-9-11 0 0,-4 13 465 0 0,-13 12 1135 0 0,19-28-1571 0 0,-1 3-20 0 0,-4 16 2 0 0,12-31 0 0 0,0 0 0 0 0,-1-1 0 0 0,0 0 0 0 0,1 1 0 0 0,-6 4 0 0 0,-9 18 0 0 0,-1 7 0 0 0,13-25 0 0 0,0 1 0 0 0,0 0 0 0 0,-6 20 0 0 0,6-17 0 0 0,-1 0 0 0 0,0 0 0 0 0,0-1 0 0 0,-2 0 0 0 0,-11 16 0 0 0,1-2 0 0 0,-8 15 0 0 0,1 2 0 0 0,1 0 0 0 0,-29 80 0 0 0,49-113 0 0 0,-1 0 0 0 0,0 0 0 0 0,-8 12 0 0 0,-9 18 0 0 0,-74 153 0 0 0,91-178 0 0 0,-5 4 0 0 0,-13 26 0 0 0,17-35 0 0 0,0 1 0 0 0,-7 23 0 0 0,-3 2 0 0 0,5-16 0 0 0,-10 15 0 0 0,19-32 0 0 0,0 0 0 0 0,1 1 0 0 0,-1-1 0 0 0,1 0 0 0 0,-1 1 0 0 0,0 5 0 0 0,-8 17 0 0 0,6-20 0 0 0,-14 26 0 0 0,-25 58 0 0 0,17-43 0 0 0,13-19 0 0 0,-30 47 0 0 0,21-38 0 0 0,3-9 96 0 0,13-19 388 0 0,0-1 0 0 0,1 1 0 0 0,-8 19 0 0 0,9-20-480 0 0,0 0 0 0 0,-1 0 0 0 0,-7 11 1 0 0,-4 7-6 0 0,-9 15 1 0 0,15-25 0 0 0,0 1 0 0 0,-10 25 0 0 0,-21 36 0 0 0,18-42 0 0 0,19-27 0 0 0,0-1 0 0 0,0 1 0 0 0,-1-1 0 0 0,0-1 0 0 0,-7 9 0 0 0,5-7 0 0 0,1 0 0 0 0,-10 18 0 0 0,-11 18 0 0 0,-38 51 0 0 0,6-24 0 0 0,37-35 0 0 0,-31 57 0 0 0,35-64 0 0 0,14-21 0 0 0,-1 0 0 0 0,-11 15 0 0 0,-9 18 0 0 0,22-37 0 0 0,-1 0 0 0 0,0 0 0 0 0,1 1 0 0 0,-5 11 0 0 0,-8 14 0 0 0,15-30 0 0 0,-6 8 0 0 0,1 0 0 0 0,1 0 0 0 0,-1 0 0 0 0,1 1 0 0 0,-3 10 0 0 0,6-15 0 0 0,0-1 0 0 0,0 1 0 0 0,-1-1 0 0 0,1 0 0 0 0,-6 7 0 0 0,-8 12 0 0 0,7-7 0 0 0,-1 1 0 0 0,-23 26 0 0 0,32-42 0 0 0,-12 27 0 0 0,-59 60 0 0 0,60-73 0 0 0,1 0 0 0 0,1 1 0 0 0,-14 27 0 0 0,-2 4 0 0 0,-10 15 0 0 0,-37 92 0 0 0,44-83 0 0 0,-22 51 0 0 0,26-72 0 0 0,-36 52 0 0 0,-36 58 0 0 0,13-34 0 0 0,-5 11 0 0 0,38-57 0 0 0,-28 60 0 0 0,28-46 0 0 0,-5 14 0 0 0,22-40 0 0 0,-65 138 0 0 0,50-106 0 0 0,25-45-202 0 0,-3-2 0 0 0,-52 79 0 0 0,62-105 686 0 0,-23 31-362 0 0,9-11-122 0 0,9-12 0 0 0,-115 183 0 0 0,37-55 0 0 0,1 5 0 0 0,11-24 72 0 0,64-100-89 0 0,-11 17 18 0 0,3 9-1 0 0,28-64 224 0 0,1 0-1 0 0,-1 0 1 0 0,1 1-1 0 0,1-1 1 0 0,-4 13-1 0 0,-2 5-1398 0 0,-1 2 1002 0 0,7-17 175 0 0,-1 0-1 0 0,-1-1 1 0 0,-7 17 0 0 0,7-18 289 0 0,1 0-1 0 0,1 0 1 0 0,-1 1-1 0 0,-1 9 1 0 0,2-8 248 0 0,1-4-603 0 0,-1-1-451 0 0,3 6-954 0 0,-1-9 1083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0:0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64 13823 0 0,'0'0'1247'0'0,"0"-1"-1023"0"0,-2-4-125 0 0,-10-9 4254 0 0,6 7-4450 0 0,1 0 1 0 0,-1 0-1 0 0,-7-15 0 0 0,12 21-240 0 0,-19 31 722 0 0,18-26-369 0 0,6 1-16 0 0,11 14 143 0 0,-14-18-228 0 0,0 0-1 0 0,-1-1 1 0 0,1 1-1 0 0,0 0 1 0 0,-1 0 0 0 0,1 0-1 0 0,-1 0 1 0 0,0 0-1 0 0,1 0 1 0 0,-1-1 0 0 0,0 1-1 0 0,1 0 1 0 0,-1 0 0 0 0,0 0-1 0 0,0 0 1 0 0,0 0-1 0 0,0 0 1 0 0,0 0 0 0 0,0 0-1 0 0,0 0 1 0 0,0 0-1 0 0,0 0 1 0 0,-1 0 0 0 0,0 2-1 0 0,-1 0 136 0 0,-1 0 1 0 0,0-1-1 0 0,-1 1 0 0 0,1-1 0 0 0,0 0 0 0 0,-1 0 0 0 0,-5 3 1 0 0,6-4 145 0 0,1-1-119 0 0,1 0 1 0 0,0 1-1 0 0,-1-1 0 0 0,1 0 1 0 0,-1 0-1 0 0,1 0 1 0 0,0 0-1 0 0,-1 0 1 0 0,1-1-1 0 0,-1 1 1 0 0,1 0-1 0 0,0-1 1 0 0,-1 1-1 0 0,1-1 1 0 0,0 1-1 0 0,0-1 1 0 0,-3-1-1 0 0,-3-3-141 0 0,7 5 32 0 0,0 0 1 0 0,0 0-1 0 0,-1 0 0 0 0,1-1 0 0 0,0 1 1 0 0,0 0-1 0 0,0 0 0 0 0,-1-1 0 0 0,1 1 0 0 0,0 0 1 0 0,0-1-1 0 0,0 1 0 0 0,0 0 0 0 0,0-1 1 0 0,0 1-1 0 0,0 0 0 0 0,0 0 0 0 0,0-1 1 0 0,0 1-1 0 0,0 0 0 0 0,0-1 0 0 0,0 1 0 0 0,0 0 1 0 0,0-1-1 0 0,0 1 0 0 0,0 0 0 0 0,0-1 1 0 0,0 1-1 0 0,0 0 0 0 0,0-1 0 0 0,1 1 1 0 0,-1 0-1 0 0,0 0 0 0 0,0-1 0 0 0,0 1 0 0 0,1 0 1 0 0,-1 0-1 0 0,0-1 0 0 0,0 1 0 0 0,0 0 1 0 0,1 0-1 0 0,-1 0 0 0 0,0-1 0 0 0,1 1 1 0 0,-1 0-1 0 0,0 0 0 0 0,1 0 0 0 0,0-1 1 0 0,1 0 0 0 0,-1 0 0 0 0,1 1 0 0 0,0-1 0 0 0,-1 1 0 0 0,1-1 0 0 0,-1 1 0 0 0,1 0 0 0 0,0-1 0 0 0,-1 1 0 0 0,1 0 0 0 0,3 0 0 0 0,-3 0 31 0 0,0 1 0 0 0,-1-1 0 0 0,1 0 0 0 0,0 1 0 0 0,-1-1 0 0 0,1 1 0 0 0,-1 0 0 0 0,1 0 0 0 0,0-1 0 0 0,-1 1 0 0 0,0 0 0 0 0,1 0 0 0 0,1 2 0 0 0,0 0 0 0 0,1 1 0 0 0,-1 0 0 0 0,0 0 0 0 0,0 0 0 0 0,3 7 0 0 0,3 12 1827 0 0,-12-34-1662 0 0,-2-4-165 0 0,-1-14 0 0 0,6 29 0 0 0,0 0 0 0 0,0 0 0 0 0,0 0 0 0 0,0 0 0 0 0,0 0 0 0 0,0 0 0 0 0,0 1 0 0 0,0-1 0 0 0,0 0 0 0 0,0 0 0 0 0,0 0 0 0 0,0 0 0 0 0,0 0 0 0 0,0 0 0 0 0,0 0 0 0 0,0 0 0 0 0,0 0 0 0 0,0 0 0 0 0,0 0 0 0 0,0 0 0 0 0,0 0 0 0 0,0 0 0 0 0,-1 0 0 0 0,1 1 0 0 0,0-1 0 0 0,0 0 0 0 0,0 0 0 0 0,0 0 0 0 0,0 0 0 0 0,0 0 0 0 0,0 0 0 0 0,0 0 0 0 0,0 0 0 0 0,0 0 0 0 0,0 0 0 0 0,0 0 0 0 0,0 0 0 0 0,-1 0 0 0 0,1 0 0 0 0,0 0 0 0 0,0 0 0 0 0,0 0 0 0 0,0 0 0 0 0,0 0 0 0 0,0 0 0 0 0,0 0 0 0 0,0 0 0 0 0,0 0 0 0 0,0 0 0 0 0,0 0 0 0 0,0 0 0 0 0,0 0 0 0 0,-1-1 0 0 0,1 1 0 0 0,0 0 0 0 0,0 0 0 0 0,0 0 0 0 0,0 0 0 0 0,0 0 0 0 0,0 0 0 0 0,0 0 0 0 0,1-2 0 0 0,5-11 0 0 0,-2-1-64 0 0,-3 12-273 0 0,0 2-766 0 0,0 1 1121 0 0,-1-1 0 0 0,1 0 0 0 0,-1 0-1 0 0,1 0 1 0 0,-1 0 0 0 0,0 1 0 0 0,1-1-1 0 0,-1 0 1 0 0,1 0 0 0 0,-1 1 0 0 0,0-1 0 0 0,1 0-1 0 0,-1 1 1 0 0,0-1 0 0 0,1 0 0 0 0,-1 1-1 0 0,0-1 1 0 0,1 1 0 0 0,-1-1 0 0 0,0 0-1 0 0,0 1 1 0 0,0-1 0 0 0,1 1 0 0 0,-1-1 0 0 0,0 1-1 0 0,0-1 1 0 0,0 1 0 0 0,0-1 0 0 0,0 1-1 0 0,0 5-387 0 0,0-7-115 0 0,12 6 2078 0 0,-14-2-3318 0 0,-1-1 1594 0 0,0 1 0 0 0,0-1-1 0 0,0 0 1 0 0,0 1 0 0 0,-1-1-1 0 0,-5 2 1 0 0,1 0-1060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7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0 370 11975 0 0,'9'2'1083'0'0,"32"10"184"0"0,86 13 0 0 0,-54-20-5744 0 0,-58-5-295 0 0</inkml:trace>
  <inkml:trace contextRef="#ctx0" brushRef="#br0" timeOffset="1">738 0 13823 0 0,'159'7'1496'0'0,"-124"-7"-1136"0"0,71-3 1320 0 0,-97 1-1111 0 0,-6 1-1648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0:3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10135 0 0,'0'0'1096'0'0,"-6"4"-1968"0"0,-1 6-5464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4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3 526 6447 0 0,'0'0'2128'0'0,"-3"0"512"0"0,74 16-2624 0 0,-10-8 689 0 0,0-2 0 0 0,101-2 0 0 0,-127-4-329 0 0,184-5 1229 0 0,387-31-1605 0 0,-4-49 0 0 0,-351 55 0 0 0,62-2 0 0 0,-153 18 0 0 0,494-17 0 0 0,-477 41 0 0 0,173-4 0 0 0,39 0 0 0 0,-233-2 0 0 0,12 1 0 0 0,-94-4 0 0 0,35-2 0 0 0,530-76 0 0 0,-426 52 0 0 0,-90 15 0 0 0,-44 4 0 0 0,3 1 0 0 0,31-3 0 0 0,-42 1 0 0 0,19-2 0 0 0,145-14 0 0 0,-152 18 0 0 0,93-18 0 0 0,28-5 0 0 0,-11 3 0 0 0,437-40 260 0 0,-415 52-62 0 0,331 9 1369 0 0,-537 4-1544 0 0,211-1-23 0 0,-142-4 0 0 0,-63 5 0 0 0,-3 1 0 0 0,1-1 0 0 0,0 0 0 0 0,13-2 0 0 0,-22 0 12 0 0,25 1-2881 0 0,-23-3 1433 0 0,5-6-6559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4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8287 0 0,'1'11'756'0'0,"-1"-3"-472"0"0,1 0-1 0 0,1 0 1 0 0,0 0-1 0 0,0-1 0 0 0,0 1 1 0 0,1-1-1 0 0,0 1 1 0 0,1-1-1 0 0,-1 0 0 0 0,1 0 1 0 0,1 0-1 0 0,-1-1 1 0 0,1 0-1 0 0,1 0 0 0 0,-1 0 1 0 0,1 0-1 0 0,0-1 0 0 0,0 0 1 0 0,12 8-1 0 0,6 2-157 0 0,62 43 1590 0 0,-77-51-1613 0 0,-2 0-1 0 0,1 0 1 0 0,-1 0 0 0 0,0 1 0 0 0,-1 0 0 0 0,0 0-1 0 0,9 17 1 0 0,-4-10 13 0 0,-10-13-188 0 0,0-1 0 0 0,0 0 0 0 0,0 0 0 0 0,0 1 0 0 0,0-1-1 0 0,0 1 1 0 0,0-1 0 0 0,0 1 0 0 0,-1-1 0 0 0,1 1 0 0 0,0 0 0 0 0,-1-1-1 0 0,0 1 1 0 0,1 0 0 0 0,-1-1 0 0 0,0 1 0 0 0,0 0 0 0 0,0-1 0 0 0,0 1 0 0 0,0 0-1 0 0,0 0 1 0 0,0-1 0 0 0,-1 1 0 0 0,1 0 0 0 0,0-1 0 0 0,-1 1 0 0 0,0-1-1 0 0,-1 4 1 0 0,-2 3 60 0 0,2-2 12 0 0,-1 0-1 0 0,-1 0 1 0 0,1 0-1 0 0,-1-1 0 0 0,0 1 1 0 0,-5 5-1 0 0,-98 96 1 0 0,49-57-343 0 0,-68 45 0 0 0,83-66-3224 0 0,3 2-1220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9:2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0,'0'0'696'0'0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9:2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10135 0 0,'0'0'1015'0'0,"-3"14"-2760"0"0,8 6 1526 0 0,2 13 7198 0 0,-7-33-6852 0 0,0 1 0 0 0,0-1 0 0 0,0 0 0 0 0,0 0 0 0 0,1 0 0 0 0,-1 1 0 0 0,0-1-1 0 0,0 0 1 0 0,0 0 0 0 0,0 1 0 0 0,0-1 0 0 0,0 0 0 0 0,0 0 0 0 0,0 1 0 0 0,0-1 0 0 0,0 0 0 0 0,0 0 0 0 0,0 1 0 0 0,0-1 0 0 0,0 0 0 0 0,0 0 0 0 0,0 1 0 0 0,0-1 0 0 0,0 0 0 0 0,0 0 0 0 0,0 1 0 0 0,0-1 0 0 0,0 0 0 0 0,0 0 0 0 0,-1 1 0 0 0,1-1 0 0 0,0 0 0 0 0,0 0 0 0 0,0 0 0 0 0,0 1 0 0 0,-1-1 0 0 0,-47 9 481 0 0,44-8-608 0 0,-18-3 0 0 0,-23-6-1557 0 0,43 8 3034 0 0,4-1-2372 0 0,-1 0 795 0 0,0 0 1 0 0,0 1 0 0 0,1-1-1 0 0,-1 1 1 0 0,0-1-1 0 0,1 1 1 0 0,-1-1 0 0 0,0 1-1 0 0,3-1 1 0 0,-4 1 76 0 0,55-7 87 0 0,-54 7 274 0 0,3-2 376 0 0,2 0-278 0 0,-9-2-1988 0 0,-2 0 1552 0 0,4-5 0 0 0,0 6 0 0 0,-11-6 0 0 0,-9-3 0 0 0,16 9 0 0 0,3 2 0 0 0,0 0 0 0 0,0 0 0 0 0,0 0 0 0 0,0 0 0 0 0,-1 0 0 0 0,1 0 0 0 0,0 1 0 0 0,-1-1 0 0 0,-3 0 0 0 0,-3 1-72 0 0,8 0-298 0 0,0 0-166 0 0,1 0 513 0 0,-1 0-1 0 0,1 0 0 0 0,0 1 1 0 0,-1-1-1 0 0,1 0 0 0 0,0 0 1 0 0,0 0-1 0 0,-1 1 0 0 0,1-1 1 0 0,0 0-1 0 0,0 0 0 0 0,0 1 1 0 0,-1-1-1 0 0,1 0 0 0 0,0 0 1 0 0,0 1-1 0 0,0-1 1 0 0,0 0-1 0 0,-1 1 0 0 0,1-1 1 0 0,0 0-1 0 0,0 1 0 0 0,0-1 1 0 0,0 0-1 0 0,0 1 0 0 0,0-1 1 0 0,0 0-1 0 0,0 1 0 0 0,0-1 1 0 0,0 0-1 0 0,0 1 0 0 0,0-1 1 0 0,0 0-1 0 0,0 1 0 0 0,0-1 1 0 0,1 0-1 0 0,-1 0 0 0 0,0 1 1 0 0,0-1-1 0 0,0 0 1 0 0,0 1-1 0 0,1-1 0 0 0,-1 0 1 0 0,0 0-1 0 0,0 1 0 0 0,0-1 1 0 0,1 0-1 0 0,-1 1 0 0 0,13 15 989 0 0,-6-13-864 0 0,-1 1 1 0 0,1-1-1 0 0,0 0 0 0 0,0-1 0 0 0,0 0 0 0 0,0 0 0 0 0,1 0 0 0 0,-1-1 1 0 0,0 0-1 0 0,1-1 0 0 0,10 0 0 0 0,2-2-134 0 0,0 0 1 0 0,38-11-1 0 0,-54 12-466 0 0,25-4 1616 0 0,-14 5-2433 0 0,-3 6-4396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9:2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12 10135 0 0,'-6'-10'464'0'0,"5"8"-9"0"0,-9 21 653 0 0,2 15-432 0 0,1 1-1 0 0,2-1 1 0 0,-1 45-1 0 0,1-16-212 0 0,2 20-4675 0 0,3-66-560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9:2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8287 0 0,'0'0'1827'0'0,"-2"12"-806"0"0,2 93 2124 0 0,1-51-2098 0 0,1-14 393 0 0,-5-60-629 0 0,0 7-341 0 0,1 0 0 0 0,0-26 1 0 0,4 25-2146 0 0,-1 34 1863 0 0,-1-8-259 0 0,-1 13 71 0 0,1 1 0 0 0,2 2 0 0 0,-2-26 0 0 0,0-5 0 0 0,0-10 0 0 0,-1 8 0 0 0,0-5 0 0 0,-2 4-72 0 0,3 5-298 0 0,-2 25-5084 0 0,4-8 486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9:2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8287 0 0,'0'0'4384'0'0,"-3"18"-3776"0"0,8 38 274 0 0,-3-39-493 0 0,0-1-1 0 0,-1 20 1 0 0,-1-21-389 0 0,1-1 0 0 0,0 1 0 0 0,1-1 0 0 0,1 0 0 0 0,5 16 0 0 0,-5-16 0 0 0,-2-5-4212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9:2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10135 0 0,'0'0'4831'0'0,"18"3"-4419"0"0,5 1 325 0 0,1-1 1 0 0,43 0-1 0 0,-50-4-2755 0 0,0 0 0 0 0,26-7-1 0 0,-20 3-2949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9:2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10135 0 0,'2'8'1079'0'0,"3"55"-446"0"0,-2 1 1 0 0,-8 78-1 0 0,1-85-529 0 0,-1 23-457 0 0,6-27-3949 0 0,0-39 602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8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13823 0 0,'-1'1'630'0'0,"-6"19"-472"0"0,1 0-1 0 0,0 0 1 0 0,1 1 0 0 0,2 0 0 0 0,-2 23 0 0 0,0 110 1181 0 0,5-137-868 0 0,2 20-1280 0 0,12 72 0 0 0,-12-97 184 0 0,0 3-505 0 0,-2-10-2658 0 0</inkml:trace>
  <inkml:trace contextRef="#ctx0" brushRef="#br0" timeOffset="1">34 201 11975 0 0,'9'1'323'0'0,"1"1"0"0"0,-1-1 0 0 0,14 5 0 0 0,-1 0-245 0 0,18 4 1072 0 0,-31-7-738 0 0,0 0-1 0 0,1-1 1 0 0,-1 0-1 0 0,0-1 0 0 0,1 0 1 0 0,14 0-1 0 0,-15-2-630 0 0,0 1 0 0 0,1 1 0 0 0,16 2 0 0 0,-24-3-50 0 0,8 3-769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9:2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10135 0 0,'-6'6'919'0'0,"-2"5"-695"0"0,0-1 0 0 0,1 1 0 0 0,1 0 0 0 0,0 1 0 0 0,0 0 1 0 0,1 0-1 0 0,-5 20 0 0 0,-8 15 192 0 0,-58 96 604 0 0,37-74 8 0 0,21-38-794 0 0,1-3-899 0 0,4-4-4166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9:2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0,'3'3'108'0'0,"0"0"0"0"0,1 0 0 0 0,-1-1-1 0 0,1 1 1 0 0,-1-1 0 0 0,1 0 0 0 0,0 0-1 0 0,0 0 1 0 0,0 0 0 0 0,0-1 0 0 0,7 2-1 0 0,7 4 96 0 0,-10-4-31 0 0,1 1-1 0 0,-1 0 0 0 0,-1 1 1 0 0,1 0-1 0 0,8 7 0 0 0,-14-10-131 0 0,0-1-1 0 0,-1 1 1 0 0,1 0-1 0 0,-1-1 1 0 0,1 1-1 0 0,-1 0 1 0 0,0 0 0 0 0,0 0-1 0 0,0 1 1 0 0,0-1-1 0 0,0 0 1 0 0,0 0-1 0 0,0 0 1 0 0,-1 1-1 0 0,1-1 1 0 0,-1 0-1 0 0,0 1 1 0 0,1-1-1 0 0,-1 0 1 0 0,0 1 0 0 0,-1-1-1 0 0,1 0 1 0 0,0 1-1 0 0,-1-1 1 0 0,0 4-1 0 0,-3 9-39 0 0,-1 0 0 0 0,-1 0 0 0 0,0-1 0 0 0,-16 27 0 0 0,-6 11 0 0 0,23-45 0 0 0,2-3 0 0 0,0 0 0 0 0,0 0 0 0 0,0 0 0 0 0,1 1 0 0 0,0-1 0 0 0,0 1 0 0 0,0-1 0 0 0,-1 6 0 0 0,2-9-1 0 0,1 1 1 0 0,0 0-1 0 0,0-1 0 0 0,0 1 0 0 0,0-1 1 0 0,0 1-1 0 0,0 0 0 0 0,0-1 0 0 0,0 1 1 0 0,1-1-1 0 0,-1 1 0 0 0,1-1 0 0 0,-1 1 1 0 0,1-1-1 0 0,0 1 0 0 0,-1-1 0 0 0,1 1 1 0 0,0-1-1 0 0,0 0 0 0 0,1 2 0 0 0,21 18 185 0 0,-19-17 91 0 0,9 8 524 0 0,-8-7-699 0 0,0 0 1 0 0,0 0 0 0 0,0 1 0 0 0,-1 0 0 0 0,1 0 0 0 0,-1 0-1 0 0,4 9 1 0 0,-4-7-101 0 0,0-1 0 0 0,-1 1 0 0 0,0 0 0 0 0,0 0 0 0 0,-1 1 0 0 0,0-1 0 0 0,0 0 0 0 0,-1 1 0 0 0,0-1 0 0 0,-1 1 0 0 0,0-1 0 0 0,0 1 0 0 0,-1-1 0 0 0,-2 14 0 0 0,0-6 0 0 0,1-1 0 0 0,-1 0 0 0 0,-1-1 0 0 0,0 1 0 0 0,0-1 0 0 0,-2 0 0 0 0,0 0 0 0 0,-11 18 0 0 0,1-6-542 0 0,9-14 262 0 0,0 0 0 0 0,-11 12 0 0 0,15-20-312 0 0,0-1 1 0 0,0 0-1 0 0,0 0 1 0 0,-1 0 0 0 0,0 0-1 0 0,1 0 1 0 0,-1-1-1 0 0,0 0 1 0 0,0 0 0 0 0,-8 3-1 0 0,3-1-4376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9:2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10135 0 0,'0'0'1096'0'0,"-9"7"-1096"0"0,1 0 0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0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8 13823 0 0,'0'0'630'0'0,"-7"-3"211"0"0,2 2-722 0 0,1 0 1 0 0,-1 0-1 0 0,1 0 1 0 0,-1 1-1 0 0,1 0 1 0 0,-1 0-1 0 0,0 0 0 0 0,1 1 1 0 0,-1-1-1 0 0,1 1 1 0 0,-1 0-1 0 0,1 0 1 0 0,-1 1-1 0 0,1-1 0 0 0,0 1 1 0 0,-6 3-1 0 0,-3 1-84 0 0,-1-1-32 0 0,1 1 1 0 0,1 0-1 0 0,-1 1 0 0 0,-12 9 0 0 0,-4 2-3 0 0,21-14 0 0 0,0 1 0 0 0,0 0 0 0 0,-8 7 0 0 0,-45 31 0 0 0,39-29 0 0 0,18-12 0 0 0,0 0 0 0 0,0 1 0 0 0,0-1 0 0 0,0 1 0 0 0,-5 6 0 0 0,-7 5 0 0 0,9-9 0 0 0,0 1 0 0 0,1 1 0 0 0,-11 11 78 0 0,17-18-40 0 0,0 0 1 0 0,-1 0 0 0 0,1 0-1 0 0,0 0 1 0 0,-1 0-1 0 0,1 1 1 0 0,0-1 0 0 0,-1 0-1 0 0,1 0 1 0 0,0 0 0 0 0,-1 1-1 0 0,1-1 1 0 0,0 0 0 0 0,0 0-1 0 0,-1 1 1 0 0,1-1 0 0 0,0 0-1 0 0,0 0 1 0 0,-1 1-1 0 0,1-1 1 0 0,0 0 0 0 0,0 1-1 0 0,0-1 1 0 0,0 0 0 0 0,0 1-1 0 0,0-1 1 0 0,-1 1 0 0 0,1-1-1 0 0,0 0 1 0 0,0 1-1 0 0,0-1 1 0 0,0 0 0 0 0,0 1-1 0 0,0-1 1 0 0,0 1 0 0 0,0-1-1 0 0,1 0 1 0 0,-1 1 0 0 0,0-1-1 0 0,0 0 1 0 0,0 1-1 0 0,0-1 1 0 0,0 0 0 0 0,1 1-1 0 0,-1-1 1 0 0,0 0 0 0 0,0 1-1 0 0,1-1 1 0 0,-1 0 0 0 0,0 1-1 0 0,3 5-38 0 0,1-1 0 0 0,-1 1 0 0 0,1-1 0 0 0,0 1 0 0 0,1-1 0 0 0,-1 0 0 0 0,1-1 0 0 0,0 1 0 0 0,0-1 0 0 0,0 0 0 0 0,1 0 0 0 0,-1 0 0 0 0,12 4 0 0 0,8 4 0 0 0,53 16 0 0 0,-66-24 0 0 0,-1-1-250 0 0,30 10 629 0 0,62 13 0 0 0,-87-24-860 0 0,0-1-1 0 0,25 0 1 0 0,-30-1-829 0 0,1-2 0 0 0,-1 1 1 0 0,0-1-1 0 0,16-6 0 0 0,-10 3-3853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0:1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60 13823 0 0,'0'0'630'0'0,"-3"10"211"0"0,0 5-652 0 0,0 0 0 0 0,1-1 1 0 0,1 1-1 0 0,0 0 0 0 0,1 0 0 0 0,1 0 0 0 0,0 0 1 0 0,1-1-1 0 0,1 1 0 0 0,6 20 0 0 0,-1-15-189 0 0,-8-19 0 0 0,0 0 0 0 0,1 0 0 0 0,-1 0 0 0 0,0-1 0 0 0,1 1 0 0 0,-1 0 0 0 0,1 0 0 0 0,-1 0 0 0 0,1 0 0 0 0,-1-1 0 0 0,1 1 0 0 0,-1 0 0 0 0,1 0 0 0 0,0-1 0 0 0,-1 1 0 0 0,1-1 0 0 0,0 1 0 0 0,0-1 0 0 0,-1 1 0 0 0,1-1 0 0 0,0 1 0 0 0,0-1 0 0 0,0 1 0 0 0,0-1 0 0 0,-1 0 0 0 0,2 1 0 0 0,2-1 0 0 0,0 3 137 0 0,1 0-1 0 0,0-1 1 0 0,-1 0-1 0 0,1 0 1 0 0,1 0-1 0 0,-1 0 1 0 0,0-1-1 0 0,0 0 1 0 0,0 0 0 0 0,1-1-1 0 0,-1 1 1 0 0,0-1-1 0 0,1 0 1 0 0,9-2-1 0 0,30 1-136 0 0,-43 0 0 0 0,1 1 0 0 0,-1 0 0 0 0,0-1 0 0 0,0 1 0 0 0,0-1 0 0 0,0 0 0 0 0,0 0 0 0 0,0 0 0 0 0,0 0 0 0 0,0 0 0 0 0,0 0 0 0 0,-1 0 0 0 0,1-1 0 0 0,0 1 0 0 0,-1 0 0 0 0,1-1 0 0 0,-1 0 0 0 0,1 1 0 0 0,-1-1 0 0 0,0 0 0 0 0,1 0 0 0 0,-1 0 0 0 0,0 0 0 0 0,0 0 0 0 0,-1 0 0 0 0,1 0 0 0 0,0-2 0 0 0,6-13 0 0 0,-6 13 0 0 0,-2-20 0 0 0,1 20 0 0 0,1-3 0 0 0,-1-1 0 0 0,0 0 0 0 0,0 1 0 0 0,-1-1 0 0 0,0 1 0 0 0,-3-15 0 0 0,0 7 0 0 0,-2 0 0 0 0,1 0 0 0 0,-2 0 0 0 0,0 1 0 0 0,0 0 0 0 0,-18-24 0 0 0,23 36-10 0 0,-1-1-1 0 0,0 1 0 0 0,0-1 1 0 0,0 1-1 0 0,0 0 0 0 0,0 0 1 0 0,-1 1-1 0 0,1-1 0 0 0,0 1 1 0 0,-1-1-1 0 0,1 1 1 0 0,-1 0-1 0 0,0 0 0 0 0,1 1 1 0 0,-1-1-1 0 0,0 1 0 0 0,0 0 1 0 0,1 0-1 0 0,-1 0 1 0 0,0 0-1 0 0,0 0 0 0 0,-6 3 1 0 0,-9 1-534 0 0,0 1 0 0 0,0 1 1 0 0,-19 9-1 0 0,26-10 43 0 0,-22 7-4467 0 0,14-5 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0:4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 10135 0 0,'-19'-7'1539'0'0,"35"34"2098"0"0,-15-16-1738 0 0,-2-11-1750 0 0,-3-4-61 0 0,2 0 405 0 0,-1 1-247 0 0,-9 6-937 0 0,-9-1 1503 0 0,19-3 71 0 0,0-1-1053 0 0,-1 1 1 0 0,1-1-1 0 0,-1 0 0 0 0,1 1 1 0 0,-1-1-1 0 0,0 1 0 0 0,-4-1 1 0 0,6 4 231 0 0,0 1 40 0 0,0 0 0 0 0,0 0 0 0 0,0 0 0 0 0,0 0 0 0 0,0 0-1 0 0,1 1 1 0 0,-1-1 0 0 0,1 0 0 0 0,0 1 0 0 0,0-1 0 0 0,0 0 0 0 0,1 0-1 0 0,-1 1 1 0 0,2 3 0 0 0,0-2-963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0:4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10135 0 0,'0'0'2536'0'0,"7"19"2168"0"0,-7-16-4704 0 0,2 1 1968 0 0,12 8-1904 0 0,-23-7-48 0 0,8-5-16 0 0,1 1 0 0 0,-1-1 0 0 0,1 0 0 0 0,-1 0 0 0 0,1 1 0 0 0,-1-1 0 0 0,1 0 0 0 0,-1 0 0 0 0,1 0 0 0 0,-1 0 0 0 0,1 0 0 0 0,-1 0 0 0 0,1 0 0 0 0,-1 0 0 0 0,1 0 0 0 0,-1 0 0 0 0,1 0 0 0 0,-1 0 0 0 0,1 0 0 0 0,-1-1 0 0 0,1 1 0 0 0,-1 0 0 0 0,1 0 0 0 0,-1 0 0 0 0,1-1 0 0 0,-1 1 0 0 0,1 0 0 0 0,-1-1 0 0 0,1-4 0 0 0,1-3 0 0 0,9 16 0 0 0,-9-7 0 0 0,0 1 0 0 0,0 0 0 0 0,1 0 0 0 0,-1 0 0 0 0,-1 1 0 0 0,1-1 0 0 0,0 0 0 0 0,-1 0 0 0 0,1 0 0 0 0,-1 1 0 0 0,1-1 0 0 0,-1 0 0 0 0,0 0 0 0 0,0 1 0 0 0,0-1 0 0 0,0 0 0 0 0,-1 5 0 0 0,0-4 0 0 0,1-2 0 0 0,1-1 0 0 0,-1 0 0 0 0,0 0 0 0 0,0 1 0 0 0,0-1 0 0 0,0 0 0 0 0,0 1 0 0 0,0-1 0 0 0,0 0 0 0 0,0 1 0 0 0,0-1 0 0 0,0 0 0 0 0,0 1 0 0 0,-1-1 0 0 0,1 0 0 0 0,0 1 0 0 0,0-1 0 0 0,0 0 0 0 0,0 1 0 0 0,0-1 0 0 0,0 0 0 0 0,-1 0 0 0 0,1 1 0 0 0,0-1 0 0 0,0 0 0 0 0,-1 0 0 0 0,1 1 0 0 0,0-1 0 0 0,0 0 0 0 0,-1 0 0 0 0,1 0 0 0 0,0 1 0 0 0,-1-1 0 0 0,-14 9 0 0 0,1 7-861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0:5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0,'0'0'586'0'0,"1"1"-486"0"0,-1 1 7 0 0,1 0 0 0 0,-1-1 0 0 0,1 1 0 0 0,0 0 0 0 0,0-1 0 0 0,0 1 0 0 0,0-1 0 0 0,0 1 0 0 0,0-1 0 0 0,0 0 0 0 0,0 1 0 0 0,3 1 0 0 0,14 15 552 0 0,2-1-659 0 0,28 20 2032 0 0,-37-28-2040 0 0,-1 0 0 0 0,11 13 0 0 0,-16-16 156 0 0,0 0 0 0 0,1 0 0 0 0,-1-1 0 0 0,1 1 0 0 0,1-1 0 0 0,-1-1 0 0 0,1 1 0 0 0,-1-1 0 0 0,10 3 0 0 0,0 4 221 0 0,-14-9-349 0 0,0 0 0 0 0,0-1 0 0 0,0 1 0 0 0,0-1 0 0 0,1 1-1 0 0,-1-1 1 0 0,1 0 0 0 0,-1 0 0 0 0,1 0 0 0 0,-1 0 0 0 0,6 1 0 0 0,21 12-20 0 0,-25-11 0 0 0,0-1 0 0 0,0 0 0 0 0,0 0 0 0 0,1 0 0 0 0,-1-1 0 0 0,0 1 0 0 0,1-1 0 0 0,7 1 0 0 0,41 7 0 0 0,-11 0 0 0 0,-16-2 0 0 0,13 2 0 0 0,-31-7 0 0 0,18 5 0 0 0,49 19 0 0 0,-63-21 427 0 0,-1 0 0 0 0,1-1 0 0 0,21 5 0 0 0,4 1-103 0 0,-27-7-306 0 0,26 4-20 0 0,-26-6 2 0 0,25 8 0 0 0,59 34 0 0 0,-60-32 0 0 0,0 2 0 0 0,-19-8 0 0 0,0 1 0 0 0,-1 1 0 0 0,1 0 0 0 0,-1 1 0 0 0,17 12 0 0 0,96 51 0 0 0,123 43 0 0 0,-191-93 824 0 0,-42-16-416 0 0,-1 1 0 0 0,27 12 0 0 0,48 21-408 0 0,24 7 0 0 0,-96-40 0 0 0,-1 2 0 0 0,29 15 0 0 0,34 14 0 0 0,-4-4 0 0 0,-46-21 0 0 0,42 25 0 0 0,-14-10 0 0 0,45 31 0 0 0,14-1 0 0 0,-3-15 0 0 0,-90-33 0 0 0,35 9 0 0 0,-39-12 0 0 0,87 21 2032 0 0,-90-24-2015 0 0,-9-2-17 0 0,-1 1 0 0 0,1 0 0 0 0,-1 0 0 0 0,0 1-1 0 0,12 6 1 0 0,51 14 0 0 0,19 8 0 0 0,-77-26 0 0 0,1 2 0 0 0,18 11 0 0 0,15 7 0 0 0,-15-10 0 0 0,10 6 0 0 0,-20-13 0 0 0,-9-3 0 0 0,0 1 0 0 0,-1 0 0 0 0,16 11 0 0 0,14 9 0 0 0,2-3 0 0 0,-19-10 0 0 0,1-1 0 0 0,34 10 0 0 0,-54-19 0 0 0,0-1 0 0 0,-1 1 0 0 0,1 0 0 0 0,-1 1 0 0 0,0-1 0 0 0,0 1 0 0 0,5 5 0 0 0,-5-4 0 0 0,1 0 0 0 0,0-1 0 0 0,0 0 0 0 0,9 5 0 0 0,30 14 0 0 0,-24-12 0 0 0,0-1 0 0 0,1-1 0 0 0,42 12 0 0 0,-34-13 0 0 0,56 20 0 0 0,-74-23 0 0 0,-1 0 0 0 0,0 1 0 0 0,-1 0 0 0 0,1 1 0 0 0,10 9 0 0 0,-11-8 0 0 0,0 0 0 0 0,1 0 0 0 0,0-1 0 0 0,0-1 0 0 0,1 0 0 0 0,0 0 0 0 0,23 6 0 0 0,7 4 0 0 0,59 14 0 0 0,-92-28 0 0 0,-1 1 0 0 0,0-1 0 0 0,14 8 0 0 0,38 14 0 0 0,86 35 0 0 0,-90-34 0 0 0,-17-7 0 0 0,49 30 0 0 0,-46-27 0 0 0,-33-17 0 0 0,25 11 0 0 0,50 30 0 0 0,-53-28 0 0 0,2-2 0 0 0,-8-2 0 0 0,-12-7 0 0 0,1 0 0 0 0,-1 2 0 0 0,-1-1 0 0 0,1 2 0 0 0,-1-1 0 0 0,21 22 0 0 0,-25-23 0 0 0,1 1 0 0 0,0-1 0 0 0,0 0 0 0 0,1-1 0 0 0,0 0 0 0 0,0-1 0 0 0,0 0 0 0 0,1-1 0 0 0,13 5 0 0 0,25 12 0 0 0,39 20 0 0 0,-51-20 0 0 0,-31-17 0 0 0,0 0 0 0 0,0 0 0 0 0,1-1 0 0 0,-1 0 0 0 0,9 3 0 0 0,56 18 0 0 0,-44-16 0 0 0,13 3 0 0 0,-35-10 0 0 0,0 0 0 0 0,0 0 0 0 0,-1 0 0 0 0,1 0 0 0 0,-1 1 0 0 0,1 0 0 0 0,4 2 0 0 0,47 17 0 0 0,1 0 0 0 0,-35-12 0 0 0,30 7 0 0 0,86 21 0 0 0,-98-27 0 0 0,72 28 0 0 0,-83-27 0 0 0,69 31 0 0 0,12 5 0 0 0,65 32 0 0 0,-61-25 0 0 0,-49-23 0 0 0,70 43 0 0 0,-34-14 0 0 0,-52-33 0 0 0,61 26 0 0 0,-16-10 0 0 0,-47-22-14 0 0,80 23 0 0 0,-86-32 131 0 0,-1 2 1 0 0,0 1 0 0 0,53 30 0 0 0,155 86 1487 0 0,36 14-1605 0 0,-235-118 0 0 0,270 130 0 0 0,-242-121 0 0 0,43 18 0 0 0,-72-32 0 0 0,9 6 0 0 0,-26-12 0 0 0,-1-1 0 0 0,-7 2-64 0 0,-22-17-273 0 0,-1 1 282 0 0,0-1 1 0 0,0 0 0 0 0,0 1-1 0 0,0-1 1 0 0,0 0 0 0 0,0 1-1 0 0,0-1 1 0 0,0 0 0 0 0,0 1-1 0 0,0-1 1 0 0,0 0-1 0 0,0 1 1 0 0,0-1 0 0 0,0 0-1 0 0,0 1 1 0 0,0-1 0 0 0,0 0-1 0 0,0 1 1 0 0,0-1 0 0 0,-1 0-1 0 0,1 0 1 0 0,0 1-1 0 0,0-1 1 0 0,0 0 0 0 0,-1 0-1 0 0,1 1 1 0 0,0-1 0 0 0,0 0-1 0 0,0 0 1 0 0,-1 1 0 0 0,1-1-1 0 0,0 0 1 0 0,-1 0-1 0 0,1 1 1 0 0,-9 9-562 0 0,-29 10-4922 0 0,12-7-76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0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17 10135 0 0,'-4'-4'33'0'0,"4"3"8"0"0,-1 0 0 0 0,0 0 0 0 0,0 0 0 0 0,0 0 0 0 0,0 0 0 0 0,0 0 0 0 0,0 0-1 0 0,0 1 1 0 0,0-1 0 0 0,0 0 0 0 0,0 1 0 0 0,-1-1 0 0 0,1 1 0 0 0,0 0 0 0 0,0-1-1 0 0,0 1 1 0 0,-1 0 0 0 0,1 0 0 0 0,0-1 0 0 0,0 1 0 0 0,-1 0 0 0 0,1 0 0 0 0,0 0 0 0 0,-1 1-1 0 0,-1-1 1 0 0,0 0-5 0 0,0 1-1 0 0,0-1 0 0 0,0 1 1 0 0,0-1-1 0 0,0 1 0 0 0,0 0 1 0 0,1 0-1 0 0,-1 1 0 0 0,0-1 1 0 0,1 0-1 0 0,-1 1 0 0 0,1-1 1 0 0,-1 1-1 0 0,1 0 1 0 0,0 0-1 0 0,0 0 0 0 0,-4 4 1 0 0,3-1 104 0 0,0-1 0 0 0,1 1-1 0 0,-1-1 1 0 0,1 1 0 0 0,0 0 0 0 0,1 0 0 0 0,-1-1 0 0 0,1 2 0 0 0,-1 6 0 0 0,0 8 267 0 0,1 0 1 0 0,1 0-1 0 0,1 0 0 0 0,4 24 0 0 0,56 244-63 0 0,0 7 266 0 0,-61-295-607 0 0,4 32 42 0 0,1 57-1 0 0,-5-81 35 0 0,-1 0 0 0 0,1 1 0 0 0,-1-1 0 0 0,-1 0 0 0 0,0 0 0 0 0,0 0 0 0 0,0 0 0 0 0,-1-1 0 0 0,0 1-1 0 0,-1-1 1 0 0,0 1 0 0 0,-7 9 0 0 0,9-14-80 0 0,0-1 0 0 0,-1 0 0 0 0,1 0-1 0 0,-1 0 1 0 0,1 0 0 0 0,-1 0 0 0 0,0 0-1 0 0,0-1 1 0 0,0 1 0 0 0,0-1 0 0 0,0 0-1 0 0,0 0 1 0 0,0 0 0 0 0,0 0 0 0 0,0 0 0 0 0,0-1-1 0 0,-1 0 1 0 0,1 1 0 0 0,0-1 0 0 0,0 0-1 0 0,-1-1 1 0 0,1 1 0 0 0,0-1 0 0 0,0 1 0 0 0,-6-3-1 0 0,-6-1-263 0 0,1-2-1 0 0,0 0 0 0 0,0 0 0 0 0,-13-9 0 0 0,26 15 243 0 0,-11-8-764 0 0,0 0 0 0 0,0-1 0 0 0,1 0 0 0 0,0-1 0 0 0,-12-14 0 0 0,-43-58-4004 0 0,65 80 4712 0 0,-11-16-520 0 0,-16-31-1 0 0,23 38 567 0 0,3 7 76 0 0,0 0 0 0 0,0 0-1 0 0,1 0 1 0 0,0 0-1 0 0,0 0 1 0 0,0 0-1 0 0,0 0 1 0 0,1 0-1 0 0,-1-1 1 0 0,1 1 0 0 0,0 0-1 0 0,0 0 1 0 0,1-1-1 0 0,-1 1 1 0 0,1 0-1 0 0,0 0 1 0 0,0 0-1 0 0,0 0 1 0 0,1 0 0 0 0,0 0-1 0 0,-1 0 1 0 0,1 0-1 0 0,1 0 1 0 0,2-3-1 0 0,0 0 78 0 0,1 0 0 0 0,0 0 0 0 0,0 1 0 0 0,1 0 0 0 0,-1 0 0 0 0,1 1 0 0 0,1 0 0 0 0,-1 0 0 0 0,1 0 0 0 0,12-5 0 0 0,21-8 849 0 0,1 0 1382 0 0,52-16 0 0 0,-31 9-2029 0 0,-47 17-1630 0 0,0 1 0 0 0,20-5-1 0 0,-22 10-2823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0:1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11975 0 0,'0'0'1348'0'0,"0"0"-1289"0"0,0 0 0 0 0,-1 0 0 0 0,1 0 0 0 0,0 0 0 0 0,0 0 0 0 0,0 0 0 0 0,-1 0 0 0 0,1 0 1 0 0,0 0-1 0 0,0 1 0 0 0,0-1 0 0 0,0 0 0 0 0,0 0 0 0 0,-1 0 0 0 0,1 0 0 0 0,0 0 0 0 0,0 1 0 0 0,0-1 0 0 0,0 0 0 0 0,0 0 0 0 0,0 0 0 0 0,0 0 0 0 0,0 1 0 0 0,0-1 0 0 0,0 0 0 0 0,0 0 0 0 0,-1 0 0 0 0,1 1 0 0 0,0-1 0 0 0,0 0 0 0 0,0 0 0 0 0,0 0 0 0 0,0 1 0 0 0,1-1 0 0 0,-1 0 0 0 0,0 0 0 0 0,0 0 0 0 0,0 1 0 0 0,0-1 0 0 0,0 0 0 0 0,3 5 70 0 0,0 0 0 0 0,0 0 0 0 0,0-1 0 0 0,1 1 0 0 0,-1-1 1 0 0,1 0-1 0 0,0 0 0 0 0,1 0 0 0 0,-1-1 0 0 0,1 0 0 0 0,-1 1 0 0 0,1-2 0 0 0,0 1 0 0 0,0 0 0 0 0,0-1 0 0 0,8 2 0 0 0,10 4 273 0 0,2-2 1 0 0,33 6 0 0 0,-25-7-125 0 0,-16-1-278 0 0,-8-3 0 0 0,-1 0 0 0 0,1 1 0 0 0,0 0 0 0 0,0 0 0 0 0,-1 1 0 0 0,1 0 0 0 0,-1 1 0 0 0,0 0 0 0 0,0 0 0 0 0,0 1 0 0 0,13 10 0 0 0,-20-14 0 0 0,0 0 0 0 0,1 0 0 0 0,-1 0 0 0 0,0 1 0 0 0,1-1 0 0 0,-1 1 0 0 0,0-1 0 0 0,0 1 0 0 0,0-1 0 0 0,0 1 0 0 0,-1-1 0 0 0,2 3 0 0 0,0 1 0 0 0,-1-3 0 0 0,-1-1 0 0 0,1 0 0 0 0,0 0 0 0 0,-1 0 0 0 0,1 0 0 0 0,-1 0 0 0 0,1 1 0 0 0,-1-1 0 0 0,0 0 0 0 0,1 0 0 0 0,-1 1 0 0 0,0-1 0 0 0,0 0 0 0 0,0 1 0 0 0,0-1 0 0 0,0 0 0 0 0,0 0 0 0 0,0 1 0 0 0,-1-1 0 0 0,0 2 0 0 0,0 2 0 0 0,0-1 0 0 0,0 0 0 0 0,0 0 0 0 0,0 0 0 0 0,-1-1 0 0 0,1 1 0 0 0,-1 0 0 0 0,0-1 0 0 0,0 1 0 0 0,-1-1 0 0 0,1 0 0 0 0,0 0 0 0 0,-6 5 0 0 0,-36 31 0 0 0,-43 43 0 0 0,-48 44 0 0 0,119-110 0 0 0,0 1 0 0 0,-20 29 0 0 0,35-44 0 0 0,-6 10-64 0 0,7-12-273 0 0,2-1-1374 0 0,8-4-2587 0 0,2-2-1316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8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0 404 10135 0 0,'0'0'919'0'0,"10"4"-742"0"0,6 0 492 0 0,0 0-1 0 0,0 0 1 0 0,29 1-1 0 0,-22-3 763 0 0,28 7 0 0 0,-40-6-1016 0 0,28 4-222 0 0,-38-6-301 0 0,-1-1-1 0 0,1 0 0 0 0,0 0 0 0 0,0 0 1 0 0,0 0-1 0 0,0 1 0 0 0,0-1 1 0 0,0 0-1 0 0,0-1 0 0 0,-1 1 0 0 0,1 0 1 0 0,0 0-1 0 0,0 0 0 0 0,0-1 1 0 0,0 1-1 0 0,0 0 0 0 0,-1-1 1 0 0,1 1-1 0 0,0 0 0 0 0,0-1 0 0 0,1 0 1 0 0</inkml:trace>
  <inkml:trace contextRef="#ctx0" brushRef="#br0" timeOffset="1">117 1 10135 0 0,'5'76'1004'0'0,"-2"-33"-493"0"0,-2 1 0 0 0,-4 45-1 0 0,-7 97 2285 0 0,15-109-7146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0:1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240 229 13823 0 0,'-7'17'1471'0'0,"5"-13"-1405"0"0,1-1 0 0 0,0 1 0 0 0,0 0 0 0 0,0 0 0 0 0,0 0 0 0 0,1 0 0 0 0,0 0 0 0 0,0 0 1 0 0,0 0-1 0 0,0 0 0 0 0,0 0 0 0 0,1 0 0 0 0,0 0 0 0 0,0 0 0 0 0,0-1 0 0 0,0 1 0 0 0,0 0 0 0 0,1 0 0 0 0,0-1 0 0 0,0 1 0 0 0,0-1 0 0 0,0 1 1 0 0,0-1-1 0 0,1 0 0 0 0,-1 0 0 0 0,1 0 0 0 0,0 0 0 0 0,6 4 0 0 0,-6-5-54 0 0,0-1 0 0 0,0 0 0 0 0,0 0 0 0 0,1 0 0 0 0,-1 0 0 0 0,0 0 0 0 0,0-1 0 0 0,1 0 0 0 0,-1 1 0 0 0,0-1 0 0 0,1 0 0 0 0,-1-1 0 0 0,0 1 0 0 0,6-1 0 0 0,-1-1-15 0 0,-1 0 0 0 0,1-1 0 0 0,0 0 0 0 0,11-6 0 0 0,-10 4-16 0 0,1 0-1 0 0,-1-1 1 0 0,-1 0-1 0 0,1-1 1 0 0,12-14-1 0 0,-18 18 107 0 0,0 0-1 0 0,0 0 1 0 0,-1 0-1 0 0,1-1 1 0 0,-1 1-1 0 0,0-1 1 0 0,0 0-1 0 0,-1 1 1 0 0,1-1-1 0 0,-1 0 1 0 0,1 0-1 0 0,-1 0 1 0 0,0 0-1 0 0,-1 0 1 0 0,1-1-1 0 0,-1 1 1 0 0,0-7-1 0 0,-2-5-12 0 0,0 0-1 0 0,-1 1 1 0 0,-1 0-1 0 0,-1-1 1 0 0,0 1-1 0 0,-1 1 1 0 0,0-1-1 0 0,-9-13 1 0 0,12 23-77 0 0,-1 0 1 0 0,1 0 0 0 0,-1 0 0 0 0,0 1 0 0 0,0-1 0 0 0,0 1 0 0 0,-1 0-1 0 0,0 0 1 0 0,1 1 0 0 0,-1-1 0 0 0,0 1 0 0 0,-1 0 0 0 0,1 0 0 0 0,-1 1 0 0 0,1 0-1 0 0,-1 0 1 0 0,0 0 0 0 0,0 1 0 0 0,1-1 0 0 0,-1 1 0 0 0,0 1 0 0 0,0-1-1 0 0,0 1 1 0 0,-8 1 0 0 0,-3 1 36 0 0,0 1 1 0 0,0 0-1 0 0,0 1 0 0 0,0 1 1 0 0,1 1-1 0 0,-18 8 0 0 0,-28 20-1328 0 0,4 5-4062 0 0,32-20-258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0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13823 0 0,'-4'2'45'0'0,"1"0"0"0"0,0 1 0 0 0,0 0 0 0 0,0 0 0 0 0,0 0 0 0 0,0 0 0 0 0,0 0 0 0 0,1 1 0 0 0,0-1 0 0 0,-1 1 0 0 0,1-1 0 0 0,1 1 0 0 0,-1 0 0 0 0,1 0 0 0 0,-1 0 0 0 0,1 0 0 0 0,0 0 0 0 0,0 0 0 0 0,0 9 0 0 0,-1 6 154 0 0,1 1 0 0 0,3 36-1 0 0,2-5-198 0 0,2 1 0 0 0,22 88 0 0 0,5 4 1062 0 0,-2-9-84 0 0,-21-90-970 0 0,6 55 0 0 0,-15-84-8 0 0,0-1 0 0 0,-1 29 0 0 0,-1-37 0 0 0,0 0 0 0 0,0-1 0 0 0,0 1 0 0 0,-1 0 0 0 0,0-1 0 0 0,0 1 0 0 0,-1-1 0 0 0,-6 12 0 0 0,9-18-1 0 0,-1 1 0 0 0,1 0 0 0 0,0 0 0 0 0,0-1 0 0 0,-1 1 0 0 0,1 0 0 0 0,-1-1 0 0 0,1 1 0 0 0,-1 0-1 0 0,1-1 1 0 0,-1 1 0 0 0,1-1 0 0 0,-1 1 0 0 0,1-1 0 0 0,-1 1 0 0 0,0-1 0 0 0,1 1 0 0 0,-1-1 0 0 0,0 1 0 0 0,1-1 0 0 0,-1 0-1 0 0,0 1 1 0 0,0-1 0 0 0,1 0 0 0 0,-1 0 0 0 0,-1 0 0 0 0,-1 1-34 0 0,1 0-68 0 0,-1 0 0 0 0,0-1 0 0 0,1 1 0 0 0,-1 0 0 0 0,0-1 0 0 0,1 1 1 0 0,-1-1-1 0 0,0 0 0 0 0,0 0 0 0 0,-4-1 0 0 0,-17-5-4541 0 0,10-1-324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1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13823 0 0,'51'-7'1168'0'0,"-1"-2"0"0"0,87-28 0 0 0,-135 37-1136 0 0,83-30-16 0 0,-58 17-9 0 0,-24 12-105 0 0,0-1 0 0 0,0 0 0 0 0,0 1 0 0 0,0-1-1 0 0,0 1 1 0 0,1 0 0 0 0,-1 0 0 0 0,6 0 0 0 0,7 0-4866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1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224 245 11975 0 0,'-4'-21'1275'0'0,"1"12"-1211"0"0,0 0-1 0 0,0 0 1 0 0,0 1 0 0 0,-6-11 0 0 0,-1-2 577 0 0,-4-15 491 0 0,5 14-431 0 0,0 1 1 0 0,-21-37 0 0 0,29 57-638 0 0,1 0 0 0 0,-1 1-1 0 0,1-1 1 0 0,-1 0 0 0 0,1 0 0 0 0,-1 1-1 0 0,1-1 1 0 0,-1 1 0 0 0,0-1 0 0 0,1 0-1 0 0,-1 1 1 0 0,0-1 0 0 0,0 1 0 0 0,1 0-1 0 0,-1-1 1 0 0,0 1 0 0 0,0-1-1 0 0,0 1 1 0 0,1 0 0 0 0,-1 0 0 0 0,0 0-1 0 0,0-1 1 0 0,0 1 0 0 0,0 0 0 0 0,0 0-1 0 0,1 0 1 0 0,-1 0 0 0 0,-1 1 0 0 0,0-1-40 0 0,0 1 1 0 0,0 0 0 0 0,0 0-1 0 0,1 0 1 0 0,-1 0 0 0 0,0 0-1 0 0,1 1 1 0 0,-1-1 0 0 0,1 0-1 0 0,-1 1 1 0 0,-1 2 0 0 0,-4 5-67 0 0,1 0 0 0 0,0 0-1 0 0,-6 17 1 0 0,2-3 42 0 0,1 1 0 0 0,1 0 0 0 0,1 1 0 0 0,1 0 0 0 0,1 0 0 0 0,-2 30 0 0 0,7-50 0 0 0,0 0 0 0 0,1 0 0 0 0,-1 1 0 0 0,1-1 0 0 0,0 0 0 0 0,0 0 0 0 0,1 0 0 0 0,-1 0 0 0 0,1 0 0 0 0,0 0 0 0 0,0-1 0 0 0,1 1 0 0 0,5 8 0 0 0,-6-11 0 0 0,0 0 0 0 0,0 0 0 0 0,0 0 0 0 0,0-1 0 0 0,0 1 0 0 0,0 0 0 0 0,0-1 0 0 0,0 0 0 0 0,1 1 0 0 0,-1-1 0 0 0,1 0 0 0 0,-1 0 0 0 0,1 0 0 0 0,-1-1 0 0 0,1 1 0 0 0,0-1 0 0 0,-1 1 0 0 0,1-1 0 0 0,-1 0 0 0 0,1 0 0 0 0,0 0 0 0 0,0 0 0 0 0,-1 0 0 0 0,1-1 0 0 0,-1 1 0 0 0,1-1 0 0 0,0 0 0 0 0,4-2 0 0 0,-2 1 0 0 0,-1-1 0 0 0,1 1 0 0 0,0-1 0 0 0,-1-1 0 0 0,1 1 0 0 0,-1-1 0 0 0,0 1 0 0 0,0-1 0 0 0,-1 0 0 0 0,1-1 0 0 0,-1 1 0 0 0,0 0 0 0 0,0-1 0 0 0,3-5 0 0 0,-3 3 0 0 0,0 1 0 0 0,0-1 0 0 0,-1 1 0 0 0,0-1 0 0 0,0 0 0 0 0,0 0 0 0 0,-1 0 0 0 0,0 0 0 0 0,-1-1 0 0 0,1-8 0 0 0,-3 12 0 0 0,3 1 0 0 0,6-21 0 0 0,-7 23 0 0 0,1 1 0 0 0,-1-1 0 0 0,0 1 0 0 0,0-1 0 0 0,0 1 0 0 0,0-1 0 0 0,0 1 0 0 0,0-1 0 0 0,1 1 0 0 0,-1-1 0 0 0,0 1 0 0 0,0-1 0 0 0,1 1 0 0 0,-1-1 0 0 0,0 1 0 0 0,1-1 0 0 0,-1 1 0 0 0,0 0 0 0 0,1-1 0 0 0,-1 1 0 0 0,1 0 0 0 0,-1-1 0 0 0,1 1 0 0 0,-1 0 0 0 0,1-1 0 0 0,-1 1 0 0 0,1 0 0 0 0,-1 0 0 0 0,1 0 0 0 0,-1 0 0 0 0,1-1 0 0 0,-1 1 0 0 0,1 0 0 0 0,-1 0 0 0 0,1 0 0 0 0,-1 0 0 0 0,1 0 0 0 0,-1 0 0 0 0,1 0 0 0 0,0 0 0 0 0,-1 1 0 0 0,1-1 0 0 0,-1 0 0 0 0,1 0 0 0 0,0 1 0 0 0,13 10 0 0 0,-14-11 0 0 0,14 19 0 0 0,-2 0 0 0 0,0 1 0 0 0,-1 1 0 0 0,0 0 0 0 0,-2 1 0 0 0,8 28 0 0 0,-1-9 0 0 0,30 92 0 0 0,-40-111 0 0 0,-1 0 0 0 0,-1 0 0 0 0,-1 0 0 0 0,0 27 0 0 0,-3-35 0 0 0,-1-1 0 0 0,-1 1 0 0 0,0 0 0 0 0,-1-1 0 0 0,0 0 0 0 0,-1 1 0 0 0,-6 12 0 0 0,8-22 0 0 0,1-1 0 0 0,-1 0 0 0 0,0 1 0 0 0,0-1 0 0 0,-1 0 0 0 0,1 0 0 0 0,-1 0 0 0 0,1-1 0 0 0,-1 1 0 0 0,0 0 0 0 0,0-1 0 0 0,0 0 0 0 0,0 0 0 0 0,0 0 0 0 0,-1 0 0 0 0,-6 3 0 0 0,5-4 0 0 0,1 0 0 0 0,-1 0 0 0 0,0 0 0 0 0,0-1 0 0 0,0 1 0 0 0,0-1 0 0 0,0 0 0 0 0,0-1 0 0 0,0 1 0 0 0,1-1 0 0 0,-1 0 0 0 0,-8-3 0 0 0,-5-1 0 0 0,6 2 0 0 0,0-1 0 0 0,-22-11 0 0 0,30 13 0 0 0,0 0 0 0 0,1-1 0 0 0,-1 0 0 0 0,0 0 0 0 0,1 0 0 0 0,-1 0 0 0 0,1 0 0 0 0,0-1 0 0 0,0 0 0 0 0,1 1 0 0 0,-5-8 0 0 0,4 5 42 0 0,1-1 0 0 0,0 1-1 0 0,0 0 1 0 0,0-1 0 0 0,1 1 0 0 0,0-1-1 0 0,0 1 1 0 0,1-1 0 0 0,-1 0 0 0 0,1 1-1 0 0,1-1 1 0 0,0 0 0 0 0,0 1-1 0 0,0-1 1 0 0,3-8 0 0 0,4-11 441 0 0,2 1 0 0 0,18-35 0 0 0,-19 41-552 0 0,11-16 69 0 0,44-61 0 0 0,4-8 0 0 0,-28 33-2202 0 0,-31 56-2568 0 0,-1 4-1474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1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0,'2'5'160'0'0,"0"0"1"0"0,0-1-1 0 0,1 0 0 0 0,-1 1 0 0 0,1-1 0 0 0,0 0 0 0 0,0 0 1 0 0,1 0-1 0 0,-1-1 0 0 0,1 1 0 0 0,0-1 0 0 0,0 0 0 0 0,0 0 1 0 0,0 0-1 0 0,0-1 0 0 0,8 4 0 0 0,4 0 124 0 0,0 0-1 0 0,1-1 1 0 0,26 3-1 0 0,15 6 852 0 0,-38-11-909 0 0,-17-2-251 0 0,0-1 0 0 0,0 0 0 0 0,0 1 0 0 0,0 0 0 0 0,0 0 0 0 0,0 0 0 0 0,0 0 0 0 0,4 3 1 0 0,-6-4 465 0 0,4 7-276 0 0,-4-5-165 0 0,0 0 0 0 0,0 0 0 0 0,-1-1 0 0 0,1 1 0 0 0,-1 0 0 0 0,1 0 0 0 0,-1 0 0 0 0,1 0 0 0 0,-1 0 0 0 0,0 0 0 0 0,0 0 0 0 0,0 0 0 0 0,0 0 0 0 0,-1 0 0 0 0,1 0 0 0 0,0 0 0 0 0,-1 0 0 0 0,0 0 0 0 0,1 0 0 0 0,-1 0 0 0 0,-1 3 0 0 0,-1 3 0 0 0,-6 17 0 0 0,-16 32 0 0 0,15-34 0 0 0,-14 41 0 0 0,-2 6 6 0 0,16-49-41 0 0,-7 28 0 0 0,15-28-777 0 0,2-19-424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1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132 151 15663 0 0,'0'2'719'0'0,"1"7"-487"0"0,0 1 1 0 0,0-1-1 0 0,1 1 0 0 0,0-1 1 0 0,0 1-1 0 0,1-1 0 0 0,0 0 1 0 0,8 14-1 0 0,-10-20-199 0 0,1 0-1 0 0,0 0 1 0 0,-1 0 0 0 0,1 0 0 0 0,0 0 0 0 0,0-1-1 0 0,1 1 1 0 0,-1-1 0 0 0,0 1 0 0 0,1-1-1 0 0,0 0 1 0 0,-1 0 0 0 0,1 0 0 0 0,0 0-1 0 0,0 0 1 0 0,0-1 0 0 0,0 1 0 0 0,0-1 0 0 0,1 0-1 0 0,-1 0 1 0 0,0 0 0 0 0,1-1 0 0 0,-1 1-1 0 0,0-1 1 0 0,1 1 0 0 0,-1-1 0 0 0,1 0-1 0 0,3-1 1 0 0,-4 0-33 0 0,0 0 0 0 0,0 0 0 0 0,-1 0 0 0 0,1-1 0 0 0,0 1 0 0 0,-1-1 0 0 0,1 0 0 0 0,-1 0 0 0 0,1 1 0 0 0,-1-2 0 0 0,0 1 0 0 0,0 0 0 0 0,0 0 0 0 0,0-1 0 0 0,0 1 0 0 0,2-5 0 0 0,3-7 0 0 0,0 1 0 0 0,5-16 0 0 0,-8 20 0 0 0,-2 3 66 0 0,1 0 0 0 0,-2 0 0 0 0,1-1 0 0 0,0 1 1 0 0,-1 0-1 0 0,0-1 0 0 0,-1 1 0 0 0,0-1 0 0 0,0 1 0 0 0,0 0 0 0 0,0-1 0 0 0,-1 1 0 0 0,0-1 0 0 0,-1 1 0 0 0,1 0 0 0 0,-1 0 0 0 0,-1 0 0 0 0,1 0 0 0 0,-1 0 0 0 0,0 0 1 0 0,0 0-1 0 0,0 1 0 0 0,-1 0 0 0 0,0-1 0 0 0,0 2 0 0 0,0-1 0 0 0,-1 0 0 0 0,0 1 0 0 0,0 0 0 0 0,-8-6 0 0 0,7 8-107 0 0,1-1-1 0 0,-1 1 1 0 0,0 0-1 0 0,0 1 1 0 0,0 0 0 0 0,0 0-1 0 0,0 0 1 0 0,-1 1-1 0 0,1-1 1 0 0,0 1-1 0 0,-11 2 1 0 0,0 0-596 0 0,0 1 0 0 0,-34 11 0 0 0,9-3-955 0 0,17-5-2866 0 0,3 1-1156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1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235 138 13823 0 0,'-6'-5'195'0'0,"1"-1"0"0"0,-1 0-1 0 0,1 0 1 0 0,0 0 0 0 0,1 0 0 0 0,0-1-1 0 0,-6-10 1 0 0,7 10-5 0 0,0 0 0 0 0,-1 1 0 0 0,0 0-1 0 0,-1 0 1 0 0,1 0 0 0 0,-1 0 0 0 0,0 1 0 0 0,0 0-1 0 0,-10-8 1 0 0,12 12-135 0 0,1-1 0 0 0,0 1 0 0 0,-1 0 0 0 0,0 0 0 0 0,1 0 0 0 0,-1 0 0 0 0,1 0 0 0 0,-1 0 0 0 0,0 1 0 0 0,0-1 0 0 0,1 1 0 0 0,-1 0 0 0 0,0 0 0 0 0,0 0 0 0 0,1 0 0 0 0,-1 0 0 0 0,0 1 0 0 0,0-1 0 0 0,1 1 0 0 0,-1 0 0 0 0,0 0 0 0 0,1 0 0 0 0,-1 0 0 0 0,1 0 0 0 0,-1 0 0 0 0,1 1 0 0 0,0-1-1 0 0,-1 1 1 0 0,1 0 0 0 0,0 0 0 0 0,0-1 0 0 0,0 1 0 0 0,0 1 0 0 0,1-1 0 0 0,-1 0 0 0 0,0 0 0 0 0,1 1 0 0 0,-2 2 0 0 0,-3 8-55 0 0,0-1 0 0 0,0 0 0 0 0,2 1 0 0 0,0 0 0 0 0,0 0 0 0 0,1 1 0 0 0,-1 13 0 0 0,1-2 0 0 0,1 0 0 0 0,4 48 0 0 0,-2-68 0 0 0,1 0 0 0 0,-1 0 0 0 0,1 0 0 0 0,1 0 0 0 0,-1 0 0 0 0,1 0 0 0 0,0-1 0 0 0,0 1 0 0 0,0 0 0 0 0,1-1 0 0 0,0 0 0 0 0,-1 1 0 0 0,1-1 0 0 0,1 0 0 0 0,-1 0 0 0 0,1-1 0 0 0,7 7 0 0 0,-8-8 0 0 0,0-1 0 0 0,0 1 0 0 0,0 0 0 0 0,0-1 0 0 0,0 0 0 0 0,1 0 0 0 0,-1 0 0 0 0,1 0 0 0 0,-1 0 0 0 0,0-1 0 0 0,1 1 0 0 0,0-1 0 0 0,-1 0 0 0 0,1 0 0 0 0,-1 0 0 0 0,1-1 0 0 0,-1 1 0 0 0,1-1 0 0 0,-1 0 0 0 0,0 0 0 0 0,1 0 0 0 0,-1 0 0 0 0,0-1 0 0 0,0 1 0 0 0,0-1 0 0 0,5-3 0 0 0,-2 2 0 0 0,0-1 0 0 0,-1 0 0 0 0,1-1 0 0 0,-1 1 0 0 0,0-1 0 0 0,0 0 0 0 0,7-11 0 0 0,11-10 0 0 0,-23 25 0 0 0,0 1 0 0 0,1-1 0 0 0,-1 1 0 0 0,1 0 0 0 0,-1-1 0 0 0,1 1 0 0 0,-1-1 0 0 0,1 1 0 0 0,-1 0 0 0 0,1-1 0 0 0,-1 1 0 0 0,1 0 0 0 0,0-1 0 0 0,-1 1 0 0 0,1 0 0 0 0,0 0 0 0 0,-1 0 0 0 0,1 0 0 0 0,-1 0 0 0 0,1 0 0 0 0,0 0 0 0 0,-1 0 0 0 0,1 0 0 0 0,0 0 0 0 0,-1 0 0 0 0,1 0 0 0 0,0 0 0 0 0,1 1 0 0 0,0 0 0 0 0,-1 0 0 0 0,1 0 0 0 0,-1 0 0 0 0,0 0 0 0 0,1 0 0 0 0,-1 0 0 0 0,0 0 0 0 0,1 0 0 0 0,0 2 0 0 0,3 3 0 0 0,-1 0 0 0 0,0 0 0 0 0,5 12 0 0 0,0 5 0 0 0,0 1 0 0 0,-2 0 0 0 0,9 48 0 0 0,0 76 0 0 0,-11-13 0 0 0,-6-114 0 0 0,-1 0 0 0 0,-1 0 0 0 0,-1 0 0 0 0,-8 28 0 0 0,10-42 0 0 0,2-5 0 0 0,-1 1 0 0 0,0-1 0 0 0,1 0 0 0 0,-1 0 0 0 0,0 1 0 0 0,0-1 0 0 0,0 0 0 0 0,-1 0 0 0 0,1 0 0 0 0,0 0 0 0 0,-1 0 0 0 0,1-1 0 0 0,-1 1 0 0 0,0 0 0 0 0,1-1 0 0 0,-1 1 0 0 0,0-1 0 0 0,0 1 0 0 0,0-1 0 0 0,0 0 0 0 0,-3 1 0 0 0,2 0 2 0 0,0-1-1 0 0,0 0 1 0 0,0 0 0 0 0,0 0-1 0 0,-1 0 1 0 0,1 0 0 0 0,0-1-1 0 0,0 0 1 0 0,-1 1 0 0 0,1-1-1 0 0,0 0 1 0 0,-1-1-1 0 0,1 1 1 0 0,0 0 0 0 0,-6-3-1 0 0,4 2-7 0 0,0-2-1 0 0,0 1 1 0 0,0 0-1 0 0,0-1 1 0 0,1 0-1 0 0,-1 0 1 0 0,1 0-1 0 0,0 0 1 0 0,-5-6-1 0 0,3 3 48 0 0,0-1-1 0 0,0 0 0 0 0,1 0 0 0 0,0-1 0 0 0,1 1 0 0 0,-1-1 0 0 0,2 0 0 0 0,-1-1 0 0 0,1 1 1 0 0,0 0-1 0 0,-3-15 0 0 0,5 7-67 0 0,1 0 1 0 0,0 0-1 0 0,1 1 1 0 0,0-1-1 0 0,1 0 1 0 0,1 1 0 0 0,1-1-1 0 0,0 1 1 0 0,1 0-1 0 0,1 0 1 0 0,0 1-1 0 0,1 0 1 0 0,13-22-1 0 0,-11 21-49 0 0,1-2-48 0 0,0 0-1 0 0,1 0 1 0 0,1 1 0 0 0,1 1-1 0 0,0 0 1 0 0,30-27 0 0 0,-26 29-5412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2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15663 0 0,'0'0'1418'0'0,"-6"19"-684"0"0,-1-3-533 0 0,0 0 0 0 0,-1 0 0 0 0,-1 0 0 0 0,0-2 0 0 0,-1 1 0 0 0,-1-1 0 0 0,-16 17 0 0 0,-23 26-201 0 0,28-30 0 0 0,-41 37 0 0 0,-7 10 0 0 0,64-67 0 0 0,8 1 0 0 0,2-4-2 0 0,-1-1-1 0 0,1 1 1 0 0,0-1-1 0 0,0 1 0 0 0,0-1 1 0 0,0 0-1 0 0,0 0 1 0 0,1-1-1 0 0,-1 1 1 0 0,7 1-1 0 0,3 2 323 0 0,1-1-1 0 0,18 4 1 0 0,109 14 668 0 0,-54-11 956 0 0,-45-6-5066 0 0,-26-4-2543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2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 13823 0 0,'-2'20'400'0'0,"1"1"0"0"0,1-1 0 0 0,1 1 0 0 0,1-1 0 0 0,0 0 0 0 0,1 1 0 0 0,2-1 0 0 0,0 0 0 0 0,1-1 0 0 0,1 1 0 0 0,0-1 0 0 0,2-1 0 0 0,13 23 0 0 0,-16-31-230 0 0,1 0 0 0 0,0-1 0 0 0,0 0-1 0 0,1 0 1 0 0,0 0 0 0 0,1-1 0 0 0,0 0 0 0 0,13 8-1 0 0,-18-13-146 0 0,0 0 0 0 0,1-1-1 0 0,-1 0 1 0 0,1 0-1 0 0,-1 0 1 0 0,1-1 0 0 0,0 0-1 0 0,0 0 1 0 0,0 0-1 0 0,0 0 1 0 0,0-1 0 0 0,0 1-1 0 0,0-1 1 0 0,0-1-1 0 0,0 1 1 0 0,-1-1 0 0 0,1 1-1 0 0,0-2 1 0 0,0 1-1 0 0,0 0 1 0 0,-1-1 0 0 0,8-3-1 0 0,-6 1 74 0 0,0 0 0 0 0,0 0 0 0 0,-1 0 0 0 0,0-1 0 0 0,0 0 0 0 0,0 0 0 0 0,0 0 0 0 0,-1 0 0 0 0,0-1 0 0 0,0 1 0 0 0,-1-1 0 0 0,1 0 0 0 0,-1-1 0 0 0,0 1 0 0 0,-1 0 0 0 0,0-1 0 0 0,0 0 0 0 0,0 1 0 0 0,1-13 0 0 0,1-10-64 0 0,-2 0 0 0 0,-1-1 0 0 0,-4-35 0 0 0,3 53-32 0 0,-1 0 0 0 0,0 1 0 0 0,-1-1 0 0 0,-1 0 0 0 0,0 1 0 0 0,-6-15 0 0 0,8 22 0 0 0,-1 0 0 0 0,0 0 0 0 0,-1 1 0 0 0,1-1 0 0 0,-1 0 0 0 0,0 1 0 0 0,0-1 0 0 0,0 1 0 0 0,0 0 0 0 0,0 0 0 0 0,-1 0 0 0 0,1 0 0 0 0,-1 1 0 0 0,0 0 0 0 0,0-1 0 0 0,0 1 0 0 0,0 1 0 0 0,0-1 0 0 0,-6-1 0 0 0,0 1-70 0 0,-1 0 0 0 0,1 1-1 0 0,0 0 1 0 0,-1 1 0 0 0,1 0 0 0 0,-1 1-1 0 0,1 0 1 0 0,0 0 0 0 0,-20 6 0 0 0,16-3-437 0 0,1 1 0 0 0,-1 1 0 0 0,1-1 0 0 0,0 2 0 0 0,1 0 0 0 0,-21 15 1 0 0,14-6-4264 0 0,5 1-1474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30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1 10135 0 0,'0'0'919'0'0,"-2"0"-759"0"0,0 0-44 0 0,0 0 1 0 0,0 0-1 0 0,0 0 1 0 0,0 1-1 0 0,0-1 0 0 0,0 1 1 0 0,0-1-1 0 0,0 1 0 0 0,0 0 1 0 0,0 0-1 0 0,0 0 1 0 0,0 0-1 0 0,0 0 0 0 0,0 0 1 0 0,1 0-1 0 0,-1 1 1 0 0,0-1-1 0 0,1 1 0 0 0,0-1 1 0 0,-1 1-1 0 0,1-1 0 0 0,0 1 1 0 0,-1 0-1 0 0,0 3 1 0 0,-9 9 478 0 0,-1 2-239 0 0,0 0 0 0 0,0 2 0 0 0,2-1-1 0 0,0 1 1 0 0,1 1 0 0 0,-12 35 0 0 0,8-13-338 0 0,1 0 1 0 0,2 1-1 0 0,2 0 0 0 0,2 0 1 0 0,2 1-1 0 0,1 0 0 0 0,3 0 1 0 0,5 52-1 0 0,0-52-18 0 0,-2-9 0 0 0,13 53 0 0 0,-12-72 0 0 0,2 1 0 0 0,-1-1 0 0 0,2 0 0 0 0,0-1 0 0 0,1 1 0 0 0,12 16 0 0 0,-10-20-1381 0 0,-3-8-3078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9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0,'8'14'608'0'0,"0"-7"128"0"0,2 4-584 0 0,-1 1-152 0 0,0-3 0 0 0,2 2 0 0 0,3 1 0 0 0,-2-1 0 0 0,-1 1 0 0 0,1-1-4064 0 0,0 1-848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30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8287 0 0,'0'0'756'0'0,"8"6"251"0"0,15 23-780 0 0,15 18 1245 0 0,50 78-1 0 0,-79-108-1260 0 0,0-1 0 0 0,-1 1-1 0 0,-1 0 1 0 0,0 0 0 0 0,-2 1 0 0 0,0 0-1 0 0,-1 0 1 0 0,0 0 0 0 0,1 27-1 0 0,-7-6 248 0 0,-1 0-1 0 0,-1-1 1 0 0,-20 76-1 0 0,12-61-255 0 0,-3 2-487 0 0,-25 61-1 0 0,-12 47 640 0 0,45-149-259 0 0,1-3-1548 0 0,5-5-3201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34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18 207 10135 0 0,'-5'14'281'0'0,"2"1"0"0"0,0 0-1 0 0,0 0 1 0 0,1 0 0 0 0,1 24-1 0 0,1-7 450 0 0,9 51 0 0 0,-8-73-525 0 0,1-1 0 0 0,0 0 0 0 0,1 0-1 0 0,0 0 1 0 0,1 0 0 0 0,0-1 0 0 0,0 1 0 0 0,1-1-1 0 0,6 9 1 0 0,1-7-205 0 0,-10-10 0 0 0,-1 1 0 0 0,0-1 0 0 0,0 0 0 0 0,1 1 0 0 0,-1-1 0 0 0,0 0 0 0 0,0 0 0 0 0,0 0 0 0 0,1 0 0 0 0,-1 0 0 0 0,0 0 0 0 0,0 0 0 0 0,1 0 0 0 0,-1 0 0 0 0,0 0 0 0 0,0-1 0 0 0,0 1 0 0 0,1 0 0 0 0,-1-1 0 0 0,0 1 0 0 0,0-1 0 0 0,0 0 0 0 0,0 1 0 0 0,2-2 0 0 0,0 0 0 0 0,4-2 0 0 0,0 0 0 0 0,-1-1 0 0 0,1 0 0 0 0,-1 0 0 0 0,0 0 0 0 0,0-1 0 0 0,0 1 0 0 0,-1-2 0 0 0,0 1 0 0 0,0 0 0 0 0,0-1 0 0 0,4-11 0 0 0,6-3 0 0 0,-12 14 0 0 0,0 0 0 0 0,0 0 0 0 0,0 0 0 0 0,-1 0 0 0 0,3-11 0 0 0,3-11 0 0 0,-1 9 0 0 0,-2 0 0 0 0,0-1 0 0 0,2-37 0 0 0,-6 44 168 0 0,-1 0-1 0 0,-1 0 0 0 0,-1 1 1 0 0,0-1-1 0 0,-5-19 0 0 0,5 23-53 0 0,-1 1 1 0 0,-1 0-1 0 0,1-1 0 0 0,-2 1 0 0 0,1 1 1 0 0,-1-1-1 0 0,0 1 0 0 0,-10-12 0 0 0,12 17-113 0 0,0 0 0 0 0,-1-1 0 0 0,1 1 0 0 0,-1 1 0 0 0,0-1 0 0 0,0 0-1 0 0,0 1 1 0 0,0 0 0 0 0,-1 0 0 0 0,1 0 0 0 0,0 0 0 0 0,-1 1 0 0 0,1 0 0 0 0,-1 0 0 0 0,0 0-1 0 0,1 1 1 0 0,-10-1 0 0 0,12 1-1 0 0,0 1 0 0 0,-1-1 0 0 0,1 1 0 0 0,-1-1 0 0 0,1 1 0 0 0,0 0 0 0 0,-1 0 0 0 0,1 0 0 0 0,0 0 0 0 0,0 0 0 0 0,0 1 0 0 0,0-1 0 0 0,0 1 0 0 0,0-1 0 0 0,0 1 0 0 0,0 0 0 0 0,0 0 0 0 0,1 0 0 0 0,-1 0 0 0 0,1 0 0 0 0,0 0 0 0 0,-1 0 0 0 0,1 0 0 0 0,-1 3 0 0 0,0 0 0 0 0,-3 5-181 0 0,0 0 0 0 0,1 0 0 0 0,1 1 0 0 0,-1 0 0 0 0,2-1 0 0 0,-2 14 0 0 0,-4 68-2168 0 0,6-55 716 0 0,2-11-1519 0 0,2-3-735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35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 10135 0 0,'0'0'1962'0'0,"0"26"1244"0"0,-2 7-2791 0 0,-1 0-1 0 0,-1 0 0 0 0,-2 0 1 0 0,-16 47-1 0 0,13-50-828 0 0,-20 42-1 0 0,28-71-538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42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0 344 6447 0 0,'21'1'186'0'0,"0"0"-1"0"0,0-2 0 0 0,-1 0 0 0 0,1-1 0 0 0,27-7 1 0 0,-23 4 321 0 0,574-121 6146 0 0,-553 117-6509 0 0,0 1 0 0 0,90-2 0 0 0,95 21 32 0 0,-3-2-176 0 0,-120-7 0 0 0,-17-1 683 0 0,0-3 0 0 0,117-20-1 0 0,-90 4-216 0 0,184-4-1 0 0,86 1 694 0 0,-129 3-1201 0 0,-235 17 42 0 0,183-4 0 0 0,-156 6 0 0 0,-1-3 0 0 0,78-12 0 0 0,81-30 0 0 0,-179 35 0 0 0,-23 7 0 0 0,1 0 0 0 0,-1 0 0 0 0,15-2 0 0 0,64-7 0 0 0,-82 12-86 0 0,0 0 0 0 0,1 0 0 0 0,-1 0 0 0 0,0 0 0 0 0,0 1-1 0 0,0-1 1 0 0,0 1 0 0 0,0 0 0 0 0,5 4 0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58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10135 0 0,'0'0'919'0'0,"0"25"-299"0"0,-11 158 4095 0 0,-13-2-3671 0 0,20-149-1102 0 0,-36 221 1498 0 0,36-213-2132 0 0,0 64 0 0 0,22-164 692 0 0,-15 28 0 0 0,0-1 0 0 0,-4-62 0 0 0,-1 8 0 0 0,-1-45 0 0 0,-1-2 0 0 0,6 89 0 0 0,-2-89 0 0 0,2 123 2 0 0,-1 9 1 0 0,-1 1 0 0 0,1-1 1 0 0,-1 0-1 0 0,0 1 0 0 0,1-1 0 0 0,-1 0 1 0 0,0 1-1 0 0,0-1 0 0 0,0 0 1 0 0,0 1-1 0 0,-1-1 0 0 0,1 0 0 0 0,0 0 1 0 0,-1 1-1 0 0,1-1 0 0 0,-1 1 1 0 0,0-1-1 0 0,-2-4 1763 0 0,3 9-1617 0 0,-6 28-145 0 0,2 1 0 0 0,1 0 0 0 0,1 36 0 0 0,0 12-4 0 0,-4 52 0 0 0,-3 44 0 0 0,7-153-450 0 0,1 1 1 0 0,3 35-1 0 0,9 10-6089 0 0,-8-58 1571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06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6 585 8287 0 0,'0'0'960'0'0,"-5"18"1096"0"0,20 62 363 0 0,-14-74-2328 0 0,0 8 287 0 0,0 0 1 0 0,-2 0 0 0 0,-1 17-1 0 0,-11 28-5656 0 0,11-51 940 0 0</inkml:trace>
  <inkml:trace contextRef="#ctx0" brushRef="#br0" timeOffset="1">1382 0 10135 0 0,'0'0'919'0'0,"-4"20"-742"0"0,4 20 1143 0 0,1-10 210 0 0,0 18-1189 0 0,2-1 1 0 0,15 77 0 0 0,-1 1-145 0 0,-14-103-366 0 0,0 1 0 0 0,2-1 0 0 0,9 31 0 0 0,-11-46-3352 0 0,3-2-1242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06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0 241 11975 0 0,'10'-1'1083'0'0,"31"1"-828"0"0,-30 0 44 0 0,1 0 0 0 0,20-2 0 0 0,55-10 2300 0 0,156 0-1 0 0,-235 12-2603 0 0,0-1 0 0 0,0 0-1 0 0,0 0 1 0 0,0-1 0 0 0,0 0-1 0 0,0 0 1 0 0,0 0 0 0 0,12-7-1 0 0,-18 8-331 0 0,2-2-348 0 0,2 0-476 0 0</inkml:trace>
  <inkml:trace contextRef="#ctx0" brushRef="#br0" timeOffset="1">296 1 13823 0 0,'-5'8'126'0'0,"0"0"0"0"0,0 0 0 0 0,1 0 0 0 0,-1 1 0 0 0,2 0-1 0 0,-1 0 1 0 0,2 0 0 0 0,-1 0 0 0 0,1 0 0 0 0,0 1 0 0 0,1-1-1 0 0,0 14 1 0 0,1 14 269 0 0,9 70 0 0 0,-2-26 297 0 0,-4-27-1471 0 0,17 101 0 0 0,-18-139 961 0 0,1-1-4617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07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8287 0 0,'0'0'756'0'0,"13"14"-469"0"0,3 3 642 0 0,2 0-1 0 0,0-2 1 0 0,0 0 0 0 0,2-1-1 0 0,0-1 1 0 0,0-1 0 0 0,42 18-1 0 0,-46-23-774 0 0,-1 1 0 0 0,0 0 0 0 0,13 10 0 0 0,-27-17-154 0 0,0-1 0 0 0,-1 0 0 0 0,1 0 0 0 0,0 1 0 0 0,-1-1 0 0 0,1 1 0 0 0,-1-1 0 0 0,1 0 0 0 0,-1 1 0 0 0,1-1 0 0 0,0 1 0 0 0,-1-1 0 0 0,0 1 0 0 0,1 0 0 0 0,-1-1 0 0 0,1 1 0 0 0,-1-1 0 0 0,0 1 0 0 0,1 0 0 0 0,-1-1 0 0 0,0 1 0 0 0,0 0 0 0 0,1-1 0 0 0,-1 1 0 0 0,0 0 0 0 0,0-1 0 0 0,0 1 0 0 0,0 0 0 0 0,0 0 0 0 0,0-1 0 0 0,0 1 0 0 0,0 0 0 0 0,0 0 0 0 0,0-1 0 0 0,-1 1 0 0 0,1 0 0 0 0,0-1 0 0 0,-1 2 0 0 0,0 1 0 0 0,0 2-36 0 0,0 0-1 0 0,0-1 1 0 0,-1 1-1 0 0,0 0 1 0 0,0 0 0 0 0,0-1-1 0 0,0 1 1 0 0,-1-1-1 0 0,0 0 1 0 0,1 1-1 0 0,-6 4 1 0 0,-42 41-1434 0 0,47-47 1401 0 0,-3 2 77 0 0,0 0 0 0 0,0 0 0 0 0,-1-1 0 0 0,1 0 0 0 0,-12 4 0 0 0,17-7 330 0 0,12 12 1236 0 0,-2-8-1571 0 0,0-1-1 0 0,0 0 1 0 0,1-1-1 0 0,-1 0 1 0 0,13 2-1 0 0,7 3-1 0 0,-17-5 185 0 0,-2-1 170 0 0,-1 1-1 0 0,0-1 1 0 0,0 2-1 0 0,11 5 0 0 0,-17-8-414 0 0,-1 1 0 0 0,0-1 0 0 0,0 1 0 0 0,0-1 0 0 0,0 1 0 0 0,0 0 0 0 0,-1 0 0 0 0,1 0 0 0 0,0 0 0 0 0,-1 0 0 0 0,1 0 0 0 0,-1 0 0 0 0,0 0 0 0 0,0 0 0 0 0,0 1 0 0 0,0-1-1 0 0,0 1 1 0 0,0-1 0 0 0,-1 1 0 0 0,1-1 0 0 0,-1 4 0 0 0,1 2 29 0 0,-1 1-1 0 0,0-1 1 0 0,0 0 0 0 0,-1 1-1 0 0,0-1 1 0 0,-1 0-1 0 0,0 0 1 0 0,0 1 0 0 0,-1-2-1 0 0,0 1 1 0 0,0 0-1 0 0,-1 0 1 0 0,0-1 0 0 0,0 0-1 0 0,0 0 1 0 0,-1 0-1 0 0,0 0 1 0 0,-1-1 0 0 0,-10 10-1 0 0,4-4-225 0 0,1 1 1 0 0,-12 17-1 0 0,15-18-561 0 0,-1-1 1 0 0,0 0-1 0 0,-16 14 1 0 0,18-15-6871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08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13823 0 0,'0'0'630'0'0,"8"9"211"0"0,29 27 462 0 0,1-1-1 0 0,73 50 1 0 0,-63-49-1193 0 0,67 61 1 0 0,-99-81-133 0 0,0 1 0 0 0,-1 0 0 0 0,-1 1-1 0 0,0 1 1 0 0,14 26 0 0 0,-27-44-674 0 0,3 2-954 0 0</inkml:trace>
  <inkml:trace contextRef="#ctx0" brushRef="#br0" timeOffset="1">394 0 10135 0 0,'0'0'464'0'0,"-5"1"151"0"0,4-1-587 0 0,-1 1-1 0 0,1-1 1 0 0,0 1-1 0 0,0 0 1 0 0,0 0-1 0 0,0-1 1 0 0,0 1-1 0 0,0 0 1 0 0,0 0-1 0 0,0 0 1 0 0,1 0-1 0 0,-1 0 1 0 0,0 0-1 0 0,0 0 1 0 0,1 1 0 0 0,-1-1-1 0 0,1 0 1 0 0,-1 0-1 0 0,1 0 1 0 0,0 1-1 0 0,-1 1 1 0 0,0 0 249 0 0,-54 140 4642 0 0,16-37-4560 0 0,-95 228 1689 0 0,109-262-2048 0 0,-21 104 0 0 0,43-159-219 0 0,0-1 0 0 0,1 0 0 0 0,1 21 0 0 0,1-35-1017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09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5 136 13823 0 0,'-1'9'158'0'0,"-1"0"0"0"0,1 1 0 0 0,1-1 0 0 0,0 1 0 0 0,0 0-1 0 0,1-1 1 0 0,2 12 0 0 0,1 15 75 0 0,13 131-233 0 0,-10-106 0 0 0,-2-34-4 0 0,9 33 0 0 0,-9-39-52 0 0,-5-20-280 0 0</inkml:trace>
  <inkml:trace contextRef="#ctx0" brushRef="#br0" timeOffset="1">400 0 8287 0 0,'0'0'756'0'0,"2"18"21"0"0,0-11 2389 0 0,-1-6-2979 0 0,0 1 1 0 0,1-1-1 0 0,-1 0 1 0 0,1 0-1 0 0,-1 0 1 0 0,1 0-1 0 0,-1 0 1 0 0,1 0-1 0 0,0 0 1 0 0,-1-1-1 0 0,1 1 1 0 0,0 0-1 0 0,0-1 1 0 0,0 0-1 0 0,-1 1 1 0 0,1-1-1 0 0,0 0 1 0 0,0 0-1 0 0,0 0 0 0 0,2 0 1 0 0,43-7 307 0 0,-29 3-466 0 0,18 1 668 0 0,0 1-1 0 0,40 3 0 0 0,-40 0-752 0 0,70-6-1 0 0,-100 5 57 0 0,-2 0-133 0 0,-3 0-563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9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0 13823 0 0,'-104'39'1496'0'0,"102"-39"-1496"0"0,-1 1 0 0 0,1 0 0 0 0,0 0 0 0 0,0 0 0 0 0,0 0 0 0 0,0 1 0 0 0,0-1 0 0 0,0 0 0 0 0,0 1 0 0 0,1 0 0 0 0,-1-1 0 0 0,0 1 0 0 0,1 0 0 0 0,-1 0 0 0 0,1 0 0 0 0,0 0 0 0 0,0 0 0 0 0,-2 3 0 0 0,-2 3 0 0 0,0-3 70 0 0,1 0 1 0 0,0 0-1 0 0,1 1 0 0 0,-1 0 0 0 0,1-1 0 0 0,0 1 0 0 0,0 0 1 0 0,1 0-1 0 0,0 1 0 0 0,-3 10 0 0 0,1 7 495 0 0,-3 39 0 0 0,5-30-411 0 0,-2 90-154 0 0,4-93 448 0 0,2 1 0 0 0,2 0 0 0 0,1-1 0 0 0,14 51-1 0 0,-9-39-638 0 0,13 24-210 0 0,-17-48-1158 0 0,-3-7 0 0 0,1-3-2810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10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89 155 8287 0 0,'0'0'756'0'0,"-1"0"-622"0"0,-4 1 237 0 0,1 0 1 0 0,0 0-1 0 0,0 1 0 0 0,0 0 1 0 0,0 0-1 0 0,0 0 1 0 0,0 0-1 0 0,1 0 1 0 0,-1 1-1 0 0,1 0 1 0 0,0 0-1 0 0,-1 0 1 0 0,1 0-1 0 0,-4 6 0 0 0,4-4-148 0 0,0 0 0 0 0,0 1-1 0 0,0-1 1 0 0,1 1 0 0 0,0-1-1 0 0,0 1 1 0 0,1 0-1 0 0,0 0 1 0 0,-2 8 0 0 0,3 4-157 0 0,0 0 1 0 0,0-1 0 0 0,2 1 0 0 0,0 0-1 0 0,8 30 1 0 0,-5-29-67 0 0,1 0 0 0 0,0-1 0 0 0,10 19 0 0 0,-14-32 0 0 0,1 0 0 0 0,0 0 0 0 0,0 0 0 0 0,0 0 0 0 0,0-1 0 0 0,1 1 0 0 0,0-1 0 0 0,0 0 0 0 0,0 0 0 0 0,0 0 0 0 0,1-1 0 0 0,0 1 0 0 0,-1-1 0 0 0,11 5 0 0 0,-12-7 0 0 0,-1-1 0 0 0,1 1 0 0 0,-1-1 0 0 0,1 1 0 0 0,0-1 0 0 0,-1 0 0 0 0,1 0 0 0 0,0 0 0 0 0,-1-1 0 0 0,1 1 0 0 0,0 0 0 0 0,-1-1 0 0 0,1 0 0 0 0,-1 0 0 0 0,1 1 0 0 0,-1-1 0 0 0,1-1 0 0 0,-1 1 0 0 0,0 0 0 0 0,0-1 0 0 0,1 1 0 0 0,-1-1 0 0 0,0 1 0 0 0,0-1 0 0 0,0 0 0 0 0,-1 0 0 0 0,4-4 0 0 0,1-1 0 0 0,-1-1 0 0 0,0 0 0 0 0,0 0 0 0 0,-1-1 0 0 0,0 1 0 0 0,5-16 0 0 0,5-13 0 0 0,-8 22 0 0 0,-1-1 0 0 0,5-19 0 0 0,-2-1 186 0 0,-5 25 56 0 0,0 0 1 0 0,-1 0-1 0 0,0 0 1 0 0,-1 0-1 0 0,0-1 0 0 0,-1-16 1 0 0,-2 14-217 0 0,-1 0-1 0 0,0 1 1 0 0,-1-1 0 0 0,0 1-1 0 0,-1 0 1 0 0,-11-21 0 0 0,11 26-28 0 0,1 0 1 0 0,-1 0 0 0 0,0 0 0 0 0,-1 1 0 0 0,0 0-1 0 0,0 0 1 0 0,-1 1 0 0 0,1 0 0 0 0,-1 0 0 0 0,-1 0-1 0 0,-8-4 1 0 0,13 8-5 0 0,1 1 1 0 0,-1 0-1 0 0,1 0 0 0 0,-1 0 0 0 0,0 0 0 0 0,0 1 0 0 0,1-1 1 0 0,-1 1-1 0 0,0 0 0 0 0,0 0 0 0 0,0 0 0 0 0,0 0 0 0 0,1 0 1 0 0,-1 0-1 0 0,0 1 0 0 0,0 0 0 0 0,-3 1 0 0 0,1 0 35 0 0,0 0 0 0 0,0 0 0 0 0,0 1 0 0 0,1 0 0 0 0,-1 0 0 0 0,1 0 0 0 0,0 1 1 0 0,-6 6-1 0 0,2-1-272 0 0,0 0 1 0 0,1 0-1 0 0,1 1 1 0 0,-1 0 0 0 0,2 0-1 0 0,-1 1 1 0 0,-6 19 0 0 0,10-27-177 0 0,1 1-197 0 0,2 9-9215 0 0</inkml:trace>
  <inkml:trace contextRef="#ctx0" brushRef="#br0" timeOffset="1">667 44 13823 0 0,'11'3'327'0'0,"0"-1"0"0"0,0 0 0 0 0,0 0 0 0 0,1-1 0 0 0,-1 0 0 0 0,0-1 0 0 0,15-2 1 0 0,7-2 139 0 0,38-10 1 0 0,-59 10-548 0 0,0 0 0 0 0,0-1-1 0 0,0-1 1 0 0,15-9 0 0 0,-26 14-395 0 0</inkml:trace>
  <inkml:trace contextRef="#ctx0" brushRef="#br0" timeOffset="2">671 331 13823 0 0,'4'4'99'0'0,"0"-1"-1"0"0,0 0 0 0 0,1 0 0 0 0,-1 0 1 0 0,1-1-1 0 0,0 1 0 0 0,0-1 1 0 0,0 0-1 0 0,0-1 0 0 0,0 1 1 0 0,1-1-1 0 0,-1 0 0 0 0,0-1 0 0 0,1 1 1 0 0,-1-1-1 0 0,9 0 0 0 0,10-2 297 0 0,-1-1-1 0 0,35-8 1 0 0,-27 5 718 0 0,-14 2-753 0 0,-1-1 0 0 0,1 0 0 0 0,-1-1-1 0 0,21-10 1 0 0,-5-1-2494 0 0,-1-3-3384 0 0,-19 13 355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11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132 156 6447 0 0,'-5'3'237'0'0,"0"1"-1"0"0,1-1 1 0 0,-1 1-1 0 0,1 0 1 0 0,0 0-1 0 0,0 1 0 0 0,0-1 1 0 0,-5 10-1 0 0,5 1 255 0 0,0 0 0 0 0,1 0 0 0 0,1 1 0 0 0,0-1 0 0 0,1 21 0 0 0,8 81 3087 0 0,-4-88-3350 0 0,-2-14-228 0 0,1 0 0 0 0,1-1 0 0 0,0 1 0 0 0,1-1 0 0 0,1 0 0 0 0,0 0 0 0 0,14 25 0 0 0,-17-35 0 0 0,0 0 0 0 0,1-1 0 0 0,-1 1 0 0 0,1-1 0 0 0,0 0 0 0 0,0 0 0 0 0,1 0 0 0 0,-1 0 0 0 0,1 0 0 0 0,-1-1 0 0 0,1 1 0 0 0,0-1 0 0 0,5 2 0 0 0,-6-3 0 0 0,1 0 0 0 0,0 0 0 0 0,-1-1 0 0 0,1 1 0 0 0,0-1 0 0 0,0 0 0 0 0,0 0 0 0 0,-1-1 0 0 0,1 1 0 0 0,0-1 0 0 0,0 1 0 0 0,-1-1 0 0 0,1 0 0 0 0,0-1 0 0 0,-1 1 0 0 0,1-1 0 0 0,5-2 0 0 0,-3 0 103 0 0,0-1-1 0 0,0 1 0 0 0,0-1 1 0 0,-1 0-1 0 0,1 0 1 0 0,-1-1-1 0 0,0 1 0 0 0,-1-1 1 0 0,7-10-1 0 0,-5 6 69 0 0,-1 0 0 0 0,0 0-1 0 0,0 0 1 0 0,-1-1 0 0 0,5-18-1 0 0,-3 0-170 0 0,-2 0 0 0 0,0-1 0 0 0,-2 0 0 0 0,-2 0 0 0 0,0 0 0 0 0,-8-47 0 0 0,5 58 203 0 0,-1 1 1 0 0,-1 0-1 0 0,-1 0 0 0 0,0 0 0 0 0,-1 1 0 0 0,-1 0 1 0 0,-1 0-1 0 0,-1 0 0 0 0,-15-20 0 0 0,23 34-197 0 0,-1 0-1 0 0,1 0 0 0 0,-1 0 1 0 0,0 0-1 0 0,0 0 0 0 0,0 0 1 0 0,-1 1-1 0 0,1-1 0 0 0,-1 1 1 0 0,1 0-1 0 0,-1 0 0 0 0,0 1 1 0 0,0-1-1 0 0,1 1 0 0 0,-1-1 1 0 0,0 1-1 0 0,0 1 0 0 0,-1-1 1 0 0,1 0-1 0 0,0 1 1 0 0,0 0-1 0 0,0 0 0 0 0,0 0 1 0 0,0 0-1 0 0,0 1 0 0 0,0 0 1 0 0,-1 0-1 0 0,2 0 0 0 0,-1 0 1 0 0,0 0-1 0 0,-5 4 0 0 0,-1 0-181 0 0,0 1 0 0 0,0 1 0 0 0,1-1 0 0 0,0 2 0 0 0,0-1-1 0 0,1 1 1 0 0,0 0 0 0 0,1 1 0 0 0,-1 0 0 0 0,-6 12 0 0 0,-13 23-5527 0 0,14-22 540 0 0</inkml:trace>
  <inkml:trace contextRef="#ctx0" brushRef="#br0" timeOffset="1">833 217 10135 0 0,'15'4'1079'0'0,"-8"-3"-1028"0"0,0 0 0 0 0,0 0 0 0 0,0-1 0 0 0,1 0-1 0 0,-1 0 1 0 0,0-1 0 0 0,13-2 0 0 0,49-18 1671 0 0,-24 6-346 0 0,-39 13-1266 0 0,0 1 0 0 0,0 0 0 0 0,0 0-1 0 0,0 1 1 0 0,9-1 0 0 0,5 3-4373 0 0,-7 0-509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12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0 445 11975 0 0,'22'14'1296'0'0,"-16"-10"-1154"0"0,1-1-1 0 0,0 0 0 0 0,0 0 0 0 0,1-1 1 0 0,-1 0-1 0 0,0-1 0 0 0,1 1 1 0 0,7-1-1 0 0,66 1 2001 0 0,-30-2-1468 0 0,-13 2-658 0 0,-15 0-16 0 0,43-3 0 0 0,-63 1-18 0 0,0-1-1 0 0,0 1 0 0 0,-1-1 1 0 0,1 0-1 0 0,0 0 0 0 0,0 0 1 0 0,-1 0-1 0 0,1-1 0 0 0,-1 1 1 0 0,1-1-1 0 0,-1 1 0 0 0,1-1 1 0 0,-1 0-1 0 0,0 0 1 0 0,0 0-1 0 0,0 0 0 0 0,0 0 1 0 0,0 0-1 0 0,0-1 0 0 0,2-4 1 0 0,-3 5-588 0 0,0-1 1 0 0,0 1 0 0 0,0-1-1 0 0,-1 1 1 0 0,1 0-1 0 0,0-1 1 0 0,-1 0 0 0 0,0-3-1 0 0</inkml:trace>
  <inkml:trace contextRef="#ctx0" brushRef="#br0" timeOffset="1">177 0 13823 0 0,'0'0'1247'0'0,"8"9"-998"0"0,3-1 137 0 0,0 0 0 0 0,0-1 0 0 0,1 0 0 0 0,22 9 0 0 0,-23-11-76 0 0,0 0 1 0 0,0 1 0 0 0,-1 0-1 0 0,1 1 1 0 0,-2 0 0 0 0,11 8-1 0 0,-11-5-310 0 0,0 0 0 0 0,-1 0 0 0 0,0 1 0 0 0,-1 0 0 0 0,0 0 0 0 0,-1 1 0 0 0,0 0 0 0 0,-1 0 0 0 0,0 0 0 0 0,5 22 0 0 0,-1 5 0 0 0,-2 0 0 0 0,-2 1 0 0 0,-2-1 0 0 0,-1 1 0 0 0,-5 58 0 0 0,1-81-139 0 0,-1 0 0 0 0,0 0-1 0 0,-1-1 1 0 0,-1 1 0 0 0,-12 27 0 0 0,-44 74-4539 0 0,46-92 2303 0 0,-1 5-2593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12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10135 0 0,'0'0'464'0'0,"0"11"151"0"0,1-1-305 0 0,0 0 0 0 0,1 1-1 0 0,0-1 1 0 0,0 0 0 0 0,1 0 0 0 0,1 0 0 0 0,-1-1 0 0 0,2 1-1 0 0,8 16 1 0 0,9 7 1171 0 0,31 39 1 0 0,-22-31-974 0 0,113 167 1132 0 0,-142-205-1693 0 0,5 7-164 0 0,1 1 1 0 0,0-1 0 0 0,0-1 0 0 0,1 1 0 0 0,1-2 0 0 0,0 1 0 0 0,11 7 0 0 0,-9-13-5487 0 0</inkml:trace>
  <inkml:trace contextRef="#ctx0" brushRef="#br0" timeOffset="1">252 22 11975 0 0,'0'0'547'0'0,"-2"1"-11"0"0,-5 10-379 0 0,1 1 1 0 0,0-1 0 0 0,1 1-1 0 0,0 0 1 0 0,1 1-1 0 0,0-1 1 0 0,-3 22-1 0 0,3-17 244 0 0,-32 158 150 0 0,-3 11 946 0 0,26-128-2910 0 0</inkml:trace>
  <inkml:trace contextRef="#ctx0" brushRef="#br0" timeOffset="2">426 475 10135 0 0,'-1'28'448'0'0,"1"-16"96"0"0,1 4-440 0 0,1-2-104 0 0,-2 1 0 0 0,0 1 0 0 0,-2-1 432 0 0,2 1 64 0 0,2 0 16 0 0,0-3 0 0 0,-2 1-416 0 0,2-3-96 0 0,-1-3 0 0 0,3 3-3528 0 0,-1-1-728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13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99 11975 0 0,'10'5'531'0'0,"-1"-1"1"0"0,1 0-1 0 0,0 0 0 0 0,1-1 0 0 0,19 4 0 0 0,-27-8-525 0 0,-1 1-1 0 0,1-1 1 0 0,0 0 0 0 0,0 0-1 0 0,0 0 1 0 0,-1 0 0 0 0,1-1-1 0 0,-1 1 1 0 0,1-1 0 0 0,-1 1-1 0 0,1-1 1 0 0,-1 0 0 0 0,2-2-1 0 0,4-2-320 0 0,13-5-4562 0 0</inkml:trace>
  <inkml:trace contextRef="#ctx0" brushRef="#br0" timeOffset="1">62 315 11975 0 0,'3'2'141'0'0,"0"-1"0"0"0,1 1 0 0 0,-1-1-1 0 0,1 0 1 0 0,0 0 0 0 0,-1 0 0 0 0,1 0-1 0 0,0-1 1 0 0,-1 1 0 0 0,1-1-1 0 0,0 0 1 0 0,0 0 0 0 0,5-1 0 0 0,4-1 315 0 0,1-2 1 0 0,17-5 0 0 0,0 0-579 0 0,-4 0-1571 0 0,-12 2-2834 0 0</inkml:trace>
  <inkml:trace contextRef="#ctx0" brushRef="#br0" timeOffset="2">559 14 13823 0 0,'12'5'1496'0'0,"-3"-2"-1494"0"0,0-1 0 0 0,0 0 0 0 0,1-1 0 0 0,-1 0 0 0 0,1 0 0 0 0,-1-1 0 0 0,17-2 0 0 0,-9 0-22 0 0,0 0 0 0 0,0-2 0 0 0,19-6 0 0 0,-34 10-316 0 0,12-8-4534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14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11975 0 0,'-10'137'2264'0'0,"1"-45"-1176"0"0,5-49-1766 0 0</inkml:trace>
  <inkml:trace contextRef="#ctx0" brushRef="#br0" timeOffset="1">148 156 11975 0 0,'-3'35'298'0'0,"-1"0"-1"0"0,-1-1 1 0 0,-11 38-1 0 0,6-28-191 0 0,-20 81-4814 0 0,27-103 1008 0 0</inkml:trace>
  <inkml:trace contextRef="#ctx0" brushRef="#br0" timeOffset="2">191 308 13823 0 0,'3'5'224'0'0,"0"0"1"0"0,0-1-1 0 0,0 1 0 0 0,0-1 0 0 0,1 0 0 0 0,5 5 1 0 0,-8-8 151 0 0,14 12 1214 0 0,1 5-1574 0 0,-16-12-16 0 0,0 0 0 0 0,-1 0 0 0 0,0 0 0 0 0,0 0 0 0 0,0 0 0 0 0,-1-1 0 0 0,1 1 0 0 0,-1-1 0 0 0,-1 1 0 0 0,1-1 0 0 0,-5 7 0 0 0,-3 10 0 0 0,6-12 0 0 0,0 1 0 0 0,0 0 0 0 0,1 0 0 0 0,1 1 0 0 0,0-1 0 0 0,0 0 0 0 0,1 22 0 0 0,1-17 31 0 0,0-12-1 0 0,0-1-1 0 0,0 0 0 0 0,0 1 1 0 0,1-1-1 0 0,-1 0 1 0 0,1 1-1 0 0,0-1 0 0 0,0 0 1 0 0,0 0-1 0 0,0 0 1 0 0,0 0-1 0 0,1 0 0 0 0,2 4 1 0 0,-3-6 458 0 0,14 20 629 0 0,6-2-1117 0 0,3 6 0 0 0,-21-23 0 0 0,0 1 0 0 0,-1 0 0 0 0,1 0 0 0 0,-1 0 0 0 0,0 0 0 0 0,0 1 0 0 0,0-1 0 0 0,0 1 0 0 0,-1-1 0 0 0,1 1 0 0 0,-1-1 0 0 0,0 1 0 0 0,0 0 0 0 0,0 0 0 0 0,0 0 0 0 0,-1 0 0 0 0,0-1 0 0 0,1 1 0 0 0,-1 0 0 0 0,-1 0 0 0 0,1 0 0 0 0,-2 5 0 0 0,1 1 0 0 0,1-7 0 0 0,-1 1 0 0 0,0-1 0 0 0,1 0 0 0 0,-1 0 0 0 0,0 1 0 0 0,-1-1 0 0 0,1 0 0 0 0,0 0 0 0 0,-1 0 0 0 0,-3 5 0 0 0,1-2 0 0 0,-91 158-401 0 0,10 2-2118 0 0,79-153 2010 0 0,-32 62-339 0 0,6-30-4249 0 0,23-34 759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02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82 163 11975 0 0,'0'0'547'0'0,"-11"14"202"0"0,6-8-642 0 0,0 1 0 0 0,0-1 0 0 0,1 1 0 0 0,0 0 0 0 0,0 1 0 0 0,0-1 0 0 0,1 1 0 0 0,-3 11 0 0 0,-14 67 975 0 0,18-79-1071 0 0,-1 13 136 0 0,0 0-1 0 0,1 0 0 0 0,1 0 0 0 0,1 1 1 0 0,1-1-1 0 0,1 0 0 0 0,0 0 1 0 0,2 0-1 0 0,0 0 0 0 0,1-1 0 0 0,2 1 1 0 0,-1-1-1 0 0,16 28 0 0 0,-20-44-146 0 0,0 1 0 0 0,0-1 0 0 0,0 0 0 0 0,1 0 0 0 0,-1 1 0 0 0,1-2 0 0 0,0 1 0 0 0,0 0 0 0 0,0 0 0 0 0,1-1 0 0 0,-1 0 0 0 0,0 0 0 0 0,1 0 0 0 0,0 0 0 0 0,-1 0 0 0 0,1-1 0 0 0,0 0 0 0 0,0 1 0 0 0,6 0 0 0 0,-6-2 0 0 0,0 0 0 0 0,0 0 0 0 0,-1-1 0 0 0,1 1 0 0 0,0-1 0 0 0,0 0 0 0 0,0 0 0 0 0,0 0 0 0 0,-1 0 0 0 0,1-1 0 0 0,0 1 0 0 0,-1-1 0 0 0,0 0 0 0 0,1 0 0 0 0,-1 0 0 0 0,0-1 0 0 0,0 1 0 0 0,0-1 0 0 0,0 0 0 0 0,2-3 0 0 0,6-8 39 0 0,0 0-1 0 0,-1 0 1 0 0,-1-1-1 0 0,-1-1 0 0 0,13-29 1 0 0,22-88 1477 0 0,-36 111-1231 0 0,-1-3-282 0 0,-1-1-1 0 0,-1 0 0 0 0,-1 0 0 0 0,-1 0 1 0 0,-1 0-1 0 0,-5-44 0 0 0,2 60-2 0 0,0-1 0 0 0,-1 1 0 0 0,0-1 0 0 0,0 1 0 0 0,-1 0 0 0 0,0 1 0 0 0,-1-1 0 0 0,-9-13 0 0 0,11 18 0 0 0,0 0 0 0 0,0 1 0 0 0,-1-1 0 0 0,1 1 0 0 0,-1 0 0 0 0,-1 0 0 0 0,1 0 0 0 0,0 0 0 0 0,-1 1 0 0 0,0 0 0 0 0,0 0 0 0 0,0 0 0 0 0,0 0 0 0 0,0 1 0 0 0,0 0 0 0 0,-1 0 0 0 0,-8-1 0 0 0,11 3 0 0 0,0 0 0 0 0,0 0 0 0 0,0 1 0 0 0,0-1 0 0 0,0 1 0 0 0,0 0 0 0 0,0 0 0 0 0,0 0 0 0 0,1 0 0 0 0,-1 0 0 0 0,0 1 0 0 0,1-1 0 0 0,-1 1 0 0 0,1 0 0 0 0,-1 0 0 0 0,1 0 0 0 0,0 0 0 0 0,-1 0 0 0 0,1 0 0 0 0,-3 5 0 0 0,-5 6 0 0 0,1 0 0 0 0,-12 23 0 0 0,19-31 0 0 0,-45 88-1000 0 0,28-53-3514 0 0,17-35 3618 0 0,-9 18-4718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03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1 11975 0 0,'0'0'1348'0'0,"-3"9"-461"0"0,-9 64 1670 0 0,-46 156-2825 0 0,43-191-4696 0 0,6-22-4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04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923 433 11975 0 0,'-5'29'743'0'0,"-2"33"0"0"0,-3 14 515 0 0,8-39-874 0 0,2-30-346 0 0,0-1-1 0 0,-1 0 0 0 0,1 0 1 0 0,-1 0-1 0 0,-3 12 0 0 0,3-16-93 0 0,0 1 0 0 0,1 0 1 0 0,0 0-1 0 0,-1-1 0 0 0,1 1 0 0 0,0 0 0 0 0,1 4 0 0 0,-3 16-1426 0 0</inkml:trace>
  <inkml:trace contextRef="#ctx0" brushRef="#br0" timeOffset="1">92 1 13823 0 0,'-4'1'42'0'0,"0"0"-1"0"0,0 1 0 0 0,0 0 0 0 0,1 0 1 0 0,-1 0-1 0 0,1 1 0 0 0,-1-1 0 0 0,1 1 1 0 0,0 0-1 0 0,0 0 0 0 0,0 0 0 0 0,0 0 1 0 0,1 0-1 0 0,-1 1 0 0 0,1-1 0 0 0,0 1 1 0 0,0-1-1 0 0,0 1 0 0 0,-2 6 0 0 0,-2 7 123 0 0,1 1-1 0 0,1 0 0 0 0,-3 21 0 0 0,4-26-145 0 0,1 15-18 0 0,0 0 0 0 0,2 0 0 0 0,5 48 0 0 0,-3-59 0 0 0,35 237 1722 0 0,-22-168-1388 0 0,-9-56-820 0 0,2-1-1 0 0,0 0 0 0 0,2-1 1 0 0,2 0-1 0 0,21 40 0 0 0,-29-61-394 0 0,0 0 0 0 0,1 0-1 0 0,0 0 1 0 0,6 6 0 0 0,7 5-3457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0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10135 0 0,'0'0'919'0'0,"7"9"-742"0"0,11 13 554 0 0,2-1-1 0 0,37 31 1 0 0,6 7 565 0 0,-38-34-1248 0 0,-2 2 0 0 0,-2 1 0 0 0,0 0 0 0 0,-2 2 0 0 0,-1 0 0 0 0,-1 1 0 0 0,-2 1 0 0 0,12 35 0 0 0,-18-40-32 0 0,-1 0 0 0 0,-2 1 0 0 0,-1-1 0 0 0,-1 1 0 0 0,-1 1 0 0 0,-2-1 0 0 0,0 0 0 0 0,-2 1 0 0 0,-2-1 0 0 0,-7 40 0 0 0,6-48-91 0 0,0-1-1 0 0,-1 0 1 0 0,-1 0 0 0 0,0 0-1 0 0,-2-1 1 0 0,0 0-1 0 0,-1 0 1 0 0,-20 28 0 0 0,18-30-3459 0 0,0-1-1238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9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 13823 0 0,'4'16'372'0'0,"30"156"2292"0"0,-30-142-2302 0 0,-1 1-1 0 0,-1-1 1 0 0,-5 54 0 0 0,-4-19-139 0 0,-3-1 1 0 0,-2-1-1 0 0,-3 0 1 0 0,-26 66-1 0 0,28-100-223 0 0,-2-1-1 0 0,-2 0 1 0 0,0-1-1 0 0,-26 30 0 0 0,-3 6-397 0 0,33-49-24 0 0,11-13 333 0 0,1 1 1 0 0,-1-1 0 0 0,1 1-1 0 0,-1-1 1 0 0,1 1-1 0 0,0-1 1 0 0,-1 1 0 0 0,1 0-1 0 0,0 0 1 0 0,0 0 0 0 0,0-1-1 0 0,1 1 1 0 0,-1 0 0 0 0,0 0-1 0 0,0 3 1 0 0,4 8-2131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17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11975 0 0,'0'0'547'0'0,"1"0"-11"0"0,18 3-98 0 0,0 0-1 0 0,0-2 1 0 0,0 0 0 0 0,28-3-1 0 0,-31 1-356 0 0,1 1-667 0 0,0-1-1 0 0,0-1 1 0 0,0-1-1 0 0,-1 0 1 0 0,1-1-1 0 0,-1 0 1 0 0,0-2-1 0 0,17-7 1 0 0,-17 4-3752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17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11975 0 0,'-5'20'1275'0'0,"-1"29"-663"0"0,1 70 0 0 0,-2 15 241 0 0,5-114-1028 0 0,0 0 0 0 0,1 0 0 0 0,1 0-1 0 0,3 22 1 0 0,-3-40-878 0 0</inkml:trace>
  <inkml:trace contextRef="#ctx0" brushRef="#br0" timeOffset="1">322 222 11975 0 0,'-2'2'547'0'0,"-11"11"-181"0"0,1 0 0 0 0,0 1 1 0 0,1 0-1 0 0,1 1 0 0 0,-11 20 0 0 0,-41 93 143 0 0,27-52-410 0 0,-17 58-99 0 0,-1 13-4367 0 0,47-129 3456 0 0,-1 9-3427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18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11975 0 0,'0'0'1083'0'0,"10"-4"-870"0"0,-7 4-195 0 0,5-3 390 0 0,1 0 0 0 0,-1 1-1 0 0,1 1 1 0 0,9-2-1 0 0,-17 3-407 0 0,0 1 0 0 0,-1-1 0 0 0,1 0 0 0 0,-1 0 0 0 0,1 0 0 0 0,0 1 0 0 0,-1-1 0 0 0,1 0 0 0 0,-1 0 0 0 0,1 1 0 0 0,-1-1 0 0 0,1 1 0 0 0,0-1 0 0 0,-1 0 0 0 0,0 1 0 0 0,1-1 0 0 0,-1 1 0 0 0,1-1 0 0 0,-1 1 0 0 0,0-1 0 0 0,1 1 0 0 0,-1 0 0 0 0,0-1 0 0 0,1 1 0 0 0,-1-1 0 0 0,0 1 0 0 0,0 0 0 0 0,0-1 0 0 0,0 2 0 0 0,2 14 0 0 0,-3-6 0 0 0,-1 1 0 0 0,-6 18 0 0 0,5-20 0 0 0,0 0 0 0 0,1 0 0 0 0,0 0 0 0 0,0 17 0 0 0,2-17 0 0 0,0-3 0 0 0,0 0 0 0 0,0 0 0 0 0,-1 0 0 0 0,1 0 0 0 0,-1 0 0 0 0,-2 6 0 0 0,2-10 0 0 0,1 0 0 0 0,-1-1 0 0 0,1 1 0 0 0,0 0 0 0 0,0-1 0 0 0,0 1 0 0 0,0 0 0 0 0,0-1 0 0 0,0 1 0 0 0,0 0 0 0 0,0-1 0 0 0,1 1 0 0 0,0 2 0 0 0,14 29 0 0 0,-14-32 0 0 0,0 1 0 0 0,0-1 0 0 0,0 1 0 0 0,0-1 0 0 0,0 0 0 0 0,0 0 0 0 0,0 0 0 0 0,0 0 0 0 0,0 0 0 0 0,0 0 0 0 0,1 0 0 0 0,-1 0 0 0 0,0 0 0 0 0,1 0 0 0 0,-1 0 0 0 0,1-1 0 0 0,-1 1 0 0 0,1-1 0 0 0,1 1 0 0 0,1 0 0 0 0,17 6 0 0 0,-12-5 0 0 0,-1 1 0 0 0,1 1 0 0 0,9 4 0 0 0,-17-7 0 0 0,0 0 0 0 0,0-1 0 0 0,-1 1 0 0 0,1 0 0 0 0,0-1 0 0 0,0 1 0 0 0,-1 0 0 0 0,1 0 0 0 0,0 0 0 0 0,-1-1 0 0 0,1 1 0 0 0,-1 0 0 0 0,1 0 0 0 0,-1 0 0 0 0,0 0 0 0 0,1 0 0 0 0,-1 0 0 0 0,0 0 0 0 0,0 0 0 0 0,1 2 0 0 0,0 1 0 0 0,0 0 0 0 0,0 0 0 0 0,0 0 0 0 0,-1-1 0 0 0,1 1 0 0 0,-1 0 0 0 0,0 0 0 0 0,0 0 0 0 0,0 0 0 0 0,0 0 0 0 0,-1 0 0 0 0,0-1 0 0 0,0 1 0 0 0,0 0 0 0 0,0 0 0 0 0,0-1 0 0 0,-1 1 0 0 0,1-1 0 0 0,-4 5 0 0 0,0 3 0 0 0,-2 6-879 0 0,-2-1-1 0 0,0-1 0 0 0,0 1 0 0 0,-2-2 0 0 0,-15 19 1 0 0,13-19-3459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40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157 145 10135 0 0,'0'0'5027'0'0,"-7"7"-4862"0"0,3-4-23 0 0,-1 1-1 0 0,1-1 0 0 0,0 0 1 0 0,-1 0-1 0 0,0 0 0 0 0,0-1 1 0 0,0 1-1 0 0,0-1 0 0 0,0 0 1 0 0,0-1-1 0 0,0 1 0 0 0,-1-1 1 0 0,1 0-1 0 0,-6 0 0 0 0,5 0-127 0 0,6 1 325 0 0,15 1 1284 0 0,-9-6-1623 0 0,11-15 0 0 0,-9 8 0 0 0,1 1 0 0 0,0 0 0 0 0,10-8 0 0 0,-18 16 0 0 0,0 1 0 0 0,0-1 0 0 0,0 0 0 0 0,0 1 0 0 0,0-1 0 0 0,1 1 0 0 0,-1 0 0 0 0,0-1 0 0 0,0 1 0 0 0,0 0 0 0 0,1 0 0 0 0,-1 0 0 0 0,0 0 0 0 0,0 0 0 0 0,1 0 0 0 0,-1 0 0 0 0,0 0 0 0 0,0 0 0 0 0,0 0 0 0 0,1 1 0 0 0,-1-1 0 0 0,0 1 0 0 0,0-1 0 0 0,0 1 0 0 0,0-1 0 0 0,2 2 0 0 0,3 3 0 0 0,-4 3 0 0 0,-2-7 0 0 0,0-1 0 0 0,0 1 0 0 0,0 0 0 0 0,0-1 0 0 0,0 1 0 0 0,-1-1 0 0 0,1 1 0 0 0,0-1 0 0 0,0 1 0 0 0,0-1 0 0 0,-1 1 0 0 0,1-1 0 0 0,0 1 0 0 0,0-1 0 0 0,-1 1 0 0 0,1-1 0 0 0,-1 1 0 0 0,1-1 0 0 0,0 1 0 0 0,-1-1 0 0 0,1 0 0 0 0,-1 1 0 0 0,1-1 0 0 0,-1 0 0 0 0,1 1 0 0 0,-1-1 0 0 0,1 0 0 0 0,-1 0 0 0 0,1 1 0 0 0,-1-1 0 0 0,0 0 0 0 0,1 0 0 0 0,-3 2-77 0 0,0 0 0 0 0,0 0 0 0 0,0-1-1 0 0,0 1 1 0 0,0-1 0 0 0,0 1 0 0 0,0-1-1 0 0,0 0 1 0 0,-1 0 0 0 0,1-1 0 0 0,0 1-1 0 0,-6 0 1 0 0,1-1-303 0 0,7 1 332 0 0,-1-1 0 0 0,0 0-1 0 0,1 0 1 0 0,-1 0 0 0 0,0 0-1 0 0,1 0 1 0 0,-1 0 0 0 0,0-1-1 0 0,1 1 1 0 0,-1-1 0 0 0,-2 0-1 0 0,-11-4 21 0 0,1-1 92 0 0,13 6 5 0 0,1-1 0 0 0,-1 0 0 0 0,0 0 0 0 0,0 1 0 0 0,1-1 0 0 0,-1 0 0 0 0,1 0-1 0 0,-1 0 1 0 0,0 0 0 0 0,1 0 0 0 0,0 0 0 0 0,-1 0 0 0 0,1 0 0 0 0,0 0 0 0 0,-1 0 0 0 0,1 0-1 0 0,0 0 1 0 0,0 0 0 0 0,0 0 0 0 0,0 0 0 0 0,0-1 0 0 0,0 1 0 0 0,0 0 0 0 0,1 0 0 0 0,-1 0 0 0 0,0 0-1 0 0,0 0 1 0 0,2-2 0 0 0,-2 0-77 0 0,1 1 1 0 0,0-1-1 0 0,0 0 0 0 0,1 0 0 0 0,-1 0 1 0 0,0 1-1 0 0,1-1 0 0 0,3-4 0 0 0,-3 5 8 0 0,1 0 0 0 0,-1 0 0 0 0,0 1 0 0 0,1-1 0 0 0,-1 0 0 0 0,1 1 0 0 0,0 0 0 0 0,-1-1 0 0 0,1 1 0 0 0,0 0 0 0 0,0 0 0 0 0,0 1 0 0 0,0-1 0 0 0,3 0 0 0 0,-4 1 0 0 0,0 0 0 0 0,0 1 0 0 0,0-1 0 0 0,0 1 0 0 0,-1-1 0 0 0,1 1 0 0 0,0-1 0 0 0,0 1 0 0 0,-1 0 0 0 0,1 0 0 0 0,0 0 0 0 0,-1 0 0 0 0,1 0 0 0 0,-1 0 0 0 0,1 0 0 0 0,-1 1 0 0 0,0-1 0 0 0,1 0 0 0 0,-1 1 0 0 0,0-1 0 0 0,0 1 0 0 0,0 0 0 0 0,0-1 0 0 0,1 3 0 0 0,0 0-5 0 0,-1 0 0 0 0,0-1-1 0 0,1 1 1 0 0,-1 0-1 0 0,-1 0 1 0 0,1 0 0 0 0,0 0-1 0 0,-1 0 1 0 0,0 0 0 0 0,0 0-1 0 0,0 0 1 0 0,-1 0 0 0 0,1 0-1 0 0,-1 0 1 0 0,-1 5 0 0 0,-1 7-311 0 0,2-12 222 0 0,-1-1 1 0 0,1 0-1 0 0,-1-1 1 0 0,1 1-1 0 0,-1 0 0 0 0,0 0 1 0 0,0-1-1 0 0,0 1 1 0 0,-1-1-1 0 0,1 0 1 0 0,-1 1-1 0 0,1-1 1 0 0,-1 0-1 0 0,0 0 0 0 0,1-1 1 0 0,-5 3-1 0 0,6-4 94 0 0,1 1 0 0 0,-1-1 0 0 0,0 0 0 0 0,0 1 0 0 0,1-1 0 0 0,-1 0 0 0 0,0 0 0 0 0,0 1 0 0 0,0-1 0 0 0,1 0 0 0 0,-1 0 0 0 0,0 0 0 0 0,0 0 0 0 0,0 0 0 0 0,0 0 0 0 0,1 0 0 0 0,-1 0 0 0 0,0-1 0 0 0,0 1 0 0 0,0 0 0 0 0,1 0 0 0 0,-1-1 0 0 0,0 1 0 0 0,0 0 0 0 0,1-1 0 0 0,-1 1 0 0 0,0-1 0 0 0,1 1 0 0 0,-2-2 0 0 0,0 1 0 0 0,1 1 0 0 0,0-1 0 0 0,0 1 0 0 0,0-1 0 0 0,0 1 0 0 0,-1-1 0 0 0,1 1 0 0 0,0-1 0 0 0,0 0 0 0 0,0 0 0 0 0,0 0 0 0 0,0 1 0 0 0,1-1 0 0 0,-1 0 0 0 0,0 0 0 0 0,0 0 0 0 0,1 0 0 0 0,-1-1 0 0 0,0 1 0 0 0,1 0 0 0 0,-1 0 0 0 0,0-3 0 0 0,-2-2 0 0 0,1 2 86 0 0,0 1 0 0 0,0-1 0 0 0,0 0 0 0 0,0 0 0 0 0,1 0 0 0 0,-1 0 0 0 0,1 0 0 0 0,0 0-1 0 0,0-1 1 0 0,1 1 0 0 0,-1 0 0 0 0,1 0 0 0 0,0-1 0 0 0,0 1 0 0 0,0 0 0 0 0,1-1 0 0 0,-1 1 0 0 0,1 0 0 0 0,0 0-1 0 0,0 0 1 0 0,1 0 0 0 0,1-5 0 0 0,-1 5-84 0 0,0-1 0 0 0,0 1 0 0 0,0-1-1 0 0,1 1 1 0 0,-1 0 0 0 0,1 0 0 0 0,0 0-1 0 0,7-7 1 0 0,-10 11-2 0 0,1 0 0 0 0,-1-1 0 0 0,0 1 0 0 0,1 0 0 0 0,-1-1 0 0 0,1 1 0 0 0,-1 0 0 0 0,1-1 0 0 0,-1 1 0 0 0,1 0 0 0 0,-1 0 0 0 0,1 0 0 0 0,-1-1 0 0 0,1 1 0 0 0,-1 0 0 0 0,1 0 0 0 0,-1 0 0 0 0,1 0 0 0 0,-1 0 0 0 0,1 0 0 0 0,0 0 0 0 0,-1 0 0 0 0,1 0 0 0 0,-1 0 0 0 0,1 1 0 0 0,-1-1 0 0 0,1 0 0 0 0,-1 0 0 0 0,1 0 0 0 0,-1 1 0 0 0,1-1 0 0 0,-1 0 0 0 0,1 0 0 0 0,0 1 0 0 0,0 0 0 0 0,4 2-76 0 0,-1 0 0 0 0,1 1 0 0 0,-1-1 0 0 0,0 1 0 0 0,0 0 0 0 0,0 0 0 0 0,0 0 0 0 0,0 0 0 0 0,-1 1 0 0 0,0 0 0 0 0,0-1 0 0 0,0 1 0 0 0,-1 0 0 0 0,0 0 0 0 0,0 1 0 0 0,0-1 0 0 0,0 0 0 0 0,-1 1 0 0 0,0-1 0 0 0,0 1 0 0 0,0-1 0 0 0,-1 1 0 0 0,0 0 0 0 0,0-1 0 0 0,-1 8 0 0 0,-1-6 60 0 0,-2 0 16 0 0,3-6 44 0 0,-1 0-1 0 0,1 0 1 0 0,-1 0 0 0 0,0 0-1 0 0,0 0 1 0 0,1 0-1 0 0,-1 0 1 0 0,0-1 0 0 0,0 1-1 0 0,0 0 1 0 0,0-1 0 0 0,0 0-1 0 0,0 1 1 0 0,0-1-1 0 0,0 0 1 0 0,0 0 0 0 0,0 0-1 0 0,0 0 1 0 0,0-1-1 0 0,0 1 1 0 0,0 0 0 0 0,0-1-1 0 0,1 0 1 0 0,-1 1-1 0 0,0-1 1 0 0,-3-2 0 0 0,-1 1-615 0 0,3 1 631 0 0,1-1 0 0 0,-1 0 0 0 0,1 0 1 0 0,0 0-1 0 0,-1 0 0 0 0,1 0 0 0 0,0 0 0 0 0,-3-5 0 0 0,1 2 178 0 0,3 3-188 0 0,-1 0 1 0 0,1 0-1 0 0,0-1 1 0 0,0 1 0 0 0,-1-1-1 0 0,1 1 1 0 0,1-1 0 0 0,-1 1-1 0 0,0-1 1 0 0,1 0-1 0 0,-1 1 1 0 0,1-6 0 0 0,1-34-149 0 0,0 34 144 0 0,-1 5-46 0 0,0 1 0 0 0,0 0 0 0 0,1 0 0 0 0,-1 0 0 0 0,1 0 0 0 0,-1 0 0 0 0,1-1 0 0 0,0 1 0 0 0,0 0 0 0 0,0 1 0 0 0,0-1 0 0 0,0 0 0 0 0,0 0 0 0 0,0 0 0 0 0,1 1 0 0 0,-1-1 0 0 0,1 0 0 0 0,-1 1 0 0 0,1-1 0 0 0,0 1 0 0 0,0 0 0 0 0,-1 0 0 0 0,1 0 0 0 0,0 0 0 0 0,0 0 0 0 0,0 0 0 0 0,0 0 0 0 0,4-1 0 0 0,-5 2 0 0 0,1 0 0 0 0,0 0 0 0 0,-1 1 0 0 0,1-1 0 0 0,-1 0 0 0 0,1 0 0 0 0,0 1 0 0 0,-1-1 0 0 0,1 1 0 0 0,-1 0 0 0 0,1-1 0 0 0,-1 1 0 0 0,0 0 0 0 0,1 0 0 0 0,-1 0 0 0 0,0 0 0 0 0,1 0 0 0 0,-1 0 0 0 0,0 0 0 0 0,0 0 0 0 0,0 1 0 0 0,0-1 0 0 0,0 0 0 0 0,0 1 0 0 0,0-1 0 0 0,-1 1 0 0 0,1-1 0 0 0,0 1 0 0 0,0 2 0 0 0,1 0 0 0 0,-1 1 0 0 0,1-1 0 0 0,-1 0 0 0 0,0 1 0 0 0,0-1 0 0 0,-1 0 0 0 0,1 1 0 0 0,-1-1 0 0 0,0 9 0 0 0,-1-8 0 0 0,-1 6 0 0 0,0 1 0 0 0,-1-1 0 0 0,0 0 0 0 0,-6 11 0 0 0,8-19-3 0 0,-7 2-12 0 0,0 0-31 0 0,5-4-21 0 0,1 0 1 0 0,0 0-1 0 0,-1 0 0 0 0,1 0 1 0 0,-1 0-1 0 0,1-1 0 0 0,-1 1 0 0 0,0-1 1 0 0,1 1-1 0 0,-1-1 0 0 0,0 0 1 0 0,1 0-1 0 0,-1-1 0 0 0,1 1 0 0 0,-1 0 1 0 0,0-1-1 0 0,1 0 0 0 0,-1 1 1 0 0,1-1-1 0 0,-1 0 0 0 0,1 0 0 0 0,0-1 1 0 0,-1 1-1 0 0,1 0 0 0 0,0-1 0 0 0,0 1 1 0 0,0-1-1 0 0,0 0 0 0 0,0 0 1 0 0,-2-2-1 0 0,-1-1 81 0 0,0-1 0 0 0,1-1 0 0 0,-1 1 0 0 0,1-1 0 0 0,1 1 0 0 0,-1-1 0 0 0,1 0 0 0 0,0 0 0 0 0,-2-12 0 0 0,3 15 81 0 0,1-1 0 0 0,0 0 0 0 0,0 1 0 0 0,1-1 0 0 0,-1 0-1 0 0,1 0 1 0 0,0 1 0 0 0,0-1 0 0 0,1 0 0 0 0,-1 0 0 0 0,1 1 0 0 0,0-1-1 0 0,0 0 1 0 0,1 1 0 0 0,0-1 0 0 0,-1 1 0 0 0,1-1 0 0 0,1 1 0 0 0,-1 0-1 0 0,6-8 1 0 0,-7 11-95 0 0,-1 0 0 0 0,1 1 0 0 0,-1-1 0 0 0,0 1 0 0 0,1-1 0 0 0,-1 0 0 0 0,1 1 0 0 0,-1-1 0 0 0,1 1 0 0 0,-1-1 0 0 0,1 1 0 0 0,-1-1 0 0 0,1 1 0 0 0,0 0 0 0 0,-1-1 0 0 0,1 1 0 0 0,-1 0 0 0 0,1-1 0 0 0,0 1 0 0 0,-1 0 0 0 0,1 0 0 0 0,0 0 0 0 0,0-1 0 0 0,-1 1 0 0 0,1 0 0 0 0,0 0 0 0 0,-1 0 0 0 0,1 0 0 0 0,0 0 0 0 0,0 0 0 0 0,-1 1 0 0 0,1-1 0 0 0,0 0 0 0 0,-1 0 0 0 0,1 0 0 0 0,0 1 0 0 0,-1-1 0 0 0,1 0 0 0 0,1 1 0 0 0,1 1 0 0 0,0-1 0 0 0,0 1 0 0 0,0 0 0 0 0,0 0 0 0 0,0 0 0 0 0,-1 0 0 0 0,1 0 0 0 0,-1 1 0 0 0,1-1 0 0 0,-1 1 0 0 0,0 0 0 0 0,0-1 0 0 0,0 1 0 0 0,0 0 0 0 0,1 4 0 0 0,1 0 0 0 0,-1 0 0 0 0,-1 1 0 0 0,0 0 0 0 0,0 0 0 0 0,1 10 0 0 0,1-2 0 0 0,-3-13 0 0 0,0 0 0 0 0,-1 0 0 0 0,1 0 0 0 0,-1 0 0 0 0,0 1 0 0 0,0-1 0 0 0,0 0 0 0 0,0 0 0 0 0,0 0 0 0 0,-1 1 0 0 0,0-1 0 0 0,0 3 0 0 0,0 4 0 0 0,-2-5 0 0 0,-11 10 0 0 0,-1-2-273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59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13823 0 0,'-3'9'225'0'0,"0"1"0"0"0,0-1-1 0 0,1 1 1 0 0,0-1 0 0 0,1 1-1 0 0,-1 17 1 0 0,3 1-212 0 0,4 29 0 0 0,1 22 823 0 0,-3 26 160 0 0,-4 77-875 0 0,-6-108-121 0 0,-32 134 0 0 0,36-193-34 0 0,-20 95-333 0 0,23-108-108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59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0 314 10135 0 0,'8'4'919'0'0,"7"1"-766"0"0,-1 0 1 0 0,1-2-1 0 0,0 1 1 0 0,0-2-1 0 0,0 0 0 0 0,1 0 1 0 0,-1-2-1 0 0,26-1 1 0 0,12-5 916 0 0,60-15 1 0 0,5-1-344 0 0,-77 14-9612 0 0</inkml:trace>
  <inkml:trace contextRef="#ctx0" brushRef="#br0" timeOffset="1">345 1 10135 0 0,'0'0'919'0'0,"-1"-1"-759"0"0,1 1-124 0 0,-1 0 0 0 0,1 0 0 0 0,-1 0 0 0 0,1 0 1 0 0,0 0-1 0 0,-1 1 0 0 0,1-1 0 0 0,-1 0 0 0 0,1 0 0 0 0,0 0 0 0 0,-1 0 0 0 0,1 0 0 0 0,-1 1 1 0 0,1-1-1 0 0,0 0 0 0 0,-1 0 0 0 0,1 1 0 0 0,0-1 0 0 0,-1 0 0 0 0,1 0 0 0 0,0 1 0 0 0,0-1 0 0 0,-1 0 1 0 0,1 1-1 0 0,0-1 0 0 0,0 1 0 0 0,0-1 0 0 0,-1 0 0 0 0,1 1 0 0 0,0-1 0 0 0,0 1 0 0 0,0 0 1 0 0,-4 12 751 0 0,4-12-868 0 0,-4 27 121 0 0,2 1 0 0 0,0 0 0 0 0,5 48 0 0 0,-1-37-40 0 0,-3 41-1 0 0,-9-10 0 0 0,5-48 0 0 0,2 1 0 0 0,0 39 0 0 0,3-15-3649 0 0,2-36-486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8:00.5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11975 0 0,'0'0'1083'0'0,"0"3"-891"0"0,2 3-60 0 0,-1 0 0 0 0,1 0-1 0 0,0 0 1 0 0,0-1 0 0 0,0 1 0 0 0,1-1 0 0 0,6 10 0 0 0,-3-7 38 0 0,1 0 0 0 0,0-1 1 0 0,0 1-1 0 0,1-1 1 0 0,15 10-1 0 0,-22-16-170 0 0,0 1 0 0 0,0-1 0 0 0,0 0 0 0 0,0 1 0 0 0,0-1 0 0 0,0 0 0 0 0,-1 1 0 0 0,1-1 0 0 0,-1 1 0 0 0,1-1 0 0 0,-1 1 0 0 0,1-1 0 0 0,-1 1 0 0 0,0-1 0 0 0,0 1 0 0 0,0 0 0 0 0,0-1 0 0 0,0 1 0 0 0,0-1 0 0 0,0 1 0 0 0,0-1 0 0 0,-1 1 0 0 0,1-1 0 0 0,-1 1 0 0 0,1-1 0 0 0,-1 1 0 0 0,1-1 0 0 0,-3 3 0 0 0,1 4 0 0 0,-3 9 0 0 0,0 0 0 0 0,-2-1 0 0 0,0 1 0 0 0,0-1 0 0 0,-2 0 0 0 0,-13 19 0 0 0,19-31 0 0 0,0 1 0 0 0,0-1 0 0 0,0 1 0 0 0,1 0 0 0 0,-1-1 0 0 0,1 1 0 0 0,1 0 0 0 0,-1 1 0 0 0,1-1 0 0 0,0 0 0 0 0,0 0 0 0 0,0 1 0 0 0,0 8 0 0 0,3 14 278 0 0,2 6 375 0 0,-3-29-634 0 0,0-1 1 0 0,1 1-1 0 0,0-1 0 0 0,-1 1 0 0 0,2-1 1 0 0,-1 0-1 0 0,0 0 0 0 0,1 0 1 0 0,0 0-1 0 0,0 0 0 0 0,0-1 1 0 0,0 1-1 0 0,6 3 0 0 0,-3-3-73 0 0,-1-1 1 0 0,1 0-1 0 0,-1 0 0 0 0,1-1 0 0 0,0 0 0 0 0,0 0 0 0 0,0 0 1 0 0,1-1-1 0 0,9 1 0 0 0,-12-1 21 0 0,1 0-1 0 0,-1 0 1 0 0,1 0 0 0 0,-1 0-1 0 0,1 1 1 0 0,-1 0 0 0 0,0-1-1 0 0,0 2 1 0 0,0-1 0 0 0,0 0-1 0 0,0 1 1 0 0,0 0 0 0 0,-1 0 0 0 0,5 5-1 0 0,-3-3 8 0 0,-1 0 1 0 0,0 1-1 0 0,-1 0 0 0 0,1 0 0 0 0,-1 0 1 0 0,0 0-1 0 0,0 1 0 0 0,2 11 0 0 0,0 7 326 0 0,-1 1 1 0 0,-1-1-1 0 0,-1 1 0 0 0,-2 29 1 0 0,0-39 149 0 0,-1 10-414 0 0,-1 0 0 0 0,-1 0-1 0 0,-1 0 1 0 0,-2 0 0 0 0,-14 42 0 0 0,6-31-149 0 0,-1-1 0 0 0,-2-1 1 0 0,-25 38-1 0 0,26-51-1118 0 0,-17 20 1 0 0,20-25-1748 0 0,-5 4-1990 0 0</inkml:trace>
  <inkml:trace contextRef="#ctx0" brushRef="#br0" timeOffset="1">461 608 10135 0 0,'0'0'464'0'0,"19"2"168"0"0,159-3 3440 0 0,-92-1-4072 0 0,-76 2-620 0 0,0 1 0 0 0,1 0 0 0 0,19 4 0 0 0,-19-2-663 0 0,0-1 0 0 0,20 1 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8:01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11975 0 0,'2'8'1083'0'0,"10"182"1170"0"0,-9-146-2245 0 0,7 78-4 0 0,-7 152 0 0 0,-9-141-5282 0 0,3-109 940 0 0</inkml:trace>
  <inkml:trace contextRef="#ctx0" brushRef="#br0" timeOffset="1">660 300 11975 0 0,'0'0'1083'0'0,"2"1"-891"0"0,6 3-56 0 0,1 0 0 0 0,-1-1 0 0 0,1 1 1 0 0,0-2-1 0 0,0 0 0 0 0,0 0 0 0 0,1 0 0 0 0,-1-1 0 0 0,0 0 0 0 0,1-1 1 0 0,-1 0-1 0 0,0-1 0 0 0,10-1 0 0 0,9 0 35 0 0,-15 2-135 0 0,36-2 753 0 0,55-9 0 0 0,-99 10-1041 0 0,-1 0 1 0 0,1 0 0 0 0,0-1 0 0 0,-1 0 0 0 0,0 0 0 0 0,1 0 0 0 0,-1 0 0 0 0,0-1-1 0 0,0 1 1 0 0,4-5 0 0 0,19-21-6024 0 0,-19 19 2827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8:02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0 676 11975 0 0,'0'0'1083'0'0,"3"1"-891"0"0,9 1-98 0 0,0 0 1 0 0,0-1-1 0 0,0 0 1 0 0,1-1-1 0 0,-1-1 1 0 0,0 1-1 0 0,15-4 0 0 0,90-25 1024 0 0,-64 15-914 0 0,-30 8-1792 0 0,1 1 0 0 0,0 2-1 0 0,43-2 1 0 0</inkml:trace>
  <inkml:trace contextRef="#ctx0" brushRef="#br0" timeOffset="1">528 1 11975 0 0,'12'12'518'0'0,"0"0"-1"0"0,0-1 0 0 0,1 0 0 0 0,17 10 0 0 0,10 9 249 0 0,-27-22-766 0 0,-10-6 0 0 0,-1 0 0 0 0,1-1 0 0 0,-1 1 0 0 0,1 0 0 0 0,-1 0 0 0 0,0 0 0 0 0,1 0 0 0 0,-1 1 0 0 0,0-1 0 0 0,-1 1 0 0 0,1-1 0 0 0,0 1 0 0 0,1 4 0 0 0,-2-5 36 0 0,-1-1 0 0 0,1 0-1 0 0,-1 1 1 0 0,0-1 0 0 0,0 1-1 0 0,0-1 1 0 0,0 1 0 0 0,0-1-1 0 0,0 1 1 0 0,0-1 0 0 0,0 1 0 0 0,0-1-1 0 0,-1 1 1 0 0,1-1 0 0 0,-1 1-1 0 0,0 1 1 0 0,-13 25 970 0 0,7-16-736 0 0,-4 10-205 0 0,4-9-28 0 0,0 1 1 0 0,1 0-1 0 0,-7 21 0 0 0,12-30-69 0 0,0 1 0 0 0,0-1 0 0 0,1 0 0 0 0,-1 0-1 0 0,1 1 1 0 0,0-1 0 0 0,1 0 0 0 0,-1 1 0 0 0,1-1 0 0 0,0 0-1 0 0,1 0 1 0 0,-1 0 0 0 0,5 10 0 0 0,-5-13-155 0 0,1 3 239 0 0,0 1 0 0 0,1-1 0 0 0,-1 0 0 0 0,1 0 0 0 0,0 0 0 0 0,1 0 0 0 0,-1-1 0 0 0,1 0 0 0 0,0 1 0 0 0,6 4 0 0 0,46 34-100 0 0,-54-42-289 0 0,0 0-138 0 0,2 1 268 0 0,4 2 247 0 0,-1 0-1 0 0,1 0 1 0 0,-1 1-1 0 0,0 0 1 0 0,0 0 0 0 0,-1 1-1 0 0,0-1 1 0 0,0 1-1 0 0,0 1 1 0 0,-1-1 0 0 0,8 12-1 0 0,-9-10-92 0 0,0 1 0 0 0,0 0 0 0 0,-1 0 1 0 0,0 1-1 0 0,2 12 0 0 0,-4-17 124 0 0,-1 0 0 0 0,0 0 0 0 0,0 0 0 0 0,0 0 1 0 0,0 0-1 0 0,-1 0 0 0 0,0 0 0 0 0,0 0 0 0 0,0 0 1 0 0,-1-1-1 0 0,0 1 0 0 0,-2 5 0 0 0,-4 6-185 0 0,-63 115-913 0 0,58-111-674 0 0,-1-1-1 0 0,-19 20 1 0 0,21-26-3086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8:0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10135 0 0,'0'4'80'0'0,"0"-1"0"0"0,0 0-1 0 0,0 0 1 0 0,0 0 0 0 0,0 0 0 0 0,0 0-1 0 0,1 0 1 0 0,0 0 0 0 0,0 0-1 0 0,-1 0 1 0 0,2 0 0 0 0,-1 0-1 0 0,0-1 1 0 0,1 1 0 0 0,-1 0 0 0 0,4 3-1 0 0,-1 0 163 0 0,0-1 0 0 0,0 1 0 0 0,0-1 0 0 0,1 0 0 0 0,0-1-1 0 0,10 8 1 0 0,0-4 115 0 0,-1-1-1 0 0,1 0 1 0 0,0-2-1 0 0,1 1 1 0 0,27 4-1 0 0,-21-4-132 0 0,40 14 0 0 0,-59-19-189 0 0,0 1 1 0 0,0 0 0 0 0,0-1-1 0 0,0 2 1 0 0,0-1-1 0 0,-1 0 1 0 0,1 0 0 0 0,0 1-1 0 0,-1 0 1 0 0,0-1-1 0 0,0 1 1 0 0,0 0-1 0 0,0 0 1 0 0,0 0 0 0 0,0 0-1 0 0,-1 1 1 0 0,0-1-1 0 0,1 0 1 0 0,-1 1-1 0 0,0-1 1 0 0,-1 1 0 0 0,1-1-1 0 0,-1 1 1 0 0,1-1-1 0 0,-1 1 1 0 0,-1 4 0 0 0,1 3 36 0 0,-1 0 1 0 0,-1-1-1 0 0,0 1 1 0 0,0 0-1 0 0,-1-1 1 0 0,0 1 0 0 0,-7 13-1 0 0,-24 42-1022 0 0,-71 102 0 0 0,49-82 480 0 0,54-83 10 0 0,-8 14 495 0 0,5-12-4502 0 0</inkml:trace>
  <inkml:trace contextRef="#ctx0" brushRef="#br0" timeOffset="1">574 354 11975 0 0,'-2'11'211'0'0,"1"-1"0"0"0,0 1 1 0 0,1 0-1 0 0,-1 0 0 0 0,2 0 0 0 0,0 0 0 0 0,0 0 0 0 0,1 0 0 0 0,0 0 0 0 0,1-1 0 0 0,1 1 0 0 0,4 9 0 0 0,-6-15-157 0 0,0-1 0 0 0,0 1 0 0 0,0-1 0 0 0,1 0 0 0 0,0 0 0 0 0,0 0 0 0 0,5 4 0 0 0,-7-7-46 0 0,0 1-1 0 0,0-1 0 0 0,1 0 1 0 0,-1 0-1 0 0,0 0 0 0 0,1 0 1 0 0,-1 0-1 0 0,1 0 0 0 0,-1 0 1 0 0,1 0-1 0 0,0-1 0 0 0,-1 1 1 0 0,1-1-1 0 0,0 1 0 0 0,-1-1 1 0 0,1 1-1 0 0,0-1 0 0 0,0 0 1 0 0,-1 0-1 0 0,1 0 0 0 0,0 0 1 0 0,0 0-1 0 0,2-1 0 0 0,-1 0 26 0 0,0 0 0 0 0,0-1 0 0 0,0 0 0 0 0,0 1 0 0 0,0-1 0 0 0,0 0-1 0 0,0 0 1 0 0,-1 0 0 0 0,1-1 0 0 0,-1 1 0 0 0,1-1 0 0 0,-1 1 0 0 0,0-1 0 0 0,0 0 0 0 0,0 0-1 0 0,-1 0 1 0 0,3-4 0 0 0,-1-1 137 0 0,0-1-1 0 0,0 0 1 0 0,-1 0 0 0 0,2-12-1 0 0,-3 0 171 0 0,0 0 0 0 0,-1 0-1 0 0,-2 1 1 0 0,0-1 0 0 0,-8-34-1 0 0,5 25 263 0 0,3 18-598 0 0,-1 1 0 0 0,0-1 0 0 0,-5-12 0 0 0,8 23-4 0 0,-1-1 0 0 0,1 1 0 0 0,-1-1 0 0 0,0 1 0 0 0,1 0 0 0 0,-1-1 0 0 0,0 1 0 0 0,0 0 0 0 0,0-1 0 0 0,0 1 0 0 0,0 0 0 0 0,0 0 0 0 0,0 0 0 0 0,0 0 0 0 0,-1 0 0 0 0,1 0 0 0 0,0 0 0 0 0,-1 1 0 0 0,1-1 0 0 0,0 0 0 0 0,-3 0 0 0 0,-1-1 0 0 0,3 0 0 0 0,-1 1 0 0 0,1-1 0 0 0,0 1 0 0 0,-1 0 0 0 0,1 0 0 0 0,-1 0 0 0 0,1 0 0 0 0,-1 0 0 0 0,1 1 0 0 0,-1-1 0 0 0,0 1 0 0 0,1 0 0 0 0,-1 0 0 0 0,0 0 0 0 0,1 0 0 0 0,-4 0 0 0 0,-3 1 0 0 0,4 0 3 0 0,-1-1 0 0 0,0 1 0 0 0,0 0 0 0 0,1 0 0 0 0,-1 1 0 0 0,1 0 0 0 0,0 0 0 0 0,-1 0-1 0 0,1 1 1 0 0,0-1 0 0 0,-7 6 0 0 0,-4 4-220 0 0,-27 26 0 0 0,43-38 215 0 0,-28 27-1216 0 0,10-8-3573 0 0,4-5-823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0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11975 0 0,'-12'20'229'0'0,"2"0"-1"0"0,0 1 0 0 0,1 1 0 0 0,2 0 0 0 0,-11 44 1 0 0,-68 533 1825 0 0,74-343-737 0 0,12-206-792 0 0,3 0 0 0 0,2 0-1 0 0,13 55 1 0 0,-11-81-449 0 0,0 0 1 0 0,2 0-1 0 0,0-1 0 0 0,2 0 0 0 0,0-1 1 0 0,2 0-1 0 0,0-1 0 0 0,19 23 0 0 0,-19-29-1431 0 0,0-1-1 0 0,1 0 1 0 0,23 17-1 0 0,-8-10-4692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8:12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10135 0 0,'0'0'464'0'0,"1"1"-9"0"0,2 3-364 0 0,1 1 0 0 0,-1-1 1 0 0,1-1-1 0 0,0 1 0 0 0,1-1 0 0 0,-1 1 1 0 0,0-1-1 0 0,1 0 0 0 0,0-1 0 0 0,0 1 0 0 0,0-1 1 0 0,0 0-1 0 0,0 0 0 0 0,0-1 0 0 0,0 1 0 0 0,1-1 1 0 0,7 1-1 0 0,5-1 475 0 0,1-1-1 0 0,-1-1 1 0 0,32-5 0 0 0,-6 1-198 0 0,185-15 1664 0 0,-68 1-2016 0 0,-122 16-16 0 0,1-1 0 0 0,-1-3 0 0 0,46-13 0 0 0,-51 11 0 0 0,2 2 0 0 0,58-5 0 0 0,-87 11 0 0 0,8 3 0 0 0,-9-3 0 0 0,-3 0-64 0 0,-3 1-273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46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10135 0 0,'0'0'919'0'0,"3"18"-742"0"0,3 16 986 0 0,-2 1 0 0 0,0 48-1 0 0,7 97-694 0 0,0-37-328 0 0,-10-90 876 0 0,14 88 0 0 0,-11-110-1174 0 0,-2 0 1 0 0,-1 37-1 0 0,-1-48-737 0 0,0-19 453 0 0,3 3 107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47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1 352 11975 0 0,'0'0'547'0'0,"12"19"202"0"0,-7-14-633 0 0,-1-2 0 0 0,1 1 1 0 0,0 0-1 0 0,0-1 0 0 0,0 0 0 0 0,0 0 0 0 0,0-1 0 0 0,1 1 0 0 0,0-1 0 0 0,-1-1 0 0 0,1 1 0 0 0,0-1 0 0 0,0 1 0 0 0,-1-2 0 0 0,1 1 0 0 0,7-1 0 0 0,13 1 587 0 0,1-2 0 0 0,31-5 0 0 0,-55 6-697 0 0,28-4-3 0 0,0 0 0 0 0,0-2-1 0 0,-1-2 1 0 0,0-1 0 0 0,29-12-1 0 0,-20 0-2 0 0,-33 17 79 0 0</inkml:trace>
  <inkml:trace contextRef="#ctx0" brushRef="#br0" timeOffset="1">181 1 11975 0 0,'1'19'1275'0'0,"24"118"-955"0"0,12 83 777 0 0,-28-151-767 0 0,0 82 0 0 0,-9-59-330 0 0,-3-55-64 0 0,3-35-273 0 0,-5 4-1613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48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10135 0 0,'0'0'919'0'0,"8"0"-602"0"0,7 2 471 0 0,-1 2 0 0 0,1-1-1 0 0,-1 2 1 0 0,19 7-1 0 0,25 9-335 0 0,-37-16 186 0 0,-12-4-541 0 0,-1 1 1 0 0,0 0 0 0 0,1 0-1 0 0,-1 1 1 0 0,0 0 0 0 0,-1 0-1 0 0,1 1 1 0 0,0 0 0 0 0,12 10-1 0 0,-19-13-97 0 0,0 1 0 0 0,0-1 0 0 0,0 0 0 0 0,-1 1 0 0 0,1-1 0 0 0,-1 1 0 0 0,1-1 0 0 0,-1 1 0 0 0,1-1 0 0 0,-1 1 0 0 0,0-1 0 0 0,1 1 0 0 0,-1 0 0 0 0,0-1 0 0 0,0 1 0 0 0,0-1 0 0 0,-1 1 0 0 0,1 0 0 0 0,0-1 0 0 0,0 1 0 0 0,-1-1 0 0 0,1 1 0 0 0,-2 1 0 0 0,-17 37 0 0 0,14-31 0 0 0,-119 207 0 0 0,107-192 0 0 0,4-6 0 0 0,1 0 0 0 0,0 0 0 0 0,1 1 0 0 0,2 1 0 0 0,-13 32 0 0 0,21-50 34 0 0,0 4-56 0 0,-1-1 0 0 0,1 1 0 0 0,0-1 0 0 0,0 1 0 0 0,1-1 0 0 0,0 12 0 0 0,0-16 71 0 0,0 1 0 0 0,1-1 0 0 0,-1 1-1 0 0,1-1 1 0 0,0 1 0 0 0,-1-1 0 0 0,1 1-1 0 0,0-1 1 0 0,0 0 0 0 0,0 0 0 0 0,0 1-1 0 0,0-1 1 0 0,0 0 0 0 0,0 0 0 0 0,0 0-1 0 0,0 0 1 0 0,1 0 0 0 0,-1 0 0 0 0,0 0-1 0 0,1-1 1 0 0,-1 1 0 0 0,1 0 0 0 0,-1-1-1 0 0,0 1 1 0 0,1-1 0 0 0,-1 1 0 0 0,1-1-1 0 0,0 0 1 0 0,-1 0 0 0 0,1 0 0 0 0,1 0-1 0 0,3 1 10 0 0,1-1-1 0 0,-1 0 1 0 0,1 0-1 0 0,-1-1 1 0 0,0 0-1 0 0,1 0 1 0 0,-1 0-1 0 0,0-1 1 0 0,0 0-1 0 0,10-4 1 0 0,2-3-64 0 0,-2-1-1 0 0,19-13 1 0 0,-21 13 5 0 0,1 0-1 0 0,-1 2 1 0 0,22-10-1 0 0,-34 17 2 0 0,1 0 0 0 0,0 0 0 0 0,-1 0 0 0 0,1 0 0 0 0,0 0 0 0 0,0 1 0 0 0,0-1 0 0 0,0 1 0 0 0,0 0 0 0 0,0 0 0 0 0,-1 0 0 0 0,1 0 0 0 0,0 0 0 0 0,0 1 0 0 0,3 0 0 0 0,-5 0 0 0 0,1 0 0 0 0,-1-1 0 0 0,0 1 0 0 0,1 0 0 0 0,-1 0 0 0 0,0 0 0 0 0,0 0 0 0 0,0 0 0 0 0,0 0 0 0 0,0 0 0 0 0,0 1 0 0 0,0-1 0 0 0,0 0 0 0 0,-1 0 0 0 0,1 1 0 0 0,0-1 0 0 0,-1 1 0 0 0,1-1 0 0 0,-1 0 0 0 0,1 3 0 0 0,0 1 0 0 0,-1 1 0 0 0,1 0 0 0 0,-1 0 0 0 0,0 0 0 0 0,-1 0 0 0 0,1 0 0 0 0,-1-1 0 0 0,0 1 0 0 0,-1 0 0 0 0,-1 5 0 0 0,-45 126-1384 0 0,47-136 872 0 0</inkml:trace>
  <inkml:trace contextRef="#ctx0" brushRef="#br0" timeOffset="1">561 404 15663 0 0,'5'6'1418'0'0,"-2"-3"-1371"0"0,0 1 1 0 0,-1 0 0 0 0,1 0-1 0 0,-1 1 1 0 0,3 6 0 0 0,1 2-118 0 0,-5-13-261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49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0 316 13823 0 0,'2'10'1247'0'0,"1"3"-947"0"0,0 0 0 0 0,1-1 1 0 0,0 1-1 0 0,1-1 0 0 0,10 19 0 0 0,-14-29-284 0 0,1 1 0 0 0,0-1 0 0 0,-1 1-1 0 0,1-1 1 0 0,0 0 0 0 0,0 0 0 0 0,1 0-1 0 0,-1 0 1 0 0,0 0 0 0 0,1-1 0 0 0,-1 1-1 0 0,1-1 1 0 0,-1 1 0 0 0,1-1 0 0 0,0 0-1 0 0,-1 0 1 0 0,1 0 0 0 0,0 0 0 0 0,0-1-1 0 0,0 1 1 0 0,0-1 0 0 0,0 0 0 0 0,0 1-1 0 0,0-1 1 0 0,0-1 0 0 0,0 1-1 0 0,-1 0 1 0 0,1-1 0 0 0,0 1 0 0 0,0-1-1 0 0,5-2 1 0 0,-3 1 92 0 0,1-1-1 0 0,-1 0 1 0 0,1 0 0 0 0,-1 0-1 0 0,0-1 1 0 0,0 0-1 0 0,-1 0 1 0 0,1 0 0 0 0,-1-1-1 0 0,0 1 1 0 0,0-1-1 0 0,0 0 1 0 0,0 0 0 0 0,-1 0-1 0 0,0-1 1 0 0,0 1-1 0 0,2-8 1 0 0,5-13-72 0 0,-1 0 0 0 0,8-44 0 0 0,-10 40-33 0 0,-4 15-3 0 0,0 0 0 0 0,-1 0 0 0 0,-1-1 0 0 0,0 1 0 0 0,-1-16 0 0 0,-1 24 0 0 0,1 1 0 0 0,-1-1 0 0 0,0 1 0 0 0,-1-1 0 0 0,0 1 0 0 0,0 0 0 0 0,0 0 0 0 0,-1 0 0 0 0,1 0 0 0 0,-2 0 0 0 0,1 0 0 0 0,0 1 0 0 0,-1-1 0 0 0,-6-5 0 0 0,1 4 0 0 0,-2 4 0 0 0,7 4 0 0 0,1 0 0 0 0,-1 0 0 0 0,0 0 0 0 0,1 0 0 0 0,-1 1 0 0 0,0 0 0 0 0,1-1 0 0 0,0 1 0 0 0,-1 0 0 0 0,1 1 0 0 0,0-1 0 0 0,0 1 0 0 0,0-1 0 0 0,-3 5 0 0 0,-7 7 0 0 0,-17 27 0 0 0,18-24 0 0 0,-31 49-474 0 0,26-36-2145 0 0,8-14-698 0 0,-1 2-2297 0 0</inkml:trace>
  <inkml:trace contextRef="#ctx0" brushRef="#br0" timeOffset="1">686 129 11975 0 0,'1'2'85'0'0,"0"0"-1"0"0,0 0 0 0 0,1 0 0 0 0,-1 0 0 0 0,0 0 0 0 0,1 0 1 0 0,-1 0-1 0 0,1 0 0 0 0,0-1 0 0 0,-1 1 0 0 0,1-1 1 0 0,0 1-1 0 0,0-1 0 0 0,0 0 0 0 0,0 0 0 0 0,1 1 1 0 0,-1-1-1 0 0,0-1 0 0 0,0 1 0 0 0,5 1 0 0 0,49 11 1404 0 0,-18-6-408 0 0,121 26-16 0 0,-154-32-1071 0 0,-1 0 0 0 0,0 0 0 0 0,1-1 0 0 0,-1 0 0 0 0,1 0 0 0 0,-1 0 0 0 0,1 0 0 0 0,-1 0 0 0 0,0-1 0 0 0,1 0 0 0 0,-1 0 0 0 0,0 0 0 0 0,1-1 0 0 0,-1 1 0 0 0,0-1 0 0 0,0 0 0 0 0,0 0 0 0 0,5-4 0 0 0,-8 4-223 0 0,1 0 0 0 0,0 0 0 0 0,-1 0 1 0 0,1-1-1 0 0,-1 1 0 0 0,0-1 0 0 0,0 1 0 0 0,2-5 1 0 0,0-12-4486 0 0,-4 8 191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50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13823 0 0,'13'9'1471'0'0,"48"27"391"0"0,93 42 1 0 0,31 17-1459 0 0,-56-24-404 0 0,-117-64 1 0 0,-1 1 0 0 0,1 1 0 0 0,9 9 0 0 0,5 3-69 0 0,-24-20-269 0 0,3 10-880 0 0</inkml:trace>
  <inkml:trace contextRef="#ctx0" brushRef="#br0" timeOffset="1">487 0 13823 0 0,'0'0'1247'0'0,"-9"6"-548"0"0,6-4-561 0 0,-1 1 0 0 0,1 0 0 0 0,0 0 0 0 0,0 0 0 0 0,0 1 1 0 0,0-1-1 0 0,1 1 0 0 0,0 0 0 0 0,-1 0 0 0 0,1 0 0 0 0,-2 7 0 0 0,-16 53-269 0 0,12-34 211 0 0,-77 222-80 0 0,30-83 0 0 0,47-150-66 0 0,4-8-22 0 0,0 0 0 0 0,0 0 0 0 0,1 0 0 0 0,1 0 1 0 0,0 1-1 0 0,0-1 0 0 0,1 16 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50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78 15663 0 0,'11'12'283'0'0,"0"-1"0"0"0,1-1-1 0 0,1 0 1 0 0,-1-1 0 0 0,27 15-1 0 0,-37-23-282 0 0,0 1 0 0 0,0-1 0 0 0,0 0 0 0 0,0 1 0 0 0,0-1 0 0 0,-1 1 0 0 0,1 0 0 0 0,-1-1 0 0 0,1 1 0 0 0,-1 0 0 0 0,0 0 0 0 0,0 0 0 0 0,1 0 0 0 0,-1 0 0 0 0,-1 0 0 0 0,1 0 0 0 0,0 1 0 0 0,0-1 0 0 0,-1 0 0 0 0,0 0 0 0 0,1 4 0 0 0,0-3 0 0 0,-1 4 151 0 0,1 0-1 0 0,-1-1 0 0 0,0 1 1 0 0,0-1-1 0 0,-1 1 0 0 0,0-1 1 0 0,0 1-1 0 0,0-1 0 0 0,-4 11 1 0 0,-3 2 203 0 0,-17 31 0 0 0,6-13-502 0 0,-22 37 148 0 0,25-49 0 0 0,-6 6 0 0 0,21-29 0 0 0,0 0 0 0 0,0 0 0 0 0,0 0 0 0 0,1 0 0 0 0,-1 0 0 0 0,1 0 0 0 0,-1 0 0 0 0,1 0 0 0 0,-1 0 0 0 0,1 0 0 0 0,0 0 0 0 0,0 0 0 0 0,0 0 0 0 0,1 3 0 0 0,-1-4 0 0 0,1 1 0 0 0,-1-1 0 0 0,1 0 0 0 0,0 1 0 0 0,-1-1 0 0 0,1 0 0 0 0,0 1 0 0 0,0-1 0 0 0,0 0 0 0 0,0 0 0 0 0,0 0 0 0 0,0 0 0 0 0,0 0 0 0 0,0 0 0 0 0,1 0 0 0 0,-1 0 0 0 0,0 0 0 0 0,1 0 0 0 0,-1-1 0 0 0,0 1 0 0 0,1-1 0 0 0,-1 1 0 0 0,1-1 0 0 0,1 1 0 0 0,0 0 0 0 0,4 0 0 0 0,0 0 0 0 0,1 0 0 0 0,-1 0 0 0 0,1-1 0 0 0,-1 0 0 0 0,0-1 0 0 0,1 1 0 0 0,-1-2 0 0 0,13-2 0 0 0,9-4 0 0 0,26-12 0 0 0,-24 6-436 0 0,30-18 0 0 0,-28 14-5102 0 0,-19 11-76 0 0</inkml:trace>
  <inkml:trace contextRef="#ctx0" brushRef="#br0" timeOffset="1">542 49 13823 0 0,'17'-2'1471'0'0,"34"2"-1055"0"0,-1-2 0 0 0,1-3 1 0 0,-1-2-1 0 0,56-15 0 0 0,-74 12-817 0 0,-30 10-74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51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0 248 13823 0 0,'0'4'74'0'0,"0"-1"-1"0"0,1 0 1 0 0,-1 0 0 0 0,0 0-1 0 0,1 1 1 0 0,0-1-1 0 0,0 0 1 0 0,0 0-1 0 0,0 0 1 0 0,0 0 0 0 0,1 0-1 0 0,-1-1 1 0 0,1 1-1 0 0,-1 0 1 0 0,1 0-1 0 0,0-1 1 0 0,3 4-1 0 0,-1-3-34 0 0,0-1 0 0 0,0 1 0 0 0,0 0 0 0 0,0-1 0 0 0,0 0 0 0 0,0 0 0 0 0,1 0 0 0 0,-1 0 0 0 0,1-1 0 0 0,7 2 0 0 0,6-1 302 0 0,0 0-1 0 0,0-2 1 0 0,0 0 0 0 0,35-4-1 0 0,-19-1 191 0 0,-1-2 0 0 0,0-1 0 0 0,51-20 0 0 0,-30 5-1509 0 0,65-36 0 0 0,-83 38 512 0 0,-13 5-3898 0 0,-6 3-1054 0 0</inkml:trace>
  <inkml:trace contextRef="#ctx0" brushRef="#br0" timeOffset="1">780 73 13823 0 0,'-9'28'437'0'0,"1"0"0"0"0,2 1 0 0 0,1 0 0 0 0,-2 35-1 0 0,6-49-155 0 0,1 1 0 0 0,0-1 0 0 0,2 1 0 0 0,0-1-1 0 0,0 0 1 0 0,1 0 0 0 0,1 0 0 0 0,1 0-1 0 0,10 23 1 0 0,-12-32-234 0 0,0 0 1 0 0,1-1-1 0 0,0 1 0 0 0,0-1 0 0 0,0 0 0 0 0,1 0 0 0 0,0 0 1 0 0,-1-1-1 0 0,2 1 0 0 0,-1-1 0 0 0,0 0 0 0 0,1-1 1 0 0,11 6-1 0 0,-13-7-49 0 0,0-1-1 0 0,0 0 1 0 0,0 0 0 0 0,0 0 0 0 0,0 0 0 0 0,0 0-1 0 0,0-1 1 0 0,0 0 0 0 0,0 0 0 0 0,0 0 0 0 0,0 0-1 0 0,1 0 1 0 0,-1-1 0 0 0,0 0 0 0 0,0 0 0 0 0,0 0 0 0 0,0-1-1 0 0,-1 1 1 0 0,1-1 0 0 0,0 0 0 0 0,-1 0 0 0 0,1 0-1 0 0,4-4 1 0 0,2-2 2 0 0,-1-1 0 0 0,0 0 0 0 0,0-1 0 0 0,-1 1 0 0 0,-1-2 0 0 0,0 1 0 0 0,0-1 0 0 0,-1 0 0 0 0,6-15 0 0 0,-5 8 0 0 0,-1 1 0 0 0,0-1 0 0 0,-2 0 0 0 0,0 0 0 0 0,2-33 0 0 0,-3 19 0 0 0,-2 20 0 0 0,0 1 0 0 0,0 0 0 0 0,-1-1 0 0 0,-1 1 0 0 0,-1-14 0 0 0,-2 6 39 0 0,4 14-15 0 0,-1-1 0 0 0,1 1-1 0 0,-2-1 1 0 0,1 1 0 0 0,0-1 0 0 0,-1 1-1 0 0,0 0 1 0 0,0 0 0 0 0,-1 0 0 0 0,1 0-1 0 0,-1 0 1 0 0,0 0 0 0 0,-1 1 0 0 0,1-1-1 0 0,-1 1 1 0 0,-4-5 0 0 0,6 8 30 0 0,0 0 0 0 0,0 0 0 0 0,-1 0 0 0 0,1 1 0 0 0,0-1 0 0 0,0 0 0 0 0,0 1 0 0 0,0-1 0 0 0,-1 1 0 0 0,1 0 0 0 0,0 0 0 0 0,0 0 0 0 0,-1 0-1 0 0,1 0 1 0 0,0 0 0 0 0,0 1 0 0 0,-1-1 0 0 0,1 1 0 0 0,0 0 0 0 0,0-1 0 0 0,0 1 0 0 0,-4 2 0 0 0,-2 1-258 0 0,-1 1 0 0 0,1 0-1 0 0,1 0 1 0 0,-10 8 0 0 0,2 1 94 0 0,0 0 1 0 0,1 1-1 0 0,1 1 0 0 0,0 0 1 0 0,-14 24-1 0 0,6-2 136 0 0,-26 60-1 0 0,42-83-216 0 0,-1-1 1 0 0,-2 18-1 0 0,3 1-1649 0 0,8-4-3289 0 0,2-13-34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52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10135 0 0,'7'4'1079'0'0,"3"0"-815"0"0,-1 0 0 0 0,1-1 0 0 0,0-1 0 0 0,0 0 0 0 0,0 0 0 0 0,0-1 0 0 0,0 0 0 0 0,1 0 0 0 0,15-3 0 0 0,11-1 1189 0 0,46-11-1 0 0,-39 3-1118 0 0,48-19 0 0 0,-7 3-787 0 0,-68 24-787 0 0</inkml:trace>
  <inkml:trace contextRef="#ctx0" brushRef="#br0" timeOffset="1">179 265 11975 0 0,'47'8'1340'0'0,"-33"-5"-1116"0"0,1 0-1 0 0,0-2 1 0 0,22 1 0 0 0,-21-3 129 0 0,-1-1 0 0 0,0 0 0 0 0,0-1 0 0 0,0-1 0 0 0,-1-1 0 0 0,18-7-1 0 0,80-45 189 0 0,-80 40-1156 0 0,-23 11-3390 0 0,-2-1-1405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53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1 110 13823 0 0,'12'15'1471'0'0,"3"-2"-1222"0"0,1-1 1 0 0,0 0-1 0 0,1-2 0 0 0,0 0 1 0 0,0-1-1 0 0,1 0 0 0 0,21 6 1 0 0,47 24-117 0 0,-75-33-141 0 0,0 1 1 0 0,-1 0-1 0 0,1 0 0 0 0,-1 1 0 0 0,12 14 0 0 0,-18-17 9 0 0,0 0-1 0 0,-1 0 0 0 0,0 0 0 0 0,0 1 1 0 0,-1 0-1 0 0,1-1 0 0 0,-1 1 1 0 0,0 0-1 0 0,-1 0 0 0 0,1 0 1 0 0,-1 0-1 0 0,-1 0 0 0 0,1 1 1 0 0,-1-1-1 0 0,0 0 0 0 0,0 0 1 0 0,-3 12-1 0 0,0 4-18 0 0,-2 0 1 0 0,0 0 0 0 0,-15 33-1 0 0,13-37-497 0 0,-17 28 0 0 0,-2-6-4231 0 0,11-16-222 0 0</inkml:trace>
  <inkml:trace contextRef="#ctx0" brushRef="#br0" timeOffset="1">709 1 8287 0 0,'0'0'382'0'0,"-5"17"140"0"0,4-13-389 0 0,0-1 0 0 0,1 0-1 0 0,0 1 1 0 0,0-1-1 0 0,0 0 1 0 0,0 1 0 0 0,0-1-1 0 0,1 0 1 0 0,-1 1-1 0 0,1-1 1 0 0,0 0-1 0 0,0 0 1 0 0,0 0 0 0 0,3 5-1 0 0,0 1 486 0 0,1 0 0 0 0,0 0 0 0 0,10 13-1 0 0,14 11 310 0 0,2 0 0 0 0,1-2-1 0 0,47 36 1 0 0,-36-29-918 0 0,70 81-1 0 0,-102-105-122 0 0,11 10-1085 0 0,-6-12-4404 0 0</inkml:trace>
  <inkml:trace contextRef="#ctx0" brushRef="#br0" timeOffset="2">984 60 13823 0 0,'-6'6'182'0'0,"1"1"1"0"0,0-1-1 0 0,0 1 0 0 0,1 0 0 0 0,0 1 0 0 0,0-1 0 0 0,1 1 0 0 0,0 0 0 0 0,0 0 1 0 0,-2 10-1 0 0,-2 13 447 0 0,-3 44-1 0 0,5-25-337 0 0,-1-13-291 0 0,-2 12 0 0 0,-2 75 0 0 0,12-114 262 0 0,-1-3-1314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1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 10135 0 0,'3'6'1079'0'0,"48"139"117"0"0,-35-105-612 0 0,-1 1-1 0 0,-2 0 0 0 0,-2 0 1 0 0,9 70-1 0 0,-14 48 441 0 0,-7-132-768 0 0,-2 0 0 0 0,0 1 0 0 0,-13 47 0 0 0,8-47-256 0 0,-39 116 0 0 0,38-121 0 0 0,-1 0 0 0 0,-2-1 0 0 0,0-1 0 0 0,-17 24 0 0 0,12-21 35 0 0,11-15-212 0 0,0 0 0 0 0,0 0-1 0 0,-1-1 1 0 0,0 0-1 0 0,-1 0 1 0 0,1-1 0 0 0,-15 11-1 0 0,11-12-489 0 0,-26 14 948 0 0,34-19-840 0 0,0 0-1 0 0,0 0 1 0 0,0-1-1 0 0,0 1 1 0 0,0-1 0 0 0,0 0-1 0 0,-4 0 1 0 0,-3-1-4228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54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1 158 13823 0 0,'31'9'1195'0'0,"60"14"3045"0"0,-89-22-4272 0 0,0 0-1 0 0,0 0 1 0 0,-1 0 0 0 0,1 0-1 0 0,-1 0 1 0 0,1 0 0 0 0,-1 0-1 0 0,1 0 1 0 0,-1 0 0 0 0,0 1 0 0 0,0-1-1 0 0,0 0 1 0 0,1 1 0 0 0,-1 0-1 0 0,0-1 1 0 0,-1 1 0 0 0,1-1-1 0 0,0 1 1 0 0,0 0 0 0 0,-1 0 0 0 0,1 2-1 0 0,-9 43-1161 0 0,6-38 1489 0 0,0 1 1 0 0,0 0 0 0 0,1 0 0 0 0,0-1 0 0 0,1 1-1 0 0,2 18 1 0 0,-2-23-111 0 0,1-2-289 0 0,-1-1 0 0 0,0 1 1 0 0,1 0-1 0 0,0-1 0 0 0,0 1 1 0 0,0-1-1 0 0,0 1 1 0 0,0-1-1 0 0,0 0 0 0 0,0 1 1 0 0,1-1-1 0 0,-1 0 0 0 0,1 0 1 0 0,0 0-1 0 0,-1 0 0 0 0,1 0 1 0 0,0 0-1 0 0,0-1 1 0 0,0 1-1 0 0,4 2 0 0 0,-4-3 74 0 0,0 0 0 0 0,-1 1 0 0 0,1-1 0 0 0,0 0 0 0 0,0 0 0 0 0,0 0 0 0 0,1 0 0 0 0,-1-1 0 0 0,0 1 0 0 0,0-1 0 0 0,0 1 0 0 0,0-1 0 0 0,1 0 0 0 0,-1 1 0 0 0,0-1 0 0 0,0 0 0 0 0,1-1 0 0 0,-1 1 0 0 0,0 0 0 0 0,4-2 0 0 0,-2 2-270 0 0,12-5-4666 0 0</inkml:trace>
  <inkml:trace contextRef="#ctx0" brushRef="#br0" timeOffset="1">401 106 13823 0 0,'0'0'630'0'0,"26"3"236"0"0,-16-7-868 0 0,0-1 0 0 0,0 0-1 0 0,-1 0 1 0 0,0-1 0 0 0,0 0-1 0 0,0-1 1 0 0,-1 1 0 0 0,0-2-1 0 0,0 1 1 0 0,9-13 0 0 0,2 0-105 0 0,-17 19-583 0 0,10-7-4833 0 0</inkml:trace>
  <inkml:trace contextRef="#ctx0" brushRef="#br0" timeOffset="2">475 203 11975 0 0,'14'8'1275'0'0,"-6"-4"-1232"0"0,1-1 0 0 0,0-1 0 0 0,0 1 0 0 0,0-1-1 0 0,0-1 1 0 0,0 0 0 0 0,1 0 0 0 0,-1-1 0 0 0,0 0 0 0 0,0 0 0 0 0,0-1 0 0 0,1 0 0 0 0,-1-1 0 0 0,0 0 0 0 0,0-1-1 0 0,-1 0 1 0 0,1 0 0 0 0,0 0 0 0 0,-1-1 0 0 0,0-1 0 0 0,0 1 0 0 0,0-2 0 0 0,-1 1 0 0 0,1-1 0 0 0,-1 0-1 0 0,-1 0 1 0 0,7-8 0 0 0,6-8-4445 0 0,-9 11 64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6:54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15663 0 0,'-1'9'1418'0'0,"9"159"-346"0"0,0 1 198 0 0,17 219-1270 0 0,-22-345-453 0 0,-2 48 1 0 0,-2-48-1563 0 0,1-42 867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21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51 111 8287 0 0,'0'0'756'0'0,"-20"1"5512"0"0,13 1-6252 0 0,6-2-16 0 0,1 1 0 0 0,0-1 0 0 0,-1 0 0 0 0,1 0 0 0 0,-1 0 0 0 0,1 0 0 0 0,0 0 0 0 0,-1 0 0 0 0,1 0 0 0 0,0 0 0 0 0,-1 0 0 0 0,1 0 0 0 0,-1 0 0 0 0,1 0 0 0 0,0 0 0 0 0,-1 0 0 0 0,1 0 0 0 0,0-1 0 0 0,-1 1 0 0 0,1 0 0 0 0,0 0 0 0 0,-1 0 0 0 0,1 0 0 0 0,0-1 0 0 0,-1 1 0 0 0,1 0 0 0 0,0 0 0 0 0,0-1 0 0 0,-1 1 0 0 0,1 0 0 0 0,0-1 0 0 0,0 1 0 0 0,-1 0 0 0 0,1-1 0 0 0,0 1 0 0 0,0 0 0 0 0,0-1 0 0 0,0 1 0 0 0,0 0 0 0 0,-1-1 0 0 0,1 1 0 0 0,0-1 0 0 0,0-10 0 0 0,0 11 0 0 0,1-4 0 0 0,0 1 0 0 0,0-1 0 0 0,0 1 0 0 0,1 0 0 0 0,-1 0 0 0 0,1-1 0 0 0,0 1 0 0 0,0 0 0 0 0,3-4 0 0 0,5-2 302 0 0,-7 5 19 0 0,-6 6-13 0 0,2-1 201 0 0,-10 5 83 0 0,2 0-576 0 0,1-4-16 0 0,7-2 0 0 0,1 0 0 0 0,0 0 0 0 0,-1 0 0 0 0,1 0 0 0 0,0 0 0 0 0,-1 0 0 0 0,1 0 0 0 0,0 0 0 0 0,-1 0 0 0 0,1 0 0 0 0,0 0 0 0 0,-1 0 0 0 0,1-1 0 0 0,0 1 0 0 0,-1 0 0 0 0,1 0 0 0 0,0 0 0 0 0,-1 0 0 0 0,1-1 0 0 0,0 1 0 0 0,0 0 0 0 0,-1 0 0 0 0,1-1 0 0 0,0 1 0 0 0,0 0 0 0 0,0-1 0 0 0,-1 1 0 0 0,1 0 0 0 0,0-1 0 0 0,0 1 0 0 0,0 0 0 0 0,0-1 0 0 0,0 1 0 0 0,0 0 0 0 0,-1-1 0 0 0,2-5 0 0 0,-1 3 0 0 0,0 2 0 0 0,0-1 0 0 0,-1 0 0 0 0,1 0 0 0 0,0 1 0 0 0,0-1 0 0 0,1 0 0 0 0,-1 1 0 0 0,0-1 0 0 0,0 0 0 0 0,1 0 0 0 0,-1 1 0 0 0,1-1 0 0 0,0 1 0 0 0,-1-1 0 0 0,1 0 0 0 0,0 1 0 0 0,0 0 0 0 0,0-1 0 0 0,0 1 0 0 0,0-1 0 0 0,0 1 0 0 0,1 0 0 0 0,-1 0 0 0 0,0 0 0 0 0,1 0 0 0 0,-1 0 0 0 0,0 0 0 0 0,1 0 0 0 0,-1 0 0 0 0,4-1 0 0 0,-4 2 44 0 0,0 0 1 0 0,0-1-1 0 0,0 1 0 0 0,0 0 0 0 0,0 0 0 0 0,0 0 0 0 0,0 0 1 0 0,0 0-1 0 0,0 1 0 0 0,0-1 0 0 0,0 0 0 0 0,0 0 0 0 0,-1 1 1 0 0,1-1-1 0 0,0 0 0 0 0,0 1 0 0 0,0-1 0 0 0,0 1 1 0 0,0-1-1 0 0,-1 1 0 0 0,1 0 0 0 0,0-1 0 0 0,0 1 0 0 0,-1 0 1 0 0,1-1-1 0 0,0 1 0 0 0,-1 0 0 0 0,1 0 0 0 0,-1 0 0 0 0,1-1 1 0 0,-1 1-1 0 0,0 0 0 0 0,1 0 0 0 0,-1 0 0 0 0,0 0 0 0 0,1 0 1 0 0,-1 0-1 0 0,0 0 0 0 0,0 0 0 0 0,0 0 0 0 0,0 0 0 0 0,0 0 1 0 0,0 0-1 0 0,0 0 0 0 0,-1 1 0 0 0,1-1-43 0 0,0-1-1 0 0,0 1 0 0 0,0-1 1 0 0,0 1-1 0 0,0-1 1 0 0,0 1-1 0 0,0-1 1 0 0,-1 0-1 0 0,1 1 0 0 0,0-1 1 0 0,0 1-1 0 0,0-1 1 0 0,-1 0-1 0 0,1 1 0 0 0,0-1 1 0 0,-1 0-1 0 0,1 1 1 0 0,0-1-1 0 0,-1 0 1 0 0,1 1-1 0 0,0-1 0 0 0,-1 0 1 0 0,1 0-1 0 0,0 1 1 0 0,-1-1-1 0 0,1 0 0 0 0,-1 0 1 0 0,1 0-1 0 0,-1 1 1 0 0,1-1-1 0 0,0 0 1 0 0,-1 0-1 0 0,1 0 0 0 0,-1 0 1 0 0,0 0 0 0 0,-4 0-1 0 0,6-7 0 0 0,-1 7 0 0 0,16-17 0 0 0,-16 17 0 0 0,1-1 0 0 0,0 1 0 0 0,-1-1 0 0 0,1 1 0 0 0,-1-1 0 0 0,1 1 0 0 0,0 0 0 0 0,0-1 0 0 0,-1 1 0 0 0,1 0 0 0 0,0-1 0 0 0,0 1 0 0 0,-1 0 0 0 0,1 0 0 0 0,0 0 0 0 0,0 0 0 0 0,0 0 0 0 0,-1 0 0 0 0,1 0 0 0 0,0 0 0 0 0,0 0 0 0 0,0 0 0 0 0,-1 0 0 0 0,1 0 0 0 0,0 1 0 0 0,0-1 0 0 0,0 0 0 0 0,-1 1 0 0 0,1-1 0 0 0,0 0 0 0 0,0 1 0 0 0,0 0-36 0 0,0 0-1 0 0,1 0 0 0 0,-1 0 1 0 0,0 0-1 0 0,0 0 1 0 0,0 0-1 0 0,0 0 0 0 0,0 0 1 0 0,0 0-1 0 0,-1 0 1 0 0,1 0-1 0 0,0 0 1 0 0,-1 1-1 0 0,1-1 0 0 0,-1 0 1 0 0,1 1-1 0 0,-1-1 1 0 0,1 0-1 0 0,-1 1 0 0 0,0-1 1 0 0,0 1-1 0 0,1-1 1 0 0,-1 0-1 0 0,0 1 0 0 0,-1-1 1 0 0,1 1-1 0 0,0 1 1 0 0,-2 1-72 0 0,0 0 1 0 0,0-1-1 0 0,-1 1 1 0 0,1-1-1 0 0,-1 1 1 0 0,0-1-1 0 0,0 0 1 0 0,-4 4-1 0 0,0-2 108 0 0,1-2 6 0 0,-4 0-15 0 0,2-4 76 0 0,8 1-32 0 0,-1 0 0 0 0,1 0 1 0 0,0 0-1 0 0,-1 0 0 0 0,1 0 0 0 0,0 0 0 0 0,-1 0 0 0 0,1-1 0 0 0,0 1 0 0 0,0 0 0 0 0,-1 0 0 0 0,1-1 1 0 0,0 1-1 0 0,0 0 0 0 0,-1 0 0 0 0,1-1 0 0 0,0 1 0 0 0,0 0 0 0 0,0 0 0 0 0,-1-1 0 0 0,1 1 0 0 0,0 0 1 0 0,0-1-1 0 0,0 1 0 0 0,0 0 0 0 0,0-1 0 0 0,0 1 0 0 0,0 0 0 0 0,0-1 0 0 0,0 1 0 0 0,0 0 1 0 0,0-1-1 0 0,0 1 0 0 0,0 0 0 0 0,0-1 0 0 0,0 1 0 0 0,0 0 0 0 0,0-1 0 0 0,0 1 0 0 0,0 0 0 0 0,1-1 1 0 0,3-13 401 0 0,-2 10-435 0 0,0 1-1 0 0,0 0 0 0 0,1-1 1 0 0,-1 1-1 0 0,1 0 0 0 0,0 1 1 0 0,0-1-1 0 0,0 0 0 0 0,0 1 1 0 0,0 0-1 0 0,4-3 0 0 0,-3 4-1 0 0,-1 0 0 0 0,1 0 0 0 0,0 0 0 0 0,-1 0 0 0 0,1 1 0 0 0,0 0 0 0 0,4-1 0 0 0,8 8 0 0 0,-14-6 0 0 0,-1 0 0 0 0,0-1-1 0 0,-1 1 0 0 0,1-1 1 0 0,0 1-1 0 0,0 0 0 0 0,-1-1 1 0 0,1 1-1 0 0,-1 0 0 0 0,1-1 1 0 0,-1 1-1 0 0,1 0 0 0 0,-1 0 1 0 0,1 0-1 0 0,-1 0 0 0 0,1-1 1 0 0,-1 1-1 0 0,0 0 0 0 0,0 0 1 0 0,1 0-1 0 0,-1 0 0 0 0,0 0 1 0 0,0 0-1 0 0,0 0 0 0 0,0 0 1 0 0,0 0-1 0 0,0 1 0 0 0,-1 1-45 0 0,2 1 5 0 0,-1 1 0 0 0,0 0 0 0 0,0-1 0 0 0,-1 1 0 0 0,1 0 0 0 0,-1-1 0 0 0,0 1 0 0 0,0 0 0 0 0,-1-1 0 0 0,1 0-1 0 0,-1 1 1 0 0,0-1 0 0 0,0 0 0 0 0,-1 0 0 0 0,1 0 0 0 0,-1 0 0 0 0,0 0 0 0 0,0-1 0 0 0,-7 7 0 0 0,8-9-459 0 0,-13 7-43 0 0,14-8 587 0 0,0 0 0 0 0,1 0 0 0 0,-1 0 0 0 0,0 0 0 0 0,1 0 0 0 0,-1 0 0 0 0,1 0 0 0 0,-1 0 0 0 0,0-1 0 0 0,1 1 0 0 0,-1 0 0 0 0,1 0 0 0 0,-1-1-1 0 0,1 1 1 0 0,-1 0 0 0 0,1-1 0 0 0,-1 1 0 0 0,1 0 0 0 0,-1-1 0 0 0,1 1 0 0 0,0-1 0 0 0,-1 1 0 0 0,1-1 0 0 0,-1 0 0 0 0,-8-12 620 0 0,8 10-659 0 0,-1-1 0 0 0,1 1-1 0 0,0 0 1 0 0,1 0 0 0 0,-1-1 0 0 0,0 1 0 0 0,1 0 0 0 0,0-1 0 0 0,0 1 0 0 0,0 0-1 0 0,0-1 1 0 0,0 1 0 0 0,1 0 0 0 0,-1-1 0 0 0,1 1 0 0 0,0 0 0 0 0,0 0-1 0 0,0 0 1 0 0,1-1 0 0 0,-1 1 0 0 0,1 0 0 0 0,0 1 0 0 0,-1-1 0 0 0,1 0-1 0 0,1 0 1 0 0,-1 1 0 0 0,0-1 0 0 0,0 1 0 0 0,1 0 0 0 0,0 0 0 0 0,-1 0-1 0 0,1 0 1 0 0,4-2 0 0 0,5-3-5 0 0,1 0 0 0 0,0 1 0 0 0,21-7 0 0 0,-30 12 0 0 0,1-1 0 0 0,-1 1 0 0 0,1 0 0 0 0,-1 1 0 0 0,1-1 0 0 0,-1 1 0 0 0,1 0 0 0 0,-1 0 0 0 0,1 0 0 0 0,0 1 0 0 0,-1-1 0 0 0,1 1 0 0 0,-1 1 0 0 0,1-1 0 0 0,4 2 0 0 0,-8-2 0 0 0,0-1 0 0 0,-1 1 0 0 0,1-1 0 0 0,0 1 0 0 0,0-1 0 0 0,-1 1 0 0 0,1 0 0 0 0,0 0 0 0 0,0-1 0 0 0,-1 1 0 0 0,1 0 0 0 0,-1 0 0 0 0,1-1 0 0 0,-1 1 0 0 0,1 0 0 0 0,-1 0 0 0 0,0 0 0 0 0,1 0 0 0 0,-1 0 0 0 0,0 0 0 0 0,0 0 0 0 0,0 0 0 0 0,1 0 0 0 0,-1 0 0 0 0,0 0 0 0 0,0 0 0 0 0,-1 0 0 0 0,1 0 0 0 0,0 0 0 0 0,0 0 0 0 0,-1 1 0 0 0,1-1 0 0 0,-10 23 1 0 0,1-6-403 0 0,6-12 255 0 0,0 0-1 0 0,-1 0 1 0 0,0 0 0 0 0,0-1 0 0 0,0 1-1 0 0,-1-1 1 0 0,0 0 0 0 0,0 0 0 0 0,0-1-1 0 0,-1 0 1 0 0,-10 8 0 0 0,5-4-119 0 0,7-6 73 0 0,0 1 1 0 0,0-1 0 0 0,0 0 0 0 0,-1 0 0 0 0,1-1 0 0 0,-7 2 0 0 0,1 1-53 0 0,8-4 332 0 0,0 1-1 0 0,0-1 1 0 0,0 0-1 0 0,-1 0 1 0 0,1 1-1 0 0,0-2 1 0 0,0 1-1 0 0,0 0 1 0 0,-1 0-1 0 0,1-1 1 0 0,0 1-1 0 0,0-1 1 0 0,0 1-1 0 0,0-1 1 0 0,0 0 0 0 0,0 0-1 0 0,0 0 1 0 0,0 0-1 0 0,0 0 1 0 0,0-1-1 0 0,0 1 1 0 0,-1-2-1 0 0,-1 0-116 0 0,1 2 41 0 0,-11-12-6 0 0,12 11-70 0 0,1-1-1 0 0,0 1 1 0 0,-1-1-1 0 0,1 1 1 0 0,0-1-1 0 0,0 1 1 0 0,0-1-1 0 0,0 1 1 0 0,0-4-1 0 0,0-9-6195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23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87 170 10135 0 0,'0'0'464'0'0,"10"21"240"0"0,-10-16-341 0 0,-1-1 0 0 0,0 1 0 0 0,-1 0 0 0 0,1 0 0 0 0,-1-1 0 0 0,0 1 0 0 0,-4 6 0 0 0,6-10 149 0 0,-7 7 1979 0 0,6-6-2419 0 0,-12 6 21 0 0,12-7-93 0 0,1-1 0 0 0,-1 0 0 0 0,1 0 0 0 0,-1 1 0 0 0,0-1 0 0 0,1 0 0 0 0,-1 0 0 0 0,1 0 0 0 0,-1 0 0 0 0,1 0 0 0 0,-1 0 0 0 0,1 0 0 0 0,-1 0 0 0 0,0 0 0 0 0,1 0 0 0 0,-1 0 0 0 0,1 0 0 0 0,-1 0 0 0 0,1 0 0 0 0,-1 0 0 0 0,1-1 0 0 0,-1 1 0 0 0,1 0 0 0 0,-1 0 0 0 0,1-1 0 0 0,-1 1 0 0 0,1 0 0 0 0,-1-1 0 0 0,1 1 0 0 0,-1 0 0 0 0,1-1 0 0 0,0 1 0 0 0,-1-1 0 0 0,1 1 0 0 0,-1-1 0 0 0,1 0 0 0 0,-4-3 79 0 0,-1-1 0 0 0,2 0 0 0 0,-1 0-1 0 0,1 0 1 0 0,-1 0 0 0 0,1-1 0 0 0,1 1-1 0 0,-1-1 1 0 0,1 0 0 0 0,0 0 0 0 0,0 0-1 0 0,1 0 1 0 0,0 0 0 0 0,0 0 0 0 0,0 0 0 0 0,1 0-1 0 0,0 0 1 0 0,0 0 0 0 0,0-1 0 0 0,1 1-1 0 0,0 0 1 0 0,0 0 0 0 0,1 0 0 0 0,-1 0-1 0 0,5-8 1 0 0,-6 14-79 0 0,0-1 0 0 0,1 0 0 0 0,-1 0 0 0 0,1 0 0 0 0,-1 1 0 0 0,1-1 0 0 0,0 0 0 0 0,-1 1 0 0 0,1-1 0 0 0,-1 0 0 0 0,1 1 0 0 0,0-1 0 0 0,0 1 0 0 0,-1-1 0 0 0,1 1 0 0 0,0-1 0 0 0,0 1 0 0 0,0 0 0 0 0,0-1 0 0 0,0 1 0 0 0,-1 0 0 0 0,1 0 0 0 0,0-1 0 0 0,0 1 0 0 0,0 0 0 0 0,0 0 0 0 0,0 0 0 0 0,0 0 0 0 0,0 0 0 0 0,0 1 0 0 0,0-1 0 0 0,-1 0 0 0 0,1 0 0 0 0,0 0 0 0 0,0 1 0 0 0,1 0 0 0 0,-2-1 0 0 0,9 2 0 0 0,6 4 0 0 0,11 22 0 0 0,-26-27-121 0 0,1 0 7 0 0,0 0 1 0 0,-1 0-1 0 0,1 0 0 0 0,0-1 1 0 0,-1 1-1 0 0,1 0 0 0 0,-1 0 0 0 0,0 0 1 0 0,1 0-1 0 0,-1 0 0 0 0,0 0 1 0 0,0 0-1 0 0,1 0 0 0 0,-1 2 1 0 0,0-2 108 0 0,0-1 1 0 0,0 1-1 0 0,0-1 1 0 0,0 1-1 0 0,0-1 1 0 0,0 0-1 0 0,0 1 1 0 0,0-1-1 0 0,0 1 1 0 0,0-1-1 0 0,0 1 1 0 0,0-1-1 0 0,0 1 1 0 0,-1-1-1 0 0,1 1 1 0 0,0-1-1 0 0,0 1 1 0 0,0-1-1 0 0,-1 0 1 0 0,1 1-1 0 0,0-1 1 0 0,-1 0 0 0 0,1 1-1 0 0,0-1 1 0 0,-1 0-1 0 0,1 1 1 0 0,0-1-1 0 0,-1 0 1 0 0,1 1-1 0 0,-1-1 1 0 0,1 0-1 0 0,-1 0 1 0 0,0 1-1 0 0,0-1-8 0 0,-8 4 13 0 0,1-4 64 0 0,0-5 1000 0 0,-1-15-200 0 0,9 20-864 0 0,0-1 0 0 0,0 1 0 0 0,-1-1 0 0 0,1 1 0 0 0,0-1 0 0 0,0 1 0 0 0,0-1 0 0 0,0 1 0 0 0,0-1 0 0 0,-1 1 0 0 0,1-1 0 0 0,0 1 0 0 0,0-1 0 0 0,0 0 0 0 0,0 1 0 0 0,1-1 0 0 0,-1 1 0 0 0,0-1 0 0 0,0 1 0 0 0,0-1 0 0 0,0 1 0 0 0,0-1 0 0 0,1 1 0 0 0,-1-1 0 0 0,0 1 0 0 0,1-1 0 0 0,-1 1 0 0 0,0-1 0 0 0,1 1 0 0 0,-1 0 0 0 0,0-1 0 0 0,1 1 0 0 0,-1 0 0 0 0,1-1 0 0 0,-1 1 0 0 0,0 0 0 0 0,1-1 0 0 0,0 1 0 0 0,0-3 0 0 0,10-6 0 0 0,-11 8 0 0 0,1 1 0 0 0,-1-1 0 0 0,1 1 0 0 0,-1 0 0 0 0,1 0 0 0 0,0-1 0 0 0,-1 1 0 0 0,1 0 0 0 0,-1 0 0 0 0,1 0 0 0 0,0-1 0 0 0,-1 1 0 0 0,1 0 0 0 0,0 0 0 0 0,-1 0 0 0 0,1 0 0 0 0,0 0 0 0 0,-1 0 0 0 0,1 1 0 0 0,0-1 0 0 0,-1 0 0 0 0,1 0 0 0 0,0 0 0 0 0,-1 1 0 0 0,1-1 0 0 0,-1 0 0 0 0,1 0 0 0 0,-1 1 0 0 0,1-1 0 0 0,0 1 0 0 0,-1-1 0 0 0,1 1 0 0 0,0 0 0 0 0,4 8 0 0 0,-3-6 0 0 0,-1-2 0 0 0,-1 0 0 0 0,0 0 0 0 0,1 0 0 0 0,-1 0 0 0 0,1 0 0 0 0,-1 0 0 0 0,0-1 0 0 0,0 1 0 0 0,0 0 0 0 0,0 0 0 0 0,1 0 0 0 0,-1 0 0 0 0,0 0 0 0 0,-1 0 0 0 0,1 0 0 0 0,0 0 0 0 0,0 0 0 0 0,0 0 0 0 0,0 0 0 0 0,-1 0 0 0 0,1 0 0 0 0,-1 0 0 0 0,1 0 0 0 0,0 0 0 0 0,-1-1 0 0 0,1 1 0 0 0,-1 0 0 0 0,0 0 0 0 0,0 1 0 0 0,-2 4-3 0 0,1-4-4 0 0,1 1 1 0 0,-1-1-1 0 0,0 1 0 0 0,1-1 0 0 0,-1 0 0 0 0,0 1 1 0 0,-1-1-1 0 0,-2 2 0 0 0,5-3-1 0 0,-1 0 9 0 0,1 0 1 0 0,-1 0 0 0 0,0 0 0 0 0,0 0-1 0 0,0 0 1 0 0,0 0 0 0 0,0 0 0 0 0,0-1 0 0 0,0 1-1 0 0,0 0 1 0 0,0 0 0 0 0,0-1 0 0 0,0 1-1 0 0,0-1 1 0 0,0 1 0 0 0,-1-1 0 0 0,1 1-1 0 0,0-1 1 0 0,0 0 0 0 0,-1 1 0 0 0,1-1 0 0 0,0 0-1 0 0,-1 0 1 0 0,1 0 0 0 0,0 0 0 0 0,0 0-1 0 0,-1 0 1 0 0,1-1 0 0 0,0 1 0 0 0,0 0-1 0 0,-3-1 1 0 0,4 0-1 0 0,-1 1-1 0 0,1-1 0 0 0,-1 1 1 0 0,0 0-1 0 0,1-1 1 0 0,-1 1-1 0 0,1-1 1 0 0,0 0-1 0 0,-1 1 0 0 0,1-1 1 0 0,-1 1-1 0 0,1-1 1 0 0,0 0-1 0 0,-1 1 0 0 0,1-1 1 0 0,0 0-1 0 0,0 1 1 0 0,0-1-1 0 0,-1 0 1 0 0,1 1-1 0 0,0-1 0 0 0,0 0 1 0 0,0 1-1 0 0,0-1 1 0 0,0 0-1 0 0,0 1 0 0 0,0-1 1 0 0,1 0-1 0 0,-1 0 1 0 0,0 1-1 0 0,0-1 1 0 0,0 0-1 0 0,1 1 0 0 0,0-2 1 0 0,-1 1 0 0 0,1-4-1 0 0,-1 1 0 0 0,1 0 0 0 0,0-1 0 0 0,0 1 0 0 0,0 0 0 0 0,1 0 0 0 0,0 0 0 0 0,-1 0 0 0 0,2 0 0 0 0,-1 0 0 0 0,0 0 0 0 0,1 1 0 0 0,-1-1 0 0 0,1 1 0 0 0,0 0 0 0 0,0 0 0 0 0,1 0 0 0 0,-1 0 0 0 0,0 0 0 0 0,1 1 0 0 0,0-1 0 0 0,0 1 0 0 0,-1 0 0 0 0,1 0 0 0 0,9-2 0 0 0,-10 3 0 0 0,1 1 0 0 0,0 0 0 0 0,0 0 0 0 0,0 0 0 0 0,0 0 0 0 0,-1 0 0 0 0,1 1 0 0 0,4 1 0 0 0,-6-1 0 0 0,1 0 1 0 0,-1 1-1 0 0,0 0 0 0 0,0-1 0 0 0,-1 1 0 0 0,1 0 1 0 0,0 0-1 0 0,-1 0 0 0 0,1 0 0 0 0,-1 0 0 0 0,1 0 1 0 0,-1 1-1 0 0,0-1 0 0 0,0 0 0 0 0,0 1 1 0 0,0-1-1 0 0,-1 1 0 0 0,1-1 0 0 0,0 1 0 0 0,-1-1 1 0 0,0 1-1 0 0,0 0 0 0 0,0-1 0 0 0,0 1 0 0 0,0-1 1 0 0,-1 5-1 0 0,0 2-10 0 0,-1 0 0 0 0,-1 0 0 0 0,1-1 0 0 0,-2 1 0 0 0,1-1 0 0 0,-7 13 0 0 0,8-19-164 0 0,1 0 1 0 0,0 0-1 0 0,-1 0 0 0 0,0 0 0 0 0,1-1 0 0 0,-1 1 0 0 0,0 0 1 0 0,0-1-1 0 0,0 1 0 0 0,-3 1 0 0 0,-3-1 158 0 0,0-6 16 0 0,5 1 40 0 0,0 0 1 0 0,0 0-1 0 0,0 0 0 0 0,1-1 0 0 0,-1 1 0 0 0,1-1 1 0 0,0 1-1 0 0,0-1 0 0 0,0 0 0 0 0,0 0 0 0 0,1 0 1 0 0,0 0-1 0 0,0 0 0 0 0,0 0 0 0 0,0 0 0 0 0,0 0 1 0 0,1-8-1 0 0,0 3 118 0 0,1 0 1 0 0,0 0-1 0 0,1 0 1 0 0,0 1 0 0 0,0-1-1 0 0,1 0 1 0 0,6-12-1 0 0,-7 15-158 0 0,1 1 0 0 0,0 0 0 0 0,0 0 0 0 0,1 0 0 0 0,-1 0 0 0 0,1 1 0 0 0,8-9 0 0 0,-9 11 0 0 0,-1 0 0 0 0,1 0 0 0 0,-1 0 0 0 0,1 1 0 0 0,0-1 0 0 0,0 1 0 0 0,-1-1 0 0 0,1 1 0 0 0,0 0 0 0 0,0 0 0 0 0,0 0 0 0 0,1 1 0 0 0,-1-1 0 0 0,0 1 0 0 0,0-1 0 0 0,5 1 0 0 0,-6 0 0 0 0,0 1 0 0 0,-1-1 0 0 0,1 0 0 0 0,0 1 0 0 0,0-1 0 0 0,-1 1 0 0 0,1-1 0 0 0,0 1 0 0 0,-1 0 0 0 0,1-1 0 0 0,0 1 0 0 0,-1 0 0 0 0,1 0 0 0 0,-1 1 0 0 0,0-1 0 0 0,1 0 0 0 0,-1 0 0 0 0,0 1 0 0 0,2 1 0 0 0,-1 0 0 0 0,-1-2 1 0 0,0 0-1 0 0,0 1 0 0 0,0-1 1 0 0,-1 0-1 0 0,1 1 0 0 0,0-1 1 0 0,-1 0-1 0 0,1 1 0 0 0,-1-1 1 0 0,0 1-1 0 0,1-1 1 0 0,-1 1-1 0 0,0-1 0 0 0,0 1 1 0 0,0-1-1 0 0,0 1 0 0 0,0-1 1 0 0,0 1-1 0 0,0-1 1 0 0,-1 1-1 0 0,1-1 0 0 0,-1 3 1 0 0,-17 34-38 0 0,7-18-336 0 0,9-15 231 0 0,-1 0-1 0 0,0 0 1 0 0,1 0 0 0 0,-2 0-1 0 0,1-1 1 0 0,0 1 0 0 0,-1-1 0 0 0,0 0-1 0 0,0 0 1 0 0,-7 5 0 0 0,0-1 135 0 0,-1-1 1 0 0,-1 0 0 0 0,-25 11-1 0 0,36-17 7 0 0,1 0 0 0 0,0-1 0 0 0,0 1 0 0 0,0-1 0 0 0,0 1 0 0 0,-1-1 0 0 0,1 1 0 0 0,0-1 0 0 0,0 0 0 0 0,0 0 0 0 0,-1 1 0 0 0,1-1 0 0 0,0 0 0 0 0,0 0 0 0 0,0 0 0 0 0,-1-1 0 0 0,1 1 0 0 0,0 0 0 0 0,0 0 0 0 0,0-1 0 0 0,-1 1 0 0 0,1 0 0 0 0,0-1 0 0 0,0 1 0 0 0,0-1 0 0 0,0 0 0 0 0,0 1 0 0 0,0-1 0 0 0,-2-1 0 0 0,2 0-1 0 0,0 0-1 0 0,0 0 0 0 0,0-1 0 0 0,0 1 1 0 0,0 0-1 0 0,1 0 0 0 0,-1-1 0 0 0,1 1 1 0 0,-1-1-1 0 0,1 1 0 0 0,0 0 0 0 0,0-1 1 0 0,1-4-1 0 0,3-35 275 0 0,-3 37-120 0 0,0-2-70 0 0,1 0 1 0 0,-1 0 0 0 0,1 0-1 0 0,0 0 1 0 0,1 1 0 0 0,0-1 0 0 0,0 1-1 0 0,0-1 1 0 0,1 1 0 0 0,-1 0-1 0 0,2 1 1 0 0,-1-1 0 0 0,1 1 0 0 0,-1 0-1 0 0,1 0 1 0 0,1 0 0 0 0,-1 0-1 0 0,10-5 1 0 0,-13 9-84 0 0,0 0 0 0 0,0 0 0 0 0,0 1 0 0 0,0-1 0 0 0,-1 1 0 0 0,1 0 0 0 0,0-1 0 0 0,0 1 0 0 0,0 0 0 0 0,0 0 0 0 0,0 0 0 0 0,0 0 0 0 0,0 0 0 0 0,0 1 0 0 0,0-1 0 0 0,0 1 0 0 0,0-1 0 0 0,0 1 0 0 0,0 0 0 0 0,0 0 0 0 0,-1-1 0 0 0,1 1 0 0 0,0 1 0 0 0,1 0 0 0 0,0-1 0 0 0,0 1-24 0 0,0 0 0 0 0,-1 0-1 0 0,1 0 1 0 0,0 0 0 0 0,0 0 0 0 0,-1 1-1 0 0,0-1 1 0 0,1 1 0 0 0,-1-1 0 0 0,0 1-1 0 0,0 0 1 0 0,0 0 0 0 0,-1 0-1 0 0,1 0 1 0 0,-1 0 0 0 0,1 0 0 0 0,-1 1-1 0 0,0-1 1 0 0,-1 0 0 0 0,1 1 0 0 0,0-1-1 0 0,-1 1 1 0 0,0-1 0 0 0,0 5 0 0 0,-12 68 630 0 0,9-68-699 0 0,0 1-1 0 0,-1-1 0 0 0,-8 15 1 0 0,-4 9-1359 0 0,14-25 1230 0 0,2-6-164 0 0,-29 12-7629 0 0,18-12 4128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25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0 6447 0 0,'0'0'8708'0'0,"-1"2"-8553"0"0,-2 5-138 0 0,0-1-17 0 0,5-5 0 0 0,7 0 0 0 0,-4 4 0 0 0,-4-5 0 0 0,-1 1 0 0 0,0-1 0 0 0,1 0 0 0 0,-1 1 0 0 0,0-1 0 0 0,1 1 0 0 0,-1-1 0 0 0,0 1 0 0 0,0 0 0 0 0,1-1 0 0 0,-1 1 0 0 0,0-1 0 0 0,0 1 0 0 0,0-1 0 0 0,0 1 0 0 0,0 0 0 0 0,0-1 0 0 0,0 1 0 0 0,0-1 0 0 0,0 1 0 0 0,0-1 0 0 0,0 1 0 0 0,0 0 0 0 0,-1-1 0 0 0,1 1 0 0 0,0-1 0 0 0,0 1 0 0 0,0-1 0 0 0,-1 1 0 0 0,1-1 0 0 0,0 1 0 0 0,-1 0 0 0 0,1-1 0 0 0,-28 74 0 0 0,25-65 0 0 0,-1-2-678 0 0,-6 0-7628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44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3301 0 8287 0 0,'0'0'756'0'0,"-2"1"-622"0"0,-2-1-49 0 0,1 1 1 0 0,0 0-1 0 0,-1 0 0 0 0,1 1 1 0 0,0-1-1 0 0,0 1 1 0 0,0-1-1 0 0,0 1 0 0 0,0 0 1 0 0,0 0-1 0 0,0 1 1 0 0,1-1-1 0 0,-4 3 0 0 0,1 1 166 0 0,-39 47 357 0 0,-3 2 391 0 0,32-35-558 0 0,7-8-305 0 0,0 1 0 0 0,0 0 1 0 0,-6 17-1 0 0,0-1-73 0 0,-151 318-63 0 0,133-268 0 0 0,4 1 0 0 0,-28 127 0 0 0,14-19 0 0 0,-32 69 0 0 0,52-183 0 0 0,-10 28 0 0 0,13-59 0 0 0,-39 67 0 0 0,-78 104 2032 0 0,15-28-2016 0 0,11 9-16 0 0,49-85 0 0 0,-81 128 0 0 0,106-178 0 0 0,-28 49 0 0 0,44-73 0 0 0,2-4 0 0 0,-25 36 0 0 0,21-35 0 0 0,1 1 0 0 0,-22 51 0 0 0,-10 18 0 0 0,-25 34 0 0 0,38-66-79 0 0,-83 165-718 0 0,52-67-319 0 0,-34 61-497 0 0,85-188 2132 0 0,-2 0 0 0 0,-35 47 0 0 0,5 0-519 0 0,-15 6 0 0 0,51-73 0 0 0,-23 46 0 0 0,-2 3 0 0 0,9-24 0 0 0,-146 232 0 0 0,46-15 0 0 0,84-163 0 0 0,-16 13 0 0 0,23-41 588 0 0,21-40 134 0 0,-28 67 0 0 0,3-8-706 0 0,11-11-16 0 0,30-68-136 0 0,-2 0 0 0 0,1-1 0 0 0,-1 0 0 0 0,-1 0 0 0 0,-12 17 0 0 0,-48 49-1524 0 0,45-55 1171 0 0,1 2 0 0 0,-18 27-1 0 0,-43 78-3808 0 0,62-94 1236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45.1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24 115 10135 0 0,'0'0'4584'0'0,"-14"-21"-3976"0"0,13 17-608 0 0,-1-1 0 0 0,1 1 0 0 0,-1 0 0 0 0,1 0 0 0 0,0 0 0 0 0,1-1 0 0 0,-1 1 0 0 0,1 0 0 0 0,0-1 0 0 0,0 1 0 0 0,0-1 0 0 0,1 1 0 0 0,-1 0 0 0 0,1-1 0 0 0,0 1 0 0 0,0 0 0 0 0,1 0 0 0 0,2-5 0 0 0,-2 2-133 0 0,-1 6-563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45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25 121 11975 0 0,'-3'4'50'0'0,"1"1"-1"0"0,-1-1 0 0 0,0 0 0 0 0,1 1 0 0 0,0 0 0 0 0,0-1 1 0 0,0 1-1 0 0,1 0 0 0 0,0 0 0 0 0,0 0 0 0 0,0 0 1 0 0,0 0-1 0 0,1 10 0 0 0,0 6 143 0 0,2 0 0 0 0,3 22 1 0 0,-2-25-163 0 0,7 90 909 0 0,2 13 178 0 0,-12-118-1395 0 0,0 1 1 0 0,1-1-1 0 0,0 0 0 0 0,0 0 0 0 0,0 0 0 0 0,0 0 1 0 0,0 0-1 0 0,0 0 0 0 0,1 0 0 0 0,0 0 0 0 0,-1 0 0 0 0,1-1 1 0 0,0 1-1 0 0,0-1 0 0 0,1 1 0 0 0,-1-1 0 0 0,0 0 0 0 0,4 3 1 0 0</inkml:trace>
  <inkml:trace contextRef="#ctx0" brushRef="#br0" timeOffset="1">327 0 8287 0 0,'0'0'756'0'0,"1"19"251"0"0,1-3 213 0 0,-2 1 0 0 0,0-1 0 0 0,-2 17 0 0 0,0-8-415 0 0,-11 145 835 0 0,11-158-1697 0 0,2-1 0 0 0,-1 0-1 0 0,1 1 1 0 0,1-1 0 0 0,0 1-1 0 0,4 20 1 0 0,-4-31-418 0 0,16-13-7050 0 0,-8 4 3638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46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15 388 8287 0 0,'0'0'368'0'0,"-2"9"80"0"0,2 0-360 0 0,-2 1-88 0 0,1 0 0 0 0,-1 1 0 0 0,2-4 0 0 0,-2 1 0 0 0,-1 3 0 0 0,1-3 0 0 0,2 1 0 0 0</inkml:trace>
  <inkml:trace contextRef="#ctx0" brushRef="#br0" timeOffset="1">226 0 13823 0 0,'0'0'1247'0'0,"-3"26"-548"0"0,5 19 202 0 0,11 62 0 0 0,1 20-1973 0 0,-12-104 257 0 0,-1-14 577 0 0,0-1 1 0 0,-1 1-1 0 0,0 0 1 0 0,-1 0 0 0 0,1 0-1 0 0,-2 0 1 0 0,1 0 0 0 0,-5 13-1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47.7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11975 0 0,'0'0'547'0'0,"29"10"1141"0"0,-19-4-1556 0 0,0 0 0 0 0,0 1 0 0 0,-1 0 1 0 0,1 1-1 0 0,-2 0 0 0 0,1 1 0 0 0,-1-1 0 0 0,12 19 0 0 0,-13-16 108 0 0,0 1 0 0 0,-1 0 0 0 0,0 1 0 0 0,-1 0 0 0 0,0 0 0 0 0,-1 0 0 0 0,-1 0 0 0 0,0 0 0 0 0,-1 1 0 0 0,0-1 0 0 0,-1 1 0 0 0,-1 21 0 0 0,-3 1-360 0 0,-2-1-1 0 0,-1 0 1 0 0,-17 56 0 0 0,12-56-161 0 0,0-1 0 0 0,-3-1 1 0 0,-19 39-1 0 0,21-53-2409 0 0,-20 28 0 0 0,13-24-2278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4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10135 0 0,'-7'24'919'0'0,"8"-22"-906"0"0,0 0 1 0 0,0-1-1 0 0,0 1 1 0 0,-1 0-1 0 0,1 0 1 0 0,0 0-1 0 0,-1-1 1 0 0,1 1-1 0 0,-1 0 1 0 0,0 0-1 0 0,0 2 1 0 0,1-2 1 0 0,5 22 867 0 0,14 33 0 0 0,0 3 842 0 0,1 34-1275 0 0,17 175-1 0 0,-32-213 194 0 0,-4-37-664 0 0,-1 0-1 0 0,-1 0 1 0 0,0 0 0 0 0,-1 0 0 0 0,-1-1 0 0 0,-1 1-1 0 0,-1 0 1 0 0,-1-1 0 0 0,0 0 0 0 0,-1 0-1 0 0,-9 19 1 0 0,-5 8-3258 0 0,17-38 618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1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10135 0 0,'4'17'738'0'0,"1"0"0"0"0,8 19 1 0 0,-6-18-1 0 0,0 0 0 0 0,-2 0 1 0 0,6 32-1 0 0,-10-47-738 0 0,-1 0 0 0 0,0-1 0 0 0,0 1 0 0 0,-1 0 0 0 0,1 0 0 0 0,0 0 0 0 0,-1-1 0 0 0,0 1 0 0 0,0 0 0 0 0,0-1 0 0 0,0 1 0 0 0,0 0 0 0 0,0-1 0 0 0,-3 4 0 0 0,-26 31 0 0 0,14-20 0 0 0,0 0 0 0 0,2 3 0 0 0,12-17 6 0 0,1-1-1 0 0,0 1 0 0 0,0-1 1 0 0,0 1-1 0 0,1 0 0 0 0,-1-1 1 0 0,1 1-1 0 0,-1 0 0 0 0,1 0 1 0 0,0 0-1 0 0,0-1 0 0 0,0 1 1 0 0,1 3-1 0 0,-1-5 378 0 0,1 1-317 0 0,0-1 1 0 0,-1 0-1 0 0,1 0 0 0 0,-1 0 1 0 0,1 0-1 0 0,0 0 1 0 0,0 0-1 0 0,0-1 1 0 0,0 1-1 0 0,-1 0 1 0 0,1 0-1 0 0,0-1 1 0 0,0 1-1 0 0,0 0 1 0 0,1-1-1 0 0,-1 1 1 0 0,0-1-1 0 0,2 1 1 0 0,10 8 268 0 0,12 5-319 0 0,13 13-16 0 0,12-3 0 0 0,-32-20 259 0 0,-1 0-1036 0 0,-9-2-4545 0 0,1 2 354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52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10266 3591 10135 0 0,'-5'-19'1079'0'0,"-26"-83"-33"0"0,26 89-876 0 0,-1 0 0 0 0,0 0-1 0 0,-1 1 1 0 0,0 0 0 0 0,-14-16 0 0 0,-143-146 673 0 0,97 106-241 0 0,-70-88 1 0 0,30 21-603 0 0,-7 5 0 0 0,-187-166 0 0 0,93 91 0 0 0,24 23 0 0 0,-98-58 0 0 0,35 33 0 0 0,119 99 0 0 0,-4 7 0 0 0,-236-139 0 0 0,-318-116 0 0 0,36 81 0 0 0,512 219 0 0 0,-80-24 0 0 0,-279-66 0 0 0,412 125 0 0 0,-378-81 0 0 0,-582 2 2048 0 0,894 99-2446 0 0,0 8-1 0 0,0 5 1 0 0,1 8 0 0 0,-241 62-1 0 0,-204 87 399 0 0,321-78 0 0 0,-185 54 0 0 0,-262 93 0 0 0,545-152 0 0 0,15-7 0 0 0,-175 76 402 0 0,187-72 1188 0 0,115-66-1590 0 0,8-5 0 0 0,-4 2-64 0 0,29-14-273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7:53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486 1 10135 0 0,'0'0'464'0'0,"-14"14"168"0"0,10-11-543 0 0,0 1 0 0 0,0 0-1 0 0,0 0 1 0 0,1 1 0 0 0,0-1-1 0 0,-5 9 1 0 0,-12 16 730 0 0,-145 163 1837 0 0,85-95-2656 0 0,11-18 0 0 0,17-20 0 0 0,44-50 0 0 0,1 1 0 0 0,0-1 0 0 0,0 1 0 0 0,1 1 0 0 0,-8 16 0 0 0,12-23 24 0 0,1 0 0 0 0,0 0-1 0 0,0 0 1 0 0,1 1 0 0 0,-1-1-1 0 0,1 0 1 0 0,0 0 0 0 0,0 0-1 0 0,0 0 1 0 0,1 0 0 0 0,-1 0-1 0 0,1 0 1 0 0,0 1 0 0 0,0-2-1 0 0,0 1 1 0 0,1 0 0 0 0,0 0 0 0 0,-1 0-1 0 0,1-1 1 0 0,0 1 0 0 0,1-1-1 0 0,-1 1 1 0 0,1-1 0 0 0,5 6-1 0 0,-1-2 71 0 0,1 0 1 0 0,0 0-1 0 0,0 0 0 0 0,0-1 0 0 0,1-1 1 0 0,0 1-1 0 0,0-1 0 0 0,19 7 0 0 0,3-4 28 0 0,0-2-1 0 0,0 0 1 0 0,1-2 0 0 0,55-1-1 0 0,47-8 1272 0 0,-18 0-738 0 0,-84 4-655 0 0,44-8 0 0 0,-57 6 0 0 0,-11 2-233 0 0,-1-1 0 0 0,1 1 0 0 0,0-1-1 0 0,-1-1 1 0 0,0 0 0 0 0,0 0 0 0 0,8-4-1 0 0,-10 4-780 0 0,0 0 0 0 0,-1-1 0 0 0,1 0 0 0 0,-1 0 0 0 0,0 0 0 0 0,5-5 0 0 0,-2-1-3510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8:20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13 162 6447 0 0,'-1'0'15'0'0,"0"-1"-1"0"0,1 1 1 0 0,-1 0-1 0 0,1 0 1 0 0,-1-1-1 0 0,0 1 1 0 0,1 0-1 0 0,-1-1 1 0 0,1 1-1 0 0,-1-1 1 0 0,0 1-1 0 0,1-1 1 0 0,-1 1-1 0 0,1-1 1 0 0,0 1-1 0 0,-1-1 1 0 0,1 1-1 0 0,-1-1 1 0 0,1 0-1 0 0,0 1 1 0 0,-1-1-1 0 0,1 0 0 0 0,0 1 1 0 0,0-1-1 0 0,0 0 1 0 0,0 1-1 0 0,-1-1 1 0 0,1 0-1 0 0,1-1 14 0 0,0 0 0 0 0,0 0-1 0 0,0 0 1 0 0,1 1-1 0 0,-1-1 1 0 0,0 0 0 0 0,1 1-1 0 0,-1-1 1 0 0,3-1-1 0 0,37-42-435 0 0,-20 18-335 0 0,-17 22 622 0 0,-1-1 0 0 0,1 1-1 0 0,1 0 1 0 0,-1 0 0 0 0,1 0 0 0 0,8-7-1 0 0,-11 11 174 0 0,0-1-1 0 0,0 1 0 0 0,0 0 1 0 0,0 0-1 0 0,1 0 0 0 0,-1 0 1 0 0,0 0-1 0 0,0 0 0 0 0,1 1 1 0 0,-1-1-1 0 0,1 1 0 0 0,-1-1 1 0 0,0 1-1 0 0,1 0 0 0 0,4 0 1 0 0,-1 1 243 0 0,0 0 0 0 0,1 1 0 0 0,-1 0 0 0 0,7 3 0 0 0,10 2 328 0 0,-15-5-386 0 0,-1 0 1 0 0,0 0-1 0 0,0 1 0 0 0,0-1 0 0 0,0 2 0 0 0,-1-1 0 0 0,1 1 0 0 0,-1 0 0 0 0,0 0 0 0 0,0 0 0 0 0,0 1 0 0 0,-1 0 1 0 0,0 0-1 0 0,0 1 0 0 0,0-1 0 0 0,0 1 0 0 0,-1 0 0 0 0,0 0 0 0 0,0 1 0 0 0,-1-1 0 0 0,5 13 0 0 0,-2-6-123 0 0,0 1 0 0 0,1-1 0 0 0,0 0-1 0 0,1-1 1 0 0,1 0 0 0 0,0 0 0 0 0,0-1 0 0 0,1 0-1 0 0,1 0 1 0 0,-1-2 0 0 0,2 1 0 0 0,-1-1-1 0 0,1-1 1 0 0,1 0 0 0 0,0 0 0 0 0,0-1-1 0 0,25 9 1 0 0,36 12-114 0 0,-1 3 0 0 0,99 59 0 0 0,-92-37 0 0 0,-44-28 0 0 0,2-1 0 0 0,46 22 0 0 0,18-2 0 0 0,-9-5 0 0 0,150 89 0 0 0,-132-64 0 0 0,-98-58 0 0 0,1 0 0 0 0,0-1 0 0 0,1 0 0 0 0,-1-1 0 0 0,1-1 0 0 0,23 2 0 0 0,12-1 0 0 0,-1 2 0 0 0,52 13 0 0 0,-78-13 0 0 0,-1 1 0 0 0,0 1 0 0 0,0 1 0 0 0,0 1 0 0 0,-2 1 0 0 0,33 22 0 0 0,-20-9 0 0 0,140 93 0 0 0,-148-100 0 0 0,0 1 0 0 0,23 22 0 0 0,-25-20 0 0 0,49 33 0 0 0,-41-34 0 0 0,81 45 0 0 0,-44-32 0 0 0,-1 2 0 0 0,86 60 0 0 0,-104-61 0 0 0,2-1 0 0 0,2-3 0 0 0,0-2 0 0 0,72 25 0 0 0,-44-20 0 0 0,98 55 0 0 0,-118-47 0 0 0,-25-15 0 0 0,32 21 0 0 0,-43-27 0 0 0,0-2 0 0 0,1-1 0 0 0,44 20 0 0 0,169 37 0 0 0,1 1 0 0 0,-67-5 0 0 0,224 56 0 0 0,-305-99 0 0 0,-1 4 0 0 0,149 72 0 0 0,-26 10 0 0 0,138 62 0 0 0,183 70 0 0 0,-208-110 0 0 0,-263-111 0 0 0,-29-11 0 0 0,0 2 0 0 0,-2 1 0 0 0,1 1 0 0 0,48 33 0 0 0,-69-39 0 0 0,155 111 0 0 0,-127-95 0 0 0,1-1 0 0 0,57 23 0 0 0,-19-13 0 0 0,132 79 0 0 0,-117-65 0 0 0,-92-48 0 0 0,0 0 0 0 0,-1 1 0 0 0,1-1 0 0 0,-1 0 0 0 0,1 1 0 0 0,-1 0 0 0 0,0 0 0 0 0,0-1 0 0 0,0 1 0 0 0,0 1 0 0 0,0-1 0 0 0,3 4 0 0 0,-5-5 1 0 0,1 0-1 0 0,0-1 1 0 0,-1 1-1 0 0,1 0 1 0 0,-1 0-1 0 0,1 0 0 0 0,-1 0 1 0 0,1 0-1 0 0,-1 0 1 0 0,0 0-1 0 0,1 0 1 0 0,-1 0-1 0 0,0 0 1 0 0,0 0-1 0 0,0 1 0 0 0,1 1-71 0 0,0-1-266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3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0,'0'0'1132'0'0,"4"9"-136"0"0,3 6-450 0 0,0 1-1 0 0,-1 0 0 0 0,-1 0 0 0 0,0 1 0 0 0,3 24 0 0 0,6 90 732 0 0,-12-97-1137 0 0,44 926 1924 0 0,-29-708-2064 0 0,-4-105 0 0 0,16 166 0 0 0,-16-199 0 0 0,0 25 0 0 0,5 124 0 0 0,-4-39 0 0 0,-7-88 0 0 0,15 224 0 0 0,4 25 0 0 0,45 664 0 0 0,-51-705 0 0 0,3-57 0 0 0,-19-176 0 0 0,7 90 0 0 0,-10-173-169 0 0,-1 1-1 0 0,-1 0 0 0 0,-6 38 1 0 0,4-53-3365 0 0,-1-1-1238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3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10135 0 0,'0'0'464'0'0,"-3"11"151"0"0,-11 43-266 0 0,-3-1-1 0 0,-31 68 1 0 0,-59 95 670 0 0,94-192-1457 0 0,-31 45 0 0 0,42-68-524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3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0,'43'49'1094'0'0,"-2"1"-1"0"0,50 78 1 0 0,-70-96-303 0 0,34 36 177 0 0,-9-14-6094 0 0,-33-36 788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4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6447 0 0,'324'-53'1931'0'0,"-219"40"-513"0"0,116 2 1 0 0,283 40-1403 0 0,-319-13-16 0 0,520 46 890 0 0,137 10 268 0 0,-212-56-423 0 0,2-33 383 0 0,-335 6-923 0 0,-78 5-87 0 0,1119-10 1816 0 0,-890 31-1879 0 0,598 8 857 0 0,-48-82 215 0 0,-961 54-1117 0 0,263-42 0 0 0,-289 45 0 0 0,6-1 0 0 0,-2-1 0 0 0,1-1 0 0 0,0 0 0 0 0,17-8 0 0 0,-32 9-9 0 0,-7 3-93 0 0,-4 0-188 0 0,5 1 508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4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10135 0 0,'35'7'823'0'0,"0"0"0"0"0,0 3 0 0 0,62 24 0 0 0,-69-23-43 0 0,-13-5-601 0 0,-1 0 0 0 0,0 0 0 0 0,0 1 0 0 0,0 1 0 0 0,14 11 0 0 0,-24-16-171 0 0,-1 0 0 0 0,0 0 0 0 0,0 0 0 0 0,-1 0 1 0 0,1 0-1 0 0,0 0 0 0 0,-1 1 0 0 0,0-1 0 0 0,0 1 0 0 0,3 6 0 0 0,-4-7 70 0 0,-1 0 0 0 0,1 0-1 0 0,-1 0 1 0 0,0 0-1 0 0,1 0 1 0 0,-1-1 0 0 0,0 1-1 0 0,-1 0 1 0 0,1 0-1 0 0,0 0 1 0 0,-1 0 0 0 0,0 0-1 0 0,1 0 1 0 0,-1-1-1 0 0,0 1 1 0 0,-1 0 0 0 0,-1 2-1 0 0,-6 11 13 0 0,-2 0-1 0 0,0-1 1 0 0,0 0-1 0 0,-2-1 1 0 0,0 0-1 0 0,0-1 0 0 0,-24 18 1 0 0,-118 72-592 0 0,117-80 127 0 0,-3 3-3630 0 0,-1 0-1405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4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10135 0 0,'0'0'919'0'0,"1"20"1210"0"0,-4 34-1468 0 0,1-42-476 0 0,1 1 1 0 0,0 0-1 0 0,1 0 1 0 0,1 0-1 0 0,0-1 0 0 0,0 1 1 0 0,7 23-1 0 0,-7-32-185 0 0,-5-10 0 0 0,1 0 0 0 0,1-1 0 0 0,0 0 0 0 0,0 0 0 0 0,1 0 0 0 0,0 0 0 0 0,-1-8 0 0 0,3 7 0 0 0,-1 8 0 0 0,0 1 0 0 0,1-1 0 0 0,-1 1 0 0 0,0-1 0 0 0,1 1 0 0 0,-1-1 0 0 0,0 0 0 0 0,1 1 0 0 0,-1-1 0 0 0,1 0 0 0 0,-1 1 0 0 0,1-1 0 0 0,-1 0 0 0 0,1 0 0 0 0,-1 1 0 0 0,1-1 0 0 0,-1 0 0 0 0,1 0 0 0 0,-1 0 0 0 0,1 0 0 0 0,0 1 0 0 0,-1-1 0 0 0,1 0 0 0 0,-1 0 0 0 0,1 0 0 0 0,-1 0 0 0 0,1 0 0 0 0,-1-1 0 0 0,2 1 0 0 0,5-8-3138 0 0,-10 14-1564 0 0,1 6 1446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4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13823 0 0,'0'0'1247'0'0,"8"2"-998"0"0,75 0 714 0 0,8 1 130 0 0,-83-3-1122 0 0,-1 0-1 0 0,1-1 1 0 0,-1 1-1 0 0,1-1 1 0 0,-1-1-1 0 0,8-2 1 0 0,9-3-4539 0 0,-8 2-842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2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8287 0 0,'0'0'756'0'0,"16"-10"315"0"0,-7 9-734 0 0,-1 1 0 0 0,1 0 0 0 0,-1 1 0 0 0,0 0 0 0 0,1 1 0 0 0,-1-1 0 0 0,10 5-1 0 0,-10-4-24 0 0,-1 0 0 0 0,1 0 0 0 0,0 0-1 0 0,0-1 1 0 0,0 0 0 0 0,0-1 0 0 0,14-1-1 0 0,96-8 1153 0 0,-73 6-937 0 0,-33 3-511 0 0,0-1 0 0 0,0 0 1 0 0,0-1-1 0 0,22-6 0 0 0,-15 2-343 0 0,-1 2 0 0 0,1-1-1 0 0,0 2 1 0 0,1 1 0 0 0,25-1-1 0 0,-44 3-537 0 0,2 7-4707 0 0,0 1 1685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4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0,'2'22'1275'0'0,"2"12"-798"0"0,9 41 0 0 0,-6-46-103 0 0,-2 1 1 0 0,2 35-1 0 0,-4-12-2480 0 0,11 56 0 0 0,-12-94-2666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4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10135 0 0,'0'0'4072'0'0,"11"2"-2968"0"0,-1 0-932 0 0,1-1 0 0 0,0 0 0 0 0,0 0 0 0 0,0-1 0 0 0,-1 0 0 0 0,1-1 0 0 0,0 0 0 0 0,0-1 0 0 0,-1 0 0 0 0,1-1 0 0 0,20-8 0 0 0,-28 10-375 0 0,26-13 396 0 0,-10 5-4957 0 0,-5 4-646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5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33 336 4607 0 0,'0'0'448'0'0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1:5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8287 0 0,'0'0'904'0'0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2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1521 32 6447 0 0,'0'0'4423'0'0,"-1"-2"-4119"0"0,-8-15 1636 0 0,7 15-1791 0 0,-3-3 1750 0 0,2 4-1750 0 0,-8-1-133 0 0,7 2-16 0 0,2-1 0 0 0,0 1 0 0 0,0 0 0 0 0,0-1 0 0 0,0 1 0 0 0,0 0 0 0 0,0 0 0 0 0,0 1 0 0 0,0-1 0 0 0,0 0 0 0 0,0 1 0 0 0,-2 0 0 0 0,-13 4 0 0 0,-42 13 0 0 0,31-9 0 0 0,23-7 0 0 0,0 0 0 0 0,0 0 0 0 0,0 0 0 0 0,-10 1 0 0 0,-28 1 0 0 0,12-2 173 0 0,-44-1 1 0 0,46-2 123 0 0,-46 5 1 0 0,72-3 575 0 0,-20 4-2025 0 0,-37 5 2537 0 0,17-3-1385 0 0,21-5 0 0 0,-5 4 0 0 0,-45 18 0 0 0,31-1 0 0 0,-86 56 0 0 0,96-58 0 0 0,5-5 0 0 0,17-12 0 0 0,-16 15 0 0 0,8-11 0 0 0,11-5 0 0 0,0-1 0 0 0,0 1 0 0 0,1 1 0 0 0,-1-1 0 0 0,1 1 0 0 0,0 0 0 0 0,0 0 0 0 0,0 1 0 0 0,-6 7 0 0 0,-32 16 0 0 0,34-22 0 0 0,-1 0 0 0 0,-1 1 0 0 0,1 0 0 0 0,0 1 0 0 0,-11 11 0 0 0,6-3 0 0 0,-19 29 0 0 0,-15-5 0 0 0,34-18 0 0 0,12-17 0 0 0,-10 21 0 0 0,13-25 0 0 0,0 0 0 0 0,-1 0 0 0 0,1-1 0 0 0,0 1 0 0 0,-1 0 0 0 0,1 0 0 0 0,0 0 0 0 0,-1-1 0 0 0,1 1 0 0 0,-1 0 0 0 0,1-1 0 0 0,-1 1 0 0 0,1 0 0 0 0,-1-1 0 0 0,0 1 0 0 0,1-1 0 0 0,-1 1 0 0 0,-1 0 0 0 0,1 0 0 0 0,0-1 0 0 0,0 1 0 0 0,0-1 0 0 0,1 1 0 0 0,-1 0 0 0 0,0-1 0 0 0,1 1 0 0 0,-1 0 0 0 0,0 0 0 0 0,1 0 0 0 0,-1-1 0 0 0,1 1 0 0 0,-1 0 0 0 0,1 0 0 0 0,-1 0 0 0 0,1 0 0 0 0,0 0 0 0 0,-1 1 0 0 0,0 0 0 0 0,-1 2 0 0 0,-1 0 0 0 0,1-1 0 0 0,0 1 0 0 0,0 1 0 0 0,-2 6 0 0 0,4-10 0 0 0,0-1 0 0 0,0 1 0 0 0,0 0 0 0 0,0-1 0 0 0,0 1 0 0 0,0 0 0 0 0,-1-1 0 0 0,1 1 0 0 0,0 0 0 0 0,0-1 0 0 0,-1 1 0 0 0,1-1 0 0 0,0 1 0 0 0,-1 0 0 0 0,1-1 0 0 0,-1 1 0 0 0,1-1 0 0 0,-1 1 0 0 0,1-1 0 0 0,-1 1 0 0 0,1-1 0 0 0,-2 1 0 0 0,-11 11 0 0 0,-10 24 0 0 0,12-6 0 0 0,10-25 0 0 0,0 0 0 0 0,-1 0 0 0 0,0 1 0 0 0,-1-1 0 0 0,1-1 0 0 0,-1 1 0 0 0,0 0 0 0 0,-5 7 0 0 0,7-11 0 0 0,0-1 0 0 0,0 2 0 0 0,1-1 0 0 0,-1 0 0 0 0,0 0 0 0 0,1 0 0 0 0,-1 0 0 0 0,1 0 0 0 0,0 0 0 0 0,-1 1 0 0 0,1-1 0 0 0,0 0 0 0 0,0 2 0 0 0,-6 12 0 0 0,-1-4 221 0 0,1 0-1 0 0,0-1 1 0 0,1 2-1 0 0,0-1 0 0 0,1 1 1 0 0,0-1-1 0 0,1 1 1 0 0,-2 16-1 0 0,5-26-557 0 0,-9 17-819 0 0,0 42 2713 0 0,-9 12-3383 0 0,2 44 3652 0 0,16-71-1826 0 0,1-42 0 0 0,-1 0 0 0 0,0 1 0 0 0,0-1 0 0 0,0 0 0 0 0,-1 0 0 0 0,0 0 0 0 0,-1 8 0 0 0,1-10 0 0 0,0 0 0 0 0,1 1 0 0 0,-1-1 0 0 0,1 0 0 0 0,0 1 0 0 0,0-1 0 0 0,-1 0 0 0 0,2 1 0 0 0,-1-1 0 0 0,1 4 0 0 0,-1-5 0 0 0,0 0 0 0 0,0 0 0 0 0,0 0 0 0 0,0 0 0 0 0,0 0 0 0 0,0 1 0 0 0,0-1 0 0 0,0 0 0 0 0,0 0 0 0 0,0 0 0 0 0,0 0 0 0 0,-1 0 0 0 0,1 0 0 0 0,-1 1 0 0 0,-1 59 0 0 0,0-12 0 0 0,4-29 0 0 0,0 29 0 0 0,-2-25 0 0 0,2-5 0 0 0,1 0 0 0 0,6 22 0 0 0,2 17 0 0 0,-6-22 0 0 0,-2-25 0 0 0,-1 0 0 0 0,-2 7 0 0 0,-1-8 0 0 0,2-1 0 0 0,-1 1 0 0 0,1-1 0 0 0,0 1 0 0 0,1-1 0 0 0,0 0 0 0 0,1 0 0 0 0,7 17 0 0 0,13 62 0 0 0,-2-5 0 0 0,-14-45 0 0 0,3 6 0 0 0,-8-32 0 0 0,0 0 0 0 0,1 0 0 0 0,5 13 0 0 0,-7-21 0 0 0,1-1 0 0 0,-1 1 0 0 0,1-1 0 0 0,-1 1 0 0 0,0 0 0 0 0,-1-1 0 0 0,1 5 0 0 0,8 24 0 0 0,20 40 0 0 0,-3-35 0 0 0,-22-32 0 0 0,-1 1 0 0 0,1 0 0 0 0,-1 0 0 0 0,5 10 0 0 0,-6-10 0 0 0,1-1 0 0 0,-1 0 0 0 0,1 1 0 0 0,7 7 0 0 0,28 37 0 0 0,-27-31 0 0 0,-8-14 0 0 0,1 1 0 0 0,-1-1 0 0 0,1 0 0 0 0,0 0 0 0 0,5 6 0 0 0,-6-9 0 0 0,0 1 0 0 0,0 0 0 0 0,-1 0 0 0 0,1 1 0 0 0,-1-1 0 0 0,0 0 0 0 0,0 1 0 0 0,-1 0 0 0 0,3 3 0 0 0,-1 0 0 0 0,0-4 0 0 0,7 10 0 0 0,0 3 0 0 0,9 3 0 0 0,-17-14 0 0 0,-2-5 0 0 0,0 1 0 0 0,0 0 0 0 0,0-1 0 0 0,1 1 0 0 0,-1 0 0 0 0,0-1 0 0 0,0 1 0 0 0,0-1 0 0 0,1 1 0 0 0,-1 0 0 0 0,0-1 0 0 0,1 1 0 0 0,-1-1 0 0 0,1 1 0 0 0,-1-1 0 0 0,1 1 0 0 0,-1-1 0 0 0,1 0 0 0 0,-1 1 0 0 0,1-1 0 0 0,-1 1 0 0 0,1-1 0 0 0,-1 0 0 0 0,1 0 0 0 0,0 1 0 0 0,-1-1 0 0 0,2 0 0 0 0,1 2 0 0 0,0 0 0 0 0,0 0 0 0 0,0 1 0 0 0,0-1 0 0 0,-1 1 0 0 0,1-1 0 0 0,4 6 0 0 0,6 8 0 0 0,13 10 0 0 0,-14-14 317 0 0,-4-5 238 0 0,-1 1 1 0 0,12 15 0 0 0,-18-23-893 0 0,16 25-1254 0 0,6-5 1591 0 0,44 24 1992 0 0,-56-36-2109 0 0,-3-2-352 0 0,1 0 1 0 0,1 0-1 0 0,10 4 0 0 0,13 8 2228 0 0,-32-17-1960 0 0,10 5-1341 0 0,46 18 1590 0 0,-34-14 916 0 0,45 26 0 0 0,-47-22-964 0 0,-16-8 0 0 0,32 11 0 0 0,-34-16 0 0 0,17 7 0 0 0,28 8 0 0 0,-30-9 0 0 0,-3-1 0 0 0,30 8 0 0 0,-22-11 0 0 0,-20-2 0 0 0,22 0 0 0 0,49 5 0 0 0,-65-4 0 0 0,0-1 0 0 0,0 1 0 0 0,14 5 0 0 0,19 4 0 0 0,-25-8 0 0 0,-14-3 0 0 0,0 1 0 0 0,0 0 0 0 0,0 0 0 0 0,0 0 0 0 0,0 0 0 0 0,0 0 0 0 0,0 1 0 0 0,0-1 0 0 0,5 4 0 0 0,-7-4 0 0 0,37 14 0 0 0,-24-9 0 0 0,-12-6 0 0 0,13 1 0 0 0,19 1 0 0 0,8 0 0 0 0,-23-2 0 0 0,-17 0 0 0 0,0 0 1 0 0,0 0-1 0 0,0 0 0 0 0,0 0 0 0 0,0-1 0 0 0,0 1 1 0 0,1 0-1 0 0,-1-1 0 0 0,0 1 0 0 0,0-1 1 0 0,2-1-1 0 0,2 0 69 0 0,-4 2 302 0 0,22-7 1001 0 0,9 0-2897 0 0,-31 7 1726 0 0,18-6 471 0 0,54-10-222 0 0,-71 15-900 0 0,24-7-657 0 0,0 2 1107 0 0,3 4 399 0 0,-1 0 0 0 0,54 4 1 0 0,-48 0-999 0 0,47-3 0 0 0,20-4 599 0 0,-38-9 234 0 0,-62 14-33 0 0,23-10 1340 0 0,59-41-1525 0 0,-52 29-16 0 0,-21 16 0 0 0,-7 5 0 0 0,1 0 0 0 0,-1-1 0 0 0,0 0 0 0 0,0 0 0 0 0,0 0 0 0 0,0 0 0 0 0,-1-1 0 0 0,5-3 0 0 0,1 0 0 0 0,51-34 0 0 0,-47 30 0 0 0,0 0 0 0 0,1 1 0 0 0,0 1 0 0 0,16-7 0 0 0,-10 7 0 0 0,-2 0 0 0 0,25-18 0 0 0,-37 23 0 0 0,-1 0 0 0 0,1-1 0 0 0,-1 0 0 0 0,10-9 0 0 0,-13 11 0 0 0,1-1 0 0 0,-1 1 0 0 0,1 0 0 0 0,0 0 0 0 0,0 0 0 0 0,5-2 0 0 0,-7 3 0 0 0,1 0 0 0 0,0 1 0 0 0,-1-1 0 0 0,1 0 0 0 0,-1 0 0 0 0,1 0 0 0 0,-1 0 0 0 0,0 0 0 0 0,0 0 0 0 0,1 0 0 0 0,-1-1 0 0 0,0 1 0 0 0,0 0 0 0 0,2-3 0 0 0,4-5 0 0 0,-2 6 0 0 0,-1-1 0 0 0,1-1 0 0 0,-1 1 0 0 0,6-7 0 0 0,5-8 0 0 0,-5 6 0 0 0,18-26 0 0 0,-5 4 0 0 0,22-38 0 0 0,-21 41 0 0 0,2 2 0 0 0,-19 22 0 0 0,18-22 0 0 0,5-10 0 0 0,3-7 0 0 0,-29 42 0 0 0,-1 0 0 0 0,1 0 0 0 0,-1 1 0 0 0,1-1 0 0 0,6-4 0 0 0,-7 6 0 0 0,0 0 0 0 0,0 0 0 0 0,0 0 0 0 0,-1 0 0 0 0,1 0 0 0 0,1-4 0 0 0,1-1 0 0 0,1 1 0 0 0,5-8 0 0 0,-4 6 0 0 0,-8 6 0 0 0,1 2 0 0 0,0 1 0 0 0,0 0 0 0 0,-1-1 0 0 0,1 1 0 0 0,0-1 0 0 0,0 1 0 0 0,0 0 0 0 0,0-1 0 0 0,0 1 0 0 0,0 0 0 0 0,0-1 0 0 0,0 1 0 0 0,0-1 0 0 0,0 1 0 0 0,0 0 0 0 0,0-1 0 0 0,0 1 0 0 0,0-1 0 0 0,0 1 0 0 0,0 0 0 0 0,0-1 0 0 0,0 1 0 0 0,1-1 0 0 0,-1 1 0 0 0,0 0 0 0 0,0-1 0 0 0,0 1 0 0 0,1 0 0 0 0,-1-1 0 0 0,0 1 0 0 0,0 0 0 0 0,1 0 0 0 0,-1-1 0 0 0,0 1 0 0 0,1 0 0 0 0,0-1 0 0 0,32-49 0 0 0,-15 6 0 0 0,-9 26 0 0 0,2 2 0 0 0,-11 15 0 0 0,1 1 0 0 0,-1 0 0 0 0,1-1 0 0 0,-1 1 0 0 0,1-1 0 0 0,-1 1 0 0 0,0-1 0 0 0,1 0 0 0 0,-1 1 0 0 0,0-1 0 0 0,1 1 0 0 0,-1-1 0 0 0,0 0 0 0 0,0 1 0 0 0,0-1 0 0 0,1 0 0 0 0,-1 1 0 0 0,0-1 0 0 0,0 0 0 0 0,0 1 0 0 0,0-1 0 0 0,0 0 0 0 0,0 1 0 0 0,0-1 0 0 0,0 1 0 0 0,0-1 0 0 0,-1 0 0 0 0,1 1 0 0 0,0-1 0 0 0,0 0 0 0 0,-1 1 0 0 0,0-2 0 0 0,0-8 0 0 0,10 0 0 0 0,15-20 0 0 0,-1-18 0 0 0,3-4 0 0 0,9-13 0 0 0,-18 30 0 0 0,7-18 0 0 0,-19 40 0 0 0,-5 12 0 0 0,5-23 0 0 0,-4 20 0 0 0,2-25 0 0 0,-3 13 0 0 0,3-48 1163 0 0,-3 63-1663 0 0,0-48-107 0 0,-1 18 607 0 0,-4-18 0 0 0,4 24 528 0 0,-3 6 328 0 0,2 12-762 0 0,0 0 0 0 0,1 0-1 0 0,-1 0 1 0 0,1-12 0 0 0,-4-19 45 0 0,1 21-139 0 0,1 6 0 0 0,0 1 0 0 0,1-1 0 0 0,1 0 0 0 0,0 0 0 0 0,0-16 0 0 0,1 20 0 0 0,-1-1 0 0 0,0 1 0 0 0,0-1 0 0 0,-1 1 0 0 0,-4-15 0 0 0,-9-36 0 0 0,11 42 0 0 0,-3 1 0 0 0,-12-37 0 0 0,-8-2 0 0 0,25 47 0 0 0,-12-17 0 0 0,-24-47 0 0 0,19 33 0 0 0,9 21 0 0 0,7 13 0 0 0,0 0 0 0 0,1 0 0 0 0,-1-1 0 0 0,1 1 0 0 0,0 0 0 0 0,-2-8 0 0 0,1 3 0 0 0,-1-1 0 0 0,0 1 0 0 0,0 0 0 0 0,-1 0 0 0 0,-12-16 0 0 0,2 7 0 0 0,-13-25 0 0 0,-59-88 0 0 0,68 108 0 0 0,-10-12 0 0 0,-25-18 0 0 0,37 38 0 0 0,-28-29 0 0 0,14 18 0 0 0,17 14 0 0 0,-1 0 0 0 0,0 1 0 0 0,-1 0 0 0 0,0 1 0 0 0,-28-12 0 0 0,23 13 0 0 0,1-1 0 0 0,-24-15 0 0 0,-44-22 0 0 0,74 40 0 0 0,4 2 0 0 0,-1 0 0 0 0,0 1 0 0 0,0 1 0 0 0,-12-3 0 0 0,11 4 0 0 0,5 1 0 0 0,1 0 0 0 0,-1-1 0 0 0,1 0 0 0 0,0 0 0 0 0,-10-5 0 0 0,-10 0 0 0 0,0-5 0 0 0,18 9 0 0 0,-23-6 0 0 0,2 1 0 0 0,-62-10 0 0 0,49 6 0 0 0,0-2 0 0 0,32 10 0 0 0,-1 0 0 0 0,0 0 0 0 0,0 1 0 0 0,0 1 0 0 0,0 0 0 0 0,0 0 0 0 0,-1 1 0 0 0,-21 1 0 0 0,-13 5 0 0 0,-63 10 0 0 0,84-13 0 0 0,-29-2 0 0 0,-3-7-650 0 0,39 4 319 0 0,0 1-1 0 0,0 0 1 0 0,-19 2-1 0 0,30 0 208 0 0,-1 0-1 0 0,0 0 0 0 0,1-1 1 0 0,-1 1-1 0 0,1-2 0 0 0,-1 1 1 0 0,-13-6-1 0 0,-7-8-6484 0 0,15 4-273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2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24 6447 0 0,'0'0'10763'0'0,"-1"1"-10614"0"0,-7 3-133 0 0,-2-1-16 0 0,10-2 0 0 0,-1-1 0 0 0,1 0 0 0 0,-1 1 0 0 0,0-1 0 0 0,1 0 0 0 0,-1 0 0 0 0,1 0 0 0 0,-1 0 0 0 0,0 0 0 0 0,1 0 0 0 0,-1 0 0 0 0,0 0 0 0 0,1 0 0 0 0,-1 0 0 0 0,0 0 0 0 0,1 0 0 0 0,-1 0 0 0 0,1-1 0 0 0,-1 1 0 0 0,0 0 0 0 0,1 0 0 0 0,-1-1 0 0 0,1 1 0 0 0,-1 0 0 0 0,1-1 0 0 0,-1 1 0 0 0,1 0 0 0 0,-1-1 0 0 0,1 1 0 0 0,-1-1 0 0 0,1 1 0 0 0,-1-2 0 0 0,0 1 0 0 0,-6-6 1883 0 0,5 6-1734 0 0,-17-13-133 0 0,11 11-16 0 0,4 9 0 0 0,1 0 0 0 0,-6 24 0 0 0,9-21 0 0 0,4-8 0 0 0,16-4 0 0 0,-13 0 0 0 0,-3 3 0 0 0,-4 6 0 0 0,-1 3 0 0 0,1-2 0 0 0,-1-1-64 0 0,1-5-273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2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10135 0 0,'0'0'1096'0'0,"8"-9"-1096"0"0,-1-1-2976 0 0,4 1-624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2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6447 0 0,'0'0'696'0'0,"7"-4"-696"0"0,-2 2 0 0 0,3 1-392 0 0,1-3-608 0 0,-4 2-600 0 0</inkml:trace>
  <inkml:trace contextRef="#ctx0" brushRef="#br0" timeOffset="1">160 21 6447 0 0,'0'0'586'0'0,"8"-4"-476"0"0,26-1-110 0 0,2-4 0 0 0,-27 7 0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2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6447 0 0,'0'0'586'0'0,"1"-1"-486"0"0,3 0 2366 0 0,1 0-1664 0 0,17-2-4928 0 0,-5 2 1966 0 0</inkml:trace>
  <inkml:trace contextRef="#ctx0" brushRef="#br0" timeOffset="1">172 1 8287 0 0,'0'0'4874'0'0</inkml:trace>
  <inkml:trace contextRef="#ctx0" brushRef="#br0" timeOffset="2">265 1 11975 0 0,'0'0'3272'0'0,"-4"10"-5121"0"0,-1-3-1500 0 0,-2 0-989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2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15663 0 0,'9'-1'1668'0'0,"0"0"-1459"0"0,0 1 1 0 0,1 1-1 0 0,-1-1 0 0 0,0 2 0 0 0,1-1 0 0 0,-1 1 1 0 0,0 1-1 0 0,0 0 0 0 0,12 5 0 0 0,-11-3-209 0 0,-6 0 0 0 0,-1 1 0 0 0,-2-5 0 0 0,-1 1 0 0 0,1-1 0 0 0,-1 1 0 0 0,1-1 0 0 0,-1 1 0 0 0,0-1 0 0 0,0 1 0 0 0,0 0 0 0 0,0-1 0 0 0,0 1 0 0 0,0-1 0 0 0,0 1 0 0 0,0 0 0 0 0,0-1 0 0 0,-1 1 0 0 0,1-1 0 0 0,-1 1 0 0 0,1-1 0 0 0,-1 1 0 0 0,-1 1 0 0 0,1 1 0 0 0,-2 3 0 0 0,1 0 0 0 0,-1 0 0 0 0,0-1 0 0 0,-7 10 0 0 0,6-8 0 0 0,2-4 0 0 0,0-1 0 0 0,-1 1 0 0 0,1 0 0 0 0,-1-1 0 0 0,0 1 0 0 0,-6 5 0 0 0,3-4 0 0 0,-6 5 0 0 0,11-10 0 0 0,0 0 0 0 0,1 0 0 0 0,-1 0 0 0 0,0 0 0 0 0,1 1 0 0 0,-1-1 0 0 0,0 0 0 0 0,1 0 0 0 0,-1 1 0 0 0,0-1 0 0 0,1 0 0 0 0,-1 1 0 0 0,1-1 0 0 0,-1 0 0 0 0,1 1 0 0 0,-1-1 0 0 0,1 1 0 0 0,-1-1 0 0 0,1 1 0 0 0,-1-1 0 0 0,1 1 0 0 0,-1 1 0 0 0,-5 5 0 0 0,6-6 1 0 0,-1-1-1 0 0,1 0 1 0 0,0 1-1 0 0,-1-1 1 0 0,1 1-1 0 0,0-1 1 0 0,0 1-1 0 0,0-1 1 0 0,-1 1-1 0 0,1-1 1 0 0,0 1 0 0 0,0-1-1 0 0,0 1 1 0 0,0-1-1 0 0,0 1 1 0 0,0-1-1 0 0,0 1 1 0 0,0-1-1 0 0,0 1 1 0 0,0-1-1 0 0,0 1 1 0 0,0-1-1 0 0,0 1 1 0 0,0-1-1 0 0,1 0 1 0 0,-1 1-1 0 0,0-1 1 0 0,0 1 0 0 0,1-1-1 0 0,-1 1 1 0 0,0-1-1 0 0,0 0 1 0 0,1 1-1 0 0,-1-1 1 0 0,0 1-1 0 0,1-1 1 0 0,14 7 286 0 0,-14-6-151 0 0,7 0 10 0 0,0 0 0 0 0,0 0 0 0 0,1 0 0 0 0,-1-1 0 0 0,0 0-1 0 0,0-1 1 0 0,0 0 0 0 0,0 0 0 0 0,0-1 0 0 0,10-2 0 0 0,23-8-547 0 0,-31 3-1048 0 0,-3 3-3673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2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11975 0 0,'2'0'547'0'0,"214"-12"2057"0"0,-172 12-1854 0 0,1 3 0 0 0,82 15-1 0 0,-119-17-749 0 0,-6-1 0 0 0,0 0 0 0 0,0 1 0 0 0,0-1 0 0 0,0 1 0 0 0,0-1 0 0 0,1 1 0 0 0,-1 0 0 0 0,0 0 0 0 0,0 0 0 0 0,-1 0 0 0 0,1 0 0 0 0,0 0 0 0 0,2 2 0 0 0,4 8-632 0 0,-2-4-4576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2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51 11975 0 0,'0'0'3187'0'0,"0"-1"-3038"0"0,-22-14 1971 0 0,6 29-178 0 0,11-10-1908 0 0,4-3-27 0 0,-1 1 4 0 0,4-6-14 0 0,2-4 4 0 0,-3 7-1 0 0,-1 0 0 0 0,0 1 0 0 0,0-1 0 0 0,1 0 0 0 0,-1 1 0 0 0,0-1 0 0 0,0 1 0 0 0,1-1 0 0 0,-1 1 0 0 0,0-1 0 0 0,1 1 0 0 0,-1-1 0 0 0,1 1 0 0 0,-1-1 0 0 0,0 1 0 0 0,1-1 0 0 0,-1 1 0 0 0,1 0 0 0 0,-1-1 0 0 0,1 1 0 0 0,0 0 0 0 0,-1-1 0 0 0,1 1 0 0 0,-1 0 0 0 0,1 0 0 0 0,-1 0 0 0 0,1-1 0 0 0,0 1 0 0 0,-1 0 0 0 0,1 0 0 0 0,0 0 0 0 0,-1 0 0 0 0,1 0 0 0 0,-1 0 0 0 0,1 0 0 0 0,0 0 0 0 0,-1 1 0 0 0,2-1 0 0 0,-1 0 0 0 0,0 0 0 0 0,0 1 0 0 0,0-1 0 0 0,0 0 0 0 0,0 1 0 0 0,0-1 0 0 0,0 0 0 0 0,0 1 0 0 0,-1 0 0 0 0,1-1 0 0 0,0 1 0 0 0,0-1 0 0 0,0 1 0 0 0,-1 0 0 0 0,1 0 0 0 0,0-1 0 0 0,-1 1 0 0 0,1 0 0 0 0,0 1 0 0 0,4 8 0 0 0,-1-5 1968 0 0,-4-7-2117 0 0,0 0-1 0 0,0-1 0 0 0,1 1 1 0 0,-1 0-1 0 0,1-1 1 0 0,0 1-1 0 0,-1 0 0 0 0,1 0 1 0 0,0 0-1 0 0,0 0 1 0 0,2-2-1 0 0,9-19 33 0 0,-8 15 1501 0 0,-5 11-1297 0 0,0 1 0 0 0,0-1 0 0 0,0 0 0 0 0,-1 0-1 0 0,0 0 1 0 0,-2 3 0 0 0,1-1-87 0 0,-12 12 0 0 0,2-2 0 0 0,12-14 0 0 0,1-1 0 0 0,0 1 0 0 0,0-1 0 0 0,0 1 0 0 0,-1-1 0 0 0,1 1 0 0 0,0-1 0 0 0,-1 1 0 0 0,1-1 0 0 0,0 0 0 0 0,-1 1 0 0 0,1-1 0 0 0,-1 0 0 0 0,1 1 0 0 0,-1-1 0 0 0,1 0 0 0 0,-1 1 0 0 0,1-1 0 0 0,-1 0 0 0 0,1 0 0 0 0,-1 0 0 0 0,1 1 0 0 0,-1-1 0 0 0,1 0 0 0 0,-1 0 0 0 0,1 0 0 0 0,-1 0 0 0 0,1 0 0 0 0,-1 0 0 0 0,1 0 0 0 0,-1 0 0 0 0,0 0 0 0 0,1 0 0 0 0,-1 0 0 0 0,1-1 0 0 0,-1 1 0 0 0,0 0 0 0 0,0-1 0 0 0,-6 0-952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3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6447 0 0,'0'0'586'0'0,"-2"0"-486"0"0,-3 0 3833 0 0,-1 8-3768 0 0,6-7-166 0 0,-1 0 0 0 0,0 0 0 0 0,1-1-1 0 0,-1 1 1 0 0,1 0 0 0 0,-1 0 0 0 0,1 0-1 0 0,-1 0 1 0 0,1 0 0 0 0,-1-1 0 0 0,1 1-1 0 0,0 0 1 0 0,0 0 0 0 0,-1 0 0 0 0,1 0 0 0 0,0 0-1 0 0,0 0 1 0 0,0 0 0 0 0,0 1 0 0 0,1 1-108 0 0,-1-2-587 0 0,1 12-3696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3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6447 0 0,'0'0'696'0'0,"-1"6"-696"0"0,1 1 0 0 0,0 0 2040 0 0,1-5-2040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3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10135 0 0,'0'0'1096'0'0,"0"8"-1096"0"0,-3 1 0 0 0,3-2-2976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3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6447 0 0,'0'0'1616'0'0,"3"8"-1104"0"0,-1 1-2736 0 0</inkml:trace>
  <inkml:trace contextRef="#ctx0" brushRef="#br0" timeOffset="1">30 150 6447 0 0,'0'0'586'0'0,"-3"6"-476"0"0,2-2-110 0 0,-1 0 0 0 0,2 0 0 0 0,-1-1 0 0 0,0 1 0 0 0,1 0 0 0 0,-1 0 0 0 0,1 6 0 0 0,0-7 0 0 0,1 64-2000 0 0,-2-60 1949 0 0,0 0 0 0 0,1 0-1 0 0,0 0 1 0 0,1 0-1 0 0,0 0 1 0 0,2 13-1 0 0,0-4-303 0 0,0-1-1 0 0,0 32 1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3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6447 0 0,'0'0'298'0'0,"-3"17"100"0"0,-11 40 2058 0 0,14-57-2453 0 0,-1 2 97 0 0,1-1-1 0 0,-1 0 1 0 0,1 1-1 0 0,-1-1 1 0 0,1 1-1 0 0,0-1 1 0 0,0 0-1 0 0,0 1 1 0 0,-1-1-1 0 0,1 1 1 0 0,1 1-1 0 0,-1 9 320 0 0,0-7-904 0 0,0-1 0 0 0,1 1 0 0 0,0 0 0 0 0,0 0-1 0 0,0 0 1 0 0,0-1 0 0 0,3 6 0 0 0,-3-6 474 0 0,1-1-1 0 0,-1 1 1 0 0,0 0 0 0 0,0 0 0 0 0,0 0 0 0 0,0 7-1 0 0,-1 1 342 0 0,2 0 0 0 0,-1 0-1 0 0,6 15 1 0 0,2 22-1713 0 0,-8 21 1379 0 0,-1-42 410 0 0,2 25 4160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3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4 10135 0 0,'0'0'1151'0'0,"-9"-4"2725"0"0,-18 11-3711 0 0,21-4-165 0 0,1 0 0 0 0,-1 0 0 0 0,1 1 0 0 0,0 0 0 0 0,0 0 0 0 0,0 0 0 0 0,1 0 0 0 0,0 1 0 0 0,0-1 0 0 0,0 1 0 0 0,0 0 0 0 0,1 1 0 0 0,-4 6 0 0 0,7-12 0 0 0,-4 9 0 0 0,1 1 0 0 0,0-1 0 0 0,0 1 0 0 0,1-1 0 0 0,0 1 0 0 0,1 0 0 0 0,-1 12 0 0 0,0 0 0 0 0,2 1 0 0 0,0 0 0 0 0,2 1 0 0 0,0-1 0 0 0,2 0 0 0 0,1 0 0 0 0,11 33 0 0 0,5 12 2032 0 0,-15-59-2015 0 0,-5-8-17 0 0,-1 0 0 0 0,1 1 0 0 0,-1-1 0 0 0,1 1-1 0 0,-1-1 1 0 0,0 1 0 0 0,1-1 0 0 0,-1 0 0 0 0,0 1 0 0 0,0-1 0 0 0,0 1 0 0 0,0 1 0 0 0,0-2 0 0 0,0 0 0 0 0,-1 0 0 0 0,1-1 0 0 0,0 1 0 0 0,0 0 0 0 0,0-1 0 0 0,0 1 0 0 0,-1-1 0 0 0,1 1 0 0 0,0 0 0 0 0,-1-1 0 0 0,1 1 0 0 0,0-1 0 0 0,-1 1 0 0 0,1 0 0 0 0,-1-1 0 0 0,1 1 0 0 0,-1-1 0 0 0,1 0 0 0 0,-1 1 0 0 0,1-1 0 0 0,-1 1 0 0 0,0-1 0 0 0,1 0 0 0 0,-2 1 0 0 0,1-1 0 0 0,0 2 0 0 0,-1-1 0 0 0,0 1 0 0 0,1-1 0 0 0,-1 0 0 0 0,0 0 0 0 0,0 0 0 0 0,0 0 0 0 0,1 0 0 0 0,-1 0 0 0 0,0 0 0 0 0,-4 0 0 0 0,-1 1 0 0 0,2 0 0 0 0,1-1 0 0 0,-1 1 0 0 0,1-1 0 0 0,-1-1 0 0 0,-7 1 0 0 0,6 0 0 0 0,1-1 0 0 0,-1 1 0 0 0,1 0 0 0 0,0 0 0 0 0,0 1 0 0 0,-1-1 0 0 0,1 1 0 0 0,-9 5 0 0 0,12-6 73 0 0,-21 12-237 0 0,22-12 225 0 0,0-1-1 0 0,0 1 0 0 0,0 0 0 0 0,-1 0 0 0 0,1-1 0 0 0,0 1 0 0 0,0 0 0 0 0,0 0 0 0 0,0 0 0 0 0,0 0 0 0 0,1 1 0 0 0,-1-1 1 0 0,0 0-1 0 0,0 0 0 0 0,1 0 0 0 0,-2 3 0 0 0,9 22 1057 0 0,17 16-1117 0 0,-20-35 0 0 0,-1 0 0 0 0,0 1 0 0 0,-1-1 0 0 0,1 1 0 0 0,-2 0 0 0 0,1 0 0 0 0,0 11 0 0 0,-2 3 0 0 0,-3 32 0 0 0,2-46 0 0 0,-9 123 0 0 0,8-97 0 0 0,2-1 0 0 0,1 1 0 0 0,8 57 0 0 0,-7-80 0 0 0,0-1 0 0 0,1 0 0 0 0,0 1 0 0 0,0-1 0 0 0,1 0 0 0 0,1 0 0 0 0,-1-1 0 0 0,2 1 0 0 0,-1-1 0 0 0,14 16 0 0 0,-16-21 0 0 0,1 0 0 0 0,-1 0 0 0 0,1 0 0 0 0,0-1 0 0 0,0 1 0 0 0,0-1 0 0 0,9 5 0 0 0,-8-6 0 0 0,2 1 0 0 0,-1 0 0 0 0,0 0 0 0 0,1 1 0 0 0,-1-1 0 0 0,6 6 0 0 0,11 11 112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3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8287 0 0,'0'0'3360'0'0,"2"10"-2336"0"0,6 12-91 0 0,1 8 182 0 0,4 41-507 0 0,-10-46-608 0 0,-1-16 0 0 0,-1-1 0 0 0,0 1 0 0 0,-1 16 0 0 0,0-18 0 0 0,0-1 0 0 0,0 0 0 0 0,1 1 0 0 0,1 6 0 0 0,2 19 0 0 0,-2-11 0 0 0,-1-17 0 0 0,-1 0 0 0 0,1 1 0 0 0,-1-1 0 0 0,0 1 0 0 0,0-1 0 0 0,-1 0 0 0 0,1 1 0 0 0,-2 5 0 0 0,-1-11 0 0 0,-2-8 0 0 0,-2-12 0 0 0,6-43 0 0 0,0 28 0 0 0,1 0 0 0 0,9-67 0 0 0,-9 103 0 0 0,1-6 0 0 0,0 1 0 0 0,0-1 0 0 0,1 1 0 0 0,0 0 0 0 0,0 0 0 0 0,1 0 0 0 0,-1 0 0 0 0,1 0 0 0 0,5-7 0 0 0,-7 11-38 0 0,0 0-1 0 0,0-1 1 0 0,0 1-1 0 0,0 0 1 0 0,0 0 0 0 0,1 0-1 0 0,-1 0 1 0 0,0 0-1 0 0,0 0 1 0 0,1 0-1 0 0,-1 0 1 0 0,0 0-1 0 0,1 0 1 0 0,-1 1 0 0 0,1-1-1 0 0,-1 1 1 0 0,1-1-1 0 0,-1 1 1 0 0,1 0-1 0 0,1-1 1 0 0,12-4-539 0 0,7-5-941 0 0,-8 5-2331 0 0,-14 5 3836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3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11975 0 0,'0'0'1083'0'0,"9"-5"-420"0"0,20-10-188 0 0,-16 8-249 0 0,-1 1 1 0 0,0-2-1 0 0,-1 1 0 0 0,21-18 0 0 0,-18 9-6579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3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11975 0 0,'0'0'1083'0'0,"21"-11"-420"0"0,-6 2 215 0 0,30-21 0 0 0,-7 0-6306 0 0,-29 23 1090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7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0 10135 0 0,'0'0'464'0'0,"9"19"168"0"0,6 13 351 0 0,-2 0 0 0 0,-1 1-1 0 0,14 69 1 0 0,-18-50-928 0 0,-2 0 0 0 0,-1 60 0 0 0,-7-99-55 0 0,0 1 0 0 0,-1 0 0 0 0,0-1 0 0 0,-1 0 0 0 0,0 1 0 0 0,-1-1 0 0 0,-9 16 0 0 0,3-5 0 0 0,10-22 0 0 0,0 0 0 0 0,0 0 0 0 0,0 0 0 0 0,-1 0 0 0 0,1 0 0 0 0,-1 0 0 0 0,1-1 0 0 0,-1 1 0 0 0,0 0 0 0 0,1-1 0 0 0,-1 1 0 0 0,0-1 0 0 0,0 0 0 0 0,0 0 0 0 0,0 0 0 0 0,0 0 0 0 0,0 0 0 0 0,-1 0 0 0 0,1 0 0 0 0,0-1 0 0 0,0 1 0 0 0,-4 0 0 0 0,-1-2 0 0 0,1 1 0 0 0,-1-1 0 0 0,1 0 0 0 0,-1-1 0 0 0,1 0 0 0 0,0 0 0 0 0,0 0 0 0 0,0-1 0 0 0,0 0 0 0 0,0 0 0 0 0,1 0 0 0 0,0-1 0 0 0,-1 0 0 0 0,1 0 0 0 0,0 0 0 0 0,1 0 0 0 0,-1-1 0 0 0,-4-7 0 0 0,4 7 0 0 0,1-1 0 0 0,0 0 0 0 0,0 0 0 0 0,0-1 0 0 0,1 1 0 0 0,0-1 0 0 0,0 0 0 0 0,1 0 0 0 0,0 0 0 0 0,0 0 0 0 0,1 0 0 0 0,0 0 0 0 0,0 0 0 0 0,0-1 0 0 0,1 1 0 0 0,1-8 0 0 0,-1 13 17 0 0,0-1 0 0 0,1 1 0 0 0,-1-1 0 0 0,1 1-1 0 0,0 0 1 0 0,0-1 0 0 0,0 1 0 0 0,0 0 0 0 0,0 0 0 0 0,0-1 0 0 0,1 1-1 0 0,-1 0 1 0 0,1 0 0 0 0,0 1 0 0 0,-1-1 0 0 0,1 0 0 0 0,0 0-1 0 0,3-1 1 0 0,-1 0 54 0 0,0 1-1 0 0,0 0 0 0 0,0 1 1 0 0,0-1-1 0 0,1 1 1 0 0,-1 0-1 0 0,0 0 0 0 0,1 0 1 0 0,7 0-1 0 0,0 0 77 0 0,1 2-1 0 0,0 0 0 0 0,0 0 0 0 0,-1 1 1 0 0,1 0-1 0 0,16 6 0 0 0,-17-3-365 0 0,-1-1 0 0 0,0 1 0 0 0,17 11 0 0 0,-27-15-925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3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0,'0'0'1083'0'0,"15"15"-420"0"0,9 5 625 0 0,2 1-105 0 0,32 20 0 0 0,-47-35-1183 0 0,-7-3 0 0 0,1-1 0 0 0,0 2 0 0 0,-1-1 0 0 0,1 0 0 0 0,-1 1 0 0 0,5 6 0 0 0,-5-7-3 0 0,-1 0 1 0 0,0 1-1 0 0,-1-1 0 0 0,1 1 0 0 0,0 0 0 0 0,-1 0 0 0 0,0 0 0 0 0,0 0 1 0 0,0 0-1 0 0,-1 1 0 0 0,1-1 0 0 0,-1 1 0 0 0,0-1 0 0 0,0 1 0 0 0,-1-1 1 0 0,1 1-1 0 0,-1-1 0 0 0,0 1 0 0 0,0-1 0 0 0,0 1 0 0 0,-1 0 0 0 0,0-1 1 0 0,0 1-1 0 0,0-1 0 0 0,-3 8 0 0 0,-4 6-330 0 0,-1 1 0 0 0,-1-1 0 0 0,0-1 1 0 0,-21 27-1 0 0,-1 1-363 0 0,-5 3-2724 0 0,36-47 3621 0 0,1-1-117 0 0,0 1-1 0 0,0-1 1 0 0,0 0-1 0 0,0 1 1 0 0,0-1-1 0 0,0 0 1 0 0,0 1-1 0 0,0-1 1 0 0,0 0-1 0 0,0 1 1 0 0,0-1-1 0 0,1 0 1 0 0,-1 1-1 0 0,0-1 1 0 0,0 0-1 0 0,0 1 1 0 0,0-1-1 0 0,1 0 1 0 0,-1 1-1 0 0,0-1 1 0 0,0 0-1 0 0,0 0 1 0 0,1 1-1 0 0,-1-1 1 0 0,0 0-1 0 0,1 0 1 0 0,-1 0 0 0 0,0 1-1 0 0,0-1 1 0 0,1 0-1 0 0,-1 0 1 0 0,0 0-1 0 0,1 0 1 0 0,-1 0-1 0 0,0 1 1 0 0,1-1-1 0 0,19-1 596 0 0,19-12-771 0 0,-23 8 249 0 0,0-2 1 0 0,-1 0-1 0 0,1 0 0 0 0,-2-2 0 0 0,1 0 0 0 0,22-19 0 0 0,-24 10-5121 0 0,-8 8-4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4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34 11975 0 0,'-64'-26'1333'0'0,"58"24"-1127"0"0,-1 0 0 0 0,0 1 0 0 0,1 0 0 0 0,-1 0 0 0 0,0 0 0 0 0,1 1 0 0 0,-1 0 0 0 0,-7 1 0 0 0,11 0-199 0 0,1-1 0 0 0,-1 1 0 0 0,0 0 0 0 0,1 0-1 0 0,-1 0 1 0 0,1 1 0 0 0,-1-1 0 0 0,1 0 0 0 0,0 1 0 0 0,0 0 0 0 0,-1-1 0 0 0,1 1 0 0 0,0 0 0 0 0,0 0-1 0 0,1 0 1 0 0,-1 0 0 0 0,0 1 0 0 0,1-1 0 0 0,-1 0 0 0 0,1 1 0 0 0,0-1 0 0 0,-1 4 0 0 0,-2 2-6 0 0,1 1 0 0 0,1 1 0 0 0,0-1 0 0 0,0 0 0 0 0,0 11 0 0 0,0 4-1 0 0,2 1 0 0 0,0-1 0 0 0,2 0 0 0 0,1 1 0 0 0,9 38 0 0 0,44 116 0 0 0,-27-94 0 0 0,-22-60 0 0 0,4 27 0 0 0,-1-3 0 0 0,-7-33 0 0 0,-1 0 0 0 0,0 30 0 0 0,0-4 0 0 0,-2-17 67 0 0,-1-1-1 0 0,-1 1 1 0 0,0 0-1 0 0,-13 43 1 0 0,10-45 43 0 0,4-16 208 0 0,-1 0 0 0 0,-1-1 0 0 0,1 0-1 0 0,-5 8 1 0 0,6-13-317 0 0,1-1-1 0 0,-1 1 1 0 0,0 0-1 0 0,1-1 1 0 0,-1 1-1 0 0,0 0 1 0 0,1-1-1 0 0,-1 1 1 0 0,0-1-1 0 0,0 0 1 0 0,0 1-1 0 0,0-1 1 0 0,1 1-1 0 0,-1-1 1 0 0,0 0-1 0 0,0 0 1 0 0,0 0-1 0 0,0 1 1 0 0,0-1-1 0 0,0 0 1 0 0,0 0-1 0 0,0 0 1 0 0,0 0-1 0 0,1-1 1 0 0,-1 1-1 0 0,0 0 1 0 0,0 0-1 0 0,0 0 1 0 0,-1-1-1 0 0,1 1 1 0 0,-4-3-287 0 0,1 1 1 0 0,-1-1-1 0 0,1 1 0 0 0,-1-1 0 0 0,1-1 0 0 0,0 1 0 0 0,0 0 0 0 0,0-1 1 0 0,1 0-1 0 0,-7-8 0 0 0,1 1-2410 0 0,-10-11-2272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4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13823 0 0,'9'0'1247'0'0,"29"-3"-786"0"0,-1-1 0 0 0,0-2 0 0 0,0-2 0 0 0,62-21 0 0 0,-50 11-458 0 0,-26 9-205 0 0,41-10 0 0 0,-48 14-691 0 0,-6 1-3653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4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13823 0 0,'9'19'1471'0'0,"13"15"-1461"0"0,2 0 0 0 0,35 38 0 0 0,2 1-15 0 0,-59-70-231 0 0,-1-1 1 0 0,1 0-1 0 0,0 1 0 0 0,0-1 0 0 0,1 0 0 0 0,-1 0 0 0 0,0 0 0 0 0,6 3 1 0 0,-2-1-1848 0 0</inkml:trace>
  <inkml:trace contextRef="#ctx0" brushRef="#br0" timeOffset="1">201 1 10135 0 0,'0'0'464'0'0,"-1"2"-9"0"0,-17 36-269 0 0,10-22 291 0 0,0 1 0 0 0,-10 34 0 0 0,-1 19 362 0 0,-15 69 978 0 0,29-123-7095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4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11975 0 0,'-4'13'348'0'0,"1"1"1"0"0,-3 21-1 0 0,1-5-97 0 0,3-11 64 0 0,1 0 1 0 0,1 0-1 0 0,0 1 0 0 0,2-1 0 0 0,3 19 0 0 0,-1-12-150 0 0,-4-22-516 0 0,1 0 0 0 0,-1 0 0 0 0,1-1 0 0 0,0 1 0 0 0,0 0 0 0 0,1-1 0 0 0,-1 0 0 0 0,1 1 0 0 0,0-1 0 0 0,0 0 0 0 0,3 5 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4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0,'9'0'164'0'0,"0"0"-1"0"0,0 1 1 0 0,0 0-1 0 0,1 0 0 0 0,-1 1 1 0 0,0 0-1 0 0,-1 1 1 0 0,1 0-1 0 0,0 0 1 0 0,-1 1-1 0 0,0 0 0 0 0,0 1 1 0 0,14 9-1 0 0,-13-8 59 0 0,-2 1 1 0 0,1 0-1 0 0,-1 0 0 0 0,0 0 0 0 0,0 1 0 0 0,-1-1 0 0 0,0 2 1 0 0,0-1-1 0 0,-1 1 0 0 0,0 0 0 0 0,-1 0 0 0 0,5 14 0 0 0,-7-11-220 0 0,0-1 0 0 0,-1 1-1 0 0,0 0 1 0 0,-1 0 0 0 0,0-1 0 0 0,-1 1-1 0 0,0 0 1 0 0,-1 0 0 0 0,-5 17 0 0 0,0 4-4 0 0,5-23-439 0 0,-2 0 0 0 0,1 0 0 0 0,-2 0 0 0 0,1 0 0 0 0,-1-1 0 0 0,0 0 0 0 0,-13 17 0 0 0,1-2-1309 0 0,10-12-2588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4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0,'0'0'1247'0'0,"18"6"-924"0"0,0-3 76 0 0,-1 0 1 0 0,1-1 0 0 0,0-1 0 0 0,23-1-1 0 0,16 1-415 0 0,-7 6 1456 0 0,-49-7-1469 0 0,0 0 0 0 0,0 0 0 0 0,0 0 0 0 0,0-1 0 0 0,0 1 0 0 0,0 1 0 0 0,0-1-1 0 0,0 0 1 0 0,0 0 0 0 0,1 0 0 0 0,-1 0 0 0 0,0 1 0 0 0,0-1 0 0 0,0 0 0 0 0,-1 1 0 0 0,1-1 0 0 0,0 1 0 0 0,0-1-1 0 0,0 1 1 0 0,0 0 0 0 0,0-1 0 0 0,0 1 0 0 0,-1 0 0 0 0,1-1 0 0 0,0 1 0 0 0,-1 0 0 0 0,1 0 0 0 0,0 0-1 0 0,-1 0 1 0 0,1 0 0 0 0,-1 0 0 0 0,1 0 0 0 0,-1 0 0 0 0,0 0 0 0 0,1 0 0 0 0,-1 0 0 0 0,0 0 0 0 0,0 0 0 0 0,0 0-1 0 0,0 0 1 0 0,0 0 0 0 0,0 0 0 0 0,0 0 0 0 0,0 0 0 0 0,0 0 0 0 0,0 0 0 0 0,-1 2 0 0 0,-1 5 39 0 0,-1-1-1 0 0,0 1 1 0 0,0-1 0 0 0,-8 14 0 0 0,7-16-47 0 0,-56 90 43 0 0,42-70-96 0 0,1 0 1 0 0,2 2-1 0 0,0-1 0 0 0,-15 42 1 0 0,29-55-970 0 0,1-12 955 0 0,0-1-1 0 0,0 0 1 0 0,0 0-1 0 0,0 1 1 0 0,0-1 0 0 0,0 0-1 0 0,1 0 1 0 0,-1 0 0 0 0,0 1-1 0 0,0-1 1 0 0,0 0 0 0 0,1 0-1 0 0,-1 0 1 0 0,0 1 0 0 0,0-1-1 0 0,0 0 1 0 0,1 0 0 0 0,-1 0-1 0 0,0 0 1 0 0,0 0 0 0 0,1 0-1 0 0,-1 0 1 0 0,0 1 0 0 0,1-1-1 0 0,-1 0 1 0 0,0 0 0 0 0,0 0-1 0 0,1 0 1 0 0,-1 0 0 0 0,0 0-1 0 0,0 0 1 0 0,1 0-1 0 0,-1-1 1 0 0,0 1 0 0 0,1 0-1 0 0,-1 0 1 0 0,0 0 0 0 0,0 0-1 0 0,1 0 1 0 0,-1 0 0 0 0,0 0-1 0 0,0-1 1 0 0,0 1 0 0 0,1 0-1 0 0,-1 0 1 0 0,9-5-4683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4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13823 0 0,'0'0'1247'0'0,"-9"19"-998"0"0,-22 76 594 0 0,14-39-238 0 0,-31 74 3 0 0,43-113-608 0 0,5-14 0 0 0,-1 0 0 0 0,1 0 0 0 0,-1 0 0 0 0,0-1 0 0 0,0 1 0 0 0,-1 0 0 0 0,1 0 0 0 0,-2 2 0 0 0,2-4 0 0 0,0-1 0 0 0,1 1 0 0 0,0-1 0 0 0,-1 0 0 0 0,1 1 0 0 0,0-1 0 0 0,-1 1 0 0 0,1-1 0 0 0,0 1 0 0 0,0-1 0 0 0,-1 1 0 0 0,1-1 0 0 0,0 1 0 0 0,0-1 0 0 0,0 1 0 0 0,0-1 0 0 0,0 1 0 0 0,0-1 0 0 0,0 1 0 0 0,0 0 0 0 0,0-1 0 0 0,0 1 0 0 0,0-1 0 0 0,0 1 0 0 0,0-1 0 0 0,0 1 0 0 0,0-1 0 0 0,0 1 0 0 0,1-1 0 0 0,-1 1 0 0 0,0-1 0 0 0,0 1 0 0 0,1-1 0 0 0,-1 1 0 0 0,1 2 14 0 0,0-1 0 0 0,0 0-1 0 0,0 0 1 0 0,0 0 0 0 0,0 0 0 0 0,0 0-1 0 0,1 0 1 0 0,-1 0 0 0 0,1 0 0 0 0,-1-1-1 0 0,1 1 1 0 0,0 0 0 0 0,-1-1 0 0 0,1 0-1 0 0,3 3 1 0 0,-1-1 209 0 0,1 0-98 0 0,0 0 1 0 0,0 0-1 0 0,0 0 1 0 0,0-1-1 0 0,0 0 1 0 0,0 0-1 0 0,0 0 0 0 0,1 0 1 0 0,-1-1-1 0 0,1 0 1 0 0,-1 0-1 0 0,1-1 1 0 0,11 0-1 0 0,5-1-221 0 0,-1-1-1 0 0,28-7 1 0 0,-19 4 234 0 0,-8 2-138 0 0,-14 3 0 0 0,1-1 0 0 0,-1 0 0 0 0,0-1 0 0 0,0 0 0 0 0,8-3 0 0 0,5-4 593 0 0,-10 4-1668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4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11975 0 0,'-3'9'1083'0'0,"1"6"-994"0"0,0 0 0 0 0,1 0 0 0 0,0 0-1 0 0,2 21 1 0 0,0 12 619 0 0,-14 155 409 0 0,0-53-5329 0 0,10-125-560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5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12 10135 0 0,'0'0'464'0'0,"-13"-4"168"0"0,5 1-707 0 0,6 2 284 0 0,1 1 1 0 0,-1-1 0 0 0,0 0 0 0 0,0 1-1 0 0,1-1 1 0 0,-1 1 0 0 0,0 0 0 0 0,0 0-1 0 0,1-1 1 0 0,-1 1 0 0 0,-3 1 0 0 0,4-1-143 0 0,0 1 1 0 0,0 0 0 0 0,0-1 0 0 0,0 1-1 0 0,0 0 1 0 0,0 0 0 0 0,0 0-1 0 0,0 0 1 0 0,1 0 0 0 0,-1 0-1 0 0,0 0 1 0 0,1 0 0 0 0,-1 0-1 0 0,0 0 1 0 0,1 0 0 0 0,0 1-1 0 0,-1-1 1 0 0,1 0 0 0 0,0 0 0 0 0,-1 0-1 0 0,1 3 1 0 0,-5 17-39 0 0,2 1 1 0 0,0 0-1 0 0,2 0 1 0 0,1 39-1 0 0,17 89-9 0 0,-8-86-22 0 0,8 27 2 0 0,-5-31 0 0 0,-5-24 0 0 0,-2-16 0 0 0,-1 0 0 0 0,-2 0 0 0 0,0 1 0 0 0,0 25 0 0 0,-8 0 0 0 0,4-38-678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7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0,'17'3'1079'0'0,"87"34"2977"0"0,-96-35-4071 0 0,-1-1 259 0 0,-1 1 0 0 0,0 0 1 0 0,0 0-1 0 0,0 0 1 0 0,0 1-1 0 0,0 0 0 0 0,6 4 1 0 0,-11-6-282 0 0,-1-1 0 0 0,1 1 0 0 0,0 0 1 0 0,-1-1-1 0 0,1 1 0 0 0,-1 0 0 0 0,1-1 0 0 0,-1 1 0 0 0,0 0 0 0 0,1 0 1 0 0,-1-1-1 0 0,0 1 0 0 0,1 0 0 0 0,-1 0 0 0 0,0 0 0 0 0,0 0 1 0 0,0-1-1 0 0,1 1 0 0 0,-1 0 0 0 0,0 0 0 0 0,0 0 0 0 0,0 0 0 0 0,-1 0 1 0 0,1 0-1 0 0,0-1 0 0 0,0 1 0 0 0,0 0 0 0 0,-1 0 0 0 0,1 1 1 0 0,-13 16-804 0 0,12-17 958 0 0,-16 19-118 0 0,9-9 0 0 0,-2 0 0 0 0,-16 15 0 0 0,4-3 0 0 0,22-23 7 0 0,0 1 0 0 0,-1-1-1 0 0,1 1 1 0 0,-1-1 0 0 0,1 0 0 0 0,0 1-1 0 0,-1-1 1 0 0,1 1 0 0 0,0-1-1 0 0,0 1 1 0 0,-1-1 0 0 0,1 1 0 0 0,0-1-1 0 0,0 1 1 0 0,0-1 0 0 0,0 1 0 0 0,-1 0-1 0 0,1-1 1 0 0,0 1 0 0 0,0-1-1 0 0,0 1 1 0 0,0-1 0 0 0,0 1 0 0 0,1-1-1 0 0,-1 1 1 0 0,0 0 0 0 0,0-1-1 0 0,0 1 1 0 0,0-1 0 0 0,1 1 0 0 0,-1-1-1 0 0,0 1 1 0 0,0-1 0 0 0,1 1 0 0 0,-1-1-1 0 0,0 1 1 0 0,1-1 0 0 0,-1 0-1 0 0,0 1 1 0 0,1-1 0 0 0,-1 0 0 0 0,1 1-1 0 0,-1-1 1 0 0,1 0 0 0 0,-1 1 0 0 0,1-1-1 0 0,1 1 80 0 0,1 2 7 0 0,1 0 1 0 0,0 0-1 0 0,0 0 1 0 0,0-1-1 0 0,0 1 1 0 0,0-1 0 0 0,0 0-1 0 0,1 0 1 0 0,-1 0-1 0 0,1-1 1 0 0,0 0-1 0 0,-1 0 1 0 0,1 0 0 0 0,0 0-1 0 0,-1-1 1 0 0,10 0-1 0 0,11 0-93 0 0,-18-1 0 0 0,-1 1 0 0 0,1 0 0 0 0,-1 0 0 0 0,11 3 0 0 0,39 0-401 0 0,-43-6-5038 0 0,-6 4 471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5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11975 0 0,'0'0'547'0'0,"10"-4"181"0"0,54-19-49 0 0,-39 15-213 0 0,0-2 0 0 0,27-14 0 0 0,-18 8-466 0 0,9-6 0 0 0,11-7-2258 0 0,-35 19 304 0 0,-4 3-2818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5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13823 0 0,'0'0'1247'0'0,"5"12"-998"0"0,3 5-22 0 0,1-1 0 0 0,0-1-1 0 0,1 0 1 0 0,1 0 0 0 0,0-1-1 0 0,1 0 1 0 0,1-1 0 0 0,18 15-1 0 0,-4 3-183 0 0,-23-26-104 0 0,-1 0 0 0 0,1 0-1 0 0,0-1 1 0 0,0 0 0 0 0,1 0 0 0 0,5 5 0 0 0,-8-8-414 0 0</inkml:trace>
  <inkml:trace contextRef="#ctx0" brushRef="#br0" timeOffset="1">223 1 10135 0 0,'-27'0'919'0'0,"26"11"-742"0"0,-20 87 1775 0 0,16-78-1439 0 0,1 0-1 0 0,-2-1 1 0 0,-13 30 0 0 0,13-33-420 0 0,-5 14-10 0 0,9-21-178 0 0,-2 1 0 0 0,1-1 0 0 0,-1 1-1 0 0,0-1 1 0 0,-1-1 0 0 0,0 1 0 0 0,-10 12 0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5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10135 0 0,'-1'10'919'0'0,"2"21"486"0"0,1 0 1 0 0,10 51-1 0 0,-10-74-1743 0 0,11 48 1215 0 0,-1-29-1887 0 0,3-5-3740 0 0</inkml:trace>
  <inkml:trace contextRef="#ctx0" brushRef="#br0" timeOffset="1">309 1 10135 0 0,'10'5'919'0'0,"-4"-2"-810"0"0,1 1-1 0 0,-1 0 1 0 0,1 0-1 0 0,-1 1 1 0 0,-1 0-1 0 0,1 0 1 0 0,-1 0-1 0 0,0 1 1 0 0,0 0-1 0 0,5 7 1 0 0,-2 0 97 0 0,0-1 0 0 0,0 2 1 0 0,-1-1-1 0 0,5 17 0 0 0,-6-11-372 0 0,0-1-1 0 0,-2 1 1 0 0,0 1-1 0 0,-1-1 1 0 0,-1 0 0 0 0,-1 1-1 0 0,-1-1 1 0 0,0 0-1 0 0,-2 1 1 0 0,0-1-1 0 0,-1 0 1 0 0,-8 26-1 0 0,9-34-4605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5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11975 0 0,'0'0'1083'0'0,"-11"19"578"0"0,-13 16-1336 0 0,15-20-231 0 0,-1-1 1 0 0,-20 23-1 0 0,-13 12-94 0 0,-4 3-1758 0 0,46-51 1959 0 0,2 1-151 0 0,-1-1 0 0 0,0 1 1 0 0,0-1-1 0 0,1 1 0 0 0,-1-1 0 0 0,1 1 1 0 0,-1-1-1 0 0,1 1 0 0 0,0-1 0 0 0,0 1 1 0 0,-1-1-1 0 0,1 0 0 0 0,0 0 0 0 0,0 1 0 0 0,0-1 1 0 0,0 0-1 0 0,1 0 0 0 0,-1 0 0 0 0,0 0 1 0 0,0 0-1 0 0,1 0 0 0 0,-1 0 0 0 0,1 0 1 0 0,-1-1-1 0 0,0 1 0 0 0,1-1 0 0 0,-1 1 1 0 0,1-1-1 0 0,0 1 0 0 0,2-1 0 0 0,124 3 3075 0 0,-84-4-2588 0 0,-9 6-2511 0 0,-33-5 1462 0 0,4-4-4456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5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13823 0 0,'0'0'1247'0'0,"-6"18"-998"0"0,6-10-169 0 0,1 0-1 0 0,0 1 1 0 0,1-1-1 0 0,-1 0 1 0 0,2 1-1 0 0,-1-1 1 0 0,8 15-1 0 0,0 3 224 0 0,-5-11-2 0 0,0-1 0 0 0,1 0 0 0 0,1 0 0 0 0,0-1 0 0 0,1 0 0 0 0,0 0 0 0 0,19 21 0 0 0,-20-26-237 0 0,1-1-1 0 0,0 0 0 0 0,0 0 0 0 0,1-1 0 0 0,0 0 0 0 0,0-1 0 0 0,1 1 0 0 0,0-2 0 0 0,-1 0 0 0 0,1 0 0 0 0,21 5 0 0 0,-25-8-444 0 0,25 4 756 0 0,-17-8-2349 0 0,-13 2 1580 0 0,0 1 0 0 0,0-1 0 0 0,-1 1 0 0 0,1-1 1 0 0,0 0-1 0 0,-1 1 0 0 0,1-1 0 0 0,0 0 0 0 0,-1 0 0 0 0,1 1 1 0 0,-1-1-1 0 0,1 0 0 0 0,-1 0 0 0 0,1-1 0 0 0,2-5-4574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2:5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11975 0 0,'0'0'1083'0'0,"-2"1"-818"0"0,-2 2-69 0 0,0 0 0 0 0,0 0 0 0 0,0 1-1 0 0,0 0 1 0 0,1 0 0 0 0,-1 0 0 0 0,1 0 0 0 0,0 0-1 0 0,0 0 1 0 0,1 1 0 0 0,-1 0 0 0 0,-3 9 0 0 0,-2 9 477 0 0,-8 37 1 0 0,8-29-531 0 0,-63 196-2147 0 0,60-191-1816 0 0,3-1-1148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0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14 101 11975 0 0,'0'0'1083'0'0,"-7"19"-870"0"0,5-7-28 0 0,0 0-1 0 0,1 0 1 0 0,0 0-1 0 0,1 0 0 0 0,0 0 1 0 0,1 1-1 0 0,0-1 1 0 0,3 13-1 0 0,2 21 212 0 0,-6-33-396 0 0,2 1 0 0 0,0 0 0 0 0,0-1 0 0 0,1 1 0 0 0,1-1 0 0 0,1 0 0 0 0,10 23 0 0 0,-13-32 0 0 0,0-1 0 0 0,0 1 0 0 0,0-1 0 0 0,1 1 0 0 0,0-1 0 0 0,0 0 0 0 0,0 0 0 0 0,0 0 0 0 0,0 0 0 0 0,0-1 0 0 0,1 1 0 0 0,-1-1 0 0 0,1 0 0 0 0,0 0 0 0 0,0 0 0 0 0,-1 0 0 0 0,1-1 0 0 0,0 0 0 0 0,1 0 0 0 0,-1 0 0 0 0,0 0 0 0 0,0 0 0 0 0,0-1 0 0 0,0 0 0 0 0,1 0 0 0 0,-1 0 0 0 0,0 0 0 0 0,0-1 0 0 0,6-1 0 0 0,-5 1 44 0 0,-1 0 0 0 0,1-1-1 0 0,-1 0 1 0 0,0 1 0 0 0,0-2-1 0 0,1 1 1 0 0,-2 0-1 0 0,1-1 1 0 0,0 0 0 0 0,0 1-1 0 0,-1-2 1 0 0,0 1 0 0 0,1 0-1 0 0,-1-1 1 0 0,0 1 0 0 0,-1-1-1 0 0,1 0 1 0 0,-1 0 0 0 0,0 0-1 0 0,4-8 1 0 0,0-6 232 0 0,0 0-1 0 0,-1-1 1 0 0,5-31 0 0 0,-8 35-248 0 0,-1 6-28 0 0,0 0 0 0 0,-1 0 0 0 0,0 0 0 0 0,-1-1 0 0 0,0 1 0 0 0,0 0 0 0 0,-4-11 0 0 0,-22-61 0 0 0,21 67 0 0 0,0 0 0 0 0,-1 1 0 0 0,0 0 0 0 0,-1 0 0 0 0,-1 1 0 0 0,-11-13 0 0 0,12 18 0 0 0,8 6 0 0 0,0 1 0 0 0,-1 0 0 0 0,1-1 0 0 0,0 1 0 0 0,-1-1 0 0 0,1 1 0 0 0,-1 0 0 0 0,1 0 0 0 0,-1-1 0 0 0,1 1 0 0 0,-1 0 0 0 0,1 0 0 0 0,-1-1 0 0 0,1 1 0 0 0,-1 0 0 0 0,1 0 0 0 0,-1 0 0 0 0,0 0 0 0 0,1 0 0 0 0,-1 0 0 0 0,1 0 0 0 0,-1 0 0 0 0,1 0 0 0 0,-1 0 0 0 0,1 0 0 0 0,-1 0 0 0 0,0 1 0 0 0,1-1 0 0 0,-1 0 0 0 0,1 0 0 0 0,-1 0 0 0 0,1 1 0 0 0,-1-1 0 0 0,1 0 0 0 0,0 1 0 0 0,-1-1 0 0 0,1 0 0 0 0,-1 1 0 0 0,0 0 0 0 0,1-1 0 0 0,-5 4-41 0 0,1 0 0 0 0,-1 0-1 0 0,1 0 1 0 0,0 0 0 0 0,1 1 0 0 0,-1-1 0 0 0,1 1-1 0 0,0 0 1 0 0,0 0 0 0 0,0 0 0 0 0,1 1-1 0 0,-3 7 1 0 0,-2 7-895 0 0,-9 42 0 0 0,12-40 473 0 0,-4 15-3992 0 0,6-20 117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0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0,'0'0'1083'0'0,"0"10"-420"0"0,7 97 265 0 0,-6-101-4462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0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6 108 11975 0 0,'-3'17'305'0'0,"1"1"0"0"0,1-1-1 0 0,1 0 1 0 0,1 1 0 0 0,0-1 0 0 0,1 1-1 0 0,1-1 1 0 0,1 0 0 0 0,0 0 0 0 0,13 30-1 0 0,-17-45-275 0 0,1 1-1 0 0,0-1 1 0 0,0 0-1 0 0,1 1 0 0 0,-1-1 1 0 0,0 0-1 0 0,1 0 1 0 0,0 0-1 0 0,-1 0 1 0 0,1 0-1 0 0,0 0 1 0 0,0-1-1 0 0,0 1 0 0 0,0-1 1 0 0,0 1-1 0 0,0-1 1 0 0,1 0-1 0 0,-1 1 1 0 0,0-1-1 0 0,1 0 1 0 0,-1-1-1 0 0,1 1 0 0 0,-1 0 1 0 0,1-1-1 0 0,-1 1 1 0 0,1-1-1 0 0,-1 0 1 0 0,1 0-1 0 0,-1 0 1 0 0,1 0-1 0 0,0 0 0 0 0,-1-1 1 0 0,1 1-1 0 0,-1-1 1 0 0,4-1-1 0 0,-1 0 41 0 0,1 0-1 0 0,-1 0 0 0 0,0-1 0 0 0,0 0 1 0 0,0 0-1 0 0,0-1 0 0 0,-1 1 0 0 0,1-1 1 0 0,-1 0-1 0 0,0 0 0 0 0,0 0 0 0 0,0-1 1 0 0,-1 1-1 0 0,6-11 0 0 0,0-1-69 0 0,-1-1-1 0 0,-1 0 1 0 0,7-23-1 0 0,-12 31 11 0 0,0 0-1 0 0,-1 0 1 0 0,0 0 0 0 0,0 0-1 0 0,-1-1 1 0 0,0 1 0 0 0,0 0 0 0 0,-4-14-1 0 0,2 12 100 0 0,1 1 201 0 0,-2-1-1 0 0,1 1 1 0 0,-1-1 0 0 0,-1 1 0 0 0,-4-10-1 0 0,7 18-307 0 0,0 0-1 0 0,-1 0 1 0 0,1 0-1 0 0,0 0 1 0 0,-1 0-1 0 0,1 0 1 0 0,-1 0 0 0 0,0 0-1 0 0,1 1 1 0 0,-1-1-1 0 0,0 1 1 0 0,0-1-1 0 0,0 1 1 0 0,0 0-1 0 0,0 0 1 0 0,-1 0-1 0 0,1 0 1 0 0,0 0 0 0 0,0 0-1 0 0,-1 0 1 0 0,1 1-1 0 0,0 0 1 0 0,-1-1-1 0 0,1 1 1 0 0,-1 0-1 0 0,-3 0 1 0 0,1 0 0 0 0,-14 0-1089 0 0,0 1 1 0 0,-21 3-1 0 0,26-2-2059 0 0,-8 1-2467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0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10135 0 0,'-9'28'246'0'0,"2"0"-1"0"0,1 0 0 0 0,2 1 1 0 0,-2 43-1 0 0,8 117 1064 0 0,3-133-1157 0 0,2-1 0 0 0,3 1 0 0 0,30 98 0 0 0,-35-139-521 0 0,0-1-1 0 0,1 0 0 0 0,12 21 0 0 0,-15-30 121 0 0,0-1 0 0 0,1 1 0 0 0,-1-1 0 0 0,1 1 0 0 0,0-1 0 0 0,0 0 0 0 0,1 0 0 0 0,-1-1 0 0 0,1 1 0 0 0,0-1 0 0 0,0 0 0 0 0,8 3 0 0 0,6 1-3451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9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10135 0 0,'0'0'919'0'0,"2"0"-759"0"0,107-4 1713 0 0,-31 0 310 0 0,-43 0-2142 0 0,-28 3-43 0 0,1 0 0 0 0,0 0 0 0 0,15 1 0 0 0,-5-2 2 0 0,10-4 0 0 0,-16 2-4197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0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0,'18'10'1275'0'0,"-9"-6"-1170"0"0,-1 1 1 0 0,0 0-1 0 0,0 1 1 0 0,0-1-1 0 0,-1 2 1 0 0,0-1-1 0 0,0 1 1 0 0,0 0-1 0 0,9 13 1 0 0,-3-1 234 0 0,-1 0 1 0 0,19 42 0 0 0,-21-37-138 0 0,-1 1 1 0 0,-1 1-1 0 0,-2-1 0 0 0,0 1 0 0 0,-2 0 0 0 0,-1 1 1 0 0,-1-1-1 0 0,-1 1 0 0 0,-3 33 0 0 0,-1-34-210 0 0,-2 0 1 0 0,-1-1-1 0 0,0 1 0 0 0,-2-2 0 0 0,-1 1 0 0 0,-20 38 0 0 0,14-31-408 0 0,-16 32-924 0 0,8-23-2683 0 0,-1-5-946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1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0,'38'286'3560'0'0,"-36"-268"-3451"0"0,24 169 1414 0 0,-24-178-1523 0 0,-1-4 0 0 0,1-1 0 0 0,-2 1 0 0 0,1 0 0 0 0,0-1 0 0 0,-1 1 0 0 0,0 6 0 0 0,-3-5 0 0 0,-3-8 0 0 0,4-1 0 0 0,-1 0 0 0 0,0 0 0 0 0,1 0 0 0 0,-1 0 0 0 0,1 0 0 0 0,0-1 0 0 0,0 1 0 0 0,0-1 0 0 0,1 0 0 0 0,-1 1 0 0 0,1-1 0 0 0,0 0 0 0 0,0 0 0 0 0,0 0 0 0 0,1 0 0 0 0,-1 0 0 0 0,1-5 0 0 0,-1-11 0 0 0,2 1 0 0 0,3-24 0 0 0,-3 36 0 0 0,1-16 0 0 0,-2 16 0 0 0,1 0 0 0 0,-1-1 0 0 0,2 1 0 0 0,-1 0 0 0 0,1 0 0 0 0,4-10 0 0 0,0 3 0 0 0,1 0 0 0 0,1 1 0 0 0,0 0 0 0 0,10-12 0 0 0,-16 22 0 0 0,16-7 0 0 0,-15 8 0 0 0,14-1 0 0 0,-7 3 0 0 0,-9 0 0 0 0,-1 0 0 0 0,1 0 0 0 0,0 0 0 0 0,0 1 0 0 0,0-1 0 0 0,-1 0 0 0 0,1 0 0 0 0,0 0 0 0 0,0 1 0 0 0,-1-1 0 0 0,1 0 0 0 0,0 1 0 0 0,-1-1 0 0 0,1 1 0 0 0,0-1 0 0 0,-1 1 0 0 0,1-1 0 0 0,0 1 0 0 0,-1-1 0 0 0,1 1 0 0 0,-1-1 0 0 0,1 1 0 0 0,-1 0 0 0 0,1-1 0 0 0,0 3 0 0 0,0-1 0 0 0,2 1 81 0 0,0 1 0 0 0,0 0 0 0 0,-1 0 0 0 0,0 1 0 0 0,1-1 0 0 0,-1 0 0 0 0,0 1 0 0 0,-1-1 0 0 0,1 1 0 0 0,-1 0 0 0 0,0-1 0 0 0,0 1 0 0 0,-1 0 0 0 0,1 0 0 0 0,-1 0 0 0 0,0-1-1 0 0,0 1 1 0 0,-1 0 0 0 0,0 0 0 0 0,1 0 0 0 0,-3 5 0 0 0,-3 10 476 0 0,-1-1 0 0 0,0 0 0 0 0,-17 30-1 0 0,15-31-468 0 0,3-8-263 0 0,0 0 0 0 0,0 0 0 0 0,-1 0-1 0 0,-12 13 1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1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13823 0 0,'0'0'1247'0'0,"-8"19"-998"0"0,8-15-189 0 0,0 0-1 0 0,0-1 0 0 0,0 1 1 0 0,0 0-1 0 0,0-1 0 0 0,2 6 1 0 0,0 15 463 0 0,-1 38 36 0 0,10 87-1 0 0,-7-115-939 0 0,-2-6 1056 0 0,9 42 0 0 0,-9-63-657 0 0,0 0 1 0 0,0 1-1 0 0,1-1 1 0 0,0 0-1 0 0,0 0 1 0 0,1 0-1 0 0,0-1 1 0 0,0 1-1 0 0,0-1 1 0 0,8 9-1 0 0,-11-15-117 0 0,0 1 1 0 0,0 0-1 0 0,0-1 0 0 0,0 1 0 0 0,0-1 1 0 0,0 1-1 0 0,0-1 0 0 0,0 0 0 0 0,0 1 0 0 0,0-1 1 0 0,0 0-1 0 0,0 0 0 0 0,1 0 0 0 0,-1 0 1 0 0,0 0-1 0 0,0 0 0 0 0,0 0 0 0 0,0 0 0 0 0,0 0 1 0 0,0 0-1 0 0,0-1 0 0 0,0 1 0 0 0,0 0 1 0 0,0-1-1 0 0,0 1 0 0 0,0-1 0 0 0,0 1 0 0 0,1-2 1 0 0,12-7-4050 0 0,-4 0-820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1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13823 0 0,'0'0'630'0'0,"-2"17"236"0"0,0-8-754 0 0,1-1-1 0 0,0 0 1 0 0,0 1 0 0 0,1-1-1 0 0,0 1 1 0 0,2 12-1 0 0,11 52 1021 0 0,-7-47-989 0 0,-6-22 3 0 0,1 0 0 0 0,0 0-1 0 0,0-1 1 0 0,1 1 0 0 0,-1 0 0 0 0,1-1-1 0 0,0 1 1 0 0,0-1 0 0 0,0 1-1 0 0,4 4 1 0 0,-4-6-121 0 0,0-1 0 0 0,0 1-1 0 0,0 0 1 0 0,0-1 0 0 0,0 0-1 0 0,0 1 1 0 0,1-1 0 0 0,-1 0 0 0 0,0 0-1 0 0,1 0 1 0 0,-1 0 0 0 0,1-1 0 0 0,-1 1-1 0 0,1-1 1 0 0,-1 0 0 0 0,1 1-1 0 0,4-1 1 0 0,-6-1-25 0 0,1 1 0 0 0,0 0 0 0 0,-1-1 0 0 0,1 1 0 0 0,-1-1 0 0 0,1 0 0 0 0,-1 1 0 0 0,1-1 0 0 0,-1 0 0 0 0,1 0 0 0 0,-1 0 0 0 0,0 0 0 0 0,1 0 0 0 0,-1 0 0 0 0,0-1 0 0 0,0 1 0 0 0,0 0 0 0 0,0-1 0 0 0,0 1 0 0 0,0 0 0 0 0,0-1 0 0 0,0-1 0 0 0,3-3 0 0 0,0 0 0 0 0,0 0 0 0 0,0 0 0 0 0,0 0 0 0 0,-1-1 0 0 0,0 0 0 0 0,-1 1 0 0 0,3-9 0 0 0,9-52 0 0 0,-10 46 0 0 0,-3 7 1 0 0,-1 9-12 0 0,0 0 0 0 0,1 0 1 0 0,-1 0-1 0 0,1-1 0 0 0,3-6 0 0 0,-4 10-326 0 0,7 25-1088 0 0,2 6 1923 0 0,3 30 0 0 0,-7-33-221 0 0,1-1 0 0 0,9 26-1 0 0,-12-45-509 0 0,0 0 1 0 0,1 0-1 0 0,0 0 0 0 0,0-1 0 0 0,0 0 1 0 0,0 0-1 0 0,8 7 0 0 0,-11-12 199 0 0,0 1-478 0 0,23 7-4968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1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53 327 13823 0 0,'0'0'1247'0'0,"19"-4"-59"0"0,-12 1-1017 0 0,0 0 1 0 0,0 0-1 0 0,-1 0 1 0 0,1-1-1 0 0,-1 0 1 0 0,0 0-1 0 0,0 0 1 0 0,0-1-1 0 0,-1 0 1 0 0,1 0-1 0 0,-1 0 0 0 0,0-1 1 0 0,-1 0-1 0 0,1 0 1 0 0,-1 0-1 0 0,-1-1 1 0 0,1 1-1 0 0,-1-1 1 0 0,4-11-1 0 0,-2 3-200 0 0,-1-1-1 0 0,-1 1 1 0 0,-1-1 0 0 0,0 0-1 0 0,-1 1 1 0 0,-1-1 0 0 0,0 0 0 0 0,-3-20-1 0 0,2 32 30 0 0,0 0 0 0 0,0 0 0 0 0,0 0 0 0 0,0 0 0 0 0,-1 0 0 0 0,1 1 0 0 0,-1-1 0 0 0,0 1 0 0 0,0-1 0 0 0,-3-3 0 0 0,4 6 0 0 0,1 1 0 0 0,0-1 0 0 0,-1 1 0 0 0,1-1 0 0 0,-1 1 0 0 0,1 0 0 0 0,-1-1 0 0 0,1 1 0 0 0,-1 0 0 0 0,1-1 0 0 0,-1 1 0 0 0,1 0 0 0 0,-1-1 0 0 0,1 1 0 0 0,-1 0 0 0 0,0 0 0 0 0,1 0 0 0 0,-1 0 0 0 0,1-1 0 0 0,-1 1 0 0 0,0 0 0 0 0,1 0 0 0 0,-1 0 0 0 0,1 0 0 0 0,-1 1 0 0 0,0-1 0 0 0,1 0 0 0 0,-1 0 0 0 0,1 0 0 0 0,-1 0 0 0 0,0 1 0 0 0,1-1 0 0 0,-1 0 0 0 0,0 1 0 0 0,0-1 0 0 0,-3 2 0 0 0,-1 0 0 0 0,0 0 0 0 0,1 0 0 0 0,-1 0 0 0 0,1 1 0 0 0,0-1 0 0 0,0 1 0 0 0,0 0 0 0 0,0 1 0 0 0,1-1 0 0 0,-1 1 0 0 0,1-1 0 0 0,0 1 0 0 0,0 0 0 0 0,-4 7 0 0 0,-3 7 0 0 0,1 1 0 0 0,-11 28 0 0 0,12-28 0 0 0,-3 9 0 0 0,-10 41 0 0 0,18-56 0 0 0,0-1 0 0 0,2 1 0 0 0,-1-1 0 0 0,2 1 0 0 0,-1 0 0 0 0,3 13 0 0 0,-1-20 66 0 0,0-1 0 0 0,0 0 1 0 0,1 0-1 0 0,-1 0 0 0 0,2 0 0 0 0,-1 0 0 0 0,0 0 0 0 0,1 0 0 0 0,0 0 0 0 0,0-1 0 0 0,0 0 0 0 0,1 1 1 0 0,-1-1-1 0 0,1-1 0 0 0,0 1 0 0 0,0 0 0 0 0,0-1 0 0 0,1 0 0 0 0,-1 0 0 0 0,1 0 0 0 0,0-1 1 0 0,0 1-1 0 0,0-1 0 0 0,0 0 0 0 0,0 0 0 0 0,10 1 0 0 0,-4 0-152 0 0,0-1 0 0 0,0-1-1 0 0,0 0 1 0 0,1 0 0 0 0,-1-1 0 0 0,0 0 0 0 0,0-1-1 0 0,0-1 1 0 0,1 0 0 0 0,-1 0 0 0 0,0-1-1 0 0,10-4 1 0 0,-11 2-1371 0 0,3 0-5235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1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10135 0 0,'0'0'464'0'0,"-9"7"151"0"0,5-1-613 0 0,0-1 0 0 0,0 1-1 0 0,0 0 1 0 0,1 0 0 0 0,0 1 0 0 0,0-1 0 0 0,0 1 0 0 0,-2 11-1 0 0,-4 7 0 0 0,3-8 226 0 0,2 0 0 0 0,0 0-1 0 0,-2 24 1 0 0,-1 0 306 0 0,-2 24 747 0 0,0 121 0 0 0,8-139-667 0 0,3 0-1 0 0,14 84 0 0 0,-12-108-573 0 0,2 0-1 0 0,1 0 0 0 0,1 0 1 0 0,0-1-1 0 0,2-1 0 0 0,0 1 1 0 0,21 28-1 0 0,-20-34 21 0 0,0-1-1 0 0,1 0 1 0 0,1-1-1 0 0,0-1 1 0 0,1 0-1 0 0,18 13 1 0 0,-24-21-222 0 0,0 0-1 0 0,0 0 1 0 0,1-1 0 0 0,0 0 0 0 0,17 5 0 0 0,-19-8-423 0 0,0 1 0 0 0,1-1 1 0 0,-1 0-1 0 0,1-1 1 0 0,-1 0-1 0 0,1 0 0 0 0,-1 0 1 0 0,11-3-1 0 0,3-2-4382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1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0,'22'11'655'0'0,"-5"-3"-592"0"0,1 1 0 0 0,-1 0 0 0 0,0 1 0 0 0,-1 1 0 0 0,0 1 0 0 0,20 19 0 0 0,-26-19 186 0 0,1 0 1 0 0,-1 1-1 0 0,-1 0 0 0 0,-1 1 0 0 0,0 0 0 0 0,0 0 0 0 0,-1 1 0 0 0,-1 0 1 0 0,-1 0-1 0 0,0 0 0 0 0,-1 1 0 0 0,0 0 0 0 0,1 20 0 0 0,-2-7 263 0 0,-1 0 0 0 0,-1 1 0 0 0,-4 31 0 0 0,0-3 38 0 0,2-34-521 0 0,-7 48 0 0 0,-44 137-29 0 0,40-174 0 0 0,-1-1 0 0 0,-2 0 0 0 0,-35 59 0 0 0,7-25-4774 0 0,21-34-636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1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0,'0'0'547'0'0,"0"9"181"0"0,35 391 974 0 0,-16-250-1327 0 0,13 175-375 0 0,-23-267-1384 0 0,-9-57 942 0 0,-1-2 292 0 0,-5-9 148 0 0,1 0 0 0 0,0 0 0 0 0,0-1-1 0 0,1 1 1 0 0,-4-17 0 0 0,-9-59-27 0 0,13 61-17 0 0,0-3 35 0 0,1 0-1 0 0,1 0 1 0 0,2-37-1 0 0,1 49 20 0 0,1-1 0 0 0,0 1 0 0 0,1 0-1 0 0,1 0 1 0 0,1 0 0 0 0,0 1 0 0 0,8-16-1 0 0,-11 26 39 0 0,0 1-1 0 0,0 0 1 0 0,1-1-1 0 0,0 1 1 0 0,0 0 0 0 0,0 1-1 0 0,1-1 1 0 0,-1 1-1 0 0,1-1 1 0 0,0 1-1 0 0,0 0 1 0 0,4-3-1 0 0,-5 5-4 0 0,-1 0-1 0 0,1 0 0 0 0,0 0 1 0 0,0 0-1 0 0,0 0 1 0 0,0 1-1 0 0,0-1 0 0 0,0 1 1 0 0,0 0-1 0 0,0 0 0 0 0,0 0 1 0 0,0 0-1 0 0,0 0 1 0 0,0 1-1 0 0,0 0 0 0 0,0-1 1 0 0,0 1-1 0 0,0 0 1 0 0,0 0-1 0 0,3 2 0 0 0,3 2 7 0 0,0 0 0 0 0,0 1 0 0 0,-1-1-1 0 0,0 2 1 0 0,0-1 0 0 0,0 1 0 0 0,-1 0-1 0 0,0 1 1 0 0,0 0 0 0 0,-1 0 0 0 0,0 0-1 0 0,7 14 1 0 0,-1-3 256 0 0,-10-17-216 0 0,0 0 1 0 0,0 1-1 0 0,-1-1 1 0 0,1 0-1 0 0,-1 1 1 0 0,0 0-1 0 0,0-1 1 0 0,0 1-1 0 0,0 0 1 0 0,0 0-1 0 0,0-1 1 0 0,0 6-1 0 0,2 16 244 0 0,-2-22-437 0 0,0 1 0 0 0,-1 0 0 0 0,1 0 1 0 0,-1 0-1 0 0,0 0 0 0 0,0 0 0 0 0,0 0 0 0 0,0 0 1 0 0,0 0-1 0 0,-1 0 0 0 0,0 0 0 0 0,1-1 0 0 0,-3 5 1 0 0,-9 21 456 0 0,-1-1 1 0 0,-2 0 0 0 0,0-1 0 0 0,-23 28-1 0 0,33-48-460 0 0,0 0-1 0 0,0-1 1 0 0,-1 1-1 0 0,0-1 1 0 0,0 0-1 0 0,0-1 1 0 0,-9 6-1 0 0,14-10-398 0 0,-11-2-516 0 0,10 0 751 0 0,0 0 0 0 0,1 1 0 0 0,-1-1-1 0 0,1 0 1 0 0,-1 0 0 0 0,1 0-1 0 0,-1 0 1 0 0,1 0 0 0 0,0 0 0 0 0,0 0-1 0 0,0 0 1 0 0,0 0 0 0 0,0 0 0 0 0,1-1-1 0 0,-1 1 1 0 0,1 0 0 0 0,-1-4 0 0 0,-1-14-4065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1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11975 0 0,'-1'4'76'0'0,"0"-1"1"0"0,0 0-1 0 0,0 0 0 0 0,0 1 0 0 0,1-1 0 0 0,-1 1 0 0 0,1-1 0 0 0,0 0 0 0 0,0 1 0 0 0,0-1 1 0 0,0 1-1 0 0,1-1 0 0 0,-1 0 0 0 0,3 7 0 0 0,0 10 78 0 0,0-1-4 0 0,0-1 0 0 0,11 29 0 0 0,-8-26 305 0 0,-1 0 0 0 0,2 24 1 0 0,0-3-232 0 0,-3-19-214 0 0,0 34 0 0 0,1 1-14 0 0,0 5 48 0 0,-4-44 36 0 0,1 1 0 0 0,0-1-1 0 0,1 0 1 0 0,10 33 0 0 0,-10-46 154 0 0,-3-3-106 0 0,1-1-1 0 0,0 1 1 0 0,0-1 0 0 0,0 0-1 0 0,0 1 1 0 0,0-1-1 0 0,1 0 1 0 0,1 2 0 0 0,6-2 90 0 0,3-13-615 0 0,-8 5-394 0 0,0 0 0 0 0,-1-1 0 0 0,1 0 0 0 0,3-12 0 0 0,-4 13-693 0 0,6-18-3484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1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59 11975 0 0,'-2'23'428'0'0,"1"1"0"0"0,1-1 0 0 0,1 0 0 0 0,1 0 0 0 0,10 44 0 0 0,0 6 1284 0 0,-10-63-1272 0 0,0 1 0 0 0,1-1-1 0 0,1 0 1 0 0,5 13 0 0 0,-2-7 364 0 0,-7-15-799 0 0,0-1 0 0 0,1 0 0 0 0,-1 1 0 0 0,0-1 0 0 0,0 0 0 0 0,1 1 0 0 0,-1-1 0 0 0,0 0 0 0 0,0 0 0 0 0,1 1 0 0 0,-1-1 0 0 0,0 0 0 0 0,1 0 0 0 0,-1 0 0 0 0,0 1 0 0 0,1-1 0 0 0,-1 0 0 0 0,0 0 0 0 0,1 0 0 0 0,-1 0 0 0 0,1 0 0 0 0,-1 0 0 0 0,0 0 0 0 0,1 0 0 0 0,-1 0 0 0 0,0 0 0 0 0,1 0 0 0 0,-1 0 0 0 0,1 0 0 0 0,-1 0 0 0 0,0 0 0 0 0,1 0 1 0 0,-1 0-1 0 0,0 0 0 0 0,1-1 0 0 0,12-5-35 0 0,-12 6 44 0 0,3-7-14 0 0,0 0 0 0 0,0 1 0 0 0,0-2 0 0 0,-1 1 0 0 0,0 0 0 0 0,-1-1 0 0 0,3-9 0 0 0,-1 1 0 0 0,3-11 0 0 0,-1 0 0 0 0,3-42 0 0 0,0-3 0 0 0,13-42-1976 0 0,-19 116 1961 0 0,2 10 13 0 0,4 13 3 0 0,29 169 1975 0 0,-27-136-1939 0 0,-8-37-248 0 0,10 35 0 0 0,-13-49-266 0 0,0-5-549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0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11975 0 0,'-5'18'204'0'0,"1"1"1"0"0,0-1-1 0 0,2 1 0 0 0,0 0 0 0 0,2 29 0 0 0,-1-20-133 0 0,-1 55 957 0 0,16 133 0 0 0,-12-169-5240 0 0,0-35-560 0 0</inkml:trace>
  <inkml:trace contextRef="#ctx0" brushRef="#br0" timeOffset="1">0 233 11975 0 0,'0'0'1083'0'0,"10"0"-870"0"0,16-1 283 0 0,50-10-1 0 0,-54 7-118 0 0,1 1 0 0 0,-1 0 0 0 0,32 2 0 0 0,-44 1-481 0 0,0 0 0 0 0,0 0 0 0 0,17-3 0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2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6 298 15663 0 0,'0'0'719'0'0,"1"1"-20"0"0,2-1-683 0 0,0 1 1 0 0,0 0 0 0 0,0-1 0 0 0,0 0 0 0 0,0 1 0 0 0,0-1-1 0 0,0-1 1 0 0,0 1 0 0 0,0 0 0 0 0,-1-1 0 0 0,1 1-1 0 0,0-1 1 0 0,0 0 0 0 0,0 0 0 0 0,0 0 0 0 0,0 0 0 0 0,-1-1-1 0 0,1 1 1 0 0,-1-1 0 0 0,5-3 0 0 0,2-2 149 0 0,0-1-1 0 0,-1 0 1 0 0,0 0 0 0 0,-1-1 0 0 0,0 0 0 0 0,0-1-1 0 0,-1 1 1 0 0,-1-1 0 0 0,1 0 0 0 0,-1-1-1 0 0,5-15 1 0 0,-9 20-166 0 0,0 0 0 0 0,0 0 0 0 0,0 0 0 0 0,-1 0 0 0 0,0 0 0 0 0,0 0 0 0 0,-1 0 0 0 0,1 0 0 0 0,-1 0 0 0 0,0 1 0 0 0,-1-1 0 0 0,0 0 0 0 0,0 0 0 0 0,0 1 0 0 0,0-1 0 0 0,-1 1 0 0 0,0 0 0 0 0,0 0 0 0 0,0 0 0 0 0,-1 0 0 0 0,0 0 0 0 0,0 1 0 0 0,0 0 0 0 0,0 0 0 0 0,-1 0 0 0 0,0 0 0 0 0,1 0 0 0 0,-8-3 0 0 0,1 3 0 0 0,-2 3 0 0 0,9 2 0 0 0,1 1 0 0 0,1-1 0 0 0,-1 1 0 0 0,0-1 0 0 0,0 1 0 0 0,0 0 0 0 0,1 0 0 0 0,-1 0 0 0 0,1 1 0 0 0,0-1 0 0 0,0 0 0 0 0,0 1 0 0 0,0 0 0 0 0,0-1 0 0 0,0 1 0 0 0,0 0 0 0 0,1 0 0 0 0,0 0 0 0 0,0 0 0 0 0,-2 3 0 0 0,-1 8 0 0 0,0 0 0 0 0,1 0 0 0 0,-1 16 0 0 0,2-4 0 0 0,1-1 0 0 0,1 0 0 0 0,1 1 0 0 0,1-1 0 0 0,11 49 0 0 0,-9-60 0 0 0,0 0 0 0 0,1 0 0 0 0,1 0 0 0 0,0-1 0 0 0,1 0 0 0 0,0 0 0 0 0,1 0 0 0 0,0-1 0 0 0,1 0 0 0 0,1-1 0 0 0,19 19 0 0 0,-26-28-60 0 0,0 0 0 0 0,0 0-1 0 0,0 0 1 0 0,0 0-1 0 0,0-1 1 0 0,0 1 0 0 0,0-1-1 0 0,1 0 1 0 0,-1 0 0 0 0,0 0-1 0 0,1 0 1 0 0,-1-1 0 0 0,1 1-1 0 0,-1-1 1 0 0,1 0 0 0 0,-1 0-1 0 0,1 0 1 0 0,-1 0 0 0 0,1-1-1 0 0,-1 0 1 0 0,1 1 0 0 0,-1-1-1 0 0,0 0 1 0 0,1-1 0 0 0,-1 1-1 0 0,0-1 1 0 0,0 1 0 0 0,0-1-1 0 0,0 0 1 0 0,0 0 0 0 0,0 0-1 0 0,-1-1 1 0 0,1 1 0 0 0,2-4-1 0 0,8-8-4237 0 0,0 0-1316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2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 0 0,'0'0'776'0'0,"0"10"160"0"0,2-1-744 0 0,-2 0-192 0 0,1-1 0 0 0,1 3 0 0 0,0-4 0 0 0,1 1-6248 0 0,-1 1 488 0 0</inkml:trace>
  <inkml:trace contextRef="#ctx0" brushRef="#br0" timeOffset="1">56 297 15663 0 0,'0'0'1696'0'0,"6"2"-1696"0"0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2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11975 0 0,'-9'19'1275'0'0,"0"11"-1308"0"0,0-3 452 0 0,1 0 0 0 0,1 0-1 0 0,2 0 1 0 0,-4 36 0 0 0,8 11 97 0 0,2 0 0 0 0,4 0 0 0 0,17 91 0 0 0,-17-142-603 0 0,1-1-1 0 0,1 0 0 0 0,1 0 1 0 0,0-1-1 0 0,2 0 1 0 0,1-1-1 0 0,0 0 0 0 0,1 0 1 0 0,18 20-1 0 0,-17-29-4876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2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0,'6'6'1418'0'0,"33"23"-1051"0"0,47 26 0 0 0,-74-46-88 0 0,-1 0 0 0 0,0 0-1 0 0,-1 1 1 0 0,0 0 0 0 0,10 13 0 0 0,-4-5-344 0 0,-14-15 67 0 0,-1-1-1 0 0,0 1 0 0 0,1-1 1 0 0,-1 1-1 0 0,0-1 1 0 0,0 1-1 0 0,0 0 0 0 0,-1 0 1 0 0,1-1-1 0 0,-1 1 1 0 0,1 0-1 0 0,-1 0 1 0 0,0 0-1 0 0,0-1 0 0 0,0 1 1 0 0,-1 0-1 0 0,1 0 1 0 0,-1 0-1 0 0,1-1 0 0 0,-1 1 1 0 0,0 0-1 0 0,0-1 1 0 0,0 1-1 0 0,-3 4 0 0 0,1 0-55 0 0,-1 1-1 0 0,-1-1 1 0 0,1 0-1 0 0,-1 0 1 0 0,0-1-1 0 0,-1 0 0 0 0,-8 8 1 0 0,-69 64-1537 0 0,73-70 1591 0 0,7-5 0 0 0,-1 0 0 0 0,1 0 0 0 0,0 1 0 0 0,0-1 0 0 0,0 1 0 0 0,-3 4 0 0 0,5-7 35 0 0,1 0-1 0 0,-1-1 1 0 0,1 1-1 0 0,-1 0 1 0 0,1 0 0 0 0,0-1-1 0 0,-1 1 1 0 0,1 0-1 0 0,0 0 1 0 0,-1 0-1 0 0,1 0 1 0 0,0 0 0 0 0,0 0-1 0 0,0 0 1 0 0,0-1-1 0 0,0 1 1 0 0,0 0-1 0 0,0 0 1 0 0,0 0-1 0 0,0 0 1 0 0,1 0 0 0 0,-1 0-1 0 0,0 0 1 0 0,0 0-1 0 0,1-1 1 0 0,-1 1-1 0 0,1 0 1 0 0,-1 0 0 0 0,1 0-1 0 0,-1-1 1 0 0,1 1-1 0 0,-1 0 1 0 0,1-1-1 0 0,0 1 1 0 0,-1 0-1 0 0,1-1 1 0 0,0 1 0 0 0,1 0-1 0 0,-1 0 2 0 0,2 1 32 0 0,1 0-1 0 0,0 0 1 0 0,0 0-1 0 0,-1 0 1 0 0,1-1-1 0 0,0 1 1 0 0,1-1-1 0 0,-1 0 1 0 0,0 0-1 0 0,0-1 1 0 0,6 1-1 0 0,51-3 1106 0 0,-37 1-516 0 0,-12 0-663 0 0,0-1 1 0 0,0 0-1 0 0,0 0 0 0 0,0-1 0 0 0,-1 0 1 0 0,0-1-1 0 0,1-1 0 0 0,13-7 0 0 0,-16 7-1720 0 0,0-1 0 0 0,-1 1 0 0 0,9-10 0 0 0,-9 7-4518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2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15663 0 0,'-2'21'696'0'0,"2"-12"136"0"0,0 1-664 0 0,0 2-168 0 0,-1 0 0 0 0,1 2 0 0 0,-2 3 0 0 0,-1 1 0 0 0,-3 1 0 0 0,3 0 0 0 0,1-2-376 0 0,-1-1-104 0 0,-3-3-32 0 0,3 1-3816 0 0,3 0-768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2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13823 0 0,'19'-3'1471'0'0,"-10"3"-1342"0"0,0 0 0 0 0,0 1 0 0 0,0 0 0 0 0,12 3 0 0 0,3 0 699 0 0,-14-2-534 0 0,0 1-1 0 0,0 0 0 0 0,-1 0 1 0 0,1 1-1 0 0,-1 0 0 0 0,1 1 1 0 0,-1 0-1 0 0,16 12 0 0 0,-19-13-289 0 0,1 1-1 0 0,-1 0 1 0 0,-1 0-1 0 0,11 11 1 0 0,-14-14-4 0 0,-1 0-1 0 0,0 0 1 0 0,1-1 0 0 0,-1 1 0 0 0,0 1 0 0 0,0-1 0 0 0,0 0 0 0 0,-1 0 0 0 0,1 0 0 0 0,0 0 0 0 0,-1 1 0 0 0,1-1 0 0 0,-1 0 0 0 0,0 0 0 0 0,0 1 0 0 0,0-1-1 0 0,0 0 1 0 0,0 1 0 0 0,-1-1 0 0 0,0 5 0 0 0,-3 8 0 0 0,3-12 0 0 0,0 1 0 0 0,0 0 0 0 0,0-1 0 0 0,-1 1 0 0 0,1 0 0 0 0,-1-1 0 0 0,0 0 0 0 0,0 1 0 0 0,0-1 0 0 0,0 0 0 0 0,0 0 0 0 0,-5 4 0 0 0,-10 12 0 0 0,-19 26 0 0 0,24-26 0 0 0,12-19 0 0 0,0 0 0 0 0,-1 1 0 0 0,1-1 0 0 0,-1 1 0 0 0,1-1 0 0 0,0 0 0 0 0,-1 1 0 0 0,1-1 0 0 0,0 1 0 0 0,0-1 0 0 0,-1 1 0 0 0,1-1 0 0 0,0 1 0 0 0,0-1 0 0 0,0 1 0 0 0,0-1 0 0 0,-1 1 0 0 0,1-1 0 0 0,0 1 0 0 0,0-1 0 0 0,0 1 0 0 0,0-1 0 0 0,0 1 0 0 0,0-1 0 0 0,1 1 0 0 0,-1-1 0 0 0,0 1 0 0 0,0-1 0 0 0,0 1 0 0 0,0-1 0 0 0,1 1 0 0 0,-1-1 0 0 0,0 1 0 0 0,0-1 0 0 0,1 1 0 0 0,-1-1 0 0 0,0 1 0 0 0,1-1 0 0 0,-1 0 0 0 0,0 1 0 0 0,1-1 0 0 0,-1 0 0 0 0,1 1 0 0 0,-1-1 0 0 0,0 0 0 0 0,1 1 0 0 0,-1-1 0 0 0,1 0 0 0 0,-1 0 0 0 0,1 0 0 0 0,-1 1 0 0 0,1-1 0 0 0,0 0 0 0 0,1 1 0 0 0,6 3-5 0 0,0-1 0 0 0,0 0 0 0 0,0 0 0 0 0,1 0 0 0 0,-1-1-1 0 0,1 0 1 0 0,-1-1 0 0 0,1 0 0 0 0,0 0 0 0 0,-1-1 0 0 0,1 0 0 0 0,15-2 0 0 0,-9 0 245 0 0,0-1 0 0 0,0 0 0 0 0,0-1 0 0 0,0-1 0 0 0,-1 0 0 0 0,20-11 0 0 0,-30 15-424 0 0,-1-2 0 0 0,0 1 0 0 0,0 0 0 0 0,0-1 0 0 0,0 1 0 0 0,0-1 0 0 0,-1 0 0 0 0,1 0 0 0 0,-1 0 0 0 0,0 0 0 0 0,4-6 0 0 0,5-24-6707 0 0,-7 23 1728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2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0,'16'4'1668'0'0,"-4"-1"-1573"0"0,0 0 0 0 0,1 2 1 0 0,-1-1-1 0 0,-1 2 0 0 0,1-1 0 0 0,-1 2 0 0 0,0 0 0 0 0,0 0 0 0 0,-1 0 0 0 0,0 2 0 0 0,0-1 0 0 0,-1 1 0 0 0,0 1 0 0 0,-1-1 1 0 0,0 1-1 0 0,0 1 0 0 0,-1 0 0 0 0,-1 0 0 0 0,0 0 0 0 0,0 1 0 0 0,7 23 0 0 0,-8-16 176 0 0,-2 0-1 0 0,0 0 1 0 0,-1 0-1 0 0,-1 0 1 0 0,-1 0-1 0 0,0 0 1 0 0,-2 1 0 0 0,0-1-1 0 0,-8 29 1 0 0,4-23-652 0 0,-2 0 0 0 0,-15 30 1 0 0,10-27-2864 0 0,-28 42 0 0 0,27-50-3000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2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13823 0 0,'-1'0'71'0'0,"0"0"0"0"0,-1 0 0 0 0,1 0 0 0 0,0 0-1 0 0,-1 0 1 0 0,1 0 0 0 0,0 1 0 0 0,-1-1 0 0 0,1 0 0 0 0,0 1-1 0 0,-1-1 1 0 0,1 1 0 0 0,0-1 0 0 0,0 1 0 0 0,0 0 0 0 0,-1-1-1 0 0,1 1 1 0 0,0 0 0 0 0,-1 2 0 0 0,0-1 17 0 0,0 0 0 0 0,0 1 0 0 0,0-1 1 0 0,1 1-1 0 0,-1-1 0 0 0,1 1 0 0 0,0 0 1 0 0,-2 4-1 0 0,1 6 223 0 0,-1-1 1 0 0,1 0-1 0 0,0 17 0 0 0,7 163 1817 0 0,0-108-2112 0 0,3 44-16 0 0,-5-104 0 0 0,1-1 0 0 0,1 1 0 0 0,11 30 0 0 0,-1-22-151 0 0,-7-22-5042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0,'0'0'464'0'0,"19"6"168"0"0,-7-1-283 0 0,1 0-1 0 0,-1 1 1 0 0,-1 0-1 0 0,1 1 0 0 0,-1 1 1 0 0,0-1-1 0 0,-1 2 1 0 0,0-1-1 0 0,0 2 0 0 0,-1-1 1 0 0,0 1-1 0 0,7 12 1 0 0,-14-18-278 0 0,0-1 1 0 0,-1 1-1 0 0,1 0 1 0 0,-1-1-1 0 0,0 1 0 0 0,0 0 1 0 0,0 0-1 0 0,-1 0 1 0 0,1 0-1 0 0,-1 0 1 0 0,0 0-1 0 0,0 0 1 0 0,-1 0-1 0 0,1 0 1 0 0,-1 0-1 0 0,0 0 1 0 0,0 0-1 0 0,0 0 1 0 0,0 0-1 0 0,-1-1 1 0 0,0 1-1 0 0,0-1 1 0 0,0 1-1 0 0,-2 3 1 0 0,-2 1-130 0 0,1-1 1 0 0,-2 0-1 0 0,1 0 1 0 0,-1 0 0 0 0,0 0-1 0 0,0-1 1 0 0,-1-1 0 0 0,1 1-1 0 0,-11 4 1 0 0,-27 22 293 0 0,72-27-71 0 0,-14-4 45 0 0,1 0 1 0 0,-1-1-1 0 0,0 0 0 0 0,1-1 0 0 0,21-4 1 0 0,32-1 575 0 0,-66 5-786 0 0,0 1 0 0 0,0 0 0 0 0,0 0 0 0 0,0 0 0 0 0,0 0 0 0 0,0 0 0 0 0,0 0 0 0 0,0 0 0 0 0,0 1 0 0 0,0-1 0 0 0,0 0 0 0 0,0 1 0 0 0,0-1 0 0 0,0 0 0 0 0,0 1 0 0 0,0-1 0 0 0,0 1 0 0 0,0-1 0 0 0,0 1 0 0 0,0 0 0 0 0,0-1 0 0 0,-1 1 0 0 0,1 0 0 0 0,1 1 0 0 0,0 1 0 0 0,0-2 0 0 0,-1 0 0 0 0,1 0 0 0 0,-1 0 0 0 0,0 0 0 0 0,1 0 0 0 0,-1 0 0 0 0,0 1 0 0 0,0-1 0 0 0,0 0 0 0 0,0 1 0 0 0,0-1 0 0 0,0 1 0 0 0,0-1 0 0 0,-1 1 0 0 0,1 0 0 0 0,-1-1 0 0 0,1 1 0 0 0,-1 0 0 0 0,1-1 0 0 0,-1 1 0 0 0,0 0 0 0 0,0 1 0 0 0,0-1 0 0 0,0 4 0 0 0,-1-1 0 0 0,0 0 0 0 0,0 1 0 0 0,0-1 0 0 0,-1 0 0 0 0,0 0 0 0 0,0 0 0 0 0,-4 8 0 0 0,-5 11 0 0 0,6-8 99 0 0,-2-2 0 0 0,0 1 0 0 0,-1-1 0 0 0,0 0 0 0 0,-18 23-1 0 0,-7 4-2272 0 0,9-13-2655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13823 0 0,'-9'17'1344'0'0,"7"-8"-1192"0"0,-1 1-152 0 0,-2 4 0 0 0,3-2 0 0 0,2 1 0 0 0,-4-1 0 0 0,-2 2 0 0 0,2-1-4064 0 0,1 0-848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0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11975 0 0,'3'0'547'0'0,"21"2"-38"0"0,1-1 0 0 0,1-1 0 0 0,41-6 0 0 0,76-20 2308 0 0,-137 25-2817 0 0,23-11 0 0 0,-26 10-61 0 0,-1 1-1 0 0,1 0 1 0 0,0-1-1 0 0,-1 0 1 0 0,0 1-1 0 0,1-1 1 0 0,-1 0-1 0 0,0 0 1 0 0,0 0-1 0 0,0-1 0 0 0,2-2 1 0 0,4-12-5041 0 0,-5 10 134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249 187 11975 0 0,'-9'-22'452'0'0,"-1"0"0"0"0,-1 1 0 0 0,-19-27 0 0 0,26 42-355 0 0,0 0-1 0 0,-1 1 1 0 0,1-1-1 0 0,-1 1 1 0 0,-1 0-1 0 0,1 0 1 0 0,-1 1-1 0 0,1 0 1 0 0,-1 0-1 0 0,-1 0 1 0 0,1 0-1 0 0,0 1 1 0 0,-1 0-1 0 0,0 1 1 0 0,-10-4-1 0 0,15 6-96 0 0,0-1 0 0 0,-1 1 0 0 0,1 0 0 0 0,0-1 0 0 0,0 1 0 0 0,0 0 0 0 0,0 0 0 0 0,0 0 0 0 0,0 0 0 0 0,0 1 0 0 0,0-1 0 0 0,0 1 0 0 0,0-1 0 0 0,0 1 0 0 0,0 0 0 0 0,0-1 0 0 0,0 1 0 0 0,0 0 0 0 0,0 0 0 0 0,1 1 0 0 0,-4 1 0 0 0,-2 2 0 0 0,5-3 39 0 0,0-1 1 0 0,-1 1-1 0 0,1-1 0 0 0,0 1 0 0 0,1 0 0 0 0,-1-1 1 0 0,0 1-1 0 0,1 0 0 0 0,-1 0 0 0 0,1 0 0 0 0,-1 1 1 0 0,1-1-1 0 0,0 0 0 0 0,0 0 0 0 0,0 1 0 0 0,-1 4 0 0 0,0 1 220 0 0,0 1-1 0 0,1-1 1 0 0,0 14-1 0 0,0-8-75 0 0,2-12-173 0 0,-1 0 0 0 0,0-1-1 0 0,1 1 1 0 0,0 0 0 0 0,-1 0 0 0 0,1-1 0 0 0,0 1 0 0 0,0 0 0 0 0,0-1-1 0 0,0 1 1 0 0,0-1 0 0 0,0 0 0 0 0,0 1 0 0 0,1-1 0 0 0,0 2-1 0 0,4 3-1 0 0,15 23 62 0 0,39 43 0 0 0,-20-26 1230 0 0,11 4-652 0 0,-42-42-652 0 0,0-1 0 0 0,-1 1 0 0 0,0 1 0 0 0,0 0 0 0 0,-1 0 0 0 0,0 0 0 0 0,-1 1 0 0 0,0 0 0 0 0,7 14 0 0 0,-11-17 2 0 0,0 0 0 0 0,0 0 0 0 0,0 0 0 0 0,-1 0 0 0 0,0 0-1 0 0,-1 0 1 0 0,1 0 0 0 0,-1 1 0 0 0,-1-1 0 0 0,1 0 0 0 0,-1 0 0 0 0,0 0-1 0 0,-1 0 1 0 0,0 0 0 0 0,0 0 0 0 0,0 0 0 0 0,-1 0 0 0 0,0-1 0 0 0,-1 1 0 0 0,1-1-1 0 0,-1 0 1 0 0,0 0 0 0 0,-1 0 0 0 0,1-1 0 0 0,-1 1 0 0 0,0-1 0 0 0,-1 0-1 0 0,1-1 1 0 0,-11 7 0 0 0,10-8-193 0 0,0 0 1 0 0,0-1-1 0 0,0 0 0 0 0,-1-1 0 0 0,1 1 1 0 0,-1-1-1 0 0,-7 0 0 0 0,-46 1-175 0 0,55-2 383 0 0,1 0 0 0 0,0 0 0 0 0,0-1 0 0 0,0 0 0 0 0,0 0 1 0 0,0 0-1 0 0,0 0 0 0 0,0-1 0 0 0,0 0 0 0 0,1 1 0 0 0,-1-1 0 0 0,0-1 0 0 0,1 1 0 0 0,0 0 0 0 0,-6-6 0 0 0,7 6 61 0 0,0 0-1 0 0,0 0 1 0 0,0-1 0 0 0,1 1-1 0 0,-1 0 1 0 0,1-1-1 0 0,-1 1 1 0 0,1-1 0 0 0,0 0-1 0 0,0 1 1 0 0,0-1 0 0 0,1 0-1 0 0,-1 0 1 0 0,1 1-1 0 0,-1-1 1 0 0,1 0 0 0 0,0 0-1 0 0,0 0 1 0 0,0 0 0 0 0,0 1-1 0 0,1-1 1 0 0,-1 0 0 0 0,2-4-1 0 0,4-8-70 0 0,0 0-1 0 0,0 1 1 0 0,1 0-1 0 0,1 1 1 0 0,1 0-1 0 0,16-21 1 0 0,71-66-6 0 0,-59 64 4 0 0,29-34 81 0 0,-39 39-5508 0 0,-15 17-622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13823 0 0,'7'11'290'0'0,"1"-1"-1"0"0,1-1 0 0 0,-1 0 1 0 0,2 0-1 0 0,9 8 0 0 0,23 22 919 0 0,-32-27-1018 0 0,-1 0 0 0 0,0 1-1 0 0,-1 0 1 0 0,0 0 0 0 0,-1 0 0 0 0,-1 1-1 0 0,0 0 1 0 0,-1 1 0 0 0,0-1-1 0 0,-1 1 1 0 0,-1 0 0 0 0,-1 0-1 0 0,2 25 1 0 0,0 8-197 0 0,-2-28 232 0 0,-2 37 0 0 0,-4-12 142 0 0,-2 0 1 0 0,-2 0-1 0 0,-3-1 0 0 0,-25 72 1 0 0,22-82-684 0 0,-1 0 1 0 0,-2-1 0 0 0,-1-1-1 0 0,-2 0 1 0 0,-1-1 0 0 0,-28 32-1 0 0,11-25-253 0 0,12-15-4263 0 0,3-6-1231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10135 0 0,'0'0'919'0'0,"5"8"-742"0"0,18 51 1250 0 0,-3 1-1 0 0,24 119 1 0 0,-26-96-1168 0 0,-5 5 1405 0 0,-11-75-1723 0 0,-4-11 59 0 0,-4-7 0 0 0,-4-6 0 0 0,4 3 20 0 0,1 0-1 0 0,0-1 1 0 0,0 0 0 0 0,1 0-1 0 0,1 0 1 0 0,-1 0-1 0 0,1 0 1 0 0,1-1 0 0 0,0 1-1 0 0,-2-13 1 0 0,2 3 313 0 0,1-1 1 0 0,1 0-1 0 0,0 0 0 0 0,4-21 1 0 0,-1 16-439 0 0,1 1 1 0 0,1 0-1 0 0,2 1 1 0 0,0-1-1 0 0,2 1 0 0 0,0 0 1 0 0,1 1-1 0 0,25-38 1 0 0,-33 57 95 0 0,1 0 0 0 0,0-1 0 0 0,0 1 1 0 0,0 0-1 0 0,1 0 0 0 0,-1 1 1 0 0,1-1-1 0 0,-1 1 0 0 0,1 0 1 0 0,0 0-1 0 0,0 0 0 0 0,0 0 1 0 0,8-2-1 0 0,-5 3-1107 0 0,0-1 1 0 0,0 1-1 0 0,0 0 0 0 0,9 0 1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9 427 13823 0 0,'0'0'630'0'0,"13"-14"236"0"0,-6 5-490 0 0,1 0-1 0 0,15-14 1 0 0,4-4 457 0 0,-15 14-618 0 0,-2-1-1 0 0,0 0 0 0 0,0 0 1 0 0,-2-1-1 0 0,0 0 1 0 0,0 0-1 0 0,-1-1 0 0 0,-1 0 1 0 0,4-18-1 0 0,-10 29-217 0 0,1-1 0 0 0,-1 1 0 0 0,0-1-1 0 0,0 1 1 0 0,-1 0 0 0 0,0-1 0 0 0,-1-6-1 0 0,-2-10-371 0 0,2 14 261 0 0,0 1 1 0 0,-1-1-1 0 0,0 1 0 0 0,0 0 1 0 0,-1 0-1 0 0,1 0 1 0 0,-2 0-1 0 0,1 0 0 0 0,-1 1 1 0 0,0 0-1 0 0,0 0 0 0 0,-1 0 1 0 0,-9-7-1 0 0,14 12 82 0 0,0 1-1 0 0,0-1 1 0 0,0 1-1 0 0,0-1 0 0 0,0 1 1 0 0,0-1-1 0 0,-1 1 1 0 0,1 0-1 0 0,0 0 1 0 0,0-1-1 0 0,0 1 0 0 0,0 0 1 0 0,0 0-1 0 0,0 0 1 0 0,-1 0-1 0 0,1 0 1 0 0,0 1-1 0 0,0-1 1 0 0,0 0-1 0 0,0 0 0 0 0,0 1 1 0 0,0-1-1 0 0,0 1 1 0 0,0-1-1 0 0,0 1 1 0 0,0-1-1 0 0,0 1 1 0 0,0 0-1 0 0,0-1 0 0 0,0 1 1 0 0,0 0-1 0 0,1 0 1 0 0,-1-1-1 0 0,0 1 1 0 0,0 0-1 0 0,1 0 0 0 0,-1 0 1 0 0,0 2-1 0 0,-2 0-137 0 0,-3 4 117 0 0,0 1-1 0 0,0 0 1 0 0,1 1-1 0 0,0-1 0 0 0,1 1 1 0 0,-1 0-1 0 0,2 0 1 0 0,-1 0-1 0 0,1 0 1 0 0,1 1-1 0 0,-1-1 0 0 0,0 11 1 0 0,-1 12 216 0 0,2 1 0 0 0,1 41 1 0 0,20 113 2866 0 0,-18-184-3004 0 0,-1-1-1 0 0,1 1 1 0 0,-1-1 0 0 0,1 1-1 0 0,0-1 1 0 0,0 1-1 0 0,0-1 1 0 0,0 0-1 0 0,0 1 1 0 0,0-1 0 0 0,1 0-1 0 0,-1 0 1 0 0,1 0-1 0 0,0 0 1 0 0,0 0-1 0 0,-1 0 1 0 0,1 0 0 0 0,0-1-1 0 0,0 1 1 0 0,1-1-1 0 0,-1 1 1 0 0,0-1-1 0 0,0 0 1 0 0,1 0 0 0 0,3 1-1 0 0,-2-1-33 0 0,0 0 0 0 0,0-1 0 0 0,0 1 0 0 0,1-1 0 0 0,-1 0 0 0 0,0 0 0 0 0,0 0 0 0 0,0-1 0 0 0,1 0-1 0 0,-1 1 1 0 0,0-1 0 0 0,0-1 0 0 0,0 1 0 0 0,6-4 0 0 0,2-1-269 0 0,0-1-1 0 0,-1-1 1 0 0,-1 1-1 0 0,13-12 1 0 0,17-21-4682 0 0,-10 6-655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76 443 13823 0 0,'-4'5'196'0'0,"-1"1"-1"0"0,1-1 1 0 0,0 1-1 0 0,0 0 0 0 0,1 0 1 0 0,0 1-1 0 0,-5 12 1 0 0,-12 53 10 0 0,14-46 459 0 0,2-4-429 0 0,0 0 1 0 0,1 0 0 0 0,1 1-1 0 0,1 22 1 0 0,1-31-10 0 0,1 0 0 0 0,1 1 0 0 0,0-1 0 0 0,0 0 0 0 0,2 0 1 0 0,0-1-1 0 0,8 20 0 0 0,-11-30-182 0 0,1 0 0 0 0,-1 0 0 0 0,1 0 1 0 0,-1-1-1 0 0,1 1 0 0 0,0-1 0 0 0,0 1 0 0 0,0-1 0 0 0,0 1 1 0 0,0-1-1 0 0,1 0 0 0 0,-1 0 0 0 0,1 0 0 0 0,-1-1 0 0 0,1 1 1 0 0,0-1-1 0 0,0 1 0 0 0,0-1 0 0 0,0 0 0 0 0,0 0 0 0 0,0 0 1 0 0,0 0-1 0 0,0-1 0 0 0,0 1 0 0 0,0-1 0 0 0,0 0 0 0 0,0 0 1 0 0,1 0-1 0 0,-1 0 0 0 0,0 0 0 0 0,0-1 0 0 0,0 1 0 0 0,0-1 1 0 0,0 0-1 0 0,0 0 0 0 0,0 0 0 0 0,0-1 0 0 0,0 1 0 0 0,0 0 1 0 0,-1-1-1 0 0,1 0 0 0 0,-1 0 0 0 0,1 0 0 0 0,-1 0 0 0 0,1 0 1 0 0,-1 0-1 0 0,0-1 0 0 0,2-2 0 0 0,6-9-45 0 0,-1-1 0 0 0,0 0 0 0 0,-1-1 0 0 0,-1 1 0 0 0,0-1 0 0 0,-1-1 0 0 0,-1 0 0 0 0,6-31 0 0 0,-5 12 0 0 0,-2-1 0 0 0,-1 0 0 0 0,-4-43 0 0 0,-33-188-143 0 0,8 96-1540 0 0,11 94 1517 0 0,11 132 166 0 0,48 242 0 0 0,-12-107 0 0 0,-21-110-66 0 0,0 12-336 0 0,30 114 1 0 0,-36-191-4115 0 0,-2-1-1547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11975 0 0,'-4'7'1083'0'0,"-4"11"-1009"0"0,0 1-1 0 0,2-1 1 0 0,0 1-1 0 0,1 0 1 0 0,1 1 0 0 0,0-1-1 0 0,2 1 1 0 0,0 36 0 0 0,2 12 345 0 0,3 1 1 0 0,2-1 0 0 0,19 80-1 0 0,62 153 1557 0 0,-81-288-1891 0 0,1 0 0 0 0,0-1 1 0 0,14 21-1 0 0,-1-5-2631 0 0,-11-17-23 0 0,1 0-2841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11975 0 0,'0'0'1083'0'0,"18"5"69"0"0,2-3-606 0 0,0-2-1 0 0,0 0 1 0 0,1-1-1 0 0,-1-1 1 0 0,31-7-1 0 0,-14 3-581 0 0,138-29 2012 0 0,-133 24-2377 0 0,-40 11-74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0,'0'0'630'0'0,"8"19"236"0"0,24 74-866 0 0,-26-66 0 0 0,-1-6 0 0 0,5 44 0 0 0,-5-8 595 0 0,1 30 701 0 0,2 101 901 0 0,-6-138-2582 0 0,-1-45 668 0 0,-1-3-1407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0,'0'0'1247'0'0,"0"21"-998"0"0,1-4-104 0 0,1 1 140 0 0,0 0 1 0 0,-2-1-1 0 0,-3 34 1 0 0,3-41-4291 0 0,1-1-1405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13823 0 0,'-2'4'134'0'0,"0"1"-1"0"0,0 0 1 0 0,0 0-1 0 0,1 0 1 0 0,0 0 0 0 0,0 0-1 0 0,1 0 1 0 0,-1 0-1 0 0,1 0 1 0 0,0 0-1 0 0,1 9 1 0 0,12 62-173 0 0,-9-59 421 0 0,18 140 2692 0 0,-18-114-2510 0 0,10 99-548 0 0,-13-135-580 0 0,3 17 1514 0 0,-3-8-7746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1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8 126 10135 0 0,'0'0'919'0'0,"-2"11"-299"0"0,0 21-47 0 0,2-1 1 0 0,4 43-1 0 0,-1-37 90 0 0,-3 51-1 0 0,-1-74-535 0 0,-7 82-225 0 0,7 97-1 0 0,2-181-3435 0 0,0-2-1238 0 0</inkml:trace>
  <inkml:trace contextRef="#ctx0" brushRef="#br0" timeOffset="1">603 1 13823 0 0,'3'16'1471'0'0,"3"4"-1229"0"0,0 0 1 0 0,1-1-1 0 0,1 1 1 0 0,1-2-1 0 0,0 1 1 0 0,19 25-1 0 0,81 98 1853 0 0,-104-136-1923 0 0,25 29-506 0 0,28 35 972 0 0,-22-24-8262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3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0,'0'0'547'0'0,"18"2"202"0"0,-8 2-612 0 0,0 1 0 0 0,0 0 0 0 0,0 1-1 0 0,-1 0 1 0 0,1 0 0 0 0,-2 1 0 0 0,1 0 0 0 0,-1 1-1 0 0,0 0 1 0 0,0 0 0 0 0,-1 1 0 0 0,0 0 0 0 0,-1 0-1 0 0,8 14 1 0 0,-3-2 156 0 0,-1-1 1 0 0,-1 2-1 0 0,0-1 0 0 0,-2 1 0 0 0,-1 0 0 0 0,4 25 0 0 0,-7-22-13 0 0,0-1-1 0 0,-2 1 1 0 0,-1-1-1 0 0,-1 1 1 0 0,-1-1-1 0 0,-1 0 1 0 0,-12 44-1 0 0,8-46-2123 0 0,0 0 0 0 0,-15 29 0 0 0,8-28-4204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4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0,'0'0'1296'0'0,"0"7"-1296"0"0,0 0 0 0 0,0 0 0 0 0,2-2-3520 0 0,0 2-736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4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0,'0'0'1296'0'0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5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11975 0 0,'0'0'547'0'0,"0"2"-11"0"0,-26 86 616 0 0,19-33-593 0 0,-2 106-1 0 0,3-96-558 0 0,4-52 0 0 0,0 0 0 0 0,1 0 0 0 0,0 1 0 0 0,3 23 0 0 0,-1 5 0 0 0,-2-41-33 0 0,1 0 1 0 0,0-1-1 0 0,0 1 0 0 0,0 0 0 0 0,-1-1 1 0 0,1 1-1 0 0,0 0 0 0 0,0-1 0 0 0,0 1 1 0 0,0 0-1 0 0,0-1 0 0 0,0 1 0 0 0,0 0 1 0 0,1-1-1 0 0,-1 1 0 0 0,0 0 0 0 0,0-1 0 0 0,0 1 1 0 0,1 0-1 0 0,-1-1 0 0 0,0 1 0 0 0,1-1 1 0 0,-1 1-1 0 0,1-1 0 0 0,-1 1 0 0 0,0-1 1 0 0,1 1-1 0 0,-1-1 0 0 0,2 1 0 0 0,2-4-3196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5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10135 0 0,'0'0'464'0'0,"8"17"168"0"0,-7-14-553 0 0,1-1 0 0 0,-1 0 0 0 0,1 0-1 0 0,-1 0 1 0 0,1 0 0 0 0,0 0 0 0 0,-1 0-1 0 0,1 0 1 0 0,0 0 0 0 0,0-1 0 0 0,1 1 0 0 0,-1-1-1 0 0,0 1 1 0 0,0-1 0 0 0,1 0 0 0 0,-1 0-1 0 0,1 0 1 0 0,-1 0 0 0 0,1-1 0 0 0,-1 1-1 0 0,1-1 1 0 0,-1 1 0 0 0,1-1 0 0 0,0 0 0 0 0,3 0-1 0 0,3 0 215 0 0,0-1-1 0 0,-1 0 1 0 0,1-1 0 0 0,-1 0-1 0 0,1 0 1 0 0,10-5-1 0 0,-5 2-178 0 0,-1-2 0 0 0,1 0 0 0 0,-1-1-1 0 0,-1 0 1 0 0,0 0 0 0 0,0-2 0 0 0,-1 1-1 0 0,0-2 1 0 0,0 1 0 0 0,-1-2 0 0 0,-1 1 0 0 0,0-1-1 0 0,0 0 1 0 0,-1-1 0 0 0,-1 0 0 0 0,0-1-1 0 0,8-22 1 0 0,-13 29-114 0 0,0-1 0 0 0,0 0 0 0 0,-1 0 0 0 0,0 0 0 0 0,-1 0 0 0 0,0 1 0 0 0,0-1 0 0 0,-1 0 0 0 0,1 0 0 0 0,-2 0 0 0 0,1 0 0 0 0,-1 0 0 0 0,-5-12 0 0 0,6 17-55 0 0,-1 1 0 0 0,1-1-1 0 0,-1 1 1 0 0,1-1 0 0 0,-1 1-1 0 0,0 0 1 0 0,0-1 0 0 0,0 1-1 0 0,-1 0 1 0 0,1 0 0 0 0,0 1-1 0 0,-1-1 1 0 0,1 0 0 0 0,-1 1-1 0 0,1-1 1 0 0,-1 1 0 0 0,0 0-1 0 0,0 0 1 0 0,1 0 0 0 0,-1 0-1 0 0,0 1 1 0 0,0-1 0 0 0,0 1-1 0 0,0 0 1 0 0,-4 0 0 0 0,2 0 20 0 0,1 0 1 0 0,-1 1-1 0 0,0-1 0 0 0,1 1 1 0 0,-1 1-1 0 0,1-1 1 0 0,-1 0-1 0 0,1 1 0 0 0,0 0 1 0 0,0 0-1 0 0,-1 0 1 0 0,1 1-1 0 0,1 0 0 0 0,-1-1 1 0 0,-5 6-1 0 0,1 2 35 0 0,0 0 0 0 0,0 0 0 0 0,-9 17 0 0 0,-3 6 0 0 0,16-26 0 0 0,0 0 0 0 0,1 0 0 0 0,0 0 0 0 0,0 1 0 0 0,1-1 0 0 0,-1 1 0 0 0,2 0 0 0 0,-2 10 0 0 0,1-2 0 0 0,1-1 0 0 0,1 1 0 0 0,1 20 0 0 0,0-30 91 0 0,0-1 0 0 0,0 1-1 0 0,1 0 1 0 0,-1-1 0 0 0,1 0-1 0 0,1 1 1 0 0,-1-1-1 0 0,1 0 1 0 0,0 0 0 0 0,0 0-1 0 0,0-1 1 0 0,0 1 0 0 0,1-1-1 0 0,0 1 1 0 0,0-1 0 0 0,0 0-1 0 0,1-1 1 0 0,-1 1 0 0 0,1-1-1 0 0,0 0 1 0 0,0 0 0 0 0,0 0-1 0 0,0-1 1 0 0,0 0 0 0 0,1 0-1 0 0,7 2 1 0 0,-6-2-254 0 0,0-1 0 0 0,-1 0 0 0 0,1 0 0 0 0,0 0 0 0 0,0-1 0 0 0,-1 0 0 0 0,1-1 0 0 0,0 1 0 0 0,0-1 0 0 0,-1-1 0 0 0,1 1 0 0 0,-1-1 0 0 0,1 0 0 0 0,-1-1 0 0 0,0 1 0 0 0,1-1 0 0 0,-1 0 0 0 0,-1-1 0 0 0,1 0 0 0 0,0 1 0 0 0,-1-2 0 0 0,6-5 0 0 0,5-8-3460 0 0,-1-3-901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5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13823 0 0,'0'0'630'0'0,"0"21"236"0"0,-2-4-728 0 0,1 1 0 0 0,2 21 0 0 0,-1 20 387 0 0,-17 296 592 0 0,17-342-1133 0 0,1 0 0 0 0,0 0 0 0 0,5 22 0 0 0,-5-33-321 0 0,-1-1-353 0 0,1-1 636 0 0,-1 0 0 0 0,0 0 0 0 0,0 1 0 0 0,0-1 0 0 0,0 0 1 0 0,1 0-1 0 0,-1 0 0 0 0,0 0 0 0 0,0 1 0 0 0,0-1 0 0 0,1 0 0 0 0,-1 0 0 0 0,0 0 1 0 0,0 0-1 0 0,1 0 0 0 0,-1 0 0 0 0,0 0 0 0 0,0 0 0 0 0,1 0 0 0 0,-1 0 0 0 0,0 0 1 0 0,0 0-1 0 0,1 0 0 0 0,-1 0 0 0 0,0 0 0 0 0,0 0 0 0 0,1 0 0 0 0,-1 0 1 0 0,0 0-1 0 0,0 0 0 0 0,1 0 0 0 0,-1 0 0 0 0,0-1 0 0 0,12-4-1900 0 0,-9 2 1238 0 0,-1 0 0 0 0,0 0 1 0 0,1 0-1 0 0,-2 0 0 0 0,1 0 0 0 0,3-7 0 0 0,-2-2-2540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5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11975 0 0,'0'0'1083'0'0,"9"-1"-870"0"0,68-14-1291 0 0,114-36 0 0 0,-176 46-3694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3:5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11975 0 0,'2'8'1275'0'0,"3"4"-1163"0"0,1 0-1 0 0,1 0 1 0 0,0-1-1 0 0,0 0 1 0 0,12 12-1 0 0,50 50 968 0 0,-22-26-750 0 0,93 101 1285 0 0,-122-128-2518 0 0,7 8 185 0 0,-23-27 253 0 0,0 1 1 0 0,0-1 0 0 0,0 0 0 0 0,0 0-1 0 0,0 0 1 0 0,0 0 0 0 0,0 0-1 0 0,4 0 1 0 0</inkml:trace>
  <inkml:trace contextRef="#ctx0" brushRef="#br0" timeOffset="1">276 0 11975 0 0,'0'0'547'0'0,"-11"14"202"0"0,5-6-664 0 0,1 0-1 0 0,-1 0 1 0 0,1 0 0 0 0,1 0-1 0 0,0 1 1 0 0,0 0-1 0 0,-5 17 1 0 0,-13 73 1014 0 0,11-43-819 0 0,-9 47 178 0 0,-9 34 524 0 0,23-115-830 0 0,2-1 0 0 0,0 1 0 0 0,0 31 0 0 0,4-45-812 0 0,1-1-3454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11975 0 0,'-2'21'431'0'0,"0"0"1"0"0,2 0-1 0 0,0 1 0 0 0,1-1 0 0 0,1 0 0 0 0,5 21 0 0 0,1 12 831 0 0,-5-37-975 0 0,0-1 1 0 0,2 1-1 0 0,8 21 0 0 0,8 29-380 0 0,-21-66-244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0,'0'0'1247'0'0,"11"12"-924"0"0,-5-4-69 0 0,1-2 1 0 0,0 1 0 0 0,0-1-1 0 0,1 0 1 0 0,-1 0-1 0 0,1-1 1 0 0,10 5 0 0 0,29 19-310 0 0,-44-26 55 0 0,0 0 0 0 0,0 1 0 0 0,-1-1 0 0 0,1 1 0 0 0,-1 0 0 0 0,0 0 0 0 0,0-1 0 0 0,2 7 0 0 0,-2-6 0 0 0,-2-3 0 0 0,0 0 0 0 0,0 0 0 0 0,1 0 0 0 0,-1 0 0 0 0,0 0 0 0 0,0 0 0 0 0,0 0 0 0 0,0 0 0 0 0,0 0 0 0 0,0-1 0 0 0,0 1 0 0 0,0 0 0 0 0,-1 0 0 0 0,1 0 0 0 0,0 0 0 0 0,0 0 0 0 0,-1 0 0 0 0,1 0 0 0 0,-1 0 0 0 0,1 0 0 0 0,-1-1 0 0 0,1 1 0 0 0,-1 0 0 0 0,0 1 0 0 0,-8 11 0 0 0,1 0 0 0 0,-11 27 0 0 0,17-38 0 0 0,1 1 0 0 0,0 0 0 0 0,0 1 0 0 0,1-1 0 0 0,-1 0 0 0 0,1 0 0 0 0,-1 0 0 0 0,1 0 0 0 0,0 6 0 0 0,1-7 0 0 0,-1 0 0 0 0,1 0 0 0 0,0 0 0 0 0,0 0 0 0 0,0 0 0 0 0,0-1 0 0 0,0 1 0 0 0,0 0 0 0 0,0 0 0 0 0,0-1 0 0 0,1 1 0 0 0,-1-1 0 0 0,1 1 0 0 0,-1-1 0 0 0,1 0 0 0 0,0 1 0 0 0,-1-1 0 0 0,1 0 0 0 0,0 0 0 0 0,0 0 0 0 0,0-1 0 0 0,0 1 0 0 0,0 0 0 0 0,0-1 0 0 0,0 1 0 0 0,2 0 0 0 0,1 0 0 0 0,0 1 0 0 0,1-1-1 0 0,0 0 1 0 0,0 0 0 0 0,0 0-1 0 0,0-1 1 0 0,0 0 0 0 0,0 0-1 0 0,0-1 1 0 0,11-1-1 0 0,17-8-1682 0 0,0-4-3546 0 0,-17 7 705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1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 11975 0 0,'-7'12'222'0'0,"0"1"1"0"0,1 1-1 0 0,0-1 0 0 0,1 1 0 0 0,-3 17 0 0 0,3-14-185 0 0,-19 59 1414 0 0,-2 6-720 0 0,-20 112 0 0 0,46-168-31 0 0,6-11-6123 0 0</inkml:trace>
  <inkml:trace contextRef="#ctx0" brushRef="#br0" timeOffset="1">312 204 13823 0 0,'21'2'734'0'0,"-1"0"-1"0"0,1 1 0 0 0,27 8 0 0 0,19 3-114 0 0,-49-10-851 0 0,-5-1-4310 0 0,-4 0-868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13823 0 0,'0'0'630'0'0,"12"1"211"0"0,5 0-633 0 0,-1-1 0 0 0,1 0 0 0 0,-1-1 0 0 0,1-1 1 0 0,-1-1-1 0 0,0 0 0 0 0,0-1 0 0 0,0 0 0 0 0,17-8 0 0 0,-9 3-239 0 0,-14 5-138 0 0,0 1 0 0 0,0-1 0 0 0,-1-1 0 0 0,14-7 0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0 441 11975 0 0,'7'-2'1275'0'0,"9"2"-648"0"0,-1-1 1 0 0,1 0-1 0 0,-1-1 0 0 0,1-1 1 0 0,17-5-1 0 0,19-11-259 0 0,-32 11-398 0 0,0 1-1 0 0,25-5 0 0 0,-42 11-116 0 0,0 0 1 0 0,0 0-1 0 0,0 0 0 0 0,0 0 1 0 0,0-1-1 0 0,5-2 0 0 0,4-4-4581 0 0,-2 5-240 0 0</inkml:trace>
  <inkml:trace contextRef="#ctx0" brushRef="#br0" timeOffset="1">353 1 13823 0 0,'11'12'1471'0'0,"95"80"380"0"0,-75-67-1793 0 0,-1 0-1 0 0,-1 2 1 0 0,33 39-1 0 0,-38-30 314 0 0,-12-18-1185 0 0,0-1-3517 0 0,-3-6-1079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13823 0 0,'-5'9'269'0'0,"0"0"-1"0"0,1 1 0 0 0,0-1 1 0 0,1 1-1 0 0,-4 17 0 0 0,-7 56 138 0 0,8-39 522 0 0,-26 168-320 0 0,21-99-608 0 0,11-102 366 0 0,1-3-2036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13823 0 0,'0'0'630'0'0,"17"11"236"0"0,-11-8-670 0 0,1 1-1 0 0,-1 1 0 0 0,-1-1 1 0 0,1 1-1 0 0,-1 0 0 0 0,8 8 1 0 0,-12-11-132 0 0,1 0 1 0 0,-1 0 0 0 0,0 0 0 0 0,0 0-1 0 0,0 0 1 0 0,0 0 0 0 0,0 0 0 0 0,0 1 0 0 0,0-1-1 0 0,-1 0 1 0 0,1 0 0 0 0,-1 1 0 0 0,0-1-1 0 0,1 0 1 0 0,-1 1 0 0 0,0-1 0 0 0,-1 0-1 0 0,1 1 1 0 0,0-1 0 0 0,-1 0 0 0 0,1 1 0 0 0,-1-1-1 0 0,1 0 1 0 0,-2 3 0 0 0,-2 3-110 0 0,0 1 1 0 0,0-1-1 0 0,-1 0 0 0 0,0-1 1 0 0,-6 8-1 0 0,-33 30 1197 0 0,43-43-1353 0 0,-3 9-704 0 0,3-11 979 0 0,1 1 1 0 0,-1 0-1 0 0,1-1 1 0 0,0 1-1 0 0,-1 0 0 0 0,1-1 1 0 0,0 1-1 0 0,0 0 1 0 0,-1-1-1 0 0,1 1 0 0 0,0 0 1 0 0,0 0-1 0 0,0-1 1 0 0,0 1-1 0 0,0 0 0 0 0,0 0 1 0 0,0 0-1 0 0,0 1-74 0 0,1-1 0 0 0,-1 0 0 0 0,1 1 0 0 0,-1-1 0 0 0,1 0 0 0 0,0 1 0 0 0,0-1 0 0 0,-1 0 0 0 0,1 0 0 0 0,0 0 0 0 0,0 0 0 0 0,0 0 0 0 0,0 0 0 0 0,0 0 0 0 0,0 0 0 0 0,1 0 0 0 0,-1 0 0 0 0,2 0 0 0 0,0 1 0 0 0,1-1 0 0 0,-1 1 0 0 0,1-1 0 0 0,0 0 0 0 0,0 0 0 0 0,6 0 0 0 0,7 0 0 0 0,-1-1 0 0 0,24-2 0 0 0,-30 1 0 0 0,4-1 0 0 0,-9 1 0 0 0,0 1 0 0 0,0-1 0 0 0,0 1 0 0 0,0 0 0 0 0,0 0 0 0 0,0 0 0 0 0,9 3 0 0 0,-12-3 0 0 0,-1 0 0 0 0,1 0 0 0 0,-1 1 0 0 0,1-1 0 0 0,-1 1 0 0 0,0-1 0 0 0,1 1 0 0 0,-1-1 0 0 0,0 1 0 0 0,0 0 0 0 0,1-1 0 0 0,-1 1 0 0 0,0 0 0 0 0,0 0 0 0 0,0 0 0 0 0,0 0 0 0 0,0 0 0 0 0,0 0 0 0 0,0 1 0 0 0,0-1 0 0 0,0 0 0 0 0,-1 0 0 0 0,2 3 0 0 0,-1-1 0 0 0,0 0 0 0 0,-1 0 0 0 0,1 0 0 0 0,-1 0 0 0 0,0 1 0 0 0,0-1 0 0 0,0 4 0 0 0,0 0 0 0 0,-1 1 158 0 0,0 0 1 0 0,0 0-1 0 0,-1 0 0 0 0,0 0 0 0 0,0 0 1 0 0,-1 0-1 0 0,0 0 0 0 0,0-1 0 0 0,-7 11 0 0 0,-23 31-1046 0 0,9-23-4730 0 0,15-17-626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13823 0 0,'0'0'608'0'0,"-5"11"128"0"0,3-1-584 0 0,0 2-152 0 0,1 1 0 0 0,-3-1 0 0 0,1 0 0 0 0,-4 2 0 0 0,2 3 0 0 0,-1 0 0 0 0,6 1 0 0 0,-1-5 0 0 0,-3 1 0 0 0,1-3-4064 0 0,-3-1-848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13823 0 0,'0'0'1247'0'0,"4"17"-998"0"0,0-7 26 0 0,0 0 0 0 0,0-1-1 0 0,1 1 1 0 0,1-1 0 0 0,-1 0-1 0 0,2-1 1 0 0,-1 0 0 0 0,8 8-1 0 0,29 26 247 0 0,2-1 1 0 0,74 50-1 0 0,-69-54-453 0 0,-37-27-68 0 0,0 1 0 0 0,0 0 0 0 0,-2 1 0 0 0,21 27 0 0 0,-2 1-133 0 0,-29-39-563 0 0</inkml:trace>
  <inkml:trace contextRef="#ctx0" brushRef="#br0" timeOffset="1">210 0 13823 0 0,'0'0'630'0'0,"0"2"-13"0"0,-3 30-502 0 0,2 48 1 0 0,1-50-110 0 0,0-1 0 0 0,-7 40 0 0 0,-57 213-3790 0 0,58-261-1184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0,'0'11'1247'0'0,"3"1"-1103"0"0,1 1 0 0 0,0-1 0 0 0,1 1 0 0 0,0-1 0 0 0,1-1 0 0 0,1 1 1 0 0,-1-1-1 0 0,2 0 0 0 0,-1 0 0 0 0,2-1 0 0 0,-1 0 0 0 0,1-1 0 0 0,1 0 0 0 0,0 0 0 0 0,21 14 0 0 0,-27-21-138 0 0,0 1-1 0 0,0-1 1 0 0,0 0-1 0 0,1 0 1 0 0,-1 0-1 0 0,1-1 1 0 0,-1 1 0 0 0,1-1-1 0 0,-1 0 1 0 0,1-1-1 0 0,0 1 1 0 0,0-1-1 0 0,-1 0 1 0 0,10-1-1 0 0,-10 1-544 0 0,-1-1-1 0 0,0 0 0 0 0,1 0 0 0 0,-1 0 1 0 0,0-1-1 0 0,0 1 0 0 0,0-1 0 0 0,3-2 1 0 0,7-6-4871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13823 0 0,'-14'12'1471'0'0,"8"-3"-1466"0"0,0 1 0 0 0,0-1 0 0 0,1 1 0 0 0,0 0 0 0 0,-6 21 0 0 0,-11 58-7 0 0,11-39-1 0 0,-24 121-4202 0 0,32-144-566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2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46 10135 0 0,'-8'-5'1079'0'0,"2"1"-849"0"0,1-1 1 0 0,0 1-1 0 0,-1 1 0 0 0,0-1 0 0 0,0 1 1 0 0,0 0-1 0 0,0 0 0 0 0,0 1 0 0 0,-1-1 1 0 0,1 1-1 0 0,-1 1 0 0 0,-12-2 0 0 0,17 3 282 0 0,1 1-69 0 0,-5 5-431 0 0,1-1 0 0 0,0 1 0 0 0,0 0 0 0 0,1 0 0 0 0,0 1 0 0 0,0-1-1 0 0,0 1 1 0 0,1 0 0 0 0,0 0 0 0 0,0 0 0 0 0,1 0 0 0 0,-3 15 0 0 0,-1 9-7 0 0,-2 56 1 0 0,8-71-7 0 0,-1 2 229 0 0,1 1-1 0 0,0-1 1 0 0,2 1-1 0 0,0-1 1 0 0,1 1 0 0 0,1-1-1 0 0,1 0 1 0 0,12 32-1 0 0,-15-48-276 0 0,-1 1 0 0 0,1-1-1 0 0,0 1 1 0 0,0-1 0 0 0,0 0 0 0 0,0 0-1 0 0,0 1 1 0 0,0-1 0 0 0,0-1 0 0 0,1 1-1 0 0,-1 0 1 0 0,1-1 0 0 0,-1 1-1 0 0,1-1 1 0 0,-1 0 0 0 0,1 0 0 0 0,0 0-1 0 0,0 0 1 0 0,0 0 0 0 0,0 0 0 0 0,0-1-1 0 0,0 0 1 0 0,-1 1 0 0 0,1-1 0 0 0,0 0-1 0 0,0 0 1 0 0,0-1 0 0 0,0 1-1 0 0,0-1 1 0 0,0 1 0 0 0,0-1 0 0 0,0 0-1 0 0,0 0 1 0 0,-1 0 0 0 0,1-1 0 0 0,0 1-1 0 0,-1-1 1 0 0,1 1 0 0 0,-1-1 0 0 0,4-3-1 0 0,11-11-3770 0 0,3-5-1148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2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 13823 0 0,'-10'-2'1471'0'0,"5"3"-1469"0"0,0 1 1 0 0,0-1-1 0 0,1 1 0 0 0,-1 0 0 0 0,1 0 1 0 0,-1 0-1 0 0,1 1 0 0 0,0-1 1 0 0,0 1-1 0 0,0 0 0 0 0,0 1 1 0 0,1-1-1 0 0,-1 0 0 0 0,1 1 1 0 0,0 0-1 0 0,-5 7 0 0 0,-3 6 316 0 0,2 1-1 0 0,-15 34 1 0 0,16-34 163 0 0,-3 9-71 0 0,1 0-1 0 0,1 0 1 0 0,1 0 0 0 0,-8 55-1 0 0,16-74-287 0 0,1 0 0 0 0,-1 0 0 0 0,1 0 0 0 0,3 11 0 0 0,-3-13-124 0 0,-1-5 2 0 0,0 0 0 0 0,1-1 0 0 0,-1 1 0 0 0,0-1 0 0 0,0 1 0 0 0,1-1 0 0 0,-1 1 0 0 0,0-1 0 0 0,1 1 0 0 0,-1-1 0 0 0,0 1 0 0 0,1-1 0 0 0,-1 1 0 0 0,0-1 0 0 0,1 1 0 0 0,-1-1 0 0 0,1 0 0 0 0,-1 1 0 0 0,1-1 0 0 0,-1 0 0 0 0,1 0 0 0 0,0 1 0 0 0,-1-1 0 0 0,1 0 0 0 0,-1 0 0 0 0,1 0 0 0 0,-1 1 0 0 0,1-1 0 0 0,0 0 0 0 0,-1 0 0 0 0,1 0 0 0 0,-1 0 0 0 0,2 0 0 0 0,0 0 0 0 0,-1 0 0 0 0,0 0 0 0 0,1 1 0 0 0,-1-1 0 0 0,1 0 0 0 0,-1 0 0 0 0,1 0 0 0 0,-1 0 0 0 0,1 0 0 0 0,-1 0 0 0 0,1 0 0 0 0,-1 0 0 0 0,0-1 0 0 0,1 1 0 0 0,-1-1 0 0 0,1 1 0 0 0,-1-1 0 0 0,0 1 0 0 0,1-1 0 0 0,-1 0 0 0 0,0 0 0 0 0,0 1 0 0 0,1-1 0 0 0,-1 0 0 0 0,0 0 0 0 0,0 0 0 0 0,0 0 0 0 0,0-1 0 0 0,1-1 0 0 0,1 0 0 0 0,15-18 139 0 0,-1-1 0 0 0,-1-1 0 0 0,0 0 0 0 0,-2-1 0 0 0,16-38 0 0 0,-18 39 910 0 0,0 45-884 0 0,-8-9-244 0 0,-1 1 0 0 0,0-1-1 0 0,-1 1 1 0 0,0 20 0 0 0,2 14-1489 0 0,-4-31 473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5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11975 0 0,'2'15'1275'0'0,"-1"-8"-1180"0"0,-1-6 281 0 0,7 8 622 0 0,4 10 322 0 0,13 33 0 0 0,-18-39-1343 0 0,-4-9 197 0 0,0 0 0 0 0,0 0 0 0 0,0 0 0 0 0,-1 0 0 0 0,0 1 0 0 0,0-1 0 0 0,0 0-1 0 0,0 1 1 0 0,0-1 0 0 0,-1 1 0 0 0,0 7 0 0 0,0-10-174 0 0,-1 0 0 0 0,1-1 0 0 0,-1 1 0 0 0,1 0 0 0 0,-1 0 0 0 0,0 0 0 0 0,1 0 0 0 0,-1-1 0 0 0,0 1 0 0 0,0 0 0 0 0,0-1 0 0 0,-2 3 0 0 0,-2 3 0 0 0,-4 10 2 0 0,0-1 0 0 0,-19 25 0 0 0,-10 16-72 0 0,28-38-412 0 0,1 0 0 0 0,0 1 0 0 0,-7 28 0 0 0,14-39 482 0 0,2-7 0 0 0,0-1 0 0 0,0 0 0 0 0,0 1 0 0 0,1-1 0 0 0,-1 1 0 0 0,0-1 0 0 0,0 0 0 0 0,1 1 0 0 0,-1-1 0 0 0,1 0 0 0 0,-1 1 0 0 0,1-1 0 0 0,-1 0 0 0 0,1 0 0 0 0,0 0 0 0 0,0 1 0 0 0,0-1 0 0 0,0 0 0 0 0,1 1 0 0 0,1 2 0 0 0,-2-3 54 0 0,0 1 0 0 0,0-1 0 0 0,0 1 0 0 0,0-1 1 0 0,0 1-1 0 0,0-1 0 0 0,1 1 0 0 0,-1-1 0 0 0,0 0 0 0 0,1 0 0 0 0,-1 0 0 0 0,1 0 0 0 0,-1 0 0 0 0,1 0 0 0 0,0 0 0 0 0,-1-1 0 0 0,1 1 0 0 0,0 0 0 0 0,2 0 0 0 0,12 4 692 0 0,-2 1-611 0 0,-10-4-132 0 0,1 0 0 0 0,-1 0 0 0 0,1 0 0 0 0,0-1 0 0 0,-1 1 0 0 0,1-1 0 0 0,0-1 0 0 0,0 1 0 0 0,7 0 0 0 0,64-5-3 0 0,-74 4-30 0 0,0 0 0 0 0,1-1-1 0 0,-1 1 1 0 0,0-1 0 0 0,0 0-1 0 0,0 1 1 0 0,0-1 0 0 0,0 0-1 0 0,0 0 1 0 0,0 0 0 0 0,-1 0-1 0 0,1-1 1 0 0,3-1 0 0 0,2-3-422 0 0,-5 5-784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2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13823 0 0,'54'4'1184'0'0,"0"-1"0"0"0,59-6 0 0 0,-100 4-1184 0 0,-10 0 0 0 0,-1-1 0 0 0,1 0 0 0 0,-1 0 0 0 0,1 0 0 0 0,-1 0 0 0 0,1 0 0 0 0,0-1 0 0 0,-1 1 0 0 0,1-1 0 0 0,-1 1 0 0 0,1-1 0 0 0,2-1 0 0 0,1-1-272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2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 15663 0 0,'-3'35'960'0'0,"0"0"0"0"0,5 64 0 0 0,1-21-80 0 0,-3-73-880 0 0,0 16 0 0 0,-2-12 1883 0 0,2-39-1808 0 0,2-1 0 0 0,1 1 1 0 0,8-33-1 0 0,-7 45-292 0 0,1 0 0 0 0,1 0 0 0 0,1 1 0 0 0,0-1-1 0 0,1 2 1 0 0,14-22 0 0 0,-20 33 36 0 0,-1 4 156 0 0,0-1 0 0 0,0 1 0 0 0,0-1 0 0 0,0 1-1 0 0,0 0 1 0 0,0-1 0 0 0,0 1 0 0 0,0 0 0 0 0,1-1 0 0 0,-1 1 0 0 0,1 0 0 0 0,-1 0 0 0 0,0 0 0 0 0,1 0-1 0 0,0 1 1 0 0,2-2 0 0 0,-3 1 25 0 0,1 1 0 0 0,-1-1 0 0 0,1 0 0 0 0,0 1 0 0 0,-1-1 0 0 0,1 1 0 0 0,0 0 0 0 0,-1 0 0 0 0,1-1 0 0 0,0 1 0 0 0,0 0 0 0 0,-1 0 0 0 0,1 1 0 0 0,0-1 0 0 0,0 0 0 0 0,-1 1 0 0 0,1-1 0 0 0,0 1 0 0 0,-1-1 0 0 0,1 1 0 0 0,-1 0 0 0 0,1-1 0 0 0,-1 1 0 0 0,1 0 0 0 0,-1 0 0 0 0,3 2 0 0 0,-1 1 0 0 0,0-1 0 0 0,0 1 0 0 0,0 0 0 0 0,0 0 0 0 0,-1 0 0 0 0,4 7 0 0 0,-1 3-39 0 0,0 0 1 0 0,-1 0-1 0 0,0 0 0 0 0,-1 1 0 0 0,-1 0 1 0 0,0 0-1 0 0,-1-1 0 0 0,-2 30 0 0 0,1-38-54 0 0,-4 14-708 0 0,0-1-4422 0 0,6-7-391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2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0,'-1'50'1178'0'0,"11"97"0"0"0,-1-27 18 0 0,-7-94-1196 0 0,6 35 0 0 0,-4-50 1883 0 0,-9-30-1718 0 0,1 0-165 0 0,1 0 0 0 0,1 0 0 0 0,1 0 0 0 0,1-1 0 0 0,0 1 0 0 0,1 0 0 0 0,2 0 0 0 0,0 0 0 0 0,10-35 0 0 0,-9 44 0 0 0,0 1 0 0 0,1 0 0 0 0,-1 1 0 0 0,12-16 0 0 0,-13 20 0 0 0,-2 2 0 0 0,0 0 0 0 0,0 1 0 0 0,0-1 0 0 0,0 1 0 0 0,1 0 0 0 0,-1-1 0 0 0,0 1 0 0 0,0 0 0 0 0,1 0 0 0 0,-1-1 0 0 0,1 1 0 0 0,-1 0 0 0 0,1 1 0 0 0,0-1 0 0 0,-1 0 0 0 0,1 0 0 0 0,0 1 0 0 0,-1-1 0 0 0,1 1 0 0 0,0-1 0 0 0,0 1 0 0 0,0 0 0 0 0,-1 0 0 0 0,1-1 0 0 0,0 2 0 0 0,0-1 0 0 0,0 0 0 0 0,0 0 0 0 0,-1 0 0 0 0,1 1 0 0 0,0-1 0 0 0,0 1 0 0 0,-1-1 0 0 0,1 1 0 0 0,0 0 0 0 0,-1 0 0 0 0,3 1 0 0 0,0 1 0 0 0,-1-1 0 0 0,0 0 0 0 0,-1 1 0 0 0,1-1 0 0 0,0 1 0 0 0,-1 0 0 0 0,1-1 0 0 0,-1 2 0 0 0,0-1 0 0 0,0 0 0 0 0,0 0 0 0 0,-1 0 0 0 0,1 1 0 0 0,1 3 0 0 0,10 91 341 0 0,-12-87-99 0 0,-1 1-1 0 0,0-1 1 0 0,-1 0 0 0 0,0 0-1 0 0,-1 1 1 0 0,-4 17-1 0 0,-3 0-227 0 0,7-20-14 0 0,-1 0 0 0 0,1 0 1 0 0,-1-1-1 0 0,-1 1 0 0 0,1-1 0 0 0,-2 0 0 0 0,1 0 1 0 0,-1 0-1 0 0,0-1 0 0 0,-11 13 0 0 0,15-19-35 0 0,0 0 0 0 0,0 0 0 0 0,0 0-1 0 0,0 1 1 0 0,0-1 0 0 0,0-1 0 0 0,-1 1 0 0 0,1 0-1 0 0,0 0 1 0 0,-1 0 0 0 0,1-1 0 0 0,0 1 0 0 0,-1 0-1 0 0,-2 0 1 0 0,0 0-313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2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27 314 15663 0 0,'0'0'1418'0'0,"19"4"-1140"0"0,-13-4-180 0 0,0-1-1 0 0,-1 1 0 0 0,1-1 1 0 0,-1 0-1 0 0,1 0 1 0 0,-1 0-1 0 0,1-1 0 0 0,-1 0 1 0 0,0 0-1 0 0,0-1 1 0 0,0 1-1 0 0,0-1 0 0 0,0 0 1 0 0,-1 0-1 0 0,1-1 1 0 0,-1 1-1 0 0,0-1 0 0 0,0 0 1 0 0,0 0-1 0 0,-1 0 0 0 0,6-8 1 0 0,-1 1 119 0 0,-1 0 0 0 0,-1 0 0 0 0,0-1 0 0 0,0 0 0 0 0,-1 0 0 0 0,-1 0 0 0 0,0-1 0 0 0,3-15 0 0 0,-6 21-224 0 0,0 1 0 0 0,-1-1 1 0 0,0 0-1 0 0,0 1 0 0 0,0-1 0 0 0,-1 1 0 0 0,0-1 0 0 0,0 0 1 0 0,-3-8-1 0 0,3 11-94 0 0,-1 1 1 0 0,1-1-1 0 0,-1 1 1 0 0,0-1 0 0 0,0 1-1 0 0,0 0 1 0 0,0 0 0 0 0,0 0-1 0 0,-1 0 1 0 0,1 1-1 0 0,-1-1 1 0 0,0 1 0 0 0,0-1-1 0 0,0 1 1 0 0,0 0-1 0 0,0 0 1 0 0,-1 0 0 0 0,-4-2-1 0 0,6 4 101 0 0,1-1 0 0 0,-1 0 0 0 0,0 0 0 0 0,0 1 0 0 0,0-1 0 0 0,0 1 0 0 0,0-1 0 0 0,0 1 0 0 0,0 0 0 0 0,0 0 0 0 0,0 0 0 0 0,0 0 0 0 0,0 0 0 0 0,0 0 0 0 0,0 1 0 0 0,0-1 0 0 0,0 1 0 0 0,0-1 0 0 0,-2 2 0 0 0,-1 0 0 0 0,1-1 0 0 0,1 1 0 0 0,-1 0 0 0 0,1 0 0 0 0,0 0 0 0 0,-1 0 0 0 0,1 1 0 0 0,0-1 0 0 0,1 1 0 0 0,-1 0 0 0 0,0 0 0 0 0,1 0 0 0 0,-4 5 0 0 0,-23 43 0 0 0,28-50 0 0 0,-5 13 126 0 0,0 0 0 0 0,1 1 0 0 0,0-1-1 0 0,2 1 1 0 0,-1 0 0 0 0,2 0 0 0 0,0 0 0 0 0,0 0 0 0 0,2 1-1 0 0,1 19 1 0 0,0-32-91 0 0,-1-1-1 0 0,1 1 1 0 0,0 0 0 0 0,0 0-1 0 0,1-1 1 0 0,-1 1-1 0 0,0-1 1 0 0,1 1 0 0 0,-1-1-1 0 0,1 1 1 0 0,0-1-1 0 0,0 0 1 0 0,0 0 0 0 0,0 0-1 0 0,0 0 1 0 0,1 0-1 0 0,-1-1 1 0 0,5 3 0 0 0,-1 0-42 0 0,-1-2 1 0 0,1 1 0 0 0,0-1 0 0 0,0 1 0 0 0,0-2 0 0 0,0 1-1 0 0,11 1 1 0 0,-5-2 43 0 0,-1-1 0 0 0,1 0 0 0 0,-1-1 0 0 0,1 0-1 0 0,-1-1 1 0 0,0 0 0 0 0,16-5 0 0 0,-20 4-327 0 0,0 1 0 0 0,0-1 0 0 0,0-1 0 0 0,-1 1 0 0 0,1-1 0 0 0,-1 0 0 0 0,0-1 0 0 0,0 1-1 0 0,0-1 1 0 0,-1 0 0 0 0,1-1 0 0 0,5-7 0 0 0,-2 1-4282 0 0,1 2-1228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2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0,'0'0'630'0'0,"3"11"211"0"0,37 278 632 0 0,-39-280-1387 0 0,1 14 695 0 0,8 33 0 0 0,-9-50-697 0 0,1-1 0 0 0,-1 1 0 0 0,1-1 0 0 0,1 1 0 0 0,-1-1 0 0 0,0 0 0 0 0,1 0 0 0 0,0 0 0 0 0,1-1 0 0 0,-1 1 0 0 0,7 6 0 0 0,-9-10-84 0 0,0-1 0 0 0,0 1 0 0 0,0-1 0 0 0,0 1 0 0 0,0-1 0 0 0,0 1 0 0 0,0-1 0 0 0,0 1 0 0 0,0-1 0 0 0,0 0 0 0 0,0 0 0 0 0,0 0 0 0 0,0 1 0 0 0,0-1 0 0 0,0 0 0 0 0,0 0 0 0 0,1-1 0 0 0,-1 1 0 0 0,0 0 0 0 0,0 0 0 0 0,0 0 0 0 0,0-1 0 0 0,0 1 0 0 0,0 0 0 0 0,0-1 0 0 0,0 1 0 0 0,0-1 0 0 0,0 0 0 0 0,0 1 0 0 0,0-1 0 0 0,0 0 0 0 0,-1 1 0 0 0,1-1 0 0 0,0 0 0 0 0,0 0 0 0 0,-1 0 0 0 0,1 0 0 0 0,0-1 0 0 0,5-4 0 0 0,-1-1 0 0 0,-1-1 0 0 0,7-11 0 0 0,-9 16 0 0 0,16-36 0 0 0,-2 0 0 0 0,-2 0 0 0 0,12-52 0 0 0,-6 33 0 0 0,-20 58 0 0 0,0 0 0 0 0,0 0 0 0 0,0 0 0 0 0,0 0 0 0 0,0 0 0 0 0,0 1 0 0 0,0-1 0 0 0,0 0 0 0 0,0 0 0 0 0,1 0 0 0 0,-1 0 0 0 0,0 0 0 0 0,0 1 0 0 0,0-1 0 0 0,0 0 0 0 0,0 0 0 0 0,0 0 0 0 0,0 0 0 0 0,0 0 0 0 0,1 0 0 0 0,-1 0 0 0 0,0 1 0 0 0,0-1 0 0 0,0 0 0 0 0,0 0 0 0 0,0 0 0 0 0,1 0 0 0 0,-1 0 0 0 0,0 0 0 0 0,0 0 0 0 0,0 0 0 0 0,0 0 0 0 0,1 0 0 0 0,-1 0 0 0 0,0 0 0 0 0,0 0 0 0 0,0 0 0 0 0,0 0 0 0 0,1 0 0 0 0,-1 0 0 0 0,0 0 0 0 0,0 0 0 0 0,0 0 0 0 0,0 0 0 0 0,0 0 0 0 0,1-1 0 0 0,-1 1 0 0 0,0 0 0 0 0,0 0 0 0 0,0 0 0 0 0,0 0 0 0 0,0 0 0 0 0,0 0 0 0 0,1 0 0 0 0,-1 0 0 0 0,0-1 0 0 0,0 1 0 0 0,0 0 0 0 0,0 0 0 0 0,0 0 0 0 0,0 0 0 0 0,0-1 0 0 0,6 15 0 0 0,-6-14 0 0 0,4 17-21 0 0,0 1 0 0 0,-1-1-1 0 0,1 32 1 0 0,-3-26 529 0 0,7 33 0 0 0,-7-51-351 0 0,0 0 1 0 0,1 0-1 0 0,-1 0 1 0 0,1 0-1 0 0,0 0 1 0 0,4 6-1 0 0,-5-9-156 0 0,0-1-1 0 0,1 1 1 0 0,-1-1 0 0 0,0 0-1 0 0,0 1 1 0 0,1-1 0 0 0,-1 0 0 0 0,0 0-1 0 0,1 0 1 0 0,0 0 0 0 0,-1 0-1 0 0,1 0 1 0 0,-1 0 0 0 0,1-1-1 0 0,0 1 1 0 0,0-1 0 0 0,-1 1-1 0 0,1-1 1 0 0,0 1 0 0 0,0-1-1 0 0,2 0 1 0 0,-3 0-1 0 0,0 0 0 0 0,0-1 0 0 0,0 1 0 0 0,0 0 0 0 0,0-1 0 0 0,0 1 0 0 0,0-1 0 0 0,0 1 0 0 0,0-1 0 0 0,0 1 0 0 0,-1-1 0 0 0,1 1 0 0 0,0-1 0 0 0,0 0 0 0 0,-1 0 0 0 0,1 1 0 0 0,0-1 0 0 0,-1 0 0 0 0,1 0 0 0 0,-1 0 0 0 0,2-1 0 0 0,-1 0 0 0 0,4-6 0 0 0,-1 0 0 0 0,0 0 0 0 0,0 0 0 0 0,0 0 0 0 0,-1-1 0 0 0,-1 0 0 0 0,4-15 0 0 0,4-65 0 0 0,-9 67-25 0 0,-2 0-1 0 0,-4-30 1 0 0,0 3-6871 0 0,4 37 652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2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18 133 11975 0 0,'0'0'547'0'0,"-11"14"202"0"0,10-9-749 0 0,-1 1 0 0 0,1-1 0 0 0,0 0 0 0 0,0 0 0 0 0,1 1 0 0 0,-1-1 0 0 0,1 0 0 0 0,0 1 0 0 0,1-1 0 0 0,-1 1 0 0 0,1-1 0 0 0,3 10 0 0 0,1 31 0 0 0,-5-34 43 0 0,0 100 1874 0 0,3-95-1424 0 0,-2-13-303 0 0,0 0-1 0 0,-1 1 1 0 0,1-1 0 0 0,-1 0 0 0 0,0 1-1 0 0,0-1 1 0 0,-1 0 0 0 0,-1 10 1826 0 0,-1-25-1851 0 0,-1-5-165 0 0,2 0 0 0 0,0-1 0 0 0,1 1 0 0 0,0-1 0 0 0,1 1 0 0 0,4-24 0 0 0,-2 13 0 0 0,-1-29 0 0 0,-1 40 66 0 0,1-1 1 0 0,1 1-1 0 0,0 0 0 0 0,1 0 1 0 0,1 0-1 0 0,1 0 0 0 0,0 0 0 0 0,1 1 1 0 0,9-18-1 0 0,5-1-662 0 0,-9 22-4800 0 0,-3 6-667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2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2 286 13823 0 0,'-1'9'1247'0'0,"2"10"-826"0"0,1-1 0 0 0,4 18 0 0 0,2 19 2061 0 0,-5-41-1952 0 0,-2-11-519 0 0,0 0 0 0 0,0 1 0 0 0,-1-1 1 0 0,1 0-1 0 0,-1 1 0 0 0,1 5 0 0 0,-2-2-144 0 0,0-5-563 0 0</inkml:trace>
  <inkml:trace contextRef="#ctx0" brushRef="#br0" timeOffset="1">43 0 15663 0 0,'-5'18'696'0'0,"3"-10"136"0"0,1 3-664 0 0,1 1-168 0 0,0 0 0 0 0,1 0 0 0 0,3-2 0 0 0,-2-1 0 0 0,1 0 0 0 0,-1-2-4608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2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13823 0 0,'0'0'630'0'0,"2"16"236"0"0,10 239-792 0 0,-13-207 917 0 0,11 89 0 0 0,-6-119-988 0 0,0-15-28 0 0,-3-3-17 0 0,0 1-295 0 0,1-3-138 0 0,4-5 139 0 0,0-1 1 0 0,0 0-1 0 0,0 0 0 0 0,-1 0 0 0 0,-1-1 0 0 0,1 0 0 0 0,-1 0 0 0 0,5-18 1 0 0,15-83-1960 0 0,-19 84 1563 0 0,12-123-2598 0 0,-10 70 4235 0 0,5-4 7313 0 0,-10 100-6678 0 0,8 201 100 0 0,-6-130-1640 0 0,-3-48 0 0 0,6 43 0 0 0,-5-71-542 0 0,1 12 1175 0 0,10 31 1 0 0,2-19-2109 0 0,-13-33 802 0 0,-1-1-1 0 0,1 1 1 0 0,0-1-1 0 0,0 1 1 0 0,0-1-1 0 0,0 0 1 0 0,0 0-1 0 0,0 0 1 0 0,4 2-1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15663 0 0,'0'0'1418'0'0,"9"5"-1140"0"0,0-1-117 0 0,0 0-1 0 0,1-1 0 0 0,-1 0 0 0 0,1 0 1 0 0,-1-1-1 0 0,1-1 0 0 0,0 1 1 0 0,-1-1-1 0 0,1-1 0 0 0,0 0 1 0 0,0 0-1 0 0,0-1 0 0 0,14-3 0 0 0,-11 1-218 0 0,0 0 0 0 0,-1-1 0 0 0,1 0 0 0 0,-1-1 0 0 0,0-1-1 0 0,0 1 1 0 0,0-2 0 0 0,-1 0 0 0 0,14-11 0 0 0,-4-2-5951 0 0,-12 15 395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2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11 402 15663 0 0,'0'0'1418'0'0,"12"-7"-1065"0"0,-4 3-114 0 0,0-1 0 0 0,0-1 0 0 0,-1 1 0 0 0,0-1 0 0 0,0 0 1 0 0,-1-1-1 0 0,1 0 0 0 0,8-13 0 0 0,4-9-350 0 0,16-31 0 0 0,-15 25 613 0 0,-13 23-356 0 0,-1 0 0 0 0,0-1 0 0 0,0 1 0 0 0,-2-1 0 0 0,1 0-1 0 0,-2-1 1 0 0,0 1 0 0 0,0-1 0 0 0,-2 1 0 0 0,1-22 0 0 0,-2 33-174 0 0,0 0-1 0 0,0 0 1 0 0,0 1 0 0 0,-1-1-1 0 0,1 0 1 0 0,-1 0-1 0 0,1 1 1 0 0,-1-1 0 0 0,0 1-1 0 0,1-1 1 0 0,-1 0-1 0 0,0 1 1 0 0,0-1-1 0 0,0 1 1 0 0,0 0 0 0 0,0-1-1 0 0,-1 1 1 0 0,1 0-1 0 0,0 0 1 0 0,-1 0 0 0 0,1 0-1 0 0,-1 0 1 0 0,1 0-1 0 0,-1 0 1 0 0,1 0 0 0 0,-1 0-1 0 0,0 1 1 0 0,-2-2-1 0 0,3 2-23 0 0,-1 0-5 0 0,-1 0-1 0 0,1 0 1 0 0,0 0-1 0 0,-1 0 1 0 0,1 0-1 0 0,0 1 1 0 0,0-1-1 0 0,0 1 1 0 0,-1-1-1 0 0,1 1 1 0 0,0 0-1 0 0,0 0 1 0 0,0 0-1 0 0,0 0 1 0 0,0 0-1 0 0,0 1 1 0 0,0-1-1 0 0,0 0 0 0 0,1 1 1 0 0,-3 1-1 0 0,-2 4 81 0 0,-1-1 0 0 0,1 1 0 0 0,-9 13 0 0 0,1 2-23 0 0,1 0 0 0 0,1 1 0 0 0,0 1 0 0 0,2 0 0 0 0,1 0 0 0 0,1 1 0 0 0,1 0 0 0 0,1 0 0 0 0,1 0 0 0 0,-2 52 0 0 0,14-34 687 0 0,-2-23 10 0 0,-4-16-666 0 0,1 0-1 0 0,0 0 0 0 0,0-1 1 0 0,1 1-1 0 0,-1 0 1 0 0,1-1-1 0 0,0 1 0 0 0,0-1 1 0 0,0 0-1 0 0,0 0 1 0 0,1 0-1 0 0,-1-1 0 0 0,1 1 1 0 0,-1-1-1 0 0,1 0 1 0 0,0 1-1 0 0,0-2 0 0 0,0 1 1 0 0,7 2-1 0 0,-6-4-92 0 0,-1 0 1 0 0,1 0-1 0 0,0 0 0 0 0,-1 0 1 0 0,1-1-1 0 0,-1 0 0 0 0,1 0 1 0 0,-1 0-1 0 0,0-1 0 0 0,0 1 1 0 0,1-1-1 0 0,-1 0 0 0 0,0 0 1 0 0,0 0-1 0 0,0-1 0 0 0,-1 1 0 0 0,1-1 1 0 0,-1 0-1 0 0,4-4 0 0 0,7-7-198 0 0,-1-2 0 0 0,0 1 0 0 0,10-19 0 0 0,-10 16 542 0 0,7-11-256 0 0,-12 16-662 0 0,1 0 0 0 0,18-20 0 0 0,-26 33 872 0 0,-1 2-65 0 0,1 1 0 0 0,-1 0 0 0 0,1-1 0 0 0,-1 1 0 0 0,0 0 0 0 0,0 0 0 0 0,0 0 0 0 0,-1 4 0 0 0,1-5-136 0 0,-1 9 345 0 0,-1 0 0 0 0,0 0-1 0 0,0 0 1 0 0,-8 19 2048 0 0,11-32-2411 0 0,0 0 0 0 0,0 0 0 0 0,0 0 0 0 0,0 0 0 0 0,0 0 0 0 0,0-1 0 0 0,-1 1 0 0 0,1-2-1 0 0,0 2-3 0 0,31-137-13 0 0,-30 135 0 0 0,1-8 0 0 0,0 1 0 0 0,1 0 0 0 0,1 1 0 0 0,0-1 0 0 0,10-15 0 0 0,-11 20-64 0 0,-3 5-273 0 0,14 8-1088 0 0,-12-4 1408 0 0,-1 1 1 0 0,1-1-1 0 0,-1 0 1 0 0,0 1 0 0 0,0-1-1 0 0,-1 1 1 0 0,1-1-1 0 0,-1 1 1 0 0,0 0 0 0 0,1 4-1 0 0,6 44 45 0 0,-5-28-41 0 0,25 125 13 0 0,-24-118-930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2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 17503 0 0,'0'0'1588'0'0,"-1"-1"-1304"0"0,0 1-283 0 0,0 0 1 0 0,0-1-1 0 0,0 1 0 0 0,0 0 1 0 0,0 0-1 0 0,0 0 0 0 0,0-1 0 0 0,0 1 1 0 0,0 0-1 0 0,0 0 0 0 0,0 1 1 0 0,0-1-1 0 0,0 0 0 0 0,0 0 0 0 0,0 0 1 0 0,0 1-1 0 0,1-1 0 0 0,-1 0 1 0 0,0 1-1 0 0,0-1 0 0 0,0 1 0 0 0,0-1 1 0 0,0 1-1 0 0,-1 1 0 0 0,-6 6 108 0 0,0 1 1 0 0,0 0-1 0 0,1 0 0 0 0,0 1 0 0 0,1 0 1 0 0,-8 15-1 0 0,1-2 582 0 0,3-6-498 0 0,0 0-1 0 0,2 1 0 0 0,0 0 1 0 0,0 0-1 0 0,2 0 0 0 0,0 1 0 0 0,-5 38 1 0 0,11-53-92 0 0,0 1 1 0 0,0-1 0 0 0,1 0-1 0 0,0 0 1 0 0,0 0-1 0 0,0 0 1 0 0,0 0-1 0 0,0 0 1 0 0,1 0 0 0 0,4 7-1 0 0,-6-10-101 0 0,1 0 0 0 0,0-1 0 0 0,-1 1 0 0 0,1 0 0 0 0,0 0 0 0 0,0 0 0 0 0,-1-1 0 0 0,1 1 0 0 0,0 0 0 0 0,0-1 0 0 0,0 1 0 0 0,0-1 0 0 0,0 1 0 0 0,0-1 0 0 0,0 1 0 0 0,0-1 0 0 0,1 0 0 0 0,-1 1 0 0 0,0-1 0 0 0,0 0 0 0 0,0 0 0 0 0,0 0 0 0 0,0 0 0 0 0,0 0 0 0 0,0 0 0 0 0,1 0 0 0 0,-1-1 0 0 0,0 1 0 0 0,0 0 0 0 0,0 0 0 0 0,0-1 0 0 0,1 0 0 0 0,1 0 0 0 0,2-1 0 0 0,1 0 0 0 0,-1 0 0 0 0,1-1 0 0 0,-1 0 0 0 0,0 0 0 0 0,0 0 0 0 0,-1-1 0 0 0,1 1 0 0 0,-1-1 0 0 0,0 0 0 0 0,0-1 0 0 0,0 1 0 0 0,6-9 0 0 0,2-5 0 0 0,-1 0 0 0 0,12-27 0 0 0,6-17 0 0 0,-24 56 0 0 0,-2 10 0 0 0,-1 8 0 0 0,-2-12 0 0 0,2 32 0 0 0,1-3 0 0 0,-2 36 0 0 0,-1-64 0 0 0,-1 5-7 0 0,1 1 1 0 0,0-1 0 0 0,0 1-1 0 0,1-1 1 0 0,0 1 0 0 0,0-1-1 0 0,0 0 1 0 0,1 1 0 0 0,2 6-1 0 0,-3-12-330 0 0,6 2-812 0 0,-7-3 1108 0 0,1 1 0 0 0,-1-1 0 0 0,0 0 0 0 0,0 0 0 0 0,1 0 0 0 0,-1 0 1 0 0,0 0-1 0 0,1 1 0 0 0,-1-1 0 0 0,0 0 0 0 0,0 0 0 0 0,1 0 0 0 0,-1 0 0 0 0,0 0 0 0 0,1 0 0 0 0,-1 0 0 0 0,0 0 1 0 0,1 0-1 0 0,-1 0 0 0 0,0 0 0 0 0,1 0 0 0 0,-1 0 0 0 0,0 0 0 0 0,1 0 0 0 0,-1 0 0 0 0,0-1 0 0 0,0 1 1 0 0,1 0-1 0 0,-1 0 0 0 0,0 0 0 0 0,0 0 0 0 0,1-1 0 0 0,-1 1 0 0 0,0 0 0 0 0,0 0 0 0 0,1 0 0 0 0,-1-1 0 0 0,0 1 1 0 0,0 0-1 0 0,0 0 0 0 0,0-1 0 0 0,1 1 0 0 0,-1 0 0 0 0,0-1 0 0 0,0 0 0 0 0,10-11-807 0 0,-1 0 1 0 0,0-1-1 0 0,-1 0 0 0 0,-1-1 0 0 0,0 0 0 0 0,-1 0 1 0 0,6-19-1 0 0,-1-4-149 0 0,10-66 0 0 0,-18 89 1057 0 0,-2 10-7 0 0,0 1 1 0 0,0-1-1 0 0,0 0 1 0 0,0 1-1 0 0,-1-1 1 0 0,0 0 0 0 0,0 1-1 0 0,0-1 1 0 0,0 0-1 0 0,0 1 1 0 0,-1-1 0 0 0,0 0-1 0 0,-1-4 2914 0 0,1 8-2781 0 0,0 0 0 0 0,-1 1 0 0 0,1-1 1 0 0,0 0-1 0 0,0 1 0 0 0,0-1 0 0 0,0 1 0 0 0,0-1 1 0 0,0 1-1 0 0,0-1 0 0 0,0 1 0 0 0,0 0 0 0 0,1-1 0 0 0,-2 2 1 0 0,1-1-231 0 0,-2 3 263 0 0,-1 0 0 0 0,1 0 0 0 0,0 0 0 0 0,1 1 0 0 0,-1-1 0 0 0,1 1 0 0 0,0-1 0 0 0,0 1 0 0 0,0 0 0 0 0,1 0-1 0 0,0 0 1 0 0,0 0 0 0 0,-1 6 0 0 0,2-3-141 0 0,-1 0 0 0 0,1 0 0 0 0,0 0 0 0 0,1 0 0 0 0,0 0-1 0 0,0-1 1 0 0,5 15 0 0 0,-3-11 183 0 0,2 0 0 0 0,-1 0-1 0 0,1 0 1 0 0,1-1 0 0 0,11 17 0 0 0,-3-10-100 0 0,1-1 0 0 0,30 26 0 0 0,-40-37-161 0 0,-3 2 0 0 0,0 2 0 0 0,-2-8 0 0 0,0-1 0 0 0,0 1 0 0 0,0 0 0 0 0,0 0 0 0 0,0 0 0 0 0,0 0 0 0 0,0 0 0 0 0,0 0 0 0 0,0 0 0 0 0,-1 0 0 0 0,1 0 0 0 0,0 0 0 0 0,-1 0 0 0 0,1 0 0 0 0,0-1 0 0 0,-1 1 0 0 0,1 0 0 0 0,-1 0 0 0 0,1 0 0 0 0,-1-1 0 0 0,0 1 0 0 0,1 0 0 0 0,-1-1 0 0 0,0 1 0 0 0,0 0 0 0 0,1-1 0 0 0,-1 1 0 0 0,-1 0 0 0 0,-1 1 0 0 0,-10 8-52 0 0,0 0 1 0 0,-1-1-1 0 0,0 0 0 0 0,-25 11 1 0 0,-8-3-8301 0 0,37-15 1914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2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13823 0 0,'-6'25'214'0'0,"1"1"0"0"0,1 0-1 0 0,1-1 1 0 0,2 1 0 0 0,0 0 0 0 0,6 48-1 0 0,2-40-65 0 0,-5-24-354 0 0,0 0-1 0 0,0 0 1 0 0,0 15 0 0 0,-2-15-3322 0 0,2-1-1243 0 0</inkml:trace>
  <inkml:trace contextRef="#ctx0" brushRef="#br0" timeOffset="1">32 70 13823 0 0,'4'2'136'0'0,"0"0"0"0"0,-1-1 0 0 0,1 1 0 0 0,0-1 0 0 0,0 0 0 0 0,0 0 0 0 0,0-1 0 0 0,0 1 0 0 0,0-1 0 0 0,7 0 0 0 0,17 4 314 0 0,-24-4-249 0 0,1 1 0 0 0,0-1 1 0 0,0 0-1 0 0,0 0 1 0 0,0 0-1 0 0,8-2 0 0 0,24 0-4 0 0,-20 4 40 0 0,-11-2 62 0 0,0 0 0 0 0,0 1 1 0 0,0 0-1 0 0,-1 0 0 0 0,10 3 0 0 0,-1 3-308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11975 0 0,'-24'158'1362'0'0,"5"-18"20"0"0,3-17 1109 0 0,9-63-443 0 0,2-70-1883 0 0,3 4-155 0 0,0-1 0 0 0,1 1 0 0 0,-1-1-1 0 0,2 1 1 0 0,-1-1 0 0 0,1 0 0 0 0,0-7-1 0 0,5-49 1096 0 0,-4 56-848 0 0,2-13-37 0 0,0 1-1 0 0,12-38 1 0 0,-14 51-223 0 0,1 1 0 0 0,0 0-1 0 0,0 0 1 0 0,1 0 0 0 0,0 0 0 0 0,0 0 0 0 0,0 0 0 0 0,0 1-1 0 0,1-1 1 0 0,0 1 0 0 0,0 0 0 0 0,0 0 0 0 0,0 0 0 0 0,0 1-1 0 0,7-5 1 0 0,-7 7-34 0 0,-1 0-1 0 0,1 0 1 0 0,0 0-1 0 0,-1 0 1 0 0,1 0-1 0 0,0 1 1 0 0,-1-1-1 0 0,1 1 1 0 0,0 0-1 0 0,0 0 1 0 0,-1 1-1 0 0,1-1 1 0 0,0 1-1 0 0,0 0 1 0 0,-1 0-1 0 0,1 0 1 0 0,-1 0-1 0 0,1 1 1 0 0,-1-1-1 0 0,0 1 1 0 0,1 0-1 0 0,4 3 0 0 0,-5-3-11 0 0,0 1 0 0 0,0-1 0 0 0,0 0 0 0 0,-1 1 0 0 0,1 0 0 0 0,-1-1 0 0 0,0 1 0 0 0,1 0 0 0 0,-1 0-1 0 0,-1 0 1 0 0,1 1 0 0 0,0-1 0 0 0,-1 0 0 0 0,1 1 0 0 0,-1-1 0 0 0,0 1 0 0 0,0-1 0 0 0,-1 1 0 0 0,1 0-1 0 0,-1-1 1 0 0,1 1 0 0 0,-2 7 0 0 0,-1 2 452 0 0,-1-1-1 0 0,0 1 0 0 0,-9 23 0 0 0,9-31-529 0 0,1 1 0 0 0,-1-1 0 0 0,0 0-1 0 0,0 1 1 0 0,-1-1 0 0 0,1-1 0 0 0,-1 1-1 0 0,0-1 1 0 0,0 1 0 0 0,-9 5 0 0 0,12-8-440 0 0,-3 0 397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4 163 11975 0 0,'-1'3'127'0'0,"0"0"-1"0"0,0 0 0 0 0,1 0 1 0 0,0 1-1 0 0,-1-1 0 0 0,1 0 1 0 0,0 1-1 0 0,1-1 0 0 0,-1 0 1 0 0,0 0-1 0 0,1 1 0 0 0,0-1 1 0 0,0 0-1 0 0,0 0 1 0 0,0 0-1 0 0,2 4 0 0 0,-2-6-25 0 0,0 1 0 0 0,0-1 0 0 0,0 0 0 0 0,0 1 0 0 0,0-1-1 0 0,1 0 1 0 0,-1 0 0 0 0,0 0 0 0 0,1 0 0 0 0,-1 0 0 0 0,0 0 0 0 0,1 0 0 0 0,-1 0-1 0 0,1-1 1 0 0,0 1 0 0 0,-1 0 0 0 0,1-1 0 0 0,0 1 0 0 0,-1-1 0 0 0,1 0 0 0 0,0 0-1 0 0,-1 0 1 0 0,1 1 0 0 0,0-1 0 0 0,-1-1 0 0 0,1 1 0 0 0,0 0 0 0 0,0 0 0 0 0,-1-1-1 0 0,1 1 1 0 0,2-2 0 0 0,2 0 6 0 0,0-1 1 0 0,-1 0-1 0 0,1 0 0 0 0,-1 0 0 0 0,0-1 1 0 0,0 0-1 0 0,0 0 0 0 0,0 0 0 0 0,-1 0 1 0 0,1-1-1 0 0,-1 0 0 0 0,-1 0 0 0 0,1 0 1 0 0,0 0-1 0 0,-1 0 0 0 0,0-1 0 0 0,-1 0 0 0 0,4-7 1 0 0,-3 3-21 0 0,0 0 1 0 0,0 0 0 0 0,-1 0 0 0 0,0 0-1 0 0,-1 0 1 0 0,0 0 0 0 0,-1 0 0 0 0,0 0-1 0 0,0-1 1 0 0,-4-14 0 0 0,4 24-23 0 0,0 0-1 0 0,-1 0 1 0 0,1 0 0 0 0,-1 0 0 0 0,1 0 0 0 0,-1 0-1 0 0,0 0 1 0 0,1 0 0 0 0,-1 0 0 0 0,0 0-1 0 0,0 0 1 0 0,1 0 0 0 0,-1 1 0 0 0,0-1 0 0 0,0 0-1 0 0,-2 0 1 0 0,3 0-66 0 0,-1 1 1 0 0,1-1-1 0 0,-1 1 0 0 0,1-1 1 0 0,-1 1-1 0 0,0-1 0 0 0,1 1 0 0 0,-1 0 1 0 0,0 0-1 0 0,1-1 0 0 0,-1 1 1 0 0,0 0-1 0 0,0 0 0 0 0,1 0 0 0 0,-1-1 1 0 0,0 1-1 0 0,0 0 0 0 0,1 0 1 0 0,-1 0-1 0 0,0 0 0 0 0,0 1 0 0 0,1-1 1 0 0,-1 0-1 0 0,0 0 0 0 0,0 0 1 0 0,1 1-1 0 0,-1-1 0 0 0,0 0 0 0 0,1 0 1 0 0,-2 1-1 0 0,1 0-25 0 0,-10 3-242 0 0,1 1 0 0 0,0-1 0 0 0,1 2 0 0 0,-1-1-1 0 0,1 1 1 0 0,-15 13 0 0 0,-5 9-5168 0 0,21-19-627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50 11975 0 0,'0'0'547'0'0,"0"2"-11"0"0,-1 11-284 0 0,0 0 0 0 0,-1 0 0 0 0,-6 20 0 0 0,4-21 484 0 0,1 0 0 0 0,1 1 1 0 0,0 0-1 0 0,0 22 0 0 0,3-20-317 0 0,1 1 0 0 0,1 0 0 0 0,8 27 0 0 0,-11-41-419 0 0,2 3 0 0 0,14 4 0 0 0,-13-9 74 0 0,0 1-1 0 0,-1-1 0 0 0,1 1 1 0 0,0-1-1 0 0,0 0 1 0 0,0 0-1 0 0,0 0 1 0 0,0-1-1 0 0,-1 1 0 0 0,1-1 1 0 0,0 1-1 0 0,0-1 1 0 0,-1 0-1 0 0,1 0 0 0 0,0 0 1 0 0,-1-1-1 0 0,1 1 1 0 0,-1 0-1 0 0,5-4 1 0 0,2-1 70 0 0,-1-1 1 0 0,0 0 0 0 0,14-16 0 0 0,-5 2-145 0 0,-1-1 0 0 0,0 0 0 0 0,-2-1 0 0 0,11-26 0 0 0,25-68-1826 0 0,-46 113 1671 0 0,-2 11 130 0 0,-2 11 39 0 0,-6 38 678 0 0,-24 103 0 0 0,27-118-148 0 0,2-39-881 0 0,4 7-676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99 13823 0 0,'-64'139'3456'0'0,"64"-139"-3403"0"0,0 0 0 0 0,0 0 0 0 0,0 0 0 0 0,0-1 1 0 0,0 1-1 0 0,0 0 0 0 0,0 0 0 0 0,0 0 0 0 0,0 0 0 0 0,0 0 0 0 0,0 0 0 0 0,-1 0 0 0 0,1 0 0 0 0,0 0 0 0 0,0 0 0 0 0,0 0 0 0 0,0 0 0 0 0,0 0 0 0 0,0 0 0 0 0,0 0 1 0 0,0 0-1 0 0,0 0 0 0 0,-1 0 0 0 0,1 0 0 0 0,0 0 0 0 0,0 0 0 0 0,0 0 0 0 0,0 0 0 0 0,0 0 0 0 0,0 0 0 0 0,0 0 0 0 0,0 0 0 0 0,0 0 0 0 0,-1 0 0 0 0,1 0 0 0 0,0 0 0 0 0,0 0 1 0 0,1-22 261 0 0,7-32-503 0 0,-3 36 188 0 0,2 0 0 0 0,0 1 0 0 0,0-1 0 0 0,2 1 0 0 0,0 1 0 0 0,1 0 0 0 0,13-15 0 0 0,-12 22 0 0 0,-7 10 0 0 0,-4 0 0 0 0,8 3 0 0 0,-4 1 0 0 0,-1 0 0 0 0,1 0 0 0 0,-1 0 0 0 0,1 0 0 0 0,-2 1 0 0 0,1 0 0 0 0,0-1 0 0 0,-1 1 0 0 0,0 0 0 0 0,-1 0 0 0 0,1 0 0 0 0,0 11 0 0 0,-1 4 0 0 0,-1 1 0 0 0,-4 32 0 0 0,2-25 0 0 0,1 46 0 0 0,1-69-5 0 0,0-3-2 0 0,0 0-1 0 0,0 0 1 0 0,0-1 0 0 0,1 1-1 0 0,-1 0 1 0 0,1-1 0 0 0,1 5-1 0 0,-1-6-329 0 0,10 4-5672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195 252 15663 0 0,'-3'0'719'0'0,"-2"1"-611"0"0,-1 0-1 0 0,1 1 1 0 0,0-1 0 0 0,0 1-1 0 0,0 0 1 0 0,0 1-1 0 0,0-1 1 0 0,1 1 0 0 0,-1 0-1 0 0,1 0 1 0 0,-1 0 0 0 0,1 1-1 0 0,0-1 1 0 0,0 1 0 0 0,1 0-1 0 0,-7 9 1 0 0,-2 5 318 0 0,0 2 0 0 0,-16 35-1 0 0,20-38-491 0 0,-23 55 41 0 0,27-62 343 0 0,1-1 0 0 0,0 1 0 0 0,1-1 0 0 0,0 1 0 0 0,0 16 0 0 0,3-22-169 0 0,3 6-133 0 0,3-2 56 0 0,-5-6 299 0 0,1-3 117 0 0,2 0-420 0 0,0-1 0 0 0,1 1 0 0 0,-1-1 0 0 0,0-1-1 0 0,-1 1 1 0 0,1-1 0 0 0,0 0 0 0 0,-1 0 0 0 0,1 0 0 0 0,-1-1 0 0 0,0 1 0 0 0,0-1 0 0 0,0 0 0 0 0,-1 0 0 0 0,0 0 0 0 0,1-1-1 0 0,2-6 1 0 0,7-11-140 0 0,-2 0-1 0 0,14-37 0 0 0,-19 43 122 0 0,30-99-1524 0 0,-18 52 1038 0 0,-8 22 432 0 0,-1 1 0 0 0,3-49 0 0 0,-6 41 4 0 0,-6 48 1 0 0,0 0 0 0 0,0 0 0 0 0,0 0 0 0 0,0 0 0 0 0,1 0 0 0 0,-1-1 0 0 0,0 1 0 0 0,0 0 0 0 0,0 0 0 0 0,0 0 0 0 0,0 0 0 0 0,0-1 0 0 0,0 1 0 0 0,0 0 0 0 0,0 0 0 0 0,0 0 0 0 0,0-1 0 0 0,0 1 0 0 0,0 0 0 0 0,0 0 0 0 0,0 0 0 0 0,0 0 0 0 0,0-1 0 0 0,0 1 0 0 0,0 0 0 0 0,0 0 0 0 0,0 0 0 0 0,0-1 0 0 0,0 1 0 0 0,0 0 0 0 0,0 0 0 0 0,0 0 0 0 0,-1 0 0 0 0,1 0 0 0 0,0-1 0 0 0,0 1 0 0 0,0 0 0 0 0,0 0 0 0 0,0 0 0 0 0,0 0 0 0 0,-1 0 0 0 0,1 0 0 0 0,0-1 0 0 0,0 1 0 0 0,0 0 0 0 0,0 0 0 0 0,-1 0 0 0 0,1 0 0 0 0,0 0 0 0 0,0 0 0 0 0,0 0 0 0 0,0 0 0 0 0,-1 0 0 0 0,1 0 0 0 0,0 0 0 0 0,0 0 0 0 0,0 0 0 0 0,-1 0 0 0 0,1 0 0 0 0,0 0 0 0 0,0 0 0 0 0,-1 0 0 0 0,-6 6 0 0 0,7-6 0 0 0,-4 4 0 0 0,1 0 0 0 0,0 0 0 0 0,0 0 0 0 0,0 1 0 0 0,0 0 0 0 0,1-1 0 0 0,0 1 0 0 0,0 0 0 0 0,0 0 0 0 0,-2 10 0 0 0,-1 7 0 0 0,-1 29 0 0 0,3-26 0 0 0,-18 231 0 0 0,26-191 164 0 0,-3-47-1040 0 0,-1-1 0 0 0,0 18 0 0 0,11-22-5174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13823 0 0,'0'0'1247'0'0,"-1"1"-950"0"0,-13 9 393 0 0,10-6-442 0 0,-1-1-1 0 0,1 1 1 0 0,-1 0 0 0 0,1 0 0 0 0,0 0-1 0 0,-3 5 1 0 0,-6 11 264 0 0,1 1 0 0 0,1 1 0 0 0,1 0 0 0 0,1 0 0 0 0,-13 47 0 0 0,20-61-461 0 0,0-1 158 0 0,0 1 0 0 0,1-1 0 0 0,0 1 0 0 0,-1 9 0 0 0,2-15-138 0 0,0 0 0 0 0,0 0 1 0 0,1 0-1 0 0,-1 1 0 0 0,0-1 0 0 0,1 0 1 0 0,0 0-1 0 0,-1 0 0 0 0,1-1 0 0 0,0 1 1 0 0,0 0-1 0 0,0 0 0 0 0,0 0 0 0 0,0 0 1 0 0,1-1-1 0 0,-1 1 0 0 0,0-1 0 0 0,1 1 1 0 0,-1-1-1 0 0,3 2 0 0 0,-3-3-135 0 0,0 1 0 0 0,0-1-1 0 0,0 0 1 0 0,0 1 0 0 0,1-1 0 0 0,-1 0-1 0 0,0 0 1 0 0,0 0 0 0 0,0 0 0 0 0,0 0-1 0 0,0 0 1 0 0,0 0 0 0 0,0 0 0 0 0,1-1-1 0 0,-1 1 1 0 0,0 0 0 0 0,0-1 0 0 0,0 1 0 0 0,0-1-1 0 0,0 1 1 0 0,0-1 0 0 0,1 0 0 0 0,19-14-394 0 0,-20 15 465 0 0,26-24-7 0 0,-1-2 0 0 0,32-38 0 0 0,-42 49 0 0 0,-13 14 0 0 0,5-3 0 0 0,-2 6-72 0 0,-5-2-298 0 0,2 1-573 0 0,0-1 488 0 0,0 0 0 0 0,0 0 0 0 0,0 0 0 0 0,0-1 1 0 0,-1 1-1 0 0,1-1 0 0 0,3 0 0 0 0,-6 1 400 0 0,1 0 1 0 0,-1 0-1 0 0,0 0 0 0 0,0-1 0 0 0,1 1 1 0 0,-1 0-1 0 0,0 0 0 0 0,0 0 0 0 0,1 0 1 0 0,-1 0-1 0 0,0 0 0 0 0,0 0 0 0 0,1 0 1 0 0,-1 0-1 0 0,0 0 0 0 0,0 0 0 0 0,1 0 1 0 0,-1 0-1 0 0,0 1 0 0 0,0-1 0 0 0,0 0 1 0 0,1 0-1 0 0,-1 0 0 0 0,0 0 0 0 0,0 0 0 0 0,0 0 1 0 0,1 1-1 0 0,-1-1 0 0 0,0 0 0 0 0,0 0 1 0 0,0 0-1 0 0,0 0 0 0 0,1 1 0 0 0,-1-1 1 0 0,0 0-1 0 0,0 0 0 0 0,0 0 0 0 0,0 1 1 0 0,0-1-1 0 0,0 0 0 0 0,0 0 0 0 0,0 1 1 0 0,1-1-1 0 0,-1 0 0 0 0,0 0 0 0 0,0 1 0 0 0,0-1 1 0 0,0 0-1 0 0,1 15-2487 0 0,-2-13 1313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2 160 4607 0 0,'0'0'208'0'0,"0"2"-9"0"0,3 42 843 0 0,-7-16 2885 0 0,3-26-3040 0 0,2 0-583 0 0,0 8 4756 0 0,0-31-4661 0 0,2 1-1 0 0,0 0 1 0 0,1 0 0 0 0,1 0-1 0 0,0 0 1 0 0,2 1 0 0 0,16-33-1 0 0,-19 43 110 0 0,1 0 0 0 0,0 0 0 0 0,8-9 0 0 0,-8 12-420 0 0,-3 5 771 0 0,-2 1-840 0 0,0-1 0 0 0,0 1 0 0 0,0 0 0 0 0,0 0 1 0 0,0 0-1 0 0,0-1 0 0 0,1 1 0 0 0,-1 0 0 0 0,0 0 0 0 0,0 0 0 0 0,0 0 1 0 0,0-1-1 0 0,0 1 0 0 0,1 0 0 0 0,-1 0 0 0 0,0 0 0 0 0,0 0 0 0 0,0 0 1 0 0,0 0-1 0 0,1 0 0 0 0,-1 0 0 0 0,0-1 0 0 0,0 1 0 0 0,0 0 1 0 0,1 0-1 0 0,-1 0 0 0 0,0 0 0 0 0,0 0 0 0 0,0 0 0 0 0,1 0 0 0 0,-1 0 1 0 0,0 0-1 0 0,0 0 0 0 0,0 0 0 0 0,1 0 0 0 0,-1 0 0 0 0,0 1 0 0 0,0-1 1 0 0,0 0-1 0 0,1 0 0 0 0,-1 0 0 0 0,0 0 0 0 0,0 0 0 0 0,0 0 0 0 0,1 0 1 0 0,-1 0-1 0 0,0 1 0 0 0,0-1 0 0 0,0 0 0 0 0,0 0 0 0 0,0 0 1 0 0,0 0-1 0 0,1 1 0 0 0,-1-1 0 0 0,0 0 0 0 0,0 0 0 0 0,9 8 7 0 0,-5 0-26 0 0,-1 0 0 0 0,0 0 0 0 0,0 0 0 0 0,-1 1 0 0 0,0-1 0 0 0,-1 1 0 0 0,0-1 0 0 0,0 1 0 0 0,-1-1 0 0 0,0 1 0 0 0,-1 13 0 0 0,0-21 0 0 0,1 0 0 0 0,0 0 0 0 0,-1 0 0 0 0,1 0 0 0 0,0 0 0 0 0,0 0 0 0 0,0-1 0 0 0,0 1 0 0 0,0 0 0 0 0,0 0 0 0 0,0 0 0 0 0,1 0 0 0 0,-1 0 0 0 0,0 0 0 0 0,0 0 0 0 0,1 0 0 0 0,-1 0 0 0 0,0 0 0 0 0,1 0 0 0 0,-1-1 0 0 0,1 2 0 0 0,1 1 0 0 0,7 12 0 0 0,-3-12 0 0 0,-4-2 0 0 0,0 0 0 0 0,-1 0 0 0 0,0-1 0 0 0,0 1 0 0 0,0 0 0 0 0,0 0 0 0 0,1-1 0 0 0,-1 1 0 0 0,0 0 0 0 0,1-1 0 0 0,-1 0 0 0 0,1 1 0 0 0,-1-1 0 0 0,0 0 0 0 0,1 1 0 0 0,-1-1 0 0 0,1 0 0 0 0,-1 0 0 0 0,1 0 0 0 0,-1-1 0 0 0,3 1 0 0 0,0-1 0 0 0,-2 1 0 0 0,-1 0 0 0 0,1 0 0 0 0,-1 0 0 0 0,1-1 0 0 0,-1 1 0 0 0,0 0 0 0 0,1-1 0 0 0,-1 1 0 0 0,1-1 0 0 0,-1 1 0 0 0,0-1 0 0 0,0 0 0 0 0,1 0 0 0 0,-1 1 0 0 0,0-1 0 0 0,0 0 0 0 0,0 0 0 0 0,0 0 0 0 0,0 0 0 0 0,0 0 0 0 0,2-3 0 0 0,0 0 0 0 0,40-41 0 0 0,-32 33 0 0 0,-7 10 0 0 0,-1 2 0 0 0,7 1 0 0 0,-6 0 0 0 0,18 16 0 0 0,-17-12 0 0 0,0 0 0 0 0,-1 1 0 0 0,0-1 0 0 0,0 1 0 0 0,0 0 0 0 0,-1 0 0 0 0,0 0 0 0 0,0 0 0 0 0,0 0 0 0 0,-1 1 0 0 0,3 10 0 0 0,1 11 0 0 0,3 40 0 0 0,-6-49 0 0 0,3 36 80 0 0,-1 74 0 0 0,-5-107-364 0 0,-2 0 0 0 0,0 0 0 0 0,-2-1 1 0 0,0 1-1 0 0,-2-1 0 0 0,-10 29 0 0 0,13-45 273 0 0,0 0 0 0 0,0-1 0 0 0,0 0 0 0 0,-1 1 0 0 0,0-1 0 0 0,1 0 0 0 0,-1-1 0 0 0,-1 1 0 0 0,1-1 0 0 0,0 0 0 0 0,-1 0 0 0 0,0 0 0 0 0,0-1 0 0 0,-6 3 0 0 0,8-3-58 0 0,1-1 0 0 0,-1 0 1 0 0,0 0-1 0 0,1 0 0 0 0,-1-1 0 0 0,0 1 0 0 0,0-1 0 0 0,0 1 1 0 0,0-1-1 0 0,0 0 0 0 0,0 0 0 0 0,1 0 0 0 0,-1 0 0 0 0,0-1 0 0 0,0 1 1 0 0,-4-2-1 0 0,1 0-201 0 0,-20-8-317 0 0,17 6 566 0 0,-11-7 21 0 0,17 6 0 0 0,2 2 0 0 0,-1 1 11 0 0,1 0 0 0 0,0 1-1 0 0,0-1 1 0 0,0 0 0 0 0,0 0-1 0 0,0 0 1 0 0,0 1 0 0 0,0-1-1 0 0,1 0 1 0 0,-1 0 0 0 0,1 0 0 0 0,-1 0-1 0 0,1-1 1 0 0,0 1 0 0 0,0 0-1 0 0,0 0 1 0 0,0 0 0 0 0,0 0-1 0 0,0-3 1 0 0,1-2 177 0 0,1-14 193 0 0,1 1 1 0 0,1-1-1 0 0,0 1 1 0 0,2 0-1 0 0,0 0 1 0 0,1 0-1 0 0,2 1 1 0 0,12-23-1 0 0,-3 12-340 0 0,1 0 0 0 0,1 1 0 0 0,2 1 0 0 0,26-26 0 0 0,28-40-917 0 0,-55 69-1809 0 0,-10 10-1288 0 0,7-7-2909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13823 0 0,'0'0'630'0'0,"1"1"-13"0"0,21 6-290 0 0,0-1 0 0 0,1-1 0 0 0,0-1 0 0 0,-1-1 0 0 0,1-1 0 0 0,36-1 0 0 0,-51-1-318 0 0,1-1 0 0 0,-1-1-1 0 0,1 0 1 0 0,-1 0 0 0 0,0 0-1 0 0,0-1 1 0 0,0 0 0 0 0,8-5-1 0 0,11-11-5910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13823 0 0,'11'-2'1247'0'0,"42"-3"-556"0"0,0-2-1 0 0,74-21 1 0 0,-90 13-1308 0 0,-14 1-4068 0 0,-22 14 4380 0 0,13-7-4663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0,'4'8'1083'0'0,"16"36"-833"0"0,-11-24 690 0 0,0 0 1 0 0,20 29-1 0 0,28 28 707 0 0,94 98 0 0 0,-96-111-1647 0 0,-41-49-39 0 0,3 4-532 0 0,-3-11-6304 0 0</inkml:trace>
  <inkml:trace contextRef="#ctx0" brushRef="#br0" timeOffset="1">234 9 13823 0 0,'-5'7'76'0'0,"-1"1"-1"0"0,1 0 0 0 0,1 0 0 0 0,0 0 1 0 0,0 0-1 0 0,0 1 0 0 0,-2 11 0 0 0,-11 65 574 0 0,3-12-404 0 0,-55 231 1811 0 0,65-275-2538 0 0,4-18-3810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2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0,'7'3'232'0'0,"0"0"0"0"0,1-1-1 0 0,-1 0 1 0 0,1 0 0 0 0,-1 0-1 0 0,1-1 1 0 0,13 0-1 0 0,28 6 1372 0 0,25 7-344 0 0,-64-11-1748 0 0,0 1-1463 0 0,-3-5-2610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0,'0'0'1418'0'0,"9"17"-1140"0"0,21 17 1069 0 0,-21-25-1168 0 0,0 0 0 0 0,-1 0 1 0 0,11 17-1 0 0,-18-26-179 0 0,-1 0 0 0 0,1 1 0 0 0,-1-1 0 0 0,0 0 0 0 0,1 1 0 0 0,-1-1 0 0 0,0 1 0 0 0,1-1 0 0 0,-1 1 0 0 0,0-1 0 0 0,0 1 0 0 0,1-1 0 0 0,-1 1 0 0 0,0-1 0 0 0,0 1 0 0 0,0-1 0 0 0,0 1 0 0 0,0-1 0 0 0,1 1 0 0 0,-1-1 0 0 0,0 1 0 0 0,0 0 0 0 0,-1-1 0 0 0,1 1 0 0 0,0-1 0 0 0,0 2 0 0 0,-1-1 0 0 0,0 8 0 0 0,0-6 0 0 0,-1 0 0 0 0,1-1 0 0 0,-1 1 0 0 0,0 0 0 0 0,0 0 0 0 0,0-1 0 0 0,-4 4 0 0 0,4-4 0 0 0,1-1 0 0 0,-1 1 0 0 0,1 0 0 0 0,-1-1 0 0 0,1 1 0 0 0,0 0 0 0 0,0 0 0 0 0,0 0 0 0 0,0-1 0 0 0,0 1 0 0 0,-1 5 0 0 0,2-7 0 0 0,-1 2 0 0 0,1 0 0 0 0,0 0 0 0 0,0 0 0 0 0,0 1 0 0 0,0-1 0 0 0,0 0 0 0 0,0 0 0 0 0,0 0 0 0 0,1 0 0 0 0,-1 0 0 0 0,1 0 0 0 0,-1 0 0 0 0,1 0 0 0 0,0 0 0 0 0,2 3 0 0 0,-1 1 0 0 0,-2-4 0 0 0,1 0 0 0 0,0 0 0 0 0,0-1 0 0 0,0 1 0 0 0,0 0 0 0 0,0-1 0 0 0,0 1 0 0 0,0-1 0 0 0,1 1 0 0 0,-1-1 0 0 0,0 1 0 0 0,4 1 0 0 0,-4-2 0 0 0,1 1 0 0 0,0 0 0 0 0,0 1 0 0 0,0-1 0 0 0,0 0 0 0 0,0-1 0 0 0,1 1 0 0 0,-1 0 0 0 0,1-1 0 0 0,-1 1 0 0 0,1-1 0 0 0,0 0 0 0 0,0 0 0 0 0,-1 0 0 0 0,1 0 0 0 0,0 0 0 0 0,0-1 0 0 0,0 1 0 0 0,0-1 0 0 0,0 0 0 0 0,0 0 0 0 0,0 0 0 0 0,0 0 0 0 0,4-1 0 0 0,-3 0-157 0 0,1 0 0 0 0,-1 0 1 0 0,0 0-1 0 0,1 0 0 0 0,-1-1 0 0 0,0 0 0 0 0,0 0 0 0 0,5-3 1 0 0,-6 3-604 0 0,-1 0 1 0 0,1 0 0 0 0,-1 0 0 0 0,0 0 0 0 0,0 0-1 0 0,0-1 1 0 0,3-4 0 0 0,2-7-4404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13823 0 0,'-1'3'839'0'0,"7"4"-91"0"0,15 17 536 0 0,29 25 837 0 0,-39-38-1918 0 0,0 0 0 0 0,14 18-1 0 0,-23-27-202 0 0,-1 1 0 0 0,1 0 0 0 0,-1-1 0 0 0,1 1 0 0 0,-1 0 0 0 0,0 0 0 0 0,0 0 0 0 0,-1 0 0 0 0,1 0 0 0 0,-1 0 0 0 0,1 0 0 0 0,-1 0 0 0 0,0 0 0 0 0,0 0 0 0 0,0 0 0 0 0,0 0 0 0 0,-1 0 0 0 0,1 0 0 0 0,-1 0 0 0 0,0 0 0 0 0,0-1 0 0 0,0 1 0 0 0,0 0 0 0 0,0 0 0 0 0,-1 0 0 0 0,1-1 0 0 0,-1 1 0 0 0,0-1 0 0 0,-2 3 0 0 0,4-4 0 0 0,-11 13 0 0 0,0-1 0 0 0,0 0 0 0 0,-1-1 0 0 0,-18 14 0 0 0,-7 8 0 0 0,23-21 0 0 0,9-5 0 0 0,5-7 0 0 0,-1-1 0 0 0,1 1 0 0 0,0-1 0 0 0,0 1 0 0 0,-1-1 0 0 0,1 0 0 0 0,0 1 0 0 0,0-1 0 0 0,0 1 0 0 0,0-1 0 0 0,0 1 0 0 0,0-1 0 0 0,0 1 0 0 0,0-1 0 0 0,0 1 0 0 0,0-1 0 0 0,0 1 0 0 0,0-1 0 0 0,0 1 0 0 0,0-1 0 0 0,0 1 0 0 0,1-1 0 0 0,-1 1 0 0 0,0-1 0 0 0,0 1 0 0 0,0-1 0 0 0,1 1 0 0 0,-1-1 0 0 0,0 0 0 0 0,1 1 0 0 0,-1-1 0 0 0,0 0 0 0 0,1 1 0 0 0,-1-1 0 0 0,1 0 0 0 0,-1 1 0 0 0,0-1 0 0 0,2 1 0 0 0,-2-1 0 0 0,10 8 117 0 0,0-1 0 0 0,0 0-1 0 0,0 0 1 0 0,1-1 0 0 0,-1 0-1 0 0,2-1 1 0 0,-1 0 0 0 0,0-1 0 0 0,1 0-1 0 0,0-1 1 0 0,0-1 0 0 0,0 1-1 0 0,0-2 1 0 0,1 0 0 0 0,-1 0-1 0 0,14-2 1 0 0,-6-8-1793 0 0,-9 0-3556 0 0,-3-1-1012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11975 0 0,'0'0'547'0'0,"0"25"202"0"0,-3 14-347 0 0,2-24-239 0 0,0 1-1 0 0,-1-1 1 0 0,0 0-1 0 0,-1 0 1 0 0,-9 25 0 0 0,8-29-3697 0 0,2-1-1238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0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13823 0 0,'156'-7'2944'0'0,"-116"0"-2323"0"0,-28 4-625 0 0,1 1-1 0 0,18 0 1 0 0,-9-2-424 0 0,-10-1-3918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11975 0 0,'0'0'1083'0'0,"-1"3"-818"0"0,-6 18 22 0 0,1 0-1 0 0,1 1 0 0 0,1 0 0 0 0,1 0 1 0 0,0 0-1 0 0,2 30 0 0 0,12 139 645 0 0,-10-185-718 0 0,-1-3-131 0 0,0 0 0 0 0,1 0 1 0 0,0 0-1 0 0,-1 0 0 0 0,1 0 0 0 0,0-1 0 0 0,0 1 1 0 0,1 0-1 0 0,-1-1 0 0 0,4 5 0 0 0,-5-6-82 0 0,1 0 0 0 0,-1 0 0 0 0,1-1 0 0 0,0 1 0 0 0,-1 0-1 0 0,1-1 1 0 0,0 1 0 0 0,0 0 0 0 0,-1-1 0 0 0,1 1 0 0 0,0-1 0 0 0,0 1-1 0 0,0-1 1 0 0,0 0 0 0 0,-1 1 0 0 0,1-1 0 0 0,0 0 0 0 0,0 0 0 0 0,0 1-1 0 0,0-1 1 0 0,0 0 0 0 0,0 0 0 0 0,0 0 0 0 0,0 0 0 0 0,0 0 0 0 0,0-1-1 0 0,0 1 1 0 0,0 0 0 0 0,1-1 0 0 0,20-8-397 0 0,-18 6 138 0 0,0 0-1 0 0,0 0 1 0 0,0-1 0 0 0,0 1-1 0 0,5-8 1 0 0,6-10-3624 0 0,-2-3-1085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11975 0 0,'-53'355'2744'0'0,"45"-305"-1378"0"0,3-1-1 0 0,2 77 0 0 0,7-100-773 0 0,-1-31-589 0 0,-1 0 0 0 0,1-1-1 0 0,-1 1 1 0 0,-1-1 0 0 0,3-10-1 0 0,30-174-2 0 0,-27 157 0 0 0,-3 15 0 0 0,0 1 0 0 0,1 0 0 0 0,1-1 0 0 0,0 2 0 0 0,11-21 0 0 0,-9 26 0 0 0,-5 10 0 0 0,-2 1 0 0 0,-1 0 0 0 0,1 0 0 0 0,-1 0 0 0 0,1 0 0 0 0,-1 0 0 0 0,1 0 0 0 0,-1 0 0 0 0,1 0 0 0 0,-1 0 0 0 0,1 0 0 0 0,-1 0 0 0 0,1 0 0 0 0,-1 1 0 0 0,1-1 0 0 0,-1 0 0 0 0,1 0 0 0 0,-1 0 0 0 0,0 1 0 0 0,1-1 0 0 0,-1 0 0 0 0,1 0 0 0 0,-1 1 0 0 0,0-1 0 0 0,1 0 0 0 0,-1 1 0 0 0,0-1 0 0 0,1 1 0 0 0,-1-1 0 0 0,0 0 0 0 0,0 1 0 0 0,1-1 0 0 0,-1 1 0 0 0,0-1 0 0 0,0 1 0 0 0,1 0 0 0 0,-1-1 0 0 0,8 13 111 0 0,0 0 0 0 0,-1 0 0 0 0,0 1-1 0 0,-1 0 1 0 0,-1 1 0 0 0,0-1 0 0 0,-1 1-1 0 0,0 0 1 0 0,-1 0 0 0 0,-1 0 0 0 0,0 0-1 0 0,-1 18 1 0 0,-1-8 92 0 0,2 0 0 0 0,7 37-1 0 0,1-22-2404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34 391 17503 0 0,'0'0'803'0'0,"23"-11"298"0"0,-13 5-1062 0 0,0 0 0 0 0,0-1 0 0 0,-1 0 0 0 0,1-1 0 0 0,-2 0 0 0 0,1 0-1 0 0,-1-1 1 0 0,-1 0 0 0 0,9-13 0 0 0,-7 9 200 0 0,-1 0 1 0 0,-1-1-1 0 0,0 0 0 0 0,-1 0 1 0 0,0-1-1 0 0,5-23 0 0 0,-9 29-264 0 0,-1 1 0 0 0,-1-1 0 0 0,1 0 0 0 0,-2 1 0 0 0,1-1 0 0 0,-1 1 0 0 0,0-1 0 0 0,-1 1-1 0 0,0-1 1 0 0,0 1 0 0 0,-1 0 0 0 0,0 0 0 0 0,0 0 0 0 0,-1 0 0 0 0,-5-8 0 0 0,7 14-50 0 0,1 0 0 0 0,-1 0 0 0 0,1 0 1 0 0,-1 1-1 0 0,0-1 0 0 0,1 0 0 0 0,-1 1 0 0 0,0-1 1 0 0,0 1-1 0 0,0-1 0 0 0,0 1 0 0 0,-1 0 0 0 0,1 0 1 0 0,0 0-1 0 0,0 0 0 0 0,-1 1 0 0 0,1-1 0 0 0,0 1 1 0 0,-5-1-1 0 0,4 1 57 0 0,0 0 0 0 0,-1 1 0 0 0,1-1 0 0 0,0 1 0 0 0,-1 0 0 0 0,1 0 0 0 0,0 0 0 0 0,0 0 0 0 0,0 1 0 0 0,0-1 0 0 0,0 1 0 0 0,-5 3 0 0 0,1 1 32 0 0,0 0 0 0 0,0 1 0 0 0,0 0-1 0 0,1 0 1 0 0,0 0 0 0 0,0 1 0 0 0,1-1 0 0 0,0 2 0 0 0,-4 8 0 0 0,3-2 68 0 0,1 1-1 0 0,1-1 0 0 0,1 1 1 0 0,0 0-1 0 0,1 0 1 0 0,0 0-1 0 0,2 0 0 0 0,0 0 1 0 0,0 0-1 0 0,2 0 1 0 0,0 0-1 0 0,1 0 1 0 0,0-1-1 0 0,1 1 0 0 0,1-1 1 0 0,9 21-1 0 0,-11-30-26 0 0,0-2 0 0 0,0 1 0 0 0,0 0 0 0 0,0-1 1 0 0,1 1-1 0 0,-1-1 0 0 0,1 0 0 0 0,0 0 0 0 0,0 0 0 0 0,1-1 0 0 0,8 6 0 0 0,-11-8-57 0 0,1 1 0 0 0,-1-1 0 0 0,1 0 0 0 0,0-1 0 0 0,-1 1 0 0 0,1 0 0 0 0,0-1 0 0 0,-1 1 0 0 0,1-1 0 0 0,0 0 0 0 0,0 0 0 0 0,-1 0 0 0 0,1 0 0 0 0,0-1 0 0 0,0 1-1 0 0,-1-1 1 0 0,1 1 0 0 0,0-1 0 0 0,-1 0 0 0 0,1 0 0 0 0,-1 0 0 0 0,1 0 0 0 0,-1-1 0 0 0,1 1 0 0 0,2-3 0 0 0,5-4-691 0 0,-1-1 0 0 0,0 1-1 0 0,8-12 1 0 0,0 1-4582 0 0,-4 5-525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26 158 13823 0 0,'-3'22'980'0'0,"-1"42"0"0"0,4-47-68 0 0,-1 0-1 0 0,-1 0 0 0 0,0-1 0 0 0,-8 30 0 0 0,7-16 221 0 0,3-30-1132 0 0,0-1 0 0 0,0 1 0 0 0,0 0 0 0 0,0 0 0 0 0,0 0 0 0 0,0 0 0 0 0,0 0 0 0 0,0 0 0 0 0,1 0 0 0 0,-1 0 0 0 0,0 0 0 0 0,0 0 0 0 0,0 0 0 0 0,0 0 0 0 0,0-1 0 0 0,0 1 0 0 0,1 0 0 0 0,-1 0 0 0 0,0 0 0 0 0,0 0 0 0 0,0 0-1 0 0,0 0 1 0 0,0 0 0 0 0,0 0 0 0 0,1 0 0 0 0,-1 0 0 0 0,0 1 0 0 0,0-1 0 0 0,0 0 0 0 0,0 0 0 0 0,0 0 0 0 0,0 0 0 0 0,1 0 0 0 0,-1 0 0 0 0,0 0 0 0 0,0 0 0 0 0,0 0 0 0 0,0 0 0 0 0,0 0 0 0 0,0 0 0 0 0,0 0 0 0 0,0 1 0 0 0,0-1 0 0 0,1 0 0 0 0,-1 0 0 0 0,0 0 0 0 0,0 0 0 0 0,0 0 0 0 0,0 0 0 0 0,0 1 0 0 0,0-1 0 0 0,0 0 0 0 0,0 0-1 0 0,0 0 1 0 0,0 0 0 0 0,0 0 0 0 0,0 1 0 0 0,7-9 74 0 0,4-15 280 0 0,-1-1-1 0 0,-1 0 1 0 0,0-1-1 0 0,-2 0 1 0 0,6-43-1 0 0,-8 40-382 0 0,1 0 0 0 0,2 0 0 0 0,0 0 0 0 0,15-30 0 0 0,-9 39-103 0 0,-14 19 100 0 0,0-1 0 0 0,1 1 1 0 0,-1 0-1 0 0,0 0 0 0 0,1-1 1 0 0,-1 1-1 0 0,0 0 0 0 0,1 0 1 0 0,-1 0-1 0 0,1 0 0 0 0,-1 0 1 0 0,0 0-1 0 0,1-1 0 0 0,-1 1 1 0 0,1 0-1 0 0,-1 0 0 0 0,0 0 1 0 0,1 0-1 0 0,-1 1 0 0 0,1-1 1 0 0,-1 0-1 0 0,0 0 0 0 0,1 0 1 0 0,-1 0-1 0 0,1 0 0 0 0,-1 1 1 0 0,2 0-78 0 0,-1 0 0 0 0,1 1 0 0 0,-1-1 0 0 0,0 1 0 0 0,1 0 0 0 0,-1-1 0 0 0,0 1 1 0 0,0 0-1 0 0,0 0 0 0 0,0 3 0 0 0,1-1 318 0 0,26 75-225 0 0,-18-45-20 0 0,-2-1 0 0 0,-2 1 0 0 0,-1 0 1 0 0,1 62-1 0 0,-4-64-227 0 0,-5-7-2099 0 0,1-18-1862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13823 0 0,'9'3'1247'0'0,"19"5"-505"0"0,-1-1 1 0 0,1-2-1 0 0,52 4 1 0 0,85-9 616 0 0,-151 0-1340 0 0,-1-2-1 0 0,0 1 1 0 0,0-2-1 0 0,20-5 1 0 0,-1-7-5441 0 0,-21 8-617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11975 0 0,'-2'16'1275'0'0,"-33"207"802"0"0,28-185-1565 0 0,2 0 0 0 0,1 0 0 0 0,2 40 0 0 0,3-75-423 0 0,-1 1-1 0 0,0-1 0 0 0,1 0 1 0 0,-1 0-1 0 0,1 0 0 0 0,0 0 1 0 0,0 1-1 0 0,0-1 0 0 0,1-1 1 0 0,-1 1-1 0 0,1 0 0 0 0,-1 0 1 0 0,1 0-1 0 0,0-1 0 0 0,0 1 1 0 0,0-1-1 0 0,0 1 0 0 0,3 1 1 0 0,-3-3-77 0 0,0 0 1 0 0,0 0 0 0 0,0 0 0 0 0,0 0-1 0 0,0-1 1 0 0,0 1 0 0 0,0-1-1 0 0,0 1 1 0 0,0-1 0 0 0,0 0 0 0 0,0 1-1 0 0,0-1 1 0 0,1 0 0 0 0,-1-1 0 0 0,0 1-1 0 0,0 0 1 0 0,0 0 0 0 0,0-1 0 0 0,0 0-1 0 0,0 1 1 0 0,0-1 0 0 0,0 0 0 0 0,0 0-1 0 0,0 0 1 0 0,0 0 0 0 0,-1 0 0 0 0,1 0-1 0 0,2-2 1 0 0,8-7-166 0 0,0-1 0 0 0,-1 0 0 0 0,0-1 0 0 0,0 0 0 0 0,-2 0 0 0 0,1-1 0 0 0,-2 0 0 0 0,1-1 0 0 0,5-15-1 0 0,9-23-3245 0 0,19-63-1 0 0,-40 107 2766 0 0,12-31-3890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3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0,'0'0'919'0'0,"0"9"-742"0"0,2 35 1383 0 0,11 59 0 0 0,-2-16-600 0 0,-1 5-619 0 0,6 80 1382 0 0,-16-164-1816 0 0,0 9-503 0 0,4-9-4555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11975 0 0,'-3'11'1083'0'0,"-63"324"2626"0"0,59-291-3125 0 0,0-7 442 0 0,2 1 0 0 0,1-1 0 0 0,2 57 0 0 0,3-76-1010 0 0,-1-18-16 0 0,0 1 0 0 0,1-1 0 0 0,-1 0 0 0 0,0 0 0 0 0,0 1 0 0 0,0-1 0 0 0,0 0 0 0 0,0 1 0 0 0,0-1 0 0 0,1 0 0 0 0,-1 0 0 0 0,0 0 0 0 0,0 1 0 0 0,0-1 0 0 0,1 0 0 0 0,-1 0 0 0 0,0 0 0 0 0,0 1 0 0 0,1-1 0 0 0,-1 0 0 0 0,0 0 0 0 0,0 0 0 0 0,1 0 0 0 0,-1 0 0 0 0,0 0 0 0 0,1 0 0 0 0,-1 1 0 0 0,0-1 0 0 0,0 0 0 0 0,1 0 0 0 0,-1 0 0 0 0,0 0 0 0 0,1 0 0 0 0,-1 0 0 0 0,0-1 0 0 0,0 1 0 0 0,1 0 0 0 0,-1 0 0 0 0,0 0 0 0 0,1 0 0 0 0,-1 0 0 0 0,0 0 0 0 0,0 0 0 0 0,1 0 0 0 0,-1-1 0 0 0,0 1 0 0 0,0 0 0 0 0,1 0 0 0 0,-1 0 0 0 0,0-1 0 0 0,0 1 0 0 0,0 0 0 0 0,1-1 0 0 0,10-10 0 0 0,-11 11 0 0 0,13-22 0 0 0,0-1 0 0 0,-1-1 0 0 0,-2 0 0 0 0,9-30 0 0 0,16-35 0 0 0,-26 74 0 0 0,-7 15 0 0 0,-2 0 0 0 0,1 0 0 0 0,-1-1 0 0 0,1 1 0 0 0,-1 0 0 0 0,0 0 0 0 0,1 0 0 0 0,-1 0 0 0 0,1 1 0 0 0,-1-1 0 0 0,0 0 0 0 0,1 0 0 0 0,-1 0 0 0 0,1 0 0 0 0,-1 0 0 0 0,0 0 0 0 0,1 1 0 0 0,-1-1 0 0 0,1 0 0 0 0,-1 0 0 0 0,0 1 0 0 0,1-1 0 0 0,-1 0 0 0 0,0 0 0 0 0,1 1 0 0 0,-1-1 0 0 0,0 0 0 0 0,0 1 0 0 0,1-1 0 0 0,-1 0 0 0 0,0 1 0 0 0,0-1 0 0 0,0 1 0 0 0,0-1 0 0 0,1 0 0 0 0,-1 1 0 0 0,0-1 0 0 0,0 1 0 0 0,4 9 0 0 0,0-1-1 0 0,0 1 1 0 0,-1-1-1 0 0,0 1 1 0 0,-1 0 0 0 0,2 13-1 0 0,1 65 3 0 0,-1-19 442 0 0,5-29 928 0 0,-8-38-1574 0 0,1-1-248 0 0,-1 0 327 0 0,-1 0-1 0 0,1 0 1 0 0,0-1 0 0 0,0 1 0 0 0,0 0-1 0 0,0-1 1 0 0,1 1 0 0 0,-1-1 0 0 0,0 0-1 0 0,0 1 1 0 0,0-1 0 0 0,0 0 0 0 0,0 1-1 0 0,1-1 1 0 0,-1 0 0 0 0,0 0 0 0 0,0 0-1 0 0,0 0 1 0 0,0 0 0 0 0,1-1 0 0 0,-1 1-1 0 0,0 0 1 0 0,2-1 0 0 0,0 0-792 0 0,0-1-1 0 0,0 1 1 0 0,-1-1-1 0 0,1 0 1 0 0,0 0-1 0 0,0 0 1 0 0,4-5 0 0 0,4-5-4447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60 350 17503 0 0,'0'0'1588'0'0,"14"5"-1272"0"0,-12-5-259 0 0,1 1 0 0 0,0-1-1 0 0,0 0 1 0 0,0 0-1 0 0,0 0 1 0 0,0 0 0 0 0,0-1-1 0 0,-1 1 1 0 0,1-1 0 0 0,0 1-1 0 0,0-1 1 0 0,0 0 0 0 0,-1 0-1 0 0,1 0 1 0 0,3-3 0 0 0,-1 1 50 0 0,-1 0 0 0 0,1-1 0 0 0,-1 0 0 0 0,0 0 0 0 0,-1 0 0 0 0,1 0 0 0 0,5-8 0 0 0,-1-2-47 0 0,0 0 0 0 0,-1-1 1 0 0,0 0-1 0 0,7-24 0 0 0,-11 28-50 0 0,-1 0-1 0 0,0 0 1 0 0,0 0 0 0 0,-1-1-1 0 0,-1 1 1 0 0,1 0-1 0 0,-4-23 1 0 0,2 29-60 0 0,0-1 0 0 0,0 1 0 0 0,0-1-1 0 0,0 1 1 0 0,-1 0 0 0 0,0 0 0 0 0,0 0 0 0 0,-1 0 0 0 0,1 0 0 0 0,-1 0-1 0 0,0 1 1 0 0,-1-1 0 0 0,1 1 0 0 0,-1 0 0 0 0,1 0 0 0 0,-1 0-1 0 0,-1 0 1 0 0,-4-3 0 0 0,6 6 6 0 0,0 0-1 0 0,0 0 0 0 0,0 0 1 0 0,0 1-1 0 0,0-1 0 0 0,0 1 1 0 0,0 0-1 0 0,-1 0 0 0 0,1 0 1 0 0,0 0-1 0 0,0 0 1 0 0,0 1-1 0 0,0-1 0 0 0,0 1 1 0 0,0 0-1 0 0,0 0 0 0 0,0 0 1 0 0,0 1-1 0 0,0-1 0 0 0,0 0 1 0 0,1 1-1 0 0,-1 0 0 0 0,0 0 1 0 0,-3 3-1 0 0,-4 9 165 0 0,1-1-1 0 0,0 2 1 0 0,1-1 0 0 0,1 1-1 0 0,0 0 1 0 0,1 1 0 0 0,1-1-1 0 0,0 1 1 0 0,1 1-1 0 0,1-1 1 0 0,-2 31 0 0 0,4-36 24 0 0,1 1 1 0 0,0-1 0 0 0,1 1-1 0 0,0-1 1 0 0,1 1 0 0 0,1-1 0 0 0,-1 0-1 0 0,2 1 1 0 0,-1-1 0 0 0,2-1-1 0 0,-1 1 1 0 0,2-1 0 0 0,-1 0-1 0 0,1 0 1 0 0,1 0 0 0 0,0-1-1 0 0,15 16 1 0 0,-8-11-3 0 0,1-1 0 0 0,1 0 0 0 0,27 16-1 0 0,-37-25-347 0 0,0-1-1 0 0,1 0 0 0 0,-1-1 0 0 0,0 0 0 0 0,1 0 0 0 0,0 0 0 0 0,11 1 0 0 0,-13-2-465 0 0,-1-1-1 0 0,1 0 1 0 0,-1-1-1 0 0,1 1 1 0 0,-1-1-1 0 0,0 0 1 0 0,9-2-1 0 0,-2-2-6643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137 295 13823 0 0,'0'0'630'0'0,"-9"-5"211"0"0,9 5-830 0 0,0-1 0 0 0,-1 1 0 0 0,1 0 0 0 0,-1-1 1 0 0,1 1-1 0 0,-1 0 0 0 0,1 0 0 0 0,-1-1 0 0 0,1 1 0 0 0,-1 0 0 0 0,0 0 0 0 0,1 0 1 0 0,-1 0-1 0 0,1 0 0 0 0,-1 0 0 0 0,1 0 0 0 0,-1 0 0 0 0,1 0 0 0 0,-1 0 0 0 0,0 0 1 0 0,1 0-1 0 0,-1 0 0 0 0,1 0 0 0 0,-1 0 0 0 0,1 1 0 0 0,-1-1 0 0 0,1 0 0 0 0,-1 0 1 0 0,1 1-1 0 0,-1-1 0 0 0,1 0 0 0 0,-1 1 0 0 0,0-1 0 0 0,0 2 86 0 0,-6 1 109 0 0,1 1 0 0 0,0 0 0 0 0,0 0 0 0 0,1 1 1 0 0,-1-1-1 0 0,1 1 0 0 0,0 0 0 0 0,0 1 0 0 0,0 0 0 0 0,1-1 1 0 0,0 1-1 0 0,0 1 0 0 0,1-1 0 0 0,0 0 0 0 0,-4 11 1 0 0,1-1-148 0 0,1 0 0 0 0,0 0 0 0 0,1 0 1 0 0,1 0-1 0 0,-1 30 0 0 0,3-40 12 0 0,1 0 0 0 0,1 0 0 0 0,-1 0 0 0 0,1-1 0 0 0,0 1 0 0 0,1 0 0 0 0,-1-1 0 0 0,1 1 0 0 0,0 0 0 0 0,0-1-1 0 0,1 0 1 0 0,3 6 0 0 0,-5-9-32 0 0,1 0 0 0 0,-1 0 0 0 0,1 0 0 0 0,0 0-1 0 0,0 0 1 0 0,0 0 0 0 0,0-1 0 0 0,0 1 0 0 0,0-1 0 0 0,0 1-1 0 0,1-1 1 0 0,-1 0 0 0 0,0 0 0 0 0,1 0 0 0 0,-1 0-1 0 0,1 0 1 0 0,-1-1 0 0 0,1 1 0 0 0,-1-1 0 0 0,1 0 0 0 0,0 1-1 0 0,-1-1 1 0 0,1 0 0 0 0,-1 0 0 0 0,1-1 0 0 0,0 1 0 0 0,-1-1-1 0 0,6-1 1 0 0,-5 1-39 0 0,1-1 0 0 0,-1 1 0 0 0,0-1 0 0 0,1 0 0 0 0,-1 0 0 0 0,0-1 0 0 0,0 1 0 0 0,0-1 0 0 0,-1 1 0 0 0,1-1 0 0 0,0 0 0 0 0,1-3 0 0 0,2-1 0 0 0,-1-1 0 0 0,-1 0 0 0 0,8-16 0 0 0,-1-5-230 0 0,0-2-1 0 0,-2 1 0 0 0,-2-1 1 0 0,-1-1-1 0 0,4-43 0 0 0,-6 21-280 0 0,7-142 414 0 0,-9 181 98 0 0,-2 13 5 0 0,1-1-1 0 0,-1 0 0 0 0,0 0 0 0 0,0 0 1 0 0,0 0-1 0 0,0 0 0 0 0,0 0 0 0 0,-1 0 1 0 0,1 0-1 0 0,-1 0 0 0 0,-1-5 0 0 0,1 7 333 0 0,7 29 1019 0 0,20 321-1082 0 0,-16-175-317 0 0,-9-163 60 0 0,0 0 0 0 0,1-1 0 0 0,4 18 0 0 0,4-6-5996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21 357 17503 0 0,'17'-1'1872'0'0,"-12"-1"-1812"0"0,-1 0 1 0 0,1-1-1 0 0,-1 0 0 0 0,0 0 0 0 0,0 0 0 0 0,0 0 0 0 0,0-1 0 0 0,0 0 1 0 0,5-7-1 0 0,-2 3 317 0 0,3-4-265 0 0,0-1-1 0 0,-1 0 1 0 0,-1 0 0 0 0,0-1 0 0 0,0 0-1 0 0,-2 0 1 0 0,1-1 0 0 0,-2 0-1 0 0,7-30 1 0 0,-11 40-198 0 0,0-1-1 0 0,0 1 0 0 0,0-1 1 0 0,-1 1-1 0 0,0-1 1 0 0,0 1-1 0 0,0-1 0 0 0,-1 1 1 0 0,0-1-1 0 0,0 1 0 0 0,0-1 1 0 0,-1 1-1 0 0,0 0 1 0 0,0-1-1 0 0,0 1 0 0 0,-1 0 1 0 0,1 0-1 0 0,-1 1 1 0 0,0-1-1 0 0,-1 1 0 0 0,1-1 1 0 0,-8-6-1 0 0,10 10 87 0 0,0 0 0 0 0,0 0 0 0 0,0 0 0 0 0,0-1 0 0 0,-1 1 0 0 0,1 1 0 0 0,0-1 0 0 0,-1 0 0 0 0,1 0 0 0 0,0 0 0 0 0,-1 1 0 0 0,1-1 0 0 0,-1 1 0 0 0,1-1 0 0 0,-1 1 0 0 0,0 0 0 0 0,1-1 0 0 0,-2 1 0 0 0,-3 0 0 0 0,3-1 0 0 0,0 1 0 0 0,1 0 0 0 0,-1 0 0 0 0,0 0 0 0 0,0 0 0 0 0,1 1 0 0 0,-1-1 0 0 0,0 1 0 0 0,1-1 0 0 0,-1 1 0 0 0,1 0 0 0 0,-1 0 0 0 0,1 0 0 0 0,-1 0 0 0 0,1 1 0 0 0,0-1 0 0 0,-1 1 0 0 0,1-1 0 0 0,0 1 0 0 0,0 0 0 0 0,0 0 0 0 0,0 0 0 0 0,1 0 0 0 0,-1 0 0 0 0,0 0 0 0 0,1 0 0 0 0,0 1 0 0 0,-1-1 0 0 0,1 0 0 0 0,0 1 0 0 0,-1 4 0 0 0,-3 6 0 0 0,1-2 0 0 0,0 0 0 0 0,0 0 0 0 0,2 0 0 0 0,-4 17 0 0 0,6-18-75 0 0,-6 43 642 0 0,3 57-1 0 0,4-92-440 0 0,0 0 0 0 0,2 0-1 0 0,0-1 1 0 0,1 1 0 0 0,0-1 0 0 0,2 0-1 0 0,8 19 1 0 0,-10-27 128 0 0,0 0 0 0 0,1 0 0 0 0,0-1 0 0 0,1 0-1 0 0,0 0 1 0 0,0 0 0 0 0,10 9 0 0 0,-14-15-371 0 0,0 0 0 0 0,0-1 0 0 0,1 1 1 0 0,-1 0-1 0 0,0-1 0 0 0,1 0 0 0 0,-1 1 0 0 0,1-1 1 0 0,-1 0-1 0 0,1 0 0 0 0,0-1 0 0 0,-1 1 0 0 0,1 0 0 0 0,0-1 1 0 0,-1 0-1 0 0,1 0 0 0 0,0 0 0 0 0,0 0 0 0 0,0 0 1 0 0,-1 0-1 0 0,1 0 0 0 0,0-1 0 0 0,-1 0 0 0 0,1 1 0 0 0,0-1 1 0 0,-1 0-1 0 0,1 0 0 0 0,-1-1 0 0 0,1 1 0 0 0,3-3 1 0 0,8-5-4928 0 0,1 0-1394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15663 0 0,'0'0'1743'0'0,"-8"4"-334"0"0,-1 6-1308 0 0,1 1-1 0 0,0-1 1 0 0,1 1-1 0 0,0 0 1 0 0,1 1-1 0 0,0 0 0 0 0,1 0 1 0 0,-7 20-1 0 0,3 2 768 0 0,-11 69 0 0 0,17-88-689 0 0,2-1 0 0 0,0 1 0 0 0,1-1-1 0 0,2 22 1 0 0,-1-32-63 0 0,0 0 0 0 0,0 0 0 0 0,0 1-1 0 0,0-1 1 0 0,1 0 0 0 0,0 0 0 0 0,-1 0-1 0 0,5 5 1 0 0,-5-7-109 0 0,1 0 0 0 0,-1-1 0 0 0,1 1 1 0 0,-1 0-1 0 0,1-1 0 0 0,0 1 0 0 0,0-1 0 0 0,0 0 0 0 0,-1 0 0 0 0,1 0 0 0 0,0 0 0 0 0,1 0 1 0 0,-1 0-1 0 0,0 0 0 0 0,0 0 0 0 0,0-1 0 0 0,3 1 0 0 0,-1-1-20 0 0,0 0 0 0 0,-1-1 0 0 0,1 1 0 0 0,0-1 0 0 0,-1 0 0 0 0,1 0 0 0 0,-1 0 0 0 0,1 0 0 0 0,-1 0 0 0 0,1-1 0 0 0,-1 0 0 0 0,0 0 0 0 0,0 0 0 0 0,0 0 0 0 0,0 0 0 0 0,5-5 0 0 0,5-5-375 0 0,-1-1 1 0 0,11-14-1 0 0,3-8-872 0 0,25-45 0 0 0,-5 7-3133 0 0,-21 33-214 0 0,-22 38 2564 0 0,-3 2 2193 0 0,1-1-1 0 0,-1 1 0 0 0,1 0 0 0 0,-1 0 1 0 0,1 0-1 0 0,-1 0 0 0 0,1 0 0 0 0,-1 0 1 0 0,1 0-1 0 0,-1 0 0 0 0,1 0 0 0 0,-1 1 1 0 0,1-1-1 0 0,-1 0 0 0 0,1 0 0 0 0,-1 0 1 0 0,1 0-1 0 0,-1 1 0 0 0,1-1 0 0 0,-1 0 0 0 0,1 1 1 0 0,-1-1-1 0 0,0 0 0 0 0,1 1 0 0 0,0-1 1 0 0,5 57 5005 0 0,-9 33-3040 0 0,0-20-471 0 0,3-48-1122 0 0,2 38 1091 0 0,-1-51-1660 0 0,-1-8-290 0 0,1-16-3579 0 0,-2-1-787 0 0,-1-1-1541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17503 0 0,'0'0'776'0'0,"2"7"160"0"0,0 4-744 0 0,-2-1-192 0 0,-4-1 0 0 0,3 1 0 0 0,-1-1 0 0 0,2 3 0 0 0,0-4 0 0 0,-2 1 0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11975 0 0,'0'0'5235'0'0,"-1"1"-5086"0"0,-3 3-61 0 0,2-4 771 0 0,3 2-248 0 0,-3-1-419 0 0,-16 14 122 0 0,8-8-314 0 0,-23 19 72 0 0,30-24 161 0 0,-6 5 196 0 0,0 0-1 0 0,1 1 0 0 0,-12 14 0 0 0,16-18-425 0 0,1 1-1 0 0,0 0 1 0 0,1 0-1 0 0,-1 0 1 0 0,1 0-1 0 0,0 0 1 0 0,0 0-1 0 0,0 1 1 0 0,1-1-1 0 0,0 1 1 0 0,-1 6-1 0 0,1-5-2 0 0,1-6 0 0 0,0 0 0 0 0,0 1 0 0 0,0-1 0 0 0,0 0 0 0 0,0 0 0 0 0,0 0 0 0 0,0 1 0 0 0,0-1 0 0 0,0 0 0 0 0,1 0 0 0 0,-1 1 0 0 0,0-1 0 0 0,1 0 0 0 0,-1 0 0 0 0,1 0 0 0 0,-1 0 0 0 0,1 0 0 0 0,0 0 0 0 0,-1 0 0 0 0,1 0 0 0 0,0 0 0 0 0,0 0 0 0 0,1 1 0 0 0,0 0 0 0 0,4 6 0 0 0,0 0 0 0 0,1-1 0 0 0,1 0 0 0 0,-1-1 0 0 0,1 0 0 0 0,15 9 0 0 0,-13-8 0 0 0,-1-1 0 0 0,1 1 0 0 0,-2 0 0 0 0,10 10 0 0 0,-13-10 0 0 0,-4-5 0 0 0,-1-1 0 0 0,1 0 0 0 0,-1 0 0 0 0,1 0 0 0 0,-1 1 0 0 0,1-1 0 0 0,-1 0 0 0 0,0 0 0 0 0,0 1 0 0 0,0-1 0 0 0,0 0 0 0 0,0 1 0 0 0,0-1 0 0 0,0 0 0 0 0,0 1 0 0 0,-1 1 0 0 0,1 3 0 0 0,0-2 52 0 0,0 0 1 0 0,-1 0-1 0 0,1 0 0 0 0,-1 0 0 0 0,1 0 0 0 0,-1 0 1 0 0,0 0-1 0 0,-1 0 0 0 0,1-1 0 0 0,-1 1 0 0 0,0 0 1 0 0,1-1-1 0 0,-2 1 0 0 0,1-1 0 0 0,0 0 0 0 0,-3 4 1 0 0,-6 4 438 0 0,0 0 0 0 0,-24 17 0 0 0,11-9-804 0 0,5-8 334 0 0,17-10-68 0 0,0 0 0 0 0,0 0 0 0 0,-1 0 0 0 0,1 1 0 0 0,0-1 1 0 0,0 0-1 0 0,1 1 0 0 0,-4 2 0 0 0,4-2-428 0 0,13-27-8745 0 0,-3 8 3420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12 242 15663 0 0,'-6'45'1254'0'0,"2"0"-1"0"0,2 50 0 0 0,3-88-1317 0 0,-1-6-273 0 0</inkml:trace>
  <inkml:trace contextRef="#ctx0" brushRef="#br0" timeOffset="1">34 1 17503 0 0,'0'0'776'0'0,"-1"9"352"0"0,2 1-1128 0 0,-1-1 0 0 0,0-1 944 0 0,4 3-432 0 0,-1-4 0 0 0,8-6-1800 0 0,-4-1-4136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15 142 13823 0 0,'-5'18'708'0'0,"2"1"0"0"0,-3 35 0 0 0,6-49-526 0 0,0-1 0 0 0,0 1-1 0 0,0-1 1 0 0,0 1 0 0 0,1-1-1 0 0,0 0 1 0 0,0 1 0 0 0,0-1-1 0 0,1 0 1 0 0,-1 0 0 0 0,1 0-1 0 0,0 0 1 0 0,0 0 0 0 0,1 0-1 0 0,-1 0 1 0 0,1-1 0 0 0,0 1 0 0 0,4 3-1 0 0,-6-6-136 0 0,1 1-1 0 0,0-2 0 0 0,0 1 1 0 0,0 0-1 0 0,-1 0 0 0 0,1 0 1 0 0,0-1-1 0 0,0 1 0 0 0,0-1 1 0 0,0 0-1 0 0,0 1 1 0 0,0-1-1 0 0,0 0 0 0 0,0 0 1 0 0,0-1-1 0 0,0 1 0 0 0,0 0 1 0 0,0 0-1 0 0,0-1 0 0 0,0 1 1 0 0,0-1-1 0 0,0 0 1 0 0,0 0-1 0 0,-1 0 0 0 0,1 0 1 0 0,0 0-1 0 0,0 0 0 0 0,-1 0 1 0 0,1 0-1 0 0,-1 0 0 0 0,1-1 1 0 0,1-2-1 0 0,2 0 0 0 0,0-1-1 0 0,0 0 0 0 0,-1 0 1 0 0,1 0-1 0 0,-1-1 1 0 0,0 1-1 0 0,-1-1 1 0 0,0 0-1 0 0,0 0 0 0 0,0 0 1 0 0,0-1-1 0 0,-1 1 1 0 0,2-10-1 0 0,8-29-43 0 0,-8 31 0 0 0,0 0 0 0 0,2-16 0 0 0,6-72 1883 0 0,-12 101-1888 0 0,0 1 0 0 0,0-1 0 0 0,0 1 0 0 0,0 0 0 0 0,0-1 0 0 0,0 1 0 0 0,0-1 0 0 0,0 1 0 0 0,-1-1 0 0 0,1 1 0 0 0,0-1 0 0 0,0 1 0 0 0,0-1 0 0 0,0 1 0 0 0,-1 0 1 0 0,1-1-1 0 0,0 1 0 0 0,0-1 0 0 0,-1 1 0 0 0,1 0 0 0 0,0-1 0 0 0,-1 1 0 0 0,1 0 0 0 0,0-1 0 0 0,-1 1 0 0 0,1 0 0 0 0,-1 0 0 0 0,1-1 0 0 0,0 1 0 0 0,-1 0 0 0 0,1 0 0 0 0,-1 0 0 0 0,1 0 0 0 0,-1-1 0 0 0,0 1 0 0 0,-14 0-436 0 0,13 1 350 0 0,-3-1-147 0 0,0 1-1 0 0,0 1 0 0 0,0-1 1 0 0,0 1-1 0 0,0 0 0 0 0,0 0 1 0 0,1 0-1 0 0,-1 0 0 0 0,1 1 1 0 0,-1 0-1 0 0,1 0 0 0 0,0 0 1 0 0,0 1-1 0 0,-4 4 0 0 0,6-2-320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1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15663 0 0,'4'8'1668'0'0,"-3"-7"-1619"0"0,-1 0-1 0 0,0 0 0 0 0,0 0 0 0 0,0-1 1 0 0,1 1-1 0 0,-1 0 0 0 0,0 0 1 0 0,1-1-1 0 0,-1 1 0 0 0,1 0 1 0 0,-1-1-1 0 0,1 1 0 0 0,-1 0 0 0 0,1-1 1 0 0,0 1-1 0 0,-1-1 0 0 0,1 1 1 0 0,-1-1-1 0 0,1 1 0 0 0,0-1 0 0 0,0 0 1 0 0,-1 1-1 0 0,1-1 0 0 0,0 0 1 0 0,0 1-1 0 0,-1-1 0 0 0,2 0 1 0 0,0 0 7 0 0,0 0 1 0 0,0-1 0 0 0,0 1 0 0 0,0-1 0 0 0,-1 1 0 0 0,1-1 0 0 0,0 0 0 0 0,-1 1 0 0 0,1-1 0 0 0,0 0-1 0 0,-1 0 1 0 0,3-3 0 0 0,3-1-61 0 0,-1 0 0 0 0,0-1 0 0 0,0 0 0 0 0,0 0 0 0 0,-1-1 0 0 0,0 1 0 0 0,4-9 0 0 0,24-54 378 0 0,2-6 1332 0 0,-34 74-1707 0 0,-1 1 0 0 0,0-1 0 0 0,0 0 1 0 0,1 1-1 0 0,-1-1 0 0 0,1 0 0 0 0,-1 1 0 0 0,0-1 0 0 0,1 1 0 0 0,-1-1 0 0 0,1 0 0 0 0,-1 1 0 0 0,1-1 1 0 0,0 1-1 0 0,-1 0 0 0 0,1-1 0 0 0,-1 1 0 0 0,1-1 0 0 0,0 1 0 0 0,-1 0 0 0 0,1 0 0 0 0,0-1 0 0 0,-1 1 0 0 0,1 0 1 0 0,0 0-1 0 0,0 0 0 0 0,-1 0 0 0 0,1 0 0 0 0,0 0 0 0 0,0 0 0 0 0,0 0-35 0 0,1 0-301 0 0,13 14-1088 0 0,-12-8 1400 0 0,-1 1 1 0 0,0 0-1 0 0,0-1 1 0 0,0 1 0 0 0,-1 0-1 0 0,0 0 1 0 0,0 0 0 0 0,0 11-1 0 0,-8 59 634 0 0,1-12-1376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3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0 107 13823 0 0,'7'16'394'0'0,"1"-1"0"0"0,0 0 0 0 0,0 0-1 0 0,2-1 1 0 0,0 0 0 0 0,1-1 0 0 0,0 0-1 0 0,16 15 1 0 0,19 23 1054 0 0,51 75-840 0 0,-90-117-1030 0 0,13 16 857 0 0,-2-16-6858 0 0</inkml:trace>
  <inkml:trace contextRef="#ctx0" brushRef="#br0" timeOffset="1">251 1 11975 0 0,'-5'7'129'0'0,"1"0"-1"0"0,-1 0 1 0 0,1 1-1 0 0,0 0 1 0 0,1 0-1 0 0,0 0 1 0 0,0 1-1 0 0,1-1 1 0 0,-3 12-1 0 0,-7 26 333 0 0,-97 222 1145 0 0,62-152-5818 0 0,39-99-560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13823 0 0,'0'0'630'0'0,"-1"18"236"0"0,-1 0-817 0 0,1 4 238 0 0,-1-1-1 0 0,-1 0 1 0 0,-1 1 0 0 0,-1-1 0 0 0,0-1-1 0 0,-12 28 1 0 0,3-19 396 0 0,-2-1 0 0 0,-19 26-1 0 0,33-51-682 0 0,-7 9 0 0 0,2 0 0 0 0,-10 20 0 0 0,16-30 0 0 0,0-1 0 0 0,1 1 0 0 0,-1-1 0 0 0,0 1 0 0 0,1 0 0 0 0,0-1 0 0 0,-1 1 0 0 0,1 0 0 0 0,0 0 0 0 0,0-1 0 0 0,0 1 0 0 0,0 0 0 0 0,0 0 0 0 0,0-1 0 0 0,0 1 0 0 0,1 0 0 0 0,-1-1 0 0 0,0 1 0 0 0,1 0 0 0 0,0-1 0 0 0,-1 1 0 0 0,1-1 0 0 0,0 1 0 0 0,0-1 0 0 0,0 1 0 0 0,0-1 0 0 0,0 1 0 0 0,0-1 0 0 0,0 0 0 0 0,1 0 0 0 0,-1 1 0 0 0,0-1 0 0 0,1 0 0 0 0,2 1 0 0 0,5 2 0 0 0,1-2 0 0 0,0 1 0 0 0,-1-1 0 0 0,1-1 0 0 0,0 0 0 0 0,0 0 0 0 0,0-1 0 0 0,0 0 0 0 0,11-2 0 0 0,24 1 0 0 0,-17 2 31 0 0,1-1 0 0 0,34-5 0 0 0,-15-6-5468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0,'0'0'630'0'0,"1"9"211"0"0,18 105-810 0 0,-12-80-33 0 0,-1 0 0 0 0,1 38 0 0 0,1 172-4203 0 0,-8-221-566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17503 0 0,'0'0'1588'0'0,"2"1"-1304"0"0,11 0-280 0 0,0 0-1 0 0,0 0 1 0 0,0-1-1 0 0,0 0 1 0 0,-1-2 0 0 0,1 1-1 0 0,0-1 1 0 0,15-5-1 0 0,21 3-65 0 0,-48 4-269 0 0,14-4-1803 0 0</inkml:trace>
  <inkml:trace contextRef="#ctx0" brushRef="#br0" timeOffset="1">40 244 11975 0 0,'0'0'528'0'0,"7"-5"112"0"0,4-1-512 0 0,1 1-128 0 0,0-2 0 0 0,2 2 0 0 0,3 2 440 0 0,-1-1 56 0 0,-2 1 16 0 0,3-2 0 0 0,0 1-416 0 0,-3 1-96 0 0,-2-1 0 0 0,0 1-4072 0 0,-3-1-840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0,'14'396'3552'0'0,"-15"-369"-3277"0"0,2 1-1 0 0,0 0 1 0 0,2-1-1 0 0,1 1 0 0 0,12 44 1 0 0,-16-71-750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15663 0 0,'20'7'1668'0'0,"-5"-2"-1369"0"0,1-1 0 0 0,0-1 0 0 0,0-1 0 0 0,0 0-1 0 0,0-1 1 0 0,21-2 0 0 0,45-4-299 0 0,-78 5-133 0 0,-3 0-563 0 0,3-4-1066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13823 0 0,'5'18'1471'0'0,"28"123"-1372"0"0,-25-88 935 0 0,4 94 0 0 0,-12-127-1120 0 0,1 5 79 0 0,2 23-755 0 0</inkml:trace>
  <inkml:trace contextRef="#ctx0" brushRef="#br0" timeOffset="1">295 1 13823 0 0,'6'10'1471'0'0,"5"17"-798"0"0,17 32 0 0 0,-3-8 478 0 0,-7-16-337 0 0,44 64-1 0 0,-21-36 123 0 0,33 46 181 0 0,-65-103-3030 0 0,0-5-4222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15663 0 0,'-17'51'848'0'0,"-20"93"0"0"0,33-120-925 0 0,-69 323 2218 0 0,71-340-2369 0 0,-2 11 162 0 0,5-6-4984 0 0,2-5-998 0 0</inkml:trace>
  <inkml:trace contextRef="#ctx0" brushRef="#br0" timeOffset="1">297 444 15663 0 0,'-2'12'280'0'0,"0"1"0"0"0,2 0 0 0 0,0 0 0 0 0,0 0 0 0 0,4 21 0 0 0,-1 8-264 0 0,4 60 1614 0 0,-10-93-2591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11975 0 0,'-5'10'1083'0'0,"-3"6"-907"0"0,1 0 0 0 0,0 0-1 0 0,2 1 1 0 0,0 0 0 0 0,1 0 0 0 0,-2 20 0 0 0,1 7 343 0 0,1 55 0 0 0,16 179 1497 0 0,-11-255-1984 0 0,0-5 52 0 0,1-1 0 0 0,1 1-1 0 0,1 0 1 0 0,6 19 0 0 0,-6-27-328 0 0,0-1-1 0 0,0 0 1 0 0,0 0 0 0 0,10 13-1 0 0,-10-16-549 0 0,1-1 0 0 0,-1 1-1 0 0,1-1 1 0 0,6 5 0 0 0,8 4-4616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0,'0'0'1083'0'0,"6"17"-870"0"0,1-1 303 0 0,0 0-1 0 0,1-1 1 0 0,1 0-1 0 0,10 14 1 0 0,19 33 1061 0 0,-28-40-1285 0 0,0 0-1 0 0,-2 1 1 0 0,-1 0 0 0 0,0 1 0 0 0,-2-1 0 0 0,4 39-1 0 0,-7-23-302 0 0,-1 0 0 0 0,-3 0-1 0 0,-7 51 1 0 0,-5 33-53 0 0,6-93-1256 0 0,8-28 740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17503 0 0,'0'0'803'0'0,"16"4"298"0"0,-9-3-1101 0 0,-1 0 0 0 0,-1 0 0 0 0,0 0 0 0 0,0 1 0 0 0,0-1 0 0 0,0 1 0 0 0,0 0 0 0 0,0 1 0 0 0,0-1 0 0 0,4 4 0 0 0,-7-5 0 0 0,-1-1 0 0 0,0 1 0 0 0,0 0 0 0 0,0 0 0 0 0,0 0 0 0 0,0 0 0 0 0,0 0 0 0 0,0 0 0 0 0,0 0 0 0 0,0 0 0 0 0,0 0 0 0 0,-1 1 0 0 0,1-1 0 0 0,0 0 0 0 0,-1 0 0 0 0,1 1 0 0 0,-1-1 0 0 0,0 0 0 0 0,1 1 0 0 0,-1-1 0 0 0,0 1 0 0 0,0-1 0 0 0,0 0 0 0 0,0 1 0 0 0,0-1 0 0 0,0 1 0 0 0,0-1 0 0 0,0 0 0 0 0,0 1 0 0 0,-1-1 0 0 0,0 2 0 0 0,0 6 0 0 0,0 3 0 0 0,0 0 0 0 0,0 0 0 0 0,-6 17 0 0 0,4-18 0 0 0,1 0 0 0 0,0-1 0 0 0,0 1 0 0 0,1 0 0 0 0,1 0 0 0 0,0 0 0 0 0,0 0 0 0 0,3 12 0 0 0,-3-19 0 0 0,1-2 0 0 0,-1 0 0 0 0,0 1 0 0 0,1-1 0 0 0,0 0 0 0 0,0 0 0 0 0,-1 1 0 0 0,1-1 0 0 0,0 0 0 0 0,1 0 0 0 0,-1 0 0 0 0,0 0 0 0 0,1 0 0 0 0,-1-1 0 0 0,3 3 0 0 0,-3-3-55 0 0,1 0 0 0 0,-1 1 0 0 0,0-2-1 0 0,1 1 1 0 0,0 0 0 0 0,-1 0 0 0 0,1 0 0 0 0,0-1 0 0 0,-1 1-1 0 0,1-1 1 0 0,0 1 0 0 0,-1-1 0 0 0,1 0 0 0 0,0 0-1 0 0,0 1 1 0 0,0-1 0 0 0,-1-1 0 0 0,1 1 0 0 0,0 0 0 0 0,0 0-1 0 0,-1-1 1 0 0,1 1 0 0 0,0-1 0 0 0,0 1 0 0 0,-1-1-1 0 0,3 0 1 0 0,6-4-681 0 0,-1 1-1 0 0,19-12 1 0 0,-24 13 383 0 0,8-5-3467 0 0,0-1-1148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4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6447 0 0,'-9'8'586'0'0,"3"0"-450"0"0,0 0 0 0 0,0 0 0 0 0,1 1 0 0 0,0 0 0 0 0,1 0 0 0 0,0 0 0 0 0,0 0 0 0 0,1 1 0 0 0,0-1 0 0 0,-3 20 1 0 0,1 8 1291 0 0,0 59 1 0 0,5-69-1213 0 0,-2 40 316 0 0,4-1 0 0 0,2 0 0 0 0,3-1 0 0 0,3 1 0 0 0,3-2 0 0 0,27 82 0 0 0,-31-122-1337 0 0,20 42 0 0 0,-26-60 499 0 0,1 1 1 0 0,0-1-1 0 0,0 0 0 0 0,1 0 1 0 0,-1-1-1 0 0,1 1 0 0 0,0-1 0 0 0,1 0 1 0 0,-1-1-1 0 0,1 1 0 0 0,8 4 1 0 0,7-1-4033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15663 0 0,'19'-3'701'0'0,"0"0"0"0"0,21 1-1 0 0,-19 1 47 0 0,29-4-1 0 0,-18 3-571 0 0,-22 2-178 0 0,0-1 1 0 0,0 0 0 0 0,18-3-1 0 0,-26 3-15 0 0,0 1 0 0 0,-1 0 0 0 0,1 0 0 0 0,0 0-1 0 0,0-1 1 0 0,-1 1 0 0 0,1-1 0 0 0,-1 0 0 0 0,1 1-1 0 0,0-1 1 0 0,-1 0 0 0 0,0 0 0 0 0,1 0 0 0 0,-1 0 0 0 0,1 0-1 0 0,-1 0 1 0 0,0 0 0 0 0,0 0 0 0 0,0-1 0 0 0,2-1 0 0 0,0-1-430 0 0,-2 3-505 0 0,1-8-4750 0 0,1-1 540 0 0</inkml:trace>
  <inkml:trace contextRef="#ctx0" brushRef="#br0" timeOffset="1">92 0 13823 0 0,'2'30'249'0'0,"1"0"-1"0"0,1-1 1 0 0,9 31-1 0 0,-5-23 3 0 0,5 49 0 0 0,-11-43-859 0 0,2 23-2989 0 0,-3-55-1174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0,'0'10'1247'0'0,"0"302"1058"0"0,1-255-2453 0 0,-2-15 587 0 0,2 1 0 0 0,2-1 1 0 0,2 0-1 0 0,12 54 0 0 0,-4-63 27 0 0,-1-15-1837 0 0,-2-12-3068 0 0,-2-4-1609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3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0,'0'0'630'0'0,"21"14"236"0"0,31 21 281 0 0,-41-29-781 0 0,-1 0 1 0 0,1 1 0 0 0,-2 0-1 0 0,1 0 1 0 0,-1 1 0 0 0,0 1 0 0 0,13 16-1 0 0,-21-24-366 0 0,0 1 0 0 0,0 0 0 0 0,0 0 0 0 0,0 0 0 0 0,0 0 0 0 0,-1 0 0 0 0,1 0 0 0 0,-1 0 0 0 0,0 0 0 0 0,1 0 0 0 0,-1 0 0 0 0,0 0 0 0 0,0 0 0 0 0,0 1 0 0 0,-1-1 0 0 0,1 0 0 0 0,0 0 0 0 0,-1 0 0 0 0,1 0 0 0 0,-1 0 0 0 0,-1 3 0 0 0,1-4 0 0 0,-7 17 0 0 0,-2-1 0 0 0,-13 19 0 0 0,-16 30 0 0 0,36-60 0 0 0,0 1 0 0 0,1 0 0 0 0,0-1 0 0 0,0 1 0 0 0,0 0 0 0 0,1 0 0 0 0,0 0 0 0 0,-1 10 0 0 0,3-14 0 0 0,-1 1 0 0 0,0 0 0 0 0,1 0 0 0 0,0 0 0 0 0,0 0 0 0 0,0-1 0 0 0,0 1 0 0 0,1 0 0 0 0,0-1 0 0 0,-1 1 0 0 0,1-1 0 0 0,0 0 0 0 0,1 0 0 0 0,-1 0 0 0 0,1 0 0 0 0,-1 0 0 0 0,1 0 0 0 0,0 0 0 0 0,0-1 0 0 0,5 4 0 0 0,-6-4 0 0 0,1-1 0 0 0,0 1 0 0 0,-1-1 0 0 0,1 0 0 0 0,0 1 0 0 0,0-1 0 0 0,0-1 0 0 0,0 1 0 0 0,0 0 0 0 0,0-1 0 0 0,1 1 0 0 0,-1-1 0 0 0,0 0 0 0 0,0 0 0 0 0,0 0 0 0 0,0-1 0 0 0,0 1 0 0 0,0-1 0 0 0,1 1 0 0 0,-1-1 0 0 0,0 0 0 0 0,-1 0 0 0 0,1-1 0 0 0,0 1 0 0 0,4-3 0 0 0,5-4-121 0 0,-9 7-43 0 0,0-1 0 0 0,-1 1 0 0 0,1-1 1 0 0,-1 0-1 0 0,1 0 0 0 0,-1 0 0 0 0,0 0 0 0 0,1-1 0 0 0,-1 1 0 0 0,0 0 0 0 0,2-5 0 0 0,5-8-4134 0 0,-1 2-1316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15663 0 0,'15'3'205'0'0,"1"-2"-1"0"0,-1 0 0 0 0,0-1 1 0 0,1 0-1 0 0,-1-1 1 0 0,0-1-1 0 0,16-4 0 0 0,25-2 804 0 0,7 2 223 0 0,-36 2-6689 0 0,-17 2-590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13823 0 0,'0'0'1247'0'0,"-1"16"-998"0"0,3-7-11 0 0,1 1-1 0 0,0-1 0 0 0,1 1 0 0 0,0-1 1 0 0,0 0-1 0 0,7 9 0 0 0,36 51 2258 0 0,-30-47-2113 0 0,38 47 1077 0 0,-38-51-1428 0 0,-1 2 0 0 0,-1 0 0 0 0,-1 1 0 0 0,12 23 0 0 0,-14-19-525 0 0,16 31-666 0 0,-4-25-5644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13823 0 0,'-3'1'108'0'0,"1"1"-1"0"0,0 0 0 0 0,0 1 1 0 0,0-1-1 0 0,0 0 1 0 0,0 1-1 0 0,1-1 0 0 0,-1 1 1 0 0,0-1-1 0 0,1 1 1 0 0,0-1-1 0 0,0 1 0 0 0,0 0 1 0 0,-1 5-1 0 0,-7 46-91 0 0,7-44 303 0 0,-26 189 2602 0 0,-6 44-2188 0 0,33-232-1155 0 0,1 0-1 0 0,0 1 1 0 0,1-1 0 0 0,2 19-1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15663 0 0,'9'7'1418'0'0,"4"2"-1014"0"0,-1 2 0 0 0,-1 0 0 0 0,0 0 0 0 0,0 1 0 0 0,17 25 0 0 0,-11-14-486 0 0,-16-22 82 0 0,0 1 0 0 0,0-1 0 0 0,0 0 0 0 0,0 1 0 0 0,0-1 0 0 0,-1 1 0 0 0,1-1 0 0 0,-1 1 0 0 0,1-1 0 0 0,-1 1 0 0 0,1 0 0 0 0,-1-1 0 0 0,0 1 0 0 0,0 0 0 0 0,0-1 0 0 0,0 1 0 0 0,0 0 0 0 0,0-1 0 0 0,0 1 0 0 0,-1-1 0 0 0,1 1 0 0 0,-1 0 0 0 0,1-1 0 0 0,-1 1 0 0 0,1-1 0 0 0,-1 1 0 0 0,0-1 0 0 0,0 1 0 0 0,0-1 0 0 0,-1 2 0 0 0,-4 9 0 0 0,-14 50-401 0 0,14-34-712 0 0,4-21 1281 0 0,0 1 0 0 0,1-1 0 0 0,0 1 0 0 0,0-1 0 0 0,1 13 0 0 0,0-17-143 0 0,0-1 0 0 0,1 1 1 0 0,0 0-1 0 0,0-1 0 0 0,-1 1 1 0 0,1 0-1 0 0,1-1 0 0 0,-1 1 1 0 0,0-1-1 0 0,1 0 0 0 0,-1 1 1 0 0,1-1-1 0 0,0 0 0 0 0,0 0 1 0 0,0 0-1 0 0,0 0 0 0 0,0 0 1 0 0,0 0-1 0 0,4 2 0 0 0,-1-1-19 0 0,0 0 0 0 0,1 0 0 0 0,-1-1-1 0 0,1 1 1 0 0,-1-1 0 0 0,1 0 0 0 0,0-1 0 0 0,0 1 0 0 0,0-1-1 0 0,0 0 1 0 0,0-1 0 0 0,8 1 0 0 0,-11-2-45 0 0,0 1 0 0 0,0 0 0 0 0,1-1 0 0 0,-1 0 0 0 0,0 1 0 0 0,0-1-1 0 0,1 0 1 0 0,-1-1 0 0 0,0 1 0 0 0,0-1 0 0 0,0 1 0 0 0,-1-1 0 0 0,1 0 0 0 0,0 0 0 0 0,-1 0 0 0 0,1 0 0 0 0,-1-1 0 0 0,1 1 0 0 0,-1-1 0 0 0,0 1 0 0 0,0-1 0 0 0,-1 0 0 0 0,3-4 0 0 0,5-9-4444 0 0,-1-2-1565 0 0</inkml:trace>
  <inkml:trace contextRef="#ctx0" brushRef="#br0" timeOffset="1">260 0 15663 0 0,'34'35'1806'0'0,"-25"-27"-1833"0"0,0 1-1 0 0,0 0 1 0 0,13 19-1 0 0,-10-8 96 0 0,-1 0 0 0 0,-2 0 0 0 0,0 1 0 0 0,-1 0 0 0 0,-1 1-1 0 0,-1 0 1 0 0,-1 0 0 0 0,4 36 0 0 0,-6-17 295 0 0,-1-1 1 0 0,-3 1-1 0 0,-10 78 0 0 0,8-97-891 0 0,-1 0 0 0 0,-1 0 0 0 0,-14 38 0 0 0,12-48-3770 0 0,0-3-1316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0,'0'0'1083'0'0,"2"2"-891"0"0,34 24 1365 0 0,14 11 1791 0 0,-45-33-3207 0 0,-1 0 0 0 0,0-1 0 0 0,-1 2 0 0 0,1-1 0 0 0,-1 0-1 0 0,0 1 1 0 0,0-1 0 0 0,4 9 0 0 0,-6-10-141 0 0,0-1 0 0 0,-1 1 0 0 0,1-1 0 0 0,-1 1 0 0 0,1-1 0 0 0,-1 1 0 0 0,0-1 0 0 0,0 1 0 0 0,0-1 0 0 0,-1 1 0 0 0,1 0 0 0 0,0-1 0 0 0,-1 1 0 0 0,0-1 0 0 0,1 0 0 0 0,-3 5 0 0 0,0-1 0 0 0,-1 0 0 0 0,1 0 0 0 0,-9 10 0 0 0,10-14 0 0 0,-2 4 0 0 0,-1 0 0 0 0,1 0 0 0 0,-1 0 0 0 0,-3 9 0 0 0,8-14 0 0 0,-1 1 0 0 0,1-1 0 0 0,-1 1 0 0 0,1 0 0 0 0,-1-1 0 0 0,1 1 0 0 0,0-1 0 0 0,0 1 0 0 0,0 0 0 0 0,0-1 0 0 0,0 1 0 0 0,1 0 0 0 0,-1-1 0 0 0,0 1 0 0 0,1-1 0 0 0,-1 1 0 0 0,1-1 0 0 0,-1 1 0 0 0,1-1 0 0 0,0 1 0 0 0,0-1 0 0 0,-1 1 0 0 0,1-1 0 0 0,0 0 0 0 0,2 2 0 0 0,19 19 0 0 0,-18-20 30 0 0,0 1-1 0 0,0-1 0 0 0,0 0 0 0 0,0 0 1 0 0,0 0-1 0 0,0-1 0 0 0,1 1 1 0 0,-1-1-1 0 0,0 0 0 0 0,1 0 0 0 0,-1 0 1 0 0,1-1-1 0 0,-1 0 0 0 0,1 0 1 0 0,7-1-1 0 0,-6 0-257 0 0,0 0 0 0 0,0-1 0 0 0,0 0 0 0 0,0 0 0 0 0,8-4 0 0 0,15-11-4217 0 0,-15 7-1603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17503 0 0,'28'3'660'0'0,"1"-1"0"0"0,44-1 0 0 0,16-1-736 0 0,-87 0 145 0 0,0 0 0 0 0,0 0 1 0 0,0 0-1 0 0,0-1 0 0 0,0 1 0 0 0,0-1 0 0 0,0 0 0 0 0,3-1 0 0 0,4-1-1359 0 0,-1 1-4436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15663 0 0,'28'3'631'0'0,"0"0"-1"0"0,0-2 0 0 0,0-2 1 0 0,32-3-1 0 0,-42 1-698 0 0,-1 1 423 0 0,-1-1 0 0 0,23-6-1 0 0,-7-7-1945 0 0,-29 14 847 0 0,1-1 0 0 0,0 0 0 0 0,-1 0 0 0 0,0 0 0 0 0,0 0 0 0 0,3-5 1 0 0,3-5-4871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4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0,'41'185'1770'0'0,"1"6"-188"0"0,-37-158-1070 0 0,2 55 0 0 0,-7-76-384 0 0,0 0 0 0 0,-1 1 0 0 0,-1-1 0 0 0,0 0 0 0 0,-1 0 0 0 0,0 0 0 0 0,-9 21 0 0 0,1-8-180 0 0,2-4-409 0 0,0-1 0 0 0,-2 0 0 0 0,-15 24 0 0 0,25-43-51 0 0,-2-10-4406 0 0,3-2 580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13823 0 0,'0'0'2368'0'0,"-3"11"-382"0"0,-5 26-1736 0 0,1 1 0 0 0,2 0 0 0 0,1 0 0 0 0,3 46 0 0 0,1-66-80 0 0,2 0 0 0 0,0 0 1 0 0,1 0-1 0 0,1-1 0 0 0,1 1 1 0 0,0-1-1 0 0,1 0 1 0 0,1-1-1 0 0,1 1 0 0 0,0-1 1 0 0,12 17-1 0 0,2-5-170 0 0,-13-16 0 0 0,0 0 0 0 0,12 23 0 0 0,-20-33 38 0 0,1 1 7 0 0,0 0 0 0 0,0 0 0 0 0,0 0 0 0 0,-1 1 0 0 0,1-1 0 0 0,-1 1 0 0 0,0-1 0 0 0,1 5 0 0 0,-7-1 122 0 0,0 1 1 0 0,-1-2 0 0 0,0 1-1 0 0,0-1 1 0 0,-1 0-1 0 0,0 0 1 0 0,0 0-1 0 0,0-1 1 0 0,-1 0 0 0 0,1-1-1 0 0,-17 7 1 0 0,-38 11-2243 0 0,0-8-4866 0 0,38-11 503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17503 0 0,'0'0'803'0'0,"22"0"298"0"0,-9 1-1092 0 0,1 0 0 0 0,-1-1 0 0 0,1-1-1 0 0,-1 0 1 0 0,1-1 0 0 0,-1 0 0 0 0,15-5 0 0 0,-21 4-1302 0 0,0 0 0 0 0,1 0 0 0 0,-1 0 0 0 0,11-8 0 0 0,-9 5-4321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15663 0 0,'28'1'563'0'0,"0"-2"-1"0"0,0-1 1 0 0,0-1 0 0 0,0-1-1 0 0,41-13 1 0 0,-1 2-5523 0 0,-59 13-1088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0,'0'0'1247'0'0,"0"2"-1023"0"0,9 143 239 0 0,-3-66 547 0 0,-6-63-818 0 0,3 35 16 0 0,15 84 0 0 0,-15-119-288 0 0,5 19 175 0 0,-7-33-192 0 0,-1-1 0 0 0,1 0 1 0 0,0 1-1 0 0,0-1 0 0 0,0 0 0 0 0,-1 1 0 0 0,1-1 0 0 0,0 0 0 0 0,0 0 0 0 0,1 0 0 0 0,-1 0 0 0 0,0 0 0 0 0,0 0 1 0 0,0 0-1 0 0,1 0 0 0 0,-1 0 0 0 0,0-1 0 0 0,1 1 0 0 0,-1-1 0 0 0,2 1 0 0 0,5-1-3723 0 0,3-2-1148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0,'0'0'719'0'0,"13"9"258"0"0,0 2-478 0 0,0 0-1 0 0,1-1 0 0 0,23 13 1 0 0,15 10-429 0 0,-7 3 1745 0 0,-43-35-2016 0 0,4 20-1191 0 0,-6-18 1385 0 0,0 1 0 0 0,-1 0 0 0 0,1-1 1 0 0,-1 1-1 0 0,0-1 0 0 0,1 1 1 0 0,-2-1-1 0 0,1 1 0 0 0,0-1 1 0 0,-1 0-1 0 0,1 0 0 0 0,-1 0 0 0 0,0 1 1 0 0,0-2-1 0 0,-4 6 0 0 0,-5 5-487 0 0,-23 21 0 0 0,-38 28-624 0 0,71-61 1123 0 0,-1 1 0 0 0,1-1 0 0 0,0 1 0 0 0,0-1 0 0 0,0 1 0 0 0,0-1 0 0 0,0 1 0 0 0,0-1 0 0 0,0 1 0 0 0,1 0 0 0 0,-1 0 0 0 0,0-1 0 0 0,1 1 0 0 0,0 0 0 0 0,-1 0-1 0 0,1 0 1 0 0,0 0 0 0 0,0-1 0 0 0,0 1 0 0 0,0 0 0 0 0,0 0 0 0 0,0 0 0 0 0,1 0 0 0 0,-1 0 0 0 0,1-1 0 0 0,-1 1 0 0 0,1 0 0 0 0,1 2 0 0 0,0-1 182 0 0,0 1 0 0 0,0 0 0 0 0,0-1 0 0 0,1 1 0 0 0,0-1 0 0 0,0 0 0 0 0,0 0 0 0 0,6 5 0 0 0,-4-5-151 0 0,1 1 0 0 0,-1-1 0 0 0,1-1 0 0 0,-1 1 0 0 0,1-1 0 0 0,0 0 0 0 0,0-1 0 0 0,0 1 0 0 0,0-1 0 0 0,0 0 0 0 0,0 0 0 0 0,0-1 0 0 0,0 0 0 0 0,1 0 0 0 0,-1 0 0 0 0,0-1 0 0 0,7-2 0 0 0,-8 2-126 0 0,1 0 0 0 0,-1-1 0 0 0,0 0 0 0 0,1-1 0 0 0,-1 1 0 0 0,0-1 0 0 0,0 0-1 0 0,5-4 1 0 0,-6 4-366 0 0,0 0 0 0 0,-1-1 0 0 0,0 1 0 0 0,1-1 0 0 0,-1 0 0 0 0,0 0 0 0 0,-1 0 0 0 0,1 0 0 0 0,-1-1 0 0 0,3-5 0 0 0,0-7-5592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17503 0 0,'0'0'803'0'0,"7"8"266"0"0,13 16-929 0 0,1-2-1 0 0,1-1 1 0 0,44 34 0 0 0,83 44 2381 0 0,-88-60-1457 0 0,-43-28-1070 0 0,-10-6-26 0 0,1 0 0 0 0,-1 1 1 0 0,9 8-1 0 0,-16-13-664 0 0,5 6-2746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13823 0 0,'0'0'1247'0'0,"-1"11"-998"0"0,-7 88 1199 0 0,-57 276 323 0 0,63-359-2297 0 0,1 0 0 0 0,0 23 0 0 0,4-11-4899 0 0</inkml:trace>
  <inkml:trace contextRef="#ctx0" brushRef="#br0" timeOffset="1">280 425 11975 0 0,'1'18'651'0'0,"5"32"-1"0"0,-1-16-581 0 0,5 32 1399 0 0,1 6-1042 0 0,-8-24-4550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13823 0 0,'0'0'1247'0'0,"18"6"-924"0"0,0-4 469 0 0,0-1 1 0 0,1 0-1 0 0,-1-1 1 0 0,36-6-1 0 0,72-19 1363 0 0,-99 18-2194 0 0,7 1-362 0 0,-23-2-685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0,'0'0'1247'0'0,"2"2"-1023"0"0,7 12-35 0 0,0 1 0 0 0,-1 0 1 0 0,0 1-1 0 0,-1 0 0 0 0,-1 0 0 0 0,-1 0 0 0 0,0 1 1 0 0,-1 0-1 0 0,0 0 0 0 0,0 23 0 0 0,-4 14-432 0 0,-2 0-1 0 0,-10 61 0 0 0,4-51-4865 0 0,6-50 141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13823 0 0,'0'0'630'0'0,"-3"16"236"0"0,4-10-766 0 0,-1 0-1 0 0,1 1 1 0 0,1-1-1 0 0,-1 0 1 0 0,1 0-1 0 0,0 0 1 0 0,0 0-1 0 0,1 0 1 0 0,0-1-1 0 0,5 9 1 0 0,6 7 823 0 0,22 25 0 0 0,-9-13-368 0 0,78 85 96 0 0,-13-16-694 0 0,-54-61 135 0 0,-21-26-5528 0 0</inkml:trace>
  <inkml:trace contextRef="#ctx0" brushRef="#br0" timeOffset="1">277 6 13823 0 0,'0'0'1247'0'0,"-2"2"-1023"0"0,-5 14 73 0 0,0-1-1 0 0,1 1 1 0 0,0 1 0 0 0,1-1-1 0 0,1 1 1 0 0,-2 23-1 0 0,-8 27-291 0 0,-55 166-5 0 0,59-169-769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5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0,'35'10'642'0'0,"-29"-10"-556"0"0,-1 1-1 0 0,0 1 1 0 0,0-1-1 0 0,0 1 0 0 0,0 0 1 0 0,0 0-1 0 0,-1 0 0 0 0,1 1 1 0 0,7 5-1 0 0,-10-7-85 0 0,-1 1 0 0 0,0-1 0 0 0,0 0 0 0 0,0 1 0 0 0,0-1 0 0 0,0 1 0 0 0,0 0 0 0 0,0-1 0 0 0,0 1 0 0 0,0 0 0 0 0,-1-1 0 0 0,1 1 0 0 0,-1 0 0 0 0,0 0 0 0 0,1 0 0 0 0,-1-1 0 0 0,0 1 0 0 0,0 0 0 0 0,0 0 0 0 0,0 0 0 0 0,0 0 0 0 0,-1 2 0 0 0,-1 6 0 0 0,0-1 0 0 0,-1 1 0 0 0,-5 10 0 0 0,-3 16 0 0 0,6-18 409 0 0,4-16-331 0 0,1 0 0 0 0,-1-1 0 0 0,1 1 0 0 0,-1 0 0 0 0,1 0 0 0 0,-1 0 0 0 0,1-1 0 0 0,0 1 0 0 0,0 0 0 0 0,0 0 0 0 0,0 0 0 0 0,0 0 0 0 0,0-1 0 0 0,1 1 0 0 0,-1 0 0 0 0,1 0 0 0 0,-1 0 0 0 0,2 2 0 0 0,-1-3-71 0 0,-1 0-1 0 0,1 0 1 0 0,-1 0 0 0 0,1 0 0 0 0,0 0 0 0 0,-1 0-1 0 0,1 0 1 0 0,0 0 0 0 0,0-1 0 0 0,0 1-1 0 0,0 0 1 0 0,0 0 0 0 0,0-1 0 0 0,0 1 0 0 0,0-1-1 0 0,0 1 1 0 0,0-1 0 0 0,0 1 0 0 0,0-1-1 0 0,0 0 1 0 0,0 1 0 0 0,2-1 0 0 0,3 2 2 0 0,1 0-13 0 0,0 1 0 0 0,0-1-1 0 0,0 0 1 0 0,0-1-1 0 0,1 0 1 0 0,-1 0 0 0 0,10 0-1 0 0,13-1-2403 0 0,-12 0-989 0 0,-3 0-1571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0,'1'2'464'0'0,"3"24"98"0"0,0-1-62 0 0,1 41 1 0 0,-10 34 1615 0 0,2-55-650 0 0,3 47 0 0 0,4-67-746 0 0,-4-22-2204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4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0,'0'0'1418'0'0,"3"2"-1168"0"0,16 12 744 0 0,1 1 0 0 0,-2 1-1 0 0,24 27 1 0 0,-40-41-913 0 0,2 5 8 0 0,0 11-94 0 0,-2-15 5 0 0,-1 20 0 0 0,0-12 205 0 0,0-9-317 0 0,-1 1 0 0 0,0-1 0 0 0,0 1-1 0 0,0-1 1 0 0,0 1 0 0 0,0-1-1 0 0,-1 1 1 0 0,1-1 0 0 0,-1 1 0 0 0,0-1-1 0 0,1 0 1 0 0,-1 1 0 0 0,0-1 0 0 0,0 0-1 0 0,-1 0 1 0 0,1 0 0 0 0,0 1-1 0 0,-3 1 1 0 0,4 15 1061 0 0,1-10-578 0 0,0 0-601 0 0,0 1-1 0 0,1 0 0 0 0,0-1 1 0 0,0 1-1 0 0,5 12 0 0 0,5-6 231 0 0,-6-14 0 0 0,-3-1 0 0 0,10 1 0 0 0,-9-2-63 0 0,0-1-1 0 0,-1 0 1 0 0,1 0 0 0 0,0 0-1 0 0,-1-1 1 0 0,1 1 0 0 0,-1-1-1 0 0,0 0 1 0 0,0 0 0 0 0,1 0-1 0 0,-1-1 1 0 0,0 1 0 0 0,-1-1-1 0 0,5-4 1 0 0,0-1-1585 0 0,0-1 0 0 0,-1 0 1 0 0,10-18-1 0 0,-3 3-3515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5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15663 0 0,'0'0'1418'0'0,"3"1"-1168"0"0,18 2-41 0 0,1 0 1 0 0,0-2-1 0 0,-1 0 0 0 0,1-1 0 0 0,0-2 0 0 0,0 0 1 0 0,-1-1-1 0 0,1-1 0 0 0,36-13 0 0 0,-44 13-172 0 0,-1 0 0 0 0,18-3-1 0 0,-7 5-6556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5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13823 0 0,'0'0'630'0'0,"-1"2"-13"0"0,-5 28-288 0 0,-2 0 1 0 0,-2 0-1 0 0,0-1 0 0 0,-2 0 1 0 0,-1-1-1 0 0,-21 34 0 0 0,14-30-329 0 0,-20 39 0 0 0,31-52 0 0 0,5-2 0 0 0,4-17 0 0 0,0 1 0 0 0,-1 0 0 0 0,1-1 0 0 0,-1 1 0 0 0,1-1 0 0 0,0 1 0 0 0,0 0 0 0 0,-1-1 0 0 0,1 1 0 0 0,0 0 0 0 0,0-1 0 0 0,0 1 0 0 0,0 0 0 0 0,0-1 0 0 0,0 1 0 0 0,0 0 0 0 0,0-1 0 0 0,0 1 0 0 0,0 0 0 0 0,0-1 0 0 0,0 1 0 0 0,0 0 0 0 0,1-1 0 0 0,-1 1 0 0 0,0-1 0 0 0,0 1 0 0 0,1 0 0 0 0,-1-1 0 0 0,1 1 0 0 0,0 0 0 0 0,0 1 0 0 0,0 0 1 0 0,0-1 0 0 0,0 1 0 0 0,0-1 0 0 0,0 1-1 0 0,0-1 1 0 0,0 1 0 0 0,1-1 0 0 0,-1 1 0 0 0,0-1-1 0 0,1 0 1 0 0,-1 0 0 0 0,1 0 0 0 0,-1 0 0 0 0,1 0 0 0 0,0 0-1 0 0,0 0 1 0 0,-1 0 0 0 0,1-1 0 0 0,0 1 0 0 0,0-1-1 0 0,0 1 1 0 0,-1-1 0 0 0,1 0 0 0 0,2 0 0 0 0,2 1 50 0 0,5 1 248 0 0,0-1 0 0 0,0 0-1 0 0,0-1 1 0 0,0 0 0 0 0,16-2 0 0 0,57-14-98 0 0,-44 8-219 0 0,-26 5 18 0 0,-3 1 0 0 0,1 0 0 0 0,-1-1 0 0 0,0-1 0 0 0,0 0 0 0 0,14-6 0 0 0,-3-6-608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5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0,'1'3'630'0'0,"9"18"-365"0"0,-2 0 1 0 0,-1 1 0 0 0,0 0-1 0 0,-2 0 1 0 0,0 1 0 0 0,-2 0-1 0 0,0 0 1 0 0,-2 0 0 0 0,0 0 0 0 0,-4 35-1 0 0,-1 35-329 0 0,3-90-273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5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15663 0 0,'0'0'719'0'0,"2"2"-20"0"0,63 84 35 0 0,-2 0 800 0 0,-12-14-1388 0 0,-30-43 886 0 0,27 51 1 0 0,-36-58-1186 0 0,-10-20-184 0 0,5 17-5466 0 0</inkml:trace>
  <inkml:trace contextRef="#ctx0" brushRef="#br0" timeOffset="1">213 0 13823 0 0,'3'68'611'0'0,"-1"-40"-316"0"0,-1-1 0 0 0,-5 41 0 0 0,-3-11 391 0 0,-3 0-1 0 0,-28 94 0 0 0,35-139-685 0 0,-9 21 0 0 0,7-23-201 0 0,4-8-806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5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0,'5'5'1471'0'0,"44"17"290"0"0,59 18-1 0 0,-74-25-1152 0 0,-25-9-672 0 0,-8-5-273 0 0,-1 15-1088 0 0,-1-12 1377 0 0,-3 11-77 0 0,8 4 132 0 0,-5-15-7 0 0,1-3 0 0 0,0 0 0 0 0,0 0 0 0 0,-1 0 0 0 0,1 0 0 0 0,0 0 0 0 0,0 0 0 0 0,0 0 0 0 0,1 0 0 0 0,-1 0 0 0 0,0 0 0 0 0,0 1 0 0 0,0-1 0 0 0,1 0 0 0 0,-1 0 0 0 0,1 0 0 0 0,-1 0 0 0 0,0 0 0 0 0,1-1 0 0 0,0 1 0 0 0,-1 0 0 0 0,2 1 0 0 0,1 4 156 0 0,1 0 0 0 0,0-1-1 0 0,0 1 1 0 0,1-1 0 0 0,-1 0 0 0 0,1 0-1 0 0,0-1 1 0 0,0 1 0 0 0,9 4 0 0 0,-12-8-258 0 0,-1-1 0 0 0,1 1 0 0 0,0 0 0 0 0,0-1 1 0 0,0 1-1 0 0,0-1 0 0 0,0 0 0 0 0,0 0 1 0 0,0 0-1 0 0,0 0 0 0 0,0 0 0 0 0,0 0 0 0 0,0 0 1 0 0,0-1-1 0 0,-1 1 0 0 0,4-2 0 0 0,27-11-1801 0 0,-20 5-1917 0 0,0-2-1148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5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15663 0 0,'13'4'1668'0'0,"7"1"-1459"0"0,0 0 1 0 0,1-2-1 0 0,0 0 0 0 0,0-1 0 0 0,0-2 0 0 0,-1 0 1 0 0,1-1-1 0 0,0-1 0 0 0,21-4 0 0 0,-37 5-276 0 0,0-1 0 0 0,0 0-1 0 0,-1 0 1 0 0,1 0 0 0 0,0 0 0 0 0,-1 0-1 0 0,0-1 1 0 0,1 0 0 0 0,5-5-1 0 0,5-8-5669 0 0</inkml:trace>
  <inkml:trace contextRef="#ctx0" brushRef="#br0" timeOffset="1">120 0 13823 0 0,'1'3'630'0'0,"5"28"-342"0"0,2-1 1 0 0,13 34 0 0 0,-16-51-289 0 0,0 0 0 0 0,-1 0 0 0 0,-1 1 0 0 0,0-1 0 0 0,-1 1 0 0 0,0 0 0 0 0,-1 23 0 0 0,-5-10-4205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5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15663 0 0,'0'0'1418'0'0,"0"2"-1168"0"0,-2 24-243 0 0,-1 0-1 0 0,-2-1 1 0 0,-10 38 0 0 0,3-15-6 0 0,9-37-1 0 0,0 0 0 0 0,-1 0 0 0 0,0-1 0 0 0,-10 16 0 0 0,-8 19 0 0 0,11-13 75 0 0,10-31-14 0 0,1 0 0 0 0,-1 1 1 0 0,1-1-1 0 0,0 1 0 0 0,0-1 0 0 0,0 1 1 0 0,0-1-1 0 0,0 1 0 0 0,0-1 1 0 0,0 1-1 0 0,0-1 0 0 0,0 0 0 0 0,1 1 1 0 0,-1-1-1 0 0,1 1 0 0 0,-1-1 0 0 0,1 0 1 0 0,-1 1-1 0 0,1-1 0 0 0,0 0 0 0 0,0 1 1 0 0,0-1-1 0 0,0 0 0 0 0,0 0 1 0 0,0 0-1 0 0,0 0 0 0 0,0 0 0 0 0,0 0 1 0 0,0 0-1 0 0,0 0 0 0 0,1-1 0 0 0,1 2 1 0 0,4 2-85 0 0,1-1 0 0 0,0 0 0 0 0,0 0 0 0 0,12 2 0 0 0,-8-2 105 0 0,-10-2-82 0 0,0 0 0 0 0,1 0 0 0 0,-1-1 0 0 0,1 1 0 0 0,0-1 0 0 0,-1 0 0 0 0,1 0 0 0 0,-1 0 0 0 0,1 0 0 0 0,0 0 0 0 0,3-1 0 0 0,4 0 0 0 0,7 2 0 0 0,-13 0 0 0 0,0-1 0 0 0,0 0 0 0 0,0 0 0 0 0,1 0 0 0 0,-1 0 0 0 0,0-1 0 0 0,0 0 0 0 0,0 0 0 0 0,0 0 0 0 0,0 0 0 0 0,6-3 0 0 0,-6 3 0 0 0,-2 0-361 0 0,1 0 0 0 0,-1 1 0 0 0,0-1 0 0 0,0 0 0 0 0,0-1 0 0 0,0 1 0 0 0,0 0 0 0 0,0-1 0 0 0,0 1 0 0 0,0-1 0 0 0,0 1 0 0 0,-1-1 0 0 0,3-2 0 0 0,-2 2-995 0 0,7-7-4258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5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8287 0 0,'2'20'368'0'0,"1"-6"80"0"0,-1 5-360 0 0,0 0-88 0 0,-1 0 0 0 0,1 0 0 0 0,1 4 0 0 0,-3-2 0 0 0,-1-2 0 0 0,2 0 0 0 0,3 2 424 0 0,-4-4 72 0 0,0-3 16 0 0,0-2 96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5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0 306 13823 0 0,'11'-2'1247'0'0,"135"-9"893"0"0,-134 10-2364 0 0,18-1 332 0 0,-1-2 1 0 0,0 0-1 0 0,0-2 0 0 0,52-18 0 0 0,-80 24-620 0 0,11-7-4968 0 0</inkml:trace>
  <inkml:trace contextRef="#ctx0" brushRef="#br0" timeOffset="1">152 0 11975 0 0,'0'0'547'0'0,"0"2"-11"0"0,10 181 685 0 0,-1 3-173 0 0,-6-125-658 0 0,-1-43-463 0 0,-1 0 1 0 0,-1 0-1 0 0,0-1 0 0 0,-4 25 1 0 0,2-28-3747 0 0,3-2-1149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5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0,'3'18'437'0'0,"2"1"-1"0"0,0-1 0 0 0,1 0 0 0 0,1 0 0 0 0,1-1 1 0 0,1 0-1 0 0,0 0 0 0 0,1-1 0 0 0,0 0 0 0 0,1 0 1 0 0,23 23-1 0 0,11 16-135 0 0,-27-33-125 0 0,0-1-1 0 0,30 29 1 0 0,-20-31-767 0 0,-23-15 510 0 0,4 3-23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5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11975 0 0,'0'0'1083'0'0,"0"2"-891"0"0,-18 92 317 0 0,9-44 14 0 0,-2 0 0 0 0,-20 57-1 0 0,14-63-213 0 0,-28 81 996 0 0,45-123-1756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5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0,'0'0'1247'0'0,"2"12"-548"0"0,1-6-511 0 0,-2-3-59 0 0,0 0 0 0 0,0 0 0 0 0,1 0 0 0 0,-1 0 0 0 0,1 0 0 0 0,0-1-1 0 0,0 1 1 0 0,0-1 0 0 0,0 1 0 0 0,5 3 0 0 0,26 26 1686 0 0,-32-31-2016 0 0,0 8-647 0 0,0 20 154 0 0,-5-17 606 0 0,-25 36-1888 0 0,24-37 1976 0 0,8-1 0 0 0,-2-7 0 0 0,1 2 0 0 0,15 4 0 0 0,21 1-686 0 0,-28-9-2881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4:5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0,'1'2'630'0'0,"1"9"-287"0"0,0 1 0 0 0,1-1 0 0 0,1 0 1 0 0,0 0-1 0 0,0 0 0 0 0,1 0 0 0 0,0-1 0 0 0,1 1 1 0 0,0-2-1 0 0,1 1 0 0 0,0-1 0 0 0,1 0 1 0 0,10 10-1 0 0,-15-15-318 0 0,-1 1 1 0 0,0-1-1 0 0,0 0 0 0 0,0 1 0 0 0,2 5 1 0 0,-4-9-13 0 0,0-1-13 0 0,1 1 0 0 0,-1-1 0 0 0,0 1 0 0 0,0 0 0 0 0,0-1 0 0 0,1 1 0 0 0,-1 0 0 0 0,0-1 0 0 0,0 1 0 0 0,0 0 0 0 0,0-1 0 0 0,0 1 0 0 0,0 0 0 0 0,0-1 0 0 0,-1 1 0 0 0,1 0 0 0 0,0-1 0 0 0,0 1 0 0 0,0 0 0 0 0,-1-1 0 0 0,1 1 0 0 0,0 0 0 0 0,-1-1 0 0 0,1 1 0 0 0,0-1 0 0 0,-1 1 0 0 0,1-1 0 0 0,-1 1 0 0 0,1-1 0 0 0,-2 2 0 0 0,1-1 0 0 0,-1 4 0 0 0,-10 14 0 0 0,-15 17 0 0 0,20-23 0 0 0,4 0 0 0 0,4-10 0 0 0,0-1 0 0 0,0 1 0 0 0,0-1 0 0 0,1 0 0 0 0,-1 0 0 0 0,1 0 0 0 0,-1 0 0 0 0,1 0 0 0 0,0 0 0 0 0,0 0 0 0 0,-1 0 0 0 0,1-1 0 0 0,0 1 0 0 0,1-1 0 0 0,-1 1 0 0 0,4 1 0 0 0,34 4 0 0 0,-33-7-34 0 0,0 0 0 0 0,0 0 0 0 0,0-1 0 0 0,0 0-1 0 0,0-1 1 0 0,-1 1 0 0 0,10-5 0 0 0,10-9-7178 0 0,-16 8 2049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11975 0 0,'0'0'1083'0'0,"15"8"-420"0"0,-5-4-230 0 0,0-1 0 0 0,0-1 0 0 0,0 0 0 0 0,1 0-1 0 0,-1-1 1 0 0,19 0 0 0 0,63-7 1631 0 0,-66 2-1575 0 0,44-14 0 0 0,-14 4-1893 0 0,0 5-5450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11975 0 0,'10'-2'1083'0'0,"80"-15"-371"0"0,-43 10 67 0 0,83-26-1 0 0,0-3-4990 0 0,-106 27-560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13823 0 0,'0'0'630'0'0,"-7"19"236"0"0,6-14-812 0 0,-1-1 0 0 0,1 1 0 0 0,0-1 0 0 0,0 1 0 0 0,0 0 0 0 0,0-1 0 0 0,1 1 0 0 0,0 0 0 0 0,0 0 0 0 0,0-1 0 0 0,1 1 0 0 0,-1 0 0 0 0,1-1 0 0 0,2 8 0 0 0,4 8 324 0 0,0-1-1 0 0,10 20 1 0 0,-7-17-265 0 0,-6-15 61 0 0,-1 0 0 0 0,1 0 0 0 0,1 0 0 0 0,-1-1 0 0 0,8 8 0 0 0,43 40 830 0 0,-44-45-1004 0 0,-6-3 0 0 0,-1 4 0 0 0,-4-9 6 0 0,1 1 0 0 0,-1-1 0 0 0,0 1 0 0 0,0-1 0 0 0,0 1 0 0 0,0 0 0 0 0,0-1 0 0 0,0 1-1 0 0,0-1 1 0 0,0 1 0 0 0,-1 0 0 0 0,1-1 0 0 0,-1 1 0 0 0,1-1 0 0 0,-1 1 0 0 0,1-1 0 0 0,-1 1 0 0 0,0-1 0 0 0,0 0-1 0 0,0 1 1 0 0,0-1 0 0 0,0 0 0 0 0,0 0 0 0 0,0 1 0 0 0,0-1 0 0 0,-2 1 0 0 0,-6 6 385 0 0,0-1 1 0 0,-17 10-1 0 0,14-8 90 0 0,-6 3-1146 0 0,0-1 0 0 0,-26 13 1 0 0,35-20-797 0 0,0 0-1 0 0,-1-1 1 0 0,1 0 0 0 0,-12 1 0 0 0,5-2-3702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13823 0 0,'19'-9'1471'0'0,"7"3"-706"0"0,0 2-1 0 0,1 0 1 0 0,48 0 0 0 0,-30 2-129 0 0,-24 1-1189 0 0,9 0-4870 0 0,-13-1-191 0 0</inkml:trace>
  <inkml:trace contextRef="#ctx0" brushRef="#br0" timeOffset="1">399 270 13823 0 0,'13'0'163'0'0,"0"0"0"0"0,0-1 0 0 0,-1 0 0 0 0,1-1 0 0 0,-1-1 0 0 0,18-5 0 0 0,30-6 192 0 0,13 6 212 0 0,-42 6-204 0 0,1-2-1 0 0,31-8 1 0 0,-45 9-1345 0 0,-7 2-3475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0,'0'0'630'0'0,"1"2"-13"0"0,9 25-445 0 0,0 0 0 0 0,-3 0 0 0 0,0 0 0 0 0,4 42 0 0 0,1 114 853 0 0,-7-70-5379 0 0,-4-101-1056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0,'6'6'1247'0'0,"205"171"1042"0"0,-206-173-2287 0 0,0 0-1 0 0,-1 0 1 0 0,1 0-1 0 0,-1 0 1 0 0,0 1-1 0 0,-1 0 0 0 0,1 0 1 0 0,-1 0-1 0 0,0 0 1 0 0,5 11-1 0 0,-7-13-4 0 0,0 1-1 0 0,-1-1 0 0 0,1 1 0 0 0,-1-1 1 0 0,0 1-1 0 0,0-1 0 0 0,0 1 0 0 0,0-1 1 0 0,-1 1-1 0 0,1-1 0 0 0,-1 1 0 0 0,0-1 1 0 0,0 1-1 0 0,0-1 0 0 0,-1 0 0 0 0,1 0 1 0 0,-1 1-1 0 0,0-1 0 0 0,-2 3 0 0 0,-2 2-273 0 0,-1-1-1 0 0,0 0 0 0 0,0 0 0 0 0,-14 11 0 0 0,14-13-84 0 0,-7 5 306 0 0,-1 0 0 0 0,-24 11 1 0 0,0 0 56 0 0,3 0 2407 0 0,65-6-792 0 0,-9-12-1613 0 0,-1-1 1 0 0,1-1-1 0 0,0-1 0 0 0,29-4 0 0 0,16 1-3 0 0,-25 0-145 0 0,-22 0-5054 0 0,-6 0-849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5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11975 0 0,'-1'37'838'0'0,"4"51"1"0"0,1-2 228 0 0,12 261 1573 0 0,-15-342-2649 0 0,0 1 0 0 0,1-1 0 0 0,-1 0 0 0 0,1 1 0 0 0,0-1 0 0 0,1 0 0 0 0,-1 0 0 0 0,1 0 0 0 0,0-1 0 0 0,0 1 0 0 0,0-1 0 0 0,7 7 0 0 0,-9-10-687 0 0,4 4-1043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0,'2'5'186'0'0,"-1"0"0"0"0,2 1 0 0 0,-1-1 0 0 0,0 0-1 0 0,1 0 1 0 0,0 0 0 0 0,0-1 0 0 0,1 1 0 0 0,-1-1-1 0 0,7 7 1 0 0,44 38 1157 0 0,1-2-605 0 0,-1 3-1 0 0,46 57 1 0 0,-18-1-717 0 0,-49-59-6452 0 0,-28-39 817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13823 0 0,'-1'0'10'0'0,"1"0"-1"0"0,0 0 1 0 0,0 0-1 0 0,-1 0 0 0 0,1 0 1 0 0,0 0-1 0 0,0 0 1 0 0,-1 0-1 0 0,1 0 0 0 0,0 0 1 0 0,0 0-1 0 0,0 0 1 0 0,-1 0-1 0 0,1 1 0 0 0,0-1 1 0 0,0 0-1 0 0,-1 0 1 0 0,1 0-1 0 0,0 0 0 0 0,0 0 1 0 0,0 0-1 0 0,0 1 1 0 0,-1-1-1 0 0,1 0 1 0 0,0 0-1 0 0,0 0 0 0 0,0 1 1 0 0,0-1-1 0 0,0 0 1 0 0,-1 0-1 0 0,1 0 0 0 0,0 1 1 0 0,0-1-1 0 0,0 1 1 0 0,-3 14 402 0 0,1 25 265 0 0,2-28-600 0 0,-6 87 148 0 0,-21 107 0 0 0,3-96 908 0 0,13-64-6500 0 0,7-33 399 0 0</inkml:trace>
  <inkml:trace contextRef="#ctx0" brushRef="#br0" timeOffset="1">452 326 15663 0 0,'0'0'719'0'0,"2"16"258"0"0,-1-5-977 0 0,1 1 0 0 0,0-1 0 0 0,1 0 0 0 0,0 1 0 0 0,5 11 0 0 0,3 9 0 0 0,-5-11 73 0 0,3 9 536 0 0,-2 0-1 0 0,7 45 1 0 0,-14-55-26 0 0,1-12-1759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0,'0'0'1247'0'0,"11"9"-924"0"0,1-5 258 0 0,1 0 0 0 0,0-1 1 0 0,0 0-1 0 0,0-1 0 0 0,25 1 1 0 0,70-7 41 0 0,-65 1-704 0 0,-14 0 127 0 0,-22 1 169 0 0,-1 2 0 0 0,1-1 1 0 0,0 1-1 0 0,-1 0 1 0 0,1 0-1 0 0,0 1 0 0 0,-1-1 1 0 0,14 5-1 0 0,-19-5-552 0 0,12 3-2048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15663 0 0,'0'0'1418'0'0,"-2"21"-1140"0"0,-1 1 264 0 0,-11 43 1 0 0,1-9 2 0 0,10-40-924 0 0,-2 0 0 0 0,0-1 0 0 0,-9 19 0 0 0,6-16 387 0 0,1 1-1 0 0,-9 36 0 0 0,16-53 331 0 0,-2 1-221 0 0,1 1 1 0 0,0 0-1 0 0,-1-1 1 0 0,1 1-1 0 0,-1 7 1 0 0,2-9-92 0 0,0-1 1 0 0,0 1-1 0 0,0-1 0 0 0,0 0 1 0 0,0 1-1 0 0,0-1 1 0 0,0 1-1 0 0,0-1 0 0 0,1 0 1 0 0,-1 1-1 0 0,0-1 1 0 0,1 0-1 0 0,-1 1 0 0 0,1-1 1 0 0,0 0-1 0 0,-1 0 1 0 0,1 1-1 0 0,0-1 0 0 0,1 2 1 0 0,1-1 5 0 0,-1 0 1 0 0,0 0 0 0 0,1-1 0 0 0,-1 1-1 0 0,1 0 1 0 0,0-1 0 0 0,-1 1-1 0 0,7 1 1 0 0,0 0-22 0 0,0-1-1 0 0,1 0 1 0 0,0 0-1 0 0,-1-1 1 0 0,15 0-1 0 0,30 0-10 0 0,-3-1 0 0 0,51-5 0 0 0,-93 4-166 0 0,0-1 0 0 0,-1 0 1 0 0,1-1-1 0 0,11-5 0 0 0,-13-4-6490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0,'0'7'138'0'0,"0"-1"0"0"0,0 1 0 0 0,1-1-1 0 0,0 0 1 0 0,0 1 0 0 0,0-1-1 0 0,1 1 1 0 0,4 10 0 0 0,3 13 118 0 0,8 59 1492 0 0,9 130 0 0 0,-22-188-924 0 0,0-2-1625 0 0,-3-9-6099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15663 0 0,'7'16'1668'0'0,"5"5"-1149"0"0,0 0 0 0 0,2-1 0 0 0,22 26 0 0 0,-1-1 6 0 0,-2 1-1 0 0,-2 2 1 0 0,31 66 0 0 0,-60-112-560 0 0,1 5-515 0 0,0-1-1 0 0,0 0 0 0 0,4 14 1 0 0</inkml:trace>
  <inkml:trace contextRef="#ctx0" brushRef="#br0" timeOffset="1">156 1 13823 0 0,'0'0'1247'0'0,"-1"2"-1023"0"0,-4 16-220 0 0,0-1 1 0 0,1 2-1 0 0,1-1 0 0 0,0 0 0 0 0,2 1 1 0 0,1 25-1 0 0,-4 35-9 0 0,-5-6-333 0 0,-32 125-1 0 0,38-183-3189 0 0,2-2-1243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0,'0'0'1418'0'0,"5"18"-1140"0"0,-4-15-163 0 0,0 0 1 0 0,0 0-1 0 0,0 0 0 0 0,0-1 0 0 0,1 1 1 0 0,-1 0-1 0 0,1-1 0 0 0,0 1 0 0 0,0-1 1 0 0,0 0-1 0 0,0 0 0 0 0,0 0 0 0 0,0 0 1 0 0,0 0-1 0 0,1 0 0 0 0,4 3 0 0 0,6 5-10 0 0,5 3 453 0 0,-13-10-321 0 0,-1 0 1 0 0,0 0 0 0 0,0 0 0 0 0,0 1-1 0 0,4 4 1 0 0,-7-6-575 0 0,-2 3-1108 0 0,-1 1 1426 0 0,0-1-1 0 0,-1 1 1 0 0,1-1-1 0 0,-1 0 1 0 0,0 0-1 0 0,-6 7 1 0 0,8-10 9 0 0,-24 31 10 0 0,18-25 0 0 0,1 0 0 0 0,0 1 0 0 0,0 0 0 0 0,0 0 0 0 0,1 0 0 0 0,-5 14 0 0 0,10-22 0 0 0,-1 0 0 0 0,1 0 0 0 0,0 0 0 0 0,-1 0 0 0 0,1 0 0 0 0,0 0 0 0 0,0 0 0 0 0,0 0 0 0 0,0 1 0 0 0,0-1 0 0 0,0 0 0 0 0,0 0 0 0 0,0 0 0 0 0,0 0 0 0 0,1 0 0 0 0,-1 0 0 0 0,0 0 0 0 0,1 0 0 0 0,-1 0 0 0 0,1 0 0 0 0,-1 0 0 0 0,1 0 0 0 0,-1 0 0 0 0,1 0 0 0 0,0 0 0 0 0,0 0 0 0 0,-1-1 0 0 0,1 1 0 0 0,0 0 0 0 0,0 0 0 0 0,0-1 0 0 0,0 1 0 0 0,0-1 0 0 0,0 1 0 0 0,0-1 0 0 0,0 1 0 0 0,0-1 0 0 0,0 1 0 0 0,0-1 0 0 0,2 1 0 0 0,-2-1 0 0 0,14 5 0 0 0,1-1 0 0 0,0-1 0 0 0,-1 0 0 0 0,1-1 0 0 0,0-1 0 0 0,0 0 0 0 0,0-1 0 0 0,1-1 0 0 0,18-3 0 0 0,-28 2-1027 0 0,1-1-3331 0 0,2-2-1705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15663 0 0,'2'2'153'0'0,"1"0"-1"0"0,-1 0 1 0 0,1 0-1 0 0,-1 0 1 0 0,1 0-1 0 0,0-1 1 0 0,0 1-1 0 0,0-1 1 0 0,0 0-1 0 0,0 0 1 0 0,5 1-1 0 0,42 7-398 0 0,-24-6 358 0 0,-14-1 212 0 0,1-1 1 0 0,-1-1-1 0 0,1 0 0 0 0,-1-1 0 0 0,14-2 1 0 0,7-1-207 0 0,-29 4-118 0 0,4-2 0 0 0,2-2 0 0 0,-1 1-325 0 0,7-3 165 0 0,-8-4-6840 0 0,-6 3 1837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0,'1'17'1471'0'0,"0"-7"-1375"0"0,0 0 0 0 0,1 0 0 0 0,0 0-1 0 0,4 11 1 0 0,5 25 898 0 0,-8-12-162 0 0,0 33 0 0 0,0 16 144 0 0,-4-16-958 0 0,0-50-19 0 0,3 35 0 0 0,-2-35-36 0 0,0-4-1848 0 0,2-5-2603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0,'0'0'1247'0'0,"10"19"-548"0"0,15 14 776 0 0,0-1 0 0 0,34 30 0 0 0,-27-28-836 0 0,32 42-1 0 0,-38-40-417 0 0,2 0 0 0 0,60 56 0 0 0,-76-83-2469 0 0,-5-4-3139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7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1 269 8287 0 0,'0'0'24'0'0,"0"1"-1"0"0,1 0 1 0 0,-1 0-1 0 0,1 0 1 0 0,-1-1-1 0 0,1 1 1 0 0,-1 0-1 0 0,1 0 1 0 0,0-1-1 0 0,-1 1 1 0 0,1 0-1 0 0,0-1 1 0 0,0 1-1 0 0,-1-1 1 0 0,1 1-1 0 0,0-1 1 0 0,0 1-1 0 0,0-1 1 0 0,0 0-1 0 0,-1 0 1 0 0,1 1-1 0 0,0-1 1 0 0,0 0-1 0 0,0 0 1 0 0,0 0-1 0 0,0 0 1 0 0,0 0-1 0 0,0 0 1 0 0,0 0-1 0 0,0 0 1 0 0,0 0-1 0 0,0 0 1 0 0,-1 0-1 0 0,1-1 1 0 0,0 1-1 0 0,0 0 1 0 0,0-1-1 0 0,0 1 1 0 0,0-1-1 0 0,18-5-59 0 0,10 3 1061 0 0,59 0 0 0 0,-22 1-1035 0 0,-9 1 4 0 0,-26 1 231 0 0,37-5-1 0 0,-10-2 554 0 0,-31 5-156 0 0,42-10-1 0 0,-16 1 102 0 0,-32 7-500 0 0,-1 0 1 0 0,0-2-1 0 0,23-9 0 0 0,109-55-207 0 0,-98 50-16 0 0,-41 16 0 0 0,1 0 0 0 0,-1-1 0 0 0,17-10 0 0 0,-15 6 0 0 0,46-25 0 0 0,-56 31 0 0 0,0 1 0 0 0,1 0 0 0 0,-1 1 0 0 0,1-1 0 0 0,-1 1 0 0 0,1 0 0 0 0,0 0 0 0 0,-1 1 0 0 0,10 0 0 0 0,-13 0 0 0 0,1 0 0 0 0,-1 1 0 0 0,1-1 0 0 0,-1 0 0 0 0,1 0 0 0 0,-1-1 0 0 0,1 1 0 0 0,-1 0 0 0 0,1-1 0 0 0,-1 1 0 0 0,0-1 0 0 0,1 0 0 0 0,-1 0 0 0 0,0 0 0 0 0,0 0 0 0 0,1 0 0 0 0,-1-1 0 0 0,0 1 0 0 0,0-1 0 0 0,0 1 0 0 0,3-4 0 0 0,-4 4 1 0 0,-1 1-1 0 0,0-1 0 0 0,0 1 0 0 0,0 0 0 0 0,0 0 0 0 0,0 0 1 0 0,1-1-1 0 0,-1 1 0 0 0,0 0 0 0 0,0 0 0 0 0,0 0 1 0 0,0-1-1 0 0,0 1 0 0 0,0 0 0 0 0,0 0 0 0 0,1 0 1 0 0,-1 0-1 0 0,0 0 0 0 0,0-1 0 0 0,0 1 0 0 0,1 0 1 0 0,-1 0-1 0 0,0 0 0 0 0,0 0 0 0 0,0 0 0 0 0,0 0 0 0 0,1 0 1 0 0,-1 0-1 0 0,0 0 0 0 0,0 0 0 0 0,1 0 0 0 0,-1 0 1 0 0,0 0-1 0 0,0 0 0 0 0,0 0 0 0 0,1 0 0 0 0,-1 0 1 0 0,0 0-1 0 0,0 0 0 0 0,0 0 0 0 0,1 0 0 0 0,-1 0 1 0 0,0 0-1 0 0,0 0 0 0 0,0 0 0 0 0,1 0 0 0 0,-1 1 0 0 0,0-1 1 0 0,0 0-1 0 0,0 0 0 0 0,0 0 0 0 0,0 0 0 0 0,1 0 1 0 0,-1 1-1 0 0,0-1 0 0 0,0 0 0 0 0,0 0 0 0 0,0 0 1 0 0,0 1-1 0 0,0-1 0 0 0,1 0 0 0 0,10 14-76 0 0,-10-13-261 0 0,3 16-4540 0 0,-2-8 539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6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0,'0'1'41'0'0,"0"1"0"0"0,1-1 0 0 0,-1 0 0 0 0,0 0 0 0 0,1 0 0 0 0,-1 0 0 0 0,1 0 0 0 0,-1 0-1 0 0,1 0 1 0 0,0 0 0 0 0,-1 0 0 0 0,1 0 0 0 0,0 0 0 0 0,0-1 0 0 0,0 1 0 0 0,-1 0 0 0 0,1 0 0 0 0,0-1 0 0 0,0 1-1 0 0,0-1 1 0 0,2 2 0 0 0,0-2 13 0 0,-1 0 1 0 0,1-1-1 0 0,-1 1 0 0 0,0-1 0 0 0,1 1 0 0 0,-1-1 1 0 0,0 0-1 0 0,1 0 0 0 0,-1 0 0 0 0,2-1 0 0 0,-2 1 22 0 0,1 1 0 0 0,-1-1 0 0 0,0 1-1 0 0,0 0 1 0 0,0-1 0 0 0,1 1 0 0 0,-1 0 0 0 0,0 1-1 0 0,0-1 1 0 0,1 0 0 0 0,-1 1 0 0 0,0-1-1 0 0,0 1 1 0 0,0 0 0 0 0,3 0 0 0 0,-2 1 27 0 0,0-2 1 0 0,0 1-1 0 0,0 0 1 0 0,0 0-1 0 0,0-1 0 0 0,0 0 1 0 0,5 1-1 0 0,-7-1-100 0 0,1 0-1 0 0,0 0 0 0 0,-1 0 0 0 0,1 0 1 0 0,-1 0-1 0 0,1 1 0 0 0,0-1 0 0 0,-1 1 1 0 0,1-1-1 0 0,-1 1 0 0 0,0-1 0 0 0,3 2 1 0 0,-4-1-21 0 0,1-1 0 0 0,0 1 0 0 0,0-1 0 0 0,0 1 0 0 0,0-1-1 0 0,0 0 1 0 0,0 1 0 0 0,0-1 0 0 0,0 0 0 0 0,0 0 0 0 0,0 1 0 0 0,0-1 0 0 0,0 0 0 0 0,0 0 0 0 0,0 0 0 0 0,0 0 0 0 0,0-1 0 0 0,0 1 0 0 0,0 0 0 0 0,0 0 0 0 0,0 0 0 0 0,1-1 0 0 0,-1 1-68 0 0,-1-1 1 0 0,1 1-1 0 0,-1 0 0 0 0,1 0 1 0 0,-1 0-1 0 0,1 0 0 0 0,0 0 1 0 0,-1 0-1 0 0,1 0 0 0 0,-1 0 1 0 0,1 0-1 0 0,0 0 0 0 0,-1 0 1 0 0,1 0-1 0 0,-1 1 0 0 0,1-1 1 0 0,-1 0-1 0 0,2 1 0 0 0,8 0-3725 0 0,-3-6-1157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13823 0 0,'0'0'1247'0'0,"-5"17"-998"0"0,1 17 121 0 0,2 0 0 0 0,1 38 0 0 0,2-33 103 0 0,-6 49 0 0 0,-46 222-473 0 0,50-307-466 0 0,0 12 1183 0 0,1-5-6808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13823 0 0,'0'0'1247'0'0,"8"7"-924"0"0,10 9 510 0 0,-6-6-34 0 0,0 1 1 0 0,-1 0-1 0 0,19 24 0 0 0,-28-32-799 0 0,-1-1 0 0 0,0 0 0 0 0,0 1 0 0 0,0-1 0 0 0,0 1 0 0 0,0-1 0 0 0,-1 1 0 0 0,1 0 0 0 0,-1-1 0 0 0,0 1 0 0 0,0 0 0 0 0,0-1 0 0 0,0 1 0 0 0,0 0 0 0 0,0-1 0 0 0,-1 1 0 0 0,1 0 0 0 0,-1-1 0 0 0,0 1 0 0 0,0-1 0 0 0,0 1 0 0 0,0-1 0 0 0,0 1 0 0 0,0-1 0 0 0,-1 0 0 0 0,-1 3 0 0 0,-38 57 0 0 0,11-22 0 0 0,23-32 0 0 0,0 1 0 0 0,1-1 0 0 0,-9 15 0 0 0,12-15 0 0 0,3-7 0 0 0,0-1 0 0 0,-1 1 0 0 0,1 0 0 0 0,0-1 0 0 0,0 1 0 0 0,0 0 0 0 0,-1 0 0 0 0,1-1 0 0 0,0 1 0 0 0,0 0 0 0 0,0-1 0 0 0,0 1 0 0 0,0 0 0 0 0,1 0 0 0 0,-1-1 0 0 0,0 1 0 0 0,0 0 0 0 0,0-1 0 0 0,1 1 0 0 0,-1 0 0 0 0,0-1 0 0 0,1 1 0 0 0,-1 0 0 0 0,0-1 0 0 0,1 1 0 0 0,-1-1 0 0 0,1 1 0 0 0,-1-1 0 0 0,1 1 0 0 0,0 0 0 0 0,0 1 0 0 0,0-1 0 0 0,0 1 0 0 0,0-1 0 0 0,0 1 0 0 0,0-1 0 0 0,0 0 0 0 0,0 0 0 0 0,0 0 0 0 0,0 1 0 0 0,1-1 0 0 0,-1 0 0 0 0,0-1 0 0 0,1 1 0 0 0,-1 0 0 0 0,1 0 0 0 0,-1 0 0 0 0,1-1 0 0 0,-1 1 0 0 0,4 0 0 0 0,0 0 0 0 0,6 2-1 0 0,-1 0 1 0 0,1-1-1 0 0,-1 0 0 0 0,21 0 0 0 0,7 2 77 0 0,-23-4 483 0 0,-12-1-481 0 0,0 1 1 0 0,-1 0 0 0 0,1 0 0 0 0,0 0-1 0 0,-1 0 1 0 0,1 1 0 0 0,-1-1 0 0 0,1 1-1 0 0,0-1 1 0 0,-1 1 0 0 0,1 0 0 0 0,-1 0-1 0 0,0 0 1 0 0,1 0 0 0 0,-1 1 0 0 0,0-1-1 0 0,3 3 1 0 0,-3-2-79 0 0,0-1 0 0 0,-1 1 0 0 0,1 0 0 0 0,-1 0 0 0 0,0 0 0 0 0,1 0 0 0 0,-1 0 0 0 0,0 0 0 0 0,0 1 0 0 0,-1-1 0 0 0,1 0 0 0 0,0 1 0 0 0,-1-1 0 0 0,1 0 0 0 0,-1 1 0 0 0,0-1 0 0 0,0 0 0 0 0,0 1 0 0 0,0-1 0 0 0,-1 4 0 0 0,0 5 0 0 0,-1 0 0 0 0,-1 0 0 0 0,-4 12 0 0 0,1-4 0 0 0,3-7-476 0 0,-2 0-1 0 0,0 0 0 0 0,0-1 1 0 0,-14 21-1 0 0,12-21-1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13823 0 0,'0'0'630'0'0,"25"-2"236"0"0,38 1 898 0 0,-19-1-544 0 0,89-4-100 0 0,-130 6-1120 0 0,13 0 0 0 0,-9-2 277 0 0,5-2-1117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0,'0'0'630'0'0,"0"19"236"0"0,2 3-573 0 0,1 1 0 0 0,0-1-1 0 0,2 0 1 0 0,10 31 0 0 0,6 23 371 0 0,-15-48-391 0 0,-2 1 1 0 0,0 0-1 0 0,-2 0 0 0 0,-1 1 0 0 0,-1-1 0 0 0,-7 45 0 0 0,7-73-610 0 0,1 2-146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13823 0 0,'0'0'1247'0'0,"4"19"-998"0"0,-2 0 93 0 0,0 0 0 0 0,-1 0 0 0 0,-1 1 0 0 0,-1-1 0 0 0,0 0 0 0 0,-2 0 0 0 0,0 0 0 0 0,-1 0 0 0 0,-1 0 0 0 0,0-1 0 0 0,-12 24 0 0 0,-43 65-342 0 0,50-93 0 0 0,7-10 0 0 0,0 1 0 0 0,0 0 0 0 0,1-1 0 0 0,-1 1 0 0 0,1 1 0 0 0,-3 9 0 0 0,5-15 0 0 0,0 1 0 0 0,0 0 0 0 0,-1 0 0 0 0,1 0 0 0 0,0 0 0 0 0,0 0 0 0 0,0 0 0 0 0,0 0 0 0 0,0 0 0 0 0,1 0 0 0 0,-1 0 0 0 0,0 0 0 0 0,0-1 0 0 0,1 1 0 0 0,-1 0 0 0 0,0 0 0 0 0,1 0 0 0 0,-1 0 0 0 0,1 0 0 0 0,-1-1 0 0 0,1 1 0 0 0,-1 0 0 0 0,1 0 0 0 0,0-1 0 0 0,-1 1 0 0 0,1 0 0 0 0,0-1 0 0 0,-1 1 0 0 0,1-1 0 0 0,0 1 0 0 0,1 0 0 0 0,-1 0 0 0 0,4 2 120 0 0,0 1-1 0 0,0-1 1 0 0,0 0-1 0 0,0 0 1 0 0,1 0-1 0 0,-1-1 0 0 0,1 0 1 0 0,-1 0-1 0 0,1 0 1 0 0,0-1-1 0 0,0 0 1 0 0,0 0-1 0 0,0 0 1 0 0,0-1-1 0 0,0 1 1 0 0,7-2-1 0 0,8-1-115 0 0,0-1 1 0 0,0-1-1 0 0,23-8 0 0 0,-29 8-279 0 0,-1 0 0 0 0,1-1-1 0 0,-1-1 1 0 0,0 0 0 0 0,0-1-1 0 0,-1-1 1 0 0,16-11 0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0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0,'0'9'1247'0'0,"18"101"-101"0"0,0 8 13 0 0,-11 168 889 0 0,-5-267-1428 0 0,-1-10-1861 0 0,0-1-4548 0 0</inkml:trace>
  <inkml:trace contextRef="#ctx0" brushRef="#br0" timeOffset="1">252 35 13823 0 0,'0'0'1247'0'0,"3"2"-882"0"0,137 118 3674 0 0,-102-82-2828 0 0,65 79-1 0 0,-52-55 398 0 0,-24-23-1656 0 0,-26-38-289 0 0,2 3 294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13823 0 0,'0'0'1247'0'0,"-1"2"-1023"0"0,-8 22 336 0 0,-7 33-1 0 0,13-43-205 0 0,-1 5 202 0 0,1 0 0 0 0,-1 24 0 0 0,3-24-232 0 0,-1 0 0 0 0,-7 30 0 0 0,-13 38-308 0 0,13-45-16 0 0,-2-1 0 0 0,-2 0 0 0 0,-22 47 0 0 0,32-84-2 0 0,2-2-3 0 0,1-1 1 0 0,-1 0 0 0 0,0 1-1 0 0,1-1 1 0 0,-1 1-1 0 0,1-1 1 0 0,-1 1 0 0 0,1 0-1 0 0,0-1 1 0 0,-1 1-1 0 0,1-1 1 0 0,0 1 0 0 0,0 1-1 0 0,0 0-332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 15663 0 0,'-2'7'153'0'0,"-1"0"0"0"0,1 1-1 0 0,0-1 1 0 0,0 1 0 0 0,1-1 0 0 0,0 1-1 0 0,1-1 1 0 0,-1 1 0 0 0,2 0-1 0 0,-1-1 1 0 0,1 1 0 0 0,0 0 0 0 0,4 13-1 0 0,0 12 862 0 0,0-12-571 0 0,0-1 0 0 0,1 0-1 0 0,1 0 1 0 0,1-1 0 0 0,20 37-1 0 0,-23-49-442 0 0,1 1 0 0 0,-1-1 0 0 0,2 1 0 0 0,-1-1 0 0 0,1-1 0 0 0,0 0 0 0 0,0 0 0 0 0,1 0 0 0 0,-1-1 0 0 0,1 0 0 0 0,1 0 0 0 0,-1-1 0 0 0,0 0 0 0 0,1 0 0 0 0,0-1 0 0 0,0 0 0 0 0,0-1 0 0 0,0 0 0 0 0,1-1 0 0 0,-1 0 0 0 0,0 0 0 0 0,11-1 0 0 0,-17 0-168 0 0,-1 0 0 0 0,0-1 0 0 0,1 0-1 0 0,-1 1 1 0 0,0-1 0 0 0,0 0 0 0 0,0 0 0 0 0,0 0 0 0 0,0-1-1 0 0,0 1 1 0 0,0 0 0 0 0,0-1 0 0 0,3-2 0 0 0,3-3-3384 0 0,4-2-3134 0 0</inkml:trace>
  <inkml:trace contextRef="#ctx0" brushRef="#br0" timeOffset="1">295 0 15663 0 0,'-2'3'719'0'0,"-18"33"-87"0"0,1 0 0 0 0,2 1 1 0 0,-24 75-1 0 0,28-70-504 0 0,-1-2 0 0 0,-3 0 0 0 0,-36 63 0 0 0,34-74-906 0 0,-1-1-3788 0 0,2-5-1482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18 11975 0 0,'0'0'1083'0'0,"-11"-6"-870"0"0,5 4-144 0 0,-1 0-1 0 0,1 0 0 0 0,-1 0 1 0 0,0 1-1 0 0,0 0 0 0 0,0 0 1 0 0,0 1-1 0 0,0-1 1 0 0,0 2-1 0 0,1-1 0 0 0,-1 1 1 0 0,0 0-1 0 0,0 0 0 0 0,0 1 1 0 0,0 0-1 0 0,1 0 1 0 0,-1 1-1 0 0,1 0 0 0 0,-12 6 1 0 0,10-3 46 0 0,-1-1 1 0 0,1 1 0 0 0,0 0-1 0 0,0 1 1 0 0,1 0 0 0 0,-1 0-1 0 0,2 1 1 0 0,-1-1 0 0 0,1 2-1 0 0,0-1 1 0 0,1 1 0 0 0,0-1-1 0 0,-5 12 1 0 0,10-17-23 0 0,-1 0 0 0 0,0 0 0 0 0,1-1 0 0 0,-1 1 0 0 0,1 0 1 0 0,0 0-1 0 0,0 0 0 0 0,0 0 0 0 0,0-1 0 0 0,1 1 0 0 0,0 5 0 0 0,1-5-49 0 0,0 1-1 0 0,1-1 1 0 0,-1 0-1 0 0,1 0 1 0 0,-1 0-1 0 0,1 0 1 0 0,0 0-1 0 0,0-1 1 0 0,1 1-1 0 0,-1-1 1 0 0,0 0-1 0 0,1 0 1 0 0,-1 0-1 0 0,1 0 1 0 0,6 1-1 0 0,7 2 452 0 0,-1-1 1 0 0,27 4-1 0 0,6 1-1030 0 0,-31-5-247 0 0,-12-3 952 0 0,-1 0 0 0 0,1 1-1 0 0,-1 0 1 0 0,1 0-1 0 0,7 4 1 0 0,-11-6-163 0 0,-1 1 1 0 0,0 0 0 0 0,0 0-1 0 0,0 0 1 0 0,0 0-1 0 0,0 0 1 0 0,-1 0-1 0 0,1 0 1 0 0,0 0-1 0 0,0 0 1 0 0,-1 0-1 0 0,1 0 1 0 0,0 1-1 0 0,-1-1 1 0 0,0 0 0 0 0,1 0-1 0 0,-1 1 1 0 0,1-1-1 0 0,-1 2 1 0 0,0-1 6 0 0,0 3-14 0 0,-2 0 0 0 0,1 0 0 0 0,0 0 0 0 0,-1 0 0 0 0,0 0 0 0 0,0-1 0 0 0,0 1 0 0 0,-7 8 0 0 0,9-13 0 0 0,-5 10-11 0 0,4-8 4 0 0,0 1 1 0 0,-1-1-1 0 0,1 0 0 0 0,-1 1 0 0 0,1-1 0 0 0,-1 0 1 0 0,0 0-1 0 0,0 0 0 0 0,0 0 0 0 0,0 0 0 0 0,0-1 1 0 0,0 1-1 0 0,0-1 0 0 0,0 1 0 0 0,-1-1 0 0 0,1 0 1 0 0,-4 2-1 0 0,4-3-689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30 232 11975 0 0,'0'0'547'0'0,"9"19"202"0"0,-8-17-673 0 0,0 0 0 0 0,1 0 0 0 0,-1 0 0 0 0,1-1 0 0 0,0 1 0 0 0,-1-1 0 0 0,1 1 0 0 0,0-1 0 0 0,0 0 0 0 0,0 0 0 0 0,0 0 0 0 0,0 0 0 0 0,0 0 0 0 0,0 0 0 0 0,0 0 0 0 0,0-1 0 0 0,0 1 0 0 0,0-1 0 0 0,1 1 0 0 0,-1-1 0 0 0,0 0 0 0 0,0 0 0 0 0,1 0 0 0 0,-1 0 0 0 0,0-1 0 0 0,0 1 0 0 0,5-1 0 0 0,-3-2 16 0 0,0 1 0 0 0,1-1 0 0 0,-1 0 0 0 0,0 0 0 0 0,-1 0 0 0 0,1 0 0 0 0,0 0 0 0 0,-1-1 0 0 0,0 0 0 0 0,0 0 0 0 0,0 0 0 0 0,0 0 0 0 0,-1 0 0 0 0,1 0 0 0 0,-1-1 0 0 0,0 1 0 0 0,-1-1 0 0 0,1 0 0 0 0,-1 0 0 0 0,0 1 0 0 0,1-7 0 0 0,0 1 47 0 0,-1 1 0 0 0,0-1 1 0 0,-1 0-1 0 0,1 1 0 0 0,-2-1 0 0 0,0 0 0 0 0,0 0 1 0 0,0 1-1 0 0,-7-19 0 0 0,5 14 304 0 0,2 11-432 0 0,1 0 0 0 0,-1 0 0 0 0,0 0 0 0 0,0 0 0 0 0,0 0 0 0 0,0 0 0 0 0,-1 0 0 0 0,1 1 0 0 0,-1-1 0 0 0,0 0 0 0 0,0 1 0 0 0,0-1 0 0 0,0 1 0 0 0,-4-4 0 0 0,6 6-20 0 0,0-1-1 0 0,-1 1 1 0 0,1-1-1 0 0,0 0 1 0 0,-1 1-1 0 0,1-1 1 0 0,-1 1-1 0 0,1 0 0 0 0,-1-1 1 0 0,1 1-1 0 0,-1-1 1 0 0,1 1-1 0 0,-1 0 1 0 0,1-1-1 0 0,-1 1 1 0 0,0 0-1 0 0,1 0 1 0 0,-1-1-1 0 0,0 1 1 0 0,1 0-1 0 0,-1 0 1 0 0,1 0-1 0 0,-1 0 1 0 0,0 0-1 0 0,1 0 1 0 0,-1 0-1 0 0,0 0 1 0 0,1 0-1 0 0,-1 0 0 0 0,0 0 1 0 0,1 0-1 0 0,-2 1 1 0 0,0-1-78 0 0,-2 1-32 0 0,0 0-1 0 0,0 0 1 0 0,0 0 0 0 0,0 0 0 0 0,0 0-1 0 0,0 1 1 0 0,1 0 0 0 0,-1 0 0 0 0,1 0 0 0 0,-1 0-1 0 0,1 0 1 0 0,-1 1 0 0 0,-2 3 0 0 0,-2 1-1045 0 0,1 1 1 0 0,1-1-1 0 0,-1 1 1 0 0,-6 11-1 0 0,4-3-3804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6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13823 0 0,'15'18'1496'0'0,"-1"-2"-1383"0"0,-1-1-1 0 0,0 2 0 0 0,10 17 1 0 0,-20-29 53 0 0,3 3 122 0 0,0 1 0 0 0,0 0 0 0 0,-1 0 0 0 0,-1 1 0 0 0,1-1 0 0 0,-1 1 0 0 0,-1 0 0 0 0,0 0 0 0 0,2 11 0 0 0,3 46-85 0 0,-2 0 0 0 0,-3 74-1 0 0,-4-131-202 0 0,1 8 0 0 0,-1-1 0 0 0,0 0 0 0 0,-2 0 0 0 0,0 0 0 0 0,0 0 0 0 0,-8 18 0 0 0,9-29 0 0 0,0-1 0 0 0,0 1 0 0 0,-1-1 0 0 0,0 0 0 0 0,-4 7 0 0 0,2-4 0 0 0,5-8 0 0 0,0 0 0 0 0,-1 1 0 0 0,1-1 0 0 0,0 0 0 0 0,0 1 0 0 0,-1-1 0 0 0,1 0 0 0 0,0 1 0 0 0,-1-1 0 0 0,1 0 0 0 0,0 1 0 0 0,-1-1 0 0 0,1 0 0 0 0,0 0 0 0 0,-1 0 0 0 0,1 1 0 0 0,-1-1 0 0 0,1 0 0 0 0,0 0 0 0 0,-1 0 0 0 0,1 0 0 0 0,-1 0 0 0 0,1 0 0 0 0,0 0 0 0 0,-1 0 0 0 0,1 0 0 0 0,-1 0 0 0 0,1 0 0 0 0,-1 0 0 0 0,1 0 0 0 0,0 0 0 0 0,-1 0 0 0 0,1 0 0 0 0,-1 0 0 0 0,1-1 0 0 0,0 1 0 0 0,-1 0 0 0 0,1 0 0 0 0,-13-12 0 0 0,10 9 0 0 0,-6-5 0 0 0,-1 0 0 0 0,1-1 0 0 0,0-1 0 0 0,1 1 0 0 0,0-2 0 0 0,1 1 0 0 0,0-1 0 0 0,0 0 0 0 0,1 0 0 0 0,1-1 0 0 0,0 1 0 0 0,0-1 0 0 0,-4-21 0 0 0,9 31 0 0 0,-1 0 0 0 0,1 0 0 0 0,-1-1 0 0 0,1 1 0 0 0,0 0 0 0 0,0 0 0 0 0,0-1 0 0 0,0 1 0 0 0,0 0 0 0 0,0-1 0 0 0,1 1 0 0 0,-1 0 0 0 0,1 0 0 0 0,0 0 0 0 0,1-3 0 0 0,1-5 0 0 0,-2 0 0 0 0,-1 7 0 0 0,0 1 0 0 0,0-1 0 0 0,1 0 0 0 0,-1 0 0 0 0,1 1 0 0 0,0-1 0 0 0,0 0 0 0 0,0 1 0 0 0,0-1 0 0 0,0 1 0 0 0,3-5 0 0 0,9-8 0 0 0,-13 14 0 0 0,1 1 0 0 0,-1 0 0 0 0,1-1 0 0 0,-1 1 0 0 0,1 0 0 0 0,-1 0 0 0 0,1 0 0 0 0,-1 0 0 0 0,1 0 0 0 0,-1-1 0 0 0,1 1 0 0 0,-1 0 0 0 0,1 0 0 0 0,-1 0 0 0 0,1 0 0 0 0,-1 0 0 0 0,1 1 0 0 0,-1-1 0 0 0,1 0 0 0 0,0 0 0 0 0,2 2 0 0 0,-1 0 0 0 0,1-1 0 0 0,-1 1 0 0 0,0 0 0 0 0,0 0 0 0 0,0 0 0 0 0,0 1 0 0 0,3 3 0 0 0,16 18 0 0 0,-20-24 0 0 0,0 1 0 0 0,-1-1 0 0 0,1 0 0 0 0,0 1 0 0 0,0-1 0 0 0,0 0 0 0 0,-1 1 0 0 0,1-1 0 0 0,0 0 0 0 0,0 0 0 0 0,0 0 0 0 0,0 1 0 0 0,0-1 0 0 0,0 0 0 0 0,-1 0 0 0 0,1-1 0 0 0,0 1 0 0 0,0 0 0 0 0,0 0 0 0 0,0 0 0 0 0,0 0 0 0 0,-1-1 0 0 0,1 1 0 0 0,0 0 0 0 0,0-1 0 0 0,0 1 0 0 0,-1-1 0 0 0,1 1 0 0 0,1-2 0 0 0,-2 2-16 0 0,1 0 0 0 0,-1-1 0 0 0,0 1 0 0 0,1 0 0 0 0,-1 0 0 0 0,0-1 1 0 0,1 1-1 0 0,-1 0 0 0 0,0 0 0 0 0,1 0 0 0 0,-1-1 0 0 0,0 1 0 0 0,1 0 0 0 0,-1 0 0 0 0,1 0 0 0 0,-1 0 0 0 0,0 0 0 0 0,1 0 0 0 0,-1 0 0 0 0,1 0 0 0 0,-1 0 0 0 0,0 0 0 0 0,1 0 0 0 0,-1 0 0 0 0,1 0 0 0 0,-1 0 0 0 0,0 0 0 0 0,1 1 1 0 0,-1-1-1 0 0,0 0 0 0 0,1 0 0 0 0,-1 0 0 0 0,0 1 0 0 0,1-1 0 0 0,-1 0 0 0 0,0 0 0 0 0,1 1 0 0 0,-1-1 0 0 0,0 0 0 0 0,1 0 0 0 0,-1 1 0 0 0,0-1 0 0 0,0 0 0 0 0,0 1 0 0 0,1-1 0 0 0,-1 1 0 0 0,0-1 0 0 0,0 0 0 0 0,0 1 0 0 0,0-1 1 0 0,0 1-1 0 0,3 2-1241 0 0,-1-13-42 0 0,0 0-2801 0 0,0 3-1063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15663 0 0,'0'0'1418'0'0,"-5"18"-1140"0"0,3 0 149 0 0,1 1 0 0 0,1 0 0 0 0,0 0 1 0 0,4 22-1 0 0,-1 0-499 0 0,17 161 72 0 0,-18-179 655 0 0,0 8-4010 0 0,1-50-3979 0 0,-3 0 3248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11975 0 0,'0'0'1296'0'0,"0"7"-1296"0"0,3 1 440 0 0,0 1 56 0 0,1 0 16 0 0,1-1 0 0 0,2 1-824 0 0,0 0-160 0 0,-2-2-32 0 0,0 0-3280 0 0,2 0-664 0 0</inkml:trace>
  <inkml:trace contextRef="#ctx0" brushRef="#br0" timeOffset="1">240 1 13823 0 0,'1'11'1247'0'0,"8"82"-1121"0"0,-5 96-1 0 0,-3-66-127 0 0,0-84 2 0 0,-2-19 0 0 0,1-1 0 0 0,1 0 0 0 0,1 0 0 0 0,0 0 0 0 0,2 0 0 0 0,0-1 0 0 0,10 27 0 0 0,-14-44-396 0 0,1 1-1 0 0,0-1 1 0 0,0 0-1 0 0,0 1 0 0 0,0-1 1 0 0,0 0-1 0 0,0 0 1 0 0,0 0-1 0 0,0 0 0 0 0,0 0 1 0 0,0 0-1 0 0,1 0 1 0 0,-1 0-1 0 0,0-1 1 0 0,2 2-1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11975 0 0,'0'0'1083'0'0,"11"4"-870"0"0,7 0-26 0 0,1-1 0 0 0,-1 0 0 0 0,0-1 0 0 0,1-1 0 0 0,-1-1 0 0 0,1 0 0 0 0,-1-2 0 0 0,0 0-1 0 0,1-1 1 0 0,21-7 0 0 0,-26 5-1240 0 0,-1-1 0 0 0,0-1 0 0 0,15-10 0 0 0,-9 6-3719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4 273 13823 0 0,'-3'19'1471'0'0,"10"190"594"0"0,-6-186-1758 0 0,1-5-1133 0 0,-2 2-3413 0 0</inkml:trace>
  <inkml:trace contextRef="#ctx0" brushRef="#br0" timeOffset="1">9 1 13823 0 0,'0'0'1496'0'0,"4"7"-1496"0"0,1 0 0 0 0,0 3 0 0 0,2 2 0 0 0,-2-1 0 0 0,1-1 0 0 0,0 0-4064 0 0,3-1-848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13823 0 0,'0'0'630'0'0,"-21"15"236"0"0,16-11-774 0 0,1 0-1 0 0,1 0 0 0 0,-1 0 0 0 0,0 1 1 0 0,1 0-1 0 0,0 0 0 0 0,0 0 0 0 0,0 0 1 0 0,1 0-1 0 0,-3 9 0 0 0,-15 57 960 0 0,20-69-1050 0 0,-3 7 124 0 0,2 0 0 0 0,-1 0 0 0 0,2 0-1 0 0,-1 0 1 0 0,1 0 0 0 0,0 0 0 0 0,1 1 0 0 0,0-1-1 0 0,4 13 1 0 0,-4-17-78 0 0,1 1 0 0 0,0-1 0 0 0,0 0 0 0 0,1 0 0 0 0,0 0 0 0 0,0-1 1 0 0,0 1-1 0 0,0-1 0 0 0,1 1 0 0 0,-1-1 0 0 0,1 0 0 0 0,0 0 0 0 0,0-1 0 0 0,1 1 0 0 0,-1-1 0 0 0,10 5 0 0 0,1 0-47 0 0,0-1 0 0 0,31 9 0 0 0,-20-10 0 0 0,-26-6 0 0 0,1 0 0 0 0,-1 0 0 0 0,1 1 0 0 0,-1-1 0 0 0,1 0 0 0 0,-1 1 0 0 0,1-1 0 0 0,-1 1 0 0 0,1-1 0 0 0,-1 0 0 0 0,0 1 0 0 0,1-1 0 0 0,-1 1 0 0 0,0-1 0 0 0,1 1 0 0 0,-1-1 0 0 0,0 1 0 0 0,0 0 0 0 0,1-1 0 0 0,-1 1 0 0 0,0-1 0 0 0,0 1 0 0 0,0 0 0 0 0,0-1 0 0 0,0 1 0 0 0,0-1 0 0 0,0 1 0 0 0,0 0 0 0 0,0-1 0 0 0,0 1 0 0 0,0-1 0 0 0,0 1 0 0 0,0 0 0 0 0,0-1 0 0 0,-1 1 0 0 0,1-1 0 0 0,-1 2 0 0 0,1-2 0 0 0,-3 8-130 0 0,-1-1 0 0 0,0 1 0 0 0,0-1 0 0 0,-1 0 0 0 0,0-1 0 0 0,-9 11 0 0 0,2-2-1072 0 0,0 0-3096 0 0,0 1-1316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13823 0 0,'0'0'1247'0'0,"-4"19"-59"0"0,3-13-1063 0 0,0 0 1 0 0,0 1 0 0 0,1-1-1 0 0,0 0 1 0 0,0 0-1 0 0,0 1 1 0 0,1-1-1 0 0,2 11 1 0 0,1 21-139 0 0,-21 315 2061 0 0,13-293-1032 0 0,5 64 0 0 0,-2-104-1030 0 0,1-17-76 0 0,-1-1-1 0 0,1 1 1 0 0,0 0 0 0 0,0 0 0 0 0,0-1-1 0 0,0 1 1 0 0,1 0 0 0 0,-1-1 0 0 0,1 1-1 0 0,0 0 1 0 0,0-1 0 0 0,0 1 0 0 0,0-1-1 0 0,1 3 1 0 0,-1-4-422 0 0,14-7-1024 0 0,-11 4 1405 0 0,-1-1 1 0 0,1 0-1 0 0,-1 0 0 0 0,1 0 0 0 0,-1 0 1 0 0,0-1-1 0 0,0 1 0 0 0,0-1 0 0 0,-1 0 0 0 0,4-6 1 0 0,17-42-4551 0 0,-23 50 4296 0 0,12-29-4583 0 0</inkml:trace>
  <inkml:trace contextRef="#ctx0" brushRef="#br0" timeOffset="1">216 387 15663 0 0,'-2'89'1901'0'0,"2"-56"-979"0"0,-7 62-1 0 0,5-75-1339 0 0,1-14-938 0 0,2-13-239 0 0,1-11-2505 0 0,-2-5-1063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0,'0'0'696'0'0,"0"7"136"0"0,0 1-664 0 0,1 3-168 0 0,1-1 0 0 0,1 1 0 0 0,-1-1 0 0 0,2 0 0 0 0,-1 1 0 0 0,4 1 0 0 0,-2 0-376 0 0,0-2-104 0 0,-1-1-32 0 0,1 1-3816 0 0,0-1-768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15663 0 0,'0'0'1418'0'0,"2"-12"-1140"0"0,3-10-74 0 0,0 0-1 0 0,16-40 0 0 0,0 2 1235 0 0,-17 50-1740 0 0,1-1 1 0 0,0 1-1 0 0,0 0 0 0 0,1 0 0 0 0,11-14 1 0 0,-17 23 296 0 0,1 1 1 0 0,-1-1 0 0 0,1 0 0 0 0,-1 1 0 0 0,0-1 0 0 0,1 1 0 0 0,-1-1 0 0 0,1 0 0 0 0,-1 1 0 0 0,1-1 0 0 0,0 1-1 0 0,-1 0 1 0 0,1-1 0 0 0,0 1 0 0 0,-1-1 0 0 0,1 1 0 0 0,0 0 0 0 0,-1 0 0 0 0,1-1 0 0 0,0 1 0 0 0,-1 0 0 0 0,1 0 0 0 0,0 0-1 0 0,0 0 1 0 0,-1 0 0 0 0,1 0 0 0 0,0 0 0 0 0,0 0 0 0 0,-1 0 0 0 0,1 0 0 0 0,0 0 0 0 0,0 0 0 0 0,-1 0 0 0 0,1 1-1 0 0,0-1 1 0 0,-1 0 0 0 0,1 1 0 0 0,0-1 0 0 0,-1 0 0 0 0,1 1 0 0 0,0-1 0 0 0,-1 1 0 0 0,1 0 0 0 0,12 18 19 0 0,-13-19-16 0 0,5 19-15 0 0,0 0 0 0 0,-1 1 0 0 0,-1-1 0 0 0,0 1 0 0 0,-2-1 0 0 0,0 1 0 0 0,-3 21 0 0 0,3 33-5752 0 0,-1-58 800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17503 0 0,'0'0'803'0'0,"22"2"298"0"0,-16-2-1082 0 0,0-2-1 0 0,0 1 0 0 0,-1 0 1 0 0,1-1-1 0 0,-1 0 1 0 0,1-1-1 0 0,-1 1 0 0 0,0-1 1 0 0,0 0-1 0 0,0 0 1 0 0,0 0-1 0 0,-1-1 1 0 0,1 0-1 0 0,-1 0 0 0 0,4-5 1 0 0,1-1 273 0 0,-1-1 0 0 0,0 0 0 0 0,-1-1 1 0 0,0 0-1 0 0,7-18 0 0 0,-8 13-518 0 0,-1-1-1 0 0,0 1 0 0 0,-1-1 1 0 0,3-35-1 0 0,-1 7-600 0 0,-6 43 805 0 0,1 0 1 0 0,-1-1-1 0 0,0 1 0 0 0,0 0 0 0 0,0 0 0 0 0,0-1 0 0 0,0 1 0 0 0,-1 0 1 0 0,1 0-1 0 0,-1 0 0 0 0,0-1 0 0 0,0 1 0 0 0,0 0 0 0 0,0 0 1 0 0,-1 0-1 0 0,1 1 0 0 0,-1-1 0 0 0,0 0 0 0 0,0 1 0 0 0,-3-5 1 0 0,4 6-12 0 0,0 0 1 0 0,0-1 0 0 0,0 1 0 0 0,0 0-1 0 0,0 0 1 0 0,0-1 0 0 0,-1 1 0 0 0,1 0-1 0 0,0 0 1 0 0,0 0 0 0 0,-1 1 0 0 0,1-1-1 0 0,-1 0 1 0 0,1 0 0 0 0,-1 1 0 0 0,1-1-1 0 0,-1 1 1 0 0,1 0 0 0 0,-1-1 0 0 0,1 1-1 0 0,-1 0 1 0 0,0 0 0 0 0,1 0 0 0 0,-1 0-1 0 0,1 0 1 0 0,-1 0 0 0 0,0 0 0 0 0,1 0-1 0 0,-1 1 1 0 0,1-1 0 0 0,-1 1 0 0 0,1-1 0 0 0,-1 1-1 0 0,1 0 1 0 0,-1-1 0 0 0,-2 3 0 0 0,1-1 133 0 0,0 1 0 0 0,-1 0 0 0 0,1-1 0 0 0,0 1 0 0 0,1 0 0 0 0,-1 0 0 0 0,0 1 0 0 0,1-1 0 0 0,0 1 0 0 0,0-1 0 0 0,0 1 0 0 0,0 0 0 0 0,-2 7 0 0 0,-4 26-2 0 0,1 1 0 0 0,-1 64 0 0 0,4-55 700 0 0,4-38-564 0 0,-2 46 647 0 0,2-50-922 0 0,1 0 0 0 0,-1-1 0 0 0,1 1 0 0 0,0 0-1 0 0,0-1 1 0 0,1 1 0 0 0,-1-1 0 0 0,1 0 0 0 0,3 7 0 0 0,-4-10-57 0 0,0 1 0 0 0,0-1 1 0 0,0 1-1 0 0,0-1 0 0 0,0 0 0 0 0,0 0 1 0 0,0 0-1 0 0,0 1 0 0 0,0-1 0 0 0,0 0 1 0 0,1 0-1 0 0,-1 0 0 0 0,0-1 0 0 0,3 2 0 0 0,-1-1 70 0 0,-1-1-1 0 0,1 0 0 0 0,-1 0 0 0 0,1 0 0 0 0,-1 0 0 0 0,1-1 0 0 0,-1 1 0 0 0,0-1 0 0 0,3 0 0 0 0,2-1-506 0 0,-1-1 0 0 0,0 1 0 0 0,0-1 0 0 0,0 0 0 0 0,0 0 0 0 0,9-8 0 0 0,2 0-3129 0 0,5-1-1500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13823 0 0,'0'0'1247'0'0,"-19"0"-126"0"0,15 1-877 0 0,1 0 1 0 0,-1 0-1 0 0,1 0 0 0 0,-1 1 0 0 0,1 0 0 0 0,0-1 0 0 0,0 1 0 0 0,-1 1 0 0 0,1-1 1 0 0,1 0-1 0 0,-1 1 0 0 0,0-1 0 0 0,0 1 0 0 0,1 0 0 0 0,0 0 0 0 0,-3 4 0 0 0,-2 3 35 0 0,0 0-1 0 0,1 0 1 0 0,-8 21-1 0 0,11-25-273 0 0,-10 28-2 0 0,-10 39 0 0 0,20-60 8 0 0,1 0 0 0 0,0-1 0 0 0,1 1 0 0 0,0 0 0 0 0,1 0 0 0 0,3 24 0 0 0,-2-26 197 0 0,-1-7-90 0 0,0 0 0 0 0,1-1 0 0 0,0 1-1 0 0,-1 0 1 0 0,1-1 0 0 0,0 1 0 0 0,1 0 0 0 0,-1-1 0 0 0,1 0 0 0 0,0 1 0 0 0,-1-1-1 0 0,2 0 1 0 0,-1 0 0 0 0,5 6 0 0 0,-7-8-118 0 0,1-1 0 0 0,0 1 0 0 0,-1-1 0 0 0,1 1 0 0 0,0 0 0 0 0,0-1 0 0 0,-1 1 0 0 0,1-1 0 0 0,0 0 0 0 0,0 1 0 0 0,0-1 0 0 0,-1 0 0 0 0,1 1 0 0 0,0-1 0 0 0,0 0 0 0 0,0 0 0 0 0,0 0 0 0 0,0 0 0 0 0,0 0 0 0 0,-1 0 0 0 0,1 0 0 0 0,0 0 0 0 0,0 0 0 0 0,0 0 0 0 0,0 0 0 0 0,1-1 0 0 0,0 0 0 0 0,-1 2 0 0 0,1-1 0 0 0,-1 0 0 0 0,0 0 0 0 0,0 0 0 0 0,0-1 0 0 0,0 1 0 0 0,1 0 0 0 0,-1 0 0 0 0,0-1 0 0 0,0 1 0 0 0,0 0 0 0 0,0-1 0 0 0,0 1 0 0 0,0-1 0 0 0,0 1 0 0 0,0-1 0 0 0,0 0 0 0 0,0 0 0 0 0,0 1 0 0 0,0-1 0 0 0,0 0 0 0 0,0 0 0 0 0,1-2 0 0 0,1 0 0 0 0,2-2 0 0 0,1 0 0 0 0,-1-1 0 0 0,0 1 0 0 0,-1-1 0 0 0,1 0 0 0 0,3-8 0 0 0,23-50 0 0 0,-24 50 0 0 0,0-1 0 0 0,-7 14 0 0 0,0 1 0 0 0,0 0 0 0 0,1 0 0 0 0,-1-1 0 0 0,0 1 0 0 0,0 0 0 0 0,0 0 0 0 0,0-1 0 0 0,1 1 0 0 0,-1 0 0 0 0,0 0 0 0 0,0 0 0 0 0,0 0 0 0 0,1-1 0 0 0,-1 1 0 0 0,0 0 0 0 0,0 0 0 0 0,1 0 0 0 0,-1 0 0 0 0,0 0 0 0 0,0 0 0 0 0,1 0 0 0 0,-1-1 0 0 0,0 1 0 0 0,0 0 0 0 0,1 0 0 0 0,-1 0 0 0 0,0 0 0 0 0,1 0 0 0 0,-1 0 0 0 0,0 0 0 0 0,0 0 0 0 0,1 1 0 0 0,-1-1 0 0 0,0 0 0 0 0,0 0 0 0 0,1 0 0 0 0,-1 0 0 0 0,0 0 0 0 0,0 0 0 0 0,1 0 0 0 0,-1 1 0 0 0,0-1 0 0 0,0 0 0 0 0,1 1 0 0 0,5 6 0 0 0,-6-7 0 0 0,2 5 4 0 0,1-1-1 0 0,-1 1 1 0 0,0-1-1 0 0,-1 1 1 0 0,1 0-1 0 0,-1-1 1 0 0,0 1-1 0 0,0 0 1 0 0,-1 0-1 0 0,1 6 1 0 0,0-4-92 0 0,-1-1 0 0 0,1 0 0 0 0,0 0 0 0 0,4 10 0 0 0,-5-15-387 0 0,2 0-881 0 0,-2-1 1085 0 0,1 0 0 0 0,-1 0 0 0 0,0 0 0 0 0,1 0-1 0 0,-1 0 1 0 0,0 0 0 0 0,1 0 0 0 0,-1 0 0 0 0,0 0 0 0 0,1 0-1 0 0,-1 0 1 0 0,0 0 0 0 0,1 0 0 0 0,-1 0 0 0 0,0 0 0 0 0,1 0-1 0 0,10-15-8782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7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11975 0 0,'-22'67'1094'0'0,"13"-42"-768"0"0,-9 38 0 0 0,15-48-180 0 0,-29 184 2428 0 0,27-161-2340 0 0,3 0-1 0 0,1 0 1 0 0,5 48-1 0 0,-2-75-232 0 0,1 0-1 0 0,0 0 1 0 0,0 0 0 0 0,1 0-1 0 0,1-1 1 0 0,0 1 0 0 0,0-1-1 0 0,13 18 1 0 0,-8-14-13 0 0,0-1 1 0 0,1-1-1 0 0,1 1 0 0 0,0-2 1 0 0,20 16-1 0 0,-26-24-354 0 0,-1 1 0 0 0,1-1-1 0 0,0-1 1 0 0,10 4-1 0 0,3 1-3577 0 0,2 3-1024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13823 0 0,'-5'18'592'0'0,"1"0"0"0"0,0 0 0 0 0,0 22 0 0 0,-10 224 4080 0 0,16-182-2181 0 0,-2-111-2440 0 0,1 1 1 0 0,9-53-1 0 0,-4 41-40 0 0,27-118-11 0 0,-25 127 0 0 0,-5 22 0 0 0,1 3-133 0 0,-4 5-563 0 0,15-16-7085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10135 0 0,'0'0'1539'0'0,"16"-2"66"0"0,1 6-1597 0 0,1-2 1 0 0,-1 0-1 0 0,1-1 0 0 0,18-1 0 0 0,-27 0-228 0 0,0-1-1 0 0,1-1 1 0 0,-1 0-1 0 0,0 0 1 0 0,0-1-1 0 0,0 0 1 0 0,-1 0-1 0 0,1-1 1 0 0,12-8-1 0 0,-4 1-4551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1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13823 0 0,'0'0'1247'0'0,"-3"18"-924"0"0,3 180 3707 0 0,2-161-3693 0 0,-1-1-4494 0 0,4-44-987 0 0,-3-3 620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0,'0'0'1344'0'0,"0"12"-1192"0"0,0 0-152 0 0,0-2 0 0 0,2 3 0 0 0,2-1 0 0 0,-4 0 0 0 0,1 0 0 0 0,4 0 0 0 0,-1 2 0 0 0,1-4 0 0 0,-1 1 0 0 0,-1 1-4064 0 0,1 3-848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13 189 15663 0 0,'0'0'1418'0'0,"-2"1"-1168"0"0,-9 12 1297 0 0,24-24-1002 0 0,-5 1-545 0 0,-1-1 0 0 0,0 0 0 0 0,-1-1 0 0 0,7-17 0 0 0,5-9 0 0 0,24-27 0 0 0,-41 63 0 0 0,0 1 0 0 0,0 0 0 0 0,0 0 0 0 0,0 0 0 0 0,0 0 0 0 0,0 0 0 0 0,0 0 0 0 0,0 0 0 0 0,1 0 0 0 0,-1 1 0 0 0,0-1 0 0 0,0 0 0 0 0,1 1 0 0 0,-1-1 0 0 0,1 1 0 0 0,-1-1 0 0 0,2 1 0 0 0,0 0 0 0 0,-1 1 0 0 0,0 0 0 0 0,1-1 0 0 0,-1 1 0 0 0,0 0 0 0 0,0 1 0 0 0,0-1 0 0 0,0 0 0 0 0,0 0 0 0 0,0 1 0 0 0,-1-1 0 0 0,1 1 0 0 0,0 0 0 0 0,-1 0 0 0 0,1-1 0 0 0,-1 1 0 0 0,1 0 0 0 0,-1 0 0 0 0,0 0 0 0 0,0 1 0 0 0,0-1 0 0 0,0 0 0 0 0,1 3 0 0 0,2 8 0 0 0,0 1 0 0 0,4 22 0 0 0,-7-30 0 0 0,3 15-536 0 0,14 79-397 0 0,-14-32-4404 0 0,-4-53-81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13823 0 0,'16'6'1471'0'0,"0"-2"-1142"0"0,1-1 0 0 0,-1-1 0 0 0,1 0 0 0 0,0-1 1 0 0,0 0-1 0 0,0-2 0 0 0,0 0 0 0 0,-1-1 0 0 0,1 0 0 0 0,0-2 0 0 0,-1 0 0 0 0,23-8 1 0 0,-25 6-1429 0 0,0 0 0 0 0,0-1 1 0 0,0-1-1 0 0,19-13 0 0 0,-20 10-4949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47 220 13823 0 0,'0'0'630'0'0,"0"2"-13"0"0,-1 39-555 0 0,-2-1 1 0 0,-2 0-1 0 0,-19 76 0 0 0,20-91 548 0 0,0 0 0 0 0,1 0 0 0 0,1 37 0 0 0,1-23-66 0 0,1-31-384 0 0,0 0 0 0 0,1 1 0 0 0,0-1 0 0 0,0 0 0 0 0,1 0 0 0 0,4 11 0 0 0,-6-19-160 0 0,0 1 0 0 0,0-1 0 0 0,0 0 0 0 0,0 1 0 0 0,0-1 0 0 0,0 0 0 0 0,0 0 0 0 0,0 1 0 0 0,1-1 0 0 0,-1 0 0 0 0,0 1 0 0 0,0-1 0 0 0,0 0 0 0 0,0 0 0 0 0,1 1 0 0 0,-1-1 0 0 0,0 0 0 0 0,0 0 0 0 0,1 0 0 0 0,-1 1 0 0 0,0-1 0 0 0,0 0 0 0 0,1 0 0 0 0,-1 0 0 0 0,0 0 0 0 0,1 1 0 0 0,-1-1 0 0 0,0 0 0 0 0,0 0 0 0 0,1 0 0 0 0,-1 0 0 0 0,0 0 0 0 0,1 0 0 0 0,-1 0 0 0 0,0 0 0 0 0,1 0 0 0 0,-1 0 0 0 0,0 0 0 0 0,1 0 0 0 0,-1 0 0 0 0,0 0 0 0 0,1 0 0 0 0,-1-1 0 0 0,0 1 0 0 0,0 0 0 0 0,1 0 0 0 0,-1 0 0 0 0,0 0 0 0 0,0-1 0 0 0,1 1 0 0 0,0 0 0 0 0,3-2 1 0 0,-1 0-1 0 0,1 0 1 0 0,0 0-1 0 0,-1-1 1 0 0,1 1-1 0 0,-1-1 1 0 0,0 0-1 0 0,0 1 1 0 0,0-2-1 0 0,0 1 1 0 0,3-5-1 0 0,26-44-202 0 0,-23 35-3 0 0,25-50-1787 0 0,39-103 0 0 0,8-79-4599 0 0,-67 211 5777 0 0,2-9 1367 0 0,-11 15 3292 0 0,-6 56-1215 0 0,-6 37 0 0 0,-20 67-838 0 0,6-39-1452 0 0,6-19-312 0 0,-18 124 2408 0 0,31-180-2109 0 0,1 1-1 0 0,1 0 0 0 0,0-1 1 0 0,3 20-1 0 0,-3-34-326 0 0,1 0 0 0 0,-1 0 0 0 0,0 0 0 0 0,0 1 0 0 0,0-1 0 0 0,0 0 0 0 0,0 0 0 0 0,0 0 0 0 0,0 0 0 0 0,0 1 0 0 0,1-1 0 0 0,-1 0 0 0 0,0 0 0 0 0,0 0 0 0 0,0 0 0 0 0,0 0 0 0 0,1 0 0 0 0,-1 0 0 0 0,0 1 0 0 0,0-1 0 0 0,0 0 0 0 0,0 0 0 0 0,1 0 0 0 0,-1 0 0 0 0,0 0 0 0 0,0 0 0 0 0,0 0 0 0 0,1 0 0 0 0,-1 0 0 0 0,0 0 0 0 0,0 0 0 0 0,0 0 0 0 0,1 0 0 0 0,-1 0 0 0 0,0 0 0 0 0,0 0 0 0 0,0 0 0 0 0,1 0 0 0 0,-1 0 0 0 0,0-1 0 0 0,0 1 0 0 0,0 0 0 0 0,0 0 0 0 0,1 0 0 0 0,-1 0 0 0 0,0 0 0 0 0,0 0 0 0 0,0-1 0 0 0,0 1 0 0 0,0 0 0 0 0,0 0 0 0 0,1 0 0 0 0,-1 0 0 0 0,0-1 0 0 0,0 1 0 0 0,0 0 0 0 0,0 0 0 0 0,0 0 0 0 0,0-1 0 0 0,8-8 0 0 0,-8 9 0 0 0,6-9 0 0 0,-1 1 0 0 0,-1-1 0 0 0,0 0 0 0 0,0 0 0 0 0,4-14 0 0 0,8-20 0 0 0,-3 11 0 0 0,-9 22 0 0 0,-1 1 0 0 0,2 0 0 0 0,-1 0 0 0 0,1 0 0 0 0,11-15 0 0 0,-16 24 0 0 0,1-1 0 0 0,-1 1 0 0 0,0-1 0 0 0,1 1 0 0 0,-1 0 0 0 0,0-1 0 0 0,1 1 0 0 0,-1 0 0 0 0,1-1 0 0 0,-1 1 0 0 0,1 0 0 0 0,-1-1 0 0 0,0 1 0 0 0,1 0 0 0 0,-1 0 0 0 0,1-1 0 0 0,0 1 0 0 0,-1 0 0 0 0,1 0 0 0 0,-1 0 0 0 0,1 0 0 0 0,-1 0 0 0 0,1 0 0 0 0,-1 0 0 0 0,1 0 0 0 0,-1 0 0 0 0,1 0 0 0 0,-1 0 0 0 0,1 0 0 0 0,-1 0 0 0 0,1 0 0 0 0,0 1 0 0 0,-1-1 0 0 0,0 0 0 0 0,1 0 0 0 0,-1 0 0 0 0,1 1 0 0 0,-1-1 0 0 0,1 0 0 0 0,-1 1 0 0 0,1-1 0 0 0,-1 0 0 0 0,0 1 0 0 0,1-1 0 0 0,-1 1 0 0 0,0-1 0 0 0,1 1 0 0 0,-1 0 0 0 0,3 3-134 0 0,0 0 1 0 0,-1 0-1 0 0,0 1 0 0 0,0-1 1 0 0,0 0-1 0 0,0 1 0 0 0,-1 0 0 0 0,0-1 1 0 0,0 1-1 0 0,0 0 0 0 0,0 8 0 0 0,4 22-325 0 0,-4-34 89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3 422 15663 0 0,'0'0'1418'0'0,"27"10"316"0"0,-23-11-1593 0 0,-1 0 0 0 0,1 0 0 0 0,0-1 0 0 0,-1 1 0 0 0,1-1 0 0 0,-1 0 0 0 0,0 0 0 0 0,1 0 0 0 0,-1 0-1 0 0,0-1 1 0 0,0 1 0 0 0,-1-1 0 0 0,1 0 0 0 0,0 0 0 0 0,-1 0 0 0 0,0 0 0 0 0,0 0 0 0 0,3-7 0 0 0,4-7-170 0 0,0 0 1 0 0,8-27-1 0 0,-14 34 93 0 0,6-15-64 0 0,-2 0 0 0 0,-1-1 0 0 0,0 0 0 0 0,1-27 0 0 0,-6 42 0 0 0,0 4 0 0 0,-1 1 0 0 0,1-1 0 0 0,-1 1 0 0 0,0-1 0 0 0,-1 1 0 0 0,-1-8 0 0 0,1 8 0 0 0,0 1 0 0 0,0-1 0 0 0,-1 1 0 0 0,1-1 0 0 0,-1 1 0 0 0,-1 0 0 0 0,1-1 0 0 0,-1 1 0 0 0,-4-7 0 0 0,5 11 0 0 0,1-1 0 0 0,0 1 0 0 0,-1 0 0 0 0,1 0 0 0 0,-1 0 0 0 0,0 0 0 0 0,1 0 0 0 0,-1 0 0 0 0,0 0 0 0 0,1 0 0 0 0,-1 1 0 0 0,0-1 0 0 0,0 1 0 0 0,0-1 0 0 0,1 1 0 0 0,-1 0 0 0 0,0 0 0 0 0,0 0 0 0 0,0 0 0 0 0,0 0 0 0 0,0 0 0 0 0,1 0 0 0 0,-1 1 0 0 0,-3 0 0 0 0,4-1 0 0 0,-2 1 0 0 0,0 1 0 0 0,0-1 0 0 0,0 1 0 0 0,1 0 0 0 0,-1 0 0 0 0,0 0 0 0 0,1 0 0 0 0,-1 0 0 0 0,1 0 0 0 0,-1 1 0 0 0,1-1 0 0 0,0 1 0 0 0,0 0 0 0 0,0 0 0 0 0,1 0 0 0 0,-3 3 0 0 0,-2 8 0 0 0,0-1 0 0 0,-6 18 0 0 0,6-11 158 0 0,1 0-1 0 0,0 0 1 0 0,1 0-1 0 0,1 1 1 0 0,1 0-1 0 0,1-1 1 0 0,1 1-1 0 0,1 0 1 0 0,1-1 0 0 0,0 1-1 0 0,2-1 1 0 0,10 35-1 0 0,-11-46-100 0 0,1 0 0 0 0,0-1-1 0 0,1 0 1 0 0,0 1 0 0 0,0-2-1 0 0,1 1 1 0 0,0-1 0 0 0,0 0 0 0 0,9 8-1 0 0,-12-12-206 0 0,1 0-1 0 0,0 0 1 0 0,0-1 0 0 0,0 1-1 0 0,1-1 1 0 0,-1 0-1 0 0,0 0 1 0 0,1 0-1 0 0,0-1 1 0 0,7 2-1 0 0,-9-2-387 0 0,1-1 0 0 0,0 0 0 0 0,0 0 0 0 0,-1 0 0 0 0,1 0 0 0 0,0-1 0 0 0,0 1 0 0 0,-1-1 0 0 0,5-1 0 0 0,5-3-6778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48 15663 0 0,'4'34'529'0'0,"0"1"-1"0"0,-3-1 1 0 0,0 1-1 0 0,-9 69 1 0 0,5-53 384 0 0,2-31-845 0 0,0 0 0 0 0,-5 27 0 0 0,6-47-68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1 0 0 0,0-1 0 0 0,0 0 0 0 0,0 0 0 0 0,5-7 0 0 0,4-13 0 0 0,19-101 0 0 0,-18 69 0 0 0,26-75 0 0 0,-11 40 0 0 0,-16 74 88 0 0,-9 12-66 0 0,1 1 0 0 0,-1 0 0 0 0,0 0 0 0 0,0 0 0 0 0,1 0 0 0 0,-1 0 0 0 0,0 0-1 0 0,1 0 1 0 0,-1 0 0 0 0,0 0 0 0 0,0 0 0 0 0,1 0 0 0 0,-1 0 0 0 0,0 0 0 0 0,1 0 0 0 0,-1 0 0 0 0,0 0 0 0 0,1 0 0 0 0,-1 0 0 0 0,0 0 0 0 0,0 0 0 0 0,1 0 0 0 0,-1 0 0 0 0,0 0 0 0 0,0 1 0 0 0,1-1 0 0 0,-1 0 0 0 0,12 19 1202 0 0,-9-15-1268 0 0,3 9 63 0 0,-1 0 0 0 0,0-1 0 0 0,0 2 0 0 0,-1-1 0 0 0,-1 0 0 0 0,0 1 0 0 0,0 14 0 0 0,2 1-6 0 0,2 33 22 0 0,-6-43-508 0 0,1-1 0 0 0,9 37 0 0 0,-6-46 405 0 0,-1-2-1736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13823 0 0,'20'-2'1570'0'0,"-16"1"-1395"0"0,0 1 0 0 0,0-1 0 0 0,0-1 0 0 0,-1 1 0 0 0,1 0 0 0 0,0-1 0 0 0,-1 0 0 0 0,1 0 0 0 0,-1 0 0 0 0,0 0 0 0 0,1 0 0 0 0,-1-1 0 0 0,0 0 0 0 0,4-4 0 0 0,5-6 519 0 0,20-26 1 0 0,-17 18-721 0 0,-1 0 0 0 0,-1 0 0 0 0,-1-2 0 0 0,10-25 0 0 0,-18 35 244 0 0,0 1 0 0 0,0-1-1 0 0,-1 1 1 0 0,0-1 0 0 0,-1 0 0 0 0,-1 0 0 0 0,0 0 0 0 0,-1 0-1 0 0,-2-24 1 0 0,0 27-202 0 0,1 9-16 0 0,1 0 0 0 0,0 0 0 0 0,0 0 0 0 0,0 1 0 0 0,-1-1 0 0 0,1 0 0 0 0,0 0 0 0 0,-1 1 0 0 0,1-1 0 0 0,0 0 0 0 0,-1 0 0 0 0,1 1 0 0 0,-1-1 0 0 0,1 0 0 0 0,-1 1 0 0 0,0-1 0 0 0,1 1 0 0 0,-1-1 0 0 0,0 1 0 0 0,1-1 0 0 0,-1 1 0 0 0,0-1 0 0 0,0 1 0 0 0,1 0 0 0 0,-1-1 0 0 0,0 1 0 0 0,0 0 0 0 0,1 0 0 0 0,-1 0 0 0 0,0-1 0 0 0,0 1 0 0 0,0 0 0 0 0,0 0 0 0 0,1 0 0 0 0,-1 0 0 0 0,0 0 0 0 0,0 1 0 0 0,-1-1 0 0 0,1 0 0 0 0,-1 1-33 0 0,-1-1 0 0 0,1 1 0 0 0,0-1 0 0 0,0 1 0 0 0,-1 0 0 0 0,1 0 0 0 0,0 0 0 0 0,0 0 0 0 0,0 0 0 0 0,0 1 0 0 0,0-1 0 0 0,1 1 0 0 0,-1-1 0 0 0,0 1 0 0 0,1 0-1 0 0,-1-1 1 0 0,1 1 0 0 0,-1 0 0 0 0,1 0 0 0 0,-2 4 0 0 0,-3 5-378 0 0,2 0 0 0 0,-8 21-1 0 0,7-15 364 0 0,-8 25 542 0 0,2 2 0 0 0,2 0 0 0 0,-6 75 0 0 0,14-103-492 0 0,0 0-1 0 0,1 0 0 0 0,4 26 1 0 0,-3-37-7 0 0,-1 0 1 0 0,1 0 0 0 0,1 0-1 0 0,-1 0 1 0 0,1-1 0 0 0,-1 1-1 0 0,1 0 1 0 0,1-1 0 0 0,-1 0-1 0 0,0 1 1 0 0,1-1 0 0 0,0 0-1 0 0,0 0 1 0 0,1 0 0 0 0,6 6-1 0 0,-8-9-86 0 0,0-1 1 0 0,0 1-1 0 0,1 0 0 0 0,-1-1 0 0 0,0 1 0 0 0,0-1 1 0 0,0 0-1 0 0,1 0 0 0 0,-1 1 0 0 0,0-2 1 0 0,0 1-1 0 0,1 0 0 0 0,-1 0 0 0 0,0-1 0 0 0,0 1 1 0 0,1-1-1 0 0,-1 0 0 0 0,0 1 0 0 0,0-1 1 0 0,0 0-1 0 0,0 0 0 0 0,0 0 0 0 0,0-1 0 0 0,0 1 1 0 0,2-3-1 0 0,8-5-1822 0 0,0-1 0 0 0,16-17 0 0 0,-24 23 543 0 0,15-14-3793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7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0 366 13823 0 0,'7'7'1247'0'0,"-2"0"-1199"0"0,0 0-1 0 0,0 0 1 0 0,0 1 0 0 0,-1 0 0 0 0,-1 0-1 0 0,4 9 1 0 0,-3-8 225 0 0,0 0-1 0 0,0 1 1 0 0,1-2 0 0 0,11 17-1 0 0,-10-16-204 0 0,-1 0-1 0 0,1 1 0 0 0,-2 0 1 0 0,1 0-1 0 0,-2 0 0 0 0,1 1 0 0 0,-1 0 1 0 0,-1-1-1 0 0,2 12 0 0 0,2 5 311 0 0,-3-10-102 0 0,-1-1 0 0 0,0 1 0 0 0,-2 0 0 0 0,0 0-1 0 0,-3 30 1 0 0,-22 82-379 0 0,22-112 156 0 0,1-10-53 0 0,0-1 0 0 0,-1 1 0 0 0,-5 12 0 0 0,1-8 0 0 0,7-10-89 0 0,-1 0 0 0 0,0 0 0 0 0,1 0 0 0 0,-1-1 0 0 0,0 1 0 0 0,1 0 0 0 0,-1 0-1 0 0,0 0 1 0 0,0 0 0 0 0,0-1 0 0 0,0 1 0 0 0,0-1 0 0 0,0 1 0 0 0,0 0 0 0 0,0-1 0 0 0,0 0 0 0 0,0 1-1 0 0,0-1 1 0 0,0 0 0 0 0,0 1 0 0 0,-3-1 0 0 0,4-1-256 0 0,-1 0-1 0 0,0 1 1 0 0,0-1 0 0 0,1 0 0 0 0,-1 0-1 0 0,1 0 1 0 0,-1 0 0 0 0,1 0-1 0 0,-1 0 1 0 0,1 0 0 0 0,-1-1-1 0 0,1 1 1 0 0,0 0 0 0 0,0 0-1 0 0,0-2 1 0 0,-2-12-4818 0 0</inkml:trace>
  <inkml:trace contextRef="#ctx0" brushRef="#br0" timeOffset="1">180 1 11975 0 0,'4'5'228'0'0,"-1"-1"0"0"0,1 0 0 0 0,0 1 0 0 0,1-2-1 0 0,-1 1 1 0 0,1 0 0 0 0,0-1 0 0 0,-1 0 0 0 0,2 0 0 0 0,9 4-1 0 0,6 5 1035 0 0,-7-6-430 0 0,-12-6-806 0 0,0 0 0 0 0,-1 1-1 0 0,1-1 1 0 0,-1 1 0 0 0,1-1 0 0 0,-1 1 0 0 0,1-1 0 0 0,-1 1-1 0 0,0 0 1 0 0,1 0 0 0 0,-1 0 0 0 0,0 0 0 0 0,1 0-1 0 0,-1 0 1 0 0,0 0 0 0 0,0 0 0 0 0,0 0 0 0 0,0 1 0 0 0,0-1-1 0 0,0 0 1 0 0,0 1 0 0 0,-1-1 0 0 0,1 1 0 0 0,0-1-1 0 0,-1 1 1 0 0,1-1 0 0 0,-1 1 0 0 0,0-1 0 0 0,1 1-1 0 0,-1 2 1 0 0,-1-1-26 0 0,0 1 0 0 0,0 0 0 0 0,-1 0 0 0 0,1 0 0 0 0,-1-1 0 0 0,0 1 0 0 0,-4 4 0 0 0,-1 1 0 0 0,2-4 0 0 0,1 1 0 0 0,0-1 0 0 0,0 1 0 0 0,0 0 0 0 0,1 0 0 0 0,-1 1 0 0 0,2-1 0 0 0,-1 1 0 0 0,1-1 0 0 0,0 1 0 0 0,-2 9 0 0 0,4-15 24 0 0,-1 1-1 0 0,1-1 1 0 0,0 1 0 0 0,0-1-1 0 0,0 1 1 0 0,0-1-1 0 0,0 1 1 0 0,0-1 0 0 0,0 1-1 0 0,1-1 1 0 0,-1 1-1 0 0,0-1 1 0 0,1 1 0 0 0,-1-1-1 0 0,1 1 1 0 0,0-1-1 0 0,-1 0 1 0 0,1 1 0 0 0,0-1-1 0 0,0 0 1 0 0,0 0-1 0 0,0 0 1 0 0,0 0 0 0 0,0 1-1 0 0,1 0 1 0 0,3 0 230 0 0,-1 1 1 0 0,0-1-1 0 0,0 0 1 0 0,1 0 0 0 0,8 3-1 0 0,3 1-347 0 0,-9-3 93 0 0,0 0 0 0 0,-1-1 0 0 0,1 0 0 0 0,11 2 0 0 0,9 2 0 0 0,-25-5 23 0 0,0-1 0 0 0,0 0 0 0 0,0 0-1 0 0,0 0 1 0 0,1 0 0 0 0,-1 0 0 0 0,0 0 0 0 0,0 0 0 0 0,0-1-1 0 0,0 1 1 0 0,0-1 0 0 0,1 0 0 0 0,-1 1 0 0 0,0-1-1 0 0,0 0 1 0 0,2-2 0 0 0,10-3-1192 0 0,2 5-3394 0 0,-5 4-1485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13823 0 0,'0'0'1247'0'0,"0"20"-998"0"0,15 115 3831 0 0,-12-114-4047 0 0,-3-12 194 0 0,1-1-1 0 0,0 1 1 0 0,1 0-1 0 0,0-1 1 0 0,0 1-1 0 0,1-1 1 0 0,0 0 0 0 0,7 13-1 0 0,-10-21-226 0 0,1 0 0 0 0,0 1 0 0 0,0-1 0 0 0,0 1 0 0 0,-1-1 0 0 0,1 0 0 0 0,0 1 0 0 0,0-1 0 0 0,0 0 0 0 0,0 0 0 0 0,0 0 0 0 0,0 0 0 0 0,-1 0 0 0 0,1 0 0 0 0,0 0 0 0 0,0 0 0 0 0,0 0 0 0 0,0 0 0 0 0,0 0 0 0 0,0-1 0 0 0,-1 1 0 0 0,1 0 0 0 0,0-1 0 0 0,0 1 0 0 0,0 0 0 0 0,0-1 0 0 0,8-7 0 0 0,-1 1 0 0 0,-1-1 0 0 0,1 0 0 0 0,-1 0 0 0 0,-1-1 0 0 0,10-17 0 0 0,27-61 0 0 0,4-17 0 0 0,-42 99 0 0 0,-4 12 0 0 0,-1 9 0 0 0,-6 16-51 0 0,0-7 186 0 0,-4 44-1 0 0,10-60 67 0 0,0 0 1 0 0,0 0-1 0 0,1 0 1 0 0,0-1 0 0 0,0 1-1 0 0,1 0 1 0 0,0-1 0 0 0,7 17-1 0 0,-8-21-200 0 0,1 1 1 0 0,0-1-1 0 0,0 0 0 0 0,0 0 1 0 0,1 0-1 0 0,0 0 0 0 0,-1 0 1 0 0,1 0-1 0 0,1-1 0 0 0,-1 0 1 0 0,5 4-1 0 0,-6-6-1 0 0,-1 0 0 0 0,1 0 0 0 0,0 0 0 0 0,1 0 0 0 0,-1-1 0 0 0,0 1 0 0 0,0-1 0 0 0,0 1 0 0 0,0-1 0 0 0,0 0 0 0 0,1 0 0 0 0,-1 0 0 0 0,0 0 0 0 0,0 0 0 0 0,0 0 0 0 0,0-1 0 0 0,0 1 0 0 0,1-1 0 0 0,-1 1 0 0 0,3-3 0 0 0,1 0 0 0 0,0 0 0 0 0,0 0 0 0 0,0-1 0 0 0,7-6 0 0 0,-11 9 0 0 0,3-4 0 0 0,0 0 0 0 0,0 0 0 0 0,-1 0 0 0 0,1-1 0 0 0,-1 1 0 0 0,-1-1 0 0 0,1 0 0 0 0,-1 0 0 0 0,0-1 0 0 0,0 1 0 0 0,-1 0 0 0 0,2-8 0 0 0,3-12 0 0 0,5-46 0 0 0,-10 61 0 0 0,0-9-64 0 0,0-1 0 0 0,-2 0 0 0 0,0 0 1 0 0,-6-37-1 0 0,-7-1-7151 0 0,9 41 333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75 13823 0 0,'0'0'1247'0'0,"-6"21"-548"0"0,12 54 929 0 0,-1-26-1578 0 0,5 49 1528 0 0,-7-84-1511 0 0,-1-1-1 0 0,2 1 0 0 0,-1-1 1 0 0,2 0-1 0 0,7 14 0 0 0,-11-23-14 0 0,1 0 0 0 0,0-1 1 0 0,1 1-1 0 0,-1-1 0 0 0,1 1 0 0 0,0-1 0 0 0,-1 0 0 0 0,1 0 1 0 0,1 0-1 0 0,-1 0 0 0 0,0-1 0 0 0,1 1 0 0 0,7 3 0 0 0,-9-5 1 0 0,1-1 0 0 0,-1 1-1 0 0,1-1 1 0 0,-1 1 0 0 0,1-1 0 0 0,0 0-1 0 0,-1 0 1 0 0,1 0 0 0 0,-1 0-1 0 0,1-1 1 0 0,-1 1 0 0 0,1-1 0 0 0,-1 1-1 0 0,1-1 1 0 0,-1 0 0 0 0,1 0-1 0 0,-1 0 1 0 0,0 0 0 0 0,1-1 0 0 0,-1 1-1 0 0,0-1 1 0 0,0 1 0 0 0,0-1-1 0 0,2-2 1 0 0,0 1-53 0 0,-1-2-1 0 0,1 1 0 0 0,-1 0 1 0 0,0-1-1 0 0,0 0 1 0 0,0 0-1 0 0,-1 0 0 0 0,4-8 1 0 0,12-45 51 0 0,-16 50-25 0 0,11-41-26 0 0,-3-2 0 0 0,-2 1 0 0 0,2-61 0 0 0,-10 105-86 0 0,0 1 0 0 0,0-1 0 0 0,0 0 0 0 0,-1 0 0 0 0,1 1 0 0 0,-1-1 0 0 0,-1 0 0 0 0,1 1 0 0 0,-1-1 0 0 0,-2-5 0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13823 0 0,'0'0'630'0'0,"-21"4"236"0"0,15-2-738 0 0,1 1 0 0 0,0 0 0 0 0,0 0 0 0 0,0 1 1 0 0,0 0-1 0 0,0 0 0 0 0,0 0 0 0 0,1 0 0 0 0,0 1 0 0 0,-6 8 0 0 0,-4 7 977 0 0,-16 31-1 0 0,11-16-642 0 0,5-8-168 0 0,1 0 0 0 0,1 1-1 0 0,1 0 1 0 0,2 1 0 0 0,1 0-1 0 0,-5 35 1 0 0,12-27-260 0 0,2-24 391 0 0,-1-11-336 0 0,0-1 1 0 0,1 0-1 0 0,-1 0 1 0 0,1 0 0 0 0,0 0-1 0 0,-1 0 1 0 0,1 0-1 0 0,0 0 1 0 0,-1 0-1 0 0,1 0 1 0 0,0 0-1 0 0,0 0 1 0 0,1 1 0 0 0,0 0 96 0 0,-1-1-181 0 0,-1-1-1 0 0,1 1 1 0 0,0 0 0 0 0,-1-1 0 0 0,1 1-1 0 0,-1 0 1 0 0,1-1 0 0 0,0 1-1 0 0,0-1 1 0 0,-1 1 0 0 0,1-1 0 0 0,0 0-1 0 0,0 1 1 0 0,0-1 0 0 0,-1 0 0 0 0,1 1-1 0 0,0-1 1 0 0,0 0 0 0 0,0 0 0 0 0,0 0-1 0 0,0 0 1 0 0,0 1 0 0 0,-1-1 0 0 0,1-1-1 0 0,0 1 1 0 0,0 0 0 0 0,0 0-1 0 0,0 0 1 0 0,0 0 0 0 0,0-1 0 0 0,0 1-1 0 0,2-1 10 0 0,3-1-14 0 0,0 1 0 0 0,0-1 0 0 0,0 0 0 0 0,0 0 0 0 0,0-1 0 0 0,0 1 0 0 0,-1-2 0 0 0,1 1 0 0 0,-1 0 0 0 0,0-1 0 0 0,0 0 0 0 0,0 0 0 0 0,-1-1 0 0 0,1 1 0 0 0,3-6 0 0 0,6-9 0 0 0,-2 0 0 0 0,20-38 0 0 0,-15 25 0 0 0,4-9 0 0 0,18-32 0 0 0,-39 73 0 0 0,0 0 0 0 0,0 0 0 0 0,0 0 0 0 0,1-1 0 0 0,-1 1 0 0 0,0 0 0 0 0,0 0 0 0 0,0 0 0 0 0,0 0 0 0 0,0 0 0 0 0,1 0 0 0 0,-1-1 0 0 0,0 1 0 0 0,0 0 0 0 0,0 0 0 0 0,0 0 0 0 0,1 0 0 0 0,-1 0 0 0 0,0 0 0 0 0,0 0 0 0 0,0 0 0 0 0,1 0 0 0 0,-1 0 0 0 0,0 0 0 0 0,0 0 0 0 0,0 0 0 0 0,1 0 0 0 0,-1 0 0 0 0,0 0 0 0 0,0 0 0 0 0,0 0 0 0 0,0 0 0 0 0,1 0 0 0 0,-1 0 0 0 0,0 0 0 0 0,0 1 0 0 0,0-1 0 0 0,0 0 0 0 0,1 0 0 0 0,-1 0 0 0 0,0 0 0 0 0,0 0 0 0 0,0 0 0 0 0,0 1 0 0 0,0-1 0 0 0,0 0 0 0 0,1 0 0 0 0,-1 0 0 0 0,0 0 0 0 0,0 1 0 0 0,0-1 0 0 0,0 0 0 0 0,0 0 0 0 0,0 0 0 0 0,0 0 0 0 0,0 1 0 0 0,0-1 0 0 0,0 0 0 0 0,0 1 0 0 0,4 10 0 0 0,-4-11 0 0 0,3 13 0 0 0,-1 1 0 0 0,0-1 0 0 0,-1 1 0 0 0,-2 22 0 0 0,3 31 0 0 0,-1-57-149 0 0,1 5 278 0 0,1-6-3675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15663 0 0,'-4'43'899'0'0,"1"-1"1"0"0,5 70-1 0 0,0-58-2 0 0,6 61-619 0 0,-4-50 1657 0 0,-2-105-1935 0 0,7-41 0 0 0,-4 41 0 0 0,3-15 148 0 0,2 1-1 0 0,20-61 1 0 0,-29 112-25 0 0,0 1 1 0 0,-1-1-1 0 0,1 1 1 0 0,0-1-1 0 0,0 1 1 0 0,1 0-1 0 0,-1-1 1 0 0,0 1-1 0 0,1 0 1 0 0,-1 0-1 0 0,1 0 1 0 0,4-4-1 0 0,-6 6-124 0 0,1 0 0 0 0,0 0 0 0 0,-1-1 0 0 0,1 1 0 0 0,0 0 0 0 0,0 0 1 0 0,-1 0-1 0 0,1 0 0 0 0,0 0 0 0 0,0 0 0 0 0,0 0 0 0 0,-1 0 0 0 0,1 0 0 0 0,0 0 0 0 0,0 0 0 0 0,-1 0 0 0 0,1 1 0 0 0,0-1 0 0 0,0 0 0 0 0,-1 1 0 0 0,1-1 0 0 0,0 0 0 0 0,-1 1 1 0 0,1-1-1 0 0,0 1 0 0 0,-1-1 0 0 0,2 2 0 0 0,-1-2-37 0 0,11 6-1065 0 0,3 1-938 0 0,-4-6-3771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44 283 15663 0 0,'-4'14'1668'0'0,"-2"10"-977"0"0,2 1-1 0 0,-2 28 0 0 0,5-37-685 0 0,-9 56-53 0 0,9-70-289 0 0,-5-21-5672 0 0,0-2 395 0 0</inkml:trace>
  <inkml:trace contextRef="#ctx0" brushRef="#br0" timeOffset="1">52 0 15663 0 0,'0'0'696'0'0,"-5"18"136"0"0,3 1-664 0 0,2 0-168 0 0,0-2 0 0 0,0-1 0 0 0,4-1 0 0 0,-4-3 0 0 0,3-3 0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17503 0 0,'0'0'803'0'0,"-11"0"266"0"0,9 0-1067 0 0,0 0-1 0 0,0 0 1 0 0,1 0-1 0 0,-1 0 1 0 0,0 0 0 0 0,0 1-1 0 0,0-1 1 0 0,0 1-1 0 0,0-1 1 0 0,0 1-1 0 0,1 0 1 0 0,-1-1-1 0 0,0 1 1 0 0,1 0 0 0 0,-1 0-1 0 0,0 0 1 0 0,1 0-1 0 0,-3 3 1 0 0,-2 1 0 0 0,-3 3-2 0 0,-1 0 0 0 0,1 1 0 0 0,0 0 0 0 0,1 0 0 0 0,0 1 0 0 0,-7 10 0 0 0,-34 68 0 0 0,32-55 0 0 0,9-19 146 0 0,1 1-1 0 0,1 0 1 0 0,1 0 0 0 0,0 0-1 0 0,0 1 1 0 0,2 0-1 0 0,0 0 1 0 0,1 0 0 0 0,-1 27-1 0 0,3-42-38 0 0,3 8 378 0 0,-2-9-484 0 0,0 1-1 0 0,-1-1 1 0 0,1 1-1 0 0,0-1 1 0 0,0 0 0 0 0,0 1-1 0 0,0-1 1 0 0,0 0-1 0 0,0 1 1 0 0,0-1-1 0 0,-1 0 1 0 0,1 0 0 0 0,0 0-1 0 0,0 0 1 0 0,0 0-1 0 0,0 0 1 0 0,0 0-1 0 0,0 0 1 0 0,0 0-1 0 0,0 0 1 0 0,0-1 0 0 0,0 1-1 0 0,0 0 1 0 0,0-1-1 0 0,1 0 1 0 0,0 0 0 0 0,4-1-1 0 0,0 0 0 0 0,0 0 0 0 0,-1-1 0 0 0,0 1 0 0 0,1-1 0 0 0,-1-1 0 0 0,0 1 0 0 0,0-1 0 0 0,-1 0 0 0 0,1 0 0 0 0,6-7 0 0 0,0-4 0 0 0,0 0 0 0 0,13-23 0 0 0,5-9 0 0 0,-19 32-2 0 0,-1 0 0 0 0,8-19-1 0 0,7-13 1893 0 0,-10 82-1725 0 0,-11-9-877 0 0,0 0 0 0 0,-3 51 1 0 0,0-39 412 0 0,-1-27 50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15663 0 0,'-8'20'361'0'0,"2"0"-1"0"0,0 0 0 0 0,1 0 0 0 0,-2 24 1 0 0,-3 82 480 0 0,7-60 34 0 0,-6 186 1182 0 0,5-215-2771 0 0,3-27-163 0 0,4-27 709 0 0,0 2 168 0 0,20-99 0 0 0,-18 97 0 0 0,0 1 0 0 0,1-1 0 0 0,0 1 0 0 0,15-25 0 0 0,-14 29 0 0 0,-7 11 0 0 0,1 1 0 0 0,-1-1 0 0 0,0 1 0 0 0,0-1 0 0 0,1 1 0 0 0,-1 0 0 0 0,0-1 0 0 0,0 1 0 0 0,1-1 0 0 0,-1 1 0 0 0,0 0 0 0 0,1-1 0 0 0,-1 1 0 0 0,1 0 0 0 0,-1 0 0 0 0,0-1 0 0 0,1 1 0 0 0,-1 0 0 0 0,1 0 0 0 0,-1 0 0 0 0,1-1 0 0 0,-1 1 0 0 0,1 0 0 0 0,-1 0 0 0 0,1 0 0 0 0,0 0 0 0 0,4-2 0 0 0,-4 2 0 0 0,0 0 0 0 0,1 0 0 0 0,-1 1 0 0 0,0-1 0 0 0,0 0 0 0 0,1 0 0 0 0,-1 1 0 0 0,0-1 0 0 0,0 1 0 0 0,1-1 0 0 0,-1 1 0 0 0,0 0 0 0 0,0-1 0 0 0,0 1 0 0 0,0 0 0 0 0,0 0 0 0 0,0-1 0 0 0,2 3 0 0 0,5 6 0 0 0,-7-7 0 0 0,0-1 0 0 0,0 0 0 0 0,0 0 0 0 0,0 0 0 0 0,-1 0 0 0 0,1 1 0 0 0,0-1 0 0 0,0 0 0 0 0,-1 1 0 0 0,1-1 0 0 0,-1 1 0 0 0,1 1 0 0 0,5 17 0 0 0,-4-12 2 0 0,0 0 1 0 0,-1 0-1 0 0,0 0 0 0 0,0 0 1 0 0,-1 1-1 0 0,0-1 0 0 0,0 0 1 0 0,-1 0-1 0 0,-2 12 0 0 0,-4 10-83 0 0,-12 34 0 0 0,9-34-222 0 0,5-16-331 0 0,0-1 1 0 0,-1 1 0 0 0,-11 18-1 0 0,16-30-514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15663 0 0,'0'0'719'0'0,"0"2"-20"0"0,-9 58-345 0 0,3-30 448 0 0,2 1-1 0 0,0 46 0 0 0,3-55-97 0 0,-5 38 0 0 0,1-24-496 0 0,-12 99-192 0 0,6-64-16 0 0,6-51 0 0 0,2 0 0 0 0,1 0 0 0 0,0 0 0 0 0,2 30 0 0 0,4-26-15 0 0,1-19 93 0 0,-3 1-1017 0 0,6-16-5157 0 0,2-3-148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13823 0 0,'7'6'1471'0'0,"-5"-4"-1381"0"0,1 0 1 0 0,-1 0-1 0 0,1 0 1 0 0,0 0-1 0 0,-1-1 1 0 0,1 1-1 0 0,0-1 1 0 0,0 0-1 0 0,0 0 1 0 0,0 0-1 0 0,0 0 1 0 0,0-1-1 0 0,0 1 0 0 0,0-1 1 0 0,0 0-1 0 0,1 0 1 0 0,-1 0-1 0 0,0 0 1 0 0,0 0-1 0 0,0-1 1 0 0,0 1-1 0 0,0-1 1 0 0,0 0-1 0 0,0 0 1 0 0,0 0-1 0 0,3-2 1 0 0,2-1 256 0 0,0 0 0 0 0,0 0 1 0 0,0-1-1 0 0,-1 0 1 0 0,1-1-1 0 0,-1 1 0 0 0,0-2 1 0 0,7-7-1 0 0,6-10-16 0 0,30-42-1 0 0,-44 56-336 0 0,0 0-1 0 0,0-1 0 0 0,-2 1 1 0 0,1-1-1 0 0,-1 0 0 0 0,-1 0 1 0 0,5-22-1 0 0,-7 21 7 0 0,-1 10-1 0 0,0 1 0 0 0,0-1 0 0 0,0 1 0 0 0,0 0 0 0 0,0-1 0 0 0,0 1 0 0 0,0 0 0 0 0,0-1 0 0 0,-1 1 0 0 0,1 0 0 0 0,0-1 0 0 0,-1 1 1 0 0,1 0-1 0 0,-1 0 0 0 0,1-1 0 0 0,-2 0 0 0 0,-2-4-384 0 0,2 2 67 0 0,1 2 247 0 0,0 0 0 0 0,0 0 0 0 0,0 1 0 0 0,0-1 0 0 0,0 0 0 0 0,-1 1 0 0 0,1 0-1 0 0,0-1 1 0 0,-1 1 0 0 0,1-1 0 0 0,-1 1 0 0 0,1 0 0 0 0,-1 0 0 0 0,0 0-1 0 0,0 0 1 0 0,-1 0 0 0 0,-1-2 0 0 0,3 2 138 0 0,-1 0 0 0 0,1 0-1 0 0,-1 0 1 0 0,1 0-1 0 0,0 0 1 0 0,-1 0 0 0 0,0 1-1 0 0,1-1 1 0 0,-1 1 0 0 0,1-1-1 0 0,-1 1 1 0 0,0 0 0 0 0,1 0-1 0 0,-1-1 1 0 0,1 1-1 0 0,-1 0 1 0 0,0 0 0 0 0,1 1-1 0 0,-1-1 1 0 0,0 0 0 0 0,1 0-1 0 0,-1 1 1 0 0,1-1-1 0 0,-1 1 1 0 0,0 0 0 0 0,1-1-1 0 0,-1 1 1 0 0,1 0 0 0 0,-2 1-1 0 0,-1 0-66 0 0,1 1 0 0 0,-1 0 0 0 0,0 0 0 0 0,1 0 0 0 0,0 0 0 0 0,0 1 0 0 0,0-1 0 0 0,0 1 0 0 0,0 0 0 0 0,1 0 0 0 0,-1 0 0 0 0,-1 5 0 0 0,-21 56 0 0 0,22-55 0 0 0,-5 13 0 0 0,2 1 0 0 0,1 0 0 0 0,-4 37 0 0 0,7-15 0 0 0,4 62 0 0 0,-2-102 0 0 0,9 30 0 0 0,-9-36 0 0 0,0 1 0 0 0,0 0 0 0 0,0-1 0 0 0,0 1 0 0 0,0 0 0 0 0,0-1 0 0 0,0 1 0 0 0,1 0 0 0 0,-1 0 0 0 0,0-1 0 0 0,0 1 0 0 0,1-1 0 0 0,-1 1 0 0 0,0 0 0 0 0,1-1 0 0 0,-1 1 0 0 0,1-1 0 0 0,-1 1 0 0 0,1-1 0 0 0,-1 1 0 0 0,1-1 0 0 0,-1 1 0 0 0,1-1 0 0 0,0 1 0 0 0,-1-1 0 0 0,1 0 0 0 0,-1 1 0 0 0,1-1 0 0 0,0 0 0 0 0,-1 0 0 0 0,1 1 0 0 0,0-1 0 0 0,1 0 0 0 0,-1 0 0 0 0,1 1-90 0 0,0-1-1 0 0,0 0 1 0 0,0 0 0 0 0,0 0-1 0 0,1 0 1 0 0,-1 0 0 0 0,0 0-1 0 0,0-1 1 0 0,0 1 0 0 0,0-1-1 0 0,0 1 1 0 0,0-1 0 0 0,0 0-1 0 0,-1 0 1 0 0,1 0-1 0 0,0 0 1 0 0,0 0 0 0 0,-1 0-1 0 0,1 0 1 0 0,0-1 0 0 0,1-1-1 0 0,2-1-214 0 0,0 0 0 0 0,0-1-1 0 0,-1 1 1 0 0,0-1 0 0 0,7-10-1 0 0,15-40-5407 0 0,-12 27 550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2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23 13823 0 0,'0'0'-1'0'0,"1"-1"77"0"0,-1 0 0 0 0,1 1 0 0 0,-1-1 0 0 0,0 1 0 0 0,0-1 0 0 0,1 0 1 0 0,-1 1-1 0 0,0-1 0 0 0,0 0 0 0 0,0 0 0 0 0,0 1 0 0 0,1-1 0 0 0,-1 0 1 0 0,0 1-1 0 0,-1-1 0 0 0,1 0 0 0 0,0 1 0 0 0,0-1 0 0 0,0 0 0 0 0,0 0 0 0 0,0 1 1 0 0,-1-1-1 0 0,1 0 0 0 0,0 1 0 0 0,0-1 0 0 0,-1 1 0 0 0,1-1 0 0 0,-1 0 1 0 0,1 1-1 0 0,-1-1 0 0 0,0 0 0 0 0,0 0 433 0 0,-1 2 71 0 0,-2 0-309 0 0,0 0-1 0 0,1 0 0 0 0,-1 0 0 0 0,1 1 1 0 0,-1-1-1 0 0,1 1 0 0 0,0 0 0 0 0,0 0 1 0 0,0 0-1 0 0,0 1 0 0 0,0-1 1 0 0,0 1-1 0 0,1-1 0 0 0,-4 5 0 0 0,3-2-214 0 0,0 0 0 0 0,0 0 0 0 0,1 0 0 0 0,0 0 0 0 0,0 1 0 0 0,0-1 0 0 0,0 1 0 0 0,-1 11 0 0 0,3-14 34 0 0,-2 4 100 0 0,1 0 1 0 0,0 0-1 0 0,1 1 1 0 0,-1-1-1 0 0,1 0 1 0 0,1 1 0 0 0,2 12-1 0 0,0-8-190 0 0,1 0 0 0 0,0-1 0 0 0,1 1 0 0 0,0-1 0 0 0,1 0 0 0 0,12 17 0 0 0,-1-12 0 0 0,1-5 0 0 0,4 6 0 0 0,-18-15 0 0 0,13 13 0 0 0,-15-13 0 0 0,-1-2 0 0 0,0 1 0 0 0,0-1 0 0 0,-1 1 0 0 0,1 0 0 0 0,0-1 0 0 0,-1 1 0 0 0,1 0 0 0 0,0-1 0 0 0,-1 1 0 0 0,1 0 0 0 0,-1 0 0 0 0,1-1 0 0 0,-1 1 0 0 0,0 0 0 0 0,1 0 0 0 0,-1 0 0 0 0,0 0 0 0 0,0 0 0 0 0,1-1 0 0 0,-1 1 0 0 0,0 2 0 0 0,2 3 0 0 0,-1 1 0 0 0,0 0 0 0 0,-1-1 0 0 0,1 1 0 0 0,-1 0 0 0 0,0 0 0 0 0,-1 0 0 0 0,0-1 0 0 0,0 1 0 0 0,0 0 0 0 0,-1-1 0 0 0,0 1 0 0 0,0-1 0 0 0,-1 0 0 0 0,1 0 0 0 0,-2 0 0 0 0,1 0 0 0 0,0 0 0 0 0,-8 9 0 0 0,2-5 0 0 0,0 1 0 0 0,0-1 0 0 0,0-1 0 0 0,-2 0 0 0 0,1 0 0 0 0,-1-1 0 0 0,0 0 0 0 0,-23 11 0 0 0,30-17-165 0 0,0 0 0 0 0,0 0 0 0 0,0 0 0 0 0,0-1 0 0 0,0 1-1 0 0,0-1 1 0 0,-6 1 0 0 0,3-1-296 0 0,6-1 178 0 0,0 0 0 0 0,0 0 0 0 0,0 0 0 0 0,0 0 0 0 0,0 0 0 0 0,0 0 0 0 0,0 0 0 0 0,0 0 0 0 0,0 0 0 0 0,0-1 0 0 0,0 1 0 0 0,0-1 0 0 0,0 1 0 0 0,0 0 0 0 0,0-1 0 0 0,0 0 0 0 0,0 1 0 0 0,-1-1 0 0 0,-2-2-1168 0 0,-18-11-4987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8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0,'0'0'630'0'0,"9"3"211"0"0,15 5-431 0 0,1-2 0 0 0,0-1 0 0 0,0-1 0 0 0,39 1 0 0 0,-57-4-395 0 0,5-1-9 0 0,0-1 0 0 0,23-3 0 0 0,-23 2-7 0 0,-1 1 1 0 0,1 0 0 0 0,-1 0 0 0 0,13 2-1 0 0,2 1 843 0 0,-16-1-5377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4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6447 0 0,'0'0'5584'0'0,"-1"11"-4393"0"0,-5 126-1083 0 0,5-36 344 0 0,5 158 1093 0 0,-3-138-1432 0 0,0-6 217 0 0,9 312 1252 0 0,-4-93-119 0 0,2-226-915 0 0,0 42-488 0 0,2 111-60 0 0,-5 39 0 0 0,5-54 0 0 0,-8-13 0 0 0,0 53 0 0 0,5 89 0 0 0,-4-315 0 0 0,34 431 0 0 0,-34-458 0 0 0,0 24 0 0 0,-2-31 0 0 0,1 0 0 0 0,5 27 0 0 0,0-19 0 0 0,-2 2 0 0 0,0 65 0 0 0,-4-69 0 0 0,0-23 0 0 0,0 1 0 0 0,-1-1 0 0 0,-2 18 0 0 0,1-7 0 0 0,1-15-15 0 0,0-1 1 0 0,-1 1-1 0 0,1 0 0 0 0,-1-1 0 0 0,0 1 0 0 0,0-1 1 0 0,0 1-1 0 0,-3 4 0 0 0,-3-24-1634 0 0,4 8 508 0 0,1 1 1 0 0,1-1-1 0 0,-1 0 0 0 0,0-13 1 0 0,1-8-4023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4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8287 0 0,'0'0'756'0'0,"-2"2"-622"0"0,-1 2-127 0 0,-5 5 605 0 0,1 1-1 0 0,-14 21 1 0 0,-145 308 3696 0 0,153-305-4281 0 0,11-26-50 0 0,0-1 0 0 0,-1 0 0 0 0,0 0 0 0 0,0 0 1 0 0,-1 0-1 0 0,-4 7 0 0 0,7-13-673 0 0,6-15-8715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4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8287 0 0,'0'0'382'0'0,"19"9"140"0"0,-6 0 258 0 0,0 1-1 0 0,0 0 1 0 0,20 23 0 0 0,-2-2 561 0 0,-1-2-465 0 0,15 13-93 0 0,-19-16-1054 0 0,-9-7-3653 0 0,-4-8-848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4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3 558 8287 0 0,'-1'0'36'0'0,"1"-1"1"0"0,0 1-1 0 0,0 0 0 0 0,0 0 0 0 0,0 0 0 0 0,-1 0 0 0 0,1-1 0 0 0,0 1 0 0 0,0 0 0 0 0,0 0 0 0 0,0 0 0 0 0,0 0 0 0 0,0-1 1 0 0,0 1-1 0 0,-1 0 0 0 0,1 0 0 0 0,0-1 0 0 0,0 1 0 0 0,0 0 0 0 0,0 0 0 0 0,0 0 0 0 0,0-1 0 0 0,0 1 0 0 0,0 0 0 0 0,0 0 1 0 0,0-1-1 0 0,0 1 0 0 0,0 0 0 0 0,1 0 0 0 0,-1 0 0 0 0,0-1 0 0 0,0 1 0 0 0,0 0 0 0 0,0 0 0 0 0,0 0 0 0 0,0-1 0 0 0,0 1 0 0 0,0 0 1 0 0,1 0-1 0 0,-1 0 0 0 0,0-1 0 0 0,0 1 0 0 0,0 0 0 0 0,1 0 0 0 0,-1 0 0 0 0,0 0 0 0 0,0 0 0 0 0,1-1 0 0 0,11-1 1796 0 0,-9 2-2072 0 0,0 0 752 0 0,8-2 512 0 0,9 0-419 0 0,37 1-1 0 0,-36 2-136 0 0,34-4-1 0 0,39-2-467 0 0,-24 3 0 0 0,76 0 1062 0 0,-6 0-76 0 0,62-15-986 0 0,237-9 0 0 0,-283 23 0 0 0,226-32 0 0 0,284-31 2048 0 0,-240 41-2048 0 0,-2-31 0 0 0,110-36 401 0 0,-391 68 638 0 0,142-16-1805 0 0,-43 7 148 0 0,-2-1 618 0 0,-151 23 266 0 0,-41 5 514 0 0,49-11 1 0 0,74-17-616 0 0,-159 31-229 0 0,-12 2-273 0 0,-12-4-2123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4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0,'0'0'756'0'0,"16"7"251"0"0,85 34 4101 0 0,47 30-2891 0 0,-139-67-2440 0 0,2 1 419 0 0,0 1 1 0 0,-1 0-1 0 0,0 1 0 0 0,16 13 0 0 0,-24-18-131 0 0,1 1-1 0 0,-1 0 1 0 0,0 0-1 0 0,1 0 1 0 0,-1 0-1 0 0,-1 0 1 0 0,1 0-1 0 0,0 1 1 0 0,-1-1-1 0 0,0 1 1 0 0,1-1-1 0 0,-1 1 1 0 0,-1-1-1 0 0,1 1 1 0 0,0 0-1 0 0,-1-1 1 0 0,0 1-1 0 0,0 0 1 0 0,-1 6-1 0 0,0 1-69 0 0,-2 0-1 0 0,0 0 1 0 0,0 0 0 0 0,0 0-1 0 0,-2 0 1 0 0,1-1 0 0 0,-1 0-1 0 0,-9 13 1 0 0,-57 74 596 0 0,57-80-203 0 0,-105 109-787 0 0,80-88-914 0 0,2-8-649 0 0,13-11-2780 0 0,9-6-421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5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10135 0 0,'0'0'919'0'0,"-7"24"-299"0"0,5-3-175 0 0,0 0 1 0 0,1 0-1 0 0,4 33 1 0 0,-1 2-4272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5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0,'18'87'1433'0'0,"-10"-58"-577"0"0,6 52-1 0 0,-11-53-4504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5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0,'4'16'516'0'0,"-1"1"0"0"0,0-1 0 0 0,1 27 0 0 0,0 6 980 0 0,5-12-118 0 0,-2-5-1431 0 0,-5-13-3852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5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11975 0 0,'0'0'1746'0'0,"-1"11"-748"0"0,2 48-390 0 0,-1-54-580 0 0,0 1 0 0 0,1-1-1 0 0,-1 1 1 0 0,1-1-1 0 0,2 9 1 0 0,2 22-872 0 0,-4-17-2690 0 0,2 0-1238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5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0,'0'0'1083'0'0,"3"11"-870"0"0,-1 14 451 0 0,0 38 0 0 0,-1-6 48 0 0,2-3-809 0 0,1 20 156 0 0,2-26-4217 0 0,-1-30-614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8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11975 0 0,'-6'24'262'0'0,"1"0"0"0"0,1 0-1 0 0,1 0 1 0 0,1 30 0 0 0,1-33-201 0 0,0 15 1080 0 0,2 1-1 0 0,11 71 1 0 0,3-59-463 0 0,-11-39-993 0 0,0 0 0 0 0,3 21-1 0 0,-6-28 178 0 0,-1 0-616 0 0</inkml:trace>
  <inkml:trace contextRef="#ctx0" brushRef="#br0" timeOffset="1">46 155 13823 0 0,'1'2'64'0'0,"-1"0"1"0"0,1-1-1 0 0,-1 1 0 0 0,1-1 0 0 0,0 1 0 0 0,-1-1 0 0 0,1 1 1 0 0,0-1-1 0 0,0 1 0 0 0,0-1 0 0 0,0 0 0 0 0,1 0 0 0 0,-1 1 1 0 0,0-1-1 0 0,0 0 0 0 0,1 0 0 0 0,-1 0 0 0 0,1 0 0 0 0,-1-1 0 0 0,1 1 1 0 0,-1 0-1 0 0,1-1 0 0 0,3 2 0 0 0,1-1-7 0 0,0-1 0 0 0,0 1 0 0 0,0-1-1 0 0,0 0 1 0 0,9-2 0 0 0,22 1 1006 0 0,-28 1-954 0 0,1 0-1 0 0,-1-1 1 0 0,0 0 0 0 0,1 0-1 0 0,17-5 1 0 0,-18 3-116 0 0,1 1-1 0 0,-1 0 1 0 0,1 1 0 0 0,0 0 0 0 0,16 1-1 0 0,-8-1 161 0 0,-17 0-62 0 0,0 1 0 0 0,1 0 0 0 0,-1 0 0 0 0,1 0 0 0 0,-1 0 0 0 0,0 0 0 0 0,1 0 0 0 0,-1 0 0 0 0,1 0 0 0 0,-1 1 0 0 0,0-1 1 0 0,1 1-1 0 0,-1-1 0 0 0,0 1 0 0 0,1-1 0 0 0,-1 1 0 0 0,0 0 0 0 0,2 0 0 0 0,5 2 58 0 0,-4-7-197 0 0,-3 3-289 0 0,1-2-147 0 0,0 1-965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5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6447 0 0,'0'0'5156'0'0,"14"17"-2048"0"0,-9-15-2848 0 0,0-1 0 0 0,1 0 0 0 0,-1 0 0 0 0,1-1 0 0 0,-1 1 0 0 0,0-1-1 0 0,1-1 1 0 0,-1 1 0 0 0,10-2 0 0 0,48-17-261 0 0,-34 9 67 0 0,4-5-237 0 0,-8 3-4432 0 0,-6 6-807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5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6447 0 0,'0'0'1132'0'0,"19"-5"376"0"0,45-3 1564 0 0,43 5-1952 0 0,-88-1-1730 0 0,8 1-2429 0 0,-5 7-1096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5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8287 0 0,'0'0'756'0'0,"13"0"1336"0"0,11-1-1246 0 0,-1-1 0 0 0,37-7 0 0 0,11-7-4889 0 0,-52 11-92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5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8287 0 0,'0'0'756'0'0,"3"-14"-608"0"0,-1 11-42 0 0,0 1 0 0 0,0-1-1 0 0,0 1 1 0 0,0-1 0 0 0,0 1-1 0 0,0 0 1 0 0,1 0-1 0 0,-1 0 1 0 0,1 0 0 0 0,0 0-1 0 0,-1 1 1 0 0,1-1 0 0 0,0 1-1 0 0,0 0 1 0 0,0 0 0 0 0,0 0-1 0 0,5-1 1 0 0,4-2 16 0 0,4-2-26 0 0,0 1 0 0 0,28-5 0 0 0,-28 6-1213 0 0,0 1-1 0 0,27-12 1 0 0,-24 6-2379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5:5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6447 0 0,'0'0'298'0'0,"15"-11"100"0"0,-11 6-107 0 0,-1 1-1 0 0,1 0 0 0 0,0 0 1 0 0,1 0-1 0 0,-1 1 0 0 0,0-1 0 0 0,1 1 1 0 0,0 0-1 0 0,0 0 0 0 0,0 1 0 0 0,0-1 1 0 0,0 1-1 0 0,11-3 0 0 0,5-2-332 0 0,-20 7-147 0 0,1-1 0 0 0,-1 1 0 0 0,0-1 0 0 0,0 1 0 0 0,0 0 1 0 0,0-1-1 0 0,1 1 0 0 0,-1 0 0 0 0,0 0 0 0 0,0 0 0 0 0,0 0 0 0 0,1 0 0 0 0,-1 0 0 0 0,0 1 0 0 0,2-1 0 0 0,15 5-3298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6:0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8287 0 0,'0'0'3746'0'0,"-12"14"-1584"0"0,4 4-1747 0 0,-11 30 0 0 0,2-4-113 0 0,0-2-319 0 0,2 1 1 0 0,-12 59-1 0 0,19-71-66 0 0,8-30-613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6:08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8287 0 0,'0'0'756'0'0,"1"-5"2308"0"0,-1 5-3012 0 0,2 1 58 0 0,0 1 0 0 0,0-1-1 0 0,0 1 1 0 0,1-1 0 0 0,-1 0 0 0 0,0 0-1 0 0,1 0 1 0 0,-1 0 0 0 0,1 0-1 0 0,-1-1 1 0 0,1 1 0 0 0,0-1 0 0 0,3 1-1 0 0,2 1 68 0 0,0 0-1 0 0,-1 0 1 0 0,1 0-1 0 0,-1 1 1 0 0,1 1 0 0 0,-1-1-1 0 0,0 1 1 0 0,9 7-1 0 0,-8-7-133 0 0,-1 0-43 0 0,0 0 0 0 0,0 1 0 0 0,-1 0 0 0 0,0 0 0 0 0,1 0 0 0 0,-2 1 0 0 0,1 0 0 0 0,8 11 0 0 0,-3-5 240 0 0,0 0 0 0 0,0 0 0 0 0,1-1 0 0 0,1-1 0 0 0,24 16 0 0 0,-37-25 135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6:1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10135 0 0,'0'0'919'0'0,"9"5"-742"0"0,45 21 974 0 0,-33-16-169 0 0,1 1 0 0 0,33 23-1 0 0,-37-19-981 0 0,0 1 0 0 0,-2 0 0 0 0,0 2 0 0 0,21 28 0 0 0,-31-39 0 0 0,-5-6-339 0 0,0 1 1 0 0,0-1-1 0 0,0 0 0 0 0,0 1 0 0 0,1-1 1 0 0,-1 0-1 0 0,0 0 0 0 0,1 0 0 0 0,-1 0 0 0 0,1 0 1 0 0,-1 0-1 0 0,1 0 0 0 0,1 1 0 0 0,-2-2-196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6:1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8287 0 0,'0'0'1028'0'0,"-9"25"2879"0"0,7-22-3900 0 0,0 0-17 0 0,1 0 1 0 0,0 0 0 0 0,-1 0-1 0 0,1 0 1 0 0,1 0 0 0 0,-1 1-1 0 0,0-1 1 0 0,1 0 0 0 0,-1 0-1 0 0,1 6 1 0 0,0-8-671 0 0,0-1 482 0 0,1 0-1 0 0,-1 0 1 0 0,1 1 0 0 0,-1-1-1 0 0,1 0 1 0 0,-1 0 0 0 0,1 0-1 0 0,-1 0 1 0 0,1 0 0 0 0,-1 0-1 0 0,1 0 1 0 0,-1 0 0 0 0,1 0-1 0 0,-1 0 1 0 0,0 0-1 0 0,1 0 1 0 0,-1 0 0 0 0,1-1-1 0 0,-1 1 1 0 0,1 0 0 0 0,-1 0-1 0 0,1 0 1 0 0,-1-1 0 0 0,1 1-1 0 0,3-8-3057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6:18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10135 0 0,'0'0'464'0'0,"-7"8"151"0"0,3-4-451 0 0,0 1-1 0 0,0-1 1 0 0,0 1 0 0 0,1 0-1 0 0,-5 9 1 0 0,-1 0 311 0 0,-5 13 549 0 0,11-22-731 0 0,1 0 1 0 0,-1 0-1 0 0,0 0 1 0 0,-7 9-1 0 0,0-1-272 0 0,1 0-1 0 0,0 1 1 0 0,1 0 0 0 0,1 0 0 0 0,0 1-1 0 0,0 0 1 0 0,-3 16 0 0 0,6-19-22 0 0,-4 7 10 0 0,-11 49-82 0 0,18-66-264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9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6 439 13823 0 0,'1'2'83'0'0,"0"-1"0"0"0,1 1-1 0 0,-1 0 1 0 0,0-1 0 0 0,1 1 0 0 0,-1-1-1 0 0,1 1 1 0 0,0-1 0 0 0,-1 0 0 0 0,1 0-1 0 0,0 0 1 0 0,0 0 0 0 0,0 0 0 0 0,0 0-1 0 0,0 0 1 0 0,0 0 0 0 0,0-1-1 0 0,4 1 1 0 0,3 0 37 0 0,0 0 0 0 0,0 0-1 0 0,11-2 1 0 0,-1 0 773 0 0,19 0 352 0 0,29 2 166 0 0,-64-2-1514 0 0,0 0-1 0 0,1 0 0 0 0,-1 0 1 0 0,-1 0-1 0 0,1 0 0 0 0,0-1 1 0 0,4-2-1 0 0,-4-14-6552 0 0,-2 7 1493 0 0</inkml:trace>
  <inkml:trace contextRef="#ctx0" brushRef="#br0" timeOffset="1">5 1 13823 0 0,'-3'53'469'0'0,"2"-1"1"0"0,11 100-1 0 0,-5-99-381 0 0,16 98-88 0 0,-6-76-4205 0 0,-12-62-566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6:1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11975 0 0,'2'-27'3187'0'0,"7"43"-3022"0"0,42 42 613 0 0,-30-35-143 0 0,28 38 0 0 0,-34-37-656 0 0,2-1 0 0 0,30 32-1 0 0,-46-54-315 0 0,15 7-5102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6:22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8287 0 0,'0'0'756'0'0,"0"1"-622"0"0,-3 5-49 0 0,3-4 280 0 0,-8 9 2167 0 0,-7 24-1337 0 0,10-22-706 0 0,-1-1 1 0 0,0 1-1 0 0,-9 13 0 0 0,7-12-485 0 0,0-1 0 0 0,2 1-1 0 0,0 0 1 0 0,-5 16 0 0 0,-2 7-7 0 0,-26 55 3 0 0,30-74 27 0 0,6-14-47 0 0,1 0 0 0 0,0 0 0 0 0,1 0 0 0 0,-1 0 0 0 0,1 0 0 0 0,-1 1 0 0 0,0 5 0 0 0,2-9-676 0 0,-3-8-4828 0 0,3-5 1637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6:22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8287 0 0,'0'0'1340'0'0,"0"1"-1203"0"0,0 1 1 0 0,0 0-1 0 0,0-1 0 0 0,1 1 0 0 0,-1 0 0 0 0,0-1 0 0 0,1 1 0 0 0,-1-1 0 0 0,1 1 0 0 0,1 2 0 0 0,39 32 2423 0 0,-39-34-2489 0 0,0 0-1 0 0,-1-1 1 0 0,1 1-1 0 0,0 0 1 0 0,-1 0-1 0 0,0 1 1 0 0,1-1-1 0 0,-1 0 1 0 0,0 0-1 0 0,0 1 1 0 0,0-1-1 0 0,0 1 1 0 0,0 3-1 0 0,9 18 410 0 0,2-9-398 0 0,22 22 0 0 0,0-1-81 0 0,-26-25-14 0 0,1-2 1 0 0,0 1-1 0 0,1-1 0 0 0,14 10 0 0 0,-22-18-324 0 0,5 1-4540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6:29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35 103 6447 0 0,'-4'8'686'0'0,"2"0"-369"0"0,1-1 0 0 0,0 0 1 0 0,0 0-1 0 0,0 1 0 0 0,1-1 1 0 0,0 1-1 0 0,1-1 0 0 0,-1 0 1 0 0,1 1-1 0 0,4 12 0 0 0,-3-18-273 0 0,-1 0-1 0 0,1 0 1 0 0,-1 0-1 0 0,1-1 0 0 0,0 1 1 0 0,0 0-1 0 0,0-1 1 0 0,0 1-1 0 0,0-1 1 0 0,0 0-1 0 0,0 0 0 0 0,0 0 1 0 0,3 1-1 0 0,-2-1-48 0 0,0-1-1 0 0,0 0 1 0 0,1 1-1 0 0,-1-1 0 0 0,0-1 1 0 0,0 1-1 0 0,0 0 1 0 0,1-1-1 0 0,-1 0 0 0 0,0 1 1 0 0,0-1-1 0 0,0 0 1 0 0,0-1-1 0 0,0 1 1 0 0,0-1-1 0 0,-1 1 0 0 0,1-1 1 0 0,0 0-1 0 0,-1 0 1 0 0,1 0-1 0 0,2-3 0 0 0,2-2 267 0 0,0 0-1 0 0,0 0 1 0 0,-1-1-1 0 0,0 0 1 0 0,7-13-1 0 0,-9 15-138 0 0,-1 0 0 0 0,-1 0-1 0 0,1-1 1 0 0,1-8-1 0 0,-4 7-121 0 0,-1 0 0 0 0,-1 0 0 0 0,1 0 0 0 0,-1 0 0 0 0,-1 0 0 0 0,-6-14 0 0 0,7 19 0 0 0,0 0 0 0 0,0 0 0 0 0,-1 0 0 0 0,0 0 0 0 0,1 0 0 0 0,-1 0 0 0 0,0 1 0 0 0,0-1 0 0 0,-1 1 0 0 0,1 0 0 0 0,0 0 0 0 0,-7-2 0 0 0,6 4 74 0 0,-1 0 0 0 0,1 1 0 0 0,0 0-1 0 0,-1 0 1 0 0,1 0 0 0 0,0 0 0 0 0,0 1-1 0 0,0 0 1 0 0,0-1 0 0 0,0 2 0 0 0,0-1-1 0 0,1 0 1 0 0,-1 1 0 0 0,-4 3 0 0 0,-10 7 259 0 0,14-10-324 0 0,0 0 0 0 0,0 1 0 0 0,0-1 0 0 0,0 1-1 0 0,0 0 1 0 0,-3 6 0 0 0,-6 15-4741 0 0,11-13 394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6:41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55 189 10135 0 0,'0'0'919'0'0,"0"-2"-759"0"0,-6-26-71 0 0,5 27 282 0 0,1 4 117 0 0,4 24 533 0 0,0-10-925 0 0,-1-2-96 0 0,2 0 0 0 0,-1-13 0 0 0,-3-1 0 0 0,0-1 0 0 0,0 0 0 0 0,0 0 0 0 0,1 0 0 0 0,-1 1 0 0 0,0-1 0 0 0,0 0 0 0 0,0 1 0 0 0,0-1 0 0 0,0 1 0 0 0,0-1 0 0 0,0 1 0 0 0,1 1 0 0 0,0-1 43 0 0,-1 0 0 0 0,1 0 0 0 0,0-1 0 0 0,-1 1 0 0 0,1 0 0 0 0,0-1-1 0 0,-1 1 1 0 0,1-1 0 0 0,0 0 0 0 0,-1 1 0 0 0,1-1 0 0 0,0 0 0 0 0,0 0 0 0 0,-1 0-1 0 0,1 0 1 0 0,0 0 0 0 0,0-1 0 0 0,-1 1 0 0 0,1 0 0 0 0,0-1 0 0 0,-1 0 0 0 0,1 1-1 0 0,0-1 1 0 0,-1 0 0 0 0,1 0 0 0 0,1-1 0 0 0,11-4 239 0 0,-11 4-244 0 0,-1 1 1 0 0,1 0-1 0 0,-1-1 0 0 0,0 0 0 0 0,0 1 0 0 0,0-1 0 0 0,1 0 1 0 0,-2 0-1 0 0,1-1 0 0 0,2-2 0 0 0,-2 3-22 0 0,0-1-1 0 0,0 1 1 0 0,0 0 0 0 0,0-1-1 0 0,0 1 1 0 0,1 0 0 0 0,-1 1 0 0 0,0-1-1 0 0,1 0 1 0 0,0 1 0 0 0,2-2-1 0 0,-1 0-15 0 0,0 1 0 0 0,0-1 0 0 0,-1 0 0 0 0,1 0 0 0 0,-1 0 0 0 0,0 0 0 0 0,0-1 0 0 0,0 0 0 0 0,0 1 0 0 0,0-1 0 0 0,-1 0 0 0 0,0 0 0 0 0,0 0 0 0 0,0-1 0 0 0,2-6 0 0 0,16-27 0 0 0,-18 35 0 0 0,0 0 0 0 0,0 1 0 0 0,0-1 0 0 0,0 0 0 0 0,0 0 0 0 0,-1 0 0 0 0,3-5 0 0 0,-2 1 0 0 0,2-9 0 0 0,-6 12 0 0 0,0 2 0 0 0,-2-10 0 0 0,4 11 0 0 0,0 1 0 0 0,0-1 0 0 0,0 0 0 0 0,0 1 0 0 0,0-1 0 0 0,-1 0 0 0 0,1 1 0 0 0,0-1 0 0 0,0 0 0 0 0,-1 1 0 0 0,1-1 0 0 0,-1 1 0 0 0,1-1 0 0 0,0 1 0 0 0,-1-1 0 0 0,1 1 0 0 0,-1-1 0 0 0,1 1 0 0 0,-1-1 0 0 0,1 1 0 0 0,-1 0 0 0 0,0-1 0 0 0,1 1 0 0 0,-1 0 0 0 0,1 0 0 0 0,-1-1 0 0 0,0 1 0 0 0,1 0 0 0 0,-1 0 0 0 0,0 0 0 0 0,1 0 0 0 0,-1-1 0 0 0,0 1 0 0 0,-1 0 0 0 0,-1 0 0 0 0,0-1 0 0 0,0 0 0 0 0,0 1 0 0 0,0 0 0 0 0,0 0 0 0 0,-6 0 0 0 0,-14-1 0 0 0,20 1 0 0 0,1 0 0 0 0,-1-1 0 0 0,1 1 0 0 0,-1 1 0 0 0,1-1 0 0 0,-1 0 0 0 0,1 1 0 0 0,-1-1 0 0 0,1 1 0 0 0,0 0 0 0 0,-1 0 0 0 0,1 0 0 0 0,0 0 0 0 0,-1 0 0 0 0,1 0 0 0 0,0 1 0 0 0,0-1 0 0 0,-3 4 0 0 0,-23 10 0 0 0,23-13 0 0 0,0 0 0 0 0,0 0 0 0 0,0 1 0 0 0,1 0 0 0 0,-1-1 0 0 0,1 1 0 0 0,-8 7 0 0 0,-5 3 0 0 0,14-11-63 0 0,-1 0-1 0 0,1 0 1 0 0,-1 0-1 0 0,0-1 1 0 0,1 0-1 0 0,-6 2 1 0 0,7-3 0 0 0,-1 1 1 0 0,1-1-1 0 0,0 1 0 0 0,0 0 1 0 0,-1 0-1 0 0,1 0 0 0 0,0 0 1 0 0,0 0-1 0 0,0 0 1 0 0,0 1-1 0 0,0-1 0 0 0,0 1 1 0 0,1-1-1 0 0,-4 4 0 0 0,-1 4-449 0 0,5-7 0 0 0,-8 3-449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6:54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68 194 6447 0 0,'0'0'586'0'0,"-1"-1"-486"0"0,-3 0-19 0 0,3 1 47 0 0,-1 0 1 0 0,1 0-1 0 0,0 1 0 0 0,0-1 0 0 0,0 0 1 0 0,0 0-1 0 0,0 1 0 0 0,0-1 0 0 0,0 0 1 0 0,0 1-1 0 0,0-1 0 0 0,0 1 1 0 0,0 0-1 0 0,0-1 0 0 0,1 1 0 0 0,-1 0 1 0 0,0-1-1 0 0,0 1 0 0 0,0 0 0 0 0,1 0 1 0 0,-2 1-1 0 0,-13 21 1995 0 0,10-11-1843 0 0,1 1 0 0 0,0 0 0 0 0,-3 26 0 0 0,7-34-280 0 0,0-1 0 0 0,1 1 0 0 0,-1-1 0 0 0,1 1 0 0 0,0-1 0 0 0,0 0 0 0 0,1 1 0 0 0,-1-1 0 0 0,1 0 0 0 0,0 0 0 0 0,0 0 0 0 0,0 0 0 0 0,1 0 0 0 0,-1 0 0 0 0,6 5 0 0 0,-7-6 0 0 0,-1-2 0 0 0,1 0 0 0 0,-1-1 0 0 0,1 1 0 0 0,-1 0 0 0 0,1 0 0 0 0,-1-1 0 0 0,1 1 0 0 0,-1 0 0 0 0,1-1 0 0 0,0 1 0 0 0,0 0 0 0 0,-1-1 0 0 0,1 1 0 0 0,0-1 0 0 0,0 1 0 0 0,0-1 0 0 0,-1 0 0 0 0,1 1 0 0 0,0-1 0 0 0,1 0 0 0 0,3 2 0 0 0,0 0 0 0 0,0 0 0 0 0,0-1 0 0 0,0 0 0 0 0,0 0 0 0 0,0 0 0 0 0,8 0 0 0 0,-7-2 0 0 0,0-1 0 0 0,0 0 0 0 0,0 0 0 0 0,-1 0 0 0 0,1-1 0 0 0,-1 0 0 0 0,1 0 0 0 0,-1 0 0 0 0,0-1 0 0 0,0 1 0 0 0,0-1 0 0 0,-1-1 0 0 0,1 1 0 0 0,-1 0 0 0 0,0-1 0 0 0,6-9 0 0 0,-5 7 0 0 0,-1-1 0 0 0,0 1 0 0 0,0-1 0 0 0,0 0 0 0 0,-1-1 0 0 0,0 1 0 0 0,-1 0 0 0 0,0-1 0 0 0,0 0 0 0 0,-1 1 0 0 0,1-11 0 0 0,4-11 0 0 0,-4 26 0 0 0,-1 0 0 0 0,0 1 0 0 0,-1-1 0 0 0,1 0 0 0 0,0 0 0 0 0,-1 0 0 0 0,0 0 0 0 0,0 1 0 0 0,-1-8 0 0 0,-3-11 164 0 0,2 10 105 0 0,0 0 0 0 0,-1 0 1 0 0,-1 0-1 0 0,0 1 0 0 0,0-1 0 0 0,-13-20 0 0 0,16 30-269 0 0,-1 0 0 0 0,1 0 0 0 0,-1-1 0 0 0,0 2 0 0 0,0-1 0 0 0,0 0 0 0 0,0 0 0 0 0,0 0 0 0 0,0 1 0 0 0,0-1 0 0 0,-1 1 0 0 0,1 0 0 0 0,-1 0 0 0 0,1 0 0 0 0,-1 0 0 0 0,1 0 0 0 0,-1 0 0 0 0,1 1 0 0 0,-4-1 0 0 0,4 1 0 0 0,-2-1-49 0 0,0 1 0 0 0,-1-1 0 0 0,1 1 0 0 0,0 1 0 0 0,-1-1-1 0 0,1 0 1 0 0,0 1 0 0 0,-1 0 0 0 0,1 0 0 0 0,0 0 0 0 0,0 1-1 0 0,0 0 1 0 0,0-1 0 0 0,0 1 0 0 0,0 1 0 0 0,1-1 0 0 0,-1 0 0 0 0,1 1-1 0 0,-4 3 1 0 0,-3 3-489 0 0,1 0 0 0 0,0 1 0 0 0,0 0 0 0 0,1 0-1 0 0,-7 12 1 0 0,10-13-4234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09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63 4607 0 0,'0'0'2363'0'0,"1"-1"-2214"0"0,-1-2-146 0 0,1 0-1 0 0,-1 0 0 0 0,1 0 0 0 0,0 0 0 0 0,0 0 0 0 0,0 0 0 0 0,1 1 0 0 0,-1-1 0 0 0,0 0 1 0 0,4-3-1 0 0,2-4-324 0 0,-2 1-1320 0 0,1 2-586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10.5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 8287 0 0,'0'0'1340'0'0,"11"-12"99"0"0,-8 9-1441 0 0,0 1 1 0 0,-1-1-1 0 0,1 0 1 0 0,0 0-1 0 0,-1 0 0 0 0,1-1 1 0 0,-1 1-1 0 0,2-4 0 0 0,-3 5-314 0 0,3-3-2268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1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10135 0 0,'0'0'2027'0'0,"-2"17"-494"0"0,-3 4-1020 0 0,-1 0-1 0 0,-1-1 1 0 0,0 0-1 0 0,-13 23 1 0 0,-47 115-1222 0 0,55-125 543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24.2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0 6447 0 0,'0'0'586'0'0,"-19"11"-405"0"0,6-3 553 0 0,10-7-467 0 0,-1 1 1 0 0,1 1-1 0 0,0-1 1 0 0,-1 0 0 0 0,1 1-1 0 0,0 0 1 0 0,1 0-1 0 0,-1-1 1 0 0,-3 6-1 0 0,-32 43 255 0 0,16-25-4582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9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0,'0'10'236'0'0,"2"0"-1"0"0,-1-1 1 0 0,1 1-1 0 0,1 0 1 0 0,0 0-1 0 0,0-1 1 0 0,1 0-1 0 0,0 1 1 0 0,1-1-1 0 0,-1-1 1 0 0,2 1-1 0 0,-1-1 1 0 0,1 0-1 0 0,1 0 1 0 0,14 13-1 0 0,-11-12 10 0 0,-4-2 71 0 0,1-1 1 0 0,0-1-1 0 0,11 7 1 0 0,-15-10-698 0 0,-1-1-1 0 0,1 0 1 0 0,0 1 0 0 0,0-2 0 0 0,0 1-1 0 0,-1 0 1 0 0,1 0 0 0 0,0-1 0 0 0,0 1-1 0 0,0-1 1 0 0,0 0 0 0 0,0 0 0 0 0,0 0 0 0 0,5-1-1 0 0,8-5-4586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24.6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284 0 6447 0 0,'-18'11'696'0'0,"16"-10"-696"0"0,-1 1 0 0 0,0 0 0 0 0,0 0 0 0 0,1 0 0 0 0,-1 0 0 0 0,1 0 0 0 0,-1 1 0 0 0,-3 4 0 0 0,4-4 0 0 0,-1 0 0 0 0,0 0 0 0 0,0 0 0 0 0,0 0 0 0 0,0 0 0 0 0,-1-1 0 0 0,1 1 0 0 0,-5 1 0 0 0,1 0-177 0 0,5-3-61 0 0,-1 0 1 0 0,1 1-1 0 0,0-1 0 0 0,-1 1 1 0 0,1 0-1 0 0,0-1 0 0 0,0 1 1 0 0,0 0-1 0 0,0 0 0 0 0,0 0 1 0 0,-2 4-1 0 0,2 1-1549 0 0</inkml:trace>
  <inkml:trace contextRef="#ctx0" brushRef="#br0" timeOffset="1">30 215 6447 0 0,'0'0'288'0'0,"-6"5"120"0"0,1 4-408 0 0,2 0 0 0 0,-1-2 0 0 0,-1 1 0 0 0,2 6 0 0 0,-1-5-1896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24.9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4607 0 0,'0'0'448'0'0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25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4607 0 0,'0'0'200'0'0,"-5"9"48"0"0,2 8-248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26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 1 4607 0 0,'-11'7'200'0'0,"6"-4"48"0"0,2 2-248 0 0,-2 1 0 0 0</inkml:trace>
  <inkml:trace contextRef="#ctx0" brushRef="#br0" timeOffset="1">13 61 4607 0 0,'0'0'488'0'0,"-3"6"-488"0"0,-1-1 0 0 0,1 2 0 0 0,1-2-2976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26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284 1 6447 0 0,'-26'3'288'0'0,"17"-1"120"0"0,3 7-408 0 0,0-2 0 0 0,1 0 0 0 0,0-2 0 0 0,-4 0 0 0 0</inkml:trace>
  <inkml:trace contextRef="#ctx0" brushRef="#br0" timeOffset="1">7 235 4607 0 0,'0'0'448'0'0,"-7"1"-448"0"0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27.9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0 279 8287 0 0,'0'0'904'0'0,"4"-8"-904"0"0,1-1 0 0 0,2-2-392 0 0,2-2-96 0 0,-1-3-24 0 0,3-1-1632 0 0,1-1-336 0 0</inkml:trace>
  <inkml:trace contextRef="#ctx0" brushRef="#br0" timeOffset="1">310 28 4607 0 0,'0'0'448'0'0,"9"-7"-448"0"0,0-3-1312 0 0,3-1-320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28.2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0 962 6447 0 0,'0'0'288'0'0,"4"-12"56"0"0,1 0-280 0 0,2-2-64 0 0,-4-2 0 0 0,2 1 0 0 0,2-3 0 0 0,5-2 0 0 0,4-1 0 0 0,0 0-1896 0 0,-3 0-400 0 0</inkml:trace>
  <inkml:trace contextRef="#ctx0" brushRef="#br0" timeOffset="1">355 583 8287 0 0,'0'0'904'0'0,"0"-9"-904"0"0,-3-1 0 0 0,4-1 0 0 0,6 4 0 0 0,-2-3 0 0 0,-1-2 0 0 0,3 1 0 0 0,0 3 0 0 0,-2-1 0 0 0,0-5 0 0 0,2 2-2440 0 0,2 5-504 0 0</inkml:trace>
  <inkml:trace contextRef="#ctx0" brushRef="#br0" timeOffset="2">572 226 6447 0 0,'0'16'298'0'0,"0"-13"-10"0"0,0-4-188 0 0,5-5 65 0 0,-2 0 1 0 0,1 0-1 0 0,-1 0 1 0 0,4-7-1 0 0,3-9 893 0 0,-6 16-949 0 0,-4 4-106 0 0,1 1 0 0 0,0-1 0 0 0,-1 1 0 0 0,1-1 0 0 0,0 1 0 0 0,0-1 1 0 0,0 1-1 0 0,0 0 0 0 0,1 0 0 0 0,-1-1 0 0 0,0 1 0 0 0,0 0 1 0 0,1 0-1 0 0,-1 0 0 0 0,1 0 0 0 0,-1 1 0 0 0,2-2 0 0 0,1 0-123 0 0,-1 0-1 0 0,0-1 1 0 0,0 1-1 0 0,0-1 1 0 0,-1 0-1 0 0,1 0 1 0 0,-1 0-1 0 0,4-5 1 0 0,-4 4-45 0 0,1 1-1 0 0,0-1 1 0 0,0 1-1 0 0,0 0 1 0 0,0 0-1 0 0,0 0 1 0 0,6-4-1 0 0,-7 6 80 0 0,-1 0-1 0 0,0 0 0 0 0,1 0 1 0 0,-1 0-1 0 0,0-1 0 0 0,0 1 0 0 0,0 0 1 0 0,0 0-1 0 0,0-1 0 0 0,1-2 1 0 0,13-13-593 0 0,-11 14 679 0 0,0 0 0 0 0,0-1 0 0 0,-1 0 0 0 0,0 1 0 0 0,5-7 0 0 0,-5 5 0 0 0,0 1 0 0 0,1 0 0 0 0,0-1 0 0 0,7-5 0 0 0,0 2 0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28.6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2 406 8287 0 0,'0'0'368'0'0,"-2"-12"80"0"0,6 2-360 0 0,-1 3-88 0 0,3 0 0 0 0,0-5 0 0 0,3 3 0 0 0,0 4 0 0 0,-1-5 0 0 0,1-8-392 0 0,0 8-96 0 0,1 5-24 0 0,1-2-1632 0 0,-5-5-336 0 0</inkml:trace>
  <inkml:trace contextRef="#ctx0" brushRef="#br0" timeOffset="1">184 261 8287 0 0,'1'-10'756'0'0,"-1"5"-688"0"0,3-15 11 0 0,-3 19-79 0 0,0 0 0 0 0,1 0 0 0 0,-1 0 0 0 0,0 1 0 0 0,0-1 0 0 0,1 0 0 0 0,-1 0 0 0 0,1 1 0 0 0,-1-1 1 0 0,1 0-1 0 0,-1 1 0 0 0,1-1 0 0 0,-1 0 0 0 0,1 1 0 0 0,-1-1 0 0 0,1 1 0 0 0,0-1 0 0 0,-1 1 0 0 0,1-1 0 0 0,0 1 0 0 0,-1 0 0 0 0,2-1 0 0 0,0 0 0 0 0,0 0 0 0 0,-1 1 0 0 0,1-1 0 0 0,-1 0 0 0 0,1 0 0 0 0,-1 0 0 0 0,0 0 0 0 0,1 0 0 0 0,-1-1 0 0 0,0 1 0 0 0,0 0 0 0 0,1 0 0 0 0,-1-1 0 0 0,0 1 0 0 0,1-3 0 0 0,13-27 0 0 0,-10 21 0 0 0,4-11 0 0 0,-7 15 0 0 0,0 0 0 0 0,1 0 0 0 0,-1 0 0 0 0,1 1 0 0 0,1-1 0 0 0,4-5 0 0 0,-8 10 0 0 0,0 1 0 0 0,0 0 0 0 0,0-1 0 0 0,1 1 0 0 0,-1 0 0 0 0,0-1 0 0 0,0 1 0 0 0,0 0 0 0 0,0-1 0 0 0,1 1 0 0 0,-1 0 0 0 0,0 0 0 0 0,0-1 0 0 0,1 1 0 0 0,-1 0 0 0 0,0 0 0 0 0,1-1 0 0 0,-1 1 0 0 0,0 0 0 0 0,1 0 0 0 0,-1 0 0 0 0,0 0 0 0 0,1 0 0 0 0,-1-1 0 0 0,0 1 0 0 0,1 0 0 0 0,-1 0 0 0 0,0 0 0 0 0,1 0 0 0 0,-1 0 0 0 0,0 0 0 0 0,1 0 0 0 0,-1 0 0 0 0,0 0 0 0 0,1 0 0 0 0,-1 0 0 0 0,0 1 0 0 0,1-1 0 0 0,-1 0 0 0 0,0 0 0 0 0,1 0 0 0 0,0 1 0 0 0,-1-1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0,0-1 0 0 0,0 1 0 0 0,1 0 0 0 0,-1 0 0 0 0,0 0 0 0 0,0 0 0 0 0,0 0 0 0 0,0 0 0 0 0,0 0 0 0 0,0 0 0 0 0,0-1 0 0 0,0 1 0 0 0,0 0 0 0 0,0 0 0 0 0,0 0 0 0 0,0 0 0 0 0,0 0 0 0 0,0 0 0 0 0,0-1 0 0 0,0 1 0 0 0,0 0 0 0 0,0 0 0 0 0,0 0 0 0 0,0 0 0 0 0,0 0 0 0 0,0 0 0 0 0,0-1 0 0 0,0 1 0 0 0,0 0 0 0 0,11-16 0 0 0,-6 10 0 0 0,-1 0 0 0 0,-4 5 0 0 0,1 0 0 0 0,-1 1 0 0 0,0-1 0 0 0,1 0 0 0 0,-1 1 0 0 0,0-1 0 0 0,1 1 0 0 0,-1-1 0 0 0,1 0 0 0 0,-1 1 0 0 0,1-1 0 0 0,-1 1 0 0 0,1 0 0 0 0,0-1 0 0 0,-1 1 0 0 0,1-1 0 0 0,0 1 0 0 0,-1 0 0 0 0,1 0 0 0 0,0-1 0 0 0,0 1-16 0 0,0 0 0 0 0,-1 0-1 0 0,1 0 1 0 0,0-1 0 0 0,-1 1-1 0 0,1 0 1 0 0,0 0 0 0 0,-1-1-1 0 0,1 1 1 0 0,-1 0-1 0 0,1-1 1 0 0,-1 1 0 0 0,1 0-1 0 0,-1-1 1 0 0,1 1 0 0 0,-1-1-1 0 0,1 1 1 0 0,-1-1 0 0 0,1 1-1 0 0,-1-1 1 0 0,0 1 0 0 0,1-1-1 0 0,-1 0 1 0 0,0 1-1 0 0,1-1 1 0 0,-1 0 0 0 0,0 1-1 0 0,0-2 1 0 0,1 0-85 0 0,-1 1 1 0 0,1-1-1 0 0,0 1 0 0 0,-1-1 1 0 0,1 1-1 0 0,0 0 1 0 0,0-1-1 0 0,0 1 0 0 0,0 0 1 0 0,0 0-1 0 0,0-1 0 0 0,0 1 1 0 0,1 0-1 0 0,1-1 0 0 0,8 2-1912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30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10135 0 0,'0'0'919'0'0,"0"1"-759"0"0,-6 3 144 0 0,0 1 0 0 0,1 0 0 0 0,0 0 0 0 0,-6 8 1 0 0,-2 3 239 0 0,2-5-4193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30.4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 10 4607 0 0,'-17'-9'448'0'0,"12"14"-448"0"0</inkml:trace>
  <inkml:trace contextRef="#ctx0" brushRef="#br0" timeOffset="1">145 127 4607 0 0,'-3'7'47'0'0,"2"-3"-16"0"0,-1 0 0 0 0,0 0-1 0 0,0 0 1 0 0,-1 0 0 0 0,1 0 0 0 0,-1-1 0 0 0,0 1 0 0 0,1-1 0 0 0,-2 0 0 0 0,1 1 0 0 0,0-1 0 0 0,-7 4-1 0 0,6-5-30 0 0,1 1 0 0 0,-1-1 0 0 0,0 1 0 0 0,1 0 0 0 0,0 0 0 0 0,-6 7 0 0 0,-17 14 0 0 0,24-22 0 0 0,-1 1 0 0 0,0-1 0 0 0,1 1 0 0 0,0-1 0 0 0,-1 1 0 0 0,-1 4 0 0 0,-15 14 0 0 0,11-16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0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 11975 0 0,'-15'2'1275'0'0,"9"0"-1271"0"0,0-1 1 0 0,0 0-1 0 0,0 0 1 0 0,-1 0-1 0 0,-7-1 1 0 0,10 0-6 0 0,1 0 0 0 0,-1 0 0 0 0,1 0 1 0 0,-1 0-1 0 0,1 1 0 0 0,-6 1 0 0 0,-5 2 305 0 0,13-4-235 0 0,-1 0 0 0 0,1 0 0 0 0,-1 1 0 0 0,1-1 0 0 0,0 1 0 0 0,-1-1 0 0 0,1 1 0 0 0,0-1 0 0 0,0 1 0 0 0,0-1 0 0 0,-1 1 0 0 0,1 0 0 0 0,0 0 0 0 0,0 0 0 0 0,0 0 0 0 0,0 0 0 0 0,0 0 0 0 0,0 0 0 0 0,1 0 0 0 0,-1 0 0 0 0,0 0 0 0 0,-1 2 0 0 0,-14 24 64 0 0,10-18-125 0 0,0 1 0 0 0,1 0 0 0 0,-8 17 0 0 0,0 14 283 0 0,2 1-1 0 0,1 0 0 0 0,2 1 0 0 0,2 0 1 0 0,2 0-1 0 0,2 65 0 0 0,2-99-287 0 0,1 48 1 0 0,2 0 1 0 0,21 112-1 0 0,-13-140-12 0 0,-5-18-4758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30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0 8287 0 0,'0'0'368'0'0,"-8"5"80"0"0,-1-8-360 0 0,2 5-88 0 0,0 6 0 0 0,0-6 0 0 0,-1 3 0 0 0,-4 6 0 0 0,3 1-2440 0 0,4 5-504 0 0</inkml:trace>
  <inkml:trace contextRef="#ctx0" brushRef="#br0" timeOffset="1">51 239 6447 0 0,'0'0'632'0'0,"-7"-14"-568"0"0,0 7-64 0 0,-1 6 0 0 0,1 4 0 0 0,-2 8 0 0 0,2-1-1896 0 0,2 2-400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31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0 4607 0 0,'0'0'200'0'0,"-12"0"48"0"0,5 5-248 0 0,0-3 0 0 0,-2 0 0 0 0,0 6 0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31.5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349 1 8287 0 0,'-2'1'382'0'0,"-8"11"-161"0"0,1 0 0 0 0,-15 24 0 0 0,-9 12 1513 0 0,21-34-1569 0 0,7-7-165 0 0,-2-4-133 0 0,5-3-563 0 0</inkml:trace>
  <inkml:trace contextRef="#ctx0" brushRef="#br0" timeOffset="1">110 338 4607 0 0,'-24'7'200'0'0,"18"-3"48"0"0,3 1-248 0 0,-6 2 0 0 0,-1 0 0 0 0,1 2 0 0 0,1-1 456 0 0,-1 1 48 0 0,-1 0 8 0 0,-1-1-2184 0 0,1-1-440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31.9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191 0 6447 0 0,'-30'2'586'0'0,"28"-2"-579"0"0,1 1 0 0 0,0-1 1 0 0,0 1-1 0 0,-1-1 0 0 0,1 1 1 0 0,0 0-1 0 0,0 0 0 0 0,0 0 1 0 0,-1-1-1 0 0,1 1 0 0 0,0 0 1 0 0,0 0-1 0 0,0 1 0 0 0,-1 0 1 0 0,-15 16-8 0 0,15-16-83 0 0,0-1 0 0 0,0 1 0 0 0,0 0 0 0 0,1 0 0 0 0,-1 0 0 0 0,1 0 0 0 0,-1 0 0 0 0,1 0-1 0 0,0 0 1 0 0,-2 3 0 0 0,-1 3-395 0 0,3-7 36 0 0,-12 18 276 0 0,6-4 166 0 0,1-2 0 0 0,-1 1 0 0 0,-1-1 0 0 0,-1 0 0 0 0,0 0 0 0 0,-15 16 0 0 0,10-9 0 0 0,10-13 0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26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254 1 6447 0 0,'-24'3'586'0'0,"3"20"-476"0"0,18-20-162 0 0,0 0-1 0 0,-1 0 0 0 0,1-1 1 0 0,-1 1-1 0 0,-6 3 0 0 0</inkml:trace>
  <inkml:trace contextRef="#ctx0" brushRef="#br0" timeOffset="1">122 127 8287 0 0,'-9'1'243'0'0,"7"-1"-210"0"0,0 1 0 0 0,0-1 0 0 0,0 0 0 0 0,0 1 0 0 0,0-1 0 0 0,0 1 0 0 0,0 0 0 0 0,0 0 1 0 0,0 0-1 0 0,0 0 0 0 0,0 0 0 0 0,0 0 0 0 0,1 0 0 0 0,-1 0 0 0 0,0 1 0 0 0,1-1 0 0 0,-1 1 0 0 0,1-1 0 0 0,-2 3 0 0 0,-7 6-28 0 0,0-1-1 0 0,-21 15 1 0 0,8-7-425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27.1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378 1 6447 0 0,'-1'0'21'0'0,"0"0"0"0"0,1 0 0 0 0,-1-1-1 0 0,1 1 1 0 0,-1 0 0 0 0,0 0 0 0 0,1 0 0 0 0,-1 0-1 0 0,1 0 1 0 0,-1 0 0 0 0,0 0 0 0 0,1 0-1 0 0,-1 0 1 0 0,1 1 0 0 0,-1-1 0 0 0,0 0-1 0 0,1 0 1 0 0,-1 0 0 0 0,1 1 0 0 0,-1-1 0 0 0,1 0-1 0 0,-1 1 1 0 0,1-1 0 0 0,-1 0 0 0 0,1 1-1 0 0,-1-1 1 0 0,1 1 0 0 0,0-1 0 0 0,-1 1-1 0 0,1-1 1 0 0,0 1 0 0 0,-1 0 0 0 0,1-1-11 0 0,0 1 0 0 0,-1-1 1 0 0,1 1-1 0 0,0-1 0 0 0,0 1 1 0 0,-1-1-1 0 0,1 1 0 0 0,0-1 1 0 0,-1 0-1 0 0,1 1 0 0 0,-1-1 1 0 0,1 1-1 0 0,0-1 0 0 0,-1 0 1 0 0,1 1-1 0 0,-1-1 0 0 0,1 0 1 0 0,-1 0-1 0 0,1 1 0 0 0,-1-1 1 0 0,1 0-1 0 0,-1 0 0 0 0,1 0 1 0 0,-1 0-1 0 0,0 0 0 0 0,1 0 1 0 0,-1 0-1 0 0,1 0 0 0 0,-1 0 1 0 0,1 0-1 0 0,-1 0 0 0 0,1 0 1 0 0,-2 0-1 0 0,1 0 85 0 0,-1 0-56 0 0,0 1-1 0 0,1-1 1 0 0,-1 1 0 0 0,1 0-1 0 0,-1 0 1 0 0,0 0-1 0 0,1 0 1 0 0,-1 0-1 0 0,1 0 1 0 0,0 0-1 0 0,-1 0 1 0 0,1 0 0 0 0,0 1-1 0 0,-2 1 1 0 0,-15 26 682 0 0,3-7-417 0 0,-14 3 384 0 0,26-23-575 0 0,-1 1 0 0 0,1-1 1 0 0,0 1-1 0 0,-1 0 1 0 0,1 0-1 0 0,0 0 0 0 0,1 0 1 0 0,-1 0-1 0 0,0 1 1 0 0,1-1-1 0 0,-3 7 0 0 0,3-1-177 0 0,1-8-17 0 0,0-1 1 0 0,0 1-1 0 0,1 0 0 0 0,-1-1 0 0 0,0 1 0 0 0,0 0 0 0 0,0-1 0 0 0,0 1 0 0 0,0-1 0 0 0,0 0 1 0 0,0 1-1 0 0,0-1 0 0 0,-2 1 0 0 0,-1 0-469 0 0,-3 6-1850 0 0,5 3-662 0 0</inkml:trace>
  <inkml:trace contextRef="#ctx0" brushRef="#br0" timeOffset="1">47 408 8287 0 0,'0'0'904'0'0,"-7"4"-904"0"0,-2-1 0 0 0,4 0 0 0 0,-5-1 0 0 0,1 2 0 0 0,2-4-5384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27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23 6447 0 0,'0'0'696'0'0,"2"-10"-2592"0"0,5-2-400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32.3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1 4607 0 0,'0'0'208'0'0,"-1"1"-9"0"0,-2 7-148 0 0,-6 7-61 0 0,-3-5-1355 0 0,5-4-214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32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 0 6447 0 0,'0'0'696'0'0,"-4"9"-696"0"0,-1-4 0 0 0,2 0 0 0 0,-1 2-4192 0 0</inkml:trace>
  <inkml:trace contextRef="#ctx0" brushRef="#br0" timeOffset="1">16 111 6447 0 0,'-5'12'696'0'0,"1"-3"-696"0"0,-3-2 0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35.3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96 1 6447 0 0,'-28'7'288'0'0,"21"-2"56"0"0,7 2-280 0 0,-5 1-64 0 0,-4 5 0 0 0,1-3 0 0 0,1 4 0 0 0,-2-2 0 0 0,2-2 0 0 0,4 1 0 0 0,-2 1 0 0 0,1-5 0 0 0,1-2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0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0 357 13823 0 0,'2'1'78'0'0,"-1"1"-1"0"0,1-1 1 0 0,-1 1-1 0 0,1-1 1 0 0,-1 0-1 0 0,1 1 0 0 0,0-1 1 0 0,0 0-1 0 0,0 0 1 0 0,0 0-1 0 0,0 0 1 0 0,0-1-1 0 0,0 1 1 0 0,0-1-1 0 0,0 1 0 0 0,0-1 1 0 0,0 0-1 0 0,0 1 1 0 0,0-1-1 0 0,1 0 1 0 0,-1 0-1 0 0,2-1 1 0 0,7 2 86 0 0,15 1 1054 0 0,1-1 0 0 0,50-6 0 0 0,-74 5-1234 0 0,-1 0 0 0 0,0 0 0 0 0,0 1-1 0 0,1-1 1 0 0,-1 0 0 0 0,0 1 0 0 0,0-1-1 0 0,0 1 1 0 0,0 0 0 0 0,0 0 0 0 0,1 0 0 0 0,1 1-1 0 0,13 5-6182 0 0</inkml:trace>
  <inkml:trace contextRef="#ctx0" brushRef="#br0" timeOffset="1">403 1 11975 0 0,'18'3'1275'0'0,"6"3"-863"0"0,1-1 1 0 0,-1-1 0 0 0,1-1-1 0 0,0-1 1 0 0,0-1-1 0 0,1-1 1 0 0,-1-2-1 0 0,0 0 1 0 0,40-10-1 0 0,-54 9-2454 0 0,-10 1 478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35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1 6447 0 0,'-15'9'632'0'0,"10"-4"-568"0"0,-4 0-64 0 0,2 2 0 0 0,0 0 0 0 0,4 0 0 0 0,-1 0 0 0 0,1 1 0 0 0,1-1 0 0 0</inkml:trace>
  <inkml:trace contextRef="#ctx0" brushRef="#br0" timeOffset="1">44 146 6447 0 0,'0'0'586'0'0,"-1"1"-486"0"0,-1 0-99 0 0,0 0 0 0 0,0 0 0 0 0,1 0 1 0 0,-1 1-1 0 0,0-1 0 0 0,1 0 0 0 0,-1 1 0 0 0,1-1 1 0 0,0 1-1 0 0,-2 2 0 0 0,2-3-1 0 0,0 1 0 0 0,0-1-1 0 0,0 0 1 0 0,-1 0 0 0 0,1 1 0 0 0,0-1 0 0 0,0 0-1 0 0,-1 0 1 0 0,1 0 0 0 0,-1 0 0 0 0,-2 1-1 0 0,-2 0-315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36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1 6447 0 0,'0'0'696'0'0,"-9"6"-696"0"0,4 0 0 0 0,0-1 0 0 0,0 2 0 0 0,1 0 0 0 0,1 0 0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7:46.5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172 0 10135 0 0,'0'0'919'0'0,"0"1"-759"0"0,-32 23-207 0 0,32-23-290 0 0,-2 1-1057 0 0,1-1 1188 0 0,0 0 0 0 0,0 0 0 0 0,0 0 1 0 0,0 0-1 0 0,0 0 0 0 0,0 0 0 0 0,0 0 1 0 0,0-1-1 0 0,0 1 0 0 0,-3 1 0 0 0,-3 2-191 0 0,-24 23-1171 0 0,20-10 2380 0 0,10-16 208 0 0,-16 17 1028 0 0,16-14-1979 0 0,-1 0 1 0 0,1 0-1 0 0,0 0 0 0 0,-1-1 0 0 0,0 1 0 0 0,0-1 0 0 0,0 1 0 0 0,-1-1 0 0 0,1 0 0 0 0,-4 5 0 0 0,1-5-430 0 0,4-2 350 0 0,0 0 0 0 0,0 0 0 0 0,-1-1-1 0 0,1 1 1 0 0,1 0 0 0 0,-1 0 0 0 0,0 0 0 0 0,0 0-1 0 0,0 1 1 0 0,0-1 0 0 0,1 0 0 0 0,-1 0-1 0 0,1 0 1 0 0,-1 1 0 0 0,1-1 0 0 0,-1 0-1 0 0,1 0 1 0 0,-1 1 0 0 0,1-1 0 0 0,0 0 0 0 0,0 2-1 0 0,0-1-21 0 0,0-1 19 0 0,0-1 1 0 0,-1 1 0 0 0,1-1 0 0 0,0 1 0 0 0,0-1 0 0 0,0 1 0 0 0,-1 0 0 0 0,1-1 0 0 0,0 1 0 0 0,0-1 0 0 0,-1 1 0 0 0,1-1-1 0 0,-1 1 1 0 0,1-1 0 0 0,0 1 0 0 0,-1-1 0 0 0,1 0 0 0 0,-1 1 0 0 0,1-1 0 0 0,-1 0 0 0 0,1 1 0 0 0,-1-1 0 0 0,1 0-1 0 0,-1 0 1 0 0,0 1 0 0 0,1-1 0 0 0,-1 0 0 0 0,-1 0 0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03.96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3718 0 0,'215'-239'0'0,"1390"-1544"0"0,-1141 1268 0 0,564-627 0 0,-1022 1135 0 0,17-18 0 0,-18 20 0 0,-4 3 0 0,-5 7 0 0,-1 0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2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219 114 8655 0 0,'-1'-2'388'0'0,"0"-5"-193"0"0,-1-1 0 0 0,-1 1 0 0 0,1 0-1 0 0,-1 0 1 0 0,-1 0 0 0 0,1 0 0 0 0,-1 0-1 0 0,0 0 1 0 0,0 1 0 0 0,-1 0 0 0 0,0 0-1 0 0,0 0 1 0 0,-1 1 0 0 0,1 0 0 0 0,-11-8-1 0 0,14 12 318 0 0,-22 3 1024 0 0,20-1-1496 0 0,1 0-1 0 0,-1 1 0 0 0,1-1 0 0 0,0 1 1 0 0,0 0-1 0 0,0 0 0 0 0,0 0 0 0 0,0 0 1 0 0,0 0-1 0 0,0 1 0 0 0,1-1 0 0 0,-1 1 1 0 0,1 0-1 0 0,0-1 0 0 0,-4 6 0 0 0,-2 6 120 0 0,0 0 0 0 0,-7 18 0 0 0,11-23-144 0 0,-3 6-15 0 0,1 1 0 0 0,0-1 0 0 0,1 1 0 0 0,-3 22 0 0 0,7-31 0 0 0,0 0 0 0 0,0 0 0 0 0,1 0 0 0 0,0 1 0 0 0,1-1 0 0 0,-1 0 0 0 0,1 0 0 0 0,1 1 0 0 0,0-1 0 0 0,0 0 0 0 0,0 0 0 0 0,4 8 0 0 0,-6-15 0 0 0,1 1 0 0 0,-1 0 0 0 0,0-1 0 0 0,1 1 0 0 0,-1-1 0 0 0,0 1 0 0 0,1 0 0 0 0,-1-1 0 0 0,1 1 0 0 0,-1-1 0 0 0,1 1 0 0 0,0-1 0 0 0,-1 0 0 0 0,1 1 0 0 0,-1-1 0 0 0,1 1 0 0 0,0-1 0 0 0,-1 0 0 0 0,1 0 0 0 0,0 1 0 0 0,0-1 0 0 0,-1 0 0 0 0,1 0 0 0 0,0 0 0 0 0,-1 0 0 0 0,1 0 0 0 0,0 0 0 0 0,0 0 0 0 0,-1 0 0 0 0,2 0 0 0 0,-1 0 0 0 0,0 0 0 0 0,0 0 0 0 0,0 0 0 0 0,-1 0 0 0 0,1 0 0 0 0,0 1 0 0 0,0-2 0 0 0,-1 1 0 0 0,1 0 0 0 0,0 0 0 0 0,0 0 0 0 0,-1 0 0 0 0,1 0 0 0 0,0-1 0 0 0,0 1 0 0 0,-1 0 0 0 0,1 0 0 0 0,0-1 0 0 0,-1 1 0 0 0,1-1 0 0 0,-1 1 0 0 0,1-1 0 0 0,0 1 0 0 0,0-2 0 0 0,1 0 0 0 0,11-6 0 0 0,-1 0 0 0 0,0-2 0 0 0,-1 1 0 0 0,0-1 0 0 0,0-1 0 0 0,-1 0 0 0 0,17-23 0 0 0,-26 32 0 0 0,1 0 0 0 0,-1 0 0 0 0,1 0 0 0 0,-1 1 0 0 0,1-1 0 0 0,0 0 0 0 0,-1 1 0 0 0,1 0 0 0 0,0-1 0 0 0,0 1 0 0 0,0 0 0 0 0,2-1 0 0 0,-2 2 0 0 0,-1 0 0 0 0,0 0 0 0 0,1 0 0 0 0,-1 0 0 0 0,0 0 0 0 0,0 0 0 0 0,1 0 0 0 0,-1 0 0 0 0,0 0 0 0 0,0 1 0 0 0,1-1 0 0 0,-1 1 0 0 0,0-1 0 0 0,0 1 0 0 0,0-1 0 0 0,0 1 0 0 0,0 0 0 0 0,1-1 0 0 0,-1 1 0 0 0,0 0 0 0 0,1 2 0 0 0,2 0 0 0 0,0 1 0 0 0,-1 1 0 0 0,1-1 0 0 0,-1 0 0 0 0,0 1 0 0 0,0 0 0 0 0,0 0 0 0 0,-1-1 0 0 0,0 2 0 0 0,0-1 0 0 0,2 5 0 0 0,0 9 0 0 0,5 35 0 0 0,-2-6 0 0 0,-3-17 0 0 0,-1 1 0 0 0,-1 0 0 0 0,-2 0 0 0 0,-1 0 0 0 0,-7 40 0 0 0,4-38 0 0 0,-5 10 0 0 0,8-41 0 0 0,0 0 0 0 0,-1 0 0 0 0,1 0 0 0 0,-1 0 0 0 0,1 0 0 0 0,-1 0 0 0 0,0 0 0 0 0,0-1 0 0 0,0 1 0 0 0,0-1 0 0 0,-5 4 0 0 0,5-4-135 0 0,0-1 0 0 0,0 0-1 0 0,-1 1 1 0 0,1-1 0 0 0,-1 0-1 0 0,1 0 1 0 0,-1-1-1 0 0,1 1 1 0 0,-1 0 0 0 0,1-1-1 0 0,-1 0 1 0 0,1 1 0 0 0,-1-1-1 0 0,0 0 1 0 0,1 0 0 0 0,-1-1-1 0 0,1 1 1 0 0,-1-1 0 0 0,1 1-1 0 0,-1-1 1 0 0,1 0 0 0 0,-1 1-1 0 0,1-1 1 0 0,-1-1 0 0 0,1 1-1 0 0,0 0 1 0 0,0 0 0 0 0,-1-1-1 0 0,1 0 1 0 0,0 1-1 0 0,0-1 1 0 0,1 0 0 0 0,-1 0-1 0 0,0 0 1 0 0,1 0 0 0 0,-1 0-1 0 0,1 0 1 0 0,-3-5 0 0 0,-5-8-4203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2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73 10583 0 0,'6'23'678'0'0,"0"0"0"0"0,-2 0-1 0 0,-1 0 1 0 0,-1 1 0 0 0,-1 0 0 0 0,-2 28-1 0 0,0-44-677 0 0,-4-1 0 0 0,-5-6 0 0 0,0-9 0 0 0,7 4 50 0 0,1 0-1 0 0,-1-1 0 0 0,1 1 1 0 0,-1 0-1 0 0,1-1 0 0 0,1 0 1 0 0,-1 1-1 0 0,1-1 0 0 0,-1 0 1 0 0,1 0-1 0 0,0-5 0 0 0,0-5 234 0 0,0-1 0 0 0,2-18-1 0 0,0 27-272 0 0,0-1-1 0 0,0 1 0 0 0,1 0 1 0 0,0 0-1 0 0,1 0 1 0 0,-1 0-1 0 0,1 1 0 0 0,1-1 1 0 0,-1 1-1 0 0,1-1 1 0 0,0 1-1 0 0,0 0 0 0 0,1 1 1 0 0,0-1-1 0 0,0 1 1 0 0,0 0-1 0 0,1 0 0 0 0,0 0 1 0 0,0 1-1 0 0,0 0 1 0 0,11-5-1 0 0,-6 3-653 0 0,1 0-4151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2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14431 0 0,'0'0'639'0'0,"16"-13"-316"0"0,-8 7-31 0 0,0 0 1 0 0,0-1 0 0 0,-1 0 0 0 0,0 0 0 0 0,0 0 0 0 0,10-15 0 0 0,5-6-289 0 0,-18 22 148 0 0,0 0-1 0 0,0 0 0 0 0,-1 0 0 0 0,0-1 1 0 0,0 1-1 0 0,0-1 0 0 0,-1 0 1 0 0,0 0-1 0 0,0 0 0 0 0,-1 0 1 0 0,1 0-1 0 0,-1-8 0 0 0,-1 9-150 0 0,1 0-1 0 0,-1-1 1 0 0,-1 1 0 0 0,1 0-1 0 0,-1 0 1 0 0,0-1 0 0 0,-1 1-1 0 0,1 0 1 0 0,-1 0 0 0 0,0 0-1 0 0,-1 0 1 0 0,1 0 0 0 0,-7-9-1 0 0,8 14-46 0 0,0 0 0 0 0,1 0-1 0 0,-1 0 1 0 0,0 0 0 0 0,0 0 0 0 0,0 0-1 0 0,0 0 1 0 0,0 0 0 0 0,0 0 0 0 0,0 1-1 0 0,0-1 1 0 0,0 0 0 0 0,-1 1-1 0 0,1-1 1 0 0,0 1 0 0 0,0-1 0 0 0,0 1-1 0 0,-1 0 1 0 0,1 0 0 0 0,0-1 0 0 0,-1 1-1 0 0,1 0 1 0 0,0 0 0 0 0,0 0 0 0 0,-1 0-1 0 0,1 0 1 0 0,0 1 0 0 0,-1-1-1 0 0,1 0 1 0 0,0 1 0 0 0,0-1 0 0 0,-3 1-1 0 0,1 1-92 0 0,1 0 0 0 0,-1-1-1 0 0,0 1 1 0 0,1 0 0 0 0,-1 0 0 0 0,1 1-1 0 0,0-1 1 0 0,0 0 0 0 0,-3 5-1 0 0,-2 4 108 0 0,2 0-1 0 0,-1 0 0 0 0,1 1 1 0 0,1 0-1 0 0,0 0 1 0 0,1 0-1 0 0,0 0 0 0 0,1 0 1 0 0,0 1-1 0 0,0 13 0 0 0,2-7 342 0 0,0-1 0 0 0,1 0 0 0 0,1 1 0 0 0,1-1-1 0 0,0 0 1 0 0,8 23 0 0 0,-9-35-68 0 0,-2-3-155 0 0,1-1 0 0 0,0 1 0 0 0,1-1 0 0 0,-1 1 0 0 0,0-1 0 0 0,1 0 0 0 0,-1 1 0 0 0,1-1 0 0 0,2 3 0 0 0,-3-4-139 0 0,0 0-1 0 0,0 1 1 0 0,0-1-1 0 0,0 0 1 0 0,0 0-1 0 0,0 0 1 0 0,0 0 0 0 0,0 0-1 0 0,1 0 1 0 0,-1 0-1 0 0,0 0 1 0 0,1 0-1 0 0,-1 0 1 0 0,0-1-1 0 0,1 1 1 0 0,-1-1-1 0 0,1 1 1 0 0,0-1-1 0 0,-1 1 1 0 0,1-1-1 0 0,-1 0 1 0 0,1 0 0 0 0,-1 0-1 0 0,1 0 1 0 0,0 0-1 0 0,-1 0 1 0 0,1 0-1 0 0,2-1 1 0 0,-1 0-217 0 0,0-1 1 0 0,-1 1-1 0 0,1-1 1 0 0,0 1-1 0 0,-1-1 1 0 0,1 0-1 0 0,-1 0 0 0 0,1 0 1 0 0,-1 0-1 0 0,0-1 1 0 0,0 1-1 0 0,0 0 1 0 0,2-5-1 0 0,5-4-3354 0 0,3 1-900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2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7 278 14431 0 0,'0'0'639'0'0,"9"2"-316"0"0,-4-2-139 0 0,0 0-1 0 0,0 0 1 0 0,0-1 0 0 0,0 1 0 0 0,0-1 0 0 0,0 0 0 0 0,-1 0 0 0 0,1-1 0 0 0,0 0 0 0 0,-1 0 0 0 0,1 0 0 0 0,-1 0 0 0 0,0 0 0 0 0,0-1 0 0 0,0 0 0 0 0,0 0 0 0 0,0 0-1 0 0,0 0 1 0 0,-1-1 0 0 0,5-5 0 0 0,3-4-150 0 0,-1 0-1 0 0,0 0 1 0 0,-1-1 0 0 0,13-27-1 0 0,-20 36-33 0 0,-1 0 0 0 0,1 0 0 0 0,-1-1 0 0 0,0 1 0 0 0,0 0 0 0 0,-1 0 0 0 0,1 0 0 0 0,-1-1 0 0 0,-1 1 0 0 0,1 0 0 0 0,-1 0 0 0 0,1 0 0 0 0,-1-1 0 0 0,-1 1 0 0 0,1 0 0 0 0,-1 0 0 0 0,0 0 0 0 0,0 1 0 0 0,0-1 0 0 0,-1 0 0 0 0,0 1 0 0 0,-3-5 0 0 0,5 7-13 0 0,0 1 1 0 0,-1-1-1 0 0,1 0 0 0 0,0 1 0 0 0,-1 0 0 0 0,1-1 0 0 0,-1 1 1 0 0,1 0-1 0 0,-1 0 0 0 0,0 0 0 0 0,1 0 0 0 0,-1 0 0 0 0,0 0 1 0 0,0 0-1 0 0,0 1 0 0 0,0-1 0 0 0,0 0 0 0 0,0 1 0 0 0,0 0 1 0 0,1-1-1 0 0,-1 1 0 0 0,0 0 0 0 0,0 0 0 0 0,-3 1 0 0 0,4-1-67 0 0,-3 0 23 0 0,1 1 0 0 0,-1-1 0 0 0,1 1 1 0 0,-1 0-1 0 0,1 0 0 0 0,-1 1 0 0 0,1-1 0 0 0,0 1 1 0 0,-1-1-1 0 0,1 1 0 0 0,0 0 0 0 0,0 1 0 0 0,0-1 1 0 0,1 0-1 0 0,-1 1 0 0 0,0-1 0 0 0,1 1 0 0 0,0 0 1 0 0,0 0-1 0 0,0 0 0 0 0,0 0 0 0 0,0 0 0 0 0,0 0 0 0 0,1 1 1 0 0,0-1-1 0 0,-1 1 0 0 0,0 4 0 0 0,-6 15 57 0 0,4-13 0 0 0,0 0 0 0 0,1 0 0 0 0,1 0 0 0 0,-2 12 0 0 0,0 10 122 0 0,0-6-236 0 0,1 51 0 0 0,3-71 252 0 0,0 0 0 0 0,1 0 0 0 0,-1 0 1 0 0,1 0-1 0 0,1 0 0 0 0,-1 0 0 0 0,1 0 0 0 0,0 0 0 0 0,1-1 0 0 0,-1 1 0 0 0,1-1 0 0 0,0 0 0 0 0,7 10 0 0 0,-8-13-131 0 0,0-1 0 0 0,0 1-1 0 0,0 0 1 0 0,0-1 0 0 0,0 0 0 0 0,0 1 0 0 0,0-1 0 0 0,0 0 0 0 0,1 0 0 0 0,-1 0-1 0 0,0 0 1 0 0,1-1 0 0 0,-1 1 0 0 0,1 0 0 0 0,-1-1 0 0 0,0 0 0 0 0,1 0 0 0 0,-1 0-1 0 0,1 0 1 0 0,-1 0 0 0 0,1 0 0 0 0,-1 0 0 0 0,1-1 0 0 0,-1 1 0 0 0,1-1 0 0 0,-1 0-1 0 0,3-1 1 0 0,0 0-115 0 0,-1 0-1 0 0,1-1 1 0 0,-1 0-1 0 0,1 1 1 0 0,-1-1-1 0 0,0-1 0 0 0,0 1 1 0 0,-1-1-1 0 0,1 1 1 0 0,-1-1-1 0 0,1 0 1 0 0,3-7-1 0 0,14-21-1737 0 0,8-15-4958 0 0,-22 31 2718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2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14 156 14431 0 0,'-2'5'238'0'0,"-1"0"-1"0"0,1 1 0 0 0,1-1 1 0 0,-1 0-1 0 0,1 1 0 0 0,0-1 1 0 0,0 1-1 0 0,1 0 0 0 0,-1-1 1 0 0,1 1-1 0 0,2 9 0 0 0,-2-14 275 0 0,0 15 1104 0 0,2-54-1608 0 0,8-44-1 0 0,-8 67-6 0 0,0 2-1 0 0,0 0 0 0 0,2 0 0 0 0,-1 0 0 0 0,1 1 0 0 0,8-16 0 0 0,-8 20 0 0 0,-3 7 0 0 0,0 0 0 0 0,0 0 0 0 0,0 0 0 0 0,-1 0 0 0 0,1 0 0 0 0,0 0 0 0 0,0 1 0 0 0,0-1 0 0 0,0 0 0 0 0,1 1 0 0 0,-1-1 0 0 0,0 1 0 0 0,0-1 0 0 0,0 1 0 0 0,0 0 0 0 0,0-1 0 0 0,1 1 0 0 0,-1 0 0 0 0,0 0 0 0 0,0 0 0 0 0,1 0 0 0 0,-1 0 0 0 0,0 0 0 0 0,0 0 0 0 0,0 0 0 0 0,1 0 0 0 0,-1 1 0 0 0,0-1 0 0 0,0 0 0 0 0,0 1 0 0 0,1-1 0 0 0,-1 1 0 0 0,0-1 0 0 0,1 2 0 0 0,-2-2 0 0 0,7 4 0 0 0,0 1 0 0 0,-1 0 0 0 0,1 0 0 0 0,-1 0 0 0 0,0 1 0 0 0,-1 0 0 0 0,1 0 0 0 0,-1 1 0 0 0,-1-1 0 0 0,6 9 0 0 0,3 10 0 0 0,17 41 0 0 0,-27-57 0 0 0,1 2 65 0 0,-1-1 0 0 0,3 22 0 0 0,5 13-2372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2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10583 0 0,'0'16'648'0'0,"0"-10"-462"0"0,1 0 0 0 0,-1 0 0 0 0,1 1 0 0 0,0-1 0 0 0,0 0 0 0 0,3 6 0 0 0,2 19 1362 0 0,1 11-825 0 0,2 21-224 0 0,-9-55-499 0 0,1 22 0 0 0,7 50 0 0 0,-7-73 0 0 0,1 0 0 0 0,-1 0 0 0 0,1-1 0 0 0,1 1 0 0 0,-1 0 0 0 0,1-1 0 0 0,0 1 0 0 0,1-1 0 0 0,-1 0 0 0 0,1 0 0 0 0,0 0 0 0 0,10 9 0 0 0,2-6 0 0 0,-15-9 0 0 0,-1 0 0 0 0,1 1 0 0 0,-1-1 0 0 0,1 0 0 0 0,-1 0 0 0 0,1 1 0 0 0,0-1 0 0 0,-1 0 0 0 0,1 0 0 0 0,-1 0 0 0 0,1 0 0 0 0,-1 0 0 0 0,1 0 0 0 0,0 0 0 0 0,-1 0 0 0 0,1 0 0 0 0,-1 0 0 0 0,1-1 0 0 0,0 1 0 0 0,-1 0 0 0 0,1 0 0 0 0,-1 0 0 0 0,1-1 0 0 0,-1 1 0 0 0,1 0 0 0 0,-1-1 0 0 0,1 1 0 0 0,-1 0 0 0 0,1-1 0 0 0,-1 1 0 0 0,0-1 0 0 0,1 1 0 0 0,-1-1 0 0 0,1 1 0 0 0,-1-1 0 0 0,0 1 0 0 0,0-1 0 0 0,1 1 0 0 0,-1-1 0 0 0,0 0 0 0 0,1 0 0 0 0,13-15 0 0 0,-10 12 0 0 0,0 0 0 0 0,0 0 0 0 0,-1-1 0 0 0,1 0 0 0 0,-1 1 0 0 0,0-1 0 0 0,3-8 0 0 0,11-25 0 0 0,-10 24 0 0 0,0 0 0 0 0,6-25 0 0 0,19-110-1968 0 0,-29 137 1968 0 0,-3 12 5 0 0,0-1-1 0 0,0 1 1 0 0,0 0-1 0 0,0 0 1 0 0,0 0 0 0 0,0-1-1 0 0,0 1 1 0 0,0 0-1 0 0,0 0 1 0 0,0 0-1 0 0,0-1 1 0 0,1 1-1 0 0,-1 0 1 0 0,0 0-1 0 0,0 0 1 0 0,0 0-1 0 0,0-1 1 0 0,0 1-1 0 0,0 0 1 0 0,1 0 0 0 0,-1 0-1 0 0,0 0 1 0 0,0 0-1 0 0,0-1 1 0 0,0 1-1 0 0,1 0 1 0 0,-1 0-1 0 0,0 0 1 0 0,0 0-1 0 0,0 0 1 0 0,1 0-1 0 0,-1 0 1 0 0,0 0 0 0 0,0 0-1 0 0,0 0 1 0 0,1 0-1 0 0,-1 0 1 0 0,0 0-1 0 0,0 0 1 0 0,0 0-1 0 0,1 0 1 0 0,-1 0-1 0 0,0 0 1 0 0,0 0-1 0 0,0 0 1 0 0,1 0-1 0 0,-1 0 1 0 0,0 0 0 0 0,0 0-1 0 0,0 1 1 0 0,1-1-1 0 0,-1 0 1 0 0,0 0-1 0 0,0 0 1 0 0,0 0-1 0 0,0 0 1 0 0,0 0-1 0 0,1 1 1 0 0,-1-1-1 0 0,0 0 1 0 0,0 0 0 0 0,0 0-1 0 0,0 1 1 0 0,0-1-1 0 0,0 0 1 0 0,0 0-1 0 0,0 0 1 0 0,0 1-1 0 0,6 10 559 0 0,-2 6-377 0 0,0 0 0 0 0,-1 0 0 0 0,1 30-1 0 0,-3-18 2 0 0,8 37-1 0 0,-6-60-387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29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8287 0 0,'-1'4'75'0'0,"0"-3"-43"0"0,0 0-1 0 0,1 1 1 0 0,-1-1 0 0 0,1 0 0 0 0,0 1 0 0 0,-1-1 0 0 0,1 0 0 0 0,0 1 0 0 0,0-1 0 0 0,0 0 0 0 0,0 1 0 0 0,0-1-1 0 0,0 1 1 0 0,0-1 0 0 0,1 0 0 0 0,-1 1 0 0 0,0-1 0 0 0,1 0 0 0 0,-1 0 0 0 0,1 1 0 0 0,-1-1 0 0 0,1 0 0 0 0,0 0 0 0 0,-1 1-1 0 0,2 0 1 0 0,-1-1 108 0 0,0 0 0 0 0,0 0-1 0 0,0 0 1 0 0,0-1 0 0 0,0 1-1 0 0,0 0 1 0 0,0-1 0 0 0,1 1-1 0 0,-1 0 1 0 0,0-1 0 0 0,0 0-1 0 0,0 1 1 0 0,1-1 0 0 0,-1 0-1 0 0,0 1 1 0 0,0-1 0 0 0,1 0-1 0 0,-1 0 1 0 0,0 0 0 0 0,0 0-1 0 0,1 0 1 0 0,-1-1 0 0 0,2 1-1 0 0,-1-1-1 0 0,1 1 0 0 0,-1 0-1 0 0,0 0 1 0 0,0 0 0 0 0,0 0-1 0 0,0 0 1 0 0,1 0 0 0 0,-1 1-1 0 0,0-1 1 0 0,0 1 0 0 0,3 1-1 0 0,65 27 995 0 0,-40-21-1132 0 0,-6-3 0 0 0,-6-1 228 0 0,1 0-1 0 0,0-1 1 0 0,0-1-1 0 0,0-1 1 0 0,1 0 0 0 0,-1-2-1 0 0,0 0 1 0 0,36-7-1 0 0,41-1-227 0 0,-83 7 0 0 0,1 1 0 0 0,-1 0 0 0 0,26 2 0 0 0,-28 0 0 0 0,0-1 0 0 0,-1 0 0 0 0,1 0 0 0 0,0-1 0 0 0,0 0 0 0 0,18-6 0 0 0,-22 5-51 0 0,-1 1 1 0 0,1 0-1 0 0,-1 0 0 0 0,1 0 0 0 0,0 1 0 0 0,8 0 0 0 0,15-1-1419 0 0,-22-1 1320 0 0,-3-1 62 0 0,-4 2-282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1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13823 0 0,'-10'29'250'0'0,"2"1"-1"0"0,1 0 0 0 0,1 0 1 0 0,2 1-1 0 0,-1 40 0 0 0,4-54-222 0 0,-2 52 987 0 0,7 96 1 0 0,-1-147-1022 0 0,0 5-391 0 0,-3-9-6113 0 0</inkml:trace>
  <inkml:trace contextRef="#ctx0" brushRef="#br0" timeOffset="1">49 207 13823 0 0,'17'7'1471'0'0,"-7"-4"-1475"0"0,0-1 1 0 0,1-1-1 0 0,13 2 1 0 0,12 1 492 0 0,-29-4-19 0 0,0 1 0 0 0,1-1 1 0 0,12-1-1 0 0,11 1 1002 0 0,-29 0-2027 0 0,8 8-6074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2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10583 0 0,'1'2'471'0'0,"3"19"-208"0"0,0 0 0 0 0,-2 1 1 0 0,1 29-1 0 0,1 20 813 0 0,2-17-347 0 0,9 68 670 0 0,-8-86-1380 0 0,-5-21-20 0 0,1 0 0 0 0,8 24 0 0 0,-9-34 1 0 0,5 13 0 0 0,-1 0 0 0 0,5 21 0 0 0,-10-32-64 0 0,-1-5-273 0 0,-5-8-4130 0 0,4 4 4063 0 0,0 0 0 0 0,0 1 0 0 0,0-1 0 0 0,0 0 0 0 0,0 0-1 0 0,1 0 1 0 0,-1 0 0 0 0,1 0 0 0 0,-1-2 0 0 0,3-11-2407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2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6735 0 0,'2'1'5791'0'0,"11"3"-5126"0"0,-5-3-505 0 0,0-1-1 0 0,0 0 1 0 0,14-2 0 0 0,-15 2 87 0 0,0-1-1 0 0,-1 1 1 0 0,1 0 0 0 0,0 0 0 0 0,7 2 0 0 0,-11-2-243 0 0,-1 0-3 0 0,1 1-1 0 0,0-1 1 0 0,0 1-1 0 0,-1-1 1 0 0,1 1 0 0 0,-1 0-1 0 0,1 0 1 0 0,-1 0-1 0 0,1 0 1 0 0,-1 1-1 0 0,0-1 1 0 0,1 0 0 0 0,-1 1-1 0 0,0 0 1 0 0,0 0-1 0 0,0-1 1 0 0,0 1 0 0 0,0 0-1 0 0,-1 1 1 0 0,3 2-1 0 0,-3-1 58 0 0,1 0 0 0 0,-1 0 0 0 0,0 0 1 0 0,0 0-1 0 0,-1 0 0 0 0,1 0 0 0 0,-1 0 0 0 0,0 1 0 0 0,0-1 0 0 0,-1 7 0 0 0,-12 45 1011 0 0,5-23-745 0 0,5-22-320 0 0,-1-1 0 0 0,1 1 0 0 0,-7 11 0 0 0,-2 4-4 0 0,-20 39-401 0 0,31-63 325 0 0,1-1 1 0 0,-1 1-1 0 0,0-1 1 0 0,0 1-1 0 0,0-1 0 0 0,1 0 1 0 0,-1 1-1 0 0,0-1 1 0 0,-1 0-1 0 0,1 0 0 0 0,0 0 1 0 0,-2 2-1 0 0,1-2-572 0 0</inkml:trace>
  <inkml:trace contextRef="#ctx0" brushRef="#br0" timeOffset="1">231 29 12503 0 0,'8'28'345'0'0,"-2"1"-1"0"0,-1 1 0 0 0,2 42 0 0 0,4 24 938 0 0,0-14-1134 0 0,-6-36 802 0 0,15 59 0 0 0,-18-97-1592 0 0,7 24 2270 0 0,-5-23-3598 0 0,-4-29-9169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2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10583 0 0,'0'0'1091'0'0,"9"0"-94"0"0,44-3 888 0 0,-41 1-1792 0 0,-1 1 1 0 0,1 0 0 0 0,0 0 0 0 0,-1 2-1 0 0,1-1 1 0 0,-1 2 0 0 0,1-1 0 0 0,16 6-1 0 0,-26-6 278 0 0,12 13 1069 0 0,-13-14-1434 0 0,0 1 0 0 0,-1-1 0 0 0,1 1-1 0 0,0 0 1 0 0,0-1 0 0 0,-1 1 0 0 0,1 0 0 0 0,0 0 0 0 0,-1 0 0 0 0,1-1 0 0 0,0 1-1 0 0,-1 0 1 0 0,1 0 0 0 0,-1 0 0 0 0,0 0 0 0 0,1 0 0 0 0,-1 0 0 0 0,0 0 0 0 0,0 0-1 0 0,1 0 1 0 0,-1 0 0 0 0,0 0 0 0 0,0 0 0 0 0,0 0 0 0 0,0 0 0 0 0,0 0 0 0 0,0 0-1 0 0,-1 1 1 0 0,0 3 61 0 0,2 3 180 0 0,-1 0 0 0 0,-1 1 0 0 0,0-1 0 0 0,0 0 0 0 0,0 0 0 0 0,-1 0 0 0 0,-5 13 0 0 0,-3 2-422 0 0,-14 26 0 0 0,-3 4-1371 0 0,22-44 697 0 0,0 0-1 0 0,-13 16 1 0 0,16-22 416 0 0,1-1-558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2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12503 0 0,'0'0'1218'0'0,"21"-3"1316"0"0,-13-2-2337 0 0,-1 0 0 0 0,0-1 0 0 0,0 0 0 0 0,-1 0 0 0 0,1-1 0 0 0,-2 0 0 0 0,1 0 0 0 0,-1 0 0 0 0,0-1-1 0 0,0 1 1 0 0,-1-1 0 0 0,6-14 0 0 0,2-2 358 0 0,-9 20-546 0 0,-1-1 0 0 0,1 0 0 0 0,-1 0-1 0 0,0 0 1 0 0,1-6 0 0 0,-1 2-9 0 0,0 0 0 0 0,0 0 0 0 0,0 1 0 0 0,-1-14 0 0 0,2 7 7 0 0,-2 12-38 0 0,0 1-1 0 0,-1-1 1 0 0,1 1 0 0 0,-1 0-1 0 0,0-1 1 0 0,0 1-1 0 0,0-1 1 0 0,0 1 0 0 0,0-1-1 0 0,0 1 1 0 0,-1-1-1 0 0,0-4 1 0 0,0 5-444 0 0,-4-3-625 0 0,-1 1 1012 0 0,5 3 6 0 0,0 1 0 0 0,0 0 0 0 0,-1-1 0 0 0,1 1 0 0 0,0 0 0 0 0,-1 0 0 0 0,1 0 0 0 0,0 0 0 0 0,-1 0 0 0 0,1 0 0 0 0,0 0 0 0 0,-1 0 0 0 0,1 0 0 0 0,0 1 0 0 0,0-1 0 0 0,-1 1 0 0 0,1-1 0 0 0,0 1 0 0 0,0-1 0 0 0,0 1 0 0 0,0 0 0 0 0,-1-1 0 0 0,1 1 0 0 0,0 0 0 0 0,-1 1 0 0 0,-21 19 238 0 0,15-10-156 0 0,1 0 0 0 0,1 1 0 0 0,0-1 0 0 0,1 1 0 0 0,0 0 0 0 0,0 1 0 0 0,2-1 0 0 0,-1 1 0 0 0,2 0 0 0 0,0 0 0 0 0,0 0 0 0 0,1 0 0 0 0,1 0 0 0 0,0 0 0 0 0,0 0 0 0 0,4 18 0 0 0,-3-26 0 0 0,0-1 0 0 0,0 1 0 0 0,1 0 0 0 0,-1-1 0 0 0,1 0 0 0 0,0 1 0 0 0,0-1 0 0 0,1 0 0 0 0,-1 0 0 0 0,1 0 0 0 0,0 0 0 0 0,0-1 0 0 0,0 1 0 0 0,0-1 0 0 0,1 1 0 0 0,-1-1 0 0 0,1 0 0 0 0,0-1 0 0 0,0 1 0 0 0,0-1 0 0 0,0 1 0 0 0,0-1 0 0 0,1 0 0 0 0,-1-1 0 0 0,1 1 0 0 0,8 1 0 0 0,44-1 1942 0 0,-40-2-9 0 0,-17-2-1784 0 0,0-2-147 0 0,0 0-1 0 0,0 0 1 0 0,-1 0 0 0 0,0 0-1 0 0,0 0 1 0 0,0 0-1 0 0,0 0 1 0 0,-1 0 0 0 0,-3-7-1 0 0,-4-10-1 0 0,-7-45 0 0 0,15 50 0 0 0,2 13 0 0 0,2-6 0 0 0,0 4 0 0 0,1 0 0 0 0,-1 0 0 0 0,1 0 0 0 0,0 1 0 0 0,0-1 0 0 0,1 1 0 0 0,-1 0 0 0 0,1 0 0 0 0,0 1 0 0 0,0-1 0 0 0,6-2 0 0 0,10-7 0 0 0,-16 9-21 0 0,1 0 0 0 0,0 0 0 0 0,0 1 0 0 0,0 0 0 0 0,1 0-1 0 0,-1 0 1 0 0,1 1 0 0 0,-1 0 0 0 0,1 0 0 0 0,0 1 0 0 0,0-1 0 0 0,0 2 0 0 0,0-1-1 0 0,0 1 1 0 0,0 0 0 0 0,0 0 0 0 0,0 1 0 0 0,11 2 0 0 0,-16-2-454 0 0,7-6-5059 0 0,3-1-80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3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14431 0 0,'0'0'888'0'0,"4"12"-888"0"0,-2-2 0 0 0,-1 0 936 0 0,3-3-424 0 0,1 0 96 0 0,-1 0-608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3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14431 0 0,'0'5'736'0'0,"4"6"-584"0"0,-3 1-152 0 0,1-2 0 0 0,0 2 0 0 0,1 1 0 0 0,-1-1 0 0 0,2 0 0 0 0,1 2 0 0 0,2-2 1960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4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12503 0 0,'0'0'555'0'0,"1"2"-363"0"0,24 51 202 0 0,-2 1 1 0 0,-3 1-1 0 0,18 76 0 0 0,4 12 106 0 0,-30-86-4712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12503 0 0,'0'0'820'0'0,"2"-1"-422"0"0,93-11 1948 0 0,132-24 402 0 0,-156 22-2215 0 0,46-11-458 0 0,-54 7-183 0 0,-24 5-450 0 0,1 3 0 0 0,75-10 0 0 0,-100 22-1071 0 0,-15-1 1347 0 0,1-1 1 0 0,-1 1-1 0 0,1 0 1 0 0,-1-1-1 0 0,1 1 1 0 0,-1 0-1 0 0,1 0 1 0 0,-1-1-1 0 0,0 1 1 0 0,0 0-1 0 0,1 0 1 0 0,-1-1-1 0 0,0 1 1 0 0,0 0-1 0 0,0 0 1 0 0,0 0-1 0 0,0 0 1 0 0,0-1-1 0 0,0 1 1 0 0,0 0-1 0 0,0 0 1 0 0,0 0-1 0 0,0-1 1 0 0,-1 3-1 0 0,-1 8-3605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12503 0 0,'31'-2'658'0'0,"0"0"-1"0"0,0-2 0 0 0,57-15 1 0 0,88-37 3228 0 0,-69 19-3482 0 0,-65 25-404 0 0,44-17 0 0 0,-63 23 2 0 0,-4 3-68 0 0,-17 3-271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12503 0 0,'6'22'304'0'0,"-1"0"-1"0"0,-1 1 1 0 0,1 40 0 0 0,-3-33 452 0 0,8 36 1 0 0,22 53 1323 0 0,-32-118-2417 0 0,-2-5-1414 0 0,0 0 1495 0 0,0 1 0 0 0,0-1 0 0 0,0 1 0 0 0,-1 0 0 0 0,0 0 0 0 0,-6-6 0 0 0,-6-4 75 0 0,-1 1 0 0 0,0 0 0 0 0,-1 1 0 0 0,0 1 0 0 0,-1 1-1 0 0,-24-10 1 0 0,40 18 689 0 0,1 1-419 0 0,0 1 0 0 0,0-1 0 0 0,0 0 0 0 0,0 0-1 0 0,0 0 1 0 0,0 1 0 0 0,0-1 0 0 0,0 1 0 0 0,0-1 0 0 0,1 0-1 0 0,-1 1 1 0 0,0 0 0 0 0,0-1 0 0 0,0 1 0 0 0,0-1 0 0 0,1 1 0 0 0,-1 0-1 0 0,0 0 1 0 0,1-1 0 0 0,-1 1 0 0 0,1 0 0 0 0,-1 0 0 0 0,1 0-1 0 0,-1 0 1 0 0,1 0 0 0 0,-1 0 0 0 0,1 0 0 0 0,0 0 0 0 0,-1 0-1 0 0,1 0 1 0 0,0 0 0 0 0,0 0 0 0 0,0 0 0 0 0,0 0 0 0 0,0 1-1 0 0,0 6 184 0 0,0 0-1 0 0,0 0 1 0 0,2 12 0 0 0,-1-13 51 0 0,1 19 338 0 0,-1 0 0 0 0,-3 31 0 0 0,0-35-621 0 0,1 0 0 0 0,1 0 1 0 0,6 43-1 0 0,-2-51-121 0 0,-1-13 190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1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0 644 13823 0 0,'12'3'1247'0'0,"30"8"-333"0"0,49 6 0 0 0,-48-11-437 0 0,-28-5-541 0 0,-14-1-273 0 0,16-8-5102 0 0,-10 4 471 0 0</inkml:trace>
  <inkml:trace contextRef="#ctx0" brushRef="#br0" timeOffset="1">265 0 13823 0 0,'8'17'571'0'0,"0"0"0"0"0,2 0 0 0 0,11 15 0 0 0,0 1 681 0 0,-17-28-1246 0 0,0 0 0 0 0,0-1 0 0 0,0 1-1 0 0,1-1 1 0 0,0 0 0 0 0,0 0 0 0 0,0 0-1 0 0,0 0 1 0 0,10 4 0 0 0,13 1-5888 0 0,-22-7 914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12503 0 0,'10'2'254'0'0,"-1"1"1"0"0,18 9-1 0 0,5 0 623 0 0,-25-10-615 0 0,0 0 0 0 0,0 1 0 0 0,0 0 0 0 0,-1 0-1 0 0,1 0 1 0 0,-1 1 0 0 0,0 0 0 0 0,0 0 0 0 0,0 0-1 0 0,0 1 1 0 0,-1 0 0 0 0,0 0 0 0 0,8 11 0 0 0,-11-14-202 0 0,-1 0 1 0 0,0 0 0 0 0,1 1 0 0 0,-1-1-1 0 0,0 1 1 0 0,-1-1 0 0 0,1 1 0 0 0,0-1-1 0 0,-1 1 1 0 0,0-1 0 0 0,1 1-1 0 0,-1 0 1 0 0,0-1 0 0 0,0 1 0 0 0,0 0-1 0 0,-1-1 1 0 0,1 1 0 0 0,-1-1 0 0 0,1 1-1 0 0,-1-1 1 0 0,0 1 0 0 0,0-1 0 0 0,0 1-1 0 0,0-1 1 0 0,-1 0 0 0 0,1 1 0 0 0,0-1-1 0 0,-4 3 1 0 0,-4 6-318 0 0,-1-1-1 0 0,-1 0 1 0 0,1 0 0 0 0,-16 9-1 0 0,3-1-428 0 0,-3 4 603 0 0,-33 37 0 0 0,58-58 83 0 0,1 0 0 0 0,0-1 0 0 0,-1 1 0 0 0,1-1 0 0 0,0 1 0 0 0,0 0 0 0 0,0-1 0 0 0,0 1 0 0 0,-1-1 0 0 0,1 1 0 0 0,0 0 0 0 0,0-1 0 0 0,0 1 0 0 0,0 0 0 0 0,0-1 0 0 0,1 1 0 0 0,-1-1 0 0 0,0 1 0 0 0,0 0 0 0 0,0-1 0 0 0,0 1 0 0 0,1-1 0 0 0,-1 1 0 0 0,0 0 0 0 0,1-1 0 0 0,-1 1 0 0 0,0-1 0 0 0,1 1 0 0 0,-1-1 0 0 0,1 1 0 0 0,-1-1 0 0 0,1 1 0 0 0,-1-1 0 0 0,1 0 0 0 0,-1 1 0 0 0,1-1 0 0 0,-1 0 0 0 0,1 1 0 0 0,-1-1 0 0 0,2 0 0 0 0,2 2 20 0 0,0 0-1 0 0,0 0 0 0 0,0 0 1 0 0,0-1-1 0 0,0 0 1 0 0,1 0-1 0 0,-1 0 0 0 0,0 0 1 0 0,1-1-1 0 0,-1 0 1 0 0,0 0-1 0 0,8 0 0 0 0,7-3 595 0 0,30-6 0 0 0,-34 6-267 0 0,5-2-284 0 0,0 0 1 0 0,0-2-1 0 0,25-10 0 0 0,-5-7-5495 0 0,-29 16-616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14431 0 0,'42'28'923'0'0,"-1"0"-1"0"0,60 57 1 0 0,17 12 1136 0 0,87 59-1894 0 0,-181-142-868 0 0,-12-10-5004 0 0</inkml:trace>
  <inkml:trace contextRef="#ctx0" brushRef="#br0" timeOffset="1">354 0 14431 0 0,'-7'10'239'0'0,"1"1"1"0"0,0-1-1 0 0,1 1 0 0 0,0 1 0 0 0,-7 22 0 0 0,5-5 433 0 0,-5 37 0 0 0,2-4-627 0 0,4-36 314 0 0,2 1-1 0 0,1 0 1 0 0,1 0 0 0 0,1 0-1 0 0,3 28 1 0 0,0-42-750 0 0,-2-9 501 0 0,0 0 0 0 0,0 0 0 0 0,1 0 0 0 0,0 0-1 0 0,2 7 1 0 0,6 0-2124 0 0,8-8-3709 0 0,-6-5 560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14431 0 0,'17'39'1290'0'0,"20"68"0"0"0,11 24 1122 0 0,-47-128-2407 0 0,0 0 0 0 0,1 0-1 0 0,-2 0 1 0 0,1 0 0 0 0,0 1-1 0 0,-1-1 1 0 0,1 0 0 0 0,-1 4-1 0 0,-2 7-5390 0 0</inkml:trace>
  <inkml:trace contextRef="#ctx0" brushRef="#br0" timeOffset="1">306 51 14431 0 0,'137'-16'3345'0'0,"-31"5"-1722"0"0,11 1-1530 0 0,-68 9-5515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12503 0 0,'5'10'747'0'0,"30"104"1229"0"0,22 129-1 0 0,-54-228-2202 0 0,-1 8-923 0 0,-3-8-3139 0 0,-1-6-679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14431 0 0,'39'3'772'0'0,"0"-1"0"0"0,0-3 0 0 0,0-1-1 0 0,0-1 1 0 0,63-15 0 0 0,105-44-440 0 0,-108 29-327 0 0,-96 32-222 0 0,0 0 1 0 0,0 0-1 0 0,0 1 0 0 0,0-1 1 0 0,0 1-1 0 0,0-1 0 0 0,0 1 0 0 0,1 0 1 0 0,-1 0-1 0 0,4 1 0 0 0,-14 24-5263 0 0,2-13 512 0 0</inkml:trace>
  <inkml:trace contextRef="#ctx0" brushRef="#br0" timeOffset="1">179 341 16359 0 0,'20'0'325'0'0,"-1"0"-1"0"0,1-2 1 0 0,0 0-1 0 0,-1-1 0 0 0,20-6 1 0 0,-3-1 423 0 0,-10 3-447 0 0,1 0 1 0 0,-1-2-1 0 0,-1-1 1 0 0,0-1 0 0 0,40-25-1 0 0,-56 31-335 0 0,12-8 201 0 0,-21 12-549 0 0,1 1-1 0 0,-1-1 1 0 0,1 1 0 0 0,-1-1 0 0 0,1 1 0 0 0,-1-1 0 0 0,1 1 0 0 0,-1-1-1 0 0,0 1 1 0 0,1-1 0 0 0,-1 0 0 0 0,0 1 0 0 0,1-1 0 0 0,-1 0 0 0 0,0 1-1 0 0,0-2 1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12503 0 0,'0'30'1504'0'0,"1"0"-1"0"0,9 49 1 0 0,-5-57-1167 0 0,-4-20-342 0 0,-2 1 16 0 0,-13-12-78 0 0,-9-7-747 0 0,15 9 887 0 0,0 1 0 0 0,-1 1 1 0 0,-14-8-1 0 0,22 13-54 0 0,0-1-1 0 0,0 1 1 0 0,-1 0 0 0 0,1 0 0 0 0,0 0 0 0 0,0 0 0 0 0,-1 0 0 0 0,1 0 0 0 0,0 0 0 0 0,0 0 0 0 0,-1 0 0 0 0,1 1 0 0 0,0-1 0 0 0,0 0 0 0 0,0 1 0 0 0,-1-1 0 0 0,1 1 0 0 0,0-1 0 0 0,0 1 0 0 0,0 0 0 0 0,0 0 0 0 0,0-1 0 0 0,0 1 0 0 0,0 0 0 0 0,0 0-1 0 0,0 0 1 0 0,1 0 0 0 0,-1 0 0 0 0,0 0 0 0 0,1 0 0 0 0,-2 1 0 0 0,-2 10 147 0 0,0 0 0 0 0,0 0 0 0 0,2 1 0 0 0,-1-1 0 0 0,2 1 0 0 0,-1 15 0 0 0,6 77 720 0 0,-4-98-886 0 0,1 1 0 0 0,0-1 0 0 0,1 0 0 0 0,0-1 0 0 0,0 1 0 0 0,0 0 0 0 0,1 0 0 0 0,0-1 0 0 0,7 12 0 0 0,-4-10 0 0 0,1-4-64 0 0,-6-4-273 0 0,1-1-138 0 0,15-17-5059 0 0,-10 5-80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16359 0 0,'13'4'526'0'0,"0"1"0"0"0,19 9 0 0 0,-21-8-36 0 0,1-1 0 0 0,24 8 0 0 0,-28-11-219 0 0,-1 0 1 0 0,1 0-1 0 0,-1 1 0 0 0,0 0 0 0 0,0 1 1 0 0,9 5-1 0 0,-11 1-106 0 0,-5-10-165 0 0,0 1 0 0 0,1-1 0 0 0,-1 1 0 0 0,0-1 0 0 0,0 1 0 0 0,1-1 0 0 0,-1 1 0 0 0,0-1 0 0 0,0 1 0 0 0,0-1 0 0 0,0 1 0 0 0,0-1 0 0 0,0 1 0 0 0,0-1 0 0 0,0 1 0 0 0,0 0 0 0 0,0-1 0 0 0,0 1 0 0 0,0-1 0 0 0,0 1 0 0 0,0-1 0 0 0,-1 1 0 0 0,1-1 0 0 0,0 1 0 0 0,0-1 0 0 0,-1 1 0 0 0,1-1 0 0 0,0 1 0 0 0,-1-1 0 0 0,1 0 0 0 0,0 1 0 0 0,-1-1 0 0 0,1 1 0 0 0,0-1 0 0 0,-1 0 0 0 0,0 1 0 0 0,0 0 0 0 0,-2 2-23 0 0,-2 4-84 0 0,-1 1 1 0 0,0-1-1 0 0,0-1 1 0 0,-1 1-1 0 0,0-1 0 0 0,0-1 1 0 0,-11 8-1 0 0,-3 5-972 0 0,6-3 1106 0 0,14-13 785 0 0,1-1-760 0 0,-1 0 0 0 0,1 1 0 0 0,0-1 0 0 0,1 0 0 0 0,-1 1 0 0 0,0-1 0 0 0,0 0 0 0 0,0 1 0 0 0,1-1 0 0 0,-1 0 0 0 0,1 1 0 0 0,-1-1 0 0 0,1 0 0 0 0,0 0 0 0 0,-1 1 0 0 0,1-1 0 0 0,0 0 0 0 0,0 0 0 0 0,0 0 0 0 0,0 0 0 0 0,0 0 0 0 0,1 1 0 0 0,0 0-60 0 0,0-1 0 0 0,0 1 0 0 0,0 0 0 0 0,0-1 0 0 0,1 0 0 0 0,-1 1 0 0 0,1-1 0 0 0,-1 0 0 0 0,6 1 0 0 0,3 1 8 0 0,1-2 0 0 0,0 1 0 0 0,0-2 0 0 0,0 1 0 0 0,0-2 0 0 0,14-1 0 0 0,-15-1 58 0 0,0 0-1 0 0,1-1 1 0 0,-1-1-1 0 0,10-5 1 0 0,10-11-1730 0 0,-28 18 720 0 0,0 1 0 0 0,0-1 0 0 0,-1 0 0 0 0,1 0 0 0 0,-1 0 0 0 0,3-5 0 0 0,-1-1-4848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16359 0 0,'17'5'1000'0'0,"0"3"-591"0"0,0 0 0 0 0,-1 1 0 0 0,0 1 0 0 0,27 22-1 0 0,-26-19-404 0 0,17 15 111 0 0,-2 1-1 0 0,50 60 0 0 0,27 24 1607 0 0,-102-106-1800 0 0,2 0-1 0 0,-1-1 0 0 0,1 0 1 0 0,-1 0-1 0 0,2-1 0 0 0,-1 0 1 0 0,0 0-1 0 0,1-1 0 0 0,0-1 1 0 0,13 4-1 0 0,-4-9-1319 0 0,-10-3-521 0 0,-6-4-3418 0 0,-3-1 175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 10583 0 0,'0'0'471'0'0,"-1"-1"-311"0"0,-3-3-3 0 0,3 3-66 0 0,1 1-1 0 0,-1 0 1 0 0,0-1-1 0 0,1 1 1 0 0,-1 0-1 0 0,0-1 1 0 0,1 1-1 0 0,-1 0 0 0 0,0 0 1 0 0,1 0-1 0 0,-1 0 1 0 0,0 0-1 0 0,1-1 1 0 0,-1 1-1 0 0,0 0 1 0 0,1 1-1 0 0,-1-1 1 0 0,0 0-1 0 0,1 0 0 0 0,-1 0 1 0 0,0 0-1 0 0,1 0 1 0 0,-1 1-1 0 0,0-1 1 0 0,1 0-1 0 0,-1 1 1 0 0,1-1-1 0 0,-1 0 1 0 0,0 1-1 0 0,1-1 1 0 0,-1 1-1 0 0,1-1 0 0 0,-1 1 1 0 0,-15 17 732 0 0,9-1-600 0 0,0 0-1 0 0,1 0 1 0 0,1 0 0 0 0,0 1-1 0 0,-2 23 1 0 0,-1-2 381 0 0,-27 166 713 0 0,25-146-421 0 0,7-30-896 0 0,3-28-21 0 0,0 0 0 0 0,-1 0 0 0 0,1 0 0 0 0,0 0 0 0 0,0 0 0 0 0,0 0 0 0 0,0 0 0 0 0,1 0 0 0 0,-1 0 0 0 0,0 0 0 0 0,0 0 0 0 0,1 0 0 0 0,-1 0 0 0 0,0 0 0 0 0,1 0 0 0 0,-1-1 0 0 0,1 1 0 0 0,-1 0 0 0 0,1 0 0 0 0,-1 0 0 0 0,1-1 0 0 0,0 1 0 0 0,-1 0 0 0 0,1 0 0 0 0,0-1 0 0 0,1 2 0 0 0,7 0-5822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14431 0 0,'18'2'888'0'0,"83"27"1584"0"0,-92-26-2290 0 0,0 0-1 0 0,-1 0 0 0 0,1 1 1 0 0,-1 0-1 0 0,0 1 0 0 0,0-1 1 0 0,0 1-1 0 0,7 8 0 0 0,-14-13-181 0 0,0 1 0 0 0,0-1 0 0 0,0 1 0 0 0,-1-1 0 0 0,1 1 0 0 0,0-1 0 0 0,-1 1 0 0 0,1 0 0 0 0,0 0 0 0 0,-1-1 0 0 0,1 1 0 0 0,-1 0 0 0 0,0 0 0 0 0,1-1 0 0 0,-1 1 0 0 0,1 0 0 0 0,-1 0 0 0 0,0 0 0 0 0,0 0 0 0 0,1 0 0 0 0,-1 0 0 0 0,0 1 0 0 0,0 2 0 0 0,1-1 0 0 0,0 0 0 0 0,-1-1 0 0 0,0 1 0 0 0,1 0 0 0 0,-1 0 0 0 0,0-1 0 0 0,0 1 0 0 0,-1 0 0 0 0,1-1 0 0 0,0 1 0 0 0,-1 0 0 0 0,0-1 0 0 0,0 1 0 0 0,1 0 0 0 0,-2-1 0 0 0,0 3 0 0 0,-27 42 0 0 0,8-14 0 0 0,10-4 0 0 0,11-28 0 0 0,0 0 0 0 0,0 0 0 0 0,0 0 0 0 0,0 0 0 0 0,0 0 0 0 0,0 0 0 0 0,0 0 0 0 0,0 1 0 0 0,0-1 0 0 0,1 0 0 0 0,-1 0 0 0 0,0 0 0 0 0,1-1 0 0 0,-1 1 0 0 0,1 0 0 0 0,-1 0 0 0 0,1 0 0 0 0,0 0 0 0 0,-1 0 0 0 0,1 0 0 0 0,0-1 0 0 0,-1 1 0 0 0,1 0 0 0 0,0-1 0 0 0,1 2 0 0 0,4 2 0 0 0,0-1 0 0 0,1 0 0 0 0,-1 0 0 0 0,1 0 0 0 0,0 0 0 0 0,0-1 0 0 0,0 0 0 0 0,0-1 0 0 0,0 0 0 0 0,0 0 0 0 0,0 0 0 0 0,13-1 0 0 0,-9-1 0 0 0,1 0 0 0 0,-1-1 0 0 0,1 0 0 0 0,-1-1 0 0 0,0 0 0 0 0,0-1 0 0 0,12-5 0 0 0,-11 4-172 0 0,-8 3-363 0 0,1 0-1 0 0,-1 0 1 0 0,1 0-1 0 0,-1-1 0 0 0,5-4 1 0 0,1 1-3565 0 0,-1 0-1063 0 0</inkml:trace>
  <inkml:trace contextRef="#ctx0" brushRef="#br0" timeOffset="1">544 47 14431 0 0,'0'0'639'0'0,"11"3"-390"0"0,10 1 168 0 0,0-1 0 0 0,1-1 0 0 0,-1-1-1 0 0,1-1 1 0 0,-1 0 0 0 0,22-5 0 0 0,127-29 2652 0 0,-149 29-3148 0 0,1 1 1 0 0,26-1-1 0 0,-34 1 23 0 0,-5 2-1856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2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0 13823 0 0,'-7'6'1471'0'0,"-80"48"-1446"0"0,78-48-25 0 0,1-1 0 0 0,1 2 0 0 0,-1-1 0 0 0,1 1 0 0 0,-10 11 0 0 0,4-3-11 0 0,8-10 28 0 0,0 0 0 0 0,0 1 0 0 0,1 0 0 0 0,-7 9 0 0 0,8-8 202 0 0,0 0 1 0 0,1-1 0 0 0,-1 1 0 0 0,1 0 0 0 0,1 0-1 0 0,-1 0 1 0 0,1 0 0 0 0,0 9 0 0 0,1 7-247 0 0,3 28 0 0 0,0-4 85 0 0,2 42-79 0 0,-1 60 1482 0 0,-7 68-853 0 0,6-178-612 0 0,-1-28-417 0 0,-1 0-1 0 0,0 0 0 0 0,-1 0 1 0 0,-2 19-1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14431 0 0,'0'0'639'0'0,"13"6"-316"0"0,1 0 108 0 0,0 1 1 0 0,0-2 0 0 0,1 0 0 0 0,0-1 0 0 0,0 0-1 0 0,1-1 1 0 0,-1-1 0 0 0,28 0 0 0 0,-12-2-396 0 0,-1-1 0 0 0,1-2 0 0 0,44-9 0 0 0,-62 8-158 0 0,0 1-1 0 0,0-2 1 0 0,24-11-1 0 0,-7-2-5797 0 0,-20 10 306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80 14431 0 0,'-7'9'313'0'0,"1"0"0"0"0,0 1 1 0 0,1 0-1 0 0,0 0 0 0 0,0 0 0 0 0,1 0 0 0 0,1 1 0 0 0,0 0 0 0 0,0 0 0 0 0,1-1 0 0 0,0 2 0 0 0,0 13 0 0 0,2-20-261 0 0,0 1 1 0 0,1 0-1 0 0,0-1 0 0 0,-1 1 0 0 0,2-1 0 0 0,-1 1 0 0 0,1-1 0 0 0,-1 1 0 0 0,1-1 1 0 0,1 0-1 0 0,-1 0 0 0 0,1 0 0 0 0,0 0 0 0 0,0 0 0 0 0,1-1 0 0 0,-1 1 0 0 0,1-1 1 0 0,0 0-1 0 0,0 0 0 0 0,0 0 0 0 0,1-1 0 0 0,-1 0 0 0 0,1 0 0 0 0,0 0 0 0 0,9 5 1 0 0,-5-5 23 0 0,0-1 1 0 0,0 1 0 0 0,1-1 0 0 0,-1-1 0 0 0,0 0 0 0 0,1 0 0 0 0,-1 0 0 0 0,1-2 0 0 0,-1 1-1 0 0,0-1 1 0 0,1 0 0 0 0,-1-1 0 0 0,0 0 0 0 0,0-1 0 0 0,0 1 0 0 0,0-2 0 0 0,0 1 0 0 0,-1-2-1 0 0,1 1 1 0 0,7-6 0 0 0,-12 6 3 0 0,0 1-1 0 0,0-1 0 0 0,0 0 1 0 0,0 0-1 0 0,-1 0 1 0 0,1-1-1 0 0,-1 1 0 0 0,0-1 1 0 0,-1 0-1 0 0,1 1 0 0 0,-1-1 1 0 0,0-1-1 0 0,0 1 1 0 0,0 0-1 0 0,-1 0 0 0 0,0-1 1 0 0,0 1-1 0 0,0-1 1 0 0,-1 1-1 0 0,0-1 0 0 0,0-5 1 0 0,-1-5-30 0 0,0 0 0 0 0,-1 0 0 0 0,-1 1 1 0 0,0-1-1 0 0,-10-29 0 0 0,11 39-50 0 0,-1 1 0 0 0,1 0 0 0 0,-1-1 0 0 0,0 1 0 0 0,0 0 0 0 0,0 1 0 0 0,-1-1 0 0 0,1 0 0 0 0,-1 1 0 0 0,0 0 0 0 0,-1 0 0 0 0,1 0 0 0 0,-1 0 0 0 0,-10-5 0 0 0,8 5 0 0 0,0 1 0 0 0,-1 1 0 0 0,1-1 0 0 0,-1 1 0 0 0,0 1 0 0 0,0-1 0 0 0,1 1 0 0 0,-1 0 0 0 0,0 1 0 0 0,-13 1 0 0 0,-9 1 19 0 0,1 2 1 0 0,-1 1-1 0 0,-46 15 0 0 0,-83 39-971 0 0,159-59 951 0 0,-5 2-187 0 0,0 1 1 0 0,-1 0-1 0 0,1 0 0 0 0,0 1 0 0 0,1-1 1 0 0,-1 1-1 0 0,0 0 0 0 0,1 0 0 0 0,-4 6 0 0 0,-11 14-6078 0 0,11-11 22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8655 0 0,'0'0'388'0'0,"2"13"196"0"0,12 71 1962 0 0,7 145 0 0 0,-10-67-1938 0 0,-9-142-315 0 0,0 1-1 0 0,2-1 1 0 0,0 0 0 0 0,1 0-1 0 0,2 0 1 0 0,13 30-1 0 0,-20-49-292 0 0,0 0 0 0 0,0-1 0 0 0,0 1 0 0 0,1-1 0 0 0,-1 1 0 0 0,0 0 0 0 0,0-1 0 0 0,0 1 0 0 0,1-1 0 0 0,-1 1 0 0 0,0 0 0 0 0,1-1 0 0 0,-1 1 0 0 0,1-1 0 0 0,-1 1 0 0 0,1-1 0 0 0,-1 0 0 0 0,1 1 0 0 0,-1-1 0 0 0,1 1 0 0 0,-1-1 0 0 0,1 0 0 0 0,-1 1 0 0 0,1-1 0 0 0,0 0 0 0 0,-1 0 0 0 0,1 1 0 0 0,-1-1 0 0 0,1 0 0 0 0,1 0 0 0 0,-1 0 0 0 0,0 0 0 0 0,-1 1 0 0 0,1-1 0 0 0,-1 0 0 0 0,1 0 0 0 0,0 0 0 0 0,-1 0 0 0 0,1 0 0 0 0,-1 0 0 0 0,1 1 0 0 0,0-1 0 0 0,-1-1 0 0 0,1 1 0 0 0,-1 0 0 0 0,1 0 0 0 0,0 0 0 0 0,-1 0 0 0 0,1 0 0 0 0,-1 0 0 0 0,1-1 0 0 0,-1 1 0 0 0,1 0 0 0 0,-1 0 0 0 0,1-1 0 0 0,-1 1 0 0 0,1-1 0 0 0,-1 1 0 0 0,1 0 0 0 0,-1-1 0 0 0,1 1 0 0 0,-1-1 0 0 0,0 1 0 0 0,1-1 0 0 0,-1 1 0 0 0,0-1 0 0 0,1 1 0 0 0,-1-2 0 0 0,1 2 0 0 0,6-8-170 0 0,-1 0 0 0 0,1-1-1 0 0,-1 1 1 0 0,-1-1 0 0 0,1-1 0 0 0,4-11-1 0 0,21-63-1956 0 0,-22 56 1502 0 0,-3 3-44 0 0,-5 20 461 0 0,0 0-1 0 0,0-1 1 0 0,1 1 0 0 0,-1 0-1 0 0,1 0 1 0 0,3-5-1 0 0,-5 10 209 0 0,0 0 0 0 0,0-1-1 0 0,0 1 1 0 0,1 0-1 0 0,-1 0 1 0 0,0-1-1 0 0,0 1 1 0 0,0 0 0 0 0,0 0-1 0 0,0 0 1 0 0,1-1-1 0 0,-1 1 1 0 0,0 0 0 0 0,0 0-1 0 0,0 0 1 0 0,1-1-1 0 0,-1 1 1 0 0,0 0 0 0 0,0 0-1 0 0,1 0 1 0 0,-1 0-1 0 0,0 0 1 0 0,0 0 0 0 0,1 0-1 0 0,-1-1 1 0 0,0 1-1 0 0,1 0 1 0 0,-1 0-1 0 0,0 0 1 0 0,0 0 0 0 0,1 0-1 0 0,-1 0 1 0 0,0 0-1 0 0,0 0 1 0 0,1 1 0 0 0,-1-1-1 0 0,0 0 1 0 0,1 0-1 0 0,-1 0 1 0 0,0 0 0 0 0,0 0-1 0 0,1 0 1 0 0,-1 0-1 0 0,0 1 1 0 0,0-1 0 0 0,0 0-1 0 0,1 0 1 0 0,-1 1-1 0 0,5 6 5 0 0,13 28 1030 0 0,-17-31-856 0 0,0 0-1 0 0,0 0 1 0 0,1-1 0 0 0,0 1-1 0 0,0 0 1 0 0,0-1-1 0 0,0 1 1 0 0,0-1-1 0 0,1 0 1 0 0,0 0-1 0 0,0 0 1 0 0,-1 0-1 0 0,2 0 1 0 0,-1 0-1 0 0,5 3 1 0 0,-6-6-171 0 0,0 1-1 0 0,0 0 1 0 0,-1-1 0 0 0,1 1-1 0 0,0-1 1 0 0,0 0-1 0 0,0 1 1 0 0,0-1 0 0 0,0 0-1 0 0,0 0 1 0 0,-1 0 0 0 0,1-1-1 0 0,0 1 1 0 0,0 0 0 0 0,0-1-1 0 0,0 1 1 0 0,0-1 0 0 0,-1 0-1 0 0,1 1 1 0 0,0-1-1 0 0,-1 0 1 0 0,1 0 0 0 0,0 0-1 0 0,2-2 1 0 0,-2 1-8 0 0,5-4 1 0 0,0 0 0 0 0,-1 0 0 0 0,0 0 0 0 0,0-1 0 0 0,0 0 0 0 0,8-15 0 0 0,-4 7 0 0 0,-8 12 0 0 0,-1 0 0 0 0,1-1 0 0 0,-1 1 0 0 0,0-1 0 0 0,0 0 0 0 0,0 1 0 0 0,0-1 0 0 0,0-5 0 0 0,2-12 0 0 0,-2 18 0 0 0,-1 0 0 0 0,1 0 0 0 0,-1 0 0 0 0,0 0 0 0 0,0 0 0 0 0,0 0 0 0 0,0 0 0 0 0,-1 0 0 0 0,1 0 0 0 0,-1 0 0 0 0,0 0 0 0 0,0 1 0 0 0,-1-4 0 0 0,-20-34 0 0 0,16 30 0 0 0,5 10 0 0 0,0-1 0 0 0,1 0 0 0 0,-1 1 0 0 0,0-1 0 0 0,1 1 0 0 0,-1-1 0 0 0,0 1 0 0 0,0 0 0 0 0,1-1 0 0 0,-1 1 0 0 0,0 0 0 0 0,0-1 0 0 0,0 1 0 0 0,0 0 0 0 0,1 0 0 0 0,-1 0 0 0 0,0-1 0 0 0,0 1 0 0 0,0 0 0 0 0,0 0 0 0 0,0 0 0 0 0,0 1 0 0 0,1-1 0 0 0,-1 0 0 0 0,0 0 0 0 0,0 0 0 0 0,0 1 0 0 0,0-1 0 0 0,1 0 0 0 0,-2 1 0 0 0,0 0 0 0 0,-4 1-360 0 0,1 0-1 0 0,-1 0 1 0 0,1 0-1 0 0,-1 1 1 0 0,1 0-1 0 0,0 0 1 0 0,0 0 0 0 0,0 1-1 0 0,1 0 1 0 0,-1 0-1 0 0,1 0 1 0 0,-6 7-1 0 0,5-6-231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8:5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2 100 12503 0 0,'0'0'555'0'0,"-1"20"-268"0"0,4 0 530 0 0,-2-10-68 0 0,0 0 1 0 0,1 0-1 0 0,0-1 0 0 0,1 1 1 0 0,0 0-1 0 0,8 16 0 0 0,-10-25-755 0 0,-1-1-1 0 0,0 1 1 0 0,0 0-1 0 0,0-1 1 0 0,0 1 0 0 0,1 0-1 0 0,-1-1 1 0 0,0 1-1 0 0,1-1 1 0 0,-1 1-1 0 0,0 0 1 0 0,1-1 0 0 0,-1 1-1 0 0,1-1 1 0 0,-1 1-1 0 0,1-1 1 0 0,-1 0-1 0 0,1 1 1 0 0,-1-1 0 0 0,1 1-1 0 0,-1-1 1 0 0,1 0-1 0 0,-1 0 1 0 0,1 1-1 0 0,0-1 1 0 0,-1 0 0 0 0,1 0-1 0 0,0 0 1 0 0,-1 1-1 0 0,1-1 1 0 0,0 0-1 0 0,-1 0 1 0 0,1 0 0 0 0,0 0-1 0 0,-1 0 1 0 0,1 0-1 0 0,0 0 1 0 0,-1-1-1 0 0,1 1 1 0 0,-1 0 0 0 0,1 0-1 0 0,0 0 1 0 0,-1-1-1 0 0,1 1 1 0 0,-1 0-1 0 0,1-1 1 0 0,0 1-1 0 0,0-1 1 0 0,12-17-1047 0 0,8-24 405 0 0,-14 29 181 0 0,0-1 1 0 0,5-14-1 0 0,-12 27 390 0 0,0 1 0 0 0,0-1-1 0 0,0 0 1 0 0,0 1 0 0 0,1-1-1 0 0,-1 1 1 0 0,0-1 0 0 0,0 0-1 0 0,1 1 1 0 0,-1-1 0 0 0,0 1-1 0 0,1-1 1 0 0,-1 0 0 0 0,0 1 0 0 0,1-1-1 0 0,-1 1 1 0 0,1-1 0 0 0,-1 1-1 0 0,1 0 1 0 0,-1-1 0 0 0,1 1-1 0 0,-1-1 1 0 0,1 1 0 0 0,0 0-1 0 0,-1-1 1 0 0,1 1 0 0 0,-1 0-1 0 0,1 0 1 0 0,0 0 0 0 0,-1 0-1 0 0,2-1 1 0 0,0 2 0 0 0,-1-1 0 0 0,0 1 0 0 0,0 0 0 0 0,1-1-1 0 0,-1 1 1 0 0,0 0 0 0 0,0 0 0 0 0,0 0 0 0 0,0 0 0 0 0,0 0 0 0 0,0 0-1 0 0,0 0 1 0 0,0 0 0 0 0,0 2 0 0 0,4 5-187 0 0,0 0 0 0 0,0 1-1 0 0,4 12 1 0 0,-1 2-143 0 0,-6-13 855 0 0,1 0 0 0 0,1-1 0 0 0,-1 0 1 0 0,2 0-1 0 0,-1 0 0 0 0,1-1 0 0 0,0 1 0 0 0,1-1 1 0 0,9 10-1 0 0,-14-17-65 0 0,6-1 394 0 0,-6 1-683 0 0,0-1-1 0 0,0 0 0 0 0,0 0 0 0 0,0 0 0 0 0,0 0 0 0 0,0 0 0 0 0,0 0 0 0 0,0 0 0 0 0,0-1 0 0 0,0 1 0 0 0,0 0 0 0 0,0 0 0 0 0,0-1 0 0 0,0 1 0 0 0,0-1 0 0 0,0 1 0 0 0,0-1 0 0 0,0 1 1 0 0,-1-1-1 0 0,1 0 0 0 0,0 1 0 0 0,0-1 0 0 0,-1 0 0 0 0,1 0 0 0 0,0 1 0 0 0,-1-1 0 0 0,1 0 0 0 0,-1 0 0 0 0,1 0 0 0 0,0-1 0 0 0,1-2-93 0 0,-1 0 0 0 0,1 1 0 0 0,-1-1 0 0 0,0 0 0 0 0,0 0 0 0 0,0 0 0 0 0,-1 0 0 0 0,0 0 0 0 0,1-6 0 0 0,-5-41 0 0 0,3 38 0 0 0,-5-32-253 0 0,3 28-636 0 0,1-1 0 0 0,0-30 0 0 0,2 45 392 0 0,0 1 1 0 0,1-1-1 0 0,-1 1 0 0 0,1 0 0 0 0,-1-1 0 0 0,1 1 1 0 0,0-1-1 0 0,0 1 0 0 0,1-3 0 0 0,6-6-4471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0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26 349 14431 0 0,'0'0'1827'0'0,"13"-6"730"0"0,-5 2-2462 0 0,1-1-1 0 0,-1 0 1 0 0,0 0-1 0 0,-1-1 1 0 0,1 0-1 0 0,6-7 1 0 0,-10 9-100 0 0,0 0 1 0 0,-1-1-1 0 0,0 1 1 0 0,0-1-1 0 0,0 0 1 0 0,0 0-1 0 0,-1 0 1 0 0,0 0 0 0 0,0 0-1 0 0,0-1 1 0 0,1-9-1 0 0,-1 4 5 0 0,0 5 0 0 0,-2 1 0 0 0,1-1 0 0 0,0 1 0 0 0,-1 0 0 0 0,0-1 0 0 0,0 1 0 0 0,-2-10 0 0 0,-1-11 0 0 0,3 20 0 0 0,-1 0 0 0 0,0 0 0 0 0,0 0 0 0 0,0 0 0 0 0,-1 0 0 0 0,1 1 0 0 0,-1-1 0 0 0,-1 1 0 0 0,-3-7 0 0 0,3 0 0 0 0,3 9 0 0 0,-1 1 0 0 0,1-1 0 0 0,-1 1 0 0 0,0-1 0 0 0,0 1 0 0 0,0-1 0 0 0,0 1 0 0 0,0 0 0 0 0,0-1 0 0 0,-3-2 0 0 0,-11-25-401 0 0,15 30 386 0 0,-1-1 0 0 0,1 1 0 0 0,0 0 0 0 0,0 0 0 0 0,0-1 0 0 0,0 1 1 0 0,-1 0-1 0 0,1 0 0 0 0,0-1 0 0 0,0 1 0 0 0,0 0 0 0 0,-1 0 0 0 0,1 0 0 0 0,0-1 0 0 0,0 1 0 0 0,-1 0 1 0 0,1 0-1 0 0,0 0 0 0 0,-1 0 0 0 0,1 0 0 0 0,0-1 0 0 0,-1 1 0 0 0,1 0 0 0 0,0 0 0 0 0,0 0 0 0 0,-1 0 1 0 0,1 0-1 0 0,0 0 0 0 0,-1 0 0 0 0,1 0 0 0 0,0 0 0 0 0,-1 0 0 0 0,1 1 0 0 0,-8 8-354 0 0,-2 16-180 0 0,-15 67-273 0 0,14-61 492 0 0,3 0 0 0 0,-7 42 0 0 0,15-68 504 0 0,-1-2-57 0 0,1 1-1 0 0,0-1 1 0 0,0 0 0 0 0,0 0 0 0 0,0 1-1 0 0,1-1 1 0 0,-1 0 0 0 0,1 0-1 0 0,0 0 1 0 0,0 1 0 0 0,2 3-1 0 0,-2-4-115 0 0,1 0 0 0 0,-1 0 0 0 0,1 0 1 0 0,0 0-1 0 0,0 0 0 0 0,0 0 0 0 0,0-1 0 0 0,0 1 0 0 0,1-1 0 0 0,-1 0 0 0 0,1 0 0 0 0,0 1 0 0 0,-1-2 0 0 0,1 1 0 0 0,5 2 0 0 0,6 3-1 0 0,0-1-1 0 0,19 5 0 0 0,8 3 2 0 0,-27-7 62 0 0,1 0 1 0 0,-1 2-1 0 0,0-1 0 0 0,-1 2 0 0 0,0 0 1 0 0,16 16-1 0 0,-28-25 425 0 0,2 1 613 0 0,-5-5-1099 0 0,0 0-1 0 0,1-1 0 0 0,-1 1 0 0 0,1-1 1 0 0,0 0-1 0 0,0 1 0 0 0,0-1 1 0 0,1 0-1 0 0,-1 1 0 0 0,1-1 1 0 0,0-5-1 0 0,-1-9-1 0 0,-2 0 256 0 0,1 0 0 0 0,1 0 0 0 0,1-1 0 0 0,0 1 0 0 0,2 0 0 0 0,0 0 0 0 0,7-31 0 0 0,-7 42-348 0 0,0 0 0 0 0,1 1-1 0 0,-1-1 1 0 0,1 1 0 0 0,1-1 0 0 0,-1 1-1 0 0,1 0 1 0 0,0 0 0 0 0,1 1 0 0 0,-1-1-1 0 0,1 1 1 0 0,0 0 0 0 0,0 0-1 0 0,10-6 1 0 0,-11 9 9 0 0,1 1-1 0 0,1 0 1 0 0,-1 1-1 0 0,0-1 0 0 0,0 1 1 0 0,9 0-1 0 0,4 2-5324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0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14431 0 0,'-1'39'888'0'0,"-7"-11"-485"0"0,-7 52-1 0 0,2-9 241 0 0,13-67-495 0 0,-1 1-1 0 0,0 0 1 0 0,1 0-1 0 0,0 0 1 0 0,0 0 0 0 0,0-1-1 0 0,1 1 1 0 0,-1 0-1 0 0,1 0 1 0 0,0 0-1 0 0,1-1 1 0 0,-1 1-1 0 0,1-1 1 0 0,0 1 0 0 0,0-1-1 0 0,0 0 1 0 0,4 5-1 0 0,-5-8-147 0 0,0 1 0 0 0,0-1 0 0 0,0 0 0 0 0,0 0 0 0 0,0 0 0 0 0,1 0 0 0 0,-1 0 0 0 0,0 0 0 0 0,1 0 0 0 0,-1-1 0 0 0,0 1 0 0 0,1 0 0 0 0,-1-1 0 0 0,1 1 0 0 0,-1-1 0 0 0,1 0 0 0 0,0 1 0 0 0,-1-1 0 0 0,1 0 0 0 0,-1 0 0 0 0,3 0 0 0 0,1 0 0 0 0,0 0 0 0 0,0-1 0 0 0,0 0 0 0 0,0 0 0 0 0,8-2 0 0 0,-12 3 1 0 0,-1 0 0 0 0,1 0 0 0 0,0-1 0 0 0,-1 1 1 0 0,1 0-1 0 0,-1 0 0 0 0,1 0 0 0 0,0 0 0 0 0,-1-1 0 0 0,1 1 0 0 0,-1 0 0 0 0,1-1 0 0 0,0 1 0 0 0,-1 0 0 0 0,1-1 0 0 0,-1 1 0 0 0,1-1 0 0 0,-1 1 1 0 0,0-1-1 0 0,1 1 0 0 0,-1-1 0 0 0,1 1 0 0 0,-1-1 0 0 0,0 1 0 0 0,1-1 0 0 0,-1 0 0 0 0,0 1 0 0 0,0-2 0 0 0,1 0 40 0 0,8-8 342 0 0,15-20 1194 0 0,-23 28-1643 0 0,0 1 0 0 0,0-1 1 0 0,0 1-1 0 0,0 0 0 0 0,0-1 0 0 0,1 1 0 0 0,-1 0 0 0 0,0 0 0 0 0,0 0 0 0 0,1 0 0 0 0,-1 0 1 0 0,3-1-1 0 0,-3 1 22 0 0,1 1-1 0 0,-1 0 1 0 0,0 0 0 0 0,0 0 0 0 0,0 0 0 0 0,0 0 0 0 0,0 1 0 0 0,0-1-1 0 0,0 0 1 0 0,0 0 0 0 0,0 1 0 0 0,0-1 0 0 0,0 1 0 0 0,0-1 0 0 0,0 1-1 0 0,0-1 1 0 0,0 1 0 0 0,0-1 0 0 0,0 1 0 0 0,-1 0 0 0 0,1-1 0 0 0,0 1 0 0 0,0 0-1 0 0,0 1 1 0 0,9 11 42 0 0,-1 0 0 0 0,0 0 1 0 0,0 1-1 0 0,-2 1 0 0 0,0-1 0 0 0,0 1 0 0 0,5 20 0 0 0,4 7 1 0 0,-4-15-6 0 0,-1 2 0 0 0,-2 0 0 0 0,-1 0 0 0 0,8 49 0 0 0,-15-69 29 0 0,0 1 0 0 0,0-1-1 0 0,-1 0 1 0 0,-1 1 0 0 0,1-1 0 0 0,-2 1 0 0 0,1-1 0 0 0,-1 0-1 0 0,0 0 1 0 0,-1 0 0 0 0,0 0 0 0 0,-1 0 0 0 0,0-1 0 0 0,0 1-1 0 0,-1-1 1 0 0,0 0 0 0 0,0 0 0 0 0,-1-1 0 0 0,-6 8 0 0 0,8-12 101 0 0,0 1 1 0 0,0-1 0 0 0,0 0 0 0 0,0-1-1 0 0,0 1 1 0 0,-1-1 0 0 0,1 0 0 0 0,-1 0 0 0 0,1 0-1 0 0,-1 0 1 0 0,-9 1 0 0 0,11-3-696 0 0,-1 1-1 0 0,1-1 1 0 0,-1 0 0 0 0,1 0 0 0 0,0 0 0 0 0,-1 0-1 0 0,1-1 1 0 0,-1 0 0 0 0,1 1 0 0 0,0-1 0 0 0,-4-2-1 0 0,-6-3-5671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0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32 155 14431 0 0,'1'10'170'0'0,"0"-1"1"0"0,0 1-1 0 0,7 19 0 0 0,2 18 37 0 0,8 58 3840 0 0,-20-98-4014 0 0,2-7-33 0 0,0 0 0 0 0,-1 1 0 0 0,1-1 0 0 0,-1 0 0 0 0,1 0 0 0 0,0 0 0 0 0,-1 1 0 0 0,1-1 0 0 0,-1 0 0 0 0,1 0 0 0 0,-1 0 0 0 0,1 0 0 0 0,-1 0 0 0 0,1 0 0 0 0,0 0 0 0 0,-1 0 0 0 0,1 0 0 0 0,-1 0 0 0 0,1 0 0 0 0,-1 0 0 0 0,1 0 0 0 0,-1 0 0 0 0,1 0 0 0 0,0-1 0 0 0,-1 1 0 0 0,1 0 0 0 0,-1 0 0 0 0,1 0 0 0 0,0-1 0 0 0,-1 1 0 0 0,1 0 0 0 0,0-1 0 0 0,-1 1 0 0 0,1 0 0 0 0,-1-1 0 0 0,-1 0 0 0 0,1 0 0 0 0,-1 0 0 0 0,0 0 0 0 0,1 0 0 0 0,-1 0 0 0 0,0 0 0 0 0,1-1 0 0 0,0 1 0 0 0,-1-1 0 0 0,1 1 0 0 0,0-1 0 0 0,0 0 0 0 0,0 1 0 0 0,0-1 0 0 0,0 0 0 0 0,-1-2 0 0 0,-1-2 0 0 0,-2-4 0 0 0,1-1 0 0 0,0 1 0 0 0,1 0 0 0 0,0-1 0 0 0,0 0 0 0 0,2 1 0 0 0,-1-1 0 0 0,1 0 0 0 0,0 0 0 0 0,1 0 0 0 0,2-19 0 0 0,3-4 0 0 0,1 1 0 0 0,15-49 0 0 0,-20 80-2 0 0,0-1-1 0 0,-1 1 0 0 0,1 0 1 0 0,1-1-1 0 0,-1 1 0 0 0,0 0 1 0 0,0 0-1 0 0,1-1 0 0 0,-1 1 1 0 0,1 1-1 0 0,0-1 1 0 0,0 0-1 0 0,0 0 0 0 0,0 0 1 0 0,0 1-1 0 0,0-1 0 0 0,0 1 1 0 0,3-2-1 0 0,-2 1-8 0 0,-2 1-314 0 0,22 4-2185 0 0,-9 7-2458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0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1 389 14431 0 0,'0'0'639'0'0,"10"5"-390"0"0,-5-4-151 0 0,0 0 0 0 0,0 0 0 0 0,0-1 0 0 0,0 1 0 0 0,0-1 0 0 0,0 0 0 0 0,0-1 0 0 0,0 1 0 0 0,0-1 0 0 0,0 0 0 0 0,0 0 0 0 0,0 0 0 0 0,0-1 0 0 0,-1 0-1 0 0,1 0 1 0 0,-1 0 0 0 0,9-5 0 0 0,4-5 649 0 0,1-1-1 0 0,28-26 0 0 0,-32 26-644 0 0,-9 8-102 0 0,1-1 0 0 0,-1 0 0 0 0,0 0 0 0 0,0-1 0 0 0,-1 1 0 0 0,0-1 0 0 0,0 0 0 0 0,0 0 0 0 0,-1-1 0 0 0,0 1 0 0 0,-1-1 0 0 0,1 1 0 0 0,-2-1 0 0 0,1 0 0 0 0,-1 0 0 0 0,0 0 0 0 0,0-13 0 0 0,-2 11 0 0 0,1-1 0 0 0,-2 0 0 0 0,1 1 0 0 0,-2 0 0 0 0,1-1 0 0 0,-1 1 0 0 0,-1 0 0 0 0,0 0 0 0 0,0 1 0 0 0,-1-1 0 0 0,0 1 0 0 0,-12-16 0 0 0,17 24-26 0 0,-1 0 0 0 0,1 1 0 0 0,-1-1 0 0 0,1 0 0 0 0,-1 0 1 0 0,0 0-1 0 0,0 0 0 0 0,1 0 0 0 0,-1 1 0 0 0,0-1 0 0 0,0 0 0 0 0,0 1 0 0 0,0-1 0 0 0,1 1 0 0 0,-1-1 0 0 0,0 1 0 0 0,0-1 0 0 0,0 1 0 0 0,0 0 0 0 0,-1-1 0 0 0,1 1 0 0 0,0 0 0 0 0,0 0 0 0 0,0 0 1 0 0,0-1-1 0 0,0 1 0 0 0,0 1 0 0 0,0-1 0 0 0,0 0 0 0 0,0 0 0 0 0,0 0 0 0 0,0 0 0 0 0,0 1 0 0 0,0-1 0 0 0,0 1 0 0 0,0-1 0 0 0,0 0 0 0 0,0 1 0 0 0,-1 0 0 0 0,-1 1-126 0 0,1 1 0 0 0,0-1 0 0 0,0 1-1 0 0,0-1 1 0 0,0 1 0 0 0,0-1 0 0 0,1 1-1 0 0,-3 5 1 0 0,-2 6-194 0 0,1 0-1 0 0,1 0 1 0 0,0 1-1 0 0,-3 28 1 0 0,2 62 1089 0 0,2-39 1408 0 0,3-52-2029 0 0,1-1 0 0 0,0 1 0 0 0,1 0 1 0 0,1-1-1 0 0,0 0 0 0 0,0 1 0 0 0,1-1 1 0 0,1-1-1 0 0,7 15 0 0 0,-10-24-130 0 0,0 1-1 0 0,0-1 0 0 0,1 0 1 0 0,-1-1-1 0 0,0 1 0 0 0,1 0 1 0 0,0-1-1 0 0,0 1 1 0 0,-1-1-1 0 0,2 0 0 0 0,-1 0 1 0 0,0 0-1 0 0,0 0 0 0 0,6 1 1 0 0,-6-2-175 0 0,-1-1 1 0 0,1 0 0 0 0,0 0-1 0 0,0 0 1 0 0,-1 0-1 0 0,1-1 1 0 0,0 1 0 0 0,-1-1-1 0 0,1 0 1 0 0,0 0-1 0 0,-1 0 1 0 0,4-1 0 0 0,17-11-4612 0 0,-22 13 4627 0 0,16-11-4996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0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9 356 14431 0 0,'0'0'639'0'0,"24"3"60"0"0,-19-4-487 0 0,0 1 1 0 0,-1-1 0 0 0,1 0 0 0 0,0 0-1 0 0,-1-1 1 0 0,1 1 0 0 0,-1-1 0 0 0,1 0 0 0 0,-1-1-1 0 0,0 1 1 0 0,0-1 0 0 0,0 1 0 0 0,0-1 0 0 0,4-4-1 0 0,1-2-31 0 0,0 0 1 0 0,0-1-1 0 0,-1 1 0 0 0,8-13 0 0 0,-14 17-59 0 0,1-1 0 0 0,-1 1 0 0 0,0-1 0 0 0,0 1 0 0 0,0-1 1 0 0,-1 1-1 0 0,0-1 0 0 0,0 0 0 0 0,-1 0 0 0 0,1 0 0 0 0,-1 0 0 0 0,0 1 0 0 0,-2-12 0 0 0,-1 3-155 0 0,1 0-1 0 0,-2 0 0 0 0,0 0 1 0 0,-8-20-1 0 0,10 30-65 0 0,1 1-22 0 0,0 1 0 0 0,0-1 0 0 0,0 1 0 0 0,0 0 0 0 0,0 0 1 0 0,-1 0-1 0 0,1-1 0 0 0,-1 1 0 0 0,1 1 0 0 0,-1-1 1 0 0,0 0-1 0 0,0 0 0 0 0,1 0 0 0 0,-4-1 0 0 0,-5 2 105 0 0,7 2-59 0 0,-1 0 1 0 0,1 1-1 0 0,0 0 0 0 0,0-1 0 0 0,-1 1 1 0 0,1 0-1 0 0,1 1 0 0 0,-1-1 0 0 0,0 0 1 0 0,0 1-1 0 0,1 0 0 0 0,-1-1 0 0 0,1 1 1 0 0,0 0-1 0 0,0 0 0 0 0,0 0 0 0 0,0 1 1 0 0,-1 3-1 0 0,-4 9-163 0 0,1 0 0 0 0,-7 26 0 0 0,10-30 324 0 0,-4 14 39 0 0,1-1 1 0 0,1 1-1 0 0,1 1 0 0 0,1-1 0 0 0,2 1 0 0 0,2 32 0 0 0,-1-54-45 0 0,1 0 0 0 0,0-1-1 0 0,0 1 1 0 0,0 0 0 0 0,1 0-1 0 0,0-1 1 0 0,-1 1 0 0 0,2-1 0 0 0,-1 1-1 0 0,0-1 1 0 0,1 0 0 0 0,0 0-1 0 0,5 5 1 0 0,-8-8-80 0 0,1 0 0 0 0,0 0 0 0 0,0 0 0 0 0,0 0 0 0 0,0 0 0 0 0,0-1 0 0 0,0 1 0 0 0,0 0 0 0 0,0 0 0 0 0,0-1 0 0 0,0 1 0 0 0,0-1 0 0 0,0 1 0 0 0,1-1 0 0 0,-1 1 0 0 0,0-1 0 0 0,0 0 0 0 0,0 0 0 0 0,1 1 0 0 0,-1-1 0 0 0,0 0 0 0 0,1 0 0 0 0,-1 0 0 0 0,1-1 0 0 0,2 1 0 0 0,0-1 0 0 0,0 0 0 0 0,1 1 0 0 0,-1-2 0 0 0,0 1 0 0 0,0 0 0 0 0,0-1 0 0 0,0 0 0 0 0,-1 0 0 0 0,1 0 0 0 0,0 0 0 0 0,-1-1 0 0 0,1 1 0 0 0,2-4 0 0 0,41-41 0 0 0,-47 47 0 0 0,16-18-977 0 0,0 2 0 0 0,1-1-1 0 0,0 2 1 0 0,1 1 0 0 0,37-23-1 0 0,-53 36 785 0 0,1-1-1 0 0,0 1 0 0 0,0 0 1 0 0,-1 0-1 0 0,1 0 0 0 0,0 1 1 0 0,0-1-1 0 0,0 1 0 0 0,5-1 1 0 0,15 7 1821 0 0,-22-5-1443 0 0,0 0-1 0 0,0 0 1 0 0,0 0-1 0 0,0 0 1 0 0,0 0-1 0 0,0 0 0 0 0,-1 0 1 0 0,1 0-1 0 0,0 1 1 0 0,0-1-1 0 0,-1 0 1 0 0,1 1-1 0 0,-1-1 1 0 0,1 0-1 0 0,-1 1 1 0 0,0-1-1 0 0,0 1 0 0 0,1 2 1 0 0,-1 24 1350 0 0,-1-24-2043 0 0,-1 12 3634 0 0,1-13-1277 0 0,0-9-1253 0 0,1-19-545 0 0,1 0 0 0 0,9-45 0 0 0,-5 36-39 0 0,-5 31-13 0 0,17-101 8 0 0,-13 90-19 0 0,-1 0 1 0 0,2 0-1 0 0,-1 1 0 0 0,2-1 1 0 0,7-13-1 0 0,-12 26-325 0 0,2 5-237 0 0,1 0 474 0 0,-1 0 1 0 0,0 1-1 0 0,-1-1 1 0 0,1 1 0 0 0,-1 0-1 0 0,0 0 1 0 0,0-1-1 0 0,0 1 1 0 0,0 1 0 0 0,0 7-1 0 0,1 9 158 0 0,1 35 0 0 0,0 3-97 0 0,2-22 818 0 0,19 67-1 0 0,-13-70-2751 0 0,-11-33 1461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0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16359 0 0,'-1'7'832'0'0,"1"5"-664"0"0,-2-3-168 0 0,-2 0 0 0 0,1-2 944 0 0,5 1-432 0 0,-1 1 0 0 0,3-7-1800 0 0</inkml:trace>
  <inkml:trace contextRef="#ctx0" brushRef="#br0" timeOffset="1">89 322 18279 0 0,'0'0'1128'0'0,"-3"7"-1128"0"0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2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10135 0 0,'-13'36'300'0'0,"1"0"0"0"0,2 1 0 0 0,2 1 0 0 0,1 0 0 0 0,-3 71 0 0 0,10-89-41 0 0,0 1 1 0 0,2-1 0 0 0,1 1 0 0 0,0-1-1 0 0,1 0 1 0 0,1 0 0 0 0,1 0 0 0 0,1-1-1 0 0,1 0 1 0 0,0 0 0 0 0,1-1 0 0 0,20 29-1 0 0,-14-27-130 0 0,1 1 0 0 0,31 29 0 0 0,-38-42-345 0 0,0 0 0 0 0,0-1 0 0 0,1 0 0 0 0,12 6 0 0 0,-14-10-660 0 0,-1 0 0 0 0,1 0 1 0 0,14 4-1 0 0,2-3-3896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10583 0 0,'0'0'471'0'0,"0"-1"-311"0"0,-1 1-125 0 0,1 0 1 0 0,0 0-1 0 0,0 0 0 0 0,0 0 1 0 0,0-1-1 0 0,0 1 0 0 0,0 0 1 0 0,0 0-1 0 0,0 0 1 0 0,0 0-1 0 0,0 0 0 0 0,0 0 1 0 0,-1 0-1 0 0,1 0 0 0 0,0 0 1 0 0,0 0-1 0 0,0 0 0 0 0,0-1 1 0 0,0 1-1 0 0,0 0 0 0 0,0 0 1 0 0,-1 0-1 0 0,1 0 1 0 0,0 0-1 0 0,0 0 0 0 0,0 0 1 0 0,0 0-1 0 0,0 0 0 0 0,0 0 1 0 0,-1 0-1 0 0,1 0 0 0 0,0 0 1 0 0,0 0-1 0 0,0 0 0 0 0,0 0 1 0 0,0 0-1 0 0,0 1 1 0 0,0-1-1 0 0,-1 0 0 0 0,1 0 1 0 0,0 0-1 0 0,0 0 0 0 0,0 0 1 0 0,0 0-1 0 0,0 0 0 0 0,0 0 1 0 0,0 0-1 0 0,0 0 0 0 0,0 0 1 0 0,-1 1-1 0 0,1-1 0 0 0,-1 10 390 0 0,3 16-755 0 0,-2-23 534 0 0,6 104 1857 0 0,9 68-98 0 0,-13-165-2159 0 0,1 0-1 0 0,0 0 1 0 0,0 0 0 0 0,1 0-1 0 0,1 0 1 0 0,-1-1-1 0 0,1 0 1 0 0,1 0 0 0 0,6 8-1 0 0,-11-15-668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10583 0 0,'0'0'471'0'0,"20"-4"-222"0"0,316-61 5215 0 0,-185 37-4859 0 0,-77 16 329 0 0,-57 10-711 0 0,1 0 1 0 0,-1 1-1 0 0,0 1 1 0 0,25 3-1 0 0,-39-3-223 0 0,0 1-1 0 0,0-1 1 0 0,-1 0-1 0 0,1 1 1 0 0,0 0-1 0 0,-1-1 1 0 0,1 1-1 0 0,4 2 1 0 0,-2 0-60 0 0,-4-3-277 0 0,13 10-401 0 0,-6-5-6011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8655 0 0,'0'0'6064'0'0,"0"1"-5621"0"0,-1 2-437 0 0,0 1 0 0 0,0-1 0 0 0,1 0 0 0 0,-1 1 1 0 0,1-1-1 0 0,0 1 0 0 0,0-1 0 0 0,0 4 0 0 0,-1 5 1544 0 0,1-11-1107 0 0,13 26 1754 0 0,-7-23-2194 0 0,0-1 1 0 0,-1-1-1 0 0,1 1 0 0 0,9 1 0 0 0,13-4 320 0 0,-1-1 0 0 0,1-2 0 0 0,-1-1-1 0 0,0-1 1 0 0,43-14 0 0 0,53-9-212 0 0,-121 28-113 0 0,19-3-29 0 0,38 1 0 0 0,-58 2-306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8655 0 0,'0'0'3378'0'0,"-7"8"-1760"0"0,3-4-1471 0 0,1 0 0 0 0,-1 1 0 0 0,1-1 1 0 0,0 1-1 0 0,1 0 0 0 0,-1 0 0 0 0,1 0 0 0 0,0 1 0 0 0,0-1 0 0 0,1 0 0 0 0,-2 11 0 0 0,0 8-113 0 0,-1 36-1 0 0,1-9 742 0 0,-7 100 342 0 0,4-52-1117 0 0,5-68 111 0 0,1 0 0 0 0,2 0-1 0 0,10 55 1 0 0,-12-84 1329 0 0,-26-27-1275 0 0,13 9-170 0 0,1 2-7 0 0,0-1 0 0 0,1 1 1 0 0,1-2-1 0 0,-8-16 0 0 0,13 24-311 0 0,1 0-1 0 0,-1 0 1 0 0,-7-7-1 0 0,-4-6-294 0 0,11 15 602 0 0,4 5 24 0 0,1 1 1 0 0,0 0-1 0 0,-1 0 0 0 0,1 0 0 0 0,0 0 0 0 0,-1 0 1 0 0,1 0-1 0 0,0 0 0 0 0,-1 0 0 0 0,1 0 0 0 0,0 0 1 0 0,-1 0-1 0 0,1 0 0 0 0,0 0 0 0 0,-1 1 0 0 0,1-1 0 0 0,0 0 1 0 0,-1 0-1 0 0,1 0 0 0 0,0 0 0 0 0,-1 1 0 0 0,1-1 1 0 0,0 0-1 0 0,0 0 0 0 0,-1 0 0 0 0,1 1 0 0 0,0-1 1 0 0,0 0-1 0 0,0 1 0 0 0,-1-1 0 0 0,1 0 0 0 0,0 0 1 0 0,0 1-1 0 0,0-1 0 0 0,0 0 0 0 0,0 1 0 0 0,-1-1 1 0 0,1 0-1 0 0,0 1 0 0 0,0-1 0 0 0,0 0 0 0 0,0 1 0 0 0,0-1 1 0 0,0 0-1 0 0,0 1 0 0 0,0-1 0 0 0,0 0 0 0 0,0 1 1 0 0,-5 17 658 0 0,4-15-597 0 0,0-1 0 0 0,1 1 0 0 0,-1 0-1 0 0,0-1 1 0 0,1 1 0 0 0,0 0 0 0 0,-1-1-1 0 0,1 1 1 0 0,0 0 0 0 0,0-1 0 0 0,1 1-1 0 0,0 4 1 0 0,1 5-65 0 0,0-1-1 0 0,-1 1 0 0 0,-1 15 1 0 0,0-18-5 0 0,0 1-1 0 0,1-1 1 0 0,0 0 0 0 0,0 1 0 0 0,1-1-1 0 0,4 13 1 0 0,-5-19-3 0 0,11 10-58 0 0,-11-12-489 0 0,3 2 1191 0 0,11-7-12692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14431 0 0,'2'3'132'0'0,"-1"1"0"0"0,1-1 0 0 0,0 0-1 0 0,0 0 1 0 0,1 0 0 0 0,-1 0 0 0 0,1 0-1 0 0,-1 0 1 0 0,1-1 0 0 0,0 1 0 0 0,0-1 0 0 0,0 1-1 0 0,0-1 1 0 0,0 0 0 0 0,1-1 0 0 0,-1 1-1 0 0,0-1 1 0 0,1 1 0 0 0,0-1 0 0 0,3 1-1 0 0,-1 0 281 0 0,0 1 0 0 0,0-1 0 0 0,0 1 0 0 0,11 7 0 0 0,-10-5-252 0 0,-4-3-159 0 0,0 0-1 0 0,0 0 1 0 0,-1 0 0 0 0,1 0-1 0 0,0 0 1 0 0,-1 0 0 0 0,4 5-1 0 0,-5-3 16 0 0,0-1 0 0 0,0 1-1 0 0,0-1 1 0 0,0 1 0 0 0,-1 0-1 0 0,0-1 1 0 0,1 1 0 0 0,-2 0-1 0 0,1-1 1 0 0,0 1 0 0 0,-1-1-1 0 0,1 1 1 0 0,-1 0 0 0 0,0-1-1 0 0,0 1 1 0 0,-1-1 0 0 0,1 0-1 0 0,-3 5 1 0 0,-4 8 422 0 0,-1 0 1 0 0,-13 18 0 0 0,14-24-824 0 0,1-1 1 0 0,-2-1 0 0 0,-12 11 0 0 0,-17 18 363 0 0,30-28 21 0 0,8-8 0 0 0,-1-1 0 0 0,1 1 0 0 0,-1-1 0 0 0,1 1 0 0 0,0-1 0 0 0,-1 1 0 0 0,1 0 0 0 0,0-1 0 0 0,0 1 0 0 0,-1 0 0 0 0,1-1 0 0 0,0 1 0 0 0,0 0 0 0 0,0-1 0 0 0,0 1 0 0 0,0 0 0 0 0,0 0 0 0 0,0-1 0 0 0,0 1 0 0 0,0 0 0 0 0,0-1 0 0 0,0 1 0 0 0,0 0 0 0 0,0-1 0 0 0,1 1 0 0 0,-1 0 0 0 0,0-1 0 0 0,1 1 0 0 0,-1 0 0 0 0,1 0 0 0 0,2 1 52 0 0,0 0 0 0 0,0 0 0 0 0,0 0 1 0 0,0-1-1 0 0,0 0 0 0 0,1 1 0 0 0,-1-1 0 0 0,0 0 0 0 0,1-1 0 0 0,-1 1 0 0 0,0 0 0 0 0,1-1 0 0 0,-1 0 1 0 0,1 0-1 0 0,-1 0 0 0 0,1 0 0 0 0,-1-1 0 0 0,1 1 0 0 0,3-2 0 0 0,8-1 265 0 0,1-1-1 0 0,25-10 1 0 0,-26 8-300 0 0,-1-1 0 0 0,1 0 1 0 0,-1 0-1 0 0,-1-2 0 0 0,14-10 0 0 0,-20 13-1519 0 0,0 0-1 0 0,0-1 1 0 0,6-8 0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10583 0 0,'3'8'127'0'0,"0"0"0"0"0,1 0 0 0 0,0 0 0 0 0,6 8 0 0 0,-4-7 26 0 0,42 84 3142 0 0,4 5-1202 0 0,-18-41-1067 0 0,2-2 0 0 0,2-2 0 0 0,56 59 0 0 0,-85-105-1202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14431 0 0,'-17'40'730'0'0,"2"0"0"0"0,-14 57 0 0 0,-10 25 1464 0 0,28-90-1991 0 0,0 0 0 0 0,-10 57-1 0 0,23-79-634 0 0,-1-1-6621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14431 0 0,'1'13'196'0'0,"0"0"-1"0"0,1 1 1 0 0,5 14 0 0 0,0 3-91 0 0,12 46 568 0 0,-12-52-550 0 0,-1 0 0 0 0,-1 1-1 0 0,-1-1 1 0 0,1 41 0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0 700 10583 0 0,'0'0'771'0'0,"3"1"-28"0"0,38 4 1678 0 0,20 2-527 0 0,113 0 0 0 0,-100-6-841 0 0,-72-1-1390 0 0,14-5-5672 0 0</inkml:trace>
  <inkml:trace contextRef="#ctx0" brushRef="#br0" timeOffset="1">743 1 12503 0 0,'-2'10'640'0'0,"2"2"-512"0"0,-1 4-128 0 0,1 3 0 0 0,1 2 0 0 0,-1 1 440 0 0,2-1 56 0 0,-2 3 16 0 0,4 9 0 0 0,-3-5-416 0 0,3-2-96 0 0,-3-2 0 0 0,5-1 0 0 0,-1-3 0 0 0,-3-1 0 0 0,1-1 0 0 0,0-3-4072 0 0,4 1-840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14431 0 0,'11'0'863'0'0,"175"-23"1122"0"0,-112 14-1556 0 0,0-5 0 0 0,-1-2 0 0 0,-1-3-1 0 0,76-32 1 0 0,-72 15-2393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11975 0 0,'2'5'132'0'0,"0"0"-1"0"0,1 0 1 0 0,-1 0-1 0 0,1 0 1 0 0,0-1 0 0 0,5 6-1 0 0,11 19 244 0 0,-7-5 80 0 0,-1 0-1 0 0,-1 1 0 0 0,-1 1 0 0 0,-2-1 0 0 0,0 2 1 0 0,-1-1-1 0 0,-2 0 0 0 0,2 41 0 0 0,-7 5 229 0 0,-3-1 0 0 0,-16 90-1 0 0,14-127-678 0 0,-2-1 0 0 0,-1 1 0 0 0,-20 47 0 0 0,28-78-128 0 0,-1 1 0 0 0,0-1 0 0 0,-1 0-1 0 0,1 0 1 0 0,-1 0 0 0 0,1 0 0 0 0,-1 0-1 0 0,0 0 1 0 0,0-1 0 0 0,0 1 0 0 0,0-1-1 0 0,-1 0 1 0 0,1 0 0 0 0,-1 0 0 0 0,1-1-1 0 0,-6 3 1 0 0,-4-7-9788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14431 0 0,'9'7'863'0'0,"3"-2"-653"0"0,0 0 0 0 0,1 0 0 0 0,-1-1 1 0 0,1 0-1 0 0,16 2 0 0 0,-21-4 2 0 0,35 6 648 0 0,0-2 0 0 0,73 2 1 0 0,-87-8-437 0 0,1-2 1 0 0,-1 0 0 0 0,0-2-1 0 0,55-15 1 0 0,-33-1-489 0 0,-50 19-273 0 0,3-3-676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14431 0 0,'3'21'914'0'0,"3"40"-1"0"0,-4-38 27 0 0,0-1-570 0 0,-1 0 1 0 0,-1 0 0 0 0,-1 0 0 0 0,0 1 0 0 0,-7 26 0 0 0,6-38-371 0 0,-2-5 0 0 0,-3 3 0 0 0,3-7 0 0 0,1 0 0 0 0,-1 0 0 0 0,0 0 0 0 0,1 0 0 0 0,-1-1 0 0 0,0 1 0 0 0,-7 0 0 0 0,2-3-180 0 0,0 0 0 0 0,0-1-1 0 0,0-1 1 0 0,0 1-1 0 0,0-2 1 0 0,-15-6 0 0 0,11 4-384 0 0,-16-24 462 0 0,28 29 440 0 0,0 28 1087 0 0,9 90-1260 0 0,5-13-165 0 0,-13-101 0 0 0,7 13 0 0 0,-2-9-64 0 0,-4-5-273 0 0,0-2 24 0 0,0 0 0 0 0,0 0-1 0 0,0 0 1 0 0,0 1 0 0 0,0-1 0 0 0,0 0 0 0 0,-1 0 0 0 0,1 0 0 0 0,0 0-1 0 0,0-1 1 0 0,0 1 0 0 0,0 0 0 0 0,0 0 0 0 0,0-1 0 0 0,1 1-1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18279 0 0,'8'3'156'0'0,"-1"0"-1"0"0,1 1 1 0 0,-1 0 0 0 0,0 0-1 0 0,0 0 1 0 0,13 11 0 0 0,-2 0 338 0 0,-13-12-315 0 0,-1 0 0 0 0,0 0-1 0 0,0 1 1 0 0,-1 0 0 0 0,1 0-1 0 0,-1 0 1 0 0,1 0 0 0 0,4 9-1 0 0,-7-11-178 0 0,0 1 0 0 0,-1-1 0 0 0,1 1 0 0 0,-1-1 0 0 0,0 0 0 0 0,1 1 0 0 0,-1-1 0 0 0,0 1 0 0 0,0-1 0 0 0,-1 1 0 0 0,1-1 0 0 0,0 1 0 0 0,-1-1 0 0 0,1 1 0 0 0,-1-1 0 0 0,0 0 0 0 0,0 1 0 0 0,-2 3 0 0 0,-1 0 0 0 0,0 1 0 0 0,-1-1 0 0 0,-9 11 0 0 0,14-17 0 0 0,-17 19-609 0 0,-1-1 0 0 0,-29 24 1 0 0,45-40 458 0 0,2-1 150 0 0,-1-1 0 0 0,1 1-1 0 0,0-1 1 0 0,0 1-1 0 0,0-1 1 0 0,-1 1 0 0 0,1 0-1 0 0,0-1 1 0 0,0 1 0 0 0,0-1-1 0 0,0 1 1 0 0,0-1 0 0 0,0 1-1 0 0,0 0 1 0 0,0-1 0 0 0,0 1-1 0 0,1-1 1 0 0,-1 1 0 0 0,0 0-1 0 0,0-1 1 0 0,0 1 0 0 0,1-1-1 0 0,-1 1 1 0 0,0-1 0 0 0,0 1-1 0 0,1-1 1 0 0,-1 1 0 0 0,1-1-1 0 0,-1 1 1 0 0,0-1 0 0 0,1 0-1 0 0,-1 1 1 0 0,1-1 0 0 0,-1 1-1 0 0,1-1 1 0 0,-1 0-1 0 0,1 0 1 0 0,-1 1 0 0 0,1-1-1 0 0,-1 0 1 0 0,1 0 0 0 0,0 1-1 0 0,0-1 0 0 0,4 2 1 0 0,0 0 0 0 0,-1 0 0 0 0,2 0 0 0 0,-1-1 0 0 0,0 0 0 0 0,0 0 0 0 0,0 0 0 0 0,11 0 0 0 0,-4-1 0 0 0,1-1 0 0 0,20-2 0 0 0,-24 1-23 0 0,0-1-1 0 0,0 1 0 0 0,0-2 1 0 0,-1 1-1 0 0,1-1 0 0 0,-1 0 0 0 0,1-1 1 0 0,-1 0-1 0 0,-1 0 0 0 0,1-1 1 0 0,7-7-1 0 0,22-26-6158 0 0,-26 27 568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12503 0 0,'0'0'555'0'0,"2"10"-342"0"0,2-1 44 0 0,1-1 0 0 0,0 0 0 0 0,0 0 0 0 0,1 0 0 0 0,-1-1 0 0 0,2 0 0 0 0,-1 0 0 0 0,10 7 0 0 0,1 3 324 0 0,-10-9-86 0 0,94 102 2315 0 0,-83-88-2828 0 0,-1 2 1 0 0,-1 0-1 0 0,15 30 0 0 0,16 52 129 0 0,-29-62-6608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14431 0 0,'0'0'639'0'0,"-1"1"-415"0"0,-6 11-66 0 0,1 0 0 0 0,0 0 0 0 0,0 1 0 0 0,-6 22 0 0 0,-10 60 1071 0 0,6-25-1167 0 0,-19 43 379 0 0,-13 57 1166 0 0,46-118-3719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2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16359 0 0,'0'0'722'0'0,"4"24"12"0"0,16 15 858 0 0,-7-16-1504 0 0,-12-21 283 0 0,0 1 117 0 0,2 3-429 0 0,0 1-1 0 0,-1 0 1 0 0,0 0 0 0 0,0 0 0 0 0,-1 0 0 0 0,0 1 0 0 0,0-1-1 0 0,0 0 1 0 0,-1 0 0 0 0,-1 1 0 0 0,1-1 0 0 0,-1 0-1 0 0,0 1 1 0 0,0-1 0 0 0,-1 0 0 0 0,0 0 0 0 0,-1 0-1 0 0,-3 8 1 0 0,-9 11-59 0 0,-21 29 0 0 0,19-29 0 0 0,13-18 0 0 0,1 0 0 0 0,2-8 0 0 0,1 1 0 0 0,0-1 0 0 0,0 1 0 0 0,0-1 0 0 0,0 0 0 0 0,-1 1 0 0 0,1-1 0 0 0,0 1 0 0 0,0 0 0 0 0,0-1 0 0 0,0 1 0 0 0,0-1 0 0 0,0 1 0 0 0,0-1 0 0 0,0 1 0 0 0,1-1 0 0 0,-1 1 0 0 0,0-1 0 0 0,0 1 0 0 0,0-1 0 0 0,0 1 0 0 0,1-1 0 0 0,-1 0 0 0 0,0 1 0 0 0,0-1 0 0 0,1 1 0 0 0,-1-1 0 0 0,1 1 0 0 0,0 0 0 0 0,-1 0 0 0 0,1 0 0 0 0,0 0 0 0 0,-1 0 0 0 0,1 0 0 0 0,0 0 0 0 0,0 0 0 0 0,0 0 0 0 0,0-1 0 0 0,-1 1 0 0 0,1 0 0 0 0,0 0 0 0 0,0-1 0 0 0,1 1 0 0 0,-1-1 0 0 0,0 1 0 0 0,0-1 0 0 0,0 1 0 0 0,0-1 0 0 0,0 0 0 0 0,0 1 0 0 0,1-1 0 0 0,-1 0 0 0 0,2 0 0 0 0,2 1 0 0 0,6 1 0 0 0,1 0 0 0 0,0-1 0 0 0,0 0 0 0 0,0-1 0 0 0,0 0 0 0 0,0-1 0 0 0,-1 0 0 0 0,1-1 0 0 0,0 0 0 0 0,-1-1 0 0 0,1 0 0 0 0,-1-1 0 0 0,0-1 0 0 0,14-6 0 0 0,-12 5 0 0 0,-8 2 0 0 0,8-9 0 0 0,-5-3-287 0 0,-9 8-6398 0 0,-6-2 441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3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10583 0 0,'159'-23'4468'0'0,"-9"3"-2144"0"0,-70 8-1376 0 0,-73 12-860 0 0,1-1-1 0 0,0 1 0 0 0,0 1 1 0 0,-1 0-1 0 0,1 0 0 0 0,0 0 1 0 0,13 5-1 0 0,-16-1-1077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3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12503 0 0,'8'56'1108'0'0,"-1"70"0"0"0,-6-101-976 0 0,1-1-1 0 0,1 1 0 0 0,7 24 1 0 0,5 24-50 0 0,-15-55-4294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3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14431 0 0,'12'1'186'0'0,"0"0"1"0"0,1 0-1 0 0,-1-2 0 0 0,17-1 0 0 0,-4 0 221 0 0,42-6 398 0 0,84-19 1 0 0,-57 9-368 0 0,-65 12 25 0 0,93-12 738 0 0,-108 17-1334 0 0,-1 1-1 0 0,1 0 1 0 0,-1 1-1 0 0,1 0 0 0 0,-1 1 1 0 0,25 7-1 0 0,-37-9 10 0 0,0 0-1 0 0,-1 0 0 0 0,1 0 0 0 0,0 1 1 0 0,-1-1-1 0 0,1 0 0 0 0,-1 0 1 0 0,1 1-1 0 0,0-1 0 0 0,-1 1 0 0 0,1-1 1 0 0,-1 0-1 0 0,1 1 0 0 0,-1-1 1 0 0,1 1-1 0 0,-1-1 0 0 0,1 1 0 0 0,-1 0 1 0 0,0-1-1 0 0,1 1 0 0 0,-1-1 1 0 0,0 1-1 0 0,1 0 0 0 0,-1-1 0 0 0,0 1 1 0 0,0 0-1 0 0,0-1 0 0 0,0 1 1 0 0,1 0-1 0 0,-1 0 0 0 0,1 5-3021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3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14431 0 0,'0'0'639'0'0,"9"0"-390"0"0,84 4 1101 0 0,-55-1 27 0 0,74-4 0 0 0,-107 0-1379 0 0,162-23-60 0 0,-165 24-275 0 0,-11-14-11286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3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0,'8'4'553'0'0,"15"14"365"0"0,0-2-778 0 0,-14-11 82 0 0,-1 0 0 0 0,0 1 0 0 0,0 0 0 0 0,0 1 0 0 0,0-1 0 0 0,-1 2 0 0 0,12 15 0 0 0,-18-20-207 0 0,0 0 0 0 0,-1 0-1 0 0,1 0 1 0 0,-1 1 0 0 0,1-1 0 0 0,-1 0 0 0 0,0 0 0 0 0,-1 1-1 0 0,1-1 1 0 0,0 0 0 0 0,-1 0 0 0 0,0 0 0 0 0,1 1 0 0 0,-1-1-1 0 0,-2 3 1 0 0,-1 1 308 0 0,-1 0 0 0 0,1-1 0 0 0,-1 0 0 0 0,0 0 0 0 0,-11 9 0 0 0,7-6-285 0 0,0-1-38 0 0,1 0 0 0 0,3 1-64 0 0,4-8-273 0 0,12 20-1254 0 0,-10-19 1591 0 0,0-1 0 0 0,0 1 0 0 0,1-1 0 0 0,-1 0 0 0 0,0 0 0 0 0,1 1 0 0 0,-1-1 0 0 0,1 0 0 0 0,-1 0 0 0 0,1 0 0 0 0,0 0 0 0 0,-1-1 0 0 0,1 1 0 0 0,3 1 0 0 0,3 0 0 0 0,-3 1 166 0 0,0 0 0 0 0,1 0 0 0 0,-1-1 0 0 0,0 0 0 0 0,1 0 0 0 0,0-1 0 0 0,-1 0 0 0 0,1 0 0 0 0,0 0 0 0 0,-1 0 0 0 0,10-1 0 0 0,31 4-278 0 0,-34-2-5120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3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12503 0 0,'-5'42'595'0'0,"2"-9"-422"0"0,-22 139 4847 0 0,24-145-4306 0 0,-2 11-296 0 0,1-31-482 0 0,1-5-273 0 0,-21-13-1254 0 0,-6-6 1591 0 0,-34-26 0 0 0,53 34 0 0 0,3 3 64 0 0,5 5 274 0 0,4 30 1087 0 0,0-8-1455 0 0,0 1 1 0 0,1-1-1 0 0,1 0 1 0 0,1 0-1 0 0,1-1 1 0 0,1 1-1 0 0,18 32 1 0 0,-25-52-245 0 0,-1 0 0 0 0,1-1 0 0 0,0 1 0 0 0,0 0-1 0 0,0-1 1 0 0,0 1 0 0 0,0-1 0 0 0,0 1 0 0 0,0-1 0 0 0,0 1 0 0 0,0-1 0 0 0,0 0 0 0 0,0 0 0 0 0,0 1 0 0 0,2-1 0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3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16359 0 0,'8'6'329'0'0,"-1"0"0"0"0,1 0 0 0 0,0-1 0 0 0,1 0 0 0 0,9 5-1 0 0,-8-6-55 0 0,-1 2 0 0 0,0-1 0 0 0,14 11-1 0 0,-11-2-272 0 0,-12-13 0 0 0,0 0 0 0 0,0 0 0 0 0,0 0 0 0 0,0 0 0 0 0,0 0 0 0 0,0 0 0 0 0,0 0 0 0 0,0 0 0 0 0,0 0 0 0 0,0 0 0 0 0,-1 0 0 0 0,1 0 0 0 0,0 0 0 0 0,-1 0 0 0 0,1 0 0 0 0,-1 0 0 0 0,1 0 0 0 0,-1-1 0 0 0,1 1 0 0 0,-1 0 0 0 0,0 0 0 0 0,1 0 0 0 0,-2 0 0 0 0,2 0 0 0 0,-6 6 0 0 0,0 0 0 0 0,0 0 0 0 0,-1-1 0 0 0,0 0 0 0 0,0 0 0 0 0,0 0 0 0 0,-14 7 0 0 0,11-7 0 0 0,0 1 0 0 0,1 0 0 0 0,-16 16 0 0 0,10-8 0 0 0,14-14 0 0 0,1-1 0 0 0,-1 0 0 0 0,1 1 0 0 0,-1-1 0 0 0,1 1 0 0 0,0-1 0 0 0,-1 0 0 0 0,1 1 0 0 0,0-1 0 0 0,-1 1 0 0 0,1-1 0 0 0,0 1 0 0 0,0-1 0 0 0,-1 1 0 0 0,1-1 0 0 0,0 1 0 0 0,0-1 0 0 0,0 1 0 0 0,0-1 0 0 0,0 1 0 0 0,0 0 0 0 0,0-1 0 0 0,0 1 0 0 0,0-1 0 0 0,0 1 0 0 0,0-1 0 0 0,0 1 0 0 0,0-1 0 0 0,0 1 0 0 0,0-1 0 0 0,1 1 0 0 0,-1-1 0 0 0,0 1 0 0 0,0-1 0 0 0,1 1 0 0 0,-1-1 0 0 0,0 1 0 0 0,1-1 0 0 0,-1 1 0 0 0,1-1 0 0 0,-1 1 0 0 0,1 1 0 0 0,1 1 0 0 0,0-1 0 0 0,0 1 0 0 0,0-1 0 0 0,0 0 0 0 0,1 1 0 0 0,-1-1 0 0 0,0 0 0 0 0,1-1 0 0 0,0 1 0 0 0,-1 0 0 0 0,1-1 0 0 0,0 1 0 0 0,0-1 0 0 0,0 0 0 0 0,0 0 0 0 0,0 0 0 0 0,6 1 0 0 0,6 0 0 0 0,1 0 0 0 0,23 0 0 0 0,-27-1 0 0 0,15 0 558 0 0,1-1 0 0 0,43-5 0 0 0,-60 3-2757 0 0,0-1-1 0 0,19-6 1 0 0,-15 2-4045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3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14431 0 0,'181'11'2668'0'0,"-86"-3"-952"0"0,-69-6-1298 0 0,103 4-228 0 0,-126-6-194 0 0,11 3-125 0 0,-12-2-567 0 0,6 10-5960 0 0</inkml:trace>
  <inkml:trace contextRef="#ctx0" brushRef="#br0" timeOffset="1">0 362 14431 0 0,'15'5'423'0'0,"-1"-2"0"0"0,1 0-1 0 0,0-1 1 0 0,24 1 0 0 0,61-6 2152 0 0,-73 2-2329 0 0,-25 1-271 0 0,160-13 1068 0 0,-140 9-884 0 0,0 0 0 0 0,0-1 0 0 0,-1-1 0 0 0,1-1 0 0 0,24-12 0 0 0,-39 15-513 0 0,-1 1 0 0 0,0-1 0 0 0,0-1 0 0 0,0 1 0 0 0,7-7 0 0 0,11-18-5437 0 0,-7 4-9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3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148 220 14431 0 0,'-2'7'132'0'0,"0"0"-1"0"0,1 0 0 0 0,0 0 1 0 0,1 0-1 0 0,0 0 1 0 0,0 0-1 0 0,0 0 0 0 0,1 0 1 0 0,2 11-1 0 0,-1-8 382 0 0,-1-4-359 0 0,0 0 0 0 0,1 0 0 0 0,0-1 0 0 0,1 1 0 0 0,-1-1 0 0 0,1 1 0 0 0,0-1 0 0 0,1 0 0 0 0,-1 0 0 0 0,1-1 0 0 0,0 1 0 0 0,0-1 0 0 0,0 1 0 0 0,1-1 0 0 0,-1-1 0 0 0,1 1 0 0 0,0 0 0 0 0,0-1 0 0 0,6 2 0 0 0,3 3 127 0 0,0-1 0 0 0,1-1 0 0 0,0 0 1 0 0,1-1-1 0 0,-1 0 0 0 0,17 1 0 0 0,-24-4-242 0 0,-1-2 0 0 0,1 1 0 0 0,0-1 0 0 0,0 0 0 0 0,0 0 0 0 0,0-1 0 0 0,-1 0 0 0 0,1-1 0 0 0,0 0 0 0 0,-1 0 0 0 0,1 0 0 0 0,-1-1 0 0 0,0 0 0 0 0,9-5 0 0 0,-11 4 43 0 0,-1 1-1 0 0,1-1 0 0 0,0 1 1 0 0,-1-1-1 0 0,0-1 1 0 0,1 1-1 0 0,-2-1 0 0 0,1 1 1 0 0,0-1-1 0 0,-1 0 1 0 0,0 0-1 0 0,0-1 0 0 0,-1 1 1 0 0,0-1-1 0 0,0 1 1 0 0,0-1-1 0 0,0 0 0 0 0,-1 1 1 0 0,1-9-1 0 0,-1 0-80 0 0,0-1-1 0 0,-2 0 1 0 0,1 1-1 0 0,-2-1 1 0 0,0 0 0 0 0,-1 1-1 0 0,0 0 1 0 0,-1-1-1 0 0,-9-19 1 0 0,8 22-7 0 0,0 1 0 0 0,-1 0 0 0 0,0 0 1 0 0,-1 0-1 0 0,0 1 0 0 0,-1 0 0 0 0,0 0 0 0 0,0 1 1 0 0,-1 0-1 0 0,-1 1 0 0 0,-13-11 0 0 0,16 15-147 0 0,1 0-1 0 0,0 1 1 0 0,-1 0 0 0 0,0 0-1 0 0,1 0 1 0 0,-1 1-1 0 0,0 0 1 0 0,0 0-1 0 0,-1 1 1 0 0,1 0 0 0 0,0 0-1 0 0,0 1 1 0 0,-13 1-1 0 0,9 0 221 0 0,0 1-1 0 0,0 1 0 0 0,1 0 0 0 0,-1 0 0 0 0,1 1 0 0 0,0 0 0 0 0,0 1 0 0 0,-11 7 0 0 0,-2 3-462 0 0,2 0-1 0 0,-1 2 0 0 0,-24 25 1 0 0,-14 21-5421 0 0,42-43-427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14 153 12503 0 0,'0'0'555'0'0,"-2"10"-342"0"0,-1-3-27 0 0,1 0-1 0 0,0 0 1 0 0,0 1-1 0 0,1-1 1 0 0,0 1-1 0 0,1 0 0 0 0,-1-1 1 0 0,1 1-1 0 0,1-1 1 0 0,1 13-1 0 0,-1-16-308 0 0,0 4 306 0 0,0-1 0 0 0,1 0 0 0 0,0 0-1 0 0,0 0 1 0 0,5 10 0 0 0,-6-15-131 0 0,0 0 0 0 0,1 0 0 0 0,-1 0 0 0 0,1 0-1 0 0,-1-1 1 0 0,1 1 0 0 0,0 0 0 0 0,0-1 0 0 0,0 1 0 0 0,0-1 0 0 0,0 0 0 0 0,0 1 0 0 0,0-1 0 0 0,0 0 0 0 0,1 0 0 0 0,-1-1 0 0 0,0 1-1 0 0,1 0 1 0 0,-1-1 0 0 0,4 1 0 0 0,-3-1-52 0 0,0 0 0 0 0,0 0 0 0 0,0 0 0 0 0,0-1 0 0 0,0 1 0 0 0,0-1 0 0 0,0 0 0 0 0,0 0 0 0 0,0 0 0 0 0,0 0 0 0 0,0-1 0 0 0,0 1 0 0 0,-1-1 0 0 0,1 1 0 0 0,0-1 0 0 0,-1 0 0 0 0,0 0 0 0 0,1 0 0 0 0,-1-1 0 0 0,0 1 0 0 0,0 0 0 0 0,0-1 0 0 0,0 1 0 0 0,2-5 0 0 0,4-8 0 0 0,1 0 0 0 0,-2 0 0 0 0,7-19 0 0 0,-13 31 0 0 0,3-6 0 0 0,-1 0 0 0 0,-1 1 0 0 0,1-1 0 0 0,-1 0 0 0 0,-1-1 0 0 0,1 1 0 0 0,-2 0 0 0 0,1 0 0 0 0,-1 0 0 0 0,-1-1 0 0 0,0 1 0 0 0,-2-13 0 0 0,-3-8 0 0 0,5 24 0 0 0,0 1 0 0 0,0 0 0 0 0,0-1 0 0 0,-1 1 0 0 0,0 0 0 0 0,0-1 0 0 0,0 1 0 0 0,-4-6 0 0 0,1 5 0 0 0,-4 6 0 0 0,6 2-80 0 0,0-1 0 0 0,0 1 0 0 0,0 0 0 0 0,0 0 0 0 0,1 0 0 0 0,-1 0 0 0 0,0 0 0 0 0,1 0 0 0 0,0 1 0 0 0,-1-1 0 0 0,1 1 0 0 0,-2 4-1 0 0,-22 39-939 0 0,21-35 1089 0 0,-8 20-4322 0 0,10-15-534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12503 0 0,'30'239'2808'0'0,"-19"-120"-2340"0"0,1 9 1128 0 0,-11-120-1597 0 0,5 17-62 0 0,-6-23-274 0 0,2-19-10070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14431 0 0,'0'0'639'0'0,"1"1"-415"0"0,3 1-170 0 0,0-1 1 0 0,0 0-1 0 0,0 0 1 0 0,0 0-1 0 0,0 0 1 0 0,1 0-1 0 0,-1-1 1 0 0,0 0-1 0 0,0 0 1 0 0,0 0-1 0 0,0 0 1 0 0,1-1-1 0 0,-1 0 1 0 0,0 0-1 0 0,0 0 1 0 0,6-2-1 0 0,-9 3-16 0 0,31-11 827 0 0,-18 6-781 0 0,0 1 0 0 0,25-5 0 0 0,-36 9-84 0 0,0-1 0 0 0,-1 1 0 0 0,1 0 0 0 0,0 0 0 0 0,-1 0 0 0 0,1 1 0 0 0,0-1 0 0 0,3 1 0 0 0,1 6 0 0 0,-6-6 0 0 0,1 2 98 0 0,0 1 1 0 0,-1-1-1 0 0,0 1 0 0 0,1 0 0 0 0,-1-1 0 0 0,0 1 0 0 0,-1 0 0 0 0,1 0 1 0 0,-1 0-1 0 0,0 0 0 0 0,0-1 0 0 0,0 1 0 0 0,0 0 0 0 0,0 0 1 0 0,-3 7-1 0 0,-1 8 193 0 0,-14 35 1 0 0,11-37-398 0 0,-33 79 138 0 0,15-39-465 0 0,-9 10-2086 0 0,33-65 1371 0 0</inkml:trace>
  <inkml:trace contextRef="#ctx0" brushRef="#br0" timeOffset="1">373 0 14431 0 0,'-1'7'145'0'0,"1"0"1"0"0,0 0-1 0 0,1 0 0 0 0,0 0 0 0 0,3 13 0 0 0,0 3-54 0 0,5 70 1479 0 0,-3-26-348 0 0,25 116 0 0 0,-23-134-2035 0 0,-8-49 776 0 0,0 0 1 0 0,0 0-1 0 0,0 1 0 0 0,0-1 0 0 0,1 0 1 0 0,-1 0-1 0 0,0 0 0 0 0,0 1 1 0 0,0-1-1 0 0,0 0 0 0 0,0 0 1 0 0,0 0-1 0 0,0 1 0 0 0,0-1 1 0 0,-1 0-1 0 0,1 0 0 0 0,0 0 0 0 0,0 1 1 0 0,0-1-1 0 0,0 0 0 0 0,0 0 1 0 0,0 0-1 0 0,0 1 0 0 0,0-1 1 0 0,0 0-1 0 0,-1 0 0 0 0,1 0 1 0 0,0 0-1 0 0,0 0 0 0 0,0 1 0 0 0,0-1 1 0 0,0 0-1 0 0,-1 0 0 0 0,1 0 1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14431 0 0,'8'2'110'0'0,"1"0"-1"0"0,-1-1 1 0 0,0 0 0 0 0,1 0-1 0 0,-1 0 1 0 0,1-1-1 0 0,-1-1 1 0 0,1 1 0 0 0,-1-2-1 0 0,0 1 1 0 0,1-1-1 0 0,-1 0 1 0 0,0 0 0 0 0,10-5-1 0 0,11-7-98 0 0,0-1 1 0 0,39-26-1 0 0,-26 14-1665 0 0,-18 13-2752 0 0,-13 9 68 0 0</inkml:trace>
  <inkml:trace contextRef="#ctx0" brushRef="#br0" timeOffset="1">395 271 12503 0 0,'-1'15'242'0'0,"0"0"0"0"0,0 1 0 0 0,3 16-1 0 0,-1 32 1008 0 0,-2-40 71 0 0,2 43 0 0 0,-2-58-1304 0 0,-2-3-785 0 0</inkml:trace>
  <inkml:trace contextRef="#ctx0" brushRef="#br0" timeOffset="2">371 1 12503 0 0,'0'0'768'0'0,"3"10"-768"0"0,1-1 0 0 0,3 0 936 0 0,0-3-424 0 0,1 1-4376 0 0,1 2-872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22 130 14431 0 0,'-10'221'4992'0'0,"5"-231"-4201"0"0,-1-9-142 0 0,5-5-803 0 0,1 0 1 0 0,1 0-1 0 0,2 0 0 0 0,0 0 0 0 0,1 0 1 0 0,1 1-1 0 0,1 0 0 0 0,13-31 0 0 0,-18 50 154 0 0,-1 3 0 0 0,0 0 0 0 0,1 0 0 0 0,-1 0 0 0 0,1 0 0 0 0,-1 0 0 0 0,1 1 0 0 0,-1-1 0 0 0,1 0 0 0 0,0 0 0 0 0,-1 0 0 0 0,1 0 0 0 0,0 1 0 0 0,0-1 0 0 0,-1 0 0 0 0,1 1 0 0 0,0-1 0 0 0,2 0 0 0 0,-2 0 0 0 0,0 0 0 0 0,0 0 0 0 0,0 1 0 0 0,0-1 0 0 0,0 0 0 0 0,0 1 0 0 0,0-1 0 0 0,0 1 0 0 0,1-1 0 0 0,-1 1 0 0 0,0-1 0 0 0,0 1 0 0 0,1 0 0 0 0,-1 0 0 0 0,0 0 0 0 0,1 0 0 0 0,-1 0 0 0 0,0 0 0 0 0,1 0 0 0 0,-1 0 0 0 0,0 0 0 0 0,0 0 0 0 0,1 1 0 0 0,-1-1 0 0 0,0 1 0 0 0,0-1 0 0 0,1 1 0 0 0,-1-1 0 0 0,0 1 0 0 0,0 0 0 0 0,0-1 0 0 0,0 1 0 0 0,0 0 0 0 0,0 0 0 0 0,0 0 0 0 0,0 0 0 0 0,0 0 0 0 0,1 2 0 0 0,1 1 0 0 0,0 0 0 0 0,0 0 0 0 0,0 1 0 0 0,-1-1 0 0 0,1 1 0 0 0,-1 0 0 0 0,0-1 0 0 0,2 11 0 0 0,1 7 134 0 0,4 24 1116 0 0,1 6-642 0 0,-10-52-608 0 0,0 1 0 0 0,0-1 0 0 0,0 0 0 0 0,0 0 0 0 0,0 1 0 0 0,0-1 0 0 0,0 0 0 0 0,0 0 0 0 0,0 1 0 0 0,0-1 0 0 0,0 0 0 0 0,0 0 0 0 0,0 1 0 0 0,0-1 0 0 0,0 0 0 0 0,0 0 0 0 0,0 1 0 0 0,0-1 0 0 0,1 0 0 0 0,-1 0 0 0 0,0 0 0 0 0,0 1 0 0 0,0-1 0 0 0,0 0 0 0 0,0 0 0 0 0,1 0 0 0 0,-1 1 0 0 0,0-1 0 0 0,0 0 0 0 0,0 0 0 0 0,1 0 0 0 0,-1 0 0 0 0,0 0 0 0 0,0 1 0 0 0,0-1 0 0 0,1 0 0 0 0,-1 0 0 0 0,0 0 0 0 0,0 0 0 0 0,1 0 0 0 0,-1 0 0 0 0,0 0 0 0 0,0 0 0 0 0,1 0 0 0 0,-1 0 0 0 0,0 0 0 0 0,0 0 0 0 0,1 0 0 0 0,-1 0 0 0 0,0 0 0 0 0,0 0 0 0 0,1 0 0 0 0,-1 0 0 0 0,0 0 0 0 0,0 0 0 0 0,0-1 0 0 0,1 1 0 0 0,-1 0 0 0 0,0 0 0 0 0,0 0 0 0 0,0 0 0 0 0,1 0 0 0 0,-1-1 0 0 0,0 1 0 0 0,0 0 0 0 0,0 0 0 0 0,1-1 0 0 0,8-9 0 0 0,-1-2 0 0 0,-1-1 0 0 0,0 0 0 0 0,-1 0 0 0 0,0 0 0 0 0,-1-1 0 0 0,7-24 0 0 0,-3 6 0 0 0,19-32 0 0 0,-22 53 0 0 0,3 5-64 0 0,-8 6 14 0 0,0 0 0 0 0,0 0 0 0 0,0 0 1 0 0,0 0-1 0 0,0 0 0 0 0,0 0 0 0 0,0 0 0 0 0,0 0 0 0 0,0 0 0 0 0,0 0 0 0 0,0 1 0 0 0,0-1 0 0 0,0 0 0 0 0,0 1 0 0 0,0-1 1 0 0,0 1-1 0 0,0-1 0 0 0,-1 1 0 0 0,1-1 0 0 0,0 1 0 0 0,0-1 0 0 0,0 2 0 0 0,1 0 2 0 0,0 0 1 0 0,0 0-1 0 0,-1 1 0 0 0,1-1 0 0 0,-1 1 1 0 0,1-1-1 0 0,1 6 0 0 0,0 2 295 0 0,0 0 0 0 0,-1 0 0 0 0,1 13 0 0 0,13 127 359 0 0,-16-122-604 0 0,3 14-68 0 0,-2-41-271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158 365 14431 0 0,'0'0'639'0'0,"-18"-14"1570"0"0,14 14-2075 0 0,1 1 0 0 0,0-1 1 0 0,0 1-1 0 0,0-1 0 0 0,-1 1 0 0 0,1 0 0 0 0,0 0 0 0 0,0 0 0 0 0,0 1 0 0 0,0-1 0 0 0,1 1 1 0 0,-1-1-1 0 0,0 1 0 0 0,-4 4 0 0 0,3-2-89 0 0,-1 1 1 0 0,0 0-1 0 0,1 1 1 0 0,0-1-1 0 0,0 1 1 0 0,-4 9-1 0 0,-1 5-91 0 0,1 0-1 0 0,1 0 1 0 0,-7 32-1 0 0,10-33 48 0 0,-1-1 54 0 0,-3 32 1 0 0,8-46 80 0 0,-1 1 0 0 0,1-1 0 0 0,1 1 1 0 0,-1-1-1 0 0,0 1 0 0 0,1-1 0 0 0,0 1 1 0 0,0-1-1 0 0,0 0 0 0 0,1 1 0 0 0,-1-1 1 0 0,5 7-1 0 0,-6-10-129 0 0,1 0-1 0 0,0 0 1 0 0,0 0 0 0 0,0 0 0 0 0,-1 0-1 0 0,1 0 1 0 0,0 0 0 0 0,0 0 0 0 0,1 0-1 0 0,-1 0 1 0 0,0-1 0 0 0,0 1 0 0 0,0 0-1 0 0,0-1 1 0 0,1 1 0 0 0,-1-1 0 0 0,0 1 0 0 0,0-1-1 0 0,1 0 1 0 0,-1 0 0 0 0,0 1 0 0 0,3-1-1 0 0,-2 0-4 0 0,1-1 0 0 0,-1 1 0 0 0,1-1 0 0 0,-1 1 0 0 0,1-1 1 0 0,-1 0-1 0 0,1 0 0 0 0,-1 0 0 0 0,0 0 0 0 0,1 0 0 0 0,1-2 0 0 0,2-2-4 0 0,1 0 0 0 0,-1 0-1 0 0,-1-1 1 0 0,1 1 0 0 0,-1-1 0 0 0,8-12 0 0 0,-1-3 2 0 0,-2 0 0 0 0,13-37 0 0 0,12-23 0 0 0,-24 57 0 0 0,-11 23 0 0 0,0 1 0 0 0,0-1 0 0 0,0 1 0 0 0,0-1 0 0 0,0 1 0 0 0,0-1 0 0 0,1 1 0 0 0,-1-1 0 0 0,0 1 0 0 0,0-1 0 0 0,1 1 0 0 0,-1-1 0 0 0,0 1 0 0 0,1 0 0 0 0,-1-1 0 0 0,1 1 0 0 0,-1 0 0 0 0,0-1 0 0 0,1 1 0 0 0,-1 0 0 0 0,1-1 0 0 0,-1 1 0 0 0,1 0 0 0 0,-1 0 0 0 0,1 0 0 0 0,-1-1 0 0 0,1 1 0 0 0,-1 0 0 0 0,1 0 0 0 0,-1 0 0 0 0,1 0 0 0 0,-1 0 0 0 0,1 0 0 0 0,-1 0 0 0 0,1 0 0 0 0,-1 0 0 0 0,1 0 0 0 0,-1 0 0 0 0,1 0 0 0 0,-1 1 0 0 0,1-1 0 0 0,-1 0 0 0 0,1 0 0 0 0,-1 0 0 0 0,1 1 0 0 0,-1-1 0 0 0,1 0 0 0 0,-1 1 0 0 0,0-1 0 0 0,1 0 0 0 0,-1 1 0 0 0,0-1 0 0 0,1 0 0 0 0,-1 1 0 0 0,0-1 0 0 0,1 1 0 0 0,-1-1 0 0 0,0 1 0 0 0,0-1 0 0 0,1 1 0 0 0,-1 0 0 0 0,0-1 0 0 0,3 5 0 0 0,0 1 0 0 0,0-1 0 0 0,0 1 0 0 0,-1 0 0 0 0,0 0 0 0 0,-1 0 0 0 0,3 10 0 0 0,2 46 0 0 0,-5-49 0 0 0,0 3 0 0 0,0 0 0 0 0,1-1 0 0 0,1 1 0 0 0,0-1 0 0 0,2 0 0 0 0,-1 0 0 0 0,12 24 0 0 0,-15-38-7 0 0,0 1-1 0 0,0 0 1 0 0,0-1-1 0 0,0 0 0 0 0,0 1 1 0 0,0-1-1 0 0,1 0 1 0 0,-1 1-1 0 0,0-1 1 0 0,2 1-1 0 0,-2-2-27 0 0,-1 1 1 0 0,1-1-1 0 0,-1 0 0 0 0,1 0 0 0 0,0 0 0 0 0,-1 0 1 0 0,1 1-1 0 0,-1-1 0 0 0,1 0 0 0 0,-1 0 0 0 0,1 0 1 0 0,-1 0-1 0 0,1 0 0 0 0,0 0 0 0 0,-1 0 0 0 0,1 0 1 0 0,-1-1-1 0 0,1 1 0 0 0,-1 0 0 0 0,2-1 0 0 0,0 0-120 0 0,0 0 0 0 0,-1-1 0 0 0,1 0 0 0 0,0 1 0 0 0,0-1-1 0 0,-1 0 1 0 0,1 0 0 0 0,-1 0 0 0 0,2-3 0 0 0,1-2 112 0 0,0 0-173 0 0,0 0 0 0 0,-1 0 0 0 0,-1-1 0 0 0,1 0 1 0 0,-1 1-1 0 0,0-1 0 0 0,-1 0 0 0 0,0 0 0 0 0,0 0 0 0 0,-1-10 0 0 0,4-19-481 0 0,7-65 477 0 0,-4-130 1 0 0,1 2 2042 0 0,8 336 1156 0 0,5 100-1862 0 0,-1-106-587 0 0,-3-24 380 0 0,-8-25-606 0 0,29 93 0 0 0,-32-122-325 0 0,-6-19-27 0 0,0 0 1 0 0,1 0-1 0 0,0 0 1 0 0,0 0-1 0 0,0 0 1 0 0,0 0-1 0 0,0-1 1 0 0,0 1-1 0 0,1 0 1 0 0,0 0 0 0 0,-1-1-1 0 0,1 1 1 0 0,0-1-1 0 0,0 0 1 0 0,0 1-1 0 0,1-1 1 0 0,3 3-1 0 0,1-4-1551 0 0,0-5-3460 0 0,0-8-1823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4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0,'17'25'630'0'0,"-16"-24"-606"0"0,-1 0 1 0 0,1 0 0 0 0,0-1 0 0 0,-1 1 0 0 0,1-1 0 0 0,0 1 0 0 0,0 0 0 0 0,0-1-1 0 0,0 1 1 0 0,-1-1 0 0 0,1 0 0 0 0,0 1 0 0 0,0-1 0 0 0,0 0 0 0 0,0 1-1 0 0,0-1 1 0 0,0 0 0 0 0,0 0 0 0 0,0 0 0 0 0,0 0 0 0 0,0 0 0 0 0,0 0-1 0 0,0 0 1 0 0,0 0 0 0 0,0-1 0 0 0,1 1 0 0 0,0-1-11 0 0,-1 1 0 0 0,0 0 0 0 0,1 0 0 0 0,-1 0 0 0 0,0 0 0 0 0,1 0 0 0 0,-1 0 0 0 0,0 0 0 0 0,1 0-1 0 0,-1 0 1 0 0,0 1 0 0 0,0-1 0 0 0,2 1 0 0 0,-1 0-14 0 0,1 1 0 0 0,0 0 0 0 0,1-1 0 0 0,-1 1 0 0 0,1-1 0 0 0,-1 1 0 0 0,1-1 0 0 0,0 0 0 0 0,0-1 0 0 0,-1 1 0 0 0,1-1 0 0 0,0 1 0 0 0,0-1 0 0 0,7-1 0 0 0,-8 1-2 0 0,1 0 0 0 0,0 0-1 0 0,0 1 1 0 0,0-1 0 0 0,0 1 0 0 0,-1 0-1 0 0,5 1 1 0 0,-5-1 11 0 0,0 0 0 0 0,1 0 1 0 0,-1 0-1 0 0,0-1 0 0 0,1 1 0 0 0,-1-1 0 0 0,0 0 0 0 0,1 0 0 0 0,3 0 1 0 0,20-10 419 0 0,-25 9-360 0 0,1-1 1 0 0,-1 1-1 0 0,1 0 1 0 0,-1 0-1 0 0,1 0 0 0 0,0 0 1 0 0,-1 0-1 0 0,1 1 1 0 0,0-1-1 0 0,0 1 0 0 0,0 0 1 0 0,-1 0-1 0 0,1 0 1 0 0,0 0-1 0 0,0 0 0 0 0,0 0 1 0 0,0 1-1 0 0,-1 0 1 0 0,4 0-1 0 0,1 3 6 0 0,-6-3-71 0 0,0 0-1 0 0,0 0 0 0 0,1-1 1 0 0,-1 1-1 0 0,0 0 0 0 0,1-1 1 0 0,-1 1-1 0 0,0-1 0 0 0,1 0 1 0 0,-1 1-1 0 0,0-1 0 0 0,1 0 1 0 0,-1 0-1 0 0,1 0 0 0 0,-1 0 1 0 0,1 0-1 0 0,-1 0 0 0 0,0 0 1 0 0,1 0-1 0 0,-1 0 0 0 0,1-1 1 0 0,-1 1-1 0 0,0-1 0 0 0,1 1 1 0 0,-1-1-1 0 0,2-1 0 0 0,-2 2-3 0 0,-1 0 0 0 0,0 0 0 0 0,1 0 0 0 0,-1-1 0 0 0,1 1 0 0 0,-1 0 0 0 0,0 0 0 0 0,1 0 0 0 0,-1 0 0 0 0,1 0 0 0 0,-1 0 0 0 0,1 0 0 0 0,-1 0 0 0 0,1 0 0 0 0,-1 0 0 0 0,0 0 0 0 0,1 0 0 0 0,-1 0 0 0 0,1 0 0 0 0,-1 0 0 0 0,1 0 0 0 0,-1 0 0 0 0,1 1 0 0 0,0-1 7 0 0,-1 1-1 0 0,1 0 1 0 0,0-1-1 0 0,0 1 1 0 0,0-1-1 0 0,0 0 1 0 0,0 1-1 0 0,-1-1 1 0 0,1 0-1 0 0,0 0 1 0 0,0 1-1 0 0,0-1 1 0 0,0 0 0 0 0,0 0-1 0 0,0 0 1 0 0,1 0-1 0 0,4-5-485 0 0,-4 3-224 0 0,2 11-246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12503 0 0,'3'72'861'0'0,"13"75"1"0"0,3 40 239 0 0,-5 14 339 0 0,-14-190-1174 0 0,1 0-1 0 0,0-1 1 0 0,0 1 0 0 0,1 0-1 0 0,0-1 1 0 0,1 0-1 0 0,0 1 1 0 0,1-1 0 0 0,6 13-1 0 0,-8-25-265 0 0,-1 1 0 0 0,0-1 0 0 0,0 1 0 0 0,0-1 0 0 0,0 0 0 0 0,0 1 0 0 0,0-1 0 0 0,0 0 0 0 0,0 0 0 0 0,-1 1 0 0 0,1-4 0 0 0,7-22 0 0 0,-2 0 0 0 0,-1 0 0 0 0,2-35 0 0 0,2-6 0 0 0,-7 55 0 0 0,3-23 0 0 0,2 1 0 0 0,13-41 0 0 0,-19 73 0 0 0,-1 1 0 0 0,1 0 0 0 0,-1 0 0 0 0,1 1 0 0 0,0-1 0 0 0,0 0 0 0 0,0 1 0 0 0,-1-1 0 0 0,1 1 0 0 0,1-1 0 0 0,-1 1 0 0 0,0 0 0 0 0,0-1 0 0 0,0 1 0 0 0,1 0 0 0 0,-1 0 0 0 0,1 0 0 0 0,-1 0 0 0 0,1 0 0 0 0,2-1 0 0 0,-3 2 0 0 0,0-1 0 0 0,0 1 0 0 0,-1 0 0 0 0,1 0 0 0 0,0 0 0 0 0,0 0 0 0 0,0 0 0 0 0,0 0 0 0 0,-1 1 0 0 0,1-1 0 0 0,0 0 0 0 0,0 0 0 0 0,0 1 0 0 0,0-1 0 0 0,-1 0 0 0 0,1 1 0 0 0,0-1 0 0 0,-1 1 0 0 0,1-1 0 0 0,0 1 0 0 0,-1-1 0 0 0,1 1 0 0 0,0-1 0 0 0,-1 1 0 0 0,1 0 0 0 0,-1-1 0 0 0,1 1 0 0 0,-1 0 0 0 0,1 1 0 0 0,13 23 0 0 0,-1 10-46 0 0,-1 0-1 0 0,8 44 1 0 0,-11-36 836 0 0,17 42-1 0 0,-8-55-910 0 0,-9-22-6122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16359 0 0,'3'16'341'0'0,"2"0"-1"0"0,0 0 1 0 0,0-1-1 0 0,2 0 0 0 0,0 0 1 0 0,0 0-1 0 0,2-1 1 0 0,19 26-1 0 0,-23-33-340 0 0,2 0 0 0 0,5-2 0 0 0,-4-1-873 0 0,0-3-3598 0 0</inkml:trace>
  <inkml:trace contextRef="#ctx0" brushRef="#br0" timeOffset="1">167 0 14431 0 0,'-3'41'457'0'0,"4"53"0"0"0,0-52-33 0 0,2 62 728 0 0,-7 332 1350 0 0,-5-280-2662 0 0,8-90-6090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12503 0 0,'9'27'342'0'0,"-1"1"-1"0"0,-1 0 0 0 0,-1 1 1 0 0,3 55-1 0 0,0 239 1983 0 0,-9-313-2091 0 0,0-5-451 0 0,1 50 1530 0 0,2-19-7638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12503 0 0,'0'0'555'0'0,"1"2"-363"0"0,3 5 36 0 0,0-1 0 0 0,0 0 0 0 0,1 0-1 0 0,0 0 1 0 0,0-1 0 0 0,0 1 0 0 0,1-1 0 0 0,-1 0 0 0 0,1-1-1 0 0,0 0 1 0 0,1 0 0 0 0,-1 0 0 0 0,1 0 0 0 0,0-1 0 0 0,0 0 0 0 0,0-1-1 0 0,11 3 1 0 0,-14-4-161 0 0,0 1 0 0 0,0-1 0 0 0,0 0 0 0 0,0 1-1 0 0,0 0 1 0 0,0 0 0 0 0,-1 0 0 0 0,1 1 0 0 0,0-1 0 0 0,-1 1-1 0 0,0 0 1 0 0,0 0 0 0 0,0 0 0 0 0,0 0 0 0 0,0 1 0 0 0,-1-1-1 0 0,1 1 1 0 0,-1-1 0 0 0,0 1 0 0 0,0 0 0 0 0,0 0 0 0 0,-1 0 0 0 0,1 0-1 0 0,-1 0 1 0 0,0 0 0 0 0,0 0 0 0 0,0 1 0 0 0,-1-1 0 0 0,0 0-1 0 0,0 8 1 0 0,-5 29-67 0 0,-1-1 0 0 0,-18 55 0 0 0,8-53 19 0 0,11-33-159 0 0,1 0 0 0 0,-5 19 0 0 0,2 0-762 0 0,0-11-4205 0 0,1-7-507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16359 0 0,'17'-10'236'0'0,"0"-1"0"0"0,0-1-1 0 0,-1-1 1 0 0,-1 0 0 0 0,0-1-1 0 0,-1-1 1 0 0,0 0 0 0 0,-1-1-1 0 0,-1 0 1 0 0,-1-1 0 0 0,0-1 0 0 0,12-25-1 0 0,-17 29-235 0 0,-1 0 0 0 0,0-1 0 0 0,-1 1 0 0 0,-1-1 0 0 0,0 0 0 0 0,-1 0 0 0 0,-1-1 0 0 0,0 1 0 0 0,-1 0 0 0 0,0 0 0 0 0,-2 0 0 0 0,0-1 0 0 0,0 1 0 0 0,-1 0 0 0 0,-9-24 0 0 0,12 39 0 0 0,0-1 0 0 0,0 1 0 0 0,0-1 0 0 0,0 1 0 0 0,0 0 0 0 0,-1-1 0 0 0,1 1 0 0 0,0-1 0 0 0,0 1 0 0 0,0 0 0 0 0,0-1 0 0 0,-1 1 0 0 0,1 0 0 0 0,0-1 0 0 0,0 1 0 0 0,-1 0 0 0 0,1-1 0 0 0,0 1 0 0 0,-1 0 0 0 0,1-1 0 0 0,0 1 0 0 0,-1 0 0 0 0,1 0 0 0 0,-1 0 0 0 0,1-1 0 0 0,0 1 0 0 0,-1 0 0 0 0,1 0 0 0 0,-1 0 0 0 0,1 0 0 0 0,0 0 0 0 0,-1 0 0 0 0,1-1 0 0 0,-1 1 0 0 0,1 0 0 0 0,-1 0 0 0 0,1 1 0 0 0,0-1 0 0 0,-1 0 0 0 0,1 0 0 0 0,-1 0 0 0 0,1 0 0 0 0,0 0 0 0 0,-1 0 0 0 0,1 0 0 0 0,-1 1 0 0 0,1-1 0 0 0,0 0 0 0 0,-1 0 0 0 0,1 1 0 0 0,0-1 0 0 0,-1 1 0 0 0,1-1 0 0 0,-4 2-7 0 0,0-1-1 0 0,1 2 0 0 0,-1-1 1 0 0,1 0-1 0 0,0 1 0 0 0,0-1 1 0 0,0 1-1 0 0,0 0 0 0 0,0 0 0 0 0,-4 6 1 0 0,-21 39-679 0 0,13-20 72 0 0,-2 3 462 0 0,1 2 0 0 0,2 0 0 0 0,-18 63 0 0 0,18-23 152 0 0,13-70 82 0 0,1 1 0 0 0,0-1 1 0 0,0 1-1 0 0,0-1 0 0 0,1 1 0 0 0,-1-1 0 0 0,1 1 0 0 0,0-1 0 0 0,0 0 0 0 0,0 1 0 0 0,0-1 1 0 0,1 0-1 0 0,-1 0 0 0 0,1 0 0 0 0,0 0 0 0 0,0 0 0 0 0,0 0 0 0 0,0 0 0 0 0,4 2 0 0 0,4 6 37 0 0,2-1 1 0 0,-1 0-1 0 0,15 9 0 0 0,-15-11-246 0 0,-9-7 127 0 0,6 6 0 0 0,0-1 0 0 0,0-1 0 0 0,1 0 0 0 0,0 0 0 0 0,0 0 0 0 0,0-1 0 0 0,0-1 0 0 0,1 1 0 0 0,-1-2 0 0 0,20 4 0 0 0,-14-1 72 0 0,-14-6 77 0 0,0-1-1 0 0,-1 1 1 0 0,1 0-1 0 0,-1-1 0 0 0,1 1 1 0 0,-1-1-1 0 0,0 1 1 0 0,1-1-1 0 0,-1 1 1 0 0,0-1-1 0 0,0 1 0 0 0,0-1 1 0 0,-1-1-1 0 0,1 3-266 0 0,-1-11 122 0 0,-4-20-1 0 0,1 1-1 0 0,2-1 0 0 0,1 0 1 0 0,6-59-1 0 0,0 52-72 0 0,10-46 221 0 0,-13 76-257 0 0,0 0 0 0 0,1 0-1 0 0,0 1 1 0 0,0-1 0 0 0,1 1-1 0 0,-1 0 1 0 0,2 0 0 0 0,5-7-1 0 0,-9 12 30 0 0,1 0 0 0 0,-1 0 0 0 0,1 1 0 0 0,0-1 0 0 0,-1 1 0 0 0,1-1 0 0 0,0 1 0 0 0,0 0 0 0 0,0 0 0 0 0,0-1 1 0 0,0 1-1 0 0,1 1 0 0 0,2-2 0 0 0,-1 1 73 0 0,0 1 0 0 0,0 0 0 0 0,1 0 0 0 0,-1 0 0 0 0,0 0 1 0 0,0 0-1 0 0,1 1 0 0 0,-1 0 0 0 0,7 2 0 0 0,21 7-536 0 0,-23-7-4305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14431 0 0,'8'80'1168'0'0,"-3"126"0"0"0,-6-115-250 0 0,-1 20 212 0 0,1-76-837 0 0,2 0-1 0 0,0 1 1 0 0,3-1-1 0 0,1 0 1 0 0,1-1 0 0 0,13 39-1 0 0,-17-65-506 0 0,2 1-1 0 0,-1 0 0 0 0,1-1 1 0 0,0 1-1 0 0,6 8 0 0 0,-9-17-297 0 0,9-9-5538 0 0,-8-2 436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14431 0 0,'1'3'72'0'0,"1"1"-1"0"0,-1-1 0 0 0,0 0 1 0 0,1 1-1 0 0,0-1 0 0 0,-1 0 0 0 0,1 0 1 0 0,1 0-1 0 0,-1 0 0 0 0,0-1 1 0 0,1 1-1 0 0,-1 0 0 0 0,1-1 1 0 0,0 0-1 0 0,0 0 0 0 0,4 3 1 0 0,7 3 321 0 0,1 0 0 0 0,21 8 1 0 0,-4-2 141 0 0,-22-9-533 0 0,0 0 1 0 0,0 1-1 0 0,-1 0 0 0 0,0 0 0 0 0,0 1 0 0 0,-1 1 0 0 0,15 15 1 0 0,-19-18-3 0 0,-1 0-1 0 0,1 0 1 0 0,-1 0 0 0 0,-1 0 0 0 0,1 1 0 0 0,-1-1 0 0 0,0 1 0 0 0,0-1 0 0 0,0 1 0 0 0,-1 0 0 0 0,0 0 0 0 0,0-1 0 0 0,-1 1-1 0 0,0 0 1 0 0,0 0 0 0 0,-1 11 0 0 0,-2-3-33 0 0,-1-1 0 0 0,0 1 0 0 0,-1-1 0 0 0,0 0 0 0 0,-1-1 0 0 0,-1 1 0 0 0,-8 11 0 0 0,-5 12-4477 0 0,10-16-900 0 0</inkml:trace>
  <inkml:trace contextRef="#ctx0" brushRef="#br0" timeOffset="1">328 0 10583 0 0,'0'0'471'0'0,"1"2"-311"0"0,4 8 98 0 0,0 1 1 0 0,-1 0-1 0 0,-1-1 1 0 0,1 1-1 0 0,2 18 1 0 0,5 61 931 0 0,-9-68-938 0 0,3 66 1313 0 0,-10 133 0 0 0,3-187-1527 0 0,2-21-151 0 0,-2 14 493 0 0,3 33-1 0 0,0-53-251 0 0,0 0-1 0 0,0-1 1 0 0,0 1-1 0 0,1 0 1 0 0,0 0-1 0 0,0-1 0 0 0,0 1 1 0 0,1-1-1 0 0,0 0 1 0 0,5 7-1 0 0,-8-12-142 0 0,1 0-1 0 0,0 0 0 0 0,-1 0 0 0 0,1 0 1 0 0,0 0-1 0 0,0-1 0 0 0,0 1 1 0 0,0 0-1 0 0,0 0 0 0 0,0-1 1 0 0,0 1-1 0 0,0-1 0 0 0,0 1 0 0 0,0-1 1 0 0,0 1-1 0 0,0-1 0 0 0,0 0 1 0 0,0 0-1 0 0,0 1 0 0 0,0-1 1 0 0,1 0-1 0 0,0 0 0 0 0,0 0-59 0 0,0-1 1 0 0,1 1-1 0 0,-1-1 0 0 0,0 0 0 0 0,0 1 1 0 0,0-1-1 0 0,0 0 0 0 0,0 0 0 0 0,0 0 0 0 0,0-1 1 0 0,1 0-1 0 0,6-6-495 0 0,-1 0 1 0 0,0 0-1 0 0,11-15 0 0 0,-15 18 287 0 0,32-43-4861 0 0,-19 22 620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09:5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14431 0 0,'-68'72'1670'0'0,"53"-58"-1120"0"0,0 0-1 0 0,0 2 1 0 0,2 0 0 0 0,0 0-1 0 0,-18 31 1 0 0,25-35-550 0 0,4-9 0 0 0,0 0 0 0 0,0 1 0 0 0,1-1 0 0 0,-1 1 0 0 0,1-1 0 0 0,0 1 0 0 0,-2 7 0 0 0,3-10 0 0 0,0 0 0 0 0,0 0 0 0 0,0 0 0 0 0,0 0 0 0 0,0 0 0 0 0,0 0 0 0 0,0-1 0 0 0,0 1 0 0 0,0 0 0 0 0,0 0 0 0 0,0 0 0 0 0,1 0 0 0 0,-1 0 0 0 0,0 0 0 0 0,1 0 0 0 0,-1 0 0 0 0,1-1 0 0 0,-1 1 0 0 0,1 0 0 0 0,-1 0 0 0 0,1 0 0 0 0,-1-1 0 0 0,1 1 0 0 0,1 1 0 0 0,0 0 0 0 0,0 1 0 0 0,0 0 0 0 0,1-1 0 0 0,-1 1 0 0 0,1 0 0 0 0,-1-1 0 0 0,1 0 0 0 0,0 1 0 0 0,0-1 0 0 0,0 0 0 0 0,0-1 0 0 0,0 1 0 0 0,0 0 0 0 0,1-1 0 0 0,-1 0 0 0 0,1 0 0 0 0,-1 0 0 0 0,1 0 0 0 0,-1 0 0 0 0,1-1 0 0 0,-1 1 0 0 0,5-1 0 0 0,-6 0 0 0 0,3 0-2 0 0,0 0-1 0 0,0 0 1 0 0,0-1-1 0 0,0 0 1 0 0,-1 0-1 0 0,1 0 1 0 0,0-1-1 0 0,0 1 1 0 0,0-1-1 0 0,-1 0 1 0 0,1 0-1 0 0,-1-1 1 0 0,0 0-1 0 0,0 1 1 0 0,5-5-1 0 0,4-3 127 0 0,-1-1 1 0 0,0 0-1 0 0,13-17 1 0 0,13-32 1055 0 0,-35 56-1344 0 0,-1 2 18 0 0,0 0 0 0 0,0-1 0 0 0,-1 1 0 0 0,1-1 0 0 0,-1 1 0 0 0,0-1 0 0 0,0 1 0 0 0,1-5 0 0 0,-1 5 942 0 0,2 20-114 0 0,1 72-3168 0 0,3-98-3052 0 0,2-1-76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25 245 14431 0 0,'-5'19'394'0'0,"-5"29"-1"0"0,1 0 3647 0 0,27-76-3875 0 0,29-144-165 0 0,-36 130 0 0 0,24-62 0 0 0,-32 93 0 0 0,0 8 0 0 0,1 9 0 0 0,2 8 0 0 0,-1 13 0 0 0,-1 0 0 0 0,-1 0 0 0 0,-1 1 0 0 0,-4 43 0 0 0,1-14 0 0 0,0-32-420 0 0,0-12 630 0 0,1 0-1 0 0,3 22 0 0 0,-3-31-903 0 0,1 0 0 0 0,0 0 0 0 0,0-1 0 0 0,1 1 0 0 0,-1 0 0 0 0,1-1 0 0 0,3 7 0 0 0,2 0-5354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13 434 14431 0 0,'0'0'639'0'0,"19"4"-316"0"0,-16-4-205 0 0,0-1 0 0 0,0 1 1 0 0,0 0-1 0 0,0-1 1 0 0,0 1-1 0 0,0-1 0 0 0,0 0 1 0 0,0 0-1 0 0,-1 0 0 0 0,1-1 1 0 0,0 1-1 0 0,-1-1 1 0 0,1 1-1 0 0,-1-1 0 0 0,4-3 1 0 0,5-4 347 0 0,-2-1-1 0 0,11-13 1 0 0,-2 3 108 0 0,-10 10-558 0 0,0 1 1 0 0,0-1-1 0 0,-1-1 0 0 0,-1 1 1 0 0,0-1-1 0 0,0-1 0 0 0,-1 1 1 0 0,0-1-1 0 0,-1 1 0 0 0,3-18 1 0 0,-3 12-19 0 0,-2 1 0 0 0,0-1 0 0 0,-1 0 0 0 0,-1 0 1 0 0,0 1-1 0 0,-2-1 0 0 0,-3-21 0 0 0,4 32 2 0 0,0 0 0 0 0,-1 0 0 0 0,1 1 0 0 0,-1-1 0 0 0,0 1 0 0 0,-1-1 0 0 0,1 1 0 0 0,-4-6 0 0 0,5 11 0 0 0,1-1 0 0 0,0 0 0 0 0,0 1 0 0 0,-1-1 0 0 0,1 1 0 0 0,-1-1 0 0 0,1 1 0 0 0,-1-1 0 0 0,1 1 0 0 0,-1-1 0 0 0,1 1 0 0 0,-1-1 0 0 0,1 1 0 0 0,-1 0 0 0 0,1-1 0 0 0,-1 1 0 0 0,1 0 0 0 0,-1-1 0 0 0,0 1 0 0 0,1 0 0 0 0,-1 0 0 0 0,0 0 0 0 0,1-1 0 0 0,-1 1 0 0 0,0 0 0 0 0,1 0 0 0 0,-1 0 0 0 0,0 0 0 0 0,1 0 0 0 0,-1 0 0 0 0,0 0 0 0 0,1 1 0 0 0,-1-1 0 0 0,0 0 0 0 0,0 1 0 0 0,-1-1 0 0 0,-2 1-28 0 0,-1 0 0 0 0,1 1 1 0 0,0-1-1 0 0,-1 1 0 0 0,1 0 0 0 0,0 0 0 0 0,0 0 0 0 0,0 1 0 0 0,1 0 0 0 0,-1-1 0 0 0,1 1 0 0 0,-1 0 1 0 0,1 1-1 0 0,0-1 0 0 0,0 1 0 0 0,0-1 0 0 0,1 1 0 0 0,-4 6 0 0 0,-5 8-369 0 0,2 1 1 0 0,-12 32-1 0 0,18-46 359 0 0,-9 27 499 0 0,2 0 1 0 0,-14 66-1 0 0,22-85-296 0 0,1 0 0 0 0,0 0 0 0 0,0 1 0 0 0,2-1 0 0 0,-1 0 0 0 0,2 0 0 0 0,0 0 0 0 0,0 0-1 0 0,1 0 1 0 0,8 21 0 0 0,-9-30-145 0 0,0 1 0 0 0,0-1 1 0 0,1 0-1 0 0,-1 0 0 0 0,1 0 0 0 0,0-1 0 0 0,0 1 0 0 0,1-1 1 0 0,-1 1-1 0 0,1-1 0 0 0,0 0 0 0 0,0 0 0 0 0,0-1 0 0 0,0 1 0 0 0,0-1 1 0 0,0 0-1 0 0,1 0 0 0 0,-1 0 0 0 0,1-1 0 0 0,-1 1 0 0 0,1-1 0 0 0,-1 0 1 0 0,1-1-1 0 0,0 1 0 0 0,0-1 0 0 0,8 0 0 0 0,-10-1-462 0 0,1 0 0 0 0,-1-1 0 0 0,1 1 0 0 0,-1-1 0 0 0,0 0-1 0 0,1 0 1 0 0,-1 0 0 0 0,0 0 0 0 0,5-6 0 0 0,-3 4-2045 0 0,9-8-3757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0,'0'0'2744'0'0,"5"20"-2136"0"0,52 331 323 0 0,-53-311-398 0 0,2 16 47 0 0,-2-20-5350 0 0,-2-21-640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29 14431 0 0,'0'0'888'0'0,"-7"-4"-888"0"0,0-6-4064 0 0,2-4-848 0 0</inkml:trace>
  <inkml:trace contextRef="#ctx0" brushRef="#br0" timeOffset="1">11 268 14431 0 0,'0'0'888'0'0,"-5"1"-888"0"0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1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16359 0 0,'2'0'722'0'0,"43"0"-174"0"0,17 1 50 0 0,-1-3 0 0 0,111-16 0 0 0,-59-11-999 0 0,-108 25-85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1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135 163 10583 0 0,'0'0'471'0'0,"-2"1"-171"0"0,-3 2-39 0 0,1 0-1 0 0,-1 0 1 0 0,1 0-1 0 0,0 1 1 0 0,0 0-1 0 0,0-1 1 0 0,0 2-1 0 0,1-1 1 0 0,-1 0 0 0 0,1 1-1 0 0,0-1 1 0 0,1 1-1 0 0,-1 0 1 0 0,-2 8-1 0 0,-3 9-164 0 0,1 1 0 0 0,-4 27 0 0 0,4-20 611 0 0,0-1-521 0 0,1-1 0 0 0,0 1 1 0 0,3 1-1 0 0,0-1 1 0 0,2 37-1 0 0,6-42-114 0 0,-4-22 299 0 0,6 6 626 0 0,-6-6-863 0 0,0-1-115 0 0,-1 0 0 0 0,1 0 0 0 0,-1-1 0 0 0,1 1 0 0 0,0 0 0 0 0,-1-1 0 0 0,1 1 0 0 0,0 0 1 0 0,-1-1-1 0 0,1 1 0 0 0,0-1 0 0 0,0 1 0 0 0,0-1 0 0 0,-1 0 0 0 0,1 1 0 0 0,0-1 0 0 0,0 0 1 0 0,0 1-1 0 0,0-1 0 0 0,0 0 0 0 0,0 0 0 0 0,0 0 0 0 0,1 0 0 0 0,1 1-18 0 0,0-1 0 0 0,0 0 1 0 0,0 0-1 0 0,1 0 0 0 0,-1 0 0 0 0,0 0 0 0 0,0-1 0 0 0,0 1 0 0 0,0-1 0 0 0,0 0 0 0 0,0 0 0 0 0,0 0 0 0 0,0 0 1 0 0,-1-1-1 0 0,5-1 0 0 0,41-32-4 0 0,-34 24 4 0 0,10-8-1 0 0,0-1 0 0 0,-2-1 0 0 0,0 0 0 0 0,-1-2 0 0 0,-2-1 0 0 0,0 0 0 0 0,-2-2 0 0 0,0 0 0 0 0,-2 0 0 0 0,-1-2 0 0 0,13-35 0 0 0,-24 53 0 0 0,-1 1 0 0 0,-1 0 0 0 0,1-1 0 0 0,-2 1 0 0 0,1-1 0 0 0,-1 0 0 0 0,-1 1 0 0 0,0-1 0 0 0,0 1 0 0 0,-1-1 0 0 0,0 1 0 0 0,-4-11 0 0 0,4 14 0 0 0,0-1 0 0 0,0 1 0 0 0,-1 0 0 0 0,0 0 0 0 0,0 1 0 0 0,0-1 0 0 0,-1 1 0 0 0,0 0 0 0 0,0-1 0 0 0,-1 2 0 0 0,1-1 0 0 0,-1 0 0 0 0,0 1 0 0 0,0 0 0 0 0,0 0 0 0 0,-1 1 0 0 0,1-1 0 0 0,-11-3 0 0 0,10 5 0 0 0,0 1 0 0 0,0 0 0 0 0,0 0 0 0 0,0 0 0 0 0,0 1 0 0 0,0 0 0 0 0,0 0 0 0 0,0 1 0 0 0,0 0 0 0 0,0 0 0 0 0,0 0 0 0 0,0 1 0 0 0,-8 3 0 0 0,-8 4 0 0 0,1 1 0 0 0,-23 13 0 0 0,32-16 0 0 0,-9 6-284 0 0,0 1 0 0 0,-19 16 0 0 0,10-3-5274 0 0,17-14-56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1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 8655 0 0,'0'0'388'0'0,"-5"-9"4648"0"0,171 5 118 0 0,6 0-4964 0 0,-155 3-259 0 0,33-4 0 0 0,-6-6-5137 0 0,-15 2-842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2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217 225 14431 0 0,'-5'-36'502'0'0,"2"15"-153"0"0,0 0 0 0 0,-2 0 0 0 0,0 1-1 0 0,-1-1 1 0 0,-2 1 0 0 0,-12-26 0 0 0,15 36-349 0 0,4 9 0 0 0,1 0 0 0 0,0 1 0 0 0,-1-1 0 0 0,1 1 0 0 0,0-1 0 0 0,-1 1 0 0 0,1 0 0 0 0,-1-1 0 0 0,1 1 0 0 0,-1-1 0 0 0,1 1 0 0 0,-1 0 0 0 0,1-1 0 0 0,-1 1 0 0 0,1 0 0 0 0,-1-1 0 0 0,1 1 0 0 0,-1 0 0 0 0,0 0 0 0 0,1 0 0 0 0,-1 0 0 0 0,1-1 0 0 0,-1 1 0 0 0,0 0 0 0 0,1 0 0 0 0,-1 0 0 0 0,1 0 0 0 0,-1 0 0 0 0,0 0 0 0 0,1 1 0 0 0,-1-1 0 0 0,1 0 0 0 0,-1 0 0 0 0,0 0 0 0 0,1 1 0 0 0,-1-1 0 0 0,1 0 0 0 0,-1 0 0 0 0,1 1 0 0 0,-1-1 0 0 0,1 0 0 0 0,-1 1 0 0 0,1-1 0 0 0,-1 1 0 0 0,1-1 0 0 0,0 1 0 0 0,-1-1 0 0 0,1 1 0 0 0,-1-1 0 0 0,-5 9 0 0 0,0-1 0 0 0,0 1 0 0 0,1 0 0 0 0,0 0 0 0 0,0 0 0 0 0,1 1 0 0 0,0 0 0 0 0,-3 13 0 0 0,-26 79 0 0 0,-14 51 0 0 0,47-152 86 0 0,-1 1-1 0 0,1 0 1 0 0,-1 0 0 0 0,1 0-1 0 0,0-1 1 0 0,0 1-1 0 0,-1 0 1 0 0,1 0-1 0 0,1 0 1 0 0,-1 0 0 0 0,0 0-1 0 0,0-1 1 0 0,1 1-1 0 0,-1 0 1 0 0,1 0-1 0 0,-1-1 1 0 0,1 1 0 0 0,0 0-1 0 0,0-1 1 0 0,0 1-1 0 0,1 1 1 0 0,-2-2-83 0 0,0-1 1 0 0,0 0-1 0 0,0 1 1 0 0,1-1-1 0 0,-1 0 1 0 0,0 1-1 0 0,0-1 1 0 0,1 0-1 0 0,-1 1 0 0 0,0-1 1 0 0,0 0-1 0 0,1 0 1 0 0,-1 1-1 0 0,0-1 1 0 0,1 0-1 0 0,-1 0 1 0 0,0 1-1 0 0,1-1 1 0 0,-1 0-1 0 0,0 0 1 0 0,1 0-1 0 0,-1 0 0 0 0,1 0 1 0 0,-1 0-1 0 0,0 0 1 0 0,1 1-1 0 0,-1-1 1 0 0,1 0-1 0 0,-1 0 1 0 0,0-1-1 0 0,1 1 1 0 0,-1 0-1 0 0,1 0 0 0 0,-1 0 1 0 0,0 0-1 0 0,1 0 1 0 0,-1 0-1 0 0,0 0 1 0 0,1-1-1 0 0,-1 1 1 0 0,1 0-1 0 0,-1 0 1 0 0,1-1-1 0 0,-1 1 10 0 0,7-3-13 0 0,1 0 0 0 0,-2 0 0 0 0,1 0 0 0 0,0-1 0 0 0,-1 0 0 0 0,1-1 0 0 0,-1 1 0 0 0,-1-1 0 0 0,1 0 0 0 0,-1-1 0 0 0,1 1 0 0 0,4-8 0 0 0,-1 1 0 0 0,0-1 0 0 0,-1 0 0 0 0,0 0 0 0 0,-2-1 0 0 0,8-18 0 0 0,-14 32 0 0 0,0 0 0 0 0,0-1 0 0 0,0 1 0 0 0,0-1 0 0 0,0 1 0 0 0,0 0 0 0 0,0-1 0 0 0,0 1 0 0 0,0 0 0 0 0,1-1 0 0 0,-1 1 0 0 0,0 0 0 0 0,0-1 0 0 0,0 1 0 0 0,1 0 0 0 0,-1-1 0 0 0,0 1 0 0 0,0 0 0 0 0,1 0 0 0 0,-1-1 0 0 0,0 1 0 0 0,1 0 0 0 0,-1 0 0 0 0,0 0 0 0 0,1-1 0 0 0,-1 1 0 0 0,0 0 0 0 0,1 0 0 0 0,-1 0 0 0 0,0 0 0 0 0,1 0 0 0 0,-1 0 0 0 0,0 0 0 0 0,1 0 0 0 0,-1-1 0 0 0,1 1 0 0 0,-1 1 0 0 0,0-1 0 0 0,1 0 0 0 0,-1 0 0 0 0,0 0 0 0 0,1 0 0 0 0,-1 0 0 0 0,1 0 0 0 0,-1 0 0 0 0,0 0 0 0 0,1 1 0 0 0,-1-1 0 0 0,0 0 0 0 0,1 0 0 0 0,-1 0 0 0 0,0 1 0 0 0,0-1 0 0 0,1 0 0 0 0,-1 0 0 0 0,0 1 0 0 0,0-1 0 0 0,1 0 0 0 0,-1 1 0 0 0,0-1 0 0 0,0 0 0 0 0,0 1 0 0 0,1 0 0 0 0,-1-1 0 0 0,3 5 0 0 0,1 1 0 0 0,-1 0 0 0 0,0 1 0 0 0,-1-1 0 0 0,0 0 0 0 0,0 1 0 0 0,2 10 0 0 0,1 1 0 0 0,9 32-3 0 0,-6-19-17 0 0,1 0-1 0 0,20 43 1 0 0,-29-73-317 0 0,-4-3-2296 0 0,2 1 2131 0 0,1-1 1 0 0,-1 1 0 0 0,0 0-1 0 0,0-1 1 0 0,1 0 0 0 0,-1 1-1 0 0,1-1 1 0 0,-1 0 0 0 0,-1-3-1 0 0,-1 0-1484 0 0,-6-7-2100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21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14431 0 0,'-3'51'695'0'0,"1"1"0"0"0,3-1-1 0 0,14 98 1 0 0,-11-131-640 0 0,-2 1 0 0 0,1 27 0 0 0,-2-39-19 0 0,-1 0 0 0 0,1 1-1 0 0,1-1 1 0 0,0 0 0 0 0,0 0 0 0 0,5 13-1 0 0,-5-16-307 0 0,0 1-1 0 0,0-1 1 0 0,1 0-1 0 0,-1 0 0 0 0,1 0 1 0 0,0-1-1 0 0,0 1 1 0 0,0 0-1 0 0,0-1 1 0 0,0 0-1 0 0,1 0 1 0 0,4 3-1 0 0,1-3-3350 0 0,0-2-901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2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10583 0 0,'10'-2'67'0'0,"-1"0"0"0"0,0 1-1 0 0,0 0 1 0 0,1 1-1 0 0,-1 0 1 0 0,0 1 0 0 0,1 0-1 0 0,-1 0 1 0 0,13 3-1 0 0,-6 1 19 0 0,1 0 0 0 0,-1 1 0 0 0,0 0 0 0 0,17 11 0 0 0,-13-7 387 0 0,-1 2 0 0 0,0 0 1 0 0,-1 1-1 0 0,-1 1 0 0 0,0 0 0 0 0,15 18 0 0 0,-26-24-323 0 0,1 0 0 0 0,-1 0 0 0 0,-1 0-1 0 0,0 1 1 0 0,0 0 0 0 0,0 0 0 0 0,-1 0-1 0 0,-1 1 1 0 0,1 0 0 0 0,-2-1 0 0 0,1 1-1 0 0,-1 0 1 0 0,-1 0 0 0 0,0 0-1 0 0,0 15 1 0 0,-2-2-62 0 0,-1-1 1 0 0,-2 0-1 0 0,0 0 0 0 0,-11 36 0 0 0,-18 25-1312 0 0,7-28-2744 0 0,12-26-1441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2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6735 0 0,'-2'7'62'0'0,"0"1"0"0"0,0-1-1 0 0,1 1 1 0 0,0 0 0 0 0,1 11-1 0 0,-2 3-23 0 0,2-8 355 0 0,0 0-1 0 0,3 21 0 0 0,0 16 1161 0 0,15 347 3901 0 0,-14-372-5454 0 0,15 48 0 0 0,-7-30 0 0 0,-1-14 340 0 0,-6-24-36 0 0,-6-21-17 0 0,-5-17 421 0 0,-2-46-1 0 0,7 66-490 0 0,1 0 0 0 0,1 1-1 0 0,0-1 1 0 0,0 1 0 0 0,1-1 0 0 0,1 1-1 0 0,5-17 1 0 0,-2 13-206 0 0,-5 10-10 0 0,1-1-1 0 0,0 0 0 0 0,1 0 1 0 0,-1 1-1 0 0,1 0 1 0 0,0-1-1 0 0,1 1 0 0 0,-1 0 1 0 0,1 1-1 0 0,0-1 0 0 0,0 0 1 0 0,6-4-1 0 0,-8 8 0 0 0,-1 0 0 0 0,0 0 0 0 0,1 1 0 0 0,-1-1 0 0 0,1 0 0 0 0,-1 1 0 0 0,1-1 0 0 0,-1 1 0 0 0,1-1 0 0 0,-1 1 0 0 0,1 0 0 0 0,0 0 0 0 0,-1-1 0 0 0,1 1 0 0 0,0 0 0 0 0,-1 1 0 0 0,1-1 0 0 0,-1 0 0 0 0,1 0 0 0 0,0 1 0 0 0,-1-1 0 0 0,1 1 0 0 0,2 0 0 0 0,0 2 0 0 0,-1-1 0 0 0,1 1 0 0 0,-1-1 0 0 0,0 1 0 0 0,1 0 0 0 0,2 5 0 0 0,2 0 0 0 0,-2-3 0 0 0,-1 2 0 0 0,0-1 0 0 0,0 0 0 0 0,-1 1 0 0 0,1 0 0 0 0,-1 0 0 0 0,-1 0 0 0 0,0 1 0 0 0,0-1 0 0 0,0 1 0 0 0,-1 0 0 0 0,0 0 0 0 0,0 0 0 0 0,-1 0 0 0 0,0 0 0 0 0,0 0 0 0 0,-2 14 0 0 0,0-17 0 0 0,0-1 0 0 0,0 1 0 0 0,0 0 0 0 0,-1-1 0 0 0,0 0 0 0 0,0 1 0 0 0,0-1 0 0 0,-1 0 0 0 0,1 0 0 0 0,-4 4 0 0 0,-2 2 0 0 0,0-1 0 0 0,-16 14 0 0 0,20-20-33 0 0,0 0-1 0 0,1-1 1 0 0,-1 1 0 0 0,0-1-1 0 0,0 0 1 0 0,0 0 0 0 0,-1-1-1 0 0,1 1 1 0 0,0-1 0 0 0,-1 0-1 0 0,1 0 1 0 0,0 0-1 0 0,-1-1 1 0 0,1 1 0 0 0,-1-1-1 0 0,-8-1 1 0 0,9 0-616 0 0,1 1 0 0 0,-1-1-1 0 0,1 0 1 0 0,0 0 0 0 0,-1-1-1 0 0,1 1 1 0 0,0-1 0 0 0,-4-1 0 0 0,-4-6-4965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2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10583 0 0,'-2'14'133'0'0,"0"0"-1"0"0,1 0 0 0 0,1 0 0 0 0,1 25 1 0 0,0-27-7 0 0,5 52 851 0 0,2-1 0 0 0,3 0 0 0 0,3 0 1 0 0,21 60-1 0 0,-31-111-794 0 0,1-1 0 0 0,0 1 1 0 0,1-1-1 0 0,0 0 1 0 0,0 0-1 0 0,1-1 1 0 0,8 10-1 0 0,-11-16-371 0 0,-1 0 1 0 0,1-1-1 0 0,0 1 0 0 0,0-1 0 0 0,0 0 0 0 0,1-1 1 0 0,-1 1-1 0 0,8 3 0 0 0,-8-5-287 0 0,-1 0 1 0 0,0 0-1 0 0,1 0 0 0 0,-1 0 1 0 0,1-1-1 0 0,-1 0 0 0 0,1 0 1 0 0,0 0-1 0 0,-1 0 0 0 0,1 0 1 0 0,-1-1-1 0 0,1 1 0 0 0,5-2 1 0 0,11-5-3612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2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10583 0 0,'14'9'249'0'0,"0"1"-1"0"0,-1 0 1 0 0,0 1-1 0 0,-1 1 0 0 0,0 0 1 0 0,-1 0-1 0 0,0 1 1 0 0,-1 1-1 0 0,0 0 1 0 0,-1 0-1 0 0,-1 1 0 0 0,0 0 1 0 0,-1 0-1 0 0,-1 1 1 0 0,-1-1-1 0 0,0 2 0 0 0,0-1 1 0 0,3 31-1 0 0,-6-22 22 0 0,0-1 1 0 0,-1 1-1 0 0,-2-1 0 0 0,0 1 0 0 0,-2-1 0 0 0,0 0 0 0 0,-2 0 0 0 0,-1 0 1 0 0,0 0-1 0 0,-2-1 0 0 0,-1 0 0 0 0,-18 35 0 0 0,11-30-273 0 0,-41 73-353 0 0,43-81-2366 0 0,-19 22 1 0 0,5-10-2893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4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0,'11'5'1247'0'0,"45"17"-58"0"0,86 49-1 0 0,-141-70-1108 0 0,1 0 1 0 0,-1 0-1 0 0,1 0 0 0 0,-1 0 0 0 0,0 0 0 0 0,1 0 0 0 0,-1 0 1 0 0,0 0-1 0 0,0 0 0 0 0,0 1 0 0 0,0-1 0 0 0,0 0 0 0 0,0 1 1 0 0,0-1-1 0 0,-1 1 0 0 0,1-1 0 0 0,0 1 0 0 0,-1 0 0 0 0,1-1 1 0 0,-1 1-1 0 0,0-1 0 0 0,0 1 0 0 0,1 0 0 0 0,-1-1 1 0 0,0 3-1 0 0,-1 3-115 0 0,0-1 0 0 0,-1 0 1 0 0,1 0-1 0 0,-1 0 0 0 0,-4 9 1 0 0,-4 13 133 0 0,4-12-342 0 0,0 0-1 0 0,-1-1 0 0 0,-1 0 1 0 0,0 0-1 0 0,-1-1 1 0 0,0 0-1 0 0,-12 13 0 0 0,-17 27 201 0 0,15-25 1427 0 0,22-28-941 0 0,8 11-278 0 0,-3-10-165 0 0,0 1 0 0 0,0-1 0 0 0,0-1 0 0 0,0 1 0 0 0,0 0 0 0 0,0-1 0 0 0,1 0 0 0 0,-1 0 0 0 0,6 0 0 0 0,46 2 0 0 0,-11-1 0 0 0,-38-3-30 0 0,0 1-1 0 0,1-1 1 0 0,-1-1 0 0 0,0 1-1 0 0,0-1 1 0 0,0 0-1 0 0,0-1 1 0 0,10-4 0 0 0,-7 2-526 0 0,-9 5-397 0 0,9-6-4750 0 0,2-2 540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14431 0 0,'-1'9'863'0'0,"0"6"-859"0"0,1-1 1 0 0,0 1-1 0 0,1 0 0 0 0,1 0 0 0 0,7 27 1 0 0,-1 2 68 0 0,-1 4 422 0 0,3 0 1 0 0,1 0 0 0 0,22 55-1 0 0,-27-78-1067 0 0,-4-11-3630 0 0,1-2-1208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12503 0 0,'20'-9'329'0'0,"1"2"-1"0"0,38-10 0 0 0,-34 11 327 0 0,398-77 4608 0 0,-91 25-5246 0 0,-326 56-17 0 0,-3 2 0 0 0,-1 0 0 0 0,0-1 0 0 0,0 1 0 0 0,0 0 0 0 0,0 0 0 0 0,0 0 0 0 0,0 0 0 0 0,0 1 0 0 0,0-1 0 0 0,0 0 0 0 0,1 1 0 0 0,-1 0 0 0 0,0-1 0 0 0,-1 1 0 0 0,1 0 0 0 0,0 0 0 0 0,0 0 0 0 0,2 2 0 0 0,-3-3-23 0 0,-1 0 0 0 0,1 0 0 0 0,-1 1 0 0 0,1-1-1 0 0,0 0 1 0 0,-1 1 0 0 0,1-1 0 0 0,-1 1 0 0 0,1-1-1 0 0,-1 1 1 0 0,1-1 0 0 0,-1 1 0 0 0,1-1 0 0 0,-1 1 0 0 0,1 0-1 0 0,-1-1 1 0 0,0 1 0 0 0,1 0 0 0 0,-1-1 0 0 0,0 1 0 0 0,0 0-1 0 0,1-1 1 0 0,-1 1 0 0 0,0 0 0 0 0,0-1 0 0 0,0 1-1 0 0,0 0 1 0 0,0 0 0 0 0,0-1 0 0 0,0 1 0 0 0,0 0 0 0 0,0 0-1 0 0,-1-1 1 0 0,1 1 0 0 0,0 0 0 0 0,-10 15-2527 0 0,10-16 2549 0 0,-8 8-4099 0 0,-1 0-1063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14431 0 0,'4'3'118'0'0,"0"0"-1"0"0,0-1 0 0 0,0 1 0 0 0,0-1 1 0 0,0 0-1 0 0,0 0 0 0 0,1 0 1 0 0,-1 0-1 0 0,1-1 0 0 0,-1 0 0 0 0,9 2 1 0 0,56 1 1050 0 0,-58-3-896 0 0,35-2 244 0 0,-1-1 0 0 0,0-3 0 0 0,0-1 0 0 0,-1-2 0 0 0,0-3 0 0 0,0-1 0 0 0,43-19 0 0 0,-85 31-853 0 0,3-2-355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14431 0 0,'-17'180'3746'0'0,"8"-83"-2524"0"0,9-87-1222 0 0,0-8 0 0 0,1 0 0 0 0,-2 0 0 0 0,1 0 0 0 0,0 0 0 0 0,0 0 0 0 0,0 0 0 0 0,-1 0 0 0 0,1-1 0 0 0,-1 1 0 0 0,0 0 0 0 0,1 0 0 0 0,-1 0 0 0 0,-2 3 0 0 0,-4 1 0 0 0,-4-5 0 0 0,6-2-27 0 0,0 0-1 0 0,1 0 1 0 0,-1-1 0 0 0,1 1-1 0 0,-1-1 1 0 0,1 0-1 0 0,0 0 1 0 0,0-1-1 0 0,0 1 1 0 0,-7-6 0 0 0,-36-36-1354 0 0,39 36 1111 0 0,6 6 286 0 0,0 1 9 0 0,-1-1 0 0 0,1 0-1 0 0,0 0 1 0 0,1 0-1 0 0,-1 0 1 0 0,0-1 0 0 0,1 1-1 0 0,-1 0 1 0 0,1-1 0 0 0,0 1-1 0 0,-1-1 1 0 0,1 1-1 0 0,1-1 1 0 0,-2-5 1425 0 0,4 19-1285 0 0,3 8-165 0 0,2 7 0 0 0,2-1 0 0 0,11 26 0 0 0,-6-33-350 0 0,-3-13-4644 0 0,1-7-1054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16359 0 0,'10'10'363'0'0,"0"0"-1"0"0,0-1 0 0 0,1 0 1 0 0,1-1-1 0 0,-1-1 0 0 0,1 1 1 0 0,17 6-1 0 0,-25-13-273 0 0,0 1 0 0 0,0 0 0 0 0,0-1 1 0 0,-1 2-1 0 0,1-1 0 0 0,-1 0 0 0 0,1 1 0 0 0,-1-1 1 0 0,0 1-1 0 0,0 0 0 0 0,0 0 0 0 0,0 0 0 0 0,-1 0 0 0 0,1 1 1 0 0,-1-1-1 0 0,0 1 0 0 0,2 4 0 0 0,-4-5-50 0 0,1 0 1 0 0,-1 0-1 0 0,0 0 0 0 0,0 0 0 0 0,0 1 1 0 0,0-1-1 0 0,0 0 0 0 0,-1 0 0 0 0,1 0 0 0 0,-1 1 1 0 0,0-1-1 0 0,0 0 0 0 0,0 0 0 0 0,-1 0 1 0 0,1-1-1 0 0,-3 4 0 0 0,0 2-63 0 0,-1-1-1 0 0,0 0 0 0 0,0 0 1 0 0,-12 11-1 0 0,3-5-494 0 0,-4 5 167 0 0,0-2 0 0 0,-2 0-1 0 0,-20 13 1 0 0,34-27 352 0 0,5-1 0 0 0,0-1 0 0 0,-1 1 0 0 0,1 0 0 0 0,0 0 0 0 0,-1 0 0 0 0,1 0 0 0 0,0 0 0 0 0,0 0 0 0 0,0 0 0 0 0,0 0 0 0 0,0 0 0 0 0,0 0 0 0 0,0 1 0 0 0,0-1 0 0 0,0 3 0 0 0,0-4 0 0 0,1 0 0 0 0,0 1 0 0 0,-1-1 0 0 0,1 1 0 0 0,0-1 0 0 0,0 1 0 0 0,0 0 0 0 0,-1-1 0 0 0,1 1 0 0 0,0-1 0 0 0,0 1 0 0 0,0-1 0 0 0,0 1 0 0 0,0-1 0 0 0,0 1 0 0 0,0 0 0 0 0,0-1 0 0 0,0 1 0 0 0,0-1 0 0 0,0 1 0 0 0,0-1 0 0 0,1 1 0 0 0,-1-1 0 0 0,0 1 0 0 0,0-1 0 0 0,0 1 0 0 0,1-1 0 0 0,-1 1 0 0 0,0-1 0 0 0,1 1 0 0 0,-1-1 0 0 0,1 1 0 0 0,-1-1 0 0 0,0 1 0 0 0,1-1 0 0 0,0 1 0 0 0,15 6 0 0 0,-15-7 0 0 0,18 5 243 0 0,-1-2 0 0 0,1 0 0 0 0,-1-1 0 0 0,1-1 1 0 0,0-1-1 0 0,0-1 0 0 0,30-4 0 0 0,-33 3-196 0 0,7 1-320 0 0,13-2 577 0 0,-14-6-6241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14431 0 0,'25'43'781'0'0,"2"-2"-1"0"0,1-1 1 0 0,2-1-1 0 0,1-1 0 0 0,3-2 1 0 0,0-2-1 0 0,3-1 1 0 0,44 32-1 0 0,-14-21-2660 0 0,-66-43 1368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12503 0 0,'-4'6'104'0'0,"0"-1"-1"0"0,0 1 0 0 0,1 0 1 0 0,0 0-1 0 0,0 0 0 0 0,1 1 0 0 0,-3 7 1 0 0,-8 51-63 0 0,8-41 309 0 0,-60 297 4232 0 0,62-300-4208 0 0,1 0-1 0 0,0 30 0 0 0,2-49-486 0 0,1-1-1 0 0,-1 1 1 0 0,0 0 0 0 0,0-1-1 0 0,1 1 1 0 0,-1 0 0 0 0,1-1-1 0 0,-1 1 1 0 0,1 0 0 0 0,0-1-1 0 0,0 1 1 0 0,0-1 0 0 0,1 2-1 0 0,12 8-5784 0 0,-3-7 735 0 0</inkml:trace>
  <inkml:trace contextRef="#ctx0" brushRef="#br0" timeOffset="1">334 379 16359 0 0,'9'23'556'0'0,"0"0"0"0"0,-2 0 0 0 0,7 34-1 0 0,-13-51-322 0 0,28 137 1306 0 0,-15-91-2626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14431 0 0,'99'-3'1109'0'0,"-11"0"118"0"0,17-6 821 0 0,-75 9-1516 0 0,-22 1-530 0 0,1-1 0 0 0,0 1 0 0 0,0-2 0 0 0,-1 0 0 0 0,15-2 0 0 0,-21 2-339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12503 0 0,'1'14'640'0'0,"4"5"-512"0"0,-3 2-128 0 0,2 2 0 0 0,-1-1 0 0 0,2 1 440 0 0,-1-1 56 0 0,-1-1 16 0 0,1 0 0 0 0,1-1-416 0 0,-5 0-96 0 0,0-3 0 0 0,2-2-4072 0 0,-2 1-840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12503 0 0,'18'6'235'0'0,"1"-2"0"0"0,0 0 0 0 0,0-2-1 0 0,0 0 1 0 0,0 0 0 0 0,36-4 0 0 0,116-23 2558 0 0,-75 8-671 0 0,-28 7-2067 0 0,59-8 1184 0 0,-105 16-976 0 0,1 1 0 0 0,0 0-1 0 0,32 5 1 0 0,-30 0-1583 0 0,-24-4 740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5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0 11975 0 0,'2'9'175'0'0,"1"-1"-1"0"0,1 1 1 0 0,0-1-1 0 0,0 0 1 0 0,0 0 0 0 0,1-1-1 0 0,0 1 1 0 0,1-1-1 0 0,11 11 1 0 0,-15-15-71 0 0,0-1 0 0 0,0 0 0 0 0,0 1 0 0 0,0-1 0 0 0,0 1 0 0 0,0-1 1 0 0,-1 1-1 0 0,1 0 0 0 0,-1 0 0 0 0,0 0 0 0 0,0 0 0 0 0,0 0 0 0 0,0 4 1 0 0,3 44 1064 0 0,-2-17-307 0 0,0-8-821 0 0,-1 0 1 0 0,-1-1-1 0 0,-7 49 0 0 0,6-40 383 0 0,1-29-301 0 0,1-1 1 0 0,-1 1 0 0 0,-1-1-1 0 0,1 1 1 0 0,0 0 0 0 0,-1-1 0 0 0,0 1-1 0 0,0-1 1 0 0,-1 0 0 0 0,1 1 0 0 0,-1-1-1 0 0,-2 4 1 0 0,-12 24-172 0 0,14-31-56 0 0,0 0 1 0 0,0-1-1 0 0,-1 1 0 0 0,1-1 1 0 0,0 0-1 0 0,-1 0 0 0 0,1 0 1 0 0,0 0-1 0 0,0 0 0 0 0,-5-1 0 0 0,4 1-75 0 0,-5-1 136 0 0,0 1-1 0 0,0-2 1 0 0,0 1 0 0 0,0-1-1 0 0,0 0 1 0 0,0 0-1 0 0,1-1 1 0 0,-1 0-1 0 0,1-1 1 0 0,0 0 0 0 0,0 0-1 0 0,0 0 1 0 0,-10-9-1 0 0,15 11 28 0 0,-1 1 0 0 0,1-1-1 0 0,0 1 1 0 0,0-1 0 0 0,0 0-1 0 0,0 0 1 0 0,0 0 0 0 0,0 0 0 0 0,0 0-1 0 0,1 0 1 0 0,-1 0 0 0 0,1-1-1 0 0,0 1 1 0 0,-1-1 0 0 0,0-4 0 0 0,-2-3-166 0 0,-1-4-250 0 0,0 0 1 0 0,-4-21 0 0 0,-2-7 1946 0 0,12 43-1510 0 0,-1-1 0 0 0,1 0 0 0 0,-1 0 0 0 0,1 0 0 0 0,-1 0 1 0 0,1 0-1 0 0,0 0 0 0 0,-1 0 0 0 0,1 0 0 0 0,-1 0 0 0 0,1 0 0 0 0,-1 0 0 0 0,1-1 0 0 0,-1 1 1 0 0,1 0-1 0 0,-1 0 0 0 0,1 0 0 0 0,-1-1 0 0 0,1 1 0 0 0,-1 0 0 0 0,1 0 0 0 0,-1-1 0 0 0,0 1 0 0 0,1-1 1 0 0,-1 1-1 0 0,1 0 0 0 0,-1-1 0 0 0,0 1 0 0 0,1-1 0 0 0,-1 0 0 0 0,5-2 2 0 0,-2 2-7 0 0,0 0 0 0 0,0 1 0 0 0,0-1 0 0 0,1 1 0 0 0,-1 0 0 0 0,0 0 0 0 0,0 0 0 0 0,1 0 0 0 0,-1 1 0 0 0,6 1 0 0 0,34 12 0 0 0,-22-6 0 0 0,-17-7 0 0 0,-1 1 0 0 0,1 0 0 0 0,0 0 0 0 0,-1 1 0 0 0,1-1 0 0 0,2 4 0 0 0,-4-5 0 0 0,0 1 0 0 0,0 0 0 0 0,0-1 0 0 0,0 1 0 0 0,0-1 0 0 0,0 1 0 0 0,1-1 0 0 0,-1 0 0 0 0,0 0 0 0 0,0 0 0 0 0,1 0 0 0 0,-1-1 0 0 0,1 1 0 0 0,-1-1 0 0 0,1 1 0 0 0,4-1 0 0 0,2-1 14 0 0,5-1-892 0 0,-7 2-3032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14431 0 0,'21'4'888'0'0,"65"-4"790"0"0,0-4-1 0 0,105-18 0 0 0,-128 11-744 0 0,-24 5-871 0 0,65-18-1 0 0,-102 23-398 0 0,-2 1 260 0 0,0 0 0 0 0,1 0 0 0 0,-1 0 0 0 0,0 0 0 0 0,0 0 0 0 0,1-1 0 0 0,-1 1 0 0 0,0 0 0 0 0,0 0 0 0 0,1 0 0 0 0,-1 0 0 0 0,0 0 0 0 0,0-1 0 0 0,0 1 0 0 0,1 0 0 0 0,-1 0 0 0 0,0 0 0 0 0,0-1-1 0 0,0 1 1 0 0,0 0 0 0 0,0 0 0 0 0,0-1 0 0 0,1 1 0 0 0,-1 0 0 0 0,0 0 0 0 0,0-1 0 0 0,0 1 0 0 0,0 0 0 0 0,0 0 0 0 0,0-1 0 0 0,0 1 0 0 0,0 0 0 0 0,0 0 0 0 0,0-1 0 0 0,0 1 0 0 0,0 0 0 0 0,0 0 0 0 0,0-1 0 0 0,0 1 0 0 0,-1 0 0 0 0,1 0 0 0 0,0-1 0 0 0,0 1 0 0 0,0 0 0 0 0,0 0 0 0 0,0-1 0 0 0,0 1 0 0 0,-1 0 0 0 0,1 0 0 0 0,0 0 0 0 0,0 0 0 0 0,-1-1 0 0 0,-9-12-4973 0 0,-3 2-113 0 0</inkml:trace>
  <inkml:trace contextRef="#ctx0" brushRef="#br0" timeOffset="1">235 227 14431 0 0,'-16'66'1871'0'0,"3"1"0"0"0,-6 85 0 0 0,18-143-1576 0 0,1 17 297 0 0,0-19-515 0 0,0 0 0 0 0,0 0 1 0 0,0-1-1 0 0,-1 1 0 0 0,0-1 0 0 0,-4 14 0 0 0,1-14-77 0 0,-5-6 0 0 0,-10-7 0 0 0,0 0 0 0 0,0-1 0 0 0,1-1 0 0 0,-23-15 0 0 0,40 24 0 0 0,1-1 0 0 0,0 1 0 0 0,-1 0 0 0 0,1 0 0 0 0,-1 0 0 0 0,1-1 0 0 0,-1 1 0 0 0,1 0 0 0 0,-1 0 0 0 0,1 0 0 0 0,-1 0 0 0 0,1 0 0 0 0,-1 0 0 0 0,1 0 0 0 0,-1 0 0 0 0,1 0 0 0 0,-1 0 0 0 0,1 0 0 0 0,-1 0 0 0 0,1 0 0 0 0,-1 0 0 0 0,1 1 0 0 0,-1-1 0 0 0,1 0 0 0 0,-1 0 0 0 0,1 1 0 0 0,0-1 0 0 0,-1 0 0 0 0,1 0 0 0 0,-1 1 0 0 0,1-1 0 0 0,0 0 0 0 0,-1 1 0 0 0,1-1 0 0 0,0 1 0 0 0,-1-1 0 0 0,1 0 0 0 0,0 1 0 0 0,0-1 0 0 0,-1 1 0 0 0,1-1 0 0 0,0 1 0 0 0,0-1 0 0 0,0 1 0 0 0,0-1 0 0 0,0 1 0 0 0,0-1 0 0 0,0 1 0 0 0,-1-1 0 0 0,1 1 0 0 0,1-1 0 0 0,-1 1 0 0 0,0-1 0 0 0,0 1 0 0 0,0 0 0 0 0,0 0 0 0 0,-7 27 0 0 0,-5 44 0 0 0,11-58 0 0 0,0 0 0 0 0,1 0 0 0 0,0-1 0 0 0,1 1 0 0 0,4 19 0 0 0,-4-29-13 0 0,0-1 1 0 0,0 0-1 0 0,0 0 0 0 0,0 1 0 0 0,1-1 0 0 0,2 5 1 0 0,5-1-5805 0 0,0-7-869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18279 0 0,'4'11'1096'0'0,"-2"-7"-1034"0"0,0 0-1 0 0,0-1 1 0 0,1 1-1 0 0,0 0 1 0 0,-1-1-1 0 0,1 1 1 0 0,0-1 0 0 0,1 0-1 0 0,-1 0 1 0 0,0 0-1 0 0,1-1 1 0 0,0 1-1 0 0,5 2 1 0 0,7 3 705 0 0,1-1 0 0 0,17 5 0 0 0,-3-1 214 0 0,-25-6-981 0 0,-6-5-5 0 0,1 0-1 0 0,-1 0 0 0 0,0 1 1 0 0,0-1-1 0 0,0 0 0 0 0,0 1 1 0 0,0-1-1 0 0,1 0 1 0 0,-1 0-1 0 0,0 1 0 0 0,0-1 1 0 0,0 0-1 0 0,0 1 1 0 0,0-1-1 0 0,0 0 0 0 0,0 1 1 0 0,0-1-1 0 0,0 0 0 0 0,0 1 1 0 0,0-1-1 0 0,0 0 1 0 0,0 1-1 0 0,0-1 0 0 0,0 0 1 0 0,-1 0-1 0 0,1 1 0 0 0,0-1 1 0 0,0 0-1 0 0,0 1 1 0 0,0-1-1 0 0,-1 0 0 0 0,1 0 1 0 0,0 1-1 0 0,0-1 1 0 0,0 0-1 0 0,-1 0 0 0 0,-4 3-187 0 0,-15 14-886 0 0,-9 6 567 0 0,22-19 512 0 0,0 1 0 0 0,0 0 0 0 0,-10 10 0 0 0,9-8 0 0 0,8-7-17 0 0,-1 1 1 0 0,1 0-1 0 0,-1-1 0 0 0,1 1 1 0 0,-1-1-1 0 0,1 1 0 0 0,-1 0 0 0 0,1-1 1 0 0,0 1-1 0 0,-1 0 0 0 0,1 0 1 0 0,0-1-1 0 0,0 1 0 0 0,0 0 0 0 0,-1 0 1 0 0,1-1-1 0 0,0 1 0 0 0,0 0 1 0 0,0 0-1 0 0,0-1 0 0 0,0 1 0 0 0,0 0 1 0 0,1 0-1 0 0,-1-1 0 0 0,0 1 0 0 0,0 0 1 0 0,0 0-1 0 0,1-1 0 0 0,-1 1 1 0 0,0 0-1 0 0,1-1 0 0 0,-1 1 0 0 0,1 0 1 0 0,-1-1-1 0 0,1 1 0 0 0,-1-1 1 0 0,1 1-1 0 0,-1-1 0 0 0,1 1 0 0 0,0-1 1 0 0,-1 1-1 0 0,1-1 0 0 0,0 1 1 0 0,-1-1-1 0 0,1 0 0 0 0,0 1 0 0 0,0-1 1 0 0,1 1-112 0 0,5 4 182 0 0,1 1 1 0 0,-1-2 0 0 0,1 1-1 0 0,0-1 1 0 0,1-1 0 0 0,-1 1-1 0 0,1-1 1 0 0,0-1 0 0 0,-1 0-1 0 0,1 0 1 0 0,0 0 0 0 0,9-1-1 0 0,-11-1-149 0 0,0 0 0 0 0,0 0 0 0 0,0-1-1 0 0,0 0 1 0 0,0 0 0 0 0,-1-1 0 0 0,1 1 0 0 0,0-2-1 0 0,-1 1 1 0 0,0-1 0 0 0,1 0 0 0 0,-1 0-1 0 0,0 0 1 0 0,-1-1 0 0 0,1 0 0 0 0,6-6 0 0 0,16-20-6171 0 0,-12 13 466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14431 0 0,'217'220'4968'0'0,"-181"-185"-4450"0"0,-1 2 0 0 0,-2 1 0 0 0,29 45 0 0 0,-36-48-510 0 0,-15-20-1650 0 0,0 0-3696 0 0,-4-7-906 0 0</inkml:trace>
  <inkml:trace contextRef="#ctx0" brushRef="#br0" timeOffset="1">298 1 16359 0 0,'-30'140'1686'0'0,"-16"57"-308"0"0,25-112-875 0 0,16-41-1516 0 0,8-3-4887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16359 0 0,'34'51'1295'0'0,"8"11"458"0"0,-40-59-1742 0 0,2 1-10 0 0,0 1-1 0 0,0-1 1 0 0,-1 1 0 0 0,0 0-1 0 0,0 0 1 0 0,0 1 0 0 0,2 5-1 0 0,-4-9 0 0 0,-1 0 0 0 0,0-1 0 0 0,0 1 0 0 0,1 0 0 0 0,-1 0 0 0 0,-1 0 0 0 0,1 0 0 0 0,0-1 0 0 0,0 1 0 0 0,-1 3 0 0 0,-1 7 0 0 0,4-7 0 0 0,-1-1 0 0 0,1 1 0 0 0,0-1 0 0 0,0 1 0 0 0,0-1 0 0 0,1 0 0 0 0,-1 0 0 0 0,1 0 0 0 0,0 0 0 0 0,0 0 0 0 0,1-1 0 0 0,-1 1 0 0 0,1-1 0 0 0,-1 0 0 0 0,1 0 0 0 0,0-1 0 0 0,0 1 0 0 0,1-1 0 0 0,-1 1 0 0 0,9 2 0 0 0,-10-4-20 0 0,0 0 0 0 0,0 0-1 0 0,0 0 1 0 0,0 0 0 0 0,0 0-1 0 0,0-1 1 0 0,0 1 0 0 0,0-1-1 0 0,0 0 1 0 0,1 0 0 0 0,-1 0 0 0 0,0 0-1 0 0,0-1 1 0 0,0 1 0 0 0,0-1-1 0 0,1 0 1 0 0,-1 0 0 0 0,0 0-1 0 0,4-3 1 0 0,-5 3-526 0 0,0 0 0 0 0,0-1 1 0 0,0 1-1 0 0,0-1 0 0 0,-1 1 0 0 0,1-1 0 0 0,0 0 0 0 0,-1 0 0 0 0,0 0 0 0 0,2-2 1 0 0,1-3-5069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12503 0 0,'0'0'555'0'0,"11"3"-342"0"0,16 0 532 0 0,0 0 0 0 0,-1-2 0 0 0,1-1 1 0 0,0-2-1 0 0,40-6 0 0 0,24-1 764 0 0,-72 8-1497 0 0,163-5-728 0 0,-172 3-4818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14431 0 0,'3'16'736'0'0,"-1"4"-584"0"0,-2 5-152 0 0,3 1 0 0 0,-1 3 0 0 0,0 0 440 0 0,-2-1 56 0 0,2 2 16 0 0,1-4 0 0 0,1 0-416 0 0,-3-4-96 0 0,-1 1 0 0 0,2-4 0 0 0,0 0-384 0 0,-2-4-104 0 0,-2-1-24 0 0,-1 0-3816 0 0,1-4-768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14431 0 0,'176'-19'2732'0'0,"-2"-11"-793"0"0,343-56 430 0 0,-440 77-2373 0 0,-35 4-686 0 0,65-14 0 0 0,-101 16 440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16359 0 0,'0'0'722'0'0,"1"1"-472"0"0,11 5 14 0 0,1-1-1 0 0,-1-1 0 0 0,1 0 0 0 0,-1 0 1 0 0,21 2-1 0 0,68 1 285 0 0,27 1-584 0 0,-127-8 36 0 0,0 1 0 0 0,0-1 0 0 0,0 0 0 0 0,0 0 0 0 0,1 0 0 0 0,-1 1 0 0 0,0-1 0 0 0,0 0 0 0 0,0 1 0 0 0,0-1 0 0 0,0 1 0 0 0,0-1 0 0 0,0 1 0 0 0,0 0 0 0 0,0-1 0 0 0,0 1 0 0 0,0 0 0 0 0,0 1 0 0 0,-1 1 0 0 0,-1 0 0 0 0,0 1 0 0 0,0-1 0 0 0,0 0 0 0 0,0 0 0 0 0,-1 0 0 0 0,0 0 0 0 0,1 0 0 0 0,-1 0 0 0 0,0 0 0 0 0,0-1 0 0 0,-3 4 0 0 0,-30 29 0 0 0,22-23 0 0 0,0 0 0 0 0,1 2 0 0 0,0-1 0 0 0,-16 26 0 0 0,23-30 0 0 0,5-8 0 0 0,-1 0 0 0 0,1 0 0 0 0,-1 0 0 0 0,1-1 0 0 0,0 1 0 0 0,0 0 0 0 0,0 0 0 0 0,-1 0 0 0 0,1 0 0 0 0,0 0 0 0 0,0 1 0 0 0,0-1 0 0 0,1 0 0 0 0,-1 0 0 0 0,0 0 0 0 0,0-1 0 0 0,1 1 0 0 0,-1 0 0 0 0,0 0 0 0 0,1 0 0 0 0,-1 0 0 0 0,1 0 0 0 0,-1 0 0 0 0,1 0 0 0 0,-1 0 0 0 0,1-1 0 0 0,0 1 0 0 0,-1 0 0 0 0,2 1 0 0 0,0 0 0 0 0,1 2-17 0 0,-1-1 0 0 0,1 0 0 0 0,0 1 0 0 0,0-1 0 0 0,0 0 0 0 0,0 0 0 0 0,1-1 0 0 0,-1 1 0 0 0,1-1 0 0 0,0 1 0 0 0,-1-1 0 0 0,1 0 0 0 0,0-1 0 0 0,0 1 0 0 0,9 2 0 0 0,-7-3 84 0 0,1 0 1 0 0,0-1 0 0 0,0 0-1 0 0,0 0 1 0 0,-1 0 0 0 0,1-1 0 0 0,0 0-1 0 0,0 0 1 0 0,9-3 0 0 0,-4 0-294 0 0,1-1 0 0 0,-2 0 1 0 0,1 0-1 0 0,17-12 0 0 0,-19 11-911 0 0,0-2 0 0 0,0 0-1 0 0,-1 0 1 0 0,10-11 0 0 0,1-4-4477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80 16359 0 0,'18'6'386'0'0,"1"0"-1"0"0,-1-1 1 0 0,1-1-1 0 0,1-1 1 0 0,-1 0 0 0 0,1-2-1 0 0,-1 0 1 0 0,37-4-1 0 0,-6-3 163 0 0,0-3-1 0 0,56-18 0 0 0,-88 21-547 0 0,-1 0 1 0 0,-1-1-1 0 0,28-17 0 0 0,-6 4-65 0 0,-37 19-272 0 0</inkml:trace>
  <inkml:trace contextRef="#ctx0" brushRef="#br0" timeOffset="1">203 159 16359 0 0,'-11'37'825'0'0,"2"0"-1"0"0,2 1 1 0 0,1-1-1 0 0,2 1 0 0 0,2 59 1 0 0,0-73-659 0 0,1 11-167 0 0,1-35 0 0 0,0 1 0 0 0,0-1 0 0 0,0 0 0 0 0,0 0 0 0 0,0 1 0 0 0,0-1 0 0 0,0 0 0 0 0,0 1 0 0 0,0-1 0 0 0,0 0 0 0 0,0 0 0 0 0,0 1 0 0 0,0-1-1 0 0,0 0 1 0 0,0 1 0 0 0,0-1 0 0 0,0 0 0 0 0,-1 0 0 0 0,1 1 0 0 0,0-1 0 0 0,0 0 0 0 0,0 0 0 0 0,0 1 0 0 0,-1-1 0 0 0,1 0 0 0 0,0 0 0 0 0,0 0 0 0 0,-1 1 0 0 0,1-1 0 0 0,0 0 0 0 0,0 0 0 0 0,-1 0-1 0 0,1 0 1 0 0,0 0 0 0 0,0 0 0 0 0,-1 1 0 0 0,1-1 0 0 0,0 0 0 0 0,-1 0 0 0 0,1 0 0 0 0,0 0 0 0 0,0 0 0 0 0,-1 0 0 0 0,1 0 0 0 0,0 0 0 0 0,-1 0 0 0 0,1 0 0 0 0,0 0 0 0 0,-1-1 0 0 0,1 1 0 0 0,0 0 0 0 0,-1 0-1 0 0,-14-6-266 0 0,14 6 191 0 0,-21-12-801 0 0,15 8 785 0 0,0 0 0 0 0,0 1 1 0 0,0-1-1 0 0,0 1 0 0 0,-1 1 1 0 0,-11-4-1 0 0,18 6 156 0 0,0 0 1 0 0,0 0-1 0 0,0 1 0 0 0,0-1 0 0 0,0 0 0 0 0,0 0 1 0 0,0 0-1 0 0,0 1 0 0 0,0-1 0 0 0,0 0 1 0 0,0 1-1 0 0,0-1 0 0 0,0 1 0 0 0,0-1 0 0 0,1 1 1 0 0,-1-1-1 0 0,0 1 0 0 0,0 0 0 0 0,1-1 0 0 0,-1 1 1 0 0,0 0-1 0 0,1-1 0 0 0,-1 1 0 0 0,1 0 1 0 0,-1 0-1 0 0,1 0 0 0 0,-1 0 0 0 0,1 0 0 0 0,0 0 1 0 0,-1 1-1 0 0,-11 30-163 0 0,11-28 168 0 0,-4 22-68 0 0,2 1 0 0 0,0-1 0 0 0,1 1 0 0 0,2 0 0 0 0,3 26 0 0 0,2-17 0 0 0,-3-29 0 0 0,3-3-133 0 0,-3-5-106 0 0,0 0 0 0 0,-1 0 0 0 0,1 0 0 0 0,-1 0 0 0 0,1 0 0 0 0,-1 0 0 0 0,1 0 1 0 0,-1-1-1 0 0,0 1 0 0 0,1-1 0 0 0,1-2 0 0 0,-2 3-237 0 0,10-14-4096 0 0,2-4-1228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0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18279 0 0,'3'5'198'0'0,"1"0"-1"0"0,0 0 1 0 0,1 0-1 0 0,-1 0 1 0 0,1-1-1 0 0,0 0 1 0 0,0 0-1 0 0,0 0 1 0 0,1-1-1 0 0,10 6 1 0 0,0-2 324 0 0,0-2 0 0 0,30 7 0 0 0,-21-6-138 0 0,-18-5-39 0 0,-6-1-290 0 0,1 0 0 0 0,0 1 0 0 0,0-1 0 0 0,0 1 0 0 0,-1-1 1 0 0,1 1-1 0 0,0-1 0 0 0,-1 1 0 0 0,1 0 0 0 0,-1 0 1 0 0,1 0-1 0 0,0 0 0 0 0,1 2 0 0 0,-2-2-55 0 0,-1-1 0 0 0,0 1 0 0 0,1 0 0 0 0,-1-1 0 0 0,1 1 0 0 0,-1-1 0 0 0,0 1 0 0 0,0 0 0 0 0,0 0 0 0 0,1-1 0 0 0,-1 1 0 0 0,0 0 0 0 0,0-1 0 0 0,0 1 0 0 0,0 0 0 0 0,0 0 0 0 0,0-1 0 0 0,0 1 0 0 0,0 0 0 0 0,0-1 0 0 0,-1 1 0 0 0,1 0 0 0 0,0-1 0 0 0,0 1 0 0 0,0 0 0 0 0,-1-1 0 0 0,1 1 0 0 0,-1 0 0 0 0,1-1 0 0 0,0 1 0 0 0,-1-1 0 0 0,1 1 0 0 0,-1 0 0 0 0,1-1 0 0 0,-1 1 0 0 0,0-1 0 0 0,-3 6 0 0 0,-1-2 0 0 0,0 1 0 0 0,1 0 0 0 0,-2-1 0 0 0,1 0 0 0 0,0 0 0 0 0,-1 0 0 0 0,0-1 0 0 0,-6 3 0 0 0,-11 3 0 0 0,-38 9 0 0 0,59-17 0 0 0,-5 0-64 0 0,5 0-273 0 0,25 7-1020 0 0,-9-4 1613 0 0,0-2 0 0 0,0 1 0 0 0,0-2 0 0 0,0 0 1 0 0,0-1-1 0 0,21-2 0 0 0,-27 1-263 0 0,-1 0 0 0 0,1-1 0 0 0,-1 0 0 0 0,1 0 0 0 0,-1-1 0 0 0,0 0 0 0 0,0 0 0 0 0,0 0-1 0 0,0-1 1 0 0,-1-1 0 0 0,1 1 0 0 0,-1-1 0 0 0,7-6 0 0 0,-12 9-568 0 0,0 1 1 0 0,0 0-1 0 0,0 0 1 0 0,0-1-1 0 0,-1 1 0 0 0,1 0 1 0 0,0-1-1 0 0,-1 1 0 0 0,1-1 1 0 0,-1 1-1 0 0,0-1 0 0 0,1-1 1 0 0,0-8-6308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0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0,'17'4'1096'0'0,"45"28"1368"0"0,-57-30-2362 0 0,1 0 0 0 0,-1 1 0 0 0,1-1 0 0 0,-1 1 0 0 0,0 0 0 0 0,0 0 0 0 0,0 1 0 0 0,-1 0 0 0 0,1 0 0 0 0,-1 0 0 0 0,0 0 0 0 0,0 0 0 0 0,0 1 0 0 0,-1 0 0 0 0,5 7 0 0 0,-2 3-102 0 0,0 1 0 0 0,-1 0 0 0 0,-1 0 0 0 0,0 0 0 0 0,-1 1 0 0 0,2 25 0 0 0,-6-38 98 0 0,-1 0 0 0 0,1 1 1 0 0,-1-1-1 0 0,1 0 0 0 0,-1 0 0 0 0,0-1 0 0 0,-1 1 0 0 0,-4 6 0 0 0,-5 11 459 0 0,2-4-922 0 0,0 1 0 0 0,-2-2-1 0 0,1 1 1 0 0,-26 24 0 0 0,36-39 38 0 0,-1 1 327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5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10135 0 0,'-13'70'1656'0'0,"4"2"0"0"0,2-1 0 0 0,6 111 0 0 0,1-172-1640 0 0,1 0-1 0 0,1 0 0 0 0,0-1 1 0 0,0 1-1 0 0,1 0 0 0 0,0-1 1 0 0,1 1-1 0 0,0-1 0 0 0,0 0 1 0 0,1 0-1 0 0,0-1 0 0 0,1 1 1 0 0,11 13-1 0 0,-3-6-546 0 0,-11-12 328 0 0,0 1 0 0 0,0-1 0 0 0,1 1 0 0 0,-1-1 0 0 0,1 0 0 0 0,0-1 0 0 0,0 1 0 0 0,1-1 0 0 0,-1 0 0 0 0,1 0 0 0 0,0 0 0 0 0,0 0 0 0 0,-1-1 0 0 0,7 2 0 0 0,0-4-3146 0 0,1-5-989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3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0 499 8655 0 0,'0'0'388'0'0,"17"9"683"0"0,63 38 3534 0 0,-74-45-4554 0 0,6 5 28 0 0,1-1 1 0 0,0-1 0 0 0,1-1-1 0 0,-1 1 1 0 0,1-2 0 0 0,16 3-1 0 0,-8-3 231 0 0,-1 2 1 0 0,25 8-1 0 0,60 26-1185 0 0,-96-36 935 0 0,0-2-1 0 0,0 1 0 0 0,1-1 1 0 0,-1-1-1 0 0,0 0 0 0 0,0 0 1 0 0,0-1-1 0 0,16-3 1 0 0,11-5 827 0 0,35-13 0 0 0,-7 2 828 0 0,129-24-1699 0 0,-94 24-16 0 0,-42 10 0 0 0,228-36 0 0 0,-219 37 0 0 0,0 4 0 0 0,68 3 0 0 0,-118 2 0 0 0,129 9 2048 0 0,-128-6-2048 0 0,-15 2 0 0 0,-2-4 0 0 0,0 0 0 0 0,-1-1 0 0 0,1 0 0 0 0,-1 0 0 0 0,1 1 0 0 0,-1-1 0 0 0,1 0 0 0 0,-1 1 0 0 0,1-1 0 0 0,-1 0 0 0 0,0 1 0 0 0,1-1 0 0 0,-1 0 0 0 0,1 1 0 0 0,-1-1 0 0 0,0 1 0 0 0,1-1 0 0 0,-1 1 0 0 0,0-1 0 0 0,0 1 0 0 0,1-1 0 0 0,-1 1 0 0 0,0-1 0 0 0,0 1 0 0 0,0 0 0 0 0,0 0 0 0 0,4 16 0 0 0,8 29 0 0 0,-9-37 0 0 0,0-4 0 0 0,3-7 0 0 0,11-9 0 0 0,21-19 0 0 0,-25 19 0 0 0,1 0 0 0 0,27-16 0 0 0,19-4 0 0 0,1 3 0 0 0,1 2 0 0 0,88-24 0 0 0,-76 31 410 0 0,2 4-1 0 0,0 2 1 0 0,1 4 0 0 0,106 2-1 0 0,-45 20-403 0 0,-31-1-76 0 0,-41-8 86 0 0,-1-2 0 0 0,1-4 0 0 0,124-19 0 0 0,1-13-16 0 0,212-46 0 0 0,34-19 0 0 0,-209 54 0 0 0,-202 42 0 0 0,-23 4 0 0 0,-45-17-876 0 0,-3 8-2263 0 0,24 6-380 0 0,-16-5-3363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3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10 12503 0 0,'0'0'555'0'0,"-1"-1"-363"0"0,0 0-121 0 0,0 0 0 0 0,0 0-1 0 0,0 0 1 0 0,1 1 0 0 0,-1-1 0 0 0,0 0 0 0 0,0 1 0 0 0,-1-1-1 0 0,1 1 1 0 0,0 0 0 0 0,0-1 0 0 0,0 1 0 0 0,0 0-1 0 0,0-1 1 0 0,0 1 0 0 0,-1 0 0 0 0,1 0 0 0 0,0 0 0 0 0,0 0-1 0 0,0 0 1 0 0,0 0 0 0 0,-1 0 0 0 0,1 1 0 0 0,0-1-1 0 0,-2 1 1 0 0,-18 12 1852 0 0,17-8-1874 0 0,1-1 0 0 0,-1 1 0 0 0,1-1 0 0 0,0 1-1 0 0,0 0 1 0 0,0 0 0 0 0,1 1 0 0 0,0-1 0 0 0,0 1 0 0 0,-1 5 0 0 0,-11 58 1214 0 0,12-50-1131 0 0,0 0 1 0 0,2 0-1 0 0,0 1 0 0 0,5 31 0 0 0,23 73-185 0 0,-18-87 53 0 0,-2-1 0 0 0,-1 1 0 0 0,3 51 0 0 0,-9-70 0 0 0,-1-1 0 0 0,-1 1 0 0 0,0-1 0 0 0,-1 0 0 0 0,-1 0 0 0 0,-1 0 0 0 0,-9 27 0 0 0,11-41-39 0 0,1 1 1 0 0,-1 0-1 0 0,0 0 0 0 0,-1 0 1 0 0,1-1-1 0 0,-1 0 0 0 0,1 1 0 0 0,-1-1 1 0 0,-5 5-1 0 0,6-7-33 0 0,1 0 0 0 0,0-1-1 0 0,-1 1 1 0 0,1 0 0 0 0,-1 0 0 0 0,1-1 0 0 0,-1 1 0 0 0,0-1-1 0 0,1 1 1 0 0,-1-1 0 0 0,1 0 0 0 0,-1 0 0 0 0,0 0 0 0 0,1 0-1 0 0,-1 0 1 0 0,0 0 0 0 0,1 0 0 0 0,-1 0 0 0 0,1 0 0 0 0,-1-1-1 0 0,0 1 1 0 0,1-1 0 0 0,-1 1 0 0 0,1-1 0 0 0,-1 0 0 0 0,1 0-1 0 0,-2 0 1 0 0,-26-19-1342 0 0,12 3-2652 0 0,3-1-902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3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12503 0 0,'9'0'747'0'0,"86"5"447"0"0,-61-2 480 0 0,69-3-1 0 0,-78-2-1506 0 0,-7 1 418 0 0,0-1 0 0 0,27-6 0 0 0,-38 6-1881 0 0,1-1 0 0 0,-1 0 1 0 0,0 0-1 0 0,0 0 0 0 0,8-7 0 0 0,2-1-3867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3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12503 0 0,'0'0'555'0'0,"-2"21"108"0"0,-2 23 803 0 0,-2 29 569 0 0,4 83 1 0 0,3-136-1950 0 0,0 8-41 0 0,6 36 0 0 0,-5-57-46 0 0,-1 0 0 0 0,1 0 0 0 0,0 0 0 0 0,0 0 0 0 0,1-1 0 0 0,0 1 0 0 0,0-1 0 0 0,1 1 0 0 0,0-1 0 0 0,6 7 0 0 0,-10-12-59 0 0,1 0-1 0 0,0 0 0 0 0,0 0 1 0 0,-1 0-1 0 0,1 0 0 0 0,0 0 1 0 0,0-1-1 0 0,0 1 0 0 0,0 0 1 0 0,0-1-1 0 0,0 1 0 0 0,1-1 1 0 0,-1 1-1 0 0,0-1 0 0 0,2 1 1 0 0,-2-1-270 0 0,0 0 0 0 0,-1 0 0 0 0,1-1 0 0 0,0 1 1 0 0,0 0-1 0 0,-1-1 0 0 0,1 1 0 0 0,0-1 0 0 0,0 1 1 0 0,-1-1-1 0 0,1 1 0 0 0,-1-1 0 0 0,1 0 0 0 0,0 1 1 0 0,-1-1-1 0 0,1 0 0 0 0,-1 1 0 0 0,1-1 1 0 0,-1 0-1 0 0,0 0 0 0 0,1 1 0 0 0,-1-2 0 0 0,7-10-4394 0 0</inkml:trace>
  <inkml:trace contextRef="#ctx0" brushRef="#br0" timeOffset="1">87 89 14431 0 0,'0'0'639'0'0,"2"10"-390"0"0,2 1 57 0 0,-1 1 0 0 0,2-2 0 0 0,-1 1-1 0 0,1-1 1 0 0,11 17 0 0 0,37 45 1781 0 0,-51-69-2070 0 0,15 20 111 0 0,28 33-84 0 0,-40-50-45 0 0,1-1 0 0 0,-1 0 0 0 0,1 0 0 0 0,0 0 0 0 0,1-1 0 0 0,12 8 0 0 0,3-5-2369 0 0,-18-7-604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3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139 196 14431 0 0,'-6'8'140'0'0,"1"0"-1"0"0,-1 0 0 0 0,2 1 1 0 0,-1 0-1 0 0,2-1 0 0 0,-5 14 0 0 0,3-9 224 0 0,-16 42 858 0 0,-54 124 327 0 0</inkml:trace>
  <inkml:trace contextRef="#ctx0" brushRef="#br0" timeOffset="1">255 0 12503 0 0,'6'2'118'0'0,"0"0"-1"0"0,0 0 0 0 0,-1 1 1 0 0,1 0-1 0 0,-1 0 0 0 0,1 0 1 0 0,-1 1-1 0 0,0-1 0 0 0,0 1 1 0 0,0 1-1 0 0,-1-1 0 0 0,1 1 1 0 0,-1-1-1 0 0,0 1 1 0 0,5 10-1 0 0,0 0 360 0 0,0-1 0 0 0,-2 1 1 0 0,0 1-1 0 0,8 27 0 0 0,-7-15-115 0 0,0 1 0 0 0,-3 0 0 0 0,4 43 0 0 0,-8-57-228 0 0,-1 1 0 0 0,-1-1 1 0 0,0 0-1 0 0,-1 1 0 0 0,-1-1 0 0 0,0 0 1 0 0,-1 0-1 0 0,-9 20 0 0 0,7-19-140 0 0,-2-1 0 0 0,0-1 0 0 0,-1 0 0 0 0,-10 14 0 0 0,-10 4-5308 0 0,11-16-734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3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33 12503 0 0,'-15'-19'747'0'0,"14"18"-716"0"0,0 0-1 0 0,0 0 1 0 0,0 0 0 0 0,0 0-1 0 0,0 0 1 0 0,0 0 0 0 0,0 0 0 0 0,0 1-1 0 0,0-1 1 0 0,-1 0 0 0 0,1 0-1 0 0,0 1 1 0 0,0-1 0 0 0,-1 1 0 0 0,1-1-1 0 0,0 1 1 0 0,-1 0 0 0 0,1-1-1 0 0,0 1 1 0 0,-1 0 0 0 0,1 0-1 0 0,-1 0 1 0 0,-1 0 0 0 0,-1 1 192 0 0,3-1-197 0 0,0 0 1 0 0,-1 0-1 0 0,1 0 0 0 0,-1 0 1 0 0,1 1-1 0 0,0-1 0 0 0,-1 1 1 0 0,1-1-1 0 0,0 1 0 0 0,-1-1 1 0 0,1 1-1 0 0,0 0 0 0 0,0-1 1 0 0,-1 1-1 0 0,1 0 0 0 0,0 0 1 0 0,0 0-1 0 0,0 0 0 0 0,0 0 1 0 0,0 0-1 0 0,0 1 0 0 0,1-1 1 0 0,-1 0-1 0 0,0 0 0 0 0,0 3 1 0 0,-2 0 34 0 0,1 1 1 0 0,0-1 0 0 0,1 1 0 0 0,-1-1 0 0 0,1 1-1 0 0,-1 4 1 0 0,1 8-51 0 0,0 1-1 0 0,1-1 1 0 0,1 0-1 0 0,6 34 1 0 0,24 68 154 0 0,-6-25 60 0 0,-16-52 428 0 0,60 313 1739 0 0,-62-321-1898 0 0,-4-24-483 0 0,-1 0-1 0 0,0 0 0 0 0,-1 0 1 0 0,0 0-1 0 0,0 1 1 0 0,-1-1-1 0 0,-1 0 0 0 0,1 0 1 0 0,-2 0-1 0 0,-1 11 0 0 0,-1-13-10 0 0,3-7-47 0 0,1 0 0 0 0,-1 0-1 0 0,1-1 1 0 0,-1 1 0 0 0,0 0-1 0 0,0-1 1 0 0,1 1 0 0 0,-1 0-1 0 0,0-1 1 0 0,0 1 0 0 0,0-1-1 0 0,0 0 1 0 0,0 1 0 0 0,1-1 0 0 0,-1 0-1 0 0,0 1 1 0 0,0-1 0 0 0,0 0-1 0 0,0 0 1 0 0,0 0 0 0 0,0 0-1 0 0,0 0 1 0 0,0 0 0 0 0,0 0-1 0 0,0 0 1 0 0,0 0 0 0 0,0 0 0 0 0,0-1-1 0 0,0 1 1 0 0,0 0 0 0 0,0-1-1 0 0,-1 1 1 0 0,1-1-174 0 0,-3 0-594 0 0,0 0 0 0 0,1-1 1 0 0,-1 1-1 0 0,1-1 0 0 0,-1 1 1 0 0,-4-5-1 0 0,-5-4-4348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3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12503 0 0,'48'-3'1227'0'0,"79"-13"-1"0"0,-79 8-16 0 0,81-3-1 0 0,-77 7-1103 0 0,-30 1-3837 0 0,-18 3 2582 0 0,10-2-4261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3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14431 0 0,'-1'2'639'0'0,"-13"22"-378"0"0,11-20-218 0 0,1-1 1 0 0,-1 0 0 0 0,1 1 0 0 0,0 0 0 0 0,0 0-1 0 0,1 0 1 0 0,-1-1 0 0 0,1 2 0 0 0,-2 6 0 0 0,1 13 313 0 0,1-1 0 0 0,1 0 0 0 0,0 0 0 0 0,9 46 1 0 0,3-17 493 0 0,19 53 1 0 0,-25-86-751 0 0,5 17-69 0 0,22 47 0 0 0,-16-46-31 0 0,-13-26-34 0 0,1 0-1 0 0,0 0 1 0 0,13 19-1 0 0,-17-29-662 0 0,14 5-5960 0 0</inkml:trace>
  <inkml:trace contextRef="#ctx0" brushRef="#br0" timeOffset="1">217 128 14431 0 0,'0'15'888'0'0,"2"-10"-750"0"0,0 0 0 0 0,0 0 0 0 0,0 0 0 0 0,0 0-1 0 0,1 0 1 0 0,0 0 0 0 0,0-1 0 0 0,0 1 0 0 0,0-1 0 0 0,6 6-1 0 0,46 38 2037 0 0,-40-35-1925 0 0,130 113-84 0 0,-134-117-202 0 0,-1 0-1634 0 0,-4-4-3031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3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14431 0 0,'-3'2'68'0'0,"0"1"-1"0"0,0-1 0 0 0,0 1 0 0 0,0 0 1 0 0,1 1-1 0 0,-1-1 0 0 0,1 0 1 0 0,0 1-1 0 0,0-1 0 0 0,0 1 0 0 0,0-1 1 0 0,1 1-1 0 0,-2 5 0 0 0,-2 9-43 0 0,-4 32-1 0 0,1-4 815 0 0,-32 159 25 0 0,32-159-1485 0 0,8-44-522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3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14431 0 0,'2'1'639'0'0,"17"10"-397"0"0,0 1-1 0 0,-1 0 1 0 0,0 2 0 0 0,-1 0 0 0 0,0 1-1 0 0,-1 1 1 0 0,22 28 0 0 0,-31-34-91 0 0,0 0 0 0 0,-1 0 1 0 0,0 1-1 0 0,-1 0 0 0 0,0 0 0 0 0,-1 0 0 0 0,0 1 1 0 0,-1 0-1 0 0,0-1 0 0 0,-1 1 0 0 0,0 0 0 0 0,-1 0 1 0 0,0 0-1 0 0,-1 0 0 0 0,-2 23 0 0 0,-2-1-151 0 0,3-18 0 0 0,-1 0 0 0 0,-7 29 0 0 0,-24 51-74 0 0,16-55-5196 0 0,7-18-778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6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11975 0 0,'8'89'2235'0'0,"-11"220"322"0"0,-6-167-1949 0 0,8-126-653 0 0,1-1-1 0 0,1 1 1 0 0,5 25-1 0 0,1-4-5612 0 0</inkml:trace>
  <inkml:trace contextRef="#ctx0" brushRef="#br0" timeOffset="1">128 388 15663 0 0,'6'22'719'0'0,"-5"-18"-523"0"0,0-3-24 0 0,11-2 409 0 0,-1 4-552 0 0,-9-2-29 0 0,-1-1 0 0 0,0 1 0 0 0,1-1 0 0 0,-1 0 0 0 0,1 0 0 0 0,-1 1 0 0 0,1-1 0 0 0,-1 0 0 0 0,1 0-1 0 0,-1-1 1 0 0,0 1 0 0 0,1 0 0 0 0,-1 0 0 0 0,3-1 0 0 0,-2 0 1 0 0,-1 1 0 0 0,1 0 0 0 0,0 0-1 0 0,0 0 1 0 0,-1 0 0 0 0,1 0 0 0 0,0 1-1 0 0,0-1 1 0 0,-1 0 0 0 0,1 1 0 0 0,0 0-1 0 0,-1-1 1 0 0,1 1 0 0 0,2 1 0 0 0,-3-1 35 0 0,1 0-1 0 0,-1-1 1 0 0,0 1 0 0 0,0 0 0 0 0,0-1 0 0 0,1 1 0 0 0,-1-1 0 0 0,0 0 0 0 0,1 1 0 0 0,-1-1 0 0 0,0 0 0 0 0,1 0 0 0 0,-1 0 0 0 0,0 0 0 0 0,1 0 0 0 0,-1 0 0 0 0,0 0 0 0 0,1 0 0 0 0,-1 0 0 0 0,0-1 0 0 0,0 1 0 0 0,1-1 0 0 0,-1 1 0 0 0,0-1 0 0 0,3 0 0 0 0,28-30 1065 0 0,-22 23-1087 0 0,-10 7-21 0 0,0 1-1 0 0,1-1 1 0 0,-1 1 0 0 0,0-1 0 0 0,1 1-1 0 0,-1-1 1 0 0,0 1 0 0 0,1 0 0 0 0,-1-1-1 0 0,1 1 1 0 0,-1 0 0 0 0,1-1 0 0 0,-1 1-1 0 0,1 0 1 0 0,-1-1 0 0 0,1 1-1 0 0,-1 0 1 0 0,1 0 0 0 0,-1 0 0 0 0,1-1-1 0 0,0 1 1 0 0,-1 0 0 0 0,1 0 0 0 0,-1 0-1 0 0,1 0 1 0 0,-1 0 0 0 0,1 0 0 0 0,0 0-1 0 0,-1 0 1 0 0,1 0 0 0 0,-1 1 0 0 0,1-1-1 0 0,-1 0 1 0 0,1 0 0 0 0,-1 0 0 0 0,1 1-1 0 0,-1-1 1 0 0,1 0 0 0 0,-1 1 0 0 0,1-1-1 0 0,-1 0 1 0 0,1 1 0 0 0,-1-1 0 0 0,1 0-1 0 0,-1 1 1 0 0,0-1 0 0 0,1 1 0 0 0,-1-1-1 0 0,0 1 1 0 0,1-1 0 0 0,-1 1 0 0 0,0-1-1 0 0,0 1 1 0 0,1 0 0 0 0,0 1-346 0 0,8 11 276 0 0,-9-13-42 0 0,0 0 1 0 0,0 1-1 0 0,1-1 0 0 0,-1 0 0 0 0,0 0 1 0 0,0 0-1 0 0,0 1 0 0 0,1-1 1 0 0,-1 0-1 0 0,0 0 0 0 0,0 0 1 0 0,1 0-1 0 0,-1 1 0 0 0,0-1 0 0 0,0 0 1 0 0,1 0-1 0 0,-1 0 0 0 0,0 0 1 0 0,0 0-1 0 0,1 0 0 0 0,-1 0 0 0 0,0 0 1 0 0,0 0-1 0 0,1 0 0 0 0,-1 0 1 0 0,0 0-1 0 0,1 0 0 0 0,-1 0 0 0 0,0 0 1 0 0,0 0-1 0 0,1 0 0 0 0,-1 0 1 0 0,0-1-1 0 0,0 1 0 0 0,1 0 0 0 0,-1 0 1 0 0,0 0-1 0 0,0 0 0 0 0,1 0 1 0 0,-1-1-1 0 0,0 1 0 0 0,0 0 0 0 0,0 0 1 0 0,0 0-1 0 0,1-1 0 0 0,-1 1 1 0 0,6-13-5496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2 222 14431 0 0,'-1'10'176'0'0,"0"0"1"0"0,1 0-1 0 0,1 0 0 0 0,0 0 0 0 0,2 12 1 0 0,-2-17-45 0 0,0 0 0 0 0,0-1 1 0 0,0 1-1 0 0,1 0 1 0 0,-1-1-1 0 0,1 1 0 0 0,0-1 1 0 0,1 0-1 0 0,-1 0 1 0 0,1 0-1 0 0,0 0 1 0 0,5 6-1 0 0,-6-8-92 0 0,1 0 0 0 0,-1 0 0 0 0,1 0 0 0 0,0-1 0 0 0,0 1 1 0 0,0-1-1 0 0,0 1 0 0 0,0-1 0 0 0,0 0 0 0 0,0 0 0 0 0,1-1 0 0 0,-1 1 0 0 0,0 0 0 0 0,0-1 1 0 0,1 0-1 0 0,-1 0 0 0 0,4 0 0 0 0,-2-1 55 0 0,0 0-1 0 0,0-1 1 0 0,0 1 0 0 0,-1-1 0 0 0,1 0 0 0 0,0 0 0 0 0,-1 0 0 0 0,0-1-1 0 0,0 1 1 0 0,6-6 0 0 0,0 0-45 0 0,-1-1 0 0 0,0 0-1 0 0,-1-1 1 0 0,0 0 0 0 0,0 0 0 0 0,-1-1 0 0 0,0 0-1 0 0,5-13 1 0 0,-7 13-50 0 0,0-1 0 0 0,-1 0 0 0 0,0 0 0 0 0,-1 0 0 0 0,-1 0 0 0 0,0 0 0 0 0,1-21 0 0 0,-3 24 0 0 0,-1-1 0 0 0,0 0 0 0 0,-1 1 0 0 0,1-1 0 0 0,-2 1 0 0 0,1 0 0 0 0,-1 0 0 0 0,-1 0 0 0 0,0 0 0 0 0,-7-12 0 0 0,11 20 0 0 0,-1 0 0 0 0,1 0 0 0 0,-1 0 0 0 0,1 0 0 0 0,-1 0 0 0 0,0 0 0 0 0,1 0 0 0 0,-1 0 0 0 0,0 0 0 0 0,0 0 0 0 0,0 1 0 0 0,1-1 0 0 0,-1 0 0 0 0,0 0 0 0 0,0 1 0 0 0,0-1 0 0 0,0 1 0 0 0,0-1 0 0 0,0 1 0 0 0,0-1 0 0 0,0 1 0 0 0,-1 0 0 0 0,1 0 0 0 0,0-1 0 0 0,0 1 0 0 0,0 0 0 0 0,0 0 0 0 0,0 0 0 0 0,0 0 0 0 0,-3 1 0 0 0,1-1 0 0 0,-2 0-25 0 0,0 1 0 0 0,0-1-1 0 0,0 1 1 0 0,0 1 0 0 0,1-1 0 0 0,-1 0-1 0 0,0 1 1 0 0,1 0 0 0 0,-1 0 0 0 0,-6 5-1 0 0,0 0-2018 0 0,0 1 0 0 0,-17 17 0 0 0,9-7-3570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 14431 0 0,'-9'-2'863'0'0,"7"2"-815"0"0,1 0 1 0 0,0 0-1 0 0,-1-1 1 0 0,1 1-1 0 0,0 0 1 0 0,-1 0-1 0 0,1 0 1 0 0,0 0-1 0 0,-1 1 1 0 0,1-1-1 0 0,0 0 1 0 0,-1 0-1 0 0,1 1 1 0 0,0-1-1 0 0,0 1 1 0 0,-1-1-1 0 0,1 1 1 0 0,0 0-1 0 0,0-1 1 0 0,0 1-1 0 0,0 0 1 0 0,0 0-1 0 0,0 0 1 0 0,0 0-1 0 0,-2 2 1 0 0,1 0 163 0 0,0-1-175 0 0,0 0 0 0 0,0 0 0 0 0,0 1 0 0 0,0-1 0 0 0,1 1 0 0 0,-1 0 0 0 0,1-1 0 0 0,0 1 1 0 0,0 0-1 0 0,0 0 0 0 0,0 0 0 0 0,0 0 0 0 0,0 0 0 0 0,1 0 0 0 0,0 0 0 0 0,-1 0 0 0 0,1 4 0 0 0,1 6-74 0 0,0 1-1 0 0,5 21 1 0 0,-2-15 90 0 0,44 179-60 0 0,-8-43 86 0 0,-34-134 168 0 0,-2-1 0 0 0,0 1 0 0 0,-2 0 0 0 0,0 0 0 0 0,-2 0 0 0 0,0 0 0 0 0,-4 25 0 0 0,3-44-247 0 0,0 0 0 0 0,0 1 0 0 0,0-1 0 0 0,0 0 0 0 0,0 0 0 0 0,-1 0 0 0 0,1 0 0 0 0,-1 0 0 0 0,0-1 0 0 0,0 1 0 0 0,-4 3 0 0 0,5-4-23 0 0,0-1 0 0 0,0 0 0 0 0,0-1 0 0 0,0 1 0 0 0,-1 0 0 0 0,1 0-1 0 0,0 0 1 0 0,0-1 0 0 0,-1 1 0 0 0,1-1 0 0 0,-1 1 0 0 0,1-1 0 0 0,0 1 0 0 0,-1-1 0 0 0,1 0 0 0 0,-1 0-1 0 0,1 1 1 0 0,-1-1 0 0 0,1 0 0 0 0,-3-1 0 0 0,-1 1-321 0 0,-25-5-1790 0 0,10-2-2388 0 0,3 0-641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8655 0 0,'0'0'388'0'0,"19"-6"-101"0"0,1 3 1169 0 0,0 0-1 0 0,30 2 1 0 0,26-3 70 0 0,-26-7-467 0 0,0-2 1 0 0,0-2-1 0 0,80-36 0 0 0,-105 41-1096 0 0,9-5-281 0 0,-20 9-4708 0 0,-2 1-1022 0 0</inkml:trace>
  <inkml:trace contextRef="#ctx0" brushRef="#br0" timeOffset="1">679 1 16359 0 0,'2'8'211'0'0,"1"0"0"0"0,-1 0-1 0 0,1-1 1 0 0,0 1-1 0 0,1-1 1 0 0,0 0 0 0 0,0 0-1 0 0,8 10 1 0 0,4 3 449 0 0,27 23-1 0 0,5 7-810 0 0,-13-14 549 0 0,-7-8-6140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14431 0 0,'-11'25'290'0'0,"1"0"0"0"0,-8 34 0 0 0,10-28 189 0 0,-14 31-1 0 0,10-37-239 0 0,-1-1-1 0 0,-29 43 1 0 0,24-50-1227 0 0,4-9-3463 0 0,5-5-517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14431 0 0,'5'12'736'0'0,"2"4"-584"0"0,0-1-152 0 0,-2 3 0 0 0,2-1 0 0 0,0 2 0 0 0,0-2 0 0 0,1 1 0 0 0,-1-5 0 0 0,2-2 0 0 0,-2-1 0 0 0,0-1 0 0 0,0-2 0 0 0,1-2-384 0 0,-1-2-608 0 0,-2-1-2792 0 0</inkml:trace>
  <inkml:trace contextRef="#ctx0" brushRef="#br0" timeOffset="1">428 0 12503 0 0,'9'5'157'0'0,"0"0"0"0"0,-1 1 0 0 0,0 0 0 0 0,0 0 0 0 0,-1 1 0 0 0,1 0 0 0 0,-1 0-1 0 0,-1 1 1 0 0,1-1 0 0 0,-2 2 0 0 0,1-1 0 0 0,-1 1 0 0 0,0-1 0 0 0,-1 1 0 0 0,1 1-1 0 0,-2-1 1 0 0,3 11 0 0 0,-2-6 71 0 0,-1 1-1 0 0,0 0 1 0 0,-1 0-1 0 0,-1-1 1 0 0,-1 1 0 0 0,0 0-1 0 0,0 0 1 0 0,-4 16-1 0 0,1-9-484 0 0,-10 44-169 0 0,-1-21-4731 0 0,4-24 189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37 252 14431 0 0,'0'10'386'0'0,"0"0"0"0"0,1 0 0 0 0,0 0 0 0 0,1 0 0 0 0,0-1 0 0 0,1 1-1 0 0,0-1 1 0 0,1 1 0 0 0,0-1 0 0 0,0 0 0 0 0,10 15 0 0 0,-13-22-364 0 0,1 0 1 0 0,0-1-1 0 0,1 1 1 0 0,-1 0-1 0 0,0-1 1 0 0,0 1-1 0 0,1-1 1 0 0,-1 1-1 0 0,1-1 1 0 0,-1 0-1 0 0,1 0 1 0 0,-1-1-1 0 0,1 1 1 0 0,4 0-1 0 0,-5 0-22 0 0,0-1 0 0 0,0 0 0 0 0,0 1 0 0 0,0-1 0 0 0,0 0 0 0 0,0 0 0 0 0,0-1 0 0 0,0 1 0 0 0,0 0 0 0 0,0-1 0 0 0,0 1 0 0 0,0-1 0 0 0,0 1 0 0 0,-1-1 0 0 0,1 0 0 0 0,0 0 0 0 0,0 0 0 0 0,-1 0 0 0 0,1 0 0 0 0,0-1 0 0 0,-1 1 0 0 0,1 0 0 0 0,-1-1 0 0 0,0 1 0 0 0,1-1 0 0 0,-1 1 0 0 0,1-3 0 0 0,0 1 0 0 0,6-5 173 0 0,-1-1 0 0 0,0 0-1 0 0,-1-1 1 0 0,0 0 0 0 0,0 0-1 0 0,-1 0 1 0 0,-1 0 0 0 0,1-1-1 0 0,-2 0 1 0 0,1 0-1 0 0,1-15 1 0 0,-3 11-79 0 0,3-18-748 0 0,0-38 0 0 0,-5 60 557 0 0,0 0 0 0 0,-1 0-1 0 0,-1 0 1 0 0,0-1 0 0 0,0 1 0 0 0,-1 1-1 0 0,-5-15 1 0 0,8 23 102 0 0,0 2-3 0 0,-1-1 0 0 0,1 0 0 0 0,0 1 0 0 0,0-1 0 0 0,0 0 0 0 0,0 1 0 0 0,0-1 0 0 0,-1 0 0 0 0,1 1 0 0 0,0-1 0 0 0,0 1 0 0 0,-1-1 0 0 0,1 0 0 0 0,-1 1 0 0 0,1-1 0 0 0,0 1 1 0 0,-1-1-1 0 0,1 1 0 0 0,-1-1 0 0 0,1 1 0 0 0,-1 0 0 0 0,1-1 0 0 0,-1 1 0 0 0,0 0 0 0 0,1-1 0 0 0,-1 1 0 0 0,1 0 0 0 0,-2-1 0 0 0,1 0 58 0 0,-1 1-1 0 0,1-1 1 0 0,-1 0-1 0 0,0 1 1 0 0,1-1-1 0 0,-1 1 1 0 0,0 0-1 0 0,1-1 1 0 0,-1 1-1 0 0,0 0 1 0 0,1 0-1 0 0,-1 0 1 0 0,0 0-1 0 0,1 1 1 0 0,-1-1-1 0 0,0 0 1 0 0,1 1-1 0 0,-1-1 1 0 0,0 1-1 0 0,1-1 1 0 0,-1 1 0 0 0,1 0-1 0 0,-1-1 1 0 0,1 1-1 0 0,-1 0 1 0 0,-1 2-1 0 0,-5 3 40 0 0,-1 1 0 0 0,2 0 0 0 0,-9 9-1 0 0,9-9-172 0 0,-51 59-754 0 0,30-32-711 0 0,-1-3-3471 0 0,22-24-1053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14431 0 0,'3'71'448'0'0,"14"75"0"0"0,2 40 1435 0 0,-19-173-1859 0 0,1 0-1 0 0,-2 0 1 0 0,0 0-1 0 0,0 0 1 0 0,-2 0 0 0 0,-4 20-1 0 0,6-33-23 0 0,1 0 0 0 0,-1-1 0 0 0,1 1 0 0 0,0 0 0 0 0,-1 0 0 0 0,1 0 0 0 0,0 0 0 0 0,0-1 0 0 0,-1 1 0 0 0,1 0 0 0 0,0 0 0 0 0,-1-1 0 0 0,1 1 0 0 0,0 0 0 0 0,0 0 0 0 0,0-1 0 0 0,-1 1 0 0 0,1 0 0 0 0,0-1 0 0 0,0 1 0 0 0,0 0 0 0 0,0-1 0 0 0,0 1 0 0 0,-1 0 0 0 0,1-1 0 0 0,0 1 0 0 0,0-1 0 0 0,0 1 0 0 0,0 0 0 0 0,0-1 0 0 0,0 0 0 0 0,-4-19 0 0 0,5 7 74 0 0,0 0 0 0 0,1 0 0 0 0,1 0-1 0 0,0 0 1 0 0,6-15 0 0 0,-5 17 313 0 0,0 0 1 0 0,1 1-1 0 0,8-14 0 0 0,-9 20-425 0 0,-1-1 0 0 0,1 1-1 0 0,0 0 1 0 0,0 0-1 0 0,0 0 1 0 0,1 1 0 0 0,-1-1-1 0 0,11-4 1 0 0,-9 5-75 0 0,0 1 0 0 0,1 0 0 0 0,-1 0 0 0 0,1 1 0 0 0,-1 0 0 0 0,1 0 0 0 0,0 0 0 0 0,-1 1 0 0 0,1 0 0 0 0,0 0 0 0 0,-1 1 0 0 0,1 0 0 0 0,0 0 0 0 0,-1 1 0 0 0,1 0 1 0 0,-1 0-1 0 0,8 4 0 0 0,-11-5 84 0 0,0 0 1 0 0,-1 1 0 0 0,1 0-1 0 0,-1-1 1 0 0,1 1 0 0 0,-1 0 0 0 0,0 0-1 0 0,0 0 1 0 0,0 1 0 0 0,0-1 0 0 0,0 0-1 0 0,0 1 1 0 0,-1 0 0 0 0,1-1 0 0 0,-1 1-1 0 0,1 0 1 0 0,-1-1 0 0 0,0 1-1 0 0,0 0 1 0 0,-1 0 0 0 0,1 4 0 0 0,1-1 128 0 0,-2 0 1 0 0,1 0 0 0 0,-1 0 0 0 0,0 1 0 0 0,0-1 0 0 0,0 0 0 0 0,-1 0 0 0 0,0 0-1 0 0,-3 9 1 0 0,-1 3 18 0 0,3-11 101 0 0,0-1 0 0 0,0 0 1 0 0,0 0-1 0 0,-1 0 0 0 0,-5 9 0 0 0,-7 10 306 0 0,11-18-524 0 0,0 0-1 0 0,0 0 1 0 0,-1 0 0 0 0,0-1-1 0 0,-1 1 1 0 0,1-1 0 0 0,-1 0-1 0 0,0-1 1 0 0,-1 1 0 0 0,-11 7-1 0 0,18-13-334 0 0,-14 7 146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14431 0 0,'7'26'302'0'0,"-1"1"-1"0"0,5 45 1 0 0,0 6-245 0 0,-1-16 869 0 0,1 63 1 0 0,6 46 133 0 0,-16-168-990 0 0,-1 1 0 0 0,1-1 1 0 0,0 1-1 0 0,1-1 0 0 0,-1 0 1 0 0,0 1-1 0 0,1-1 0 0 0,0 0 0 0 0,0 0 1 0 0,0 0-1 0 0,0 0 0 0 0,0 0 1 0 0,4 3-1 0 0,11-21-7422 0 0,-7 5 2189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16359 0 0,'0'19'511'0'0,"0"0"0"0"0,2 0-1 0 0,0 0 1 0 0,1-1 0 0 0,10 34-1 0 0,4-21-510 0 0,-11-27 0 0 0,-3-5 0 0 0,0 0 0 0 0,0 1 0 0 0,0-1 0 0 0,-1 0 0 0 0,1-1 0 0 0,0 1 0 0 0,-1 0 0 0 0,1-1 0 0 0,-1 1 0 0 0,1-1 0 0 0,-1 0 0 0 0,0 0 0 0 0,1 0 0 0 0,-1 0 0 0 0,0 0 0 0 0,2-4 0 0 0,1 0 0 0 0,0 0 0 0 0,0-1 0 0 0,-1 0 0 0 0,7-15 0 0 0,-1-5 0 0 0,9-46 0 0 0,-12 43 0 0 0,1 0 0 0 0,16-37 0 0 0,-24 67 0 0 0,0 0 0 0 0,0 0 0 0 0,0 0 0 0 0,0 0 0 0 0,0 0 0 0 0,0 0 0 0 0,0-1 0 0 0,0 1 0 0 0,1 0 0 0 0,-1 0 0 0 0,0 0 0 0 0,0 0 0 0 0,0 0 0 0 0,0 0 0 0 0,0 0 0 0 0,0 0 0 0 0,0 0 0 0 0,0 0 0 0 0,1 0 0 0 0,-1 0 0 0 0,0 0 0 0 0,0 0 0 0 0,0 0 0 0 0,0 0 0 0 0,0 0 0 0 0,0 0 0 0 0,1 0 0 0 0,-1 0 0 0 0,0 0 0 0 0,0 0 0 0 0,0 0 0 0 0,0 0 0 0 0,0 0 0 0 0,0 0 0 0 0,0 0 0 0 0,0 0 0 0 0,1 0 0 0 0,-1 0 0 0 0,0 0 0 0 0,0 0 0 0 0,0 0 0 0 0,0 1 0 0 0,0-1 0 0 0,0 0 0 0 0,0 0 0 0 0,0 0 0 0 0,0 0 0 0 0,0 0 0 0 0,1 0 0 0 0,-1 0 0 0 0,0 0 0 0 0,0 1 0 0 0,0-1 0 0 0,0 0 0 0 0,0 0 0 0 0,3 5 0 0 0,-3-5 0 0 0,0 0 0 0 0,5 13 0 0 0,-1 0 0 0 0,0-1 0 0 0,-1 2 0 0 0,-1-1 0 0 0,0 0 0 0 0,0 25 0 0 0,4 19 0 0 0,-1-5 0 0 0,-4-35 0 0 0,1 0 0 0 0,6 26 0 0 0,-1-28-861 0 0,-2-14-2152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1 396 14431 0 0,'0'0'639'0'0,"2"1"-415"0"0,0 1-130 0 0,1-1 1 0 0,1 1-1 0 0,-1-1 0 0 0,0 0 1 0 0,0 0-1 0 0,0 0 1 0 0,1-1-1 0 0,-1 1 0 0 0,0-1 1 0 0,0 0-1 0 0,1 0 0 0 0,-1 0 1 0 0,0 0-1 0 0,1-1 1 0 0,4 0-1 0 0,-2-1 112 0 0,1 0-1 0 0,0-1 1 0 0,-1 1 0 0 0,0-1 0 0 0,0-1-1 0 0,0 1 1 0 0,6-5 0 0 0,6-7 37 0 0,0 0 0 0 0,-2-1 1 0 0,23-28-1 0 0,-32 35-243 0 0,-1 0 0 0 0,0-1 0 0 0,0 0 0 0 0,-1 0 0 0 0,0-1 0 0 0,-1 1 0 0 0,-1-1 0 0 0,1 0 0 0 0,-2 0 0 0 0,4-19 0 0 0,-5 23 0 0 0,-1 0 0 0 0,1 0 0 0 0,-1 0 0 0 0,0 0 0 0 0,0 0 0 0 0,-1 0 0 0 0,0 0 0 0 0,0 0 0 0 0,-1 0 0 0 0,0 1 0 0 0,0-1 0 0 0,0 1 0 0 0,-1-1 0 0 0,0 1 0 0 0,-1 0 0 0 0,1 0 0 0 0,-1 0 0 0 0,-6-8 0 0 0,7 11 0 0 0,-16-11 0 0 0,17 13 0 0 0,0 1 0 0 0,0-1 0 0 0,0 0 0 0 0,0 1 0 0 0,0-1 0 0 0,0 1 0 0 0,-1-1 0 0 0,1 1 0 0 0,0 0 0 0 0,0 0 0 0 0,0 0 0 0 0,0 0 0 0 0,0 1 0 0 0,0-1 0 0 0,0 0 0 0 0,-1 1 0 0 0,1-1 0 0 0,0 1 0 0 0,0 0 0 0 0,1 0 0 0 0,-1 0 0 0 0,0 0 0 0 0,0 0 0 0 0,0 0 0 0 0,1 0 0 0 0,-1 1 0 0 0,0-1 0 0 0,1 1 0 0 0,-3 2 0 0 0,-4 4 0 0 0,1 1 0 0 0,0-1 0 0 0,1 1 0 0 0,-8 14 0 0 0,8-12 37 0 0,1 0 0 0 0,0 0 0 0 0,0 0 1 0 0,1 1-1 0 0,1 0 0 0 0,0 0 0 0 0,0 0 0 0 0,1 0 0 0 0,1 0 0 0 0,0 0 0 0 0,2 24 0 0 0,0-27 47 0 0,0-1 1 0 0,1 0-1 0 0,-1 0 1 0 0,2 0-1 0 0,-1 0 0 0 0,1-1 1 0 0,1 1-1 0 0,-1-1 0 0 0,1 0 1 0 0,0 0-1 0 0,1 0 1 0 0,0 0-1 0 0,0-1 0 0 0,0 1 1 0 0,1-1-1 0 0,0-1 0 0 0,0 1 1 0 0,12 7-1 0 0,-2-2-84 0 0,1-1 0 0 0,0-1 0 0 0,0 0 0 0 0,1-1 0 0 0,0-1 0 0 0,0-1 0 0 0,1 0 0 0 0,19 2 0 0 0,-36-8-50 0 0,0 1 1 0 0,1-1-1 0 0,-1 0 0 0 0,0 0 0 0 0,0-1 0 0 0,0 1 1 0 0,0 0-1 0 0,0-1 0 0 0,1 1 0 0 0,-1-1 0 0 0,0 0 1 0 0,0 0-1 0 0,0 0 0 0 0,-1 0 0 0 0,1 0 0 0 0,0 0 0 0 0,2-2 1 0 0,9-10-6027 0 0,-8 5-168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6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13823 0 0,'10'7'1247'0'0,"-6"-3"-1215"0"0,0 0 1 0 0,0 1-1 0 0,-1-1 0 0 0,1 1 1 0 0,-1-1-1 0 0,4 10 0 0 0,12 14 441 0 0,-12-19-121 0 0,-1 1 0 0 0,0-1 1 0 0,-1 1-1 0 0,0 1 0 0 0,0-1 1 0 0,-1 1-1 0 0,6 21 1 0 0,-3 2 109 0 0,3 43-1 0 0,-7-47-549 0 0,0 26 88 0 0,-3-48 0 0 0,-1 0 0 0 0,0 0 0 0 0,0 0 0 0 0,-1 0 0 0 0,0-1 0 0 0,0 1 0 0 0,-1 0 0 0 0,-4 9 0 0 0,-2 0 0 0 0,6-10 0 0 0,-1 1 0 0 0,0-1 0 0 0,0 0 0 0 0,-1 0 0 0 0,1-1 0 0 0,-1 1 0 0 0,-12 10 0 0 0,15-15 0 0 0,0-1 0 0 0,1 0 0 0 0,-1 1 0 0 0,0-1 0 0 0,0 0 0 0 0,-1 0 0 0 0,1 0 0 0 0,0-1 0 0 0,0 1 0 0 0,0 0 0 0 0,0-1 0 0 0,-1 0 0 0 0,1 1 0 0 0,0-1 0 0 0,-1 0 0 0 0,1 0 0 0 0,0 0 0 0 0,0 0 0 0 0,-1-1 0 0 0,1 1 0 0 0,0-1 0 0 0,0 1 0 0 0,-4-2 0 0 0,3 1 0 0 0,1 1 0 0 0,1 0 0 0 0,0-1 0 0 0,0 1 0 0 0,-1 0 0 0 0,1-1 0 0 0,0 1 0 0 0,0-1 0 0 0,0 1 0 0 0,0-1 0 0 0,-1 1 0 0 0,1-1 0 0 0,0 0 0 0 0,0 1 0 0 0,0-1 0 0 0,0 0 0 0 0,0 0 0 0 0,-1-2 0 0 0,-14-13 0 0 0,14 15-27 0 0,0-1-1 0 0,1 0 1 0 0,-1 0-1 0 0,1 0 1 0 0,-1 0 0 0 0,1 0-1 0 0,0 0 1 0 0,0 0-1 0 0,-1 0 1 0 0,1-3-1 0 0,-1 1-71 0 0,1 4 44 0 0,1-1 0 0 0,-1 0 1 0 0,1 0-1 0 0,-1 1 0 0 0,1-1 0 0 0,-1 1 0 0 0,0-1 1 0 0,1 0-1 0 0,-1 1 0 0 0,0-1 0 0 0,0 1 1 0 0,1 0-1 0 0,-1-1 0 0 0,0 1 0 0 0,0 0 1 0 0,0-1-1 0 0,-1 1 0 0 0,2 0-384 0 0,-1-6 363 0 0,1 3 67 0 0,-1 0 0 0 0,1 0 0 0 0,0 0 0 0 0,0 0 0 0 0,0 0 0 0 0,1 0 0 0 0,-1 0 0 0 0,1-1 0 0 0,1-2 0 0 0,-2 2 34 0 0,0 2 43 0 0,0 0 0 0 0,0 0 0 0 0,1 0 0 0 0,-1-1 0 0 0,0 1 0 0 0,1 0 0 0 0,-1 0 0 0 0,1 0 0 0 0,0 0 0 0 0,0 0 0 0 0,0 0 0 0 0,0 1 0 0 0,0-1 0 0 0,0 0-1 0 0,0 0 1 0 0,1 1 0 0 0,-1-1 0 0 0,0 0 0 0 0,3-1 0 0 0,-1 1-20 0 0,-1 0-1 0 0,0 1 1 0 0,0-1-1 0 0,0 0 1 0 0,0-1-1 0 0,0 1 1 0 0,0 0-1 0 0,-1 0 1 0 0,1-1-1 0 0,-1 1 1 0 0,1-1-1 0 0,0-3 1 0 0,0 2-50 0 0,0 0 1 0 0,1 0-1 0 0,-1 0 0 0 0,1 0 1 0 0,4-4-1 0 0,-5 6 2 0 0,3-3 0 0 0,-1 1 0 0 0,1 0 0 0 0,0 0 0 0 0,11-6 0 0 0,-15 10 0 0 0,0-1 0 0 0,0 1 0 0 0,0-1 0 0 0,0 1 0 0 0,0-1 0 0 0,0 1 0 0 0,1 0 0 0 0,-1 0 0 0 0,0-1 0 0 0,0 1 0 0 0,0 0 0 0 0,0 0 0 0 0,1 0 0 0 0,-1 0 0 0 0,0 0 0 0 0,0 1 0 0 0,0-1 0 0 0,0 0 0 0 0,1 1 0 0 0,-1-1 0 0 0,0 0 0 0 0,0 1 0 0 0,0-1 0 0 0,0 1 0 0 0,0 0 0 0 0,0-1 0 0 0,0 1 0 0 0,0 0 0 0 0,0-1 0 0 0,-1 1 0 0 0,1 0 0 0 0,0 0 0 0 0,1 2 0 0 0,-2-2 0 0 0,1 0 1 0 0,0 0-1 0 0,0 1 0 0 0,-1-1 1 0 0,1 0-1 0 0,0 0 0 0 0,0 0 1 0 0,0 0-1 0 0,0 0 0 0 0,0 0 0 0 0,0-1 1 0 0,0 1-1 0 0,0 0 0 0 0,1 0 1 0 0,-1-1-1 0 0,0 1 0 0 0,0-1 0 0 0,1 1 1 0 0,-1-1-1 0 0,0 1 0 0 0,1-1 1 0 0,-1 0-1 0 0,3 0 0 0 0,24 7-140 0 0,-26-7-556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14431 0 0,'-3'10'863'0'0,"3"0"-858"0"0,0-1 0 0 0,0 1-1 0 0,1-1 1 0 0,0 1 0 0 0,4 15 0 0 0,0 1-9 0 0,34 285 2060 0 0,-38-265-173 0 0,-2-48-1734 0 0,-1-2-148 0 0,1 0 1 0 0,0 0-1 0 0,-1-1 0 0 0,1 1 0 0 0,1 0 1 0 0,-1-1-1 0 0,1 1 0 0 0,-1-1 0 0 0,1 1 1 0 0,1-1-1 0 0,0-5 0 0 0,0-7 0 0 0,-1-14-1 0 0,1-1 0 0 0,2 1 0 0 0,1-1 0 0 0,1 1 0 0 0,2 1 0 0 0,1-1 0 0 0,1 1 0 0 0,2 1 0 0 0,26-52 0 0 0,-31 71 0 0 0,-2 4 0 0 0,10-4 0 0 0,-12 8-70 0 0,0 1 1 0 0,0-1-1 0 0,1 1 0 0 0,-1-1 0 0 0,1 1 1 0 0,-1 0-1 0 0,1 0 0 0 0,-1 0 0 0 0,1 0 1 0 0,0 0-1 0 0,0 1 0 0 0,-1-1 0 0 0,4 1 1 0 0,11-1-5365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21 353 16359 0 0,'0'0'722'0'0,"20"1"-369"0"0,-16-1-143 0 0,0 1 0 0 0,0-2 0 0 0,0 1 0 0 0,0 0 0 0 0,0-1-1 0 0,0 0 1 0 0,0 1 0 0 0,0-2 0 0 0,0 1 0 0 0,-1 0 0 0 0,1-1 0 0 0,0 0 0 0 0,-1 0 0 0 0,5-3 0 0 0,-2 1-34 0 0,-1 0 0 0 0,0-1 0 0 0,-1 0 0 0 0,1 0 0 0 0,-1 0 0 0 0,0 0 0 0 0,0-1 0 0 0,3-6 0 0 0,-1 0-7 0 0,0 0 0 0 0,-1-1 0 0 0,-1 0 0 0 0,0 0 0 0 0,-1 0 0 0 0,0 0 0 0 0,2-27 0 0 0,-4 30-361 0 0,-1 0 1 0 0,0 0-1 0 0,-1 0 1 0 0,0 0-1 0 0,-1 0 0 0 0,0 1 1 0 0,-4-14-1 0 0,4 19 86 0 0,0 0 1 0 0,0-1-1 0 0,0 1 1 0 0,-1 0-1 0 0,1 0 1 0 0,-1 0 0 0 0,0 1-1 0 0,0-1 1 0 0,0 1-1 0 0,-1-1 1 0 0,1 1-1 0 0,-1 0 1 0 0,0 1-1 0 0,0-1 1 0 0,0 1-1 0 0,0-1 1 0 0,-5-1-1 0 0,7 4 78 0 0,1-1 1 0 0,-1 1-1 0 0,1 0 0 0 0,-1-1 0 0 0,1 1 0 0 0,-1 0 1 0 0,0 0-1 0 0,1 0 0 0 0,-1 0 0 0 0,1 0 0 0 0,-1 1 1 0 0,1-1-1 0 0,-1 0 0 0 0,0 1 0 0 0,1-1 0 0 0,-1 1 1 0 0,1 0-1 0 0,0-1 0 0 0,-1 1 0 0 0,1 0 0 0 0,0 0 1 0 0,-2 1-1 0 0,-1 1-41 0 0,0 0 1 0 0,1 0-1 0 0,0 1 1 0 0,0-1-1 0 0,-5 8 1 0 0,1 1-117 0 0,1 0 1 0 0,0 0 0 0 0,1 1 0 0 0,0-1 0 0 0,1 1 0 0 0,1 0 0 0 0,0 1 0 0 0,-2 14-1 0 0,1 18 1074 0 0,2 47-1 0 0,2-78-637 0 0,1-8-250 0 0,-1 0 0 0 0,1 0 1 0 0,0-1-1 0 0,0 1 0 0 0,1 0 0 0 0,0-1 0 0 0,0 1 0 0 0,1-1 0 0 0,-1 0 1 0 0,2 0-1 0 0,-1 0 0 0 0,0 0 0 0 0,8 9 0 0 0,-10-14-1 0 0,0 0 0 0 0,0 0 0 0 0,0 0 0 0 0,0 0 0 0 0,0 0 0 0 0,0 0 0 0 0,0 0 0 0 0,0 0 0 0 0,1-1 0 0 0,-1 1 0 0 0,0-1 0 0 0,0 1 0 0 0,1-1 0 0 0,-1 1 0 0 0,0-1 0 0 0,1 0 0 0 0,-1 1 0 0 0,0-1 0 0 0,1 0 0 0 0,-1 0 0 0 0,0 0 0 0 0,3 0 0 0 0,1-1 0 0 0,-2 1-16 0 0,0 0-1 0 0,0 0 0 0 0,1 0 0 0 0,-1-1 1 0 0,0 0-1 0 0,0 1 0 0 0,0-1 1 0 0,0 0-1 0 0,5-3 0 0 0,14-9-3320 0 0,-16 10 1497 0 0,13-9-4208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114 525 14431 0 0,'-6'6'124'0'0,"0"0"-1"0"0,0 0 0 0 0,1 0 1 0 0,0 1-1 0 0,0 0 0 0 0,0 0 1 0 0,1 1-1 0 0,0-1 0 0 0,-4 12 1 0 0,-1 10 511 0 0,-9 38-1 0 0,7-24 223 0 0,10-38-688 0 0,-5 16 248 0 0,1 1 0 0 0,-3 26-1 0 0,7-43-340 0 0,1 1 1 0 0,0-1-1 0 0,0 1 0 0 0,0-1 0 0 0,0 1 1 0 0,1-1-1 0 0,0 1 0 0 0,0-1 0 0 0,1 0 1 0 0,-1 0-1 0 0,1 1 0 0 0,0-1 0 0 0,1 0 1 0 0,4 7-1 0 0,-6-11-22 0 0,0 1 0 0 0,0-1-1 0 0,0 0 1 0 0,0 0 0 0 0,0 0 0 0 0,1 0 0 0 0,-1 0 0 0 0,0 0-1 0 0,1 0 1 0 0,-1 0 0 0 0,1-1 0 0 0,-1 1 0 0 0,1 0 0 0 0,-1-1 0 0 0,1 1-1 0 0,-1-1 1 0 0,1 0 0 0 0,-1 0 0 0 0,3 1 0 0 0,0-1-44 0 0,-1-1 0 0 0,0 1 0 0 0,0-1 0 0 0,0 1 0 0 0,0-1-1 0 0,0 0 1 0 0,0 0 0 0 0,0 0 0 0 0,4-3 0 0 0,1 0 45 0 0,-1-1 0 0 0,0 0 0 0 0,-1 0-1 0 0,1 0 1 0 0,-1-1 0 0 0,10-12 0 0 0,-3 0 139 0 0,-1-1 1 0 0,0-1 0 0 0,-2-1-1 0 0,0 1 1 0 0,-1-1 0 0 0,-1-1-1 0 0,-1 0 1 0 0,6-34-1 0 0,-1-19-289 0 0,2-92 1 0 0,-13 156 137 0 0,5-64-43 0 0,-1 19 0 0 0,-2 0 0 0 0,-3 0 0 0 0,-7-67 0 0 0,0 79-401 0 0,7 42-74 0 0,-1 4 400 0 0,-1-1 0 0 0,1 0 0 0 0,0 1-1 0 0,0-1 1 0 0,0 1 0 0 0,0 0 0 0 0,0-1 0 0 0,0 1 0 0 0,0 0-1 0 0,1 0 1 0 0,-1-1 0 0 0,1 1 0 0 0,-1 4 0 0 0,0-4 27 0 0,-7 30 45 0 0,1 0 0 0 0,2 1 1 0 0,1 0-1 0 0,1 0 0 0 0,2 1 0 0 0,2-1 0 0 0,5 40 0 0 0,7 20 39 0 0,34 116-1 0 0,0-58 1495 0 0,-13-48-2517 0 0,-5-23-555 0 0,-15-48-4551 0 0,-7-19-151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10583 0 0,'-5'1'60'0'0,"1"0"0"0"0,-1 0 0 0 0,1 0 0 0 0,-1 1 0 0 0,1 0 0 0 0,0 0 0 0 0,0 0 0 0 0,0 0 0 0 0,0 1 0 0 0,0 0 0 0 0,0-1 0 0 0,1 2 0 0 0,-4 2 0 0 0,2 0 131 0 0,0 0 0 0 0,0 1 0 0 0,1-1 0 0 0,0 1 0 0 0,0 0 0 0 0,0 0 0 0 0,-2 8 0 0 0,-2 11 393 0 0,1 1-1 0 0,1-1 1 0 0,-3 39-1 0 0,8-55-565 0 0,0-1 107 0 0,0-1 0 0 0,1 1 0 0 0,0-1 0 0 0,1 1-1 0 0,0-1 1 0 0,0 0 0 0 0,1 1 0 0 0,0-1 0 0 0,1 0 0 0 0,0 0 0 0 0,0 0-1 0 0,0 0 1 0 0,1-1 0 0 0,0 1 0 0 0,1-1 0 0 0,0 0 0 0 0,0 0-1 0 0,0-1 1 0 0,1 1 0 0 0,0-1 0 0 0,0 0 0 0 0,0-1 0 0 0,1 0 0 0 0,0 0-1 0 0,0 0 1 0 0,0-1 0 0 0,1 0 0 0 0,0 0 0 0 0,-1-1 0 0 0,1 0-1 0 0,0 0 1 0 0,14 2 0 0 0,-15-3-73 0 0,1-1 0 0 0,0 0 0 0 0,-1 0 1 0 0,1-1-1 0 0,0 0 0 0 0,0 0 0 0 0,-1-1 0 0 0,12-2 0 0 0,-16 2-157 0 0,0 0-1 0 0,-1 0 1 0 0,1 0 0 0 0,0-1 0 0 0,0 1 0 0 0,-1-1 0 0 0,1 1-1 0 0,-1-1 1 0 0,0 0 0 0 0,1 0 0 0 0,-1 0 0 0 0,3-4-1 0 0,-2 2-449 0 0,-1 1-1 0 0,0 0 0 0 0,0-1 1 0 0,-1 1-1 0 0,1-1 1 0 0,-1 1-1 0 0,2-6 0 0 0,0-8-5492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14431 0 0,'0'15'736'0'0,"3"6"-584"0"0,1 3-152 0 0,-1 4 0 0 0,1 0 0 0 0,4 1 0 0 0,1-1 0 0 0,1 0 0 0 0,-1-2 0 0 0,1-2 0 0 0,1 0 0 0 0,-1 2 0 0 0,2-2 0 0 0,0-3 0 0 0,1-5 0 0 0,-5-4 0 0 0,4-2-4064 0 0,2 0-848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0:4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12503 0 0,'20'16'364'0'0,"-2"0"-1"0"0,-1 2 0 0 0,0 0 1 0 0,-1 1-1 0 0,0 0 0 0 0,-2 2 1 0 0,-1-1-1 0 0,0 2 1 0 0,-2 0-1 0 0,0 0 0 0 0,-1 1 1 0 0,-2 0-1 0 0,0 1 0 0 0,-2 0 1 0 0,0 0-1 0 0,-2 0 0 0 0,0 1 1 0 0,-1 35-1 0 0,-3-4-331 0 0,-2-1-1 0 0,-12 66 0 0 0,11-102-126 0 0,-2 0 0 0 0,0 0-1 0 0,0 0 1 0 0,-2-1-1 0 0,-1 0 1 0 0,0 0-1 0 0,-1-1 1 0 0,-1 0 0 0 0,-21 29-1 0 0,-5-11-5438 0 0,22-20-80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06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4807 0 0,'0'0'6259'0'0,"7"4"-6094"0"0,-2-2-165 0 0,1 1 0 0 0,-1 0 0 0 0,0 1 0 0 0,0-1 0 0 0,-1 1 0 0 0,1 0 0 0 0,6 8 0 0 0,6 3 0 0 0,-12-12 0 0 0,0 1 0 0 0,-1-1 0 0 0,1 1 0 0 0,-1 0 0 0 0,0 1 0 0 0,0-1 0 0 0,6 10 0 0 0,30 36 0 0 0,-38-47-105 0 0,1 0 314 0 0,-1 0 0 0 0,1-1 0 0 0,-1 1 0 0 0,1-1 0 0 0,0 0 0 0 0,0 0 0 0 0,0 0-1 0 0,0 0 1 0 0,5 2 0 0 0,-7-4-546 0 0,2 3-890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07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0 486 6735 0 0,'0'0'298'0'0,"8"-21"-188"0"0,-3 10 254 0 0,1 1-1 0 0,1 0 1 0 0,0 0 0 0 0,0 0-1 0 0,15-14 1 0 0,15-20 934 0 0,-16 17-570 0 0,1 2 0 0 0,46-42 0 0 0,-21 22-256 0 0,-11 15 31 0 0,-25 21-190 0 0,-1 0-1 0 0,12-12 0 0 0,-11 10-420 0 0,1 0-1 0 0,15-13 0 0 0,47-41-1021 0 0,-73 64 760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07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10583 0 0,'20'-7'648'0'0,"81"-33"2840"0"0,-94 37-3370 0 0,1 1 0 0 0,1-1 0 0 0,14-1-1 0 0,15-5 20 0 0,-17 1-137 0 0,-17 6 0 0 0,0 0 0 0 0,1 0 0 0 0,-1 0 0 0 0,1 1 0 0 0,0 0 0 0 0,-1 0 0 0 0,1 0 0 0 0,0 0 0 0 0,0 1 0 0 0,0-1 0 0 0,-1 1 0 0 0,1 1 0 0 0,7 0 0 0 0,-11-1 0 0 0,1 0 0 0 0,-1 1 0 0 0,0-1 0 0 0,1 1 0 0 0,-1 0 0 0 0,0-1 0 0 0,1 1 0 0 0,-1 0 0 0 0,0 0 0 0 0,0 0 0 0 0,0 0 0 0 0,0 0 0 0 0,0 0 0 0 0,0 0 0 0 0,0 0 0 0 0,0 0 0 0 0,0 0 0 0 0,0 1 0 0 0,0-1 0 0 0,-1 0 0 0 0,1 0 0 0 0,-1 1 0 0 0,1-1 0 0 0,-1 1 0 0 0,1-1 0 0 0,-1 2 0 0 0,1 1 0 0 0,-1 0 0 0 0,0 0 0 0 0,-1 0 0 0 0,1 0 0 0 0,-1 0 0 0 0,-1 7 0 0 0,0-2 0 0 0,0-3 0 0 0,0 0 0 0 0,0 0 0 0 0,0 0 0 0 0,0 0 0 0 0,-5 5 0 0 0,-5 17 0 0 0,9-20-382 0 0,0-2-1 0 0,-1 1 0 0 0,0 0 1 0 0,-5 6-1 0 0,-2 5-1916 0 0,0 1-2473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08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3 178 10583 0 0,'0'0'1091'0'0,"0"3"-603"0"0,11 20 35 0 0,7 19 71 0 0,-15-31-338 0 0,0 0 0 0 0,-1 0 0 0 0,0 1 0 0 0,0-1 0 0 0,-1 0 0 0 0,-1 1 0 0 0,-1 13 0 0 0,1-26-256 0 0,0 1 0 0 0,0 0 0 0 0,0 0 0 0 0,0 0 0 0 0,-1 0 0 0 0,1-1 0 0 0,0 1 0 0 0,0 0 0 0 0,0 0 0 0 0,0 0 0 0 0,0 0 0 0 0,-1 0 0 0 0,1-1 0 0 0,0 1 0 0 0,0 0 0 0 0,0 0 0 0 0,-1 0 0 0 0,1 0 0 0 0,0 0 0 0 0,0 0 0 0 0,0 0 0 0 0,-1 0 0 0 0,1 0 0 0 0,0 0 0 0 0,0 0 0 0 0,0 0 0 0 0,-1 0 0 0 0,1 0 0 0 0,0 0 0 0 0,0 0 0 0 0,0 0 0 0 0,-1 0 0 0 0,1 0 0 0 0,0 0 0 0 0,0 0 0 0 0,0 0 0 0 0,-1 0 0 0 0,1 0 0 0 0,0 1 0 0 0,0-1 0 0 0,0 0 0 0 0,0 0 0 0 0,-1 0 0 0 0,1 0 0 0 0,0 0 0 0 0,0 1 0 0 0,0-1 0 0 0,0 0 0 0 0,0 0 0 0 0,0 0 0 0 0,-1 0 0 0 0,1 1 0 0 0,0-1 0 0 0,0 0 0 0 0,0 0 0 0 0,0 0 0 0 0,0 1 0 0 0,0-1 0 0 0,0 0 0 0 0,0 0 0 0 0,0 1 0 0 0,0-1 0 0 0,0 0 0 0 0,0 0 0 0 0,0 0 0 0 0,0 1 0 0 0,0-1 0 0 0,-6-10 0 0 0,0-4 34 0 0,1-1 0 0 0,0 1 0 0 0,2-1 0 0 0,0 0 1 0 0,0 0-1 0 0,1 0 0 0 0,1 0 0 0 0,1 0 0 0 0,0 0 0 0 0,1-1 0 0 0,0 1 0 0 0,6-22 0 0 0,-7 36 6 0 0,0-1 0 0 0,0 1 1 0 0,0 0-1 0 0,0-1 0 0 0,1 1 1 0 0,-1 0-1 0 0,0 0 0 0 0,1-1 0 0 0,-1 1 1 0 0,1 0-1 0 0,0 0 0 0 0,-1 0 0 0 0,1 0 1 0 0,0 0-1 0 0,-1 0 0 0 0,1 0 0 0 0,0 0 1 0 0,0 0-1 0 0,0 0 0 0 0,0 0 1 0 0,0 0-1 0 0,0 1 0 0 0,0-1 0 0 0,0 0 1 0 0,0 1-1 0 0,1-1 0 0 0,-1 1 0 0 0,0-1 1 0 0,0 1-1 0 0,1 0 0 0 0,-1-1 1 0 0,2 1-1 0 0,-1 0-118 0 0,0 1 0 0 0,0-1 0 0 0,0 1 0 0 0,0 0 0 0 0,0 0 0 0 0,0 0 0 0 0,0 0 0 0 0,0 0 0 0 0,-1 0 0 0 0,1 1 0 0 0,0-1 0 0 0,-1 0 0 0 0,1 1 0 0 0,-1 0 0 0 0,1-1 0 0 0,-1 1 0 0 0,0 0 0 0 0,3 3 0 0 0,1 4 400 0 0,0 0 1 0 0,-1 0-1 0 0,0 1 1 0 0,6 20 0 0 0,9 25-178 0 0,-19-55-145 0 0,0 0 0 0 0,0 0 0 0 0,0 1 0 0 0,0-1 0 0 0,0 0 0 0 0,0 0 0 0 0,0 0 0 0 0,0 0 0 0 0,0 0 0 0 0,0 0 0 0 0,0 0 0 0 0,0 0 0 0 0,0 0 0 0 0,0 0 0 0 0,1 0 0 0 0,-1 1 0 0 0,0-1 0 0 0,0 0 0 0 0,0 0 0 0 0,0 0 0 0 0,0 0 0 0 0,0 0 0 0 0,0 0 0 0 0,0 0 0 0 0,1 0 0 0 0,-1 0 0 0 0,0 0 0 0 0,0 0 0 0 0,0 0 0 0 0,0 0 0 0 0,0 0 0 0 0,0 0 0 0 0,0 0 0 0 0,1 0 0 0 0,-1 0 0 0 0,0 0 0 0 0,0 0 0 0 0,0 0 0 0 0,0 0 0 0 0,0 0 0 0 0,0-1 0 0 0,0 1 0 0 0,0 0 0 0 0,0 0 0 0 0,1 0 0 0 0,-1 0 0 0 0,0 0 0 0 0,0 0 0 0 0,0 0 0 0 0,0 0 0 0 0,0 0 0 0 0,0 0 0 0 0,0-1 0 0 0,6-7 0 0 0,4-10 0 0 0,-6-1-25 0 0,0 0-1 0 0,2-31 1 0 0,-5 37 270 0 0,0 0-1 0 0,1 0 1 0 0,0 0 0 0 0,1 1 0 0 0,0-1 0 0 0,1 1 0 0 0,11-24 0 0 0,-15 36-251 0 0,1-1 0 0 0,0 1 0 0 0,-1-1-1 0 0,1 1 1 0 0,0-1 0 0 0,0 1 0 0 0,-1-1 0 0 0,1 1 0 0 0,0 0 0 0 0,0-1 0 0 0,0 1 0 0 0,0 0 0 0 0,0 0-1 0 0,-1-1 1 0 0,1 1 0 0 0,0 0 0 0 0,0 0 0 0 0,0 0 0 0 0,0 0 0 0 0,0 0 0 0 0,0 0 0 0 0,0 1 0 0 0,0-1-1 0 0,-1 0 1 0 0,2 1 0 0 0,19 6-1054 0 0,-17-4 992 0 0,0 0 0 0 0,-1 1 1 0 0,0-1-1 0 0,1 1 0 0 0,-1 0 0 0 0,0 0 0 0 0,-1 0 0 0 0,1 0 0 0 0,2 6 0 0 0,0 0 384 0 0,-1 0 0 0 0,7 22-1 0 0,-8-15 392 0 0,-2-12-664 0 0,0 0 0 0 0,0 0 0 0 0,0 0 0 0 0,1 0 1 0 0,0 0-1 0 0,0-1 0 0 0,4 8 0 0 0,-6-11-380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7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15663 0 0,'46'83'1696'0'0,"-35"-56"-1537"0"0,0 0 0 0 0,-2 1 0 0 0,-1 1-1 0 0,-1-1 1 0 0,-1 1 0 0 0,-2 0 0 0 0,-1 0-1 0 0,-1 1 1 0 0,-1-1 0 0 0,-2 0 0 0 0,-1 1-1 0 0,-7 36 1 0 0,6-53-85 0 0,0-1 0 0 0,-1 0 0 0 0,-1 0-1 0 0,-9 20 1 0 0,-3 0-3642 0 0,13-23 1423 0 0,-4 6-3903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09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16 12503 0 0,'0'0'555'0'0,"-8"-8"-342"0"0,0 3-139 0 0,7 4 302 0 0,-18 0 1214 0 0,17 2-1555 0 0,-1 0-1 0 0,1 1 1 0 0,0-1-1 0 0,0 1 1 0 0,0-1-1 0 0,0 1 1 0 0,0 0-1 0 0,0 0 1 0 0,0 0-1 0 0,1 0 1 0 0,-1 0-1 0 0,1 0 0 0 0,-1 0 1 0 0,1 0-1 0 0,0 1 1 0 0,0-1-1 0 0,-1 4 1 0 0,-13 47 1345 0 0,12-40-1333 0 0,-19 93-132 0 0,20-94 333 0 0,1-1 0 0 0,0 1 0 0 0,1 0 0 0 0,0 0 0 0 0,1-1 0 0 0,0 1 0 0 0,4 13 0 0 0,3-6-68 0 0,-2-16-208 0 0,-4-3 41 0 0,-1 0-13 0 0,0 0 0 0 0,0 1 0 0 0,0-1 0 0 0,0 0 0 0 0,0 0 0 0 0,0 0 0 0 0,0 0 0 0 0,0 0 0 0 0,0 0 0 0 0,-1 0 0 0 0,1 0 0 0 0,0-1 0 0 0,0 1 0 0 0,0 0 0 0 0,0 0 0 0 0,0-1 0 0 0,0 1 0 0 0,0-1 0 0 0,0 1 0 0 0,-1-1 0 0 0,1 1 0 0 0,0-1 0 0 0,0 1 0 0 0,-1-1 0 0 0,1 0 0 0 0,0 1 0 0 0,0-2 0 0 0,1 0 0 0 0,2-2 0 0 0,0 0 0 0 0,0-1 0 0 0,-1 1 0 0 0,1-1 0 0 0,-1 1 0 0 0,0-1 0 0 0,0 0 0 0 0,-1 0 0 0 0,1-1 0 0 0,1-6 0 0 0,16-59 0 0 0,-18 63 0 0 0,0-4 0 0 0,0 2 0 0 0,1 1 0 0 0,0-1 0 0 0,0 1 0 0 0,0 0 0 0 0,1 0 0 0 0,1 0 0 0 0,6-10 0 0 0,-7 14 0 0 0,-4 4 0 0 0,1 1 0 0 0,-1 0 0 0 0,0 0 0 0 0,0 0 0 0 0,1 0 0 0 0,-1 0 0 0 0,0 0 0 0 0,1 0 0 0 0,-1 0 0 0 0,0-1 0 0 0,0 1 0 0 0,1 0 0 0 0,-1 0 0 0 0,0 0 0 0 0,1 0 0 0 0,-1 1 0 0 0,0-1 0 0 0,0 0 0 0 0,1 0 0 0 0,-1 0 0 0 0,0 0 0 0 0,1 0 0 0 0,-1 0 0 0 0,0 0 0 0 0,0 0 0 0 0,1 1 0 0 0,-1-1 0 0 0,0 0 0 0 0,0 0 0 0 0,0 0 0 0 0,1 0 0 0 0,-1 1 0 0 0,0-1 0 0 0,3 5 0 0 0,2 3-345 0 0,0 1-1 0 0,0 0 0 0 0,-1 0 1 0 0,6 18-1 0 0,-5-12 968 0 0,-3-9-336 0 0,3 8-240 0 0,-3-8-5682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09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12503 0 0,'0'3'555'0'0,"27"171"2642"0"0,-15-108-2005 0 0,-11-64-333 0 0,6-29 242 0 0,2-37-1116 0 0,-8 45 173 0 0,2 1 0 0 0,4-19 0 0 0,-2 13 692 0 0,-5 20-796 0 0,1 1 0 0 0,-1-1 0 0 0,1 0 0 0 0,0 1 0 0 0,0-1 0 0 0,0 1 0 0 0,0 0 0 0 0,1-1 0 0 0,-1 1 0 0 0,1 0-1 0 0,0 0 1 0 0,0 0 0 0 0,4-5 0 0 0,4-5-78 0 0,-10 12-16 0 0,1-1-297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09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12503 0 0,'-4'15'339'0'0,"0"1"0"0"0,1 1 0 0 0,0-1 0 0 0,1 0 0 0 0,1 1 0 0 0,1-1-1 0 0,1 21 1 0 0,0 0 702 0 0,-1-29-725 0 0,0 0 0 0 0,1 1 0 0 0,0-1 0 0 0,3 10 0 0 0,-3-15-194 0 0,0 1 0 0 0,0-1 0 0 0,1 0 1 0 0,-1 1-1 0 0,1-1 0 0 0,-1 0 0 0 0,1 0 0 0 0,0 0 1 0 0,0 0-1 0 0,1-1 0 0 0,-1 1 0 0 0,5 4 0 0 0,1-4-122 0 0,0-7 0 0 0,-5 1 0 0 0,1-1 0 0 0,-1 0 0 0 0,0 0 0 0 0,0 0 0 0 0,-1 0 0 0 0,1 0 0 0 0,-1-1 0 0 0,0 1 0 0 0,0-1 0 0 0,0 0 0 0 0,-1 1 0 0 0,1-1 0 0 0,-1 0 0 0 0,0 0 0 0 0,-1 0 0 0 0,1 0 0 0 0,-1-5 0 0 0,3-13 0 0 0,8-12-64 0 0,7 65-1256 0 0,-5 2 1896 0 0,19 61 1 0 0,-22-59-780 0 0,26 85-920 0 0,-1 0 2664 0 0,-30-102-1539 0 0,0 0-1 0 0,-1 1 1 0 0,-1-1 0 0 0,0 1-1 0 0,-2-1 1 0 0,0 1-1 0 0,-1 0 1 0 0,0 0 0 0 0,-4 17-1 0 0,3-26-8 0 0,2-8 2 0 0,-1 1 0 0 0,0-1 0 0 0,-1 0 0 0 0,1 0 0 0 0,0 1 0 0 0,0-1 0 0 0,-1 0 0 0 0,1 0 0 0 0,0 0 0 0 0,-1 1 0 0 0,1-1 0 0 0,-1 0 0 0 0,1 0-1 0 0,-1 0 1 0 0,0 0 0 0 0,0 0 0 0 0,1 0 0 0 0,-1 0 0 0 0,0 0 0 0 0,0 0 0 0 0,0 0 0 0 0,0-1 0 0 0,0 1 0 0 0,-2 1 0 0 0,2-2-248 0 0,0 1 1 0 0,1-1-1 0 0,-1 0 1 0 0,0 0-1 0 0,0 1 0 0 0,1-1 1 0 0,-1 0-1 0 0,0 0 1 0 0,0 0-1 0 0,0 0 1 0 0,1 0-1 0 0,-1 0 1 0 0,0 0-1 0 0,0 0 0 0 0,1 0 1 0 0,-1 0-1 0 0,0 0 1 0 0,0-1-1 0 0,0 1 1 0 0,1 0-1 0 0,-1 0 0 0 0,0-1 1 0 0,1 1-1 0 0,-1-1 1 0 0,-1 0-1 0 0,1 0-532 0 0,-12-5-4378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10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12503 0 0,'12'52'842'0'0,"-5"-38"-353"0"0,-2-1 0 0 0,1 1-1 0 0,-2 0 1 0 0,0 0 0 0 0,0 0 0 0 0,1 18 0 0 0,-5-30-436 0 0,1 0-1 0 0,-1 0 1 0 0,0-1-1 0 0,1 1 0 0 0,-1 0 1 0 0,1 0-1 0 0,0-1 1 0 0,0 1-1 0 0,-1 0 0 0 0,1-1 1 0 0,2 3-1 0 0,-1-1-151 0 0,0 1 1 0 0,0-1-1 0 0,0 0 0 0 0,-1 1 0 0 0,0-1 1 0 0,1 1-1 0 0,0 6 0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10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8655 0 0,'4'11'448'0'0,"2"1"-360"0"0,0-2-88 0 0,-3-1 0 0 0,1 0-2440 0 0,3 1-504 0 0</inkml:trace>
  <inkml:trace contextRef="#ctx0" brushRef="#br0" timeOffset="1">154 359 14431 0 0,'0'0'639'0'0,"-1"-2"-415"0"0,0-1-221 0 0,-1 0 1 0 0,1 0-1 0 0,-1-1 0 0 0,1 1 1 0 0,0 0-1 0 0,1-1 0 0 0,-1 1 1 0 0,0-8-1 0 0,-1-2-8 0 0,0 4 225 0 0,1 0 1 0 0,-1 0-1 0 0,2-1 0 0 0,-1 1 0 0 0,1 0 1 0 0,3-18-1 0 0,15-52 1694 0 0,-17 74-1874 0 0,0 2-125 0 0,0 1-1 0 0,0-1 1 0 0,0 0-1 0 0,0 1 1 0 0,0-1-1 0 0,0 1 1 0 0,1-1 0 0 0,-1 1-1 0 0,1 0 1 0 0,0-1-1 0 0,3-3 1 0 0,-3 5 70 0 0,-1 1 1 0 0,1-1 0 0 0,0 0-1 0 0,-1 0 1 0 0,1 1 0 0 0,0-1-1 0 0,-1 0 1 0 0,1 1 0 0 0,0 0-1 0 0,0-1 1 0 0,-1 1 0 0 0,1 0-1 0 0,0 0 1 0 0,0 0 0 0 0,0 0-1 0 0,-1 0 1 0 0,1 1 0 0 0,0-1-1 0 0,0 0 1 0 0,-1 1 0 0 0,1-1-1 0 0,0 1 1 0 0,-1 0 0 0 0,4 1-1 0 0,1 1 164 0 0,-1 1-1 0 0,1-1 1 0 0,-1 1-1 0 0,0 0 1 0 0,0 0-1 0 0,-1 1 1 0 0,1-1-1 0 0,-1 1 1 0 0,0 0-1 0 0,0 0 1 0 0,0 1-1 0 0,-1-1 1 0 0,5 12 0 0 0,3 7-213 0 0,-1 1 1 0 0,6 29 0 0 0,1 3 165 0 0,-15-53-48 0 0,7 21-5452 0 0,-7-13-650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11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2 12503 0 0,'0'0'768'0'0,"-7"-1"-8544"0"0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11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10583 0 0,'0'0'1091'0'0,"-5"20"349"0"0,6-5-1293 0 0,0 18-129 0 0,-4-21-18 0 0,3-9 0 0 0,-1-1 0 0 0,1 1 0 0 0,-1-1 0 0 0,1 1 0 0 0,0-1 0 0 0,0 1 0 0 0,0-1 0 0 0,0 1 0 0 0,1-1 0 0 0,-1 1 0 0 0,2 4 0 0 0,0 0-588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12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10583 0 0,'0'0'3112'0'0,"10"3"-2088"0"0,33 5-416 0 0,-24-1-608 0 0,-18-6 0 0 0,0-1 0 0 0,0 1 0 0 0,0-1 0 0 0,0 0 0 0 0,0 1 0 0 0,0-1 0 0 0,0 0 0 0 0,0 0 0 0 0,0 0 0 0 0,0 0 0 0 0,0 0 0 0 0,0 0 0 0 0,0 0 0 0 0,0 0 0 0 0,0 0 0 0 0,0 0 0 0 0,0 0 0 0 0,2-1 0 0 0,11-3-4212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12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0 227 14431 0 0,'0'0'639'0'0,"10"3"549"0"0,-1 1-942 0 0,0-1 0 0 0,0 0 0 0 0,0 0 0 0 0,12 1 0 0 0,-3 0 572 0 0,34 7-1258 0 0,-51-11 516 0 0,1 0 1 0 0,-1 0-1 0 0,0 0 1 0 0,0 0-1 0 0,1 0 0 0 0,-1 0 1 0 0,0 0-1 0 0,0-1 1 0 0,1 1-1 0 0,-1 0 1 0 0,0-1-1 0 0,0 1 0 0 0,0-1 1 0 0,0 1-1 0 0,1-1 1 0 0,-1 0-1 0 0,0 1 1 0 0,0-1-1 0 0,0 0 0 0 0,1-1 1 0 0,5-3-125 0 0,-5 3 48 0 0,1 0 0 0 0,-1 0 0 0 0,1 0 0 0 0,-1 0 0 0 0,0-1 0 0 0,0 1 0 0 0,0-1 0 0 0,0 1 0 0 0,-1-1 0 0 0,1 0 0 0 0,0 0 0 0 0,-1 0 0 0 0,0 0 0 0 0,0 0 0 0 0,0 0 0 0 0,0 0 0 0 0,-1 0 0 0 0,1 0 0 0 0,-1-1 0 0 0,1 1 0 0 0,-1 0 0 0 0,0 0 0 0 0,-1-4 0 0 0,-1-6 0 0 0,0 0 0 0 0,0 0 0 0 0,-2 1 0 0 0,-5-15 0 0 0,5 16 0 0 0,-16-42-1252 0 0,13 37-2840 0 0,0-3-1956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45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 12503 0 0,'-3'2'79'0'0,"1"0"0"0"0,-1 0-1 0 0,1 1 1 0 0,0-1-1 0 0,0 1 1 0 0,0 0-1 0 0,0 0 1 0 0,0-1 0 0 0,1 1-1 0 0,-1 0 1 0 0,1 1-1 0 0,0-1 1 0 0,-1 0 0 0 0,2 0-1 0 0,-1 0 1 0 0,0 1-1 0 0,1-1 1 0 0,-1 0 0 0 0,1 7-1 0 0,0-2 101 0 0,1 1 0 0 0,-1-1 0 0 0,1 0 0 0 0,1 0 0 0 0,0 0-1 0 0,4 14 1 0 0,-4-19-179 0 0,0 0 0 0 0,-1 0 0 0 0,2 0 0 0 0,-1 0 0 0 0,0 0 0 0 0,1 0 0 0 0,-1-1 0 0 0,1 1 0 0 0,0-1 0 0 0,5 4 0 0 0,31 18 0 0 0,14-1 0 0 0,-48-20 0 0 0,-1-1 0 0 0,1 0 0 0 0,-1 1 0 0 0,0 0 0 0 0,0 0 0 0 0,0 0 0 0 0,0 0 0 0 0,6 7 0 0 0,-9-9 0 0 0,1 2 85 0 0,0-1-1 0 0,0 1 1 0 0,0-1-1 0 0,0 1 1 0 0,0 0-1 0 0,-1 0 1 0 0,1 0-1 0 0,-1 0 1 0 0,0 0-1 0 0,0 0 1 0 0,0 0-1 0 0,0 0 1 0 0,-1 1-1 0 0,1-1 1 0 0,-1 0-1 0 0,0 1 1 0 0,0-1-1 0 0,0 0 1 0 0,0 0-1 0 0,-1 1 1 0 0,1-1-1 0 0,-1 0 1 0 0,-1 5-1 0 0,-2 4 327 0 0,-1 1-1 0 0,-1-1 0 0 0,1-1 1 0 0,-12 17-1 0 0,9-18-408 0 0,-2 1 1 0 0,1-1-1 0 0,-2-1 0 0 0,1 0 0 0 0,-1 0 0 0 0,-14 8 0 0 0,21-14-1 0 0,-9 7-530 0 0,-25 15 1343 0 0,35-24-1558 0 0,1 0 0 0 0,-1 0 0 0 0,0 0 0 0 0,1 0 1 0 0,-1-1-1 0 0,0 1 0 0 0,0-1 0 0 0,-3 1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7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34 6447 0 0,'0'1'16'0'0,"0"-1"0"0"0,-1 1-1 0 0,1-1 1 0 0,0 0-1 0 0,0 1 1 0 0,0-1 0 0 0,0 0-1 0 0,0 1 1 0 0,-1-1 0 0 0,1 1-1 0 0,0-1 1 0 0,0 0-1 0 0,0 1 1 0 0,0-1 0 0 0,0 1-1 0 0,0-1 1 0 0,0 0-1 0 0,1 1 1 0 0,-1-1 0 0 0,0 1-1 0 0,0-1 1 0 0,0 0 0 0 0,0 1-1 0 0,0-1 1 0 0,0 0-1 0 0,1 1 1 0 0,-1-1 0 0 0,0 0-1 0 0,0 1 1 0 0,1-1-1 0 0,-1 0 1 0 0,0 1 0 0 0,1-1-1 0 0,17-16 85 0 0,-17 15-443 0 0,11 5-653 0 0,3 0 634 0 0,0-6 939 0 0,0 1 0 0 0,29 3-1 0 0,-38-2-240 0 0,1 0-1 0 0,-1 0 0 0 0,0-1 0 0 0,0 0 0 0 0,1 0 0 0 0,-1-1 0 0 0,0 0 1 0 0,0 0-1 0 0,8-4 0 0 0,-7 3 32 0 0,1 0 1 0 0,0 0-1 0 0,0 1 1 0 0,0 0-1 0 0,14-1 0 0 0,2 1 135 0 0,-19 1-348 0 0,0 0 0 0 0,1 0 1 0 0,-1 1-1 0 0,0 0 1 0 0,1 0-1 0 0,-1 0 1 0 0,0 1-1 0 0,0 0 1 0 0,1 0-1 0 0,-1 0 1 0 0,0 0-1 0 0,0 1 1 0 0,6 2-1 0 0,-10-3-175 0 0,-1 0-1 0 0,1-1 1 0 0,0 1-1 0 0,0-1 1 0 0,0 0-1 0 0,0 1 0 0 0,0-1 1 0 0,0 0-1 0 0,0 1 1 0 0,0-1-1 0 0,-1 0 1 0 0,1 0-1 0 0,0 0 1 0 0,0 0-1 0 0,0 0 1 0 0,0 0-1 0 0,0 0 0 0 0,0 0 1 0 0,0 0-1 0 0,1-1 1 0 0,1 1-571 0 0,-3 8-293 0 0,0-3-2464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45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14431 0 0,'0'16'480'0'0,"0"-1"0"0"0,1 1 0 0 0,0-1 0 0 0,2 1 0 0 0,-1-1 0 0 0,7 17 0 0 0,-3-14 293 0 0,-6-15-728 0 0,1 0 0 0 0,0 1 1 0 0,0-1-1 0 0,0 0 0 0 0,1 0 0 0 0,-1 0 1 0 0,1 0-1 0 0,-1 0 0 0 0,1-1 0 0 0,0 1 0 0 0,0 0 1 0 0,1-1-1 0 0,-1 1 0 0 0,0-1 0 0 0,1 0 1 0 0,-1 0-1 0 0,1 0 0 0 0,5 3 0 0 0,-7-4-45 0 0,0 0 0 0 0,1-1 0 0 0,-1 1 0 0 0,0-1 0 0 0,0 1 0 0 0,0-1 0 0 0,0 1 0 0 0,1-1 0 0 0,-1 0 0 0 0,0 1 0 0 0,1-1 0 0 0,-1 0 0 0 0,0 0 0 0 0,0 0 0 0 0,1 0 0 0 0,-1 0 0 0 0,0 0 0 0 0,0 0 0 0 0,1-1 0 0 0,-1 1 0 0 0,0 0 0 0 0,0-1 0 0 0,1 1 0 0 0,-1-1 0 0 0,0 1 0 0 0,2-2 0 0 0,1 0 0 0 0,-2 0 2 0 0,1 0 0 0 0,0 1 0 0 0,-1-1 0 0 0,1 0 0 0 0,-1-1-1 0 0,0 1 1 0 0,1 0 0 0 0,-1-1 0 0 0,0 1 0 0 0,-1-1 0 0 0,1 1 0 0 0,0-1-1 0 0,1-3 1 0 0,17-43-222 0 0,-16 40 13 0 0,-1 0-399 0 0,-1 1 0 0 0,0-1 0 0 0,0 0-1 0 0,1-15 1 0 0,-3 22 1825 0 0,11 20-1054 0 0,-5-4 21 0 0,0 1 0 0 0,-1 0 1 0 0,-1 1-1 0 0,5 30 0 0 0,-8-39-3 0 0,1 0 0 0 0,-1-1 1 0 0,1 1-1 0 0,1-1 0 0 0,2 8 1 0 0,12 13-6577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46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14431 0 0,'2'37'429'0'0,"7"40"0"0"0,-4-36-325 0 0,4 32 795 0 0,3 0 0 0 0,2-1 0 0 0,49 136 0 0 0,-56-180-2424 0 0,-4-17-2926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46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12503 0 0,'18'3'334'0'0,"0"1"-1"0"0,0 1 0 0 0,0 1 1 0 0,-1 0-1 0 0,0 1 1 0 0,27 16-1 0 0,-38-19-237 0 0,1-1 1 0 0,-1 2 0 0 0,0-1-1 0 0,0 1 1 0 0,-1 0-1 0 0,0 0 1 0 0,1 0-1 0 0,-2 1 1 0 0,1 0-1 0 0,-1 0 1 0 0,0 0-1 0 0,0 0 1 0 0,0 1-1 0 0,-1 0 1 0 0,0 0-1 0 0,0 0 1 0 0,-1 0-1 0 0,0 0 1 0 0,2 11-1 0 0,-3 5 469 0 0,0 0 0 0 0,-1 0 0 0 0,-2 0 0 0 0,-4 28-1 0 0,2-31-1324 0 0,-1-1 0 0 0,-13 34 0 0 0,13-39-3538 0 0,3-2-1316 0 0</inkml:trace>
  <inkml:trace contextRef="#ctx0" brushRef="#br0" timeOffset="1">338 262 14431 0 0,'11'96'811'0'0,"-5"-31"-105"0"0,3 1-1 0 0,29 106 1 0 0,-14-77-754 0 0,-23-94-289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47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14431 0 0,'2'1'639'0'0,"41"3"60"0"0,-27 1-56 0 0,-7-3-562 0 0,-1 0-1 0 0,1 0 0 0 0,0 1 0 0 0,-1 1 1 0 0,1 0-1 0 0,-1 0 0 0 0,0 0 0 0 0,0 1 1 0 0,-1 0-1 0 0,1 0 0 0 0,11 13 0 0 0,-14-13 29 0 0,-1 1-1 0 0,0 0 1 0 0,-1 0-1 0 0,1 0 1 0 0,-1 1-1 0 0,-1-1 1 0 0,1 1-1 0 0,-1-1 1 0 0,0 1-1 0 0,0 0 1 0 0,-1 0-1 0 0,0 0 0 0 0,0 0 1 0 0,-1 0-1 0 0,0 0 1 0 0,0 0-1 0 0,-1 0 1 0 0,0 0-1 0 0,0 0 1 0 0,-3 9-1 0 0,-1 4-292 0 0,-1 0 0 0 0,-1-1-1 0 0,-1 1 1 0 0,-1-1 0 0 0,-18 29-1 0 0,22-40-185 0 0,-5 9-4794 0 0,6-7-450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47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1 212 14431 0 0,'13'39'944'0'0,"-8"-24"-480"0"0,0 0 0 0 0,9 16 0 0 0,-12-27-298 0 0,0-1 0 0 0,1 0 0 0 0,-1 0 0 0 0,0 0 0 0 0,1 0 0 0 0,0 0 0 0 0,-1-1 0 0 0,1 1 0 0 0,0-1 0 0 0,0 0 0 0 0,1 0 0 0 0,-1 0 0 0 0,0 0 0 0 0,1 0 0 0 0,5 1 0 0 0,-8-3-166 0 0,0 1 0 0 0,1-1 0 0 0,-1 0 0 0 0,0 0 0 0 0,1 0 0 0 0,-1 1 0 0 0,0-1 0 0 0,1-1 0 0 0,-1 1 0 0 0,0 0 0 0 0,1 0 0 0 0,-1 0 0 0 0,0-1 0 0 0,1 1 0 0 0,-1-1 0 0 0,0 1 0 0 0,0-1 0 0 0,1 1 0 0 0,-1-1 0 0 0,0 0 0 0 0,0 1 0 0 0,0-1 0 0 0,0 0 0 0 0,0 0 0 0 0,0 0 0 0 0,0 0 0 0 0,0 0 0 0 0,0 0 0 0 0,-1 0 0 0 0,1 0 0 0 0,0-1 0 0 0,-1 1 0 0 0,1 0 0 0 0,0 0 0 0 0,-1-1 0 0 0,1-1 0 0 0,-1 3 0 0 0,3-8 0 0 0,-1 0 0 0 0,1 0 0 0 0,-1 0 0 0 0,-1 0 0 0 0,0 0 0 0 0,0-1 0 0 0,0 1 0 0 0,-1 0 0 0 0,-1-1 0 0 0,1 1 0 0 0,-1 0 0 0 0,-3-9 0 0 0,3 8 78 0 0,0 1 0 0 0,-1 0 1 0 0,0 0-1 0 0,-1 0 0 0 0,1 0 0 0 0,-2 1 0 0 0,1-1 0 0 0,-1 1 0 0 0,0-1 1 0 0,-1 1-1 0 0,1 1 0 0 0,-1-1 0 0 0,-1 1 0 0 0,-11-11 0 0 0,16 16-586 0 0,-4-3-84 0 0,5 4 591 0 0,0 0 0 0 0,0 0 0 0 0,0-1 0 0 0,0 1 0 0 0,0 0 0 0 0,0 0 0 0 0,0 0 0 0 0,0 0 0 0 0,0 0 0 0 0,0 0 0 0 0,0-1 0 0 0,0 1-1 0 0,0 0 1 0 0,0 0 0 0 0,0 0 0 0 0,0 0 0 0 0,0 0 0 0 0,0 0 0 0 0,0-1 0 0 0,0 1 0 0 0,0 0 0 0 0,0 0 0 0 0,0 0 0 0 0,0 0 0 0 0,0 0 0 0 0,0 0 0 0 0,0-1 0 0 0,0 1 0 0 0,1 0 0 0 0,-1 0-1 0 0,0 0 1 0 0,0 0 0 0 0,0 0 0 0 0,0 0 0 0 0,0 0 0 0 0,0 0 0 0 0,0 0 0 0 0,0-1 0 0 0,1 1 0 0 0,-1 0 0 0 0,0 0 0 0 0,0 0 0 0 0,0 0 0 0 0,0 0 0 0 0,0 0 0 0 0,0 0 0 0 0,1 0-1 0 0,-1 0 1 0 0,0 0 0 0 0,0 0 0 0 0,0 0 0 0 0,0 0 0 0 0,0 0 0 0 0,1 0 0 0 0,-1 0 0 0 0,0 0 0 0 0,0 0 0 0 0,0 0 0 0 0,0 0 0 0 0,0 0 0 0 0,0 1 0 0 0,1-1 0 0 0,-1 0 0 0 0,0 0 0 0 0,0 0-1 0 0,13 2-874 0 0,-5 1 581 0 0,-1 0 1 0 0,1 1 0 0 0,-1 1 0 0 0,0-1 0 0 0,0 1 0 0 0,0 0 0 0 0,-1 1-1 0 0,0-1 1 0 0,9 11 0 0 0,-5-3 425 0 0,-1 0-1 0 0,0 0 0 0 0,-1 1 1 0 0,8 17-1 0 0,17 63 1429 0 0,-28-80-669 0 0,-8-11 309 0 0,2-4-1125 0 0,0 1-1 0 0,0-1 1 0 0,1 0 0 0 0,-1 0-1 0 0,0 0 1 0 0,0 0-1 0 0,1 0 1 0 0,-1 0 0 0 0,0 0-1 0 0,1 0 1 0 0,-1 0 0 0 0,1 0-1 0 0,-1 0 1 0 0,1 0-1 0 0,0-1 1 0 0,-1 1 0 0 0,1 0-1 0 0,0-2 1 0 0,-5-23-56 0 0,2 0 1 0 0,1-1-1 0 0,0 0 0 0 0,2 1 1 0 0,2-1-1 0 0,0 1 0 0 0,2-1 1 0 0,7-28-1 0 0,5 14-82 0 0,-15 40-273 0 0,0-4-291 0 0,1 2-1404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47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12503 0 0,'44'344'2824'0'0,"-42"-323"-2818"0"0,1 0-1 0 0,1-1 1 0 0,1 0 0 0 0,9 27-1 0 0,-11-40-3 0 0,0 0 0 0 0,0 0 0 0 0,0 0-1 0 0,1 0 1 0 0,0-1 0 0 0,0 0 0 0 0,1 0-1 0 0,-1 0 1 0 0,1 0 0 0 0,0-1 0 0 0,1 0-1 0 0,0 0 1 0 0,0 0 0 0 0,0-1 0 0 0,10 6-1 0 0,-16-10-129 0 0,1 0 0 0 0,0 0 0 0 0,0 0 0 0 0,0 1 0 0 0,0-1-1 0 0,0 0 1 0 0,0 0 0 0 0,0-1 0 0 0,0 1 0 0 0,0 0 0 0 0,0 0 0 0 0,0 0 0 0 0,-1-1-1 0 0,1 1 1 0 0,0 0 0 0 0,0-1 0 0 0,0 1 0 0 0,0-1 0 0 0,-1 1 0 0 0,1-1-1 0 0,0 1 1 0 0,0-1 0 0 0,-1 0 0 0 0,1 1 0 0 0,0-1 0 0 0,-1 0 0 0 0,1 0 0 0 0,-1 1-1 0 0,1-1 1 0 0,-1 0 0 0 0,1-1 0 0 0,4-5-2181 0 0,2 0-1578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48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14431 0 0,'0'0'639'0'0,"18"7"-390"0"0,-2-3 205 0 0,1-1 1 0 0,-1 0-1 0 0,1-1 0 0 0,0-1 0 0 0,-1-1 1 0 0,1 0-1 0 0,0-1 0 0 0,31-6 0 0 0,-41 5-540 0 0,1 0 0 0 0,-1-1-1 0 0,0 1 1 0 0,0-1 0 0 0,0-1-1 0 0,-1 1 1 0 0,13-10 0 0 0,5-6-5618 0 0,-17 11 90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48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10583 0 0,'4'5'94'0'0,"17"27"742"0"0,-1 0-1 0 0,25 55 0 0 0,-29-49 221 0 0,-2-1-291 0 0,27 47 1 0 0,-40-83-678 0 0,0 1 0 0 0,0 0 1 0 0,0-1-1 0 0,0 1 0 0 0,1-1 1 0 0,-1 1-1 0 0,0-1 0 0 0,1 1 0 0 0,-1-1 1 0 0,1 0-1 0 0,0 0 0 0 0,-1 0 1 0 0,1 0-1 0 0,0 0 0 0 0,0 0 0 0 0,0 0 1 0 0,-1 0-1 0 0,5 0 0 0 0,-5-1 283 0 0,3-4-237 0 0,0 0-1 0 0,-1 0 1 0 0,0-1 0 0 0,0 1-1 0 0,0-1 1 0 0,0 0 0 0 0,-1 0-1 0 0,0 0 1 0 0,0 0 0 0 0,0-1-1 0 0,-1 1 1 0 0,2-6 0 0 0,-1-7-194 0 0,0 1 0 0 0,-2-26 1 0 0,1 6 548 0 0,-1-38 677 0 0,2-30-2703 0 0,-1 89 1544 0 0,1-8-1181 0 0,1 9-3060 0 0,1 0-1829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49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1 513 14431 0 0,'0'0'639'0'0,"17"-4"60"0"0,-10 2-486 0 0,0-1 0 0 0,-1 0 1 0 0,0 0-1 0 0,1-1 0 0 0,-1 0 1 0 0,0 0-1 0 0,-1 0 0 0 0,1-1 1 0 0,-1 0-1 0 0,0 0 0 0 0,0 0 1 0 0,-1 0-1 0 0,1-1 0 0 0,-1 0 1 0 0,0 0-1 0 0,3-8 0 0 0,-2 5-210 0 0,-1 0-1 0 0,0 0 0 0 0,0-1 1 0 0,-1 0-1 0 0,-1 0 0 0 0,0 1 1 0 0,0-2-1 0 0,-1 1 0 0 0,0 0 1 0 0,0 0-1 0 0,-2-11 0 0 0,-1 4 545 0 0,-1-1 0 0 0,-8-29-1 0 0,10 41-585 0 0,-1 1 0 0 0,0-1 0 0 0,-1 1 0 0 0,1-1 0 0 0,-1 1 0 0 0,0 0 0 0 0,0 0 0 0 0,-1 0 0 0 0,0 1 0 0 0,1-1 0 0 0,-9-6 0 0 0,11 10-469 0 0,-19 7-100 0 0,16-3 556 0 0,1 1 1 0 0,1-1-1 0 0,-1 0 0 0 0,0 1 0 0 0,1-1 0 0 0,0 1 1 0 0,-1 0-1 0 0,1 0 0 0 0,1 0 0 0 0,-1 0 0 0 0,-1 4 1 0 0,0 4-370 0 0,0-1 1 0 0,-3 24 0 0 0,2 5 306 0 0,-5 79 54 0 0,8-103 61 0 0,2 1 1 0 0,0-1-1 0 0,1 0 0 0 0,1 0 1 0 0,5 20-1 0 0,-6-33 96 0 0,-1 1 0 0 0,0 0-1 0 0,1-1 1 0 0,0 1-1 0 0,0-1 1 0 0,0 0 0 0 0,0 1-1 0 0,1-1 1 0 0,-1 0 0 0 0,1 0-1 0 0,4 4 1 0 0,-5-6-59 0 0,0 0 0 0 0,-1 0-1 0 0,1 0 1 0 0,0 0 0 0 0,0 0 0 0 0,0 0 0 0 0,1 0 0 0 0,-1 0-1 0 0,0-1 1 0 0,0 1 0 0 0,0-1 0 0 0,0 0 0 0 0,1 1 0 0 0,-1-1-1 0 0,0 0 1 0 0,0 0 0 0 0,1-1 0 0 0,-1 1 0 0 0,0 0 0 0 0,0-1-1 0 0,4 0 1 0 0,1-2 30 0 0,0 0 0 0 0,0 0 0 0 0,0-1 0 0 0,-1 0 0 0 0,1 0 0 0 0,-1 0 0 0 0,0-1 0 0 0,0 0 0 0 0,-1 0 0 0 0,6-6 0 0 0,-3 0-33 0 0,0 1-1 0 0,0-1 0 0 0,-1-1 0 0 0,0 1 0 0 0,5-15 0 0 0,1-7-277 0 0,-2 0 1 0 0,-2-1 0 0 0,9-51 0 0 0,-15 59-1210 0 0,1-47 0 0 0,-4 72 940 0 0,-2 21-96 0 0,-3 32 544 0 0,3-32 476 0 0,0-1 0 0 0,1 1 0 0 0,1-1 0 0 0,1 1 0 0 0,4 29 0 0 0,-3-41-216 0 0,-1-3 35 0 0,0 0 1 0 0,1 1-1 0 0,-1-1 1 0 0,1 0-1 0 0,0-1 1 0 0,1 1 0 0 0,4 8-1 0 0,-6-11-181 0 0,1 0-1 0 0,0 1 1 0 0,-1-1-1 0 0,1 0 0 0 0,0 0 1 0 0,0 0-1 0 0,1 0 1 0 0,-1 0-1 0 0,0 0 1 0 0,1-1-1 0 0,-1 1 1 0 0,1-1-1 0 0,-1 0 1 0 0,1 0-1 0 0,-1 0 0 0 0,1 0 1 0 0,0 0-1 0 0,0 0 1 0 0,0-1-1 0 0,-1 1 1 0 0,1-1-1 0 0,0 0 1 0 0,0 0-1 0 0,0 0 1 0 0,0 0-1 0 0,0-1 0 0 0,0 1 1 0 0,-1-1-1 0 0,1 1 1 0 0,0-1-1 0 0,0 0 1 0 0,2-1-1 0 0,1-2-44 0 0,-1 1 0 0 0,0-1 0 0 0,0 0-1 0 0,0 0 1 0 0,0 0 0 0 0,-1-1 0 0 0,1 0 0 0 0,-1 1-1 0 0,0-2 1 0 0,-1 1 0 0 0,1 0 0 0 0,-1-1-1 0 0,4-10 1 0 0,0 0-240 0 0,-1 0-1 0 0,0-1 0 0 0,5-31 0 0 0,-3 4-806 0 0,-3 0-1 0 0,-2-1 1 0 0,-1 0 0 0 0,-7-64-1 0 0,5 99 4722 0 0,-1 30-3352 0 0,1-12-317 0 0,2 36-10 0 0,8 47 0 0 0,-4-43 0 0 0,13 47 38 0 0,-5-27-462 0 0,-14-46-5576 0 0,3-11 386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49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16359 0 0,'17'17'1000'0'0,"-10"-14"-848"0"0,-1 0 1 0 0,1-1-1 0 0,0 1 0 0 0,-1-1 0 0 0,1-1 1 0 0,0 0-1 0 0,0 1 0 0 0,0-2 0 0 0,0 1 0 0 0,0-1 1 0 0,0-1-1 0 0,0 1 0 0 0,13-3 0 0 0,-4-1-165 0 0,1 0-1 0 0,-1-1 1 0 0,0-1 0 0 0,24-11-1 0 0,14-14 494 0 0,-29 15-1865 0 0,0 3-5195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8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0,'0'9'1247'0'0,"8"341"1058"0"0,-4-296-2305 0 0,14 67 0 0 0,-16-79-557 0 0,-2-29-4726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50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1 150 12503 0 0,'0'15'401'0'0,"2"-1"0"0"0,-1 1 0 0 0,2-1 0 0 0,6 24 0 0 0,-7-31-155 0 0,1 1 0 0 0,0-1-1 0 0,0 1 1 0 0,0-1-1 0 0,1 0 1 0 0,0 0 0 0 0,1-1-1 0 0,0 1 1 0 0,0-1-1 0 0,6 6 1 0 0,18 5-9 0 0,-28-16 134 0 0,22-12 1234 0 0,-18 6-1605 0 0,-1-1 0 0 0,0 1 0 0 0,-1-1 0 0 0,1 0 0 0 0,-1 0 0 0 0,0-1 0 0 0,-1 1 0 0 0,1 0 0 0 0,-1-1 0 0 0,-1 0 0 0 0,1 1 0 0 0,-1-1 0 0 0,0 0 0 0 0,-1 0 0 0 0,1 0 0 0 0,-2-8 0 0 0,-1-14 0 0 0,-1-1 0 0 0,-9-39 0 0 0,10 61 0 0 0,1 0 0 0 0,0 1 0 0 0,-1-1 0 0 0,0 1 0 0 0,-1 0 0 0 0,1-1 0 0 0,-1 1 0 0 0,-1 0 0 0 0,-4-7 0 0 0,2 8 0 0 0,6 6 0 0 0,-1-1 0 0 0,1 1 0 0 0,0 0 0 0 0,-1-1 0 0 0,1 1 0 0 0,-1 0 0 0 0,1 0 0 0 0,-1-1 0 0 0,1 1 0 0 0,-1 0 0 0 0,1 0 0 0 0,-1 0 0 0 0,1 0 0 0 0,-1 0 0 0 0,1 0 0 0 0,-1 0 0 0 0,1 0 0 0 0,-1 0 0 0 0,1 0 0 0 0,-1 0 0 0 0,1 0 0 0 0,-1 0 0 0 0,1 0 0 0 0,-1 0 0 0 0,1 0 0 0 0,-1 1 0 0 0,1-1 0 0 0,-1 0 0 0 0,1 0 0 0 0,-1 1 0 0 0,1-1 0 0 0,0 0 0 0 0,-1 1 0 0 0,0-1 0 0 0,1 0 0 0 0,-14 3 83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50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0 213 12503 0 0,'3'11'254'0'0,"0"-1"-1"0"0,-1 1 1 0 0,0 0-1 0 0,0 0 0 0 0,-1 0 1 0 0,-1 15-1 0 0,0-11 1019 0 0,0-1 1 0 0,1 0-1 0 0,5 18 0 0 0,-9-58 947 0 0,0-50 1 0 0,6-56-2570 0 0,-2 123 197 0 0,0-16-749 0 0,1-1 0 0 0,8-40 1 0 0,-10 65 391 0 0,14-10-7639 0 0,-7 4 2986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1:50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0 10583 0 0,'0'0'5116'0'0,"-12"16"-3032"0"0,11-12-1950 0 0,-1 0-1 0 0,0 0 0 0 0,1 0 1 0 0,0 0-1 0 0,0 1 0 0 0,0-1 1 0 0,1 0-1 0 0,-1 1 1 0 0,1-1-1 0 0,0 0 0 0 0,0 1 1 0 0,1 4-1 0 0,13 59 13 0 0,-9-44 1054 0 0,-3-15-862 0 0,-1-3-299 0 0,1 0-1 0 0,0 0 1 0 0,0 1 0 0 0,0-1-1 0 0,1-1 1 0 0,4 7-1 0 0,-4-4-38 0 0,-2-5 0 0 0,0-1 0 0 0,0 1 0 0 0,1-1 0 0 0,0 1 0 0 0,-1-1 0 0 0,1 1 0 0 0,0-1 0 0 0,0 0 0 0 0,3 3 0 0 0,3 5 0 0 0,-5-6 0 0 0,0-1 0 0 0,1 1 0 0 0,-1-1 0 0 0,1 1 0 0 0,0-1 0 0 0,0 0 0 0 0,5 3 0 0 0,10 10 0 0 0,-6-4 0 0 0,-12-11 0 0 0,-1-1 0 0 0,1 1 0 0 0,-1 0 0 0 0,0 0 0 0 0,1-1 0 0 0,-1 1 0 0 0,0 0 0 0 0,1 0 0 0 0,-1 0 0 0 0,0 0 0 0 0,0-1 0 0 0,0 1 0 0 0,0 0 0 0 0,0 0 0 0 0,0 0 0 0 0,0 0 0 0 0,0 0 0 0 0,0-1 0 0 0,0 1 0 0 0,-1 0 0 0 0,1 0 0 0 0,0 0 0 0 0,0-1 0 0 0,-1 1 0 0 0,1 0 0 0 0,0 0 0 0 0,-1 0 0 0 0,1-1 0 0 0,-1 1 0 0 0,1 0 0 0 0,-2 0 0 0 0,1 1 0 0 0,-2 2-205 0 0,0 1-1 0 0,-1-1 1 0 0,1 0-1 0 0,-1 0 0 0 0,0 0 1 0 0,0 0-1 0 0,-7 4 1 0 0,-3 3-4057 0 0,-5 6-2424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2:06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10 239 8655 0 0,'-2'6'37'0'0,"0"-1"-1"0"0,1 1 1 0 0,-1-1-1 0 0,1 1 1 0 0,1 0-1 0 0,-1-1 0 0 0,1 1 1 0 0,0 0-1 0 0,0-1 1 0 0,0 1-1 0 0,1 0 1 0 0,0-1-1 0 0,0 1 0 0 0,1 0 1 0 0,2 5-1 0 0,2 7-47 0 0,1-1-1 0 0,0 0 0 0 0,14 21 0 0 0,-15-29 40 0 0,0 0-1 0 0,0 0 0 0 0,1 0 1 0 0,0-1-1 0 0,9 9 0 0 0,-13-15 66 0 0,0 1 0 0 0,-1-1 0 0 0,1 0 0 0 0,0 0 0 0 0,0-1 0 0 0,1 1 0 0 0,-1 0 0 0 0,0-1 0 0 0,0 0 0 0 0,1 0 0 0 0,-1 0 0 0 0,1 0 0 0 0,-1-1 0 0 0,1 1 0 0 0,-1-1 0 0 0,1 0 0 0 0,-1 0 0 0 0,1 0 0 0 0,6-1 0 0 0,-8 0-91 0 0,1 0-1 0 0,-1 0 0 0 0,1 0 1 0 0,0-1-1 0 0,-1 1 0 0 0,0-1 1 0 0,1 0-1 0 0,-1 1 0 0 0,0-1 1 0 0,0 0-1 0 0,0 0 1 0 0,3-5-1 0 0,21-30-4 0 0,-23 31 4 0 0,106-205 2047 0 0,-101 194-2142 0 0,-1 4-229 0 0,-2 0 1 0 0,1 0 0 0 0,5-23-1 0 0,-10 30 534 0 0,0 1-1 0 0,0-1 0 0 0,0 1 0 0 0,-1-1 0 0 0,0 1 0 0 0,0-1 1 0 0,0 1-1 0 0,0-1 0 0 0,-1 0 0 0 0,-2-6 0 0 0,3 10 302 0 0,-2-2-451 0 0,0 1 0 0 0,1-1 0 0 0,-2 0-1 0 0,1 1 1 0 0,0-1 0 0 0,0 1 0 0 0,-1 0 0 0 0,0 0-1 0 0,-4-4 1 0 0,-21-11-61 0 0,27 17 0 0 0,-1 0 0 0 0,1 0 0 0 0,-1 0 0 0 0,1 0 0 0 0,-1 0 0 0 0,1 0 0 0 0,-1 1 0 0 0,1-1 0 0 0,-1 1 0 0 0,0-1 0 0 0,1 1 0 0 0,-1 0 0 0 0,0 0 0 0 0,0-1 0 0 0,1 1 0 0 0,-1 1 0 0 0,0-1 0 0 0,1 0 0 0 0,-1 0 0 0 0,0 0 0 0 0,1 1 0 0 0,-1-1 0 0 0,0 1 0 0 0,1-1 0 0 0,-1 1 0 0 0,1 0 0 0 0,-1 0 0 0 0,1 0 0 0 0,-1 0 0 0 0,1 0 0 0 0,-1 0 0 0 0,1 0 0 0 0,-2 2 0 0 0,-4 3 0 0 0,-8 6-879 0 0,0 0-1 0 0,1 1 0 0 0,0 1 0 0 0,1 1 0 0 0,-14 19 1 0 0,8-8-3459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2:07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37 259 10583 0 0,'0'0'471'0'0,"-12"12"-294"0"0,9-8-181 0 0,1 0-1 0 0,-1 1 1 0 0,0-1-1 0 0,1 0 1 0 0,0 1 0 0 0,0 0-1 0 0,1-1 1 0 0,-1 1-1 0 0,1 0 1 0 0,0 0-1 0 0,0 0 1 0 0,0 9-1 0 0,0 7 288 0 0,4 37 0 0 0,-1-33 649 0 0,-1-21-916 0 0,-1 0 0 0 0,1-1 0 0 0,-1 1 0 0 0,1 0 0 0 0,0 0 0 0 0,0-1 0 0 0,1 1 0 0 0,-1-1 0 0 0,1 1 0 0 0,-1-1 0 0 0,1 0 0 0 0,0 0 0 0 0,1 1 0 0 0,-1-1 0 0 0,0-1 0 0 0,1 1 0 0 0,0 0 0 0 0,-1-1 0 0 0,1 1 0 0 0,0-1 0 0 0,1 0 0 0 0,-1 0 0 0 0,0 0 0 0 0,0 0 0 0 0,1-1 0 0 0,-1 1 0 0 0,1-1 0 0 0,0 0 0 0 0,-1 0 0 0 0,1 0 0 0 0,0 0 0 0 0,-1-1 0 0 0,1 0 0 0 0,0 1 0 0 0,0-1 0 0 0,0-1 0 0 0,6 0 0 0 0,-2-1 48 0 0,1 0 0 0 0,-1-1 0 0 0,0 0 0 0 0,0 0 0 0 0,-1-1 0 0 0,1 0 0 0 0,-1 0 0 0 0,0-1 0 0 0,0 0 0 0 0,0 0 0 0 0,0-1 0 0 0,-1 0 0 0 0,0 0 0 0 0,0 0 0 0 0,8-13 0 0 0,2-5 192 0 0,-2 0 0 0 0,0-1 0 0 0,15-39 0 0 0,-22 45-256 0 0,-1 0 0 0 0,-1 0 0 0 0,0-1 0 0 0,-1 0 0 0 0,1-30 0 0 0,-5 42 98 0 0,-1 0-1 0 0,0 0 1 0 0,0 1-1 0 0,0-1 1 0 0,-1 0-1 0 0,0 1 1 0 0,-1 0-1 0 0,0-1 1 0 0,0 1-1 0 0,0 0 1 0 0,-1 0 0 0 0,0 1-1 0 0,0-1 1 0 0,-1 1-1 0 0,0 0 1 0 0,0 0-1 0 0,0 1 1 0 0,-1-1-1 0 0,0 1 1 0 0,-12-8-1 0 0,16 12-92 0 0,1-1 0 0 0,-1 1 0 0 0,0 0 0 0 0,-1 0 0 0 0,1 1 0 0 0,0-1 0 0 0,0 0 0 0 0,0 1 0 0 0,0-1 0 0 0,-1 1 0 0 0,1 0 0 0 0,0-1 0 0 0,-1 1-1 0 0,1 0 1 0 0,0 1 0 0 0,0-1 0 0 0,-1 0 0 0 0,1 1 0 0 0,0-1 0 0 0,0 1 0 0 0,-3 1 0 0 0,2 0-327 0 0,0 0 0 0 0,0 0 0 0 0,0 0 0 0 0,0 1-1 0 0,1-1 1 0 0,-1 1 0 0 0,1 0 0 0 0,-4 5 0 0 0,1-1-1662 0 0,-10 12-3426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2:08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4 263 8655 0 0,'0'0'972'0'0,"-1"13"24"0"0,-1 7-720 0 0,2 0-1 0 0,0 1 1 0 0,4 23-1 0 0,-3-31 162 0 0,0-6 26 0 0,0 0 0 0 0,1 0 0 0 0,0 0 1 0 0,5 11-1 0 0,-1-4 221 0 0,-6-12-679 0 0,1 0-1 0 0,0 0 1 0 0,0 0 0 0 0,0 0-1 0 0,1 0 1 0 0,-1 0 0 0 0,0 0-1 0 0,1 0 1 0 0,-1 0 0 0 0,1-1-1 0 0,0 1 1 0 0,-1-1 0 0 0,1 1-1 0 0,0-1 1 0 0,0 0 0 0 0,0 1-1 0 0,0-1 1 0 0,0 0 0 0 0,0 0-1 0 0,0-1 1 0 0,1 1 0 0 0,-1 0-1 0 0,0-1 1 0 0,0 1 0 0 0,1-1-1 0 0,-1 0 1 0 0,0 0 0 0 0,1 0-1 0 0,-1 0 1 0 0,0 0 0 0 0,1 0-1 0 0,-1-1 1 0 0,5 0 0 0 0,0-1-5 0 0,-1 0 1 0 0,1 0-1 0 0,0-1 1 0 0,0 1 0 0 0,-1-1-1 0 0,0-1 1 0 0,1 1-1 0 0,-1-1 1 0 0,0 0 0 0 0,5-5-1 0 0,8-11 0 0 0,-1-1 0 0 0,-1 0 0 0 0,0-2 0 0 0,-2 1 0 0 0,0-2 0 0 0,-2 0 0 0 0,12-29 0 0 0,-20 41 49 0 0,-1 0 1 0 0,0-1-1 0 0,-1 1 0 0 0,0-1 0 0 0,-1 0 0 0 0,0 0 1 0 0,-1 1-1 0 0,-1-21 0 0 0,-1 27 68 0 0,0 1 0 0 0,0-1 0 0 0,-1 1 0 0 0,1 0 1 0 0,-1 0-1 0 0,0 0 0 0 0,-1 0 0 0 0,1 0 0 0 0,-1 0 0 0 0,0 0 0 0 0,0 1 0 0 0,-1 0 1 0 0,1-1-1 0 0,-1 1 0 0 0,0 1 0 0 0,0-1 0 0 0,-1 0 0 0 0,1 1 0 0 0,-1 0 0 0 0,1 0 1 0 0,-1 0-1 0 0,0 1 0 0 0,0 0 0 0 0,0-1 0 0 0,-10-1 0 0 0,11 4-89 0 0,1 0 0 0 0,-1 0 0 0 0,0 0 0 0 0,1 1 0 0 0,-1-1 0 0 0,1 1 0 0 0,-1 0 0 0 0,1 0 1 0 0,-1 0-1 0 0,1 1 0 0 0,0-1 0 0 0,0 1 0 0 0,-1-1 0 0 0,1 1 0 0 0,0 0 0 0 0,1 1 0 0 0,-1-1 0 0 0,-4 5 0 0 0,-4 4-450 0 0,1 1-1 0 0,-17 23 1 0 0,26-33 380 0 0,-17 23-1069 0 0,-25 52 0 0 0,24-31-3171 0 0,5-5-686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6:12:11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189 237 6735 0 0,'-9'0'168'0'0,"0"0"0"0"0,0 1 0 0 0,1 0 0 0 0,-1 0 0 0 0,0 1 0 0 0,1 0 0 0 0,-1 0 0 0 0,1 1 0 0 0,-1 0 0 0 0,1 1 0 0 0,0 0 0 0 0,1 0 0 0 0,-11 8 0 0 0,13-8-47 0 0,0 1 0 0 0,0 0 0 0 0,0 0-1 0 0,0 1 1 0 0,1-1 0 0 0,0 1 0 0 0,0 0-1 0 0,1 0 1 0 0,-1 1 0 0 0,1-1 0 0 0,1 1-1 0 0,-1-1 1 0 0,1 1 0 0 0,0 0 0 0 0,1 0-1 0 0,-1 0 1 0 0,1 14 0 0 0,0-9-39 0 0,1-1 0 0 0,1 1 0 0 0,0 0-1 0 0,1 0 1 0 0,0-1 0 0 0,0 1 0 0 0,2-1 0 0 0,-1 0 0 0 0,1 0 0 0 0,7 13 0 0 0,-8-18-43 0 0,1 0 0 0 0,0 0 1 0 0,0 0-1 0 0,0 0 0 0 0,1-1 0 0 0,-1 0 1 0 0,1 0-1 0 0,1 0 0 0 0,-1-1 0 0 0,1 1 0 0 0,0-1 1 0 0,0 0-1 0 0,0-1 0 0 0,0 0 0 0 0,0 0 1 0 0,1 0-1 0 0,0-1 0 0 0,-1 0 0 0 0,1 0 0 0 0,0 0 1 0 0,0-1-1 0 0,0 0 0 0 0,0-1 0 0 0,0 1 1 0 0,0-1-1 0 0,0-1 0 0 0,14-2 0 0 0,-4 0 94 0 0,0-1 0 0 0,0 0-1 0 0,0-2 1 0 0,-1 0-1 0 0,0-1 1 0 0,-1 0 0 0 0,1-1-1 0 0,-1-1 1 0 0,-1 0 0 0 0,19-16-1 0 0,-6 2-56 0 0,-2-1 0 0 0,0-1 0 0 0,-2-1 0 0 0,-1-1 0 0 0,-1-1 0 0 0,-1-1 0 0 0,28-54 0 0 0,-45 77-76 0 0,0-1 0 0 0,-1 0 0 0 0,1 0 0 0 0,-2 0 0 0 0,1 0 0 0 0,-1 0 0 0 0,0 0 0 0 0,0 0 0 0 0,-1-1 0 0 0,0 1 0 0 0,0 0 0 0 0,-1-1 0 0 0,1 1 0 0 0,-2 0 0 0 0,1 0 0 0 0,-1 0 0 0 0,0 0 0 0 0,-4-7 0 0 0,2 4 0 0 0,-2 1 0 0 0,1 0 0 0 0,-1 0 0 0 0,-1 1 0 0 0,0-1 0 0 0,0 1 0 0 0,0 1 0 0 0,-1 0 0 0 0,0 0 0 0 0,0 0 0 0 0,-17-9 0 0 0,20 13-9 0 0,-1 0-1 0 0,1 0 0 0 0,-1 0 1 0 0,0 1-1 0 0,0 0 0 0 0,0 0 1 0 0,0 0-1 0 0,-1 1 1 0 0,1 0-1 0 0,0 0 0 0 0,-1 0 1 0 0,1 1-1 0 0,-1 0 0 0 0,1 1 1 0 0,0-1-1 0 0,-1 1 0 0 0,1 0 1 0 0,0 1-1 0 0,-7 2 1 0 0,-1 1-71 0 0,2 1 0 0 0,-1 1 1 0 0,1 0-1 0 0,0 0 1 0 0,0 1-1 0 0,1 1 1 0 0,-17 16-1 0 0,17-14-282 0 0,-67 66-4800 0 0,50-44 1275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2:23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397 1 10135 0 0,'0'0'4899'0'0,"-7"8"-3690"0"0,-98 85 1381 0 0,-17 19-2000 0 0,85-73-590 0 0,-49 55 0 0 0,78-84 0 0 0,4-6 0 0 0,1 1 0 0 0,-1-1 0 0 0,1 1 0 0 0,0 0 0 0 0,0 0 0 0 0,0 1 0 0 0,1-1 0 0 0,0 0 0 0 0,-3 9 0 0 0,6-6 0 0 0,-1-7 0 0 0,0 0 0 0 0,1 0 0 0 0,-1-1 0 0 0,0 1 0 0 0,1 0 0 0 0,-1 0 0 0 0,0-1 0 0 0,1 1 0 0 0,-1 0 0 0 0,1-1 0 0 0,-1 1 0 0 0,1 0 0 0 0,-1-1 0 0 0,1 1 0 0 0,-1-1 0 0 0,1 1 0 0 0,-1-1 0 0 0,1 1 0 0 0,0-1 0 0 0,-1 1 0 0 0,1-1 0 0 0,0 0 0 0 0,0 1 0 0 0,-1-1 0 0 0,1 0 0 0 0,0 0 0 0 0,0 0 0 0 0,-1 1 0 0 0,1-1 0 0 0,0 0 0 0 0,0 0 0 0 0,1 0 0 0 0,0 0 0 0 0,16 2 0 0 0,1 1 0 0 0,0-2 0 0 0,-1-1 0 0 0,1 0 0 0 0,25-5 0 0 0,-19 3 0 0 0,0 0 0 0 0,32 3 0 0 0,-39 1 0 0 0,-1 0 0 0 0,1 2 0 0 0,-1 0 0 0 0,0 0 0 0 0,0 2 0 0 0,-1 0 0 0 0,22 11 0 0 0,-39-17-26 0 0,1 0-1 0 0,0 0 0 0 0,0 0 1 0 0,-1 0-1 0 0,1 0 1 0 0,0 0-1 0 0,0 0 0 0 0,-1 0 1 0 0,1 1-1 0 0,0-1 1 0 0,0 0-1 0 0,-1 0 0 0 0,1 0 1 0 0,0 0-1 0 0,0 0 1 0 0,0 1-1 0 0,-1-1 0 0 0,1 0 1 0 0,0 0-1 0 0,0 0 0 0 0,0 1 1 0 0,0-1-1 0 0,0 0 1 0 0,-1 0-1 0 0,1 1 0 0 0,0-1 1 0 0,0 0-1 0 0,0 0 1 0 0,0 1-1 0 0,0-1 0 0 0,0 0 1 0 0,0 0-1 0 0,0 1 1 0 0,0-1-1 0 0,0 0 0 0 0,0 0 1 0 0,0 1-1 0 0,0-1 1 0 0,0 0-1 0 0,0 0 0 0 0,0 1 1 0 0,0-1-1 0 0,0 0 1 0 0,0 0-1 0 0,1 1 0 0 0,-1-1 1 0 0,0 0-1 0 0,0 0 0 0 0,0 0 1 0 0,0 1-1 0 0,0-1 1 0 0,1 0-1 0 0,-1 0 0 0 0,0 0 1 0 0,0 1-1 0 0,0-1 1 0 0,1 0-1 0 0,-1 0 0 0 0,0 0 1 0 0,0 0-1 0 0,1 0 1 0 0,-1 0-1 0 0,0 1 0 0 0,0-1 1 0 0,1 0-1 0 0,-1 0 1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2:27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11975 0 0,'0'0'1083'0'0,"6"16"-420"0"0,-2-10-443 0 0,1 1 1 0 0,-1-1 0 0 0,1 0 0 0 0,0 0 0 0 0,1 0 0 0 0,-1-1-1 0 0,1 0 1 0 0,0 0 0 0 0,10 6 0 0 0,63 33 1140 0 0,-72-41-1276 0 0,20 9-86 0 0,-21-10-8 0 0,1 0 0 0 0,-1 1 0 0 0,0 0 0 0 0,0 1 0 0 0,0-1 0 0 0,10 9 0 0 0,-15-11-328 0 0,1 0 194 0 0,0 1 0 0 0,0-1-1 0 0,0 1 1 0 0,0-1 0 0 0,-1 1 0 0 0,1 0 0 0 0,-1-1 0 0 0,1 1 0 0 0,-1 0-1 0 0,2 3 1 0 0,-2-4 247 0 0,-1 0 1 0 0,0 0-1 0 0,1 0 0 0 0,-1 1 0 0 0,0-1 0 0 0,1 0 0 0 0,-1 1 0 0 0,0-1 1 0 0,0 0-1 0 0,0 0 0 0 0,0 1 0 0 0,0-1 0 0 0,0 0 0 0 0,-1 1 0 0 0,1-1 1 0 0,0 0-1 0 0,-1 0 0 0 0,1 0 0 0 0,-1 2 0 0 0,-11 20-211 0 0,-70 112 107 0 0,76-125 0 0 0,1 0 0 0 0,0 1 0 0 0,-4 13 0 0 0,-7 16 0 0 0,3-4 44 0 0,12-31-250 0 0,0 0-1 0 0,-1 0 1 0 0,0 0 0 0 0,0 0-1 0 0,0-1 1 0 0,0 1-1 0 0,-1-1 1 0 0,1 1 0 0 0,-6 5-1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19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10135 0 0,'0'0'4831'0'0,"-2"21"-4494"0"0,2 25 438 0 0,1-13-86 0 0,3 45-81 0 0,-4-51-608 0 0,5 32 0 0 0,-4-47 0 0 0,0-7 0 0 0,-1-1 0 0 0,1 1 0 0 0,0-1 0 0 0,0 0 0 0 0,1 1 0 0 0,-1-1 0 0 0,1 0 0 0 0,0 0 0 0 0,2 4 0 0 0,-3-7 0 0 0,0 0 0 0 0,0 0 0 0 0,0 0 0 0 0,1 0 0 0 0,-1-1 0 0 0,0 1 0 0 0,0 0 0 0 0,0-1 0 0 0,1 1 0 0 0,-1-1 0 0 0,0 1 0 0 0,1-1 0 0 0,-1 1 0 0 0,1-1 0 0 0,-1 0 0 0 0,0 0 0 0 0,1 0 0 0 0,-1 0 0 0 0,1 0 0 0 0,-1 0 0 0 0,0 0 0 0 0,1 0 0 0 0,-1-1 0 0 0,1 1 0 0 0,-1 0 0 0 0,0-1 0 0 0,0 1 0 0 0,1-1 0 0 0,-1 0 0 0 0,0 1 0 0 0,0-1 0 0 0,1 0 0 0 0,-1 0 0 0 0,0 0 0 0 0,1-1 0 0 0,6-4 32 0 0,-4 4 124 0 0,0-1 1 0 0,0 0-1 0 0,0 0 1 0 0,0-1-1 0 0,-1 1 1 0 0,0-1-1 0 0,0 1 1 0 0,6-9-1 0 0,3-9 280 0 0,5-7-350 0 0,22-51 0 0 0,-33 66-86 0 0,-1 1 0 0 0,2-1 0 0 0,-1 1 0 0 0,14-16 0 0 0,-15 18 0 0 0,-5 10 0 0 0,0-1 0 0 0,0 1 0 0 0,1-1 0 0 0,-1 0 0 0 0,0 1 0 0 0,0 0 0 0 0,1-1 0 0 0,-1 1 0 0 0,1-1 0 0 0,-1 1 0 0 0,0-1 0 0 0,1 1 0 0 0,-1 0 0 0 0,1-1 0 0 0,-1 1 0 0 0,1 0 0 0 0,-1-1 0 0 0,1 1 0 0 0,-1 0 0 0 0,1 0 0 0 0,-1 0 0 0 0,1-1 0 0 0,-1 1 0 0 0,1 0 0 0 0,-1 0 0 0 0,1 0 0 0 0,0 0 0 0 0,0 0 0 0 0,3 4 0 0 0,-1 0 0 0 0,1 0 0 0 0,-1 0 0 0 0,0 1 0 0 0,0 0 0 0 0,-1-1 0 0 0,1 1 0 0 0,-1 0 0 0 0,3 9 0 0 0,12 53 0 0 0,-11-42 0 0 0,73 378-1992 0 0,-76-388 2131 0 0,-1 1-1 0 0,0 0 0 0 0,-1 0 1 0 0,-1 0-1 0 0,0 1 1 0 0,-1-1-1 0 0,-1 0 0 0 0,0-1 1 0 0,-9 30-1 0 0,8-35-102 0 0,-1-1 0 0 0,0 0 0 0 0,-1 0-1 0 0,1 0 1 0 0,-2-1 0 0 0,1 0 0 0 0,-1 0-1 0 0,0 0 1 0 0,-1-1 0 0 0,0 0 0 0 0,0 0-1 0 0,-1 0 1 0 0,1-1 0 0 0,-2 0 0 0 0,1-1-1 0 0,-18 9 1 0 0,16-10-70 0 0,0 0-1 0 0,0-1 1 0 0,0 0-1 0 0,0-1 1 0 0,0 0 0 0 0,-1 0-1 0 0,1-1 1 0 0,-1-1-1 0 0,1 0 1 0 0,-1 0-1 0 0,-18-4 1 0 0,22 3-197 0 0,1-1-1 0 0,0 1 0 0 0,0-2 1 0 0,0 1-1 0 0,0-1 1 0 0,1 0-1 0 0,-1 0 1 0 0,-10-8-1 0 0,12 8-217 0 0,0-1 0 0 0,0 0 0 0 0,1 0-1 0 0,-1 0 1 0 0,1 0 0 0 0,0-1 0 0 0,0 0-1 0 0,1 1 1 0 0,-1-1 0 0 0,1 0 0 0 0,-3-9-1 0 0,0-11-4518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8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0 13823 0 0,'0'2'54'0'0,"1"-1"1"0"0,-1 1-1 0 0,0-1 0 0 0,1 0 0 0 0,0 1 0 0 0,-1-1 1 0 0,1 0-1 0 0,0 1 0 0 0,0-1 0 0 0,0 0 0 0 0,0 0 1 0 0,0 1-1 0 0,0-1 0 0 0,0 0 0 0 0,2 1 0 0 0,-1-1-2 0 0,0-1 1 0 0,0 0-1 0 0,0 0 0 0 0,0 0 0 0 0,0 0 0 0 0,0 0 0 0 0,0-1 0 0 0,0 1 0 0 0,0-1 0 0 0,0 1 0 0 0,2-2 1 0 0,-1 2-50 0 0,3-2 129 0 0,0 1 0 0 0,0 0-1 0 0,1 1 1 0 0,-1-1-1 0 0,0 1 1 0 0,1 1 0 0 0,-1-1-1 0 0,0 1 1 0 0,1 0 0 0 0,6 2-1 0 0,-10-2-75 0 0,0-1 1 0 0,0 0-1 0 0,0-1 0 0 0,0 1 0 0 0,0 0 0 0 0,0-1 0 0 0,0 0 1 0 0,0 0-1 0 0,0 0 0 0 0,5-2 0 0 0,22-5-66 0 0,-16 7 5 0 0,-12 0 3 0 0,-1 1 1 0 0,0-1-1 0 0,1 1 0 0 0,-1 0 1 0 0,1 0-1 0 0,-1 0 1 0 0,1-1-1 0 0,-1 1 0 0 0,1 1 1 0 0,-1-1-1 0 0,1 0 1 0 0,-1 0-1 0 0,1 1 1 0 0,-1-1-1 0 0,0 0 0 0 0,1 1 1 0 0,-1-1-1 0 0,0 1 1 0 0,1 0-1 0 0,-1 0 0 0 0,0-1 1 0 0,0 1-1 0 0,1 0 1 0 0,-1 0-1 0 0,0 0 1 0 0,0 0-1 0 0,0 0 0 0 0,0 0 1 0 0,0 1-1 0 0,0-1 1 0 0,-1 0-1 0 0,1 0 1 0 0,0 1-1 0 0,-1-1 0 0 0,1 0 1 0 0,0 3-1 0 0,2 1-134 0 0</inkml:trace>
  <inkml:trace contextRef="#ctx0" brushRef="#br0" timeOffset="1">1 291 13823 0 0,'0'0'630'0'0,"2"0"-13"0"0,4 0-547 0 0,0 0 0 0 0,0 0 0 0 0,1 0-1 0 0,-1 1 1 0 0,0 1 0 0 0,0-1 0 0 0,0 1 0 0 0,0 0 0 0 0,11 5 0 0 0,-13-5 48 0 0,1 0-1 0 0,-1-1 1 0 0,1 1 0 0 0,-1-1 0 0 0,1 0 0 0 0,0 0 0 0 0,-1-1 0 0 0,1 1 0 0 0,0-1 0 0 0,-1 0 0 0 0,7-1 0 0 0,7-1 0 0 0,29-8-1 0 0,-24 4-161 0 0,1 1 44 0 0,-23 4-1 0 0,0 1 0 0 0,0 0 0 0 0,0 0 0 0 0,1 0 0 0 0,-1 0 0 0 0,0 0 0 0 0,0 0 0 0 0,0 0 0 0 0,0 0 0 0 0,0 0 0 0 0,0 0 0 0 0,0 0 0 0 0,0 1 0 0 0,0-1 0 0 0,0 0 0 0 0,0 1 1 0 0,0-1-1 0 0,0 1 0 0 0,2 1 0 0 0,-3-2-9 0 0,0 0 1 0 0,0 0 0 0 0,1 0 0 0 0,-1 0 0 0 0,0 1 0 0 0,0-1 0 0 0,1 0 0 0 0,-1 0 0 0 0,0 0 0 0 0,0 0 0 0 0,1 0 0 0 0,-1 0-1 0 0,0 0 1 0 0,1 0 0 0 0,-1 0 0 0 0,0 0 0 0 0,0 0 0 0 0,1 0 0 0 0,-1 0 0 0 0,0 0 0 0 0,0 0 0 0 0,1 0 0 0 0,-1 0-1 0 0,0 0 1 0 0,0 0 0 0 0,1 0 0 0 0,-1 0 0 0 0,0 0 0 0 0,0-1 0 0 0,1 1 0 0 0,-1 0 0 0 0,0 0 0 0 0,0 0 0 0 0,1 0 0 0 0,-1-1-1 0 0,0 1 1 0 0,0 0 0 0 0,0 0 0 0 0,0 0 0 0 0,1-1 0 0 0,-1 1 0 0 0,4 0-954 0 0,-3 0 950 0 0,-1 0 0 0 0,0 0 1 0 0,0 0-1 0 0,0 0 0 0 0,0 0 1 0 0,1 0-1 0 0,-1 0 0 0 0,0 0 1 0 0,0 0-1 0 0,0 0 0 0 0,0 0 1 0 0,1 0-1 0 0,-1 0 0 0 0,0 0 1 0 0,0 0-1 0 0,0 0 0 0 0,0 0 1 0 0,1 0-1 0 0,-1 0 1 0 0,0 0-1 0 0,0 0 0 0 0,0 0 1 0 0,0 0-1 0 0,1 0 0 0 0,-1 0 1 0 0,0 0-1 0 0,0 0 0 0 0,0-1 1 0 0,0 1-1 0 0,0 0 0 0 0,1 0 1 0 0,-1 0-1 0 0,0 0 0 0 0,0 0 1 0 0,0 0-1 0 0,0-1 1 0 0,0 1-1 0 0,0 0 0 0 0,0 0 1 0 0,0 0-1 0 0,1-1 0 0 0,0-2-230 0 0,0 1 0 0 0,1-1-1 0 0,-1 0 1 0 0,0 0-1 0 0,-1 0 1 0 0,1 0 0 0 0,0 0-1 0 0,-1-4 1 0 0,2-2-2997 0 0,-1 1-1098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20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0 406 11975 0 0,'0'0'547'0'0,"2"11"181"0"0,0 35-336 0 0,-1-26 230 0 0,0 0 0 0 0,1 0 1 0 0,1 0-1 0 0,1-1 0 0 0,7 24 0 0 0,-10-42-615 0 0,-1 1-1 0 0,1-1 1 0 0,-1 1-1 0 0,1-1 1 0 0,0 0-1 0 0,0 1 1 0 0,0-1-1 0 0,0 0 1 0 0,0 0-1 0 0,0 0 1 0 0,0 0-1 0 0,0 0 1 0 0,0 0 0 0 0,2 2-1 0 0</inkml:trace>
  <inkml:trace contextRef="#ctx0" brushRef="#br0" timeOffset="1">14 1 13823 0 0,'0'0'1247'0'0,"5"19"-856"0"0,3 12 3453 0 0,-7-29-4136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09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126 954 10135 0 0,'-2'-2'86'0'0,"-1"0"0"0"0,1-1 0 0 0,-1 1 0 0 0,1-1 0 0 0,0 0 0 0 0,0 0 0 0 0,0 1 0 0 0,0-1 0 0 0,1 0 0 0 0,-1-1-1 0 0,1 1 1 0 0,0 0 0 0 0,-2-6 0 0 0,-9-49-278 0 0,11 48 277 0 0,-29-143 1615 0 0,-4-36 531 0 0,34 186-2224 0 0,-8-52 72 0 0,-2-99 0 0 0,9 107-79 0 0,0 33 0 0 0,1-1 0 0 0,0 0 0 0 0,1 1 0 0 0,4-23 0 0 0,3-3 0 0 0,10-35 0 0 0,-18 73 0 0 0,0 1 0 0 0,1 0 0 0 0,-1 0 0 0 0,0 1 0 0 0,0-1 0 0 0,0 0 0 0 0,1 0 0 0 0,-1 1 0 0 0,0-1 0 0 0,1 0 0 0 0,-1 1 0 0 0,1-1 0 0 0,-1 1 0 0 0,1-1 0 0 0,-1 0 0 0 0,1 1 0 0 0,-1-1 0 0 0,1 1 0 0 0,-1-1 0 0 0,1 1 0 0 0,0-1 0 0 0,-1 1 0 0 0,1 0 0 0 0,0-1 0 0 0,-1 1 0 0 0,1 0 0 0 0,1-1 0 0 0,1-1 0 0 0,1 1 0 0 0,-1-1 0 0 0,1 1 0 0 0,-1-1 0 0 0,1 1 0 0 0,0 0 0 0 0,-1 1 0 0 0,1-1 0 0 0,0 1 0 0 0,0-1 0 0 0,0 1 0 0 0,-1 0 0 0 0,1 0 0 0 0,0 1 0 0 0,0-1 0 0 0,-1 1 0 0 0,1 0 0 0 0,0 0 0 0 0,-1 0 0 0 0,1 0 0 0 0,0 1 0 0 0,-1 0 0 0 0,5 2 0 0 0,-5-2 0 0 0,0 0 0 0 0,1 0 0 0 0,-1 1 0 0 0,0-1 0 0 0,0 1 0 0 0,0 0 0 0 0,0 0 0 0 0,-1 0 0 0 0,1 0 0 0 0,-1 1 0 0 0,0-1 0 0 0,0 1 0 0 0,0-1 0 0 0,0 1 0 0 0,0 0 0 0 0,-1-1 0 0 0,0 1 0 0 0,0 0 0 0 0,0 0 0 0 0,0 0 0 0 0,0 7 0 0 0,-1-3 0 0 0,-1-1 0 0 0,0 0 0 0 0,0 1 0 0 0,-1-1 0 0 0,1 1 0 0 0,-2-1 0 0 0,1 0 0 0 0,-7 12 0 0 0,1-5 0 0 0,0 1 0 0 0,-21 23 0 0 0,11-24 0 0 0,2-2 0 0 0,16-12 0 0 0,0 0 0 0 0,0 1 0 0 0,-1-1 0 0 0,1 0 0 0 0,0 0 0 0 0,0 0 0 0 0,0 0 0 0 0,0 1 0 0 0,0-1 0 0 0,-1 0 0 0 0,1 0 0 0 0,0 1 0 0 0,0-1 0 0 0,0 0 0 0 0,0 0 0 0 0,0 1 0 0 0,0-1 0 0 0,0 0 0 0 0,0 0 0 0 0,0 1 0 0 0,0-1 0 0 0,0 0 0 0 0,0 0 0 0 0,0 1 0 0 0,0-1 0 0 0,0 0 0 0 0,0 0 0 0 0,0 1 0 0 0,0-1 0 0 0,0 0 0 0 0,0 0 0 0 0,0 0 0 0 0,0 1 0 0 0,0-1 0 0 0,0 0 0 0 0,1 0 0 0 0,-1 1 0 0 0,0-1 0 0 0,0 0 0 0 0,0 0 0 0 0,0 0 0 0 0,1 0 0 0 0,-1 1 0 0 0,0-1 0 0 0,0 0 0 0 0,0 0 0 0 0,1 0 0 0 0,-1 0 0 0 0,0 0 0 0 0,0 1 0 0 0,1-1 0 0 0,-1 0 0 0 0,0 0 0 0 0,1 0 0 0 0,14 8 0 0 0,-13-8 0 0 0,4 3-84 0 0,0-1 0 0 0,0-1-1 0 0,0 1 1 0 0,1-1 0 0 0,-1 0 0 0 0,0 0-1 0 0,1-1 1 0 0,-1 1 0 0 0,1-2 0 0 0,-1 1-1 0 0,1-1 1 0 0,9-2 0 0 0,-5 1-44 0 0,-1 1 0 0 0,1 0 0 0 0,-1 1 0 0 0,1 0-1 0 0,-1 0 1 0 0,22 4 0 0 0,-31-3 149 0 0,0-1-1 0 0,-1 0 0 0 0,1 1 0 0 0,0-1 0 0 0,0 1 1 0 0,0 0-1 0 0,0-1 0 0 0,-1 1 0 0 0,1 0 1 0 0,0-1-1 0 0,-1 1 0 0 0,1 0 0 0 0,0 0 1 0 0,-1 0-1 0 0,1 0 0 0 0,-1-1 0 0 0,1 1 0 0 0,-1 0 1 0 0,0 0-1 0 0,1 0 0 0 0,-1 0 0 0 0,0 0 1 0 0,0 0-1 0 0,0 0 0 0 0,0 0 0 0 0,1 0 1 0 0,-1 0-1 0 0,-1 0 0 0 0,1 0 0 0 0,0 0 1 0 0,0 0-1 0 0,0 0 0 0 0,0 0 0 0 0,-1 0 0 0 0,0 2 1 0 0,1 0 126 0 0,-2 8-61 0 0,0 1-1 0 0,0 0 0 0 0,-1-1 1 0 0,-1 0-1 0 0,0 1 1 0 0,0-1-1 0 0,-8 13 0 0 0,-46 69 348 0 0,33-53-834 0 0,24-38-74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09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44 10135 0 0,'7'62'1106'0'0,"-2"-22"-1044"0"0,-4-34 138 0 0,0 0-1 0 0,0 0 0 0 0,0-1 1 0 0,1 1-1 0 0,0 0 0 0 0,0-1 1 0 0,0 1-1 0 0,1-1 0 0 0,-1 0 1 0 0,1 0-1 0 0,5 7 0 0 0,-7-11-162 0 0,0 0-1 0 0,1 0 0 0 0,-1 0 1 0 0,0 0-1 0 0,0-1 0 0 0,0 1 0 0 0,1 0 1 0 0,-1-1-1 0 0,0 1 0 0 0,1 0 1 0 0,-1-1-1 0 0,0 0 0 0 0,1 1 1 0 0,-1-1-1 0 0,1 0 0 0 0,-1 0 1 0 0,0 0-1 0 0,1 0 0 0 0,-1 0 0 0 0,1 0 1 0 0,-1 0-1 0 0,1 0 0 0 0,-1 0 1 0 0,1-1-1 0 0,2 0 0 0 0,1-1 102 0 0,0 0-1 0 0,0 0 1 0 0,0-1 0 0 0,8-5-1 0 0,-3 1-137 0 0,0-1 0 0 0,0-1 0 0 0,-1 0 0 0 0,0 0 0 0 0,-1-1 0 0 0,0 0 0 0 0,7-11 0 0 0,-13 16 0 0 0,1 0 0 0 0,-1 0 0 0 0,0-1 0 0 0,-1 1 0 0 0,1-1 0 0 0,-1 1 0 0 0,0-1 0 0 0,0-7 0 0 0,0 2 0 0 0,-1 8 17 0 0,0 1 0 0 0,0-1 0 0 0,-1 1 0 0 0,1 0-1 0 0,-1-1 1 0 0,0 1 0 0 0,1 0 0 0 0,-1 0 0 0 0,0 0 0 0 0,0-1-1 0 0,-1 1 1 0 0,1 0 0 0 0,0 0 0 0 0,-1 1 0 0 0,1-1-1 0 0,-1 0 1 0 0,1 0 0 0 0,-1 1 0 0 0,0-1 0 0 0,0 1 0 0 0,0-1-1 0 0,0 1 1 0 0,-3-2 0 0 0,5 3 22 0 0,-3-2 34 0 0,-1 1-1 0 0,0-1 1 0 0,0 1-1 0 0,0 0 1 0 0,0 0-1 0 0,0 0 1 0 0,0 0 0 0 0,0 1-1 0 0,0-1 1 0 0,0 1-1 0 0,0 0 1 0 0,0 0-1 0 0,0 1 1 0 0,0-1 0 0 0,0 1-1 0 0,0 0 1 0 0,0 0-1 0 0,0 0 1 0 0,0 1 0 0 0,1-1-1 0 0,-1 1 1 0 0,0 0-1 0 0,-4 3 1 0 0,-6 4-100 0 0,0 1-1 0 0,0 0 1 0 0,1 1 0 0 0,-15 15-1 0 0,18-16-641 0 0,2-2-3436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10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1 361 10135 0 0,'9'5'919'0'0,"2"-2"-798"0"0,0 0 1 0 0,1 0-1 0 0,-1-1 1 0 0,1 0-1 0 0,-1-1 0 0 0,21-1 1 0 0,73-10 1704 0 0,-70 6-1349 0 0,17-3 380 0 0,-22 2-926 0 0,43-1 0 0 0,-58 2-357 0 0</inkml:trace>
  <inkml:trace contextRef="#ctx0" brushRef="#br0" timeOffset="1">189 1 8287 0 0,'-1'9'756'0'0,"3"16"-399"0"0,0 0-1 0 0,8 28 0 0 0,0 10 1565 0 0,-10-62-1914 0 0,20 190 1895 0 0,-17-141-1209 0 0,-7 91-1 0 0,3-123-2011 0 0,0 0-1 0 0,2 0 0 0 0,5 31 1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11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121 888 10135 0 0,'-4'-11'919'0'0,"-8"-29"-737"0"0,-6-26 256 0 0,6 21 290 0 0,-2-11 53 0 0,-8-77-73 0 0,9 58 10 0 0,-7-117 0 0 0,17 145-675 0 0,2 30 57 0 0,0 0 0 0 0,1-1 0 0 0,3-29 0 0 0,0 20 436 0 0,-3 22-440 0 0,0 1-1 0 0,1-1 1 0 0,-1 0 0 0 0,1 1 0 0 0,0-1-1 0 0,1 0 1 0 0,-1 1 0 0 0,1 0 0 0 0,-1-1-1 0 0,4-5 1 0 0,3-3-83 0 0,-7 11-32 0 0,-1 1 0 0 0,1-1 0 0 0,0 1 0 0 0,0 0 0 0 0,0-1 0 0 0,-1 1 0 0 0,1 0 0 0 0,1 0 0 0 0,-1-1 0 0 0,0 1 0 0 0,0 0 0 0 0,0 0 0 0 0,1 0 1 0 0,-1 0-1 0 0,0 0 0 0 0,1 1 0 0 0,-1-1 0 0 0,1 0 0 0 0,-1 1 0 0 0,2-1 0 0 0,1 0-43 0 0,0 0 0 0 0,0 0 1 0 0,-1 0-1 0 0,1 1 0 0 0,0 0 0 0 0,0 0 0 0 0,0 0 1 0 0,0 0-1 0 0,0 0 0 0 0,-1 1 0 0 0,1 0 0 0 0,0 0 1 0 0,0 0-1 0 0,-1 0 0 0 0,1 1 0 0 0,0-1 0 0 0,-1 1 1 0 0,0 0-1 0 0,1 0 0 0 0,-1 0 0 0 0,0 0 1 0 0,0 1-1 0 0,0-1 0 0 0,0 1 0 0 0,0 0 0 0 0,-1 0 1 0 0,4 5-1 0 0,-3-3 69 0 0,0 0 0 0 0,0 0 1 0 0,0 0-1 0 0,-1 1 0 0 0,0-1 1 0 0,0 1-1 0 0,0 0 1 0 0,-1-1-1 0 0,0 1 0 0 0,0 0 1 0 0,0 0-1 0 0,-1-1 0 0 0,0 1 1 0 0,0 0-1 0 0,-1 0 0 0 0,1 0 1 0 0,-1 0-1 0 0,-2 6 0 0 0,2-7-7 0 0,-1 0 0 0 0,1 0 0 0 0,-1-1 0 0 0,0 1 0 0 0,0 0 0 0 0,-1-1 0 0 0,1 1 0 0 0,-1-1 0 0 0,0 0 0 0 0,-5 5 0 0 0,-23 36 0 0 0,29-44 0 0 0,1 0 0 0 0,1-1 0 0 0,-1 1 0 0 0,1-1 0 0 0,-1 1 0 0 0,1-1 0 0 0,-1 1 0 0 0,1-1 0 0 0,-1 1 0 0 0,1-1 0 0 0,0 1 0 0 0,-1-1 0 0 0,1 1 0 0 0,0 0 0 0 0,-1-1 0 0 0,1 1 0 0 0,0 0 0 0 0,0-1 0 0 0,0 1 0 0 0,-1 0 0 0 0,1 0 0 0 0,0-1 0 0 0,0 1 0 0 0,0 0 0 0 0,0-1 0 0 0,0 1 0 0 0,0 0 0 0 0,1-1 0 0 0,-1 2 0 0 0,0 0 0 0 0,0 1 0 0 0,0-1 0 0 0,0 0 0 0 0,0 1 0 0 0,0-1 0 0 0,0 1 0 0 0,0-1 0 0 0,1 0 0 0 0,0 0 0 0 0,-1 1 0 0 0,1-1 0 0 0,0 0 0 0 0,0 0 0 0 0,0 0 0 0 0,0 1 0 0 0,0-1 0 0 0,3 3 0 0 0,8 8 0 0 0,0-1 0 0 0,19 15 0 0 0,-30-26 33 0 0,1 0-1 0 0,-1 0 0 0 0,0 0 1 0 0,0 0-1 0 0,0 0 0 0 0,0 0 1 0 0,0 0-1 0 0,0 1 1 0 0,0-1-1 0 0,-1 0 0 0 0,1 1 1 0 0,0-1-1 0 0,-1 1 0 0 0,1-1 1 0 0,-1 0-1 0 0,1 1 1 0 0,-1 0-1 0 0,0-1 0 0 0,0 1 1 0 0,1-1-1 0 0,-1 1 0 0 0,0-1 1 0 0,0 1-1 0 0,-1-1 0 0 0,1 3 1 0 0,-1 2 194 0 0,0-1 0 0 0,-1 1-1 0 0,0-1 1 0 0,-3 9 0 0 0,-6 14-212 0 0,4-10-46 0 0,-14 26-1 0 0,18-40 196 0 0,2-1-1098 0 0,-6 9-9040 0 0</inkml:trace>
  <inkml:trace contextRef="#ctx0" brushRef="#br0" timeOffset="1">382 320 11975 0 0,'7'17'1275'0'0,"20"43"-821"0"0,-18-45-251 0 0,-2 1 0 0 0,0 0 0 0 0,-1 0 0 0 0,0 0 0 0 0,-2 0-1 0 0,0 1 1 0 0,3 21 0 0 0,-6-20-263 0 0,0-9-286 0 0,0 0 0 0 0,-1 0 0 0 0,0 0 0 0 0,0 0 0 0 0,-1 1 0 0 0,0-1 0 0 0,0 0 0 0 0,-1 0 0 0 0,-1 0 0 0 0,1-1 0 0 0,-6 12 0 0 0,3-10-4426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12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196 348 10135 0 0,'0'0'464'0'0,"22"12"168"0"0,-9-8 23 0 0,0-1 1 0 0,1 0-1 0 0,0-1 0 0 0,-1-1 0 0 0,23 0 0 0 0,-1-9-490 0 0,-5 5-1253 0 0,-8 0-1159 0 0,-40 0 677 0 0,16 3 1154 0 0,-2-1 173 0 0,-7-3-6121 0 0</inkml:trace>
  <inkml:trace contextRef="#ctx0" brushRef="#br0" timeOffset="1">1 111 13823 0 0,'0'0'1247'0'0,"0"1"-1023"0"0,8 8-179 0 0,0 0 0 0 0,0 0 1 0 0,1-1-1 0 0,13 10 0 0 0,11 11 693 0 0,135 119 1085 0 0,-146-130-1089 0 0,107 82-527 0 0,-116-91-1440 0 0,-5-3-846 0 0,-2-2-2096 0 0</inkml:trace>
  <inkml:trace contextRef="#ctx0" brushRef="#br0" timeOffset="2">357 0 11975 0 0,'-1'2'547'0'0,"-6"11"-382"0"0,1 1 0 0 0,0 0-1 0 0,1 1 1 0 0,0-1 0 0 0,2 1 0 0 0,-1 0 0 0 0,0 16 0 0 0,-6 21 713 0 0,-14 75-226 0 0,-2 10 744 0 0,22-123-1128 0 0,-5 21-98 0 0,-7 57 0 0 0,14-72-170 0 0,-10 35 0 0 0,12-55-20 0 0,-6 20-518 0 0,2-10-5820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0 100 11975 0 0,'0'0'1083'0'0,"0"20"69"0"0,28 222 1997 0 0,-24-173-3057 0 0,1 4-479 0 0,3-26-5142 0 0</inkml:trace>
  <inkml:trace contextRef="#ctx0" brushRef="#br0" timeOffset="1">404 0 10135 0 0,'0'0'919'0'0,"17"12"124"0"0,-7-9-603 0 0,0 0 0 0 0,0 0 0 0 0,0-1 0 0 0,0 0 0 0 0,0-1 1 0 0,12 0-1 0 0,-10 0-315 0 0,33 1 566 0 0,1-1 0 0 0,59-8-1 0 0,-92 6-811 0 0,-11 2-14 0 0,1-1-1 0 0,-1 0 0 0 0,1 0 1 0 0,-1-1-1 0 0,1 1 0 0 0,-1-1 1 0 0,0 1-1 0 0,1-1 0 0 0,-1 0 1 0 0,0 0-1 0 0,1 0 1 0 0,-1 0-1 0 0,2-1 0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13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13823 0 0,'-2'15'202'0'0,"1"0"-1"0"0,1 0 0 0 0,1 0 0 0 0,0 0 1 0 0,5 23-1 0 0,1 16 87 0 0,-4 39-288 0 0,-3-58 0 0 0,1 1 0 0 0,2-1 0 0 0,12 60 0 0 0,-13-91-701 0 0,-1 0 1 0 0,1 0-1 0 0,-1 0 0 0 0,1 0 0 0 0,4 7 0 0 0,3 1-4070 0 0</inkml:trace>
  <inkml:trace contextRef="#ctx0" brushRef="#br0" timeOffset="1">243 350 13823 0 0,'0'0'608'0'0,"2"9"128"0"0,0 1-584 0 0,3-3-152 0 0,4-3 0 0 0,6-3 0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14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0 248 11975 0 0,'16'4'1275'0'0,"126"6"103"0"0,-51-5-679 0 0,-80-4-761 0 0,1-1-1 0 0,0-1 0 0 0,12-2 1 0 0,22-1-517 0 0,-34-2-4945 0 0</inkml:trace>
  <inkml:trace contextRef="#ctx0" brushRef="#br0" timeOffset="1">217 0 13823 0 0,'-2'8'186'0'0,"1"0"0"0"0,1-1 0 0 0,-1 1 0 0 0,1 0 0 0 0,0-1 0 0 0,3 15 0 0 0,-1 1 8 0 0,13 108 791 0 0,0 7 86 0 0,-7-53-2047 0 0,-1-50-3888 0 0,-1-16-104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15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1154 13823 0 0,'0'0'1247'0'0,"-3"-19"-924"0"0,2 14-132 0 0,-5-18 406 0 0,1-1 0 0 0,-3-29 0 0 0,-11-578-597 0 0,37 290 931 0 0,-8 285-699 0 0,-10 55-732 0 0,19 4 1451 0 0,-18-2-1001 0 0,3 4-76 0 0,1-1 0 0 0,0 1 1 0 0,-1 1-1 0 0,0-1 1 0 0,0 0-1 0 0,-1 1 0 0 0,0 0 1 0 0,1 0-1 0 0,-2 0 0 0 0,1 0 1 0 0,1 8-1 0 0,-3-9 126 0 0,-1 0 0 0 0,0 0 0 0 0,0 0 0 0 0,0 0 0 0 0,-1 0 0 0 0,0 0 0 0 0,0 0 0 0 0,0 0 0 0 0,0 0 0 0 0,-1 0 0 0 0,0-1 0 0 0,-3 8 0 0 0,-7 21 0 0 0,6-17 0 0 0,-13 30 0 0 0,-5 12 0 0 0,22-53 0 0 0,1 0 0 0 0,0 1 0 0 0,-1-1 0 0 0,2 1 0 0 0,-1 0 0 0 0,1-1 0 0 0,0 1 0 0 0,1 8 0 0 0,1-8 0 0 0,0-1 0 0 0,1 1 0 0 0,-1-1 0 0 0,1 0 0 0 0,6 8 0 0 0,-6-9-68 0 0,1 0-1 0 0,0 0 1 0 0,1 0-1 0 0,-1-1 1 0 0,1 0-1 0 0,0 1 1 0 0,-1-2-1 0 0,8 4 1 0 0,28 17-1364 0 0,-37-21 1510 0 0,0 0 0 0 0,-1 0-1 0 0,1 0 1 0 0,0 0 0 0 0,-1 0-1 0 0,0 1 1 0 0,1-1 0 0 0,-1 1-1 0 0,0 0 1 0 0,0-1 0 0 0,0 1-1 0 0,-1 0 1 0 0,1 0 0 0 0,-1 0-1 0 0,1 0 1 0 0,-1 1 0 0 0,0-1-1 0 0,0 0 1 0 0,-1 0 0 0 0,1 1-1 0 0,-1-1 1 0 0,1 0 0 0 0,-1 6-1 0 0,-2 0-63 0 0,0-1 0 0 0,-1 1 0 0 0,0-1-1 0 0,0 0 1 0 0,0 0 0 0 0,-1 0 0 0 0,-5 8-1 0 0,-6 11-59 0 0,-11 18-2134 0 0,18-33-1416 0 0,1 0-1372 0 0</inkml:trace>
  <inkml:trace contextRef="#ctx0" brushRef="#br0" timeOffset="1">324 572 15663 0 0,'36'318'1696'0'0,"-40"-245"-1696"0"0,1-27-393 0 0,3-45-75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8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0,'1'19'1275'0'0,"28"366"802"0"0,-20-222-6289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16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0 623 10135 0 0,'0'0'1962'0'0,"20"5"975"0"0,2-2-2128 0 0,0-1 1 0 0,42-2 0 0 0,-34 0-898 0 0,-23 0-69 0 0,0 0-1 0 0,0 0 1 0 0,0 1 0 0 0,0 0-1 0 0,0 0 1 0 0,0 1-1 0 0,-1 0 1 0 0,11 4-1 0 0,-15-5 190 0 0,1 1-1 0 0,-1-1 0 0 0,0 1 0 0 0,0-1 0 0 0,0 1 0 0 0,0 0 0 0 0,0 0 0 0 0,0 0 0 0 0,0 0 1 0 0,-1 0-1 0 0,1 0 0 0 0,-1 1 0 0 0,0-1 0 0 0,1 0 0 0 0,-1 1 0 0 0,0-1 0 0 0,0 1 0 0 0,-1-1 0 0 0,1 1 1 0 0,0 0-1 0 0,-1-1 0 0 0,0 1 0 0 0,1 0 0 0 0,-1-1 0 0 0,0 4 0 0 0,-1 4 42 0 0,1-1-1 0 0,-1 0 0 0 0,-1 1 1 0 0,0-1-1 0 0,0 0 1 0 0,-1 0-1 0 0,0 0 1 0 0,0 0-1 0 0,-6 11 0 0 0,0-6-270 0 0,0 1 0 0 0,-1-1-1 0 0,0-1 1 0 0,-17 17-1 0 0,-5 8-4765 0 0,18-12-4 0 0</inkml:trace>
  <inkml:trace contextRef="#ctx0" brushRef="#br0" timeOffset="1">463 1 13823 0 0,'2'12'244'0'0,"1"-1"0"0"0,0 1 0 0 0,1-1 0 0 0,0 0-1 0 0,1 0 1 0 0,7 13 0 0 0,43 61 622 0 0,-33-54-52 0 0,117 161 776 0 0,-114-159-983 0 0,-16-21-714 0 0,-1 0 1 0 0,-1 1-1 0 0,0 0 0 0 0,-1 0 0 0 0,7 21 0 0 0,-10-24-1339 0 0,-1 1 0 0 0,1-1 0 0 0,-2 0 0 0 0,2 20-1 0 0,-3-20-3521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16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1 11975 0 0,'-9'15'237'0'0,"0"0"0"0"0,1 1-1 0 0,1 1 1 0 0,1-1-1 0 0,-5 19 1 0 0,-10 24 578 0 0,-61 192 247 0 0,68-203-1007 0 0,-25 126-2772 0 0,31-134 1222 0 0</inkml:trace>
  <inkml:trace contextRef="#ctx0" brushRef="#br0" timeOffset="1">359 567 13823 0 0,'-3'38'522'0'0,"2"0"0"0"0,2 1 0 0 0,6 39 0 0 0,-1 5 777 0 0,-4-6-1072 0 0,-2-42 118 0 0,1-1-1 0 0,2 1 1 0 0,14 62-1 0 0,-16-87-537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17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6135 21 11975 0 0,'0'0'1083'0'0,"13"-14"-796"0"0,-1 12 265 0 0,1 0 0 0 0,1 1 0 0 0,-1 0 0 0 0,0 1 1 0 0,0 0-1 0 0,22 4 0 0 0,-20-3-408 0 0,6 1-133 0 0,28 5-1 0 0,-47-6-10 0 0,0-1 0 0 0,0 1 0 0 0,-1 0 0 0 0,1-1 0 0 0,0 1 0 0 0,0 0 0 0 0,0 0 0 0 0,-1 0 0 0 0,1 0 0 0 0,0 1 0 0 0,-1-1 0 0 0,1 0 0 0 0,-1 1 0 0 0,0-1 0 0 0,1 1 0 0 0,-1-1 0 0 0,0 1 0 0 0,0-1 0 0 0,0 1 0 0 0,0 0 0 0 0,0 0 0 0 0,0 0 0 0 0,0 0 0 0 0,-1-1 0 0 0,1 1 0 0 0,-1 0 0 0 0,1 0 0 0 0,-1 3 0 0 0,3 6 0 0 0,0 0 201 0 0,1 0 0 0 0,-1 1 0 0 0,-1-1 0 0 0,0 1 0 0 0,-1 0 0 0 0,0 0 0 0 0,-1 0 0 0 0,0-1 0 0 0,-2 14 0 0 0,1-18-291 0 0,-1 1 0 0 0,0 0 0 0 0,0 0 1 0 0,-1-1-1 0 0,1 1 0 0 0,-2-1 1 0 0,1 0-1 0 0,-1 0 0 0 0,0 0 1 0 0,-1 0-1 0 0,1-1 0 0 0,-1 0 1 0 0,-1 0-1 0 0,-7 7 0 0 0,-8 7-765 0 0,-14 10-320 0 0,10-12-3299 0 0,10-8-494 0 0</inkml:trace>
  <inkml:trace contextRef="#ctx0" brushRef="#br0" timeOffset="1">146 10 10135 0 0,'-10'13'1079'0'0,"0"0"-894"0"0,0 0 0 0 0,0 1 0 0 0,2 1 0 0 0,-1-1 1 0 0,2 1-1 0 0,0 1 0 0 0,1-1 0 0 0,-4 19 0 0 0,-4 21 941 0 0,-6 58 1 0 0,12-63-933 0 0,-1 16-194 0 0,4 0 0 0 0,2 0 0 0 0,3 1 0 0 0,17 122 0 0 0,19-20-64 0 0,-34-162-93 0 0,1 1-1 0 0,0 0 1 0 0,0-1 0 0 0,1 1-1 0 0,7 12 1 0 0,-7-15-697 0 0,0 0 0 0 0,1 0 0 0 0,-1 0 0 0 0,9 7 0 0 0,11 5-3484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18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 15663 0 0,'0'0'719'0'0,"16"12"258"0"0,-3 9-561 0 0,-1 0-1 0 0,-1 1 1 0 0,0 0-1 0 0,12 41 1 0 0,19 98-434 0 0,-42-159 22 0 0,6 25-4 0 0,-2 0 0 0 0,-1 1 0 0 0,-2-1 0 0 0,0 1 0 0 0,-2 0 0 0 0,0-1 0 0 0,-2 1 0 0 0,-2-1 0 0 0,0 0 0 0 0,-2 0 0 0 0,-1 0 0 0 0,0-1 0 0 0,-24 46 0 0 0,1-4-10 0 0,21-42-68 0 0,-1-2 0 0 0,-1 0-1 0 0,-1 0 1 0 0,-20 27 0 0 0,32-51 70 0 0,-38 49-1315 0 0,11-20-3355 0 0,3-6-936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21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10135 0 0,'0'0'919'0'0,"18"19"-299"0"0,-4-8-279 0 0,1-1 1 0 0,-1 0-1 0 0,2-2 0 0 0,-1 1 1 0 0,1-2-1 0 0,0 0 0 0 0,1-1 1 0 0,0 0-1 0 0,0-2 0 0 0,0 0 1 0 0,19 2-1 0 0,-28-5-104 0 0,-4-1-87 0 0,-1 0 0 0 0,1 1 1 0 0,0 0-1 0 0,-1 0 0 0 0,1 0 0 0 0,-1 0 1 0 0,1 1-1 0 0,5 3 0 0 0,5 4-132 0 0,-12-4-21 0 0,-1-3 4 0 0,1 1-1 0 0,0 1 0 0 0,0-1 0 0 0,0 0 0 0 0,-1 1 0 0 0,1-1 0 0 0,-1 1 0 0 0,0 0 0 0 0,0 0 0 0 0,0-1 0 0 0,-1 1 0 0 0,0 0 0 0 0,1 0 0 0 0,-1 0 0 0 0,0-1 0 0 0,-1 1 0 0 0,1 0 0 0 0,-1 0 0 0 0,1 0 0 0 0,-1-1 0 0 0,0 1 0 0 0,-1 0 0 0 0,-1 4 0 0 0,-3 2 0 0 0,0 0 0 0 0,0 0 0 0 0,-1-1 0 0 0,-1 0 0 0 0,-11 12 0 0 0,8-9 0 0 0,-35 36-60 0 0,-30 35-1844 0 0,68-72 1187 0 0,-11 13-863 0 0,8-7-2560 0 0,6-9 253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21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11975 0 0,'1'1'66'0'0,"-1"0"-1"0"0,1 0 1 0 0,-1 0-1 0 0,1 0 0 0 0,0 0 1 0 0,-1 0-1 0 0,1-1 1 0 0,0 1-1 0 0,0 0 0 0 0,0 0 1 0 0,-1-1-1 0 0,1 1 1 0 0,0 0-1 0 0,0-1 0 0 0,0 1 1 0 0,0-1-1 0 0,0 1 1 0 0,0-1-1 0 0,1 0 0 0 0,-1 1 1 0 0,2-1-1 0 0,30 3 413 0 0,-12-2 349 0 0,2 2 33 0 0,0-2 0 0 0,39-3-1 0 0,-9 0 146 0 0,22 1-445 0 0,74-10 0 0 0,-98 10-557 0 0,-43 2-13 0 0,1-1 1 0 0,0 0-1 0 0,-1 0 1 0 0,1-1-1 0 0,0-1 1 0 0,9-2-1 0 0,-17 4-327 0 0,3 0-520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22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11975 0 0,'-4'19'1275'0'0,"-35"218"1706"0"0,25-132-2002 0 0,-41 163-822 0 0,32-170-149 0 0,20-83-108 0 0,1 1 0 0 0,0-1-1 0 0,0 17 1 0 0,11-38-1519 0 0,-2-8-2201 0 0,1-6-1148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23.2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0 133 10135 0 0,'7'-10'919'0'0,"-3"1"-687"0"0,-3 8 156 0 0,25 17 1189 0 0,-17-7-1043 0 0,-1 1 0 0 0,-1-1 0 0 0,0 2 0 0 0,0-1 0 0 0,-1 1 0 0 0,5 12 0 0 0,26 74-38 0 0,-8-19 834 0 0,-25-70-1262 0 0,0 0-1 0 0,0-1 1 0 0,1 1-1 0 0,0-1 1 0 0,0 0 0 0 0,0-1-1 0 0,1 1 1 0 0,8 6-1 0 0,-12-11-67 0 0,-1-1 0 0 0,1 0 0 0 0,-1 0 0 0 0,1 0 0 0 0,0 0 0 0 0,0 0 0 0 0,0 0 0 0 0,-1-1 0 0 0,1 1 0 0 0,0 0 0 0 0,0-1 0 0 0,0 0 0 0 0,0 1 0 0 0,0-1 0 0 0,0 0 0 0 0,0 0 0 0 0,0 0 0 0 0,0 0 0 0 0,3-1 0 0 0,-3 1 0 0 0,3-2 26 0 0,0 1-1 0 0,0-1 0 0 0,0 0 0 0 0,0 0 1 0 0,-1 0-1 0 0,1-1 0 0 0,0 0 1 0 0,-1 0-1 0 0,0 0 0 0 0,0 0 1 0 0,0-1-1 0 0,0 1 0 0 0,-1-1 1 0 0,1 0-1 0 0,3-6 0 0 0,5-7 517 0 0,-1-1 1 0 0,12-26-1 0 0,-23 44-542 0 0,15-35 4 0 0,-1 0 0 0 0,-2-1 0 0 0,7-40 0 0 0,12-36-4 0 0,-19 71 0 0 0,-12 41 0 0 0,0 0 0 0 0,0-1 0 0 0,0 1 0 0 0,0 0 0 0 0,0 0 0 0 0,0 0 0 0 0,0 0 0 0 0,0 0 0 0 0,0-1 0 0 0,0 1 0 0 0,0 0 0 0 0,0 0 0 0 0,0 0 0 0 0,0 0 0 0 0,0 0 0 0 0,0 0 0 0 0,0 0 0 0 0,1 0 0 0 0,-1-1 0 0 0,0 1 0 0 0,0 0 0 0 0,0 0 0 0 0,0 0 0 0 0,0 0 0 0 0,0 0 0 0 0,0 0 0 0 0,1 0 0 0 0,-1 0 0 0 0,0 0 0 0 0,0 0 0 0 0,0 0 0 0 0,0 0 0 0 0,0 0 0 0 0,0 0 0 0 0,1 0 0 0 0,-1 0 0 0 0,0 0 0 0 0,0 0 0 0 0,0 0 0 0 0,0 0 0 0 0,0 0 0 0 0,1 0 0 0 0,-1 0 0 0 0,0 0 0 0 0,0 0 0 0 0,6 6 0 0 0,1 10 0 0 0,-7-16 0 0 0,10 30 0 0 0,-2 0 0 0 0,0 1 0 0 0,2 33 0 0 0,8 32 0 0 0,-14-82 108 0 0,18 77-1158 0 0,12 105 0 0 0,-30-163 1362 0 0,-1 0-1 0 0,-2 0 1 0 0,-2 0-1 0 0,-4 38 1 0 0,0-56-895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27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0 592 8287 0 0,'0'0'1340'0'0,"18"1"1192"0"0,-3 2-2276 0 0,0 0 0 0 0,-1 2-1 0 0,1-1 1 0 0,25 14 0 0 0,51 35 1356 0 0,-47-25-1335 0 0,-28-20-188 0 0,0 0 0 0 0,0 0-1 0 0,1-2 1 0 0,0 0-1 0 0,0-1 1 0 0,1 0 0 0 0,0-2-1 0 0,-1 0 1 0 0,1-1-1 0 0,24 0 1 0 0,13-4 445 0 0,111-19-1 0 0,-151 19-527 0 0,17-6-6 0 0,0-1 0 0 0,0-1 0 0 0,57-28 0 0 0,-28 12 0 0 0,-4-1-9 0 0,-36 16 235 0 0,41-14 0 0 0,9-1 776 0 0,24-7-392 0 0,-84 30-611 0 0,-1 1 1 0 0,1 0-1 0 0,0 1 0 0 0,0 0 0 0 0,0 1 0 0 0,0 0 0 0 0,11 2 0 0 0,9 1 1 0 0,0 2 0 0 0,-1 2 0 0 0,1 0 0 0 0,56 23 0 0 0,-78-25 0 0 0,-1-1 0 0 0,0 1 0 0 0,0 0 0 0 0,0 1 0 0 0,-1 0 0 0 0,0 0 0 0 0,0 1 0 0 0,-1-1 0 0 0,1 2 0 0 0,-1-1 0 0 0,5 10 0 0 0,-8-13 0 0 0,-1 1 0 0 0,1-1 0 0 0,-1 1 0 0 0,0-1 0 0 0,-1 1 0 0 0,1 0 0 0 0,-1 0 0 0 0,0 0 0 0 0,0 0 0 0 0,-1 0 0 0 0,1 0 0 0 0,-1 0 0 0 0,0 0 0 0 0,-1 0 0 0 0,1 0 0 0 0,-1 0 0 0 0,0 0 0 0 0,0 0 0 0 0,0 0 0 0 0,-1 0 0 0 0,0-1 0 0 0,-3 7 0 0 0,-3 4 0 0 0,0 1 0 0 0,1-1 0 0 0,0 1 0 0 0,2 0 0 0 0,-6 22 0 0 0,9-25 0 0 0,2-8 0 0 0,2 3 0 0 0,-1-8 0 0 0,-1 0 0 0 0,0 0 0 0 0,0 1 0 0 0,0-1 0 0 0,0 0 0 0 0,0 0 0 0 0,0 0 0 0 0,0 0 0 0 0,1 0 0 0 0,-1 0 0 0 0,0 1 0 0 0,0-1 0 0 0,0 0 0 0 0,0 0 0 0 0,0 0 0 0 0,1 0 0 0 0,-1 0 0 0 0,0 0 0 0 0,0 0 0 0 0,0 0 0 0 0,1 0 0 0 0,-1 0 0 0 0,0 0 0 0 0,0 0 0 0 0,0 0 0 0 0,0 0 0 0 0,1 0 0 0 0,-1 0 0 0 0,0 0 0 0 0,0 0 0 0 0,0 0 0 0 0,1 0 0 0 0,-1 0 0 0 0,0 0 0 0 0,0 0 0 0 0,0 0 0 0 0,0 0 0 0 0,1 0 0 0 0,-1 0 0 0 0,0-1 0 0 0,0 1 0 0 0,0 0 0 0 0,0 0 0 0 0,0 0 0 0 0,1 0 0 0 0,-1 0 0 0 0,0-1 0 0 0,0 1 0 0 0,0 0 0 0 0,0 0 0 0 0,0 0 0 0 0,0 0 0 0 0,0-1 0 0 0,0 1 0 0 0,0 0 0 0 0,0 0 0 0 0,9-11 0 0 0,-9 10 0 0 0,7-10 0 0 0,0 0 0 0 0,-2-1 0 0 0,1 1 0 0 0,5-20 0 0 0,-5 15 0 0 0,15-30 0 0 0,-8 22 0 0 0,18-28 0 0 0,-13 25 0 0 0,-15 21 0 0 0,1 1 0 0 0,0-1 0 0 0,0 1 0 0 0,0-1 0 0 0,1 1 0 0 0,9-8 0 0 0,5-1 0 0 0,1 0 0 0 0,22-10 0 0 0,17 0 0 0 0,-10 5 0 0 0,178-64 63 0 0,-144 55 805 0 0,250-65 215 0 0,-197 58-1049 0 0,-86 24-34 0 0,68-5 0 0 0,-14 2 0 0 0,-58 7 0 0 0,0 2 0 0 0,53 1 0 0 0,-72 4 0 0 0,-1 2 0 0 0,0 1 0 0 0,1 1 0 0 0,-1 1 0 0 0,31 10 0 0 0,-30-4 0 0 0,-2 1 0 0 0,1 1 0 0 0,23 17 0 0 0,-23-14 0 0 0,0-1 0 0 0,49 21 0 0 0,275 113 0 0 0,-318-135 0 0 0,-8-2 205 0 0,1-2 0 0 0,1-1 0 0 0,-1-1-1 0 0,1-1 1 0 0,1-1 0 0 0,-1-2 0 0 0,1 0 0 0 0,0-2-1 0 0,41-1 1 0 0,42-6-205 0 0,260-20 0 0 0,-233 2 0 0 0,-99 15 0 0 0,0-3 0 0 0,-1-1 0 0 0,58-27 0 0 0,-32 12 0 0 0,96-44 0 0 0,-76 32 0 0 0,8-8 0 0 0,69-26 0 0 0,28 4 0 0 0,-107 36 0 0 0,-17 7 0 0 0,-13 2 0 0 0,-33 15 0 0 0,2 0 0 0 0,37-13 0 0 0,-18 7-64 0 0,-38 15-273 0 0,-9-13-3920 0 0,1 9-1181 0 0,-9 0-362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28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232 617 11975 0 0,'-6'-7'1083'0'0,"-8"-5"-662"0"0,0 1 0 0 0,-1 0-1 0 0,-1 1 1 0 0,-24-11 0 0 0,26 15-272 0 0,13 6-138 0 0,0-1-1 0 0,-1 1 1 0 0,1-1-1 0 0,0 1 1 0 0,0-1-1 0 0,0 1 1 0 0,-1 0-1 0 0,1-1 0 0 0,0 1 1 0 0,-1 0-1 0 0,1 0 1 0 0,0 0-1 0 0,0 0 1 0 0,-1 0-1 0 0,1 0 1 0 0,0 1-1 0 0,-1-1 1 0 0,1 0-1 0 0,0 1 1 0 0,0-1-1 0 0,0 0 1 0 0,-1 1-1 0 0,1 0 1 0 0,0-1-1 0 0,0 1 0 0 0,0 0 1 0 0,0-1-1 0 0,-2 3 1 0 0,0 0 144 0 0,-3 2-2 0 0,0 2 1 0 0,0-1-1 0 0,0 1 0 0 0,1 0 0 0 0,0 0 1 0 0,0 0-1 0 0,0 1 0 0 0,1-1 1 0 0,1 1-1 0 0,-1 0 0 0 0,1 0 0 0 0,0 1 1 0 0,-2 15-1 0 0,3-14-16 0 0,0 1 0 0 0,1 0 0 0 0,0-1 0 0 0,1 1 0 0 0,0 0 0 0 0,0 0 0 0 0,1-1 0 0 0,1 1 0 0 0,0 0 0 0 0,7 19 0 0 0,-8-26-137 0 0,1 0 0 0 0,0 0 0 0 0,1-1 0 0 0,-1 1 0 0 0,1 0 0 0 0,-1-1 0 0 0,1 0 0 0 0,0 0 0 0 0,5 4 0 0 0,-8-6 0 0 0,1-1 0 0 0,-1 1 0 0 0,1-1 0 0 0,-1 1 0 0 0,1-1 0 0 0,-1 0 0 0 0,1 1 0 0 0,0-1 0 0 0,-1 0 0 0 0,1 1 0 0 0,0-1 0 0 0,-1 0 0 0 0,1 0 0 0 0,0 1 0 0 0,-1-1 0 0 0,1 0 0 0 0,0 0 0 0 0,0 0 0 0 0,-1 0 0 0 0,1 0 0 0 0,0 0 0 0 0,-1 0 0 0 0,1-1 0 0 0,0 1 0 0 0,0 0 0 0 0,-1 0 0 0 0,1 0 0 0 0,0-1 0 0 0,-1 1 0 0 0,2-1 0 0 0,-1 1 0 0 0,6-2 0 0 0,-1-1 0 0 0,1 1 0 0 0,-1-1 0 0 0,1 0 0 0 0,-1-1 0 0 0,0 1 0 0 0,0-1 0 0 0,-1 0 0 0 0,1-1 0 0 0,-1 1 0 0 0,8-10 0 0 0,6-8 0 0 0,24-35 0 0 0,-39 51 0 0 0,3-4 0 0 0,6-7 0 0 0,-2-1 0 0 0,0 0 0 0 0,15-33 0 0 0,-18 31 0 0 0,0 2 0 0 0,-1-1 0 0 0,-1 0 0 0 0,7-34 0 0 0,-6-9-498 0 0,-3 0 0 0 0,-2 1 0 0 0,-13-121 0 0 0,4 145 498 0 0,5 27 0 0 0,0-1 0 0 0,-1-19 0 0 0,2 22 64 0 0,1 7 274 0 0,2 48 487 0 0,9 54 0 0 0,1-2-885 0 0,-9-64 60 0 0,3 30 0 0 0,-3-1 0 0 0,-10 113 0 0 0,5-161 0 0 0,0-1 0 0 0,0-1 0 0 0,1 1 0 0 0,0-1 0 0 0,1 1 0 0 0,4 28 0 0 0,-4-43-14 0 0,0 1-1 0 0,0-1 1 0 0,0 1 0 0 0,0-1-1 0 0,0 1 1 0 0,1-1 0 0 0,-1 0-1 0 0,0 1 1 0 0,0-1 0 0 0,0 1-1 0 0,1-1 1 0 0,-1 1 0 0 0,0-1-1 0 0,1 0 1 0 0,-1 1-1 0 0,0-1 1 0 0,1 0 0 0 0,-1 1-1 0 0,0-1 1 0 0,1 0 0 0 0,-1 1-1 0 0,1-1 1 0 0,-1 0 0 0 0,0 0-1 0 0,1 0 1 0 0,-1 1-1 0 0,1-1 1 0 0,-1 0 0 0 0,1 0-1 0 0,-1 0 1 0 0,1 0 0 0 0,-1 0-1 0 0,1 0 1 0 0,-1 0 0 0 0,1 0-1 0 0,-1 0 1 0 0,1 0-1 0 0,-1 0 1 0 0,1 0 0 0 0,-1 0-1 0 0,0 0 1 0 0,1-1 0 0 0,-1 1-1 0 0,1 0 1 0 0,-1 0 0 0 0,1 0-1 0 0,-1-1 1 0 0,1 1 0 0 0,-1 0-1 0 0,0-1 1 0 0,1 1-1 0 0,-1 0 1 0 0,0-1 0 0 0,1 1-1 0 0,-1 0 1 0 0,0-1 0 0 0,0 1-1 0 0,1-1 1 0 0,-1 1 0 0 0,0-1-1 0 0,8-10-457 0 0,-2 0 0 0 0,0 0 1 0 0,0-1-1 0 0,-1 0 0 0 0,5-17 0 0 0,1-1-3709 0 0,-1 6-787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9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11975 0 0,'0'0'1083'0'0,"-1"2"-891"0"0,-5 16 226 0 0,1 0-1 0 0,1 0 1 0 0,0 1 0 0 0,-1 24-1 0 0,2 79-334 0 0,1-23 754 0 0,-3-4 663 0 0,10 126 0 0 0,-4-207-1444 0 0,0 12-38 0 0,2 0 0 0 0,1 0 1 0 0,1 0-1 0 0,1-1 0 0 0,11 30 0 0 0,-1-13-27 0 0,-14-32-40 0 0,2 0 0 0 0,-1-1 0 0 0,1 0 0 0 0,0 1 0 0 0,1-2 0 0 0,0 1 0 0 0,12 15 0 0 0,-10-20-3151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29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8 246 13823 0 0,'47'287'5584'0'0,"-35"-255"-7464"0"0,-1-53-292 0 0,-8 8-1648 0 0,4-3-1148 0 0</inkml:trace>
  <inkml:trace contextRef="#ctx0" brushRef="#br0" timeOffset="1">1 0 10135 0 0,'0'10'919'0'0,"4"12"-322"0"0,12 37 0 0 0,-13-50-450 0 0,0 0 0 0 0,1-1 1 0 0,0 1-1 0 0,1-1 1 0 0,-1 0-1 0 0,12 14 0 0 0,-14-20-270 0 0,-1 0 0 0 0,1-1 0 0 0,0 1-1 0 0,0 0 1 0 0,0-1 0 0 0,0 1 0 0 0,0-1-1 0 0,1 0 1 0 0,-1 0 0 0 0,0 0 0 0 0,5 2-1 0 0,-6-3-16 0 0,1 0-1 0 0,-1 0 0 0 0,0 1 0 0 0,1-1 1 0 0,-1 0-1 0 0,1 0 0 0 0,-1-1 0 0 0,0 1 1 0 0,1 0-1 0 0,-1 0 0 0 0,0-1 0 0 0,1 1 1 0 0,-1-1-1 0 0,0 1 0 0 0,0-1 1 0 0,1 0-1 0 0,-1 1 0 0 0,0-1 0 0 0,0 0 1 0 0,0 0-1 0 0,0 0 0 0 0,2-1 0 0 0,8-10-3559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30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74 10135 0 0,'0'0'919'0'0,"-10"14"124"0"0,-13 16 2486 0 0,-3 7-1797 0 0,17-24-1719 0 0,8-12 15 0 0,0 1 0 0 0,0-1 0 0 0,0 0 0 0 0,0 0 0 0 0,0 1 0 0 0,1-1 0 0 0,-1 1 0 0 0,0-1-1 0 0,1 0 1 0 0,0 1 0 0 0,-1-1 0 0 0,1 1 0 0 0,0-1 0 0 0,-1 1 0 0 0,1 2 0 0 0,-1 7 709 0 0,-1 31 120 0 0,2-40-856 0 0,0 0-1 0 0,0 0 1 0 0,1 0 0 0 0,-1 1-1 0 0,1-1 1 0 0,-1 0 0 0 0,1 0-1 0 0,0 0 1 0 0,0 0 0 0 0,0 0-1 0 0,0 0 1 0 0,0 0 0 0 0,0 0-1 0 0,0 0 1 0 0,1-1 0 0 0,2 4-1 0 0,-1-3 0 0 0,0 0 0 0 0,-1 0 0 0 0,1 0 0 0 0,0-1 0 0 0,0 1 0 0 0,0-1 0 0 0,1 0 0 0 0,-1 0 0 0 0,0 0 0 0 0,0 0 0 0 0,1-1 0 0 0,-1 1 0 0 0,0-1 0 0 0,1 0 0 0 0,-1 0 0 0 0,0 0 0 0 0,1-1 0 0 0,3 0 0 0 0,42 1 0 0 0,-46 0 0 0 0,0 1 0 0 0,0 0 0 0 0,-1 0 0 0 0,1 0 0 0 0,0 0 0 0 0,-1 0 0 0 0,1 0 0 0 0,-1 1 0 0 0,0-1 0 0 0,1 1 0 0 0,-1 0 0 0 0,4 3 0 0 0,-5-5 0 0 0,0 1 0 0 0,0 0 0 0 0,0-1 0 0 0,0 1 0 0 0,0 0 0 0 0,-1 0 0 0 0,1 0 0 0 0,0 0 0 0 0,0 0 0 0 0,-1 0 0 0 0,1 0 0 0 0,0 0 0 0 0,-1 0 0 0 0,1 0 0 0 0,-1 0 0 0 0,1 0 0 0 0,-1 0 0 0 0,0 1 0 0 0,1-1 0 0 0,-1 0 0 0 0,0 0 0 0 0,0 0 0 0 0,0 1 0 0 0,0-1 0 0 0,0 1 0 0 0,0 4 0 0 0,1 1 0 0 0,0 1 0 0 0,-1 0 0 0 0,0-1 0 0 0,0 1 0 0 0,-1 0 0 0 0,0-1 0 0 0,0 1 0 0 0,0-1 0 0 0,-1 1 0 0 0,-4 8 0 0 0,-4 9 0 0 0,-20 37 0 0 0,26-55 0 0 0,-26 37-64 0 0,29-43-273 0 0</inkml:trace>
  <inkml:trace contextRef="#ctx0" brushRef="#br0" timeOffset="1">330 10 15663 0 0,'-2'12'208'0'0,"1"0"0"0"0,1 0 0 0 0,0 0 0 0 0,0 1 0 0 0,1-1-1 0 0,1 0 1 0 0,5 19 0 0 0,1 17-175 0 0,8 41 1168 0 0,-11-69-503 0 0,-3 4-548 0 0,0-16-536 0 0,-1-6-89 0 0</inkml:trace>
  <inkml:trace contextRef="#ctx0" brushRef="#br0" timeOffset="1">94 155 11975 0 0,'0'0'1083'0'0,"11"0"-728"0"0,36-6 1992 0 0,-21 3-1736 0 0,0 0-1 0 0,-1-2 1 0 0,0 0-1 0 0,0-2 1 0 0,41-17-1 0 0,56-43-610 0 0,-114 61-445 0 0,1 0-1 0 0,0-1 0 0 0,8-8 1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31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58 13823 0 0,'0'0'1247'0'0,"-1"0"-1023"0"0,-7-3 1249 0 0,8 3-1446 0 0,-1 0-1 0 0,0 0 0 0 0,0 0 0 0 0,0 0 1 0 0,0 0-1 0 0,1 0 0 0 0,-1 0 1 0 0,0 0-1 0 0,0 0 0 0 0,0 1 1 0 0,1-1-1 0 0,-1 0 0 0 0,0 0 0 0 0,0 1 1 0 0,1-1-1 0 0,-1 1 0 0 0,0-1 1 0 0,1 1-1 0 0,-1-1 0 0 0,0 1 1 0 0,1-1-1 0 0,-1 1 0 0 0,1-1 1 0 0,-2 2-1 0 0,-11 14-76 0 0,3 3 343 0 0,0 0-1 0 0,1 0 1 0 0,1 1 0 0 0,1 0-1 0 0,0 0 1 0 0,-3 26-1 0 0,9-43-307 0 0,0 0 134 0 0,0 0-1 0 0,1 0 1 0 0,-1 1 0 0 0,1-1-1 0 0,-1 0 1 0 0,1 1-1 0 0,0-1 1 0 0,0 1 0 0 0,0-1-1 0 0,1 0 1 0 0,-1 0-1 0 0,1 1 1 0 0,0-1 0 0 0,0 0-1 0 0,2 5 1 0 0,-2-7-114 0 0,0 0 0 0 0,0 0 0 0 0,0 0 0 0 0,-1-1 0 0 0,1 1 0 0 0,0 0 0 0 0,0-1 0 0 0,0 1 0 0 0,1-1 0 0 0,-1 1 0 0 0,0-1 0 0 0,0 0 0 0 0,0 1 0 0 0,0-1 1 0 0,0 0-1 0 0,0 0 0 0 0,1 1 0 0 0,-1-1 0 0 0,0 0 0 0 0,0 0 0 0 0,0-1 0 0 0,0 1 0 0 0,1 0 0 0 0,-1 0 0 0 0,0 0 0 0 0,0-1 0 0 0,0 1 0 0 0,0-1 0 0 0,0 1 0 0 0,2-2 0 0 0,-2 2 4 0 0,8-6-9 0 0,0-1 0 0 0,0 0 0 0 0,0 0 0 0 0,-1-1 0 0 0,0 0 0 0 0,0 0 0 0 0,9-14 0 0 0,-13 16 0 0 0,51-66 0 0 0,-55 71 0 0 0,0 1 0 0 0,1-1 0 0 0,-1 0 0 0 0,1 1 0 0 0,-1-1 0 0 0,1 1 0 0 0,-1-1 0 0 0,1 1 0 0 0,0-1 0 0 0,-1 1 0 0 0,1-1 0 0 0,0 1 0 0 0,-1-1 0 0 0,1 1 0 0 0,0 0 0 0 0,-1-1 0 0 0,1 1 0 0 0,0 0 0 0 0,0 0 0 0 0,-1 0 0 0 0,1-1 0 0 0,0 1 0 0 0,0 0 0 0 0,0 0 0 0 0,-1 0 0 0 0,1 0 0 0 0,0 0 0 0 0,0 0 0 0 0,0 1 0 0 0,-1-1 0 0 0,1 0 0 0 0,1 1 0 0 0,0-1 0 0 0,-1 1 0 0 0,0-1 0 0 0,1 1 0 0 0,-1-1 0 0 0,0 1 0 0 0,0-1 0 0 0,0 1 0 0 0,0 0 0 0 0,0 0 0 0 0,0-1 0 0 0,0 1 0 0 0,0 0 0 0 0,0 0 0 0 0,0 0 0 0 0,0 0 0 0 0,-1 0 0 0 0,1 0 0 0 0,0 0 0 0 0,-1 0 0 0 0,1 1 0 0 0,-1-1 0 0 0,1 0 0 0 0,-1 0 0 0 0,1 0 0 0 0,-1 1 0 0 0,0 1 0 0 0,2 1 0 0 0,1 6 0 0 0,0 1 0 0 0,0 0 0 0 0,-1-1 0 0 0,-1 1 0 0 0,1 0 0 0 0,-2 0 0 0 0,0 14 0 0 0,1-18-133 0 0,-1-5-563 0 0,7-10-1268 0 0,-4 4 1275 0 0,1-1 0 0 0,-2 0 0 0 0,1 0 1 0 0,0-1-1 0 0,-1 1 0 0 0,0-1 0 0 0,0 1 0 0 0,1-11 1 0 0,-1 8-1332 0 0,2-6-2504 0 0</inkml:trace>
  <inkml:trace contextRef="#ctx0" brushRef="#br0" timeOffset="1">336 193 13823 0 0,'0'9'1247'0'0,"1"20"-843"0"0,-1-26 28 0 0,0 0 1 0 0,0 0-1 0 0,0-1 0 0 0,0 1 1 0 0,0 0-1 0 0,0 0 1 0 0,-1-1-1 0 0,-1 4 1 0 0,12-39-416 0 0,7-55-1 0 0,-5 23-16 0 0,-11 57 0 0 0,2 0 0 0 0,-1 1 0 0 0,1-1 0 0 0,0 1 0 0 0,1-1 0 0 0,5-9 0 0 0,-8 17 0 0 0,-1-1 0 0 0,0 0 0 0 0,1 1 0 0 0,-1-1 0 0 0,1 1 0 0 0,-1-1 0 0 0,1 1 0 0 0,-1-1 0 0 0,1 1 0 0 0,-1-1 0 0 0,1 1 0 0 0,0-1 0 0 0,-1 1 0 0 0,1-1 0 0 0,0 1 0 0 0,-1 0 0 0 0,1 0 0 0 0,0-1 0 0 0,0 1 0 0 0,-1 0 0 0 0,1 0 0 0 0,0 0 0 0 0,-1 0 0 0 0,1 0 0 0 0,0 0 0 0 0,0 0 0 0 0,0 0 0 0 0,-1 0 0 0 0,1 0 0 0 0,0 0 0 0 0,-1 0 0 0 0,1 0 0 0 0,0 1 0 0 0,0-1 0 0 0,-1 0 0 0 0,1 0 0 0 0,0 1 0 0 0,0 0 0 0 0,1 0 0 0 0,1 0 0 0 0,-1 1 0 0 0,1-1 0 0 0,-1 1 0 0 0,1 0 0 0 0,-1-1 0 0 0,0 1 0 0 0,0 0 0 0 0,0 0 0 0 0,0 1 0 0 0,0-1 0 0 0,0 0 0 0 0,0 1 0 0 0,-1-1 0 0 0,1 1 0 0 0,-1-1 0 0 0,0 1 0 0 0,1 3 0 0 0,4 10 0 0 0,-2-1 0 0 0,3 17 0 0 0,1-1 0 0 0,7 31 0 0 0,9 31 0 0 0,-24-92-113 0 0,3 12 312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31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1 13823 0 0,'0'0'1247'0'0,"-15"14"-998"0"0,6-4 1 0 0,0 2 0 0 0,1-1 0 0 0,1 1 0 0 0,0 1 0 0 0,0-1 0 0 0,-5 18 0 0 0,-23 82 1993 0 0,29-88-2132 0 0,2-10 106 0 0,1 0 0 0 0,1 0 0 0 0,0 0-1 0 0,0 15 1 0 0,2-25-169 0 0,0 0 1 0 0,0 0-1 0 0,0-1 0 0 0,0 1 0 0 0,1 0 0 0 0,0 0 1 0 0,0 0-1 0 0,0-1 0 0 0,0 1 0 0 0,0 0 0 0 0,1-1 1 0 0,0 1-1 0 0,0-1 0 0 0,0 1 0 0 0,0-1 0 0 0,0 0 1 0 0,1 0-1 0 0,-1 0 0 0 0,5 4 0 0 0,-4-6-110 0 0,0 1-1 0 0,0-1 1 0 0,1 0-1 0 0,-1 1 0 0 0,1-1 1 0 0,-1-1-1 0 0,0 1 1 0 0,1 0-1 0 0,-1-1 1 0 0,1 0-1 0 0,-1 0 1 0 0,1 0-1 0 0,0 0 0 0 0,-1 0 1 0 0,1-1-1 0 0,-1 0 1 0 0,0 1-1 0 0,1-1 1 0 0,-1 0-1 0 0,0-1 1 0 0,1 1-1 0 0,5-4 1 0 0,-1 0-378 0 0,1 1 0 0 0,-1-2 1 0 0,8-5-1 0 0,14-19-4821 0 0,-17 14-353 0 0</inkml:trace>
  <inkml:trace contextRef="#ctx0" brushRef="#br0" timeOffset="1">271 338 13823 0 0,'0'0'1247'0'0,"11"19"-924"0"0,-10-18-257 0 0,0 1 0 0 0,0-1 1 0 0,1 0-1 0 0,-1 0 0 0 0,0 0 1 0 0,1 0-1 0 0,-1 0 0 0 0,0-1 1 0 0,1 1-1 0 0,-1 0 0 0 0,1-1 1 0 0,-1 1-1 0 0,1-1 0 0 0,-1 1 1 0 0,1-1-1 0 0,0 0 0 0 0,-1 1 1 0 0,1-1-1 0 0,-1 0 1 0 0,1 0-1 0 0,0 0 0 0 0,-1 0 1 0 0,1-1-1 0 0,0 1 0 0 0,-1 0 1 0 0,1-1-1 0 0,-1 1 0 0 0,1-1 1 0 0,-1 1-1 0 0,1-1 0 0 0,2-1 1 0 0,0-1 63 0 0,0 1 0 0 0,0-1 0 0 0,0 0-1 0 0,0 0 1 0 0,0 0 0 0 0,-1 0 0 0 0,1-1 0 0 0,-1 0 0 0 0,4-5 0 0 0,3-6 266 0 0,-5 8-373 0 0,1-1 1 0 0,-1 0 0 0 0,-1-1-1 0 0,0 1 1 0 0,0-1-1 0 0,0 1 1 0 0,-1-1 0 0 0,2-14-1 0 0,-2 9-23 0 0,-1 9 0 0 0,-1-1 0 0 0,0 1 0 0 0,0-1 0 0 0,0 1 0 0 0,-1-1 0 0 0,0 1 0 0 0,0-1 0 0 0,0 1 0 0 0,-1-1 0 0 0,1 1 0 0 0,-1-1 0 0 0,-1 1 0 0 0,1 0 0 0 0,-1-1 0 0 0,0 1 0 0 0,0 0 0 0 0,-1 0 0 0 0,1 0 0 0 0,-4-5 0 0 0,0 1 0 0 0,4 6 0 0 0,0-1 0 0 0,-1 1 0 0 0,1 0 0 0 0,-1 0 0 0 0,1 1 0 0 0,-1-1 0 0 0,0 1 0 0 0,0-1 0 0 0,-4-2 0 0 0,4 3 0 0 0,0 0 0 0 0,-1 1 0 0 0,1-1 0 0 0,-1 0 0 0 0,-7-1 0 0 0,10 2 0 0 0,-1 0 0 0 0,0 1 0 0 0,1-1 0 0 0,-1 1 0 0 0,0-1 0 0 0,0 1 0 0 0,1 0 0 0 0,-1-1 0 0 0,0 1 0 0 0,0 0 0 0 0,1 0 0 0 0,-1 0 0 0 0,0 0 0 0 0,0 1 0 0 0,1-1 0 0 0,-1 0 0 0 0,0 1 0 0 0,0-1 0 0 0,1 1 0 0 0,-1 0 0 0 0,-1 0 0 0 0,-3 2 0 0 0,1 0 0 0 0,1-1 0 0 0,0 1 0 0 0,0-1 0 0 0,0 1 0 0 0,0 0 0 0 0,1 1 0 0 0,-1-1 0 0 0,1 1 0 0 0,-1-1 0 0 0,1 1 0 0 0,1 0 0 0 0,-1 0 0 0 0,0 0 0 0 0,1 1 0 0 0,0-1 0 0 0,-3 9 0 0 0,-2 7 0 0 0,1 0 0 0 0,-5 32 0 0 0,9-44 0 0 0,1 0 73 0 0,0 1 0 0 0,0-1 1 0 0,1 0-1 0 0,0 0 0 0 0,0 1 0 0 0,1-1 0 0 0,0 0 0 0 0,1 0 0 0 0,-1 0 1 0 0,2 0-1 0 0,-1 0 0 0 0,1 0 0 0 0,0-1 0 0 0,1 1 0 0 0,0-1 0 0 0,0 0 1 0 0,0 0-1 0 0,1 0 0 0 0,0 0 0 0 0,0-1 0 0 0,1 0 0 0 0,0 0 0 0 0,0-1 1 0 0,0 1-1 0 0,1-1 0 0 0,0-1 0 0 0,10 7 0 0 0,-8-6-121 0 0,-1-1-1 0 0,1 1 0 0 0,0-2 1 0 0,0 1-1 0 0,0-1 0 0 0,1 0 1 0 0,-1-1-1 0 0,1 0 0 0 0,0-1 1 0 0,-1 0-1 0 0,1 0 0 0 0,0-1 1 0 0,0-1-1 0 0,-1 1 0 0 0,1-1 1 0 0,0-1-1 0 0,16-5 0 0 0,-14 1-2469 0 0,-6 2-1060 0 0,4-1-2666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33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0 10135 0 0,'-6'3'109'0'0,"-1"1"0"0"0,1-1 0 0 0,0 1 0 0 0,1 1 0 0 0,-1-1 0 0 0,1 1 0 0 0,-1 0 0 0 0,2 0 0 0 0,-1 0 0 0 0,0 1 0 0 0,1-1 0 0 0,0 1 0 0 0,0 0 0 0 0,1 1 0 0 0,0-1 0 0 0,0 0 0 0 0,-3 12 0 0 0,1 0 538 0 0,1 1 1 0 0,1 0-1 0 0,0 0 0 0 0,2 1 1 0 0,0 20-1 0 0,12 96 1155 0 0,1-73-1392 0 0,3-1 0 0 0,2 0 0 0 0,36 84 0 0 0,-49-135-564 0 0,0 1 1 0 0,-1 0-1 0 0,-1-1 0 0 0,0 1 0 0 0,-1 0 1 0 0,0 1-1 0 0,-1-1 0 0 0,-1 12 0 0 0,1-16 64 0 0,1-7-63 0 0,-1-1 0 0 0,0 0 1 0 0,0 1-1 0 0,0-1 0 0 0,0 1 1 0 0,0-1-1 0 0,0 1 0 0 0,0-1 0 0 0,0 1 1 0 0,0-1-1 0 0,0 1 0 0 0,0-1 1 0 0,0 1-1 0 0,0-1 0 0 0,0 1 1 0 0,0-1-1 0 0,-1 0 0 0 0,1 1 0 0 0,0-1 1 0 0,0 1-1 0 0,0-1 0 0 0,-1 1 1 0 0,1-1-1 0 0,0 0 0 0 0,-1 1 1 0 0,1-1-1 0 0,0 0 0 0 0,-1 1 0 0 0,1-1 1 0 0,0 0-1 0 0,-1 1 0 0 0,1-1 1 0 0,-1 0-1 0 0,1 0 0 0 0,0 0 1 0 0,-1 1-1 0 0,1-1 0 0 0,-1 0 0 0 0,1 0 1 0 0,-1 0-1 0 0,0 0 0 0 0,-11 0-4815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34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1 126 11975 0 0,'8'18'1275'0'0,"-1"-10"-955"0"0,-1 0 1 0 0,1 0-1 0 0,1-1 1 0 0,11 10-1 0 0,-15-14-155 0 0,-1-1-1 0 0,1 0 0 0 0,0 0 1 0 0,-1-1-1 0 0,1 1 0 0 0,0-1 1 0 0,0 0-1 0 0,0 0 1 0 0,1 0-1 0 0,-1 0 0 0 0,0-1 1 0 0,0 0-1 0 0,0 1 1 0 0,6-2-1 0 0,8-1-96 0 0,-1 0 1 0 0,1-2 0 0 0,0 0-1 0 0,22-9 1 0 0,65-31 1389 0 0,-4 0-1154 0 0,-59 31-304 0 0,-41 13 0 0 0,0 0 0 0 0,-1 0 0 0 0,1 0 0 0 0,0 0 0 0 0,0-1 0 0 0,-1 1 0 0 0,1 0 0 0 0,0 0 0 0 0,0 0 0 0 0,0 1 0 0 0,-1-1 0 0 0,1 0 0 0 0,0 0 0 0 0,0 0 0 0 0,-1 0 0 0 0,1 1 0 0 0,0-1 0 0 0,0 0 0 0 0,-1 1 0 0 0,1-1 0 0 0,0 1 0 0 0,-1-1 0 0 0,1 1 0 0 0,0-1 0 0 0,-1 1 0 0 0,1-1 0 0 0,-1 1 0 0 0,1 0 0 0 0,1 1 0 0 0,0 0 0 0 0,1 0 0 0 0,-1-1 0 0 0,0 1 0 0 0,0 1 0 0 0,0-1 0 0 0,0 0 0 0 0,0 0 0 0 0,0 1 0 0 0,-1-1 0 0 0,1 1 0 0 0,-1-1 0 0 0,0 1 0 0 0,0 0 0 0 0,0-1 0 0 0,0 1 0 0 0,1 5 0 0 0,0 4 0 0 0,-1 0 0 0 0,-1 23 0 0 0,1-4 0 0 0,1 25 0 0 0,4 33 0 0 0,-5-83 147 0 0,0 0 0 0 0,1 1 0 0 0,0-1 0 0 0,0 0 0 0 0,0 0 0 0 0,6 8 0 0 0,-8-12-117 0 0,1-1 0 0 0,0 1 0 0 0,-1-1 0 0 0,1 0 0 0 0,0 0 0 0 0,0 1 0 0 0,0-1 0 0 0,0 0 0 0 0,0 0 0 0 0,0 0 0 0 0,0 0 0 0 0,0 0 0 0 0,0 0 0 0 0,0 0 0 0 0,1 0 0 0 0,-1-1 0 0 0,0 1 0 0 0,1 0 0 0 0,-1-1 0 0 0,0 1 0 0 0,1-1 0 0 0,-1 0 0 0 0,1 1 0 0 0,-1-1-1 0 0,1 0 1 0 0,-1 0 0 0 0,1 0 0 0 0,-1 0 0 0 0,1 0 0 0 0,-1 0 0 0 0,1 0 0 0 0,-1-1 0 0 0,3 1 0 0 0,-3-1-30 0 0,0 0 0 0 0,1 1 0 0 0,-1-1 0 0 0,0 0 0 0 0,1 0 0 0 0,-1 1 0 0 0,0-1 0 0 0,0 0 0 0 0,0 0 0 0 0,0 0 0 0 0,0-1 0 0 0,0 1 0 0 0,0 0 0 0 0,0 0 0 0 0,-1 0 0 0 0,1-1 0 0 0,0 1 0 0 0,0-3 0 0 0,1 0 0 0 0,0 0 0 0 0,-1 1 0 0 0,1-1 0 0 0,-1 0 0 0 0,0 0 0 0 0,0 1 0 0 0,0-1 0 0 0,-1 0 0 0 0,1 0 0 0 0,-1 0 0 0 0,0 0 0 0 0,0 0 0 0 0,0 0 0 0 0,-1 0 0 0 0,1 0 0 0 0,-1 0 0 0 0,-1-4 0 0 0,-3-6 0 0 0,-1 0 0 0 0,-14-26 0 0 0,1 0 0 0 0,-8-17 0 0 0,27 56-17 0 0,-1 0 0 0 0,1-1 0 0 0,-1 1 0 0 0,1 0 0 0 0,0 0 0 0 0,-1 0 0 0 0,1 0 0 0 0,0 0-1 0 0,0 0 1 0 0,0-1 0 0 0,0 1 0 0 0,0 0 0 0 0,0 0 0 0 0,0 0 0 0 0,0 0 0 0 0,1-1 0 0 0,-1 1 0 0 0,0 0 0 0 0,1 0 0 0 0,-1 0 0 0 0,0 0 0 0 0,1 0-1 0 0,0 0 1 0 0,-1 0 0 0 0,1 0 0 0 0,1-1 0 0 0,0 0-117 0 0,0 0 1 0 0,0 1-1 0 0,0-1 1 0 0,0 1-1 0 0,1-1 0 0 0,-1 1 1 0 0,5-2-1 0 0,-2 1-162 0 0,-2 0 291 0 0,-1 1-1 0 0,0 0 1 0 0,0 0 0 0 0,1 0 0 0 0,-1 0 0 0 0,0 0 0 0 0,1 0 0 0 0,-1 1 0 0 0,1-1 0 0 0,-1 1 0 0 0,1 0 0 0 0,0-1 0 0 0,-1 1 0 0 0,1 0 0 0 0,-1 1 0 0 0,1-1 0 0 0,-1 0 0 0 0,1 1 0 0 0,-1-1 0 0 0,1 1 0 0 0,-1 0 0 0 0,1 0 0 0 0,-1 0 0 0 0,0 0 0 0 0,0 0 0 0 0,1 1 0 0 0,-1-1 0 0 0,0 1 0 0 0,0-1 0 0 0,0 1 0 0 0,0 0-1 0 0,-1-1 1 0 0,1 1 0 0 0,0 0 0 0 0,1 3 0 0 0,4 6 10 0 0,-1 1-1 0 0,0 0 1 0 0,0 0-1 0 0,-1 0 0 0 0,5 18 1 0 0,-7-19-16 0 0,22 71 11 0 0,-23-76 64 0 0,-1-5 274 0 0,11-76 2183 0 0,-9 39-1860 0 0,0 2-388 0 0,10-40 0 0 0,-11 63-335 0 0,1 1 1 0 0,1-1 0 0 0,0 1-1 0 0,0 0 1 0 0,1 0 0 0 0,0 0-1 0 0,13-17 1 0 0,-16 25 12 0 0,-1 0 1 0 0,1 0 0 0 0,-1 0 0 0 0,1 1-1 0 0,0-1 1 0 0,-1 0 0 0 0,1 1-1 0 0,0 0 1 0 0,0-1 0 0 0,0 1-1 0 0,0 0 1 0 0,0 0 0 0 0,1 0-1 0 0,-1 0 1 0 0,0 0 0 0 0,0 1-1 0 0,1-1 1 0 0,-1 1 0 0 0,0-1-1 0 0,1 1 1 0 0,-1 0 0 0 0,1 0-1 0 0,-1 0 1 0 0,0 0 0 0 0,1 1-1 0 0,-1-1 1 0 0,0 0 0 0 0,1 1-1 0 0,-1 0 1 0 0,3 1 0 0 0,-1-1-208 0 0,0 1 0 0 0,-1 1 0 0 0,1-1 0 0 0,0 0 0 0 0,-1 1 0 0 0,0 0 0 0 0,0 0 1 0 0,5 4-1 0 0,9 18-4967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35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11 131 8287 0 0,'-1'1'119'0'0,"0"0"0"0"0,0-1 0 0 0,1 1-1 0 0,-1 0 1 0 0,0-1 0 0 0,1 1 0 0 0,-1 0-1 0 0,0 0 1 0 0,1-1 0 0 0,-1 1 0 0 0,1 0-1 0 0,0 0 1 0 0,-1 0 0 0 0,1 0 0 0 0,-1 0-1 0 0,1 0 1 0 0,0 0 0 0 0,0-1 0 0 0,0 1-1 0 0,0 0 1 0 0,0 0 0 0 0,-1 0 0 0 0,2 0-1 0 0,-1 0 1 0 0,0 0 0 0 0,0 0 0 0 0,0 0-1 0 0,0 0 1 0 0,1 1 0 0 0,8 36 1319 0 0,-6-29-1075 0 0,8 38 1292 0 0,6 67 0 0 0,-7-39 191 0 0,-8-70-1769 0 0,-1 1 0 0 0,1-1 0 0 0,-1 0 0 0 0,1 0 0 0 0,1 0 0 0 0,-1 0 0 0 0,6 8 0 0 0,2-3-77 0 0,-8-10 0 0 0,-14-45 0 0 0,5 21 293 0 0,1 0-1 0 0,1 0 1 0 0,2-1-1 0 0,0 1 1 0 0,1-1 0 0 0,3-42-1 0 0,-1 57-220 0 0,1-1 0 0 0,1 0 0 0 0,0 1 0 0 0,0-1 0 0 0,1 1 0 0 0,0 0 0 0 0,1-1 0 0 0,0 2 0 0 0,1-1 0 0 0,0 0 0 0 0,0 1 0 0 0,1 0 0 0 0,0 0 0 0 0,1 1 0 0 0,0 0 0 0 0,0 0 0 0 0,1 0 0 0 0,0 1 0 0 0,10-7 0 0 0,25 3 536 0 0,-37 9-964 0 0,0 0-1 0 0,0-1 0 0 0,-1 0 1 0 0,1-1-1 0 0,-1 1 1 0 0,6-5-1 0 0,7-4-6167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36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43 104 10135 0 0,'0'0'919'0'0,"-6"23"698"0"0,-7 68 3114 0 0,-2 36-2638 0 0,6-37-117 0 0,10-83-1976 0 0,4-1 0 0 0,-2-6 0 0 0,0 0 0 0 0,0 0 0 0 0,0 0 0 0 0,0-1 0 0 0,0 1 0 0 0,0-1 0 0 0,0 1 0 0 0,0-1 0 0 0,0 0 0 0 0,0 0 0 0 0,-1 0 0 0 0,1-1 0 0 0,0 1 0 0 0,-1-1 0 0 0,1 1 0 0 0,4-5 0 0 0,2-1 0 0 0,0 0 0 0 0,0-1 0 0 0,9-10 0 0 0,-8 5 0 0 0,0 0 0 0 0,0 0 0 0 0,-1-1 0 0 0,-1 0 0 0 0,0-1 0 0 0,8-24 0 0 0,-7 17-126 0 0,-2 0 0 0 0,0 0 0 0 0,7-46 0 0 0,-13 62 69 0 0,-1-1 0 0 0,1 1-1 0 0,-1-1 1 0 0,0 1 0 0 0,0-1 0 0 0,-1 0 0 0 0,0 1 0 0 0,0-1-1 0 0,-1 1 1 0 0,1 0 0 0 0,-1-1 0 0 0,-1 1 0 0 0,1 0-1 0 0,-1 0 1 0 0,0 0 0 0 0,-1 1 0 0 0,1-1 0 0 0,-8-8 0 0 0,9 13 118 0 0,1 0 0 0 0,0 0 1 0 0,0 1-1 0 0,-1-1 0 0 0,1 0 1 0 0,-1 1-1 0 0,1-1 0 0 0,0 1 1 0 0,-1-1-1 0 0,1 1 0 0 0,-1 0 1 0 0,1 0-1 0 0,-1-1 0 0 0,1 1 1 0 0,-1 0-1 0 0,1 0 0 0 0,-1 1 1 0 0,1-1-1 0 0,-1 0 0 0 0,1 0 1 0 0,-1 1-1 0 0,1-1 0 0 0,-1 1 1 0 0,1-1-1 0 0,-1 1 0 0 0,1 0 1 0 0,-2 1-1 0 0,-5 2-193 0 0,1 1 0 0 0,0-1 0 0 0,-9 9 0 0 0,9-6-53 0 0,1 1 0 0 0,-1-1 1 0 0,2 1-1 0 0,-1 0 0 0 0,1 1 0 0 0,0-1 1 0 0,1 1-1 0 0,-6 14 0 0 0,10-21-185 0 0,7-1-5654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36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1 248 13823 0 0,'4'22'714'0'0,"-3"-18"-584"0"0,0 0 1 0 0,0 1-1 0 0,0-1 1 0 0,-1 1-1 0 0,1 5 0 0 0,-1-2 199 0 0,0-1 1 0 0,1 0-1 0 0,0 0 0 0 0,1 0 0 0 0,4 14 0 0 0,4 22 1192 0 0,-5-22 1119 0 0,-6-84-1184 0 0,2 57-1395 0 0,-1-1 0 0 0,1 1 0 0 0,0 0-1 0 0,0 0 1 0 0,1-1 0 0 0,0 1 0 0 0,0 0 0 0 0,1 0-1 0 0,5-10 1 0 0,-8 16-12 0 0,0-1-86 0 0,1 0-1 0 0,-1 0 1 0 0,0 0-1 0 0,1 1 1 0 0,-1-1-1 0 0,0 0 1 0 0,1 1-1 0 0,-1-1 1 0 0,1 0-1 0 0,-1 1 1 0 0,1-1-1 0 0,-1 0 1 0 0,1 1-1 0 0,0-1 1 0 0,-1 1-1 0 0,1-1 1 0 0,0 1-1 0 0,-1 0 1 0 0,1-1-1 0 0,0 1 1 0 0,0-1-1 0 0,-1 1 1 0 0,1 0-1 0 0,0 0 1 0 0,0 0-1 0 0,-1-1 1 0 0,1 1-1 0 0,0 0 1 0 0,0 0-1 0 0,0 0 1 0 0,-1 0-1 0 0,1 0 1 0 0,0 0-1 0 0,0 1 1 0 0,0-1-1 0 0,-1 0 1 0 0,1 0-1 0 0,0 0 1 0 0,0 1-1 0 0,0-1 1 0 0,-1 0-1 0 0,1 1 1 0 0,0-1-1 0 0,-1 1 1 0 0,1-1-1 0 0,0 1 1 0 0,-1-1-1 0 0,1 1 1 0 0,-1-1-1 0 0,1 1 1 0 0,-1 0-1 0 0,1-1 1 0 0,0 2-1 0 0,3 4 184 0 0,-1-1-1 0 0,0 0 1 0 0,0 1-1 0 0,-1-1 0 0 0,1 1 1 0 0,-1 0-1 0 0,0 0 1 0 0,-1 0-1 0 0,1 0 1 0 0,0 10-1 0 0,8 26 231 0 0,-10-41-376 0 0,0 0 0 0 0,0 0 0 0 0,1 0 0 0 0,-1-1 0 0 0,0 1 0 0 0,1 0 0 0 0,-1 0 0 0 0,0-1 0 0 0,1 1 0 0 0,-1 0 0 0 0,1-1 0 0 0,-1 1 0 0 0,1 0 0 0 0,-1-1 0 0 0,1 1 0 0 0,0-1 0 0 0,-1 1 0 0 0,1 0 0 0 0,0-1 0 0 0,-1 0 0 0 0,1 1 0 0 0,0-1 0 0 0,0 1 0 0 0,-1-1 0 0 0,1 0 0 0 0,0 0 0 0 0,0 1 0 0 0,0-1 0 0 0,0 0 0 0 0,-1 0 0 0 0,1 0 0 0 0,0 0 0 0 0,0 0 0 0 0,0 0 0 0 0,0 0 0 0 0,-1 0 0 0 0,1-1 0 0 0,0 1 0 0 0,0 0 0 0 0,1-1 0 0 0,0 0 0 0 0,1 0 0 0 0,0-1 0 0 0,-1 1 0 0 0,0-1 0 0 0,1 0 0 0 0,3-4 0 0 0,8-9-134 0 0,-2-1 1 0 0,18-27-1 0 0,-20 27-797 0 0,-7 9 1030 0 0,1 0 1 0 0,0 1 0 0 0,1-1 0 0 0,-1 1-1 0 0,1 0 1 0 0,1 1 0 0 0,-1-1 0 0 0,8-5-1 0 0,-12 10-132 0 0,0 1-1 0 0,0-1 0 0 0,0 0 0 0 0,-1 1 0 0 0,1-1 0 0 0,0 1 0 0 0,0-1 0 0 0,0 1 0 0 0,1-1 0 0 0,-1 1 0 0 0,0 0 0 0 0,0-1 0 0 0,0 1 0 0 0,0 0 0 0 0,0 0 0 0 0,0 0 0 0 0,0 0 0 0 0,0 0 0 0 0,1 0 0 0 0,-1 0 0 0 0,0 0 0 0 0,0 1 0 0 0,0-1 0 0 0,0 0 0 0 0,0 1 0 0 0,0-1 0 0 0,0 0 0 0 0,0 1 0 0 0,0-1 0 0 0,0 1 0 0 0,0 0 0 0 0,0-1 0 0 0,0 1 0 0 0,0 0 0 0 0,-1 0 0 0 0,1-1 0 0 0,0 1 0 0 0,0 0 0 0 0,-1 0 0 0 0,1 0 0 0 0,-1 0 0 0 0,1 0 0 0 0,-1 0 0 0 0,1 0 0 0 0,-1 0 0 0 0,1 0 0 0 0,-1 2 0 0 0,2 3-73 0 0,-1 0 0 0 0,0 0 0 0 0,0 0 0 0 0,0 0 0 0 0,-1 0 0 0 0,0 0 0 0 0,-1 7 0 0 0,-1 4-1111 0 0,-3-1-3662 0 0,0-4-1364 0 0</inkml:trace>
  <inkml:trace contextRef="#ctx0" brushRef="#br0" timeOffset="1">574 0 15663 0 0,'5'11'1418'0'0,"20"41"-814"0"0,3-1 0 0 0,2-2 1 0 0,45 58-1 0 0,8 13-679 0 0,-59-85-792 0 0,-13-23-4676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37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1 13823 0 0,'0'9'1247'0'0,"-7"74"-994"0"0,2-24-183 0 0,1-27 427 0 0,0-1 0 0 0,-2 1 0 0 0,-15 46 0 0 0,-42 88-1272 0 0,54-146-3230 0 0,1-2-1405 0 0</inkml:trace>
  <inkml:trace contextRef="#ctx0" brushRef="#br0" timeOffset="1">624 165 13823 0 0,'0'20'508'0'0,"-1"0"-1"0"0,-7 38 1 0 0,2-15-461 0 0,2-14 370 0 0,1-8 84 0 0,1 0 0 0 0,0 0-1 0 0,2 0 1 0 0,0 0 0 0 0,3 22 0 0 0,-3-41-487 0 0,0-1 0 0 0,1 0 0 0 0,-1 0 0 0 0,0 0 0 0 0,0 1 1 0 0,1-1-1 0 0,-1 0 0 0 0,0 0 0 0 0,1 0 0 0 0,-1 0 0 0 0,1 0 0 0 0,-1 0 0 0 0,1 0 0 0 0,0 0 0 0 0,0 0 0 0 0,-1 0 0 0 0,1 0 0 0 0,0 0 0 0 0,0 0 0 0 0,0-1 0 0 0,0 1 0 0 0,0 0 0 0 0,0-1 1 0 0,0 1-1 0 0,0-1 0 0 0,0 1 0 0 0,0-1 0 0 0,0 1 0 0 0,0-1 0 0 0,1 0 0 0 0,-1 1 0 0 0,0-1 0 0 0,0 0 0 0 0,0 0 0 0 0,0 0 0 0 0,1 0 0 0 0,-1 0 0 0 0,0 0 0 0 0,0 0 0 0 0,0 0 0 0 0,1-1 0 0 0,-1 1 1 0 0,0 0-1 0 0,0-1 0 0 0,0 1 0 0 0,2-2 0 0 0,2 0-21 0 0,1-1 1 0 0,-1-1-1 0 0,1 1 0 0 0,-1-1 1 0 0,0 1-1 0 0,-1-2 1 0 0,8-7-1 0 0,8-13 7 0 0,-1-1 0 0 0,15-29 0 0 0,5-8 0 0 0,-36 59 0 0 0,13-12 0 0 0,-15 15-21 0 0,-1 1 1 0 0,1-1-1 0 0,0 1 0 0 0,-1-1 1 0 0,1 1-1 0 0,0-1 0 0 0,0 1 0 0 0,-1-1 1 0 0,1 1-1 0 0,0 0 0 0 0,0 0 0 0 0,0-1 1 0 0,-1 1-1 0 0,1 0 0 0 0,0 0 0 0 0,0 0 1 0 0,0 0-1 0 0,0 0 0 0 0,-1 0 0 0 0,1 0 1 0 0,0 0-1 0 0,0 0 0 0 0,0 1 1 0 0,0-1-1 0 0,-1 0 0 0 0,2 1 0 0 0,0 0-58 0 0,0 0-1 0 0,-1 0 1 0 0,1 1 0 0 0,-1-1-1 0 0,0 1 1 0 0,1-1 0 0 0,-1 1-1 0 0,0-1 1 0 0,0 1-1 0 0,2 3 1 0 0,1 3-61 0 0,0 0 1 0 0,-1 1-1 0 0,4 16 0 0 0,-6-20 271 0 0,0 0-1 0 0,1 0 1 0 0,0 0-1 0 0,0 0 1 0 0,0 0-1 0 0,1 0 1 0 0,0-1-1 0 0,0 1 1 0 0,0-1-1 0 0,7 8 1 0 0,-8-10-108 0 0,0 0 0 0 0,0-1 0 0 0,0 1 0 0 0,0-1 1 0 0,0 1-1 0 0,0-1 0 0 0,1 0 0 0 0,-1 1 0 0 0,1-1 1 0 0,-1-1-1 0 0,1 1 0 0 0,-1 0 0 0 0,1 0 0 0 0,-1-1 1 0 0,1 0-1 0 0,0 1 0 0 0,-1-1 0 0 0,1 0 0 0 0,-1 0 0 0 0,1-1 1 0 0,0 1-1 0 0,-1 0 0 0 0,5-2 0 0 0,-3 1-23 0 0,1 0 0 0 0,0-1 0 0 0,0 0 0 0 0,1 0 0 0 0,-1 0 0 0 0,0 0 0 0 0,-1-1 0 0 0,1 0 0 0 0,0 0 0 0 0,-1 0 0 0 0,0-1 0 0 0,1 1 0 0 0,-1-1 0 0 0,-1 0 0 0 0,6-6 0 0 0,-9 10 0 0 0,1-1 0 0 0,-1 1 0 0 0,0-1 0 0 0,1 1 0 0 0,-1 0 0 0 0,1-1 0 0 0,-1 1 0 0 0,0-1 0 0 0,0 1 0 0 0,1-1 0 0 0,-1 1 0 0 0,0-1 0 0 0,0 0 0 0 0,0 1 0 0 0,1-1 0 0 0,-1 1 0 0 0,0-1 0 0 0,0 1 0 0 0,0-1 0 0 0,0 0 0 0 0,0 1 0 0 0,0-1 0 0 0,0 1 0 0 0,0-1 0 0 0,-1 1 0 0 0,1-1 0 0 0,0 1 0 0 0,0-1 0 0 0,0 0 0 0 0,-1 1 0 0 0,1-1 0 0 0,-1 0 0 0 0,1 0 0 0 0,-3-8-48 0 0,1 1-1 0 0,-2-1 0 0 0,1 1 1 0 0,-8-13-1 0 0,-10-13-3847 0 0,13 21 550 0 0,-1 0-1817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9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13823 0 0,'0'-1'31'0'0,"1"0"-1"0"0,-1 1 0 0 0,1-1 0 0 0,-1 0 1 0 0,1 0-1 0 0,0 0 0 0 0,-1 0 1 0 0,1 0-1 0 0,0 1 0 0 0,0-1 0 0 0,0 0 1 0 0,-1 1-1 0 0,1-1 0 0 0,0 1 0 0 0,0-1 1 0 0,0 1-1 0 0,0-1 0 0 0,0 1 1 0 0,0-1-1 0 0,0 1 0 0 0,0 0 0 0 0,0 0 1 0 0,0-1-1 0 0,0 1 0 0 0,0 0 1 0 0,0 0-1 0 0,0 0 0 0 0,2 0 0 0 0,0 2 47 0 0,1 0 0 0 0,-1 0 0 0 0,0-1 1 0 0,0 2-1 0 0,0-1 0 0 0,0 0 0 0 0,4 5 0 0 0,-5-6-76 0 0,7 9 255 0 0,-1 0-1 0 0,1 0 0 0 0,-2 1 1 0 0,12 18-1 0 0,6 10 359 0 0,6 7-435 0 0,15 19-193 0 0,-23-34 14 0 0,-19-24 0 0 0,1-1 0 0 0,0 1 0 0 0,0-1 0 0 0,0-1 0 0 0,0 1 0 0 0,1-1 0 0 0,0 0 0 0 0,8 5 0 0 0,45 26-2020 0 0,-48-33-1800 0 0,-3-7-1148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38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1 149 15663 0 0,'0'0'1418'0'0,"9"16"-1140"0"0,-7-13-178 0 0,1 0-1 0 0,0-1 0 0 0,0 1 1 0 0,0 0-1 0 0,0-1 1 0 0,0 0-1 0 0,0 0 1 0 0,1 0-1 0 0,-1 0 0 0 0,1 0 1 0 0,-1-1-1 0 0,1 1 1 0 0,0-1-1 0 0,0 0 0 0 0,4 0 1 0 0,5 2 18 0 0,0-1 1 0 0,0-1-1 0 0,14 0 0 0 0,-6-2-119 0 0,0 0 1 0 0,0-2-1 0 0,-1-1 0 0 0,1-1 0 0 0,26-9 0 0 0,14-9-5338 0 0,-31 9-709 0 0</inkml:trace>
  <inkml:trace contextRef="#ctx0" brushRef="#br0" timeOffset="1">1023 1 10135 0 0,'0'0'464'0'0,"1"0"-9"0"0,7 6 47 0 0,1 0 1 0 0,-1-1-1 0 0,2-1 0 0 0,-1 1 0 0 0,0-2 1 0 0,1 1-1 0 0,-1-1 0 0 0,1 0 0 0 0,0-1 1 0 0,13 1-1 0 0,3-1 389 0 0,0-2-1 0 0,39-3 1 0 0,14-6-1120 0 0,-69 6-597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39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34 208 11975 0 0,'-6'33'934'0'0,"-1"59"-1"0"0,6-57 274 0 0,-9 49-1 0 0,7-73-918 0 0,1 0 0 0 0,0 0 0 0 0,1 0 0 0 0,0 0 0 0 0,1 0 0 0 0,0 0 0 0 0,1 0 0 0 0,0 0 0 0 0,0 0 0 0 0,4 11 0 0 0,-5-22-288 0 0,0 1 0 0 0,1 0 0 0 0,-1-1 0 0 0,0 1 0 0 0,0 0 0 0 0,1-1 0 0 0,-1 1 0 0 0,0 0 0 0 0,1-1 0 0 0,-1 1 0 0 0,1-1 0 0 0,-1 1 0 0 0,1-1 0 0 0,-1 1 0 0 0,1-1 0 0 0,-1 1 0 0 0,1-1 0 0 0,-1 0 0 0 0,1 1 0 0 0,0-1 0 0 0,-1 1 0 0 0,1-1 0 0 0,0 0 0 0 0,-1 0 0 0 0,1 0 0 0 0,0 1 0 0 0,-1-1 0 0 0,1 0 0 0 0,0 0 0 0 0,-1 0 0 0 0,1 0 0 0 0,0 0 0 0 0,0 0 0 0 0,-1 0 0 0 0,1 0 0 0 0,0 0 0 0 0,-1-1 0 0 0,1 1 0 0 0,0 0 0 0 0,-1 0 0 0 0,1-1 0 0 0,0 1 0 0 0,-1 0 0 0 0,1-1 0 0 0,-1 1 0 0 0,1 0 0 0 0,0-1 0 0 0,-1 1 0 0 0,1-1 0 0 0,-1 1 0 0 0,1-1 0 0 0,0 0 0 0 0,5-5 0 0 0,-1 0 0 0 0,0 0 0 0 0,8-10 0 0 0,-11 12 0 0 0,18-25-390 0 0,-1-2 0 0 0,-2-1 0 0 0,-1 0 0 0 0,12-34 0 0 0,39-141-5169 0 0,-33 93 1968 0 0,-21 75 2895 0 0,-12 38 1146 0 0,-1 1-386 0 0,1 0 1 0 0,-1 0-1 0 0,1 1 0 0 0,-1-1 1 0 0,1 0-1 0 0,-1 1 1 0 0,1-1-1 0 0,-1 0 0 0 0,0 1 1 0 0,1-1-1 0 0,-1 0 1 0 0,0 1-1 0 0,1-1 1 0 0,-1 1-1 0 0,0-1 0 0 0,1 1 1 0 0,-1-1-1 0 0,0 1 1 0 0,0-1-1 0 0,0 1 1 0 0,0-1-1 0 0,1 1 0 0 0,-1-1 1 0 0,0 1-1 0 0,0 0 1 0 0,0-1-1 0 0,0 1 0 0 0,0 0 1 0 0,0 17 1001 0 0,-5 40 1180 0 0,-14 59 0 0 0,2-20-478 0 0,15-77-1230 0 0,0 0 0 0 0,1 0 0 0 0,2 22 0 0 0,1-35-538 0 0,4-7 0 0 0,-3-2 0 0 0,0-1 0 0 0,0 0 0 0 0,0 0 0 0 0,0 0 0 0 0,-1 0 0 0 0,1 0 0 0 0,-1 0 0 0 0,0-1 0 0 0,0 1 0 0 0,3-8 0 0 0,15-43 0 0 0,-13 31 0 0 0,1-6 0 0 0,-7 22 0 0 0,1 0 0 0 0,0 1 0 0 0,0 0 0 0 0,0-1 0 0 0,0 1 0 0 0,1 0 0 0 0,0 0 0 0 0,1 0 0 0 0,-1 1 0 0 0,9-11 0 0 0,-12 16 0 0 0,0 0 0 0 0,1-1 0 0 0,-1 1 0 0 0,0 0 0 0 0,1 0 0 0 0,-1 0 0 0 0,0-1 0 0 0,1 1 0 0 0,-1 0 0 0 0,0 0 0 0 0,1 0 0 0 0,-1 0 0 0 0,1 0 0 0 0,-1 0 0 0 0,0 0 0 0 0,1 0 0 0 0,-1 0 0 0 0,1 0 0 0 0,-1 0 0 0 0,0 0 0 0 0,1 0 0 0 0,-1 0 0 0 0,1 0 0 0 0,-1 0 0 0 0,0 0 0 0 0,1 0 0 0 0,-1 0 0 0 0,0 1 0 0 0,1-1 0 0 0,-1 0 0 0 0,0 0 0 0 0,1 0 0 0 0,-1 1 0 0 0,0-1 0 0 0,1 0 0 0 0,-1 1 0 0 0,0-1 0 0 0,0 0 0 0 0,1 1 0 0 0,-1-1 0 0 0,0 0 0 0 0,0 1 0 0 0,0-1 0 0 0,1 1 0 0 0,3 4 0 0 0,-1 0 0 0 0,1 1 0 0 0,-1 0 0 0 0,0 0 0 0 0,0 0 0 0 0,-1 0 0 0 0,1 0 0 0 0,-1 0 0 0 0,-1 1 0 0 0,2 11 0 0 0,1 10 0 0 0,-1 33 0 0 0,-3-38 0 0 0,1-12 23 0 0,0 0 1 0 0,1 0-1 0 0,5 22 0 0 0,4-9-5460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40.2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0 364 13823 0 0,'7'-1'1247'0'0,"0"0"-1055"0"0,1-1 1 0 0,-1 0-1 0 0,1 0 0 0 0,-1-1 1 0 0,0 0-1 0 0,0 0 0 0 0,0-1 1 0 0,-1 0-1 0 0,1 0 0 0 0,-1 0 1 0 0,0-1-1 0 0,0 0 0 0 0,8-9 1 0 0,0-1 139 0 0,-2 0 0 0 0,1 0 0 0 0,-2-2 0 0 0,11-19 0 0 0,-18 29-332 0 0,-1 0 0 0 0,1-1 0 0 0,-1 1 0 0 0,-1-1 0 0 0,1 0 0 0 0,-2 0 0 0 0,1 0 0 0 0,-1 0 0 0 0,0 0 0 0 0,-1-1 0 0 0,1 1 0 0 0,-2 0 0 0 0,1 0 0 0 0,-4-16 0 0 0,3 12 0 0 0,0 10 0 0 0,1-1 0 0 0,0 0 0 0 0,-1 1 0 0 0,0-1 0 0 0,1 0 0 0 0,-1 1 0 0 0,0-1 0 0 0,0 1 0 0 0,-1 0 0 0 0,1-1 0 0 0,0 1 0 0 0,-4-4 0 0 0,4 4 0 0 0,-1 0 0 0 0,1 0 0 0 0,-1 0 0 0 0,0 0 0 0 0,0 0 0 0 0,0 1 0 0 0,0-1 0 0 0,0 1 0 0 0,0-1 0 0 0,0 1 0 0 0,0 0 0 0 0,0 0 0 0 0,-1 0 0 0 0,1 0 0 0 0,0 0 0 0 0,-1 0 0 0 0,1 1 0 0 0,-1-1 0 0 0,1 1 0 0 0,-1-1 0 0 0,1 1 0 0 0,-1 0 0 0 0,1 0 0 0 0,-1 0 0 0 0,1 1 0 0 0,-1-1 0 0 0,1 1 0 0 0,0-1 0 0 0,-1 1 0 0 0,-2 1 0 0 0,1-1 0 0 0,0 1 0 0 0,0-1 0 0 0,0 1 0 0 0,1 0 0 0 0,-1 1 0 0 0,0-1 0 0 0,1 1 0 0 0,-1-1 0 0 0,1 1 0 0 0,0 0 0 0 0,0 0 0 0 0,0 0 0 0 0,1 1 0 0 0,-1-1 0 0 0,1 1 0 0 0,-4 6 0 0 0,2 0 170 0 0,1 1-1 0 0,-1 0 0 0 0,2 1 1 0 0,0-1-1 0 0,0 0 0 0 0,1 1 1 0 0,0-1-1 0 0,1 1 0 0 0,0-1 1 0 0,1 1-1 0 0,4 19 0 0 0,0-11 121 0 0,0 0-1 0 0,16 33 0 0 0,-17-44-156 0 0,0-1 0 0 0,1 0 0 0 0,0-1 0 0 0,0 1 0 0 0,1-1 0 0 0,0 0-1 0 0,1 0 1 0 0,11 9 0 0 0,-14-12-212 0 0,1-1 0 0 0,0 0 0 0 0,0 0 0 0 0,0 0 0 0 0,0 0 0 0 0,0-1 0 0 0,8 3 0 0 0,-11-4-143 0 0,1-1 0 0 0,-1 0 0 0 0,0 1 0 0 0,1-1 0 0 0,-1 0-1 0 0,1 0 1 0 0,-1 0 0 0 0,5-1 0 0 0,-5 0-311 0 0,0 1 1 0 0,0-1 0 0 0,0 0-1 0 0,-1 1 1 0 0,1-1 0 0 0,0 0-1 0 0,0-1 1 0 0,0 1-1 0 0,-1 0 1 0 0,1 0 0 0 0,1-3-1 0 0,6-6-5711 0 0</inkml:trace>
  <inkml:trace contextRef="#ctx0" brushRef="#br0" timeOffset="1">582 9 13823 0 0,'0'0'630'0'0,"-9"5"211"0"0,1-1-766 0 0,0 1-1 0 0,1 0 1 0 0,0 1-1 0 0,0 0 1 0 0,0 0-1 0 0,0 0 1 0 0,1 1 0 0 0,0 0-1 0 0,1 0 1 0 0,-1 1-1 0 0,1-1 1 0 0,1 1-1 0 0,0 0 1 0 0,-5 12 0 0 0,5-9 143 0 0,0 0 0 0 0,1 0 1 0 0,0 0-1 0 0,1 0 1 0 0,0 1-1 0 0,1 0 1 0 0,0-1-1 0 0,0 1 0 0 0,2-1 1 0 0,2 23-1 0 0,-2-31-191 0 0,-1 0-1 0 0,1 0 1 0 0,-1-1-1 0 0,1 1 0 0 0,0 0 1 0 0,0-1-1 0 0,1 1 1 0 0,-1-1-1 0 0,0 1 1 0 0,1-1-1 0 0,-1 0 1 0 0,1 1-1 0 0,0-1 1 0 0,0 0-1 0 0,0 0 0 0 0,0 0 1 0 0,0 0-1 0 0,0-1 1 0 0,1 1-1 0 0,-1 0 1 0 0,1-1-1 0 0,-1 0 1 0 0,1 0-1 0 0,3 2 1 0 0,-3-2-30 0 0,1-1 0 0 0,0 1 0 0 0,0-1 0 0 0,0 0 0 0 0,0 0 0 0 0,0 0 0 0 0,0 0 0 0 0,0-1 0 0 0,-1 1 0 0 0,1-1 0 0 0,0 0 0 0 0,0-1 0 0 0,-1 1 0 0 0,1 0 0 0 0,0-1 0 0 0,-1 0 0 0 0,4-2 0 0 0,-6 4 3 0 0,9-6 0 0 0,-1 0 0 0 0,1-1 0 0 0,-1 0 0 0 0,-1 0 0 0 0,10-10 0 0 0,5-8-468 0 0,12-13-1451 0 0,-13 10-3179 0 0,-10 10-65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41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38 245 11975 0 0,'0'0'1083'0'0,"16"-6"-796"0"0,-9 2 199 0 0,1-1 1 0 0,-1-1 0 0 0,0 1-1 0 0,-1-1 1 0 0,1 0 0 0 0,-1-1-1 0 0,0 1 1 0 0,-1-1 0 0 0,0-1 0 0 0,6-8-1 0 0,-6 6-408 0 0,-1 1 0 0 0,1-1 0 0 0,-1 0 0 0 0,-1 0 0 0 0,0 0 0 0 0,0 0-1 0 0,-1-1 1 0 0,1-12 0 0 0,-2 16-78 0 0,-2-31 0 0 0,-3 29 0 0 0,-5 5 0 0 0,6 3 0 0 0,-1 1 0 0 0,0 0 0 0 0,1 0 0 0 0,-1 0 0 0 0,0 0 0 0 0,1 1 0 0 0,-1 0 0 0 0,1 0 0 0 0,-1 0 0 0 0,1 0 0 0 0,-1 0 0 0 0,1 1 0 0 0,-1-1 0 0 0,1 1 0 0 0,0 0 0 0 0,0 0 0 0 0,0 0 0 0 0,0 0 0 0 0,0 1 0 0 0,1-1 0 0 0,-1 1 0 0 0,-2 3 0 0 0,-2 2 0 0 0,0 1 0 0 0,0 0 0 0 0,1 0 0 0 0,1 1 0 0 0,-1-1 0 0 0,-4 13 0 0 0,6-14 0 0 0,1 1 0 0 0,-1 0 0 0 0,2 0 0 0 0,-1 0 0 0 0,1 0 0 0 0,0 0 0 0 0,1 0 0 0 0,0 1 0 0 0,1 13 0 0 0,0-19 0 0 0,1 1 0 0 0,-1-1 0 0 0,1 1 0 0 0,0-1 0 0 0,0 0 0 0 0,0 1 0 0 0,1-1 0 0 0,-1 0 0 0 0,1 0 0 0 0,0 0 0 0 0,3 5 0 0 0,-3-7 0 0 0,-1-1 0 0 0,1 1 0 0 0,-1-1 0 0 0,1 0 0 0 0,-1 1 0 0 0,1-1 0 0 0,0 0 0 0 0,-1 0 0 0 0,1 0 0 0 0,0 0 0 0 0,0 0 0 0 0,0-1 0 0 0,0 1 0 0 0,0 0 0 0 0,0-1 0 0 0,0 0 0 0 0,0 1 0 0 0,0-1 0 0 0,0 0 0 0 0,0 0 0 0 0,0 0 0 0 0,0 0 0 0 0,0 0 0 0 0,0-1 0 0 0,0 1 0 0 0,0-1 0 0 0,3-1 0 0 0,7-2 0 0 0,-1-1 0 0 0,0-1 0 0 0,0 0 0 0 0,-1 0 0 0 0,1-1 0 0 0,-2 0 0 0 0,1-1 0 0 0,16-17 0 0 0,13-10-61 0 0,-37 34-11 0 0,-1 0 0 0 0,0 1 0 0 0,0-1 0 0 0,1 0 0 0 0,-1 1 0 0 0,1-1 0 0 0,-1 1 1 0 0,0 0-1 0 0,1-1 0 0 0,-1 1 0 0 0,1 0 0 0 0,-1 0 0 0 0,1 0 0 0 0,-1 0 0 0 0,1 0 0 0 0,-1 0 0 0 0,1 1 0 0 0,-1-1 0 0 0,1 0 1 0 0,-1 1-1 0 0,0-1 0 0 0,1 1 0 0 0,-1-1 0 0 0,2 2 0 0 0,-1-1 70 0 0,0 1 0 0 0,0-1 0 0 0,-1 1 0 0 0,1-1 0 0 0,0 1 0 0 0,-1 0 0 0 0,1 0 0 0 0,-1 0 0 0 0,0 0 1 0 0,0 0-1 0 0,0 0 0 0 0,0 0 0 0 0,0 0 0 0 0,0 0 0 0 0,0 1 0 0 0,-1-1 0 0 0,1 0 0 0 0,-1 0 0 0 0,1 1 0 0 0,-1-1 0 0 0,0 0 0 0 0,0 7 1763 0 0,0-34-1738 0 0,1 1 1 0 0,1-1 0 0 0,1 1-1 0 0,1 0 1 0 0,1 0 0 0 0,9-24-1 0 0,-10 38-23 0 0,-4 10 0 0 0,0-1 0 0 0,1 1 0 0 0,-1-1 0 0 0,1 1 0 0 0,-1-1 0 0 0,0 1 0 0 0,1 0 0 0 0,-1-1 0 0 0,1 1 0 0 0,-1 0 0 0 0,1 0 0 0 0,-1-1 0 0 0,1 1 0 0 0,-1 0 0 0 0,1 0 0 0 0,-1 0 0 0 0,1 0 0 0 0,-1-1 0 0 0,1 1 0 0 0,0 0 0 0 0,-1 0 0 0 0,1 0 0 0 0,-1 0 0 0 0,1 0 0 0 0,-1 0 0 0 0,1 0 0 0 0,-1 1 0 0 0,1-1 0 0 0,-1 0 0 0 0,1 0 0 0 0,-1 0 0 0 0,1 1 0 0 0,-1-1 0 0 0,1 0 0 0 0,-1 0 0 0 0,1 1 0 0 0,-1-1 0 0 0,1 0 0 0 0,-1 1 0 0 0,1-1 0 0 0,-1 1 0 0 0,0-1 0 0 0,1 0 0 0 0,-1 1 0 0 0,0-1 0 0 0,1 2 0 0 0,-1-2 0 0 0,2 2 0 0 0,0 1 0 0 0,0-1 0 0 0,0 1 0 0 0,-1 0 0 0 0,0-1 0 0 0,1 1 0 0 0,-1 0 0 0 0,0 0 0 0 0,0 0 0 0 0,0 0 0 0 0,-1 0 0 0 0,1 4 0 0 0,2 44 0 0 0,-2-15 0 0 0,-1 21-64 0 0,0-55-273 0 0,2 3-144 0 0,-2-2-998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42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 15663 0 0,'0'25'909'0'0,"-3"38"-1"0"0,1-40-948 0 0,0 0 0 0 0,4 28-1 0 0,2 15-86 0 0,-3-39-5570 0 0</inkml:trace>
  <inkml:trace contextRef="#ctx0" brushRef="#br0" timeOffset="1">1 94 13823 0 0,'0'0'1247'0'0,"18"18"-59"0"0,-12-17-1125 0 0,-1-1 1 0 0,1 0-1 0 0,-1 0 1 0 0,0 0-1 0 0,1-1 1 0 0,-1 0-1 0 0,0 0 1 0 0,1 0-1 0 0,-1 0 0 0 0,0-1 1 0 0,0 0-1 0 0,0 0 1 0 0,0-1-1 0 0,0 1 1 0 0,-1-1-1 0 0,7-5 1 0 0,27-12-1410 0 0,-18 12-5671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43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0 437 13823 0 0,'21'9'2435'0'0,"-19"-10"-2318"0"0,1 1-1 0 0,-1 0 1 0 0,0 0-1 0 0,0-1 1 0 0,1 1 0 0 0,-1-1-1 0 0,0 0 1 0 0,0 0 0 0 0,1 0-1 0 0,-1 0 1 0 0,0 0-1 0 0,0 0 1 0 0,0 0 0 0 0,-1-1-1 0 0,1 1 1 0 0,0-1-1 0 0,0 1 1 0 0,1-3 0 0 0,3-3 154 0 0,-1-1 0 0 0,0 1 0 0 0,6-13 0 0 0,3-7-406 0 0,-11 22 135 0 0,-1 0 0 0 0,0 0 0 0 0,0 0 0 0 0,-1-1 0 0 0,1 1 0 0 0,-1-1 0 0 0,0-9 0 0 0,0-6 523 0 0,0 20-428 0 0,-1 0-1 0 0,0 0 0 0 0,0 0 0 0 0,0 0 1 0 0,0-1-1 0 0,0 1 0 0 0,0 0 1 0 0,-1 0-1 0 0,1 0 0 0 0,0 0 1 0 0,0 0-1 0 0,-1 0 0 0 0,1 0 1 0 0,-1-1-1 0 0,0 0 0 0 0,1 1-93 0 0,-1 0-1 0 0,1 0 1 0 0,-1 1-1 0 0,0-1 1 0 0,1 0 0 0 0,-1 0-1 0 0,0 0 1 0 0,1 0-1 0 0,-1 0 1 0 0,0 1 0 0 0,0-1-1 0 0,0 0 1 0 0,0 1-1 0 0,0-1 1 0 0,0 1-1 0 0,0-1 1 0 0,0 1 0 0 0,0-1-1 0 0,0 1 1 0 0,0 0-1 0 0,0 0 1 0 0,0-1 0 0 0,0 1-1 0 0,-1 0 1 0 0,1 0-1 0 0,0 0 1 0 0,0 0-1 0 0,0 0 1 0 0,-2 1 0 0 0,1-1-2 0 0,-1 1 1 0 0,1 0 0 0 0,-1-1 0 0 0,1 1 0 0 0,-1 0 0 0 0,1 1-1 0 0,-4 1 1 0 0,3 0 0 0 0,-1 0 0 0 0,1 0 0 0 0,1 0 0 0 0,-1 1 0 0 0,0-1 0 0 0,1 1 0 0 0,0-1 0 0 0,0 1 0 0 0,0 0 0 0 0,0 0 0 0 0,1 0 0 0 0,-1 0 0 0 0,0 4 0 0 0,0-2 0 0 0,1 1 0 0 0,0-1 0 0 0,0 1 0 0 0,1 0 0 0 0,-1-1 0 0 0,1 1 0 0 0,2 11 0 0 0,-2-17 0 0 0,1 1 0 0 0,-1 0 0 0 0,1-1 0 0 0,-1 1 0 0 0,1-1 0 0 0,0 1 0 0 0,-1-1 0 0 0,1 1 0 0 0,0-1 0 0 0,0 1 0 0 0,0-1 0 0 0,0 0 0 0 0,0 0 0 0 0,1 1 0 0 0,-1-1 0 0 0,0 0 0 0 0,0 0 0 0 0,1 0 0 0 0,-1 0 0 0 0,1-1 0 0 0,-1 1 0 0 0,1 0 0 0 0,-1 0 0 0 0,4 0 0 0 0,-4-1 0 0 0,8 4 0 0 0,0-1 0 0 0,0 1 0 0 0,-1 1 0 0 0,16 10 0 0 0,-17-12 0 0 0,-6-3 0 0 0,-1 0 0 0 0,0 0 0 0 0,0 0 0 0 0,1 0 0 0 0,-1 0 0 0 0,0 0 0 0 0,0 0 0 0 0,1 0 0 0 0,-1 0 0 0 0,0 0 0 0 0,0 0 0 0 0,0 0 0 0 0,1-1 0 0 0,-1 1 0 0 0,0 0 0 0 0,0 0 0 0 0,1 0 0 0 0,-1 0 0 0 0,0 0 0 0 0,0 0 0 0 0,0-1 0 0 0,0 1 0 0 0,1 0 0 0 0,-1 0 0 0 0,0 0 0 0 0,0-1 0 0 0,0 1 0 0 0,0 0 0 0 0,0 0 0 0 0,0 0 0 0 0,0-1 0 0 0,1 1 0 0 0,-1 0 0 0 0,0 0 0 0 0,0-1 0 0 0,0 1 0 0 0,0 0 0 0 0,0 0 0 0 0,0-1 0 0 0,0 1 0 0 0,0 0 0 0 0,0 0 0 0 0,0 0 0 0 0,0-1 0 0 0,0 1 0 0 0,-1 0 0 0 0,1 0 0 0 0,0-1 0 0 0,0 1 0 0 0,-3-9 0 0 0,1 0 192 0 0,1 1 0 0 0,0-1 0 0 0,0 0 0 0 0,1 0 0 0 0,0 0-1 0 0,1 0 1 0 0,0 0 0 0 0,0 0 0 0 0,1 1 0 0 0,4-16 0 0 0,2-9-255 0 0,-5 18-397 0 0,2 0 0 0 0,8-20 0 0 0,6-19-152 0 0,-16 44 252 0 0,1 0 0 0 0,0 1-1 0 0,10-17 1 0 0,2-3-231 0 0,5-18 421 0 0,-8 16-3117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2:46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10135 0 0,'0'0'1962'0'0,"11"5"22"0"0,-1 2-1570 0 0,0 0 0 0 0,0 1 0 0 0,0 0 0 0 0,-1 1 0 0 0,0 0 0 0 0,-1 0 0 0 0,14 20 0 0 0,6 5-432 0 0,26 31 3 0 0,-26-29 1039 0 0,62 58-1 0 0,-51-58-1015 0 0,-20-17-442 0 0,43 30 0 0 0,-55-44-740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2:47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1 10135 0 0,'-2'1'76'0'0,"0"0"0"0"0,-1 1 0 0 0,1-1-1 0 0,0 1 1 0 0,0 0 0 0 0,0 0-1 0 0,1 0 1 0 0,-1-1 0 0 0,0 2 0 0 0,1-1-1 0 0,-1 0 1 0 0,1 0 0 0 0,0 0-1 0 0,-2 4 1 0 0,-15 43 332 0 0,5-13 980 0 0,-156 379 848 0 0,167-409-2235 0 0,0-1-8 0 0,-1 0 1 0 0,1 1-1 0 0,1 0 0 0 0,-1-1 0 0 0,1 1 0 0 0,0 0 0 0 0,0 0 0 0 0,1-1 1 0 0,-1 1-1 0 0,1 0 0 0 0,1 0 0 0 0,-1 0 0 0 0,1 0 0 0 0,0-1 0 0 0,0 1 1 0 0,1 0-1 0 0,0-1 0 0 0,3 9 0 0 0,-4-13-673 0 0,0 0 373 0 0,0-1 1 0 0,0 0-1 0 0,0 0 0 0 0,0 1 1 0 0,0-1-1 0 0,0 0 0 0 0,0 0 1 0 0,0 0-1 0 0,0 0 0 0 0,-1 0 1 0 0,1-1-1 0 0,0 1 0 0 0,0 0 1 0 0,0 0-1 0 0,0-1 0 0 0,0 1 1 0 0,2-1-1 0 0,5-8-3580 0 0</inkml:trace>
  <inkml:trace contextRef="#ctx0" brushRef="#br0" timeOffset="1">461 413 13823 0 0,'-2'7'99'0'0,"0"1"0"0"0,1 0 0 0 0,0-1 0 0 0,1 1 0 0 0,0 0 0 0 0,0 0-1 0 0,0-1 1 0 0,1 1 0 0 0,0 0 0 0 0,1-1 0 0 0,3 12 0 0 0,4 34 210 0 0,0 66 1139 0 0,-6-29-840 0 0,-2-59-946 0 0,0-25 58 0 0,-1-1 0 0 0,1 0 0 0 0,-1 1 0 0 0,0-1 0 0 0,0 0 0 0 0,-1 1 0 0 0,0-1 1 0 0,0 0-1 0 0,0 0 0 0 0,0 0 0 0 0,-1 0 0 0 0,-4 9 0 0 0</inkml:trace>
  <inkml:trace contextRef="#ctx0" brushRef="#br0" timeOffset="2">654 370 8287 0 0,'20'-4'890'0'0,"77"3"2207"0"0,-51 2-2116 0 0,14 2-2061 0 0,78 14-1 0 0,-105-13 36 0 0,-21-2-3293 0 0</inkml:trace>
  <inkml:trace contextRef="#ctx0" brushRef="#br0" timeOffset="3">1160 77 11975 0 0,'5'13'142'0'0,"0"0"1"0"0,1-1-1 0 0,1 0 0 0 0,0 0 0 0 0,0 0 0 0 0,13 14 0 0 0,60 57 1368 0 0,-52-56-1086 0 0,28 35-1 0 0,-44-47-960 0 0,-2 0 1 0 0,12 20-1 0 0,-19-28 129 0 0,0-1 1 0 0,0 1-1 0 0,0-1 1 0 0,-1 1-1 0 0,0 0 0 0 0,-1 0 1 0 0,1 0-1 0 0,0 13 1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2:48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 11975 0 0,'0'0'547'0'0,"0"16"202"0"0,-5-3-698 0 0,-44 116 1954 0 0,-22 50-573 0 0,32-77-816 0 0,25-67-1289 0 0,2 0 0 0 0,-14 67-1 0 0</inkml:trace>
  <inkml:trace contextRef="#ctx0" brushRef="#br0" timeOffset="1">283 304 10135 0 0,'0'0'919'0'0,"10"4"-299"0"0,36 17 1057 0 0,-45-20-1306 0 0,0-1-337 0 0,-1 0 0 0 0,1 1 0 0 0,-1-1 0 0 0,1 0 0 0 0,-1 1 0 0 0,1-1 0 0 0,-1 0 0 0 0,0 1 0 0 0,1-1 0 0 0,-1 1 0 0 0,1-1 0 0 0,-1 1 0 0 0,0-1 0 0 0,1 1 0 0 0,-1-1 0 0 0,0 1 0 0 0,1-1 0 0 0,-1 1 0 0 0,0-1 0 0 0,0 1 0 0 0,0-1 0 0 0,0 1 1 0 0,0 0-1 0 0,1-1 0 0 0,-1 1 0 0 0,0 0 0 0 0,0 17 652 0 0,-3-7-686 0 0,-1-1 0 0 0,0 0 0 0 0,-6 12 0 0 0,-9 20 0 0 0,15-30 177 0 0,1-1-1 0 0,0 1 1 0 0,0-1-1 0 0,0 14 1 0 0,3-21-115 0 0,0 1 0 0 0,0-1 0 0 0,0 0 0 0 0,1 1 0 0 0,-1-1 1 0 0,1 0-1 0 0,0 0 0 0 0,0 0 0 0 0,1 1 0 0 0,-1-1 0 0 0,1-1 0 0 0,0 1 1 0 0,0 0-1 0 0,3 5 0 0 0,-4-8-263 0 0,1 0-250 0 0,2 2 194 0 0,-2-2 192 0 0,-1 1 1 0 0,1-1 0 0 0,0 0 0 0 0,0 0 0 0 0,0 0 0 0 0,1 0 0 0 0,-1 0 0 0 0,0-1 0 0 0,0 1 0 0 0,0-1-1 0 0,0 1 1 0 0,5-1 0 0 0,-5 0-9 0 0,22 5 128 0 0,36 2-1 0 0,-27-10-4359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2:49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13823 0 0,'0'0'630'0'0,"10"16"236"0"0,-5-12-758 0 0,-1 0 0 0 0,0 0 0 0 0,1 0 0 0 0,0-1 0 0 0,0 1 0 0 0,0-1 0 0 0,0 0 0 0 0,0-1 0 0 0,1 1 0 0 0,-1-1 0 0 0,1 0 0 0 0,0-1 0 0 0,-1 1 0 0 0,8 0 0 0 0,0 0 205 0 0,0 0 0 0 0,-1-1-1 0 0,1 0 1 0 0,0-1 0 0 0,20-3-1 0 0,-19 1-537 0 0,0 0 0 0 0,0-2 0 0 0,0 1 0 0 0,0-2 0 0 0,0 0 0 0 0,-1 0 0 0 0,18-10 0 0 0,-12 4-1107 0 0,-9 6-4302 0 0</inkml:trace>
  <inkml:trace contextRef="#ctx0" brushRef="#br0" timeOffset="1">40 209 11975 0 0,'0'0'547'0'0,"10"21"202"0"0,-7-17-629 0 0,-1 1 1 0 0,1-1-1 0 0,0 0 0 0 0,0 1 0 0 0,0-1 0 0 0,0 0 1 0 0,1-1-1 0 0,0 1 0 0 0,-1-1 0 0 0,2 1 0 0 0,-1-1 0 0 0,0 0 1 0 0,0-1-1 0 0,1 1 0 0 0,0-1 0 0 0,-1 0 0 0 0,1 0 1 0 0,0 0-1 0 0,0-1 0 0 0,0 0 0 0 0,7 1 0 0 0,5 1 364 0 0,-1-1-1 0 0,0-1 0 0 0,1-1 1 0 0,0-1-1 0 0,22-3 0 0 0,-18 1-644 0 0,-1 0 0 0 0,0-2 0 0 0,1-1 0 0 0,-2 0 0 0 0,1-2 0 0 0,-1 0 0 0 0,19-11 0 0 0,-28 12-369 0 0,0-1 0 0 0,-1 0 0 0 0,17-17 0 0 0,-7 6-3342 0 0,2 1-1096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0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50 276 10135 0 0,'0'3'151'0'0,"0"0"0"0"0,0 1 0 0 0,1-1 0 0 0,-1 0 0 0 0,1 0 0 0 0,0 0 0 0 0,0 0 0 0 0,0 0 0 0 0,1 0 1 0 0,-1-1-1 0 0,1 1 0 0 0,-1 0 0 0 0,1-1 0 0 0,0 1 0 0 0,0-1 0 0 0,0 1 0 0 0,0-1 0 0 0,0 0 0 0 0,1 0 0 0 0,-1 0 0 0 0,1 0 0 0 0,-1 0 0 0 0,1-1 0 0 0,0 1 0 0 0,0-1 0 0 0,0 0 0 0 0,-1 0 0 0 0,1 0 0 0 0,0 0 0 0 0,1 0 0 0 0,-1 0 0 0 0,0-1 0 0 0,5 1 0 0 0,28 2 99 0 0,-33-2-162 0 0,1 0 1 0 0,0 0-1 0 0,-1-1 0 0 0,1 1 1 0 0,0-1-1 0 0,-1 0 0 0 0,1 0 1 0 0,0 0-1 0 0,0-1 1 0 0,-1 1-1 0 0,1-1 0 0 0,0 0 1 0 0,-1 0-1 0 0,1 0 0 0 0,-1 0 1 0 0,1-1-1 0 0,-1 1 0 0 0,0-1 1 0 0,0 0-1 0 0,6-4 0 0 0,6-7-88 0 0,-11 10 0 0 0,-1 1 0 0 0,1-1 0 0 0,-1 0 0 0 0,0-1 0 0 0,0 1 0 0 0,0-1 0 0 0,0 1 0 0 0,2-5 0 0 0,-1 2 0 0 0,0-1 0 0 0,0 0 0 0 0,-1 1 0 0 0,0-1 0 0 0,-1 0 0 0 0,1 0 0 0 0,-1-1 0 0 0,-1 1 0 0 0,1 0 0 0 0,-1-1 0 0 0,0 1 0 0 0,-1-1 0 0 0,0 1 0 0 0,0-1 0 0 0,-1 1 0 0 0,0-1 0 0 0,0 1 0 0 0,0 0 0 0 0,-1-1 0 0 0,-5-13 0 0 0,-4-6 161 0 0,9 21-98 0 0,0 0-1 0 0,-1 0 1 0 0,1 0 0 0 0,-1 0 0 0 0,-1 1-1 0 0,1-1 1 0 0,-8-8 0 0 0,6 9-184 0 0,-2 0-1 0 0,1 0 1 0 0,0 0 0 0 0,-9-4-1 0 0,12 8 122 0 0,-2-1 0 0 0,1 0 0 0 0,-1 0 0 0 0,0 0 0 0 0,0 1 0 0 0,-10-2 0 0 0,13 3 0 0 0,-1 0 0 0 0,1 0 0 0 0,0 1 0 0 0,0-1 0 0 0,-1 1 0 0 0,1-1 0 0 0,0 1 0 0 0,0 0 0 0 0,0 0 0 0 0,0 0 0 0 0,0 0 0 0 0,0 0 0 0 0,0 0 0 0 0,0 1 0 0 0,-3 2 0 0 0,-14 10 0 0 0,13-10 0 0 0,0 1 0 0 0,1-1 0 0 0,-1 1 0 0 0,1 1 0 0 0,-9 10 0 0 0,5-4 0 0 0,0 1 0 0 0,0 0 0 0 0,1 0 0 0 0,1 1 0 0 0,0 0 0 0 0,1 1 0 0 0,1-1 0 0 0,0 1 0 0 0,-5 27 0 0 0,8-18 168 0 0,0 0 0 0 0,1 0 0 0 0,5 42 0 0 0,-3-57-67 0 0,0 0 1 0 0,1 0-1 0 0,0-1 1 0 0,1 1 0 0 0,0 0-1 0 0,0-1 1 0 0,1 0-1 0 0,0 1 1 0 0,1-2-1 0 0,-1 1 1 0 0,2 0 0 0 0,11 13-1 0 0,-3-7-101 0 0,1 1 0 0 0,1-2 0 0 0,21 15 0 0 0,-18-23 0 0 0,-17-5 0 0 0,0 1 0 0 0,1-1 0 0 0,-1 1 0 0 0,0-1 0 0 0,0 1 0 0 0,0 0 0 0 0,0 0 0 0 0,3 2 0 0 0,4 3-114 0 0,1-1 0 0 0,-1 1 0 0 0,1-2-1 0 0,11 5 1 0 0,6-2-6800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0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13823 0 0,'-25'64'1129'0'0,"2"1"0"0"0,-20 97 0 0 0,40-141-1097 0 0,1 1 1 0 0,0 0 0 0 0,2-1-1 0 0,4 43 1 0 0,-4-63-31 0 0,1 4-79 0 0,0-1 0 0 0,0 0 0 0 0,0 0 0 0 0,0 0 0 0 0,1 0 0 0 0,1 3 0 0 0,8 10-5224 0 0</inkml:trace>
  <inkml:trace contextRef="#ctx0" brushRef="#br0" timeOffset="1">253 191 13823 0 0,'2'0'630'0'0,"15"7"-197"0"0,-15-6-407 0 0,-1 0-1 0 0,1 0 1 0 0,0 0-1 0 0,0 0 1 0 0,0-1-1 0 0,0 1 1 0 0,0-1-1 0 0,0 1 1 0 0,0-1-1 0 0,0 0 0 0 0,0 1 1 0 0,0-1-1 0 0,0 0 1 0 0,0 0-1 0 0,0-1 1 0 0,3 0-1 0 0,56-10 1003 0 0,-55 11-899 0 0,1-1-1 0 0,0 1 1 0 0,-1 0-1 0 0,1 0 1 0 0,0 1-1 0 0,-1 0 1 0 0,9 2-1 0 0,-2 5-274 0 0,-4-2-4482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2:50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3554 149 13823 0 0,'-4'16'1471'0'0,"3"-3"-1573"0"0,0-6 304 0 0,0-1 0 0 0,1 1 0 0 0,0-1-1 0 0,0 1 1 0 0,0-1 0 0 0,1 1 0 0 0,0-1-1 0 0,0 1 1 0 0,3 9 0 0 0,5 3-164 0 0,0 0-1 0 0,1-1 1 0 0,21 30 0 0 0,-19-30-24 0 0,-8-12 4 0 0,0-1 0 0 0,1 0-1 0 0,-1 0 1 0 0,1-1 0 0 0,0 0 0 0 0,1 0-1 0 0,-1 0 1 0 0,0 0 0 0 0,1-1 0 0 0,11 5-1 0 0,-14-6 67 0 0,0-1-1 0 0,0 1 1 0 0,1-1-1 0 0,-1 0 1 0 0,0-1-1 0 0,1 1 1 0 0,-1 0-1 0 0,1-1 1 0 0,-1 0-1 0 0,0 0 1 0 0,1 0-1 0 0,-1 0 1 0 0,1 0-1 0 0,-1-1 1 0 0,1 0-1 0 0,-1 0 1 0 0,0 0-1 0 0,1 0 1 0 0,-1 0-1 0 0,0 0 1 0 0,5-3-1 0 0,-1-2-81 0 0,0-1-1 0 0,0 1 1 0 0,-1-1 0 0 0,0 0-1 0 0,0-1 1 0 0,0 1-1 0 0,-1-1 1 0 0,0 0 0 0 0,-1-1-1 0 0,7-16 1 0 0,0-6-4 0 0,12-58 1 0 0,-13 42 2 0 0,-6 34-1 0 0,-2 0 0 0 0,1 0 0 0 0,-2 0 0 0 0,1-1 0 0 0,-2 1 0 0 0,0-1 0 0 0,-3-24 0 0 0,-1 26 0 0 0,4 11 0 0 0,0 0 0 0 0,-1 1 0 0 0,1-1 0 0 0,0 0 0 0 0,0 1 0 0 0,-1-1 0 0 0,1 0 0 0 0,0 1 0 0 0,-1-1 0 0 0,1 0 0 0 0,-1 1 0 0 0,1-1 0 0 0,-1 1 0 0 0,1-1 0 0 0,-1 1 0 0 0,1-1 0 0 0,-1 1 0 0 0,1 0 0 0 0,-1-1 0 0 0,0 1 0 0 0,1-1 0 0 0,-1 1 0 0 0,0 0 0 0 0,1 0 0 0 0,-1-1 0 0 0,0 1 0 0 0,1 0 0 0 0,-1 0 0 0 0,0 0 0 0 0,0 0 0 0 0,-1 0 0 0 0,1 0 0 0 0,-5-1 0 0 0,0 0 0 0 0,0 1 0 0 0,0-1 0 0 0,0 1 0 0 0,0 1 0 0 0,1-1 0 0 0,-1 1 0 0 0,0 0 0 0 0,0 0 0 0 0,0 1 0 0 0,-10 4 0 0 0,-6 4 0 0 0,-34 20 0 0 0,26-14 0 0 0,-13 8-423 0 0,-57 28 1228 0 0,48-33-2489 0 0,-1-7-3424 0 0,35-10-506 0 0</inkml:trace>
  <inkml:trace contextRef="#ctx0" brushRef="#br0" timeOffset="0.98">1 203 8287 0 0,'0'0'756'0'0,"14"9"-537"0"0,71 12 3958 0 0,45 4-2327 0 0,-98-20-1609 0 0,1-2-1 0 0,0-2 0 0 0,0-1 0 0 0,55-7 0 0 0,-54-1-1487 0 0,-33 8 522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2:50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0 399 10135 0 0,'13'9'1079'0'0,"24"8"-503"0"0,-13-5 595 0 0,0-1 0 0 0,52 15 0 0 0,-66-24-1158 0 0,27 8 502 0 0,1-2 0 0 0,0-2-1 0 0,63 4 1 0 0,-86-10-515 0 0,-1 0 0 0 0,0-1 0 0 0,1 0 0 0 0,-1-1 0 0 0,28-8 0 0 0,-41 10-1 0 0,1-1 0 0 0,0 1 0 0 0,0-1 1 0 0,0 1-1 0 0,0 0 0 0 0,0 0 0 0 0,-1 0 0 0 0,1 0 0 0 0,0 1 0 0 0,3 0 0 0 0,11 0-7315 0 0</inkml:trace>
  <inkml:trace contextRef="#ctx0" brushRef="#br0" timeOffset="1">281 0 10135 0 0,'0'0'919'0'0,"9"1"1094"0"0,32 11-418 0 0,75 31 0 0 0,-99-36-1394 0 0,-1 1 0 0 0,0 1 0 0 0,-1 0 0 0 0,0 1 1 0 0,14 12-1 0 0,-23-17-207 0 0,-1 1 1 0 0,0-1-1 0 0,-1 1 1 0 0,1 0-1 0 0,-1 0 1 0 0,0 0-1 0 0,0 0 1 0 0,-1 1-1 0 0,0 0 0 0 0,0 0 1 0 0,0-1-1 0 0,-1 2 1 0 0,0-1-1 0 0,-1 0 1 0 0,1 8-1 0 0,-1-1 80 0 0,0 1 0 0 0,-2-1-1 0 0,0 0 1 0 0,0 1-1 0 0,-2-1 1 0 0,0 0 0 0 0,0 0-1 0 0,-9 22 1 0 0,6-20 121 0 0,0 0-1 0 0,-2 0 1 0 0,-13 23 0 0 0,5-14 178 0 0,5-7-949 0 0,-21 25 0 0 0,10-16 45 0 0,16-18 522 0 0,-1-1-1 0 0,0 0 1 0 0,0 0-1 0 0,-1 0 1 0 0,0-1-1 0 0,-1 0 1 0 0,-10 6-1 0 0,15-10-154 0 0,-1-1 0 0 0,0 1 0 0 0,0-1 0 0 0,0 0 0 0 0,0 0 0 0 0,0 0 0 0 0,-1 0 0 0 0,1-1 0 0 0,0 0 0 0 0,-1-1 0 0 0,-8 1 1 0 0,9-1-559 0 0,0-1 1 0 0,0 0 0 0 0,0 0 0 0 0,0 0 0 0 0,0-1 0 0 0,0 0 0 0 0,0 0 0 0 0,-5-3 0 0 0,-3-2-3166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2:51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1 11975 0 0,'-2'1'547'0'0,"-15"16"-186"0"0,-2 1 246 0 0,1 1 0 0 0,1 1 0 0 0,-20 28 0 0 0,-16 25-587 0 0,32-45-22 0 0,-23 39 0 0 0,36-55 2 0 0,1 0 0 0 0,0 1 0 0 0,1 0 0 0 0,1 1 0 0 0,0-1 0 0 0,1 1 0 0 0,0 0 0 0 0,1 0 0 0 0,-2 27 0 0 0,6-34 0 0 0,0 1 0 0 0,1-1 0 0 0,-1 0 0 0 0,2 0 0 0 0,-1-1 0 0 0,1 1 0 0 0,5 9 0 0 0,6 20 0 0 0,-11-28 0 0 0,1-1 0 0 0,-1 0 0 0 0,1 0 0 0 0,1 0 0 0 0,-1-1 0 0 0,1 1 0 0 0,0-1 0 0 0,0 0 0 0 0,1 0 0 0 0,0-1 0 0 0,11 9 0 0 0,3 0 0 0 0,1 0 0 0 0,33 15 0 0 0,-49-26 6 0 0,14 7 186 0 0,0-1 1 0 0,0 0 0 0 0,1-1 0 0 0,0-1 0 0 0,35 6 0 0 0,-40-12-5148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46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8287 0 0,'0'0'756'0'0,"19"7"1220"0"0,24 6-403 0 0,1-1-1 0 0,0-2 1 0 0,59 5-1 0 0,-69-13-1286 0 0,-1-1-1 0 0,1-1 1 0 0,0-2-1 0 0,-1-1 0 0 0,37-9 1 0 0,-60 9-800 0 0,4 0 22 0 0,-5 2-5989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47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 11975 0 0,'0'0'547'0'0,"1"1"-11"0"0,45 25 1110 0 0,0-1 0 0 0,82 30 0 0 0,-85-37-384 0 0,-41-17-1245 0 0,1 0-1 0 0,-1 0 1 0 0,0 0 0 0 0,0 1-1 0 0,0-1 1 0 0,0 1 0 0 0,-1-1-1 0 0,1 1 1 0 0,2 2 0 0 0,6 7-19 0 0,-9-10 2 0 0,0 0 0 0 0,0 0 0 0 0,0 0 0 0 0,-1 0 0 0 0,1 0 0 0 0,0 0 0 0 0,-1 0 0 0 0,1 0 0 0 0,-1 0 0 0 0,1 1 0 0 0,-1-1 0 0 0,1 0 0 0 0,-1 0 0 0 0,0 1 0 0 0,0-1 0 0 0,0 0 0 0 0,0 1 0 0 0,0-1 0 0 0,0 0 0 0 0,0 0 0 0 0,0 1 0 0 0,-1 1 0 0 0,1 1 0 0 0,-1 0 0 0 0,1-1 0 0 0,-1 1 0 0 0,0-1 0 0 0,0 1 0 0 0,-1-1 0 0 0,1 0 0 0 0,-1 1 0 0 0,1-1 0 0 0,-1 0 0 0 0,0 0 0 0 0,0 0 0 0 0,0 0 0 0 0,-1 0 0 0 0,1-1 0 0 0,-6 5 0 0 0,-4 3 0 0 0,0 0 0 0 0,-18 10 0 0 0,8-8-500 0 0,0-1-1 0 0,-1-2 0 0 0,-41 13 1 0 0,16-7 510 0 0,31-10-10 0 0,13-4 0 0 0,1 0 0 0 0,0 0 0 0 0,0 0 0 0 0,0 0 0 0 0,0 0 0 0 0,0 1 0 0 0,0-1 0 0 0,1 1 0 0 0,-1 0 0 0 0,0 0 0 0 0,1 0 0 0 0,-1 0 0 0 0,1 0 0 0 0,0 1 0 0 0,0-1 0 0 0,0 0 0 0 0,0 1 0 0 0,-2 3 0 0 0,-2 4 0 0 0,6-9 7 0 0,-1 1 0 0 0,1-1-1 0 0,-1 0 1 0 0,1 1 0 0 0,0-1 0 0 0,-1 0-1 0 0,1 1 1 0 0,0-1 0 0 0,0 0 0 0 0,0 1-1 0 0,0-1 1 0 0,0 1 0 0 0,0-1-1 0 0,1 0 1 0 0,-1 1 0 0 0,0-1 0 0 0,1 0-1 0 0,-1 1 1 0 0,1-1 0 0 0,-1 0 0 0 0,1 0-1 0 0,0 1 1 0 0,-1-1 0 0 0,1 0 0 0 0,0 0-1 0 0,0 0 1 0 0,0 0 0 0 0,0 0-1 0 0,0 0 1 0 0,0 0 0 0 0,2 1 0 0 0,-1 1 179 0 0,3 1 6 0 0,0 0 0 0 0,0 0 1 0 0,1-1-1 0 0,-1 0 1 0 0,1 1-1 0 0,0-2 1 0 0,7 4-1 0 0,49 13-171 0 0,-29-10 9 0 0,-10-2 179 0 0,0 0-1 0 0,0-2 0 0 0,0-1 1 0 0,33 2-1 0 0,-45-6-295 0 0,-1 0 0 0 0,0-1 0 0 0,0 0 0 0 0,1 0 0 0 0,-1-1 0 0 0,16-6 0 0 0,-19 6-679 0 0,-1-1 1 0 0,1 0 0 0 0,-1-1 0 0 0,0 0 0 0 0,0 0-1 0 0,7-5 1 0 0,-1-2-5479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48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79 890 11975 0 0,'-2'-11'1083'0'0,"-16"-51"-533"0"0,-4-14 1073 0 0,11 15-1087 0 0,2 0 0 0 0,3-1 0 0 0,3-101 0 0 0,4 141-627 0 0,1-21 515 0 0,1 1 1 0 0,2 0 0 0 0,3 0 0 0 0,12-45-1 0 0,-11 58-369 0 0,-8 22-238 0 0,1 0 0 0 0,0 0-1 0 0,0-1 1 0 0,1 1 0 0 0,0 0 0 0 0,0 1 0 0 0,1-1 0 0 0,0 1 0 0 0,0-1-1 0 0,6-5 1 0 0,-10 11 183 0 0,0 1-1 0 0,1-1 1 0 0,-1 1 0 0 0,1 0-1 0 0,-1-1 1 0 0,0 1-1 0 0,1-1 1 0 0,-1 1-1 0 0,1 0 1 0 0,-1 0 0 0 0,1-1-1 0 0,-1 1 1 0 0,1 0-1 0 0,-1 0 1 0 0,1 0-1 0 0,0-1 1 0 0,-1 1 0 0 0,1 0-1 0 0,-1 0 1 0 0,1 0-1 0 0,-1 0 1 0 0,1 0-1 0 0,0 0 1 0 0,-1 0 0 0 0,1 0-1 0 0,-1 0 1 0 0,1 1-1 0 0,-1-1 1 0 0,1 0-1 0 0,-1 0 1 0 0,1 0 0 0 0,-1 1-1 0 0,1-1 1 0 0,-1 0-1 0 0,1 1 1 0 0,-1-1-1 0 0,1 0 1 0 0,-1 1 0 0 0,1-1-1 0 0,-1 1 1 0 0,11 16 2 0 0,-11-17-3 0 0,2 6 20 0 0,0 0-1 0 0,-1 0 1 0 0,1 0 0 0 0,-1 0-1 0 0,-1 0 1 0 0,1 0-1 0 0,-1 0 1 0 0,0 0-1 0 0,0 1 1 0 0,-1-1 0 0 0,0 0-1 0 0,0 0 1 0 0,0 0-1 0 0,-1 0 1 0 0,0-1 0 0 0,0 1-1 0 0,-1 0 1 0 0,1-1-1 0 0,-6 8 1 0 0,0 0 212 0 0,0 0 1 0 0,-1 0-1 0 0,-1-1 1 0 0,0 0-1 0 0,0-1 1 0 0,-19 16-1 0 0,10-13-231 0 0,19-14 0 0 0,-1 1 0 0 0,1-1 0 0 0,-1 0 0 0 0,1 1 0 0 0,-1-1 0 0 0,1 1 0 0 0,0-1 0 0 0,-1 0 0 0 0,1 1 0 0 0,-1-1 0 0 0,1 1 0 0 0,0-1 0 0 0,-1 1 0 0 0,1-1 0 0 0,0 1 0 0 0,0 0 0 0 0,0-1 0 0 0,-1 1 0 0 0,1-1 0 0 0,0 1 0 0 0,0 0 0 0 0,0-1 0 0 0,0 1 0 0 0,0-1 0 0 0,0 1 0 0 0,0 0 0 0 0,0-1 0 0 0,0 1 0 0 0,0-1 0 0 0,0 1 0 0 0,0 0 0 0 0,1-1 0 0 0,-1 1 0 0 0,0-1 0 0 0,0 1 0 0 0,1-1 0 0 0,-1 1 0 0 0,0-1 0 0 0,1 1 0 0 0,-1-1 0 0 0,0 1 0 0 0,1-1 0 0 0,-1 1 0 0 0,1-1 0 0 0,-1 0 0 0 0,1 1 0 0 0,-1-1 0 0 0,1 0 0 0 0,0 1 0 0 0,0 0 0 0 0,1 0 0 0 0,-1 1 0 0 0,1-1 0 0 0,0 0 0 0 0,-1 0 0 0 0,1 0 0 0 0,0 0 0 0 0,0 0 0 0 0,0 0 0 0 0,0 0 0 0 0,0 0 0 0 0,0-1 0 0 0,1 1 0 0 0,-1-1 0 0 0,0 0 0 0 0,0 1 0 0 0,3-1 0 0 0,2-1 0 0 0,-1 0 0 0 0,0 0 0 0 0,1-1 0 0 0,7-3 0 0 0,-4 2 0 0 0,-1 0 0 0 0,1 1 0 0 0,17-3 0 0 0,-3 7 0 0 0,-22-2 0 0 0,1 0 0 0 0,0 1 0 0 0,1-1 0 0 0,-1 1 0 0 0,0 0 0 0 0,0-1 0 0 0,0 2 0 0 0,0-1 0 0 0,0 0 0 0 0,0 1 0 0 0,0-1 0 0 0,0 1 0 0 0,0 0 0 0 0,-1 0 0 0 0,1 0 0 0 0,-1 0 0 0 0,3 3 0 0 0,-3-3 0 0 0,0 1 0 0 0,0-1 0 0 0,0 1 0 0 0,0 0 0 0 0,-1-1 0 0 0,1 1 0 0 0,-1 0 0 0 0,0 0 0 0 0,0 0 0 0 0,0 0 0 0 0,0 1 0 0 0,-1-1 0 0 0,1 0 0 0 0,-1 0 0 0 0,0 5 0 0 0,0-2 0 0 0,-1 0 0 0 0,0 0 0 0 0,0 0 0 0 0,0 0 0 0 0,-1 0 0 0 0,0 0 0 0 0,-5 9 0 0 0,-2 2 0 0 0,0-2 0 0 0,-2 1 0 0 0,0-1 0 0 0,-18 19 0 0 0,13-14 315 0 0,7-7-1729 0 0,2-5-2831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49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13823 0 0,'0'0'630'0'0,"24"7"236"0"0,42 31 1606 0 0,4-2-840 0 0,-58-25-1632 0 0,-12-10 0 0 0,1-1 0 0 0,-1 1 0 0 0,0 0 0 0 0,1 0 0 0 0,-1-1 0 0 0,1 1 0 0 0,-1 0 0 0 0,0-1 0 0 0,0 1 0 0 0,1 0 0 0 0,-1 0 0 0 0,0 0 0 0 0,0-1 0 0 0,0 1 0 0 0,0 0 0 0 0,0 0 0 0 0,0 0 0 0 0,0-1 0 0 0,0 1 0 0 0,0 0 0 0 0,0 0 0 0 0,-1 0 0 0 0,1-1 0 0 0,0 1 0 0 0,0 0 0 0 0,-1 0 0 0 0,1-1 0 0 0,-1 1 0 0 0,1 0 0 0 0,-1-1 0 0 0,1 1 0 0 0,-1 0 0 0 0,1-1 0 0 0,-1 1 0 0 0,1-1 0 0 0,-2 1 0 0 0,0 2 0 0 0,-65 115 0 0 0,64-113 0 0 0,1-2 0 0 0,0 0 0 0 0,0 0 0 0 0,1 0 0 0 0,-1 0 0 0 0,1 1 0 0 0,-1-1 0 0 0,1 0 0 0 0,0 1 0 0 0,0-1 0 0 0,1 0 0 0 0,-1 1 0 0 0,1 0 0 0 0,-1-1 0 0 0,1 1 0 0 0,0-1 0 0 0,1 1 0 0 0,-1-1 0 0 0,2 7 0 0 0,-2-9 0 0 0,1 1 0 0 0,0-1 0 0 0,0 0 0 0 0,-1 1 0 0 0,1-1 0 0 0,0 0 0 0 0,0 0 0 0 0,0 1 0 0 0,0-1 0 0 0,0 0 0 0 0,1 0 0 0 0,-1 0 0 0 0,0 0 0 0 0,0 0 0 0 0,1-1 0 0 0,-1 1 0 0 0,1 0 0 0 0,-1-1 0 0 0,1 1 0 0 0,-1-1 0 0 0,2 1 0 0 0,3 1 0 0 0,-2 0-70 0 0,0 0 0 0 0,1-1-1 0 0,-1 0 1 0 0,0 0 0 0 0,0 0-1 0 0,1 0 1 0 0,-1 0 0 0 0,0-1-1 0 0,1 0 1 0 0,-1 0 0 0 0,0 0-1 0 0,8-2 1 0 0,-8 1-705 0 0,0 0 0 0 0,0 0 1 0 0,0-1-1 0 0,0 1 0 0 0,0-1 0 0 0,-1 0 0 0 0,1 0 0 0 0,3-3 0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52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13823 0 0,'0'0'1247'0'0,"-7"16"-924"0"0,6-4 181 0 0,1 0 1 0 0,0-1-1 0 0,0 1 1 0 0,1-1 0 0 0,1 1-1 0 0,4 14 1 0 0,2 27-7 0 0,-7-48-502 0 0,-1-1 0 0 0,1 1 0 0 0,1-1 0 0 0,-1 1 0 0 0,0-1 0 0 0,1 0 0 0 0,0 1 0 0 0,0-1 0 0 0,1 0 0 0 0,-1 0 0 0 0,1 0 0 0 0,0-1 0 0 0,0 1 0 0 0,0-1 0 0 0,5 5 0 0 0,-7-7-333 0 0,8 4-755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53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1147 0 11975 0 0,'0'0'528'0'0,"0"9"112"0"0,5 0-512 0 0,-1 1-128 0 0,-4 1 0 0 0,1-1 0 0 0,5-1 0 0 0,-1-4 0 0 0,2 0-3520 0 0</inkml:trace>
  <inkml:trace contextRef="#ctx0" brushRef="#br0" timeOffset="1">1 593 10135 0 0,'0'0'919'0'0,"1"19"189"0"0,0-6-270 0 0,1 1 0 0 0,4 22 0 0 0,-3-23-141 0 0,-1 0 0 0 0,2 24 0 0 0,2 1-153 0 0,-5-36-881 0 0,8 7-730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54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11975 0 0,'0'0'528'0'0,"4"5"240"0"0,-1 4-768 0 0,1-1 0 0 0,-1-1 0 0 0,6 0 0 0 0,1-2 0 0 0,1-3 0 0 0,-1 0-3520 0 0</inkml:trace>
  <inkml:trace contextRef="#ctx0" brushRef="#br0" timeOffset="1">179 152 8287 0 0,'0'0'904'0'0,"3"-9"-904"0"0,2 2 0 0 0,1 0-2440 0 0,-1 0-504 0 0</inkml:trace>
  <inkml:trace contextRef="#ctx0" brushRef="#br0" timeOffset="2">175 268 11975 0 0,'0'0'1083'0'0,"21"-4"-870"0"0,-6 0-37 0 0,0-1-1 0 0,-1 0 0 0 0,0-1 0 0 0,0-1 0 0 0,0 0 1 0 0,21-15-1 0 0,-15-2-5699 0 0,-12 16 1637 0 0</inkml:trace>
  <inkml:trace contextRef="#ctx0" brushRef="#br0" timeOffset="3">421 51 11975 0 0,'-3'20'459'0'0,"1"0"-1"0"0,0 36 0 0 0,3-32-28 0 0,-5 33 0 0 0,-14 115 687 0 0,14-152-1795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0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0,'6'9'228'0'0,"-5"-8"-143"0"0,-1 1 0 0 0,1 0 0 0 0,1-1 0 0 0,-1 1 0 0 0,0-1 0 0 0,0 0 0 0 0,1 1-1 0 0,-1-1 1 0 0,0 0 0 0 0,1 0 0 0 0,3 2 0 0 0,3 1 113 0 0,1-1 1 0 0,0 0 0 0 0,18 3-1 0 0,-1 0 705 0 0,-16-3-676 0 0,0 0-1 0 0,1-1 1 0 0,-1-1-1 0 0,0 0 0 0 0,1 0 1 0 0,-1-1-1 0 0,1 0 1 0 0,-1-1-1 0 0,0 0 0 0 0,13-3 1 0 0,-11 4 128 0 0</inkml:trace>
  <inkml:trace contextRef="#ctx0" brushRef="#br0" timeOffset="1">61 64 13823 0 0,'-9'33'250'0'0,"1"1"-1"0"0,2 0 0 0 0,1 0 1 0 0,2 0-1 0 0,2 68 0 0 0,12 43 1429 0 0,-8-119-1533 0 0,-3 16-1403 0 0,-1-26-3091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55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79 11975 0 0,'0'0'1083'0'0,"-5"21"-796"0"0,3 8 1077 0 0,-2 9-475 0 0,2 0 0 0 0,5 54-1 0 0,-1-55-888 0 0,-3 56 0 0 0,-1-24 0 0 0,9-46-1896 0 0,-6-21 1384 0 0</inkml:trace>
  <inkml:trace contextRef="#ctx0" brushRef="#br0" timeOffset="0.99">56 41 10135 0 0,'0'0'464'0'0,"0"-1"-9"0"0,-1 1-215 0 0,1-1 0 0 0,-1 0 0 0 0,0 0 0 0 0,1 0 0 0 0,0 0 0 0 0,-1 0 0 0 0,1 1 0 0 0,-1-1 0 0 0,1 0-1 0 0,0 0 1 0 0,0 0 0 0 0,-1 0 0 0 0,1 0 0 0 0,0 0 0 0 0,0 0 0 0 0,0 0 0 0 0,0 0 0 0 0,0 0 0 0 0,1-2 0 0 0,-1 1 150 0 0,0 1 570 0 0,18-9-788 0 0,-15 8-172 0 0,-1 1 0 0 0,1 1 0 0 0,-1-1 0 0 0,1 0 0 0 0,-1 1 0 0 0,1-1 0 0 0,0 1 0 0 0,-1 0 0 0 0,1 0 0 0 0,0 0 0 0 0,-1 0 0 0 0,1 0 0 0 0,0 0 0 0 0,-1 1 0 0 0,5 1 0 0 0,3 0 0 0 0,14-1 0 0 0,-19-1 0 0 0,-1 0 0 0 0,1 1 0 0 0,-1-1 0 0 0,1 1 0 0 0,-1-1 0 0 0,1 1 0 0 0,-1 1 0 0 0,1-1 0 0 0,-1 1 0 0 0,0-1 0 0 0,7 5 0 0 0,-10-6 0 0 0,-1 1 0 0 0,1-1 0 0 0,-1 0 0 0 0,1 1 0 0 0,0-1 0 0 0,-1 1 0 0 0,1-1 0 0 0,-1 1 0 0 0,1-1 0 0 0,-1 1 0 0 0,0 0 0 0 0,1-1 0 0 0,-1 1 0 0 0,0 0 0 0 0,1-1 0 0 0,-1 1 0 0 0,0 0 0 0 0,0-1 0 0 0,1 1 0 0 0,-1 0 0 0 0,0-1 0 0 0,0 1 0 0 0,0 0 0 0 0,0 0 0 0 0,0-1 0 0 0,0 1 0 0 0,0 1 0 0 0,0 1 0 0 0,0 3 0 0 0,1 0 0 0 0,-1-1 0 0 0,0 1 0 0 0,0 0 0 0 0,-1 0 0 0 0,0-1 0 0 0,0 1 0 0 0,0 0 0 0 0,-1-1 0 0 0,1 1 0 0 0,-1-1 0 0 0,-1 0 0 0 0,1 0 0 0 0,-1 1 0 0 0,-3 4 0 0 0,-9 12 0 0 0,-36 42 0 0 0,22-30 0 0 0,20-22-32 0 0,-1-1 0 0 0,0 0 0 0 0,-21 16 0 0 0,0-7-5680 0 0,22-16 744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56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 11975 0 0,'0'0'547'0'0,"13"7"202"0"0,5-2-63 0 0,1-1-1 0 0,0 0 0 0 0,0-1 1 0 0,0-1-1 0 0,1-1 1 0 0,30-1-1 0 0,0 0 240 0 0,150-4-2488 0 0,-197 4 1384 0 0,13-2-139 0 0</inkml:trace>
  <inkml:trace contextRef="#ctx0" brushRef="#br0" timeOffset="1">1 260 11975 0 0,'0'0'1083'0'0,"10"11"-796"0"0,-3-7 13 0 0,0 0 1 0 0,1 0 0 0 0,-1 0 0 0 0,1-1 0 0 0,-1 0-1 0 0,1 0 1 0 0,0-1 0 0 0,15 2 0 0 0,5 0 568 0 0,33-1 1 0 0,18 1 420 0 0,99-2-948 0 0,-135-7-1994 0 0,-26 1-4584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56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8287 0 0,'0'0'1028'0'0,"-4"18"1690"0"0,2 51-218 0 0,8 84 1 0 0,-4-107-2177 0 0,-1 152 136 0 0,-5 3 1019 0 0,0-2-1353 0 0,11-5-126 0 0,-6-191 599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58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6447 0 0,'0'0'586'0'0,"-3"21"1352"0"0,3-18-1668 0 0,1-1 0 0 0,-1 1 0 0 0,1-1 0 0 0,-1 1 0 0 0,1-1 0 0 0,0 1 0 0 0,0-1 0 0 0,0 0 0 0 0,0 1 0 0 0,0-1 0 0 0,1 0 0 0 0,-1 0 0 0 0,0 0 0 0 0,1 0 0 0 0,0 0 0 0 0,0 0 0 0 0,-1 0 0 0 0,1-1 0 0 0,0 1 0 0 0,0-1 0 0 0,5 3 0 0 0,1 2-177 0 0,1-1 1 0 0,0-1-1 0 0,0 0 1 0 0,13 4-1 0 0,2-1 308 0 0,0-1-1 0 0,1-2 1 0 0,0 0-1 0 0,29-1 1 0 0,104-5-480 0 0,-83-1 152 0 0,-10 0-73 0 0,-30 1 0 0 0,1 1 0 0 0,-1 2 0 0 0,56 8 0 0 0,-81-7 0 0 0,-4-1-64 0 0,-5-1-273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3:59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11975 0 0,'0'1'57'0'0,"-1"0"1"0"0,0-1-1 0 0,0 1 0 0 0,0 0 0 0 0,1 0 0 0 0,-1 0 0 0 0,1 0 0 0 0,-1 0 1 0 0,1 1-1 0 0,-1-1 0 0 0,1 0 0 0 0,-1 0 0 0 0,1 0 0 0 0,0 0 0 0 0,0 0 0 0 0,-1 1 1 0 0,1-1-1 0 0,0 0 0 0 0,0 0 0 0 0,0 0 0 0 0,1 0 0 0 0,-1 1 0 0 0,0-1 1 0 0,1 2-1 0 0,9 35 222 0 0,-7-28 248 0 0,0-1-357 0 0,0-1-1 0 0,1 1 1 0 0,0-1 0 0 0,0 0-1 0 0,1 0 1 0 0,-1 0 0 0 0,2 0-1 0 0,-1-1 1 0 0,1 0 0 0 0,1 0-1 0 0,-1 0 1 0 0,1-1 0 0 0,0 0-1 0 0,1 0 1 0 0,-1-1 0 0 0,1 0 0 0 0,12 5-1 0 0,8 3-103 0 0,2-2 0 0 0,-1-2 0 0 0,58 11 1 0 0,9 4 1662 0 0,-47-5-1552 0 0,-46-18-178 0 0,1 1 0 0 0,-1 0 0 0 0,1 0 0 0 0,-1 0 0 0 0,0 1 0 0 0,0-1 0 0 0,0 1 0 0 0,0-1 0 0 0,-1 1 0 0 0,1 0 0 0 0,2 4 0 0 0,-4-5 1 0 0,0 0 0 0 0,0 0 0 0 0,0 0 0 0 0,-1 0 0 0 0,1-1 0 0 0,-1 1 0 0 0,1 0 0 0 0,-1 0 0 0 0,0 0 0 0 0,1 0 0 0 0,-1 1 0 0 0,0-1 0 0 0,0 0 0 0 0,-1 0 0 0 0,1 0 0 0 0,0 0 0 0 0,-1 0 0 0 0,0 2 0 0 0,-1 6 0 0 0,1-3 0 0 0,-1 0 0 0 0,0 0 0 0 0,0 0 0 0 0,0 0 0 0 0,-1 0 0 0 0,0 0 0 0 0,-1-1 0 0 0,1 1 0 0 0,-1-1 0 0 0,-8 9 0 0 0,-7 8 0 0 0,-29 26 0 0 0,28-30 0 0 0,-74 78-624 0 0,48-48-1276 0 0,-2-1-3464 0 0,39-38 396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9:04:09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1 394 10135 0 0,'25'4'748'0'0,"1"0"0"0"0,-1-2 0 0 0,1-1 0 0 0,30-2 0 0 0,46 3 688 0 0,-87-1-1407 0 0,252 27 401 0 0,-186-17-109 0 0,1-4 0 0 0,0-4 0 0 0,0-3 0 0 0,95-12 0 0 0,88-20-321 0 0,-121 17 1092 0 0,11-1-136 0 0,17-27-956 0 0,-72 15 0 0 0,61-22 0 0 0,-31 9 0 0 0,22-5 0 0 0,211-12 0 0 0,-113 38 0 0 0,-106 25 0 0 0,19-2 0 0 0,-83-8 720 0 0,110-21 0 0 0,-91 14-112 0 0,40 3-608 0 0,-107 5 0 0 0,71-13 0 0 0,-90 15 0 0 0,0-1 0 0 0,0 2 0 0 0,19-1 0 0 0,-19 2 0 0 0,23-1 0 0 0,-2 3 0 0 0,86 5 0 0 0,-99-7 0 0 0,-15 0 0 0 0,16-5 0 0 0,5-2 0 0 0,-3 5-64 0 0,-23 2-273 0 0,-20-7-2182 0 0,-8 1-3019 0 0,14 4-76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15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11975 0 0,'0'0'528'0'0,"-2"12"240"0"0,4 6-768 0 0,0 1 0 0 0,-1-4-3520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7:11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4607 0 0,'0'0'448'0'0,"-7"0"-448"0"0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18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6447 0 0,'0'0'586'0'0,"0"0"-486"0"0,-5 88 3390 0 0,4-75-2828 0 0,2-1-1 0 0,2 19 1 0 0,0 12-7 0 0,3 293-639 0 0,11 398-16 0 0,-11-590 0 0 0,2 33 0 0 0,-1-28 0 0 0,-5-142 0 0 0,0-2-64 0 0,-1-4-273 0 0,-4-13-5456 0 0,2 0 2731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19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1 104 6447 0 0,'0'0'1132'0'0,"19"-9"1912"0"0,182-55 1578 0 0,-182 59-4540 0 0,41-6-82 0 0,-18 5 0 0 0,-16 2 0 0 0,1 1 0 0 0,39 2 0 0 0,-10 0 0 0 0,0 2 0 0 0,0 2 0 0 0,-1 2 0 0 0,58 14 0 0 0,-39-10 627 0 0,-1-4-1 0 0,86-3 0 0 0,-92-3-457 0 0,75-4-169 0 0,-135 5 0 0 0,10-2 0 0 0,1 2 0 0 0,-1 0 0 0 0,27 4 0 0 0,-10 2 0 0 0,-21-4 0 0 0,0-1 0 0 0,0 0 0 0 0,22-1 0 0 0,38 9 0 0 0,-36-3 0 0 0,-36-5 0 0 0,0-1 0 0 0,0 0 0 0 0,0 0 0 0 0,0 1 0 0 0,0-1 0 0 0,0 0 0 0 0,0 0 0 0 0,0 0 0 0 0,0 0 0 0 0,0 0 0 0 0,0-1 0 0 0,0 1 0 0 0,0 0 0 0 0,0 0 0 0 0,0-1 0 0 0,0 1 0 0 0,0 0 0 0 0,0-1 0 0 0,1 0 0 0 0,-1 0 0 0 0,0 1 0 0 0,0-1 0 0 0,1 1 0 0 0,-1-1 0 0 0,0 1 0 0 0,1 0 0 0 0,-1 0 0 0 0,0-1 0 0 0,1 1 0 0 0,-1 0 0 0 0,0 0 0 0 0,1 0 0 0 0,-1 1 0 0 0,0-1 0 0 0,0 0 0 0 0,1 0 0 0 0,-1 1 0 0 0,0-1 0 0 0,1 1 0 0 0,-1-1 0 0 0,0 1 0 0 0,0-1 0 0 0,0 1 0 0 0,0 0 0 0 0,1-1 0 0 0,-1 1 0 0 0,1 2 0 0 0,25 6 0 0 0,-26-8 0 0 0,0-1 0 0 0,0 1 0 0 0,0-1 0 0 0,0 0 0 0 0,0 1 0 0 0,0-1 0 0 0,1 0 0 0 0,-1 0 0 0 0,0 0 0 0 0,0 1 0 0 0,0-1 0 0 0,0 0 0 0 0,0-1 0 0 0,0 1 0 0 0,0 0 0 0 0,0 0 0 0 0,1 0 0 0 0,0-1 0 0 0,3-7 0 0 0,0 9 0 0 0,-1-7 0 0 0,1 11 0 0 0,-5-5 0 0 0,0 0 0 0 0,0 0 0 0 0,0 1 0 0 0,0-1 0 0 0,0 0 0 0 0,0 0 0 0 0,0 0 0 0 0,0 0 0 0 0,0 0 0 0 0,0 0 0 0 0,0 1 0 0 0,1-1 0 0 0,-1 0 0 0 0,0 0 0 0 0,0 0 0 0 0,0 0 0 0 0,0 0 0 0 0,0 0 0 0 0,0 0 0 0 0,0 0 0 0 0,0 0 0 0 0,1 1 0 0 0,-1-1 0 0 0,0 0 0 0 0,0 0 0 0 0,0 0 0 0 0,0 0 0 0 0,0 0 0 0 0,0 0 0 0 0,1 0 0 0 0,-1 0 0 0 0,0 0 0 0 0,0 0 0 0 0,0 0 0 0 0,0 0 0 0 0,0 0 0 0 0,0 0 0 0 0,1 0 0 0 0,-1 0 0 0 0,0 0 0 0 0,0 0 0 0 0,0 0 0 0 0,0 0 0 0 0,0 0 0 0 0,0 0 0 0 0,1-1 0 0 0,-1 1 0 0 0,0 0 0 0 0,0 0 0 0 0,0 0 0 0 0,0 0 0 0 0,0 0 0 0 0,0 0 0 0 0,0 0 0 0 0,0 0 0 0 0,1 0 0 0 0,-1-1 0 0 0,0 1 0 0 0,0 0 0 0 0,3-8 0 0 0,-3 7 0 0 0,5-22 0 0 0,-5 22 0 0 0,5-8 0 0 0,2 36 0 0 0,-5-18 0 0 0,3-3 0 0 0,-3-2 0 0 0,0 1 0 0 0,-1-1 0 0 0,1 1 0 0 0,-1-1 0 0 0,0 1 0 0 0,0 0 0 0 0,1 8 0 0 0,-2-8 0 0 0,6 103 0 0 0,25 349 0 0 0,-19-65 780 0 0,-6-246 54 0 0,-5 27-1845 0 0,2 27 2440 0 0,-3-42-1413 0 0,3-99-16 0 0,-4 69 0 0 0,-1-111 8 0 0,0 8-417 0 0,2-23-66 0 0,-2-1-633 0 0,-1 1 1100 0 0,-8-6 8 0 0,7 1-169 0 0,0 1 0 0 0,0-1 1 0 0,1 0-1 0 0,-1 0 0 0 0,1-1 0 0 0,-5-6 0 0 0,-7-11-4545 0 0,7 7-254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0,'2'1'630'0'0,"11"12"126"0"0,-11-11-727 0 0,-1 0 1 0 0,1 0-1 0 0,0-1 1 0 0,0 1-1 0 0,0 0 1 0 0,0-1-1 0 0,0 1 1 0 0,0-1-1 0 0,1 0 1 0 0,-1 0-1 0 0,0 1 0 0 0,1-2 1 0 0,-1 1-1 0 0,1 0 1 0 0,-1 0-1 0 0,1-1 1 0 0,-1 1-1 0 0,5-1 1 0 0,13 4 902 0 0,-17-3-811 0 0,-1-1 0 0 0,1 1 0 0 0,-1 0 0 0 0,0-1 1 0 0,1 0-1 0 0,-1 0 0 0 0,1 0 0 0 0,3 0 0 0 0,64-9 1511 0 0,-69 9-1691 0 0,0 0 0 0 0,0 0-1 0 0,0 0 1 0 0,0 0-1 0 0,0 0 1 0 0,0 1 0 0 0,0-1-1 0 0,0 0 1 0 0,0 1 0 0 0,0-1-1 0 0,0 1 1 0 0,0-1 0 0 0,0 1-1 0 0,-1-1 1 0 0,1 1 0 0 0,0 0-1 0 0,0-1 1 0 0,-1 1 0 0 0,1 0-1 0 0,0 0 1 0 0,-1-1 0 0 0,1 1-1 0 0,0 1 1 0 0,0-1-629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20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6447 0 0,'0'0'586'0'0,"5"4"-476"0"0,11 2 667 0 0,0 0-1 0 0,1 0 1 0 0,-1-2-1 0 0,1 0 0 0 0,28 3 1 0 0,5 1 596 0 0,13 3-558 0 0,0-3-1 0 0,84 0 0 0 0,130-15 212 0 0,-171 3-295 0 0,262-20-731 0 0,-149 7 0 0 0,22 13-91 0 0,57-4 1622 0 0,-286 6-1274 0 0,0 1-168 0 0,0 0 1 0 0,0 0 0 0 0,18 2 0 0 0,-22 0-92 0 0,-1 1 1 0 0,1 0-1 0 0,0 0 1 0 0,11 5-1 0 0,-18-7-77 0 0,-1 0-1 0 0,1 0 1 0 0,-1 0-1 0 0,1 1 0 0 0,-1-1 1 0 0,1 0-1 0 0,-1 0 1 0 0,1 0-1 0 0,-1 1 1 0 0,1-1-1 0 0,-1 0 1 0 0,1 1-1 0 0,-1-1 0 0 0,0 0 1 0 0,1 1-1 0 0,-1-1 1 0 0,0 1-1 0 0,1-1 1 0 0,-1 0-1 0 0,0 1 1 0 0,1-1-1 0 0,-1 1 0 0 0,0-1 1 0 0,0 1-1 0 0,0-1 1 0 0,1 1-1 0 0,-11 6-339 0 0,-17-1-4902 0 0,18-6 353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21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8287 0 0,'0'0'382'0'0,"17"9"140"0"0,-9-3-270 0 0,0 0-1 0 0,0 0 0 0 0,13 16 1 0 0,4 2 686 0 0,-18-18-691 0 0,-1 1 1 0 0,0-1-1 0 0,0 1 0 0 0,0 0 0 0 0,-1 0 0 0 0,0 1 0 0 0,0 0 0 0 0,3 8 0 0 0,-7-13-157 0 0,1 1-1 0 0,-1 0 1 0 0,0 0-1 0 0,0-1 1 0 0,0 1-1 0 0,-1 0 0 0 0,1 0 1 0 0,-1 0-1 0 0,0 0 1 0 0,0 0-1 0 0,0 0 1 0 0,-1 0-1 0 0,1 0 1 0 0,-1 0-1 0 0,0-1 1 0 0,0 1-1 0 0,-1 0 0 0 0,1 0 1 0 0,-1-1-1 0 0,1 1 1 0 0,-4 3-1 0 0,-4 8-152 0 0,2-3-157 0 0,-1 0-1 0 0,0 0 1 0 0,-1-1 0 0 0,0-1 0 0 0,-13 14 0 0 0,19-22-222 0 0,-1 3 292 0 0,-1 1 1961 0 0,16-1-1646 0 0,-4-3-165 0 0,0-1 0 0 0,0 0 0 0 0,1 0 0 0 0,-1 0 0 0 0,0-1 0 0 0,1 0 0 0 0,13-2 0 0 0,-14 1 0 0 0,0 0 0 0 0,0 0 0 0 0,0 1 0 0 0,0 1 0 0 0,1-1 0 0 0,-1 1 0 0 0,0 0 0 0 0,12 4 0 0 0,-17-4 45 0 0,0-1-1 0 0,0 1 1 0 0,0 0-1 0 0,0 1 1 0 0,-1-1-1 0 0,1 0 1 0 0,0 0-1 0 0,-1 1 1 0 0,1-1-1 0 0,-1 1 1 0 0,0-1 0 0 0,1 1-1 0 0,-1 0 1 0 0,0-1-1 0 0,0 1 1 0 0,0 0-1 0 0,0 0 1 0 0,0 0-1 0 0,0 0 1 0 0,-1 0-1 0 0,1 0 1 0 0,0 4-1 0 0,-1-1 103 0 0,1 0-1 0 0,-1 0 0 0 0,0 0 0 0 0,-1 0 1 0 0,1 0-1 0 0,-3 9 0 0 0,-8 22-146 0 0,-2 0 0 0 0,-2-1 0 0 0,-1-1 0 0 0,-23 37 0 0 0,31-60-477 0 0,3-11-1353 0 0,-1-23-1160 0 0,5 20 3038 0 0,0-20-3200 0 0,3 0-735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21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11975 0 0,'4'11'243'0'0,"0"-1"0"0"0,1 0 0 0 0,0 1 0 0 0,0-2 0 0 0,1 1 0 0 0,1-1 0 0 0,-1 0 0 0 0,2 0 0 0 0,-1 0 0 0 0,15 12 0 0 0,-1-4 435 0 0,0-1 0 0 0,2-1 0 0 0,31 17-1 0 0,-50-30-667 0 0,-2-1-9 0 0,0 0-1 0 0,0 0 1 0 0,0 1-1 0 0,0-1 0 0 0,0 1 1 0 0,0 0-1 0 0,0-1 1 0 0,-1 1-1 0 0,1 0 1 0 0,0 0-1 0 0,-1 0 1 0 0,2 4-1 0 0,-2-5 0 0 0,0 1 0 0 0,-1-1 0 0 0,1 0 0 0 0,0 0 0 0 0,-1 0 0 0 0,0 1 0 0 0,1-1 0 0 0,-1 0 0 0 0,0 0 0 0 0,0 1 0 0 0,1-1 0 0 0,-1 0 0 0 0,0 1 0 0 0,0-1 0 0 0,-1 0 0 0 0,1 1 0 0 0,0-1 0 0 0,0 0 0 0 0,-1 2 0 0 0,-13 23 0 0 0,4-8 0 0 0,9-15 3 0 0,-1 0-1 0 0,0 0 1 0 0,0 0-1 0 0,0 0 0 0 0,-1 0 1 0 0,-2 3-1 0 0,-12 15-420 0 0,12-15 191 0 0,1 1 0 0 0,-1-1 0 0 0,-1 0 0 0 0,1 0 0 0 0,-1-1 0 0 0,-10 8 0 0 0,-18 19 225 0 0,28-24 2 0 0,0-1 0 0 0,0 1 0 0 0,-5 10 0 0 0,10-17 0 0 0,1 0 0 0 0,0 0 0 0 0,0 0 0 0 0,0 0 0 0 0,0 0 0 0 0,0 0 0 0 0,0 0 0 0 0,0 0 0 0 0,0 0 0 0 0,0 0 0 0 0,0 0 0 0 0,0 0 0 0 0,0 0 0 0 0,1-1 0 0 0,-1 1 0 0 0,0 0 0 0 0,1 0 0 0 0,-1 0 0 0 0,1 0 0 0 0,-1 0 0 0 0,1-1 0 0 0,-1 1 0 0 0,1 0 0 0 0,0 0 0 0 0,-1-1 0 0 0,1 1 0 0 0,0 0 0 0 0,-1-1 0 0 0,1 1 0 0 0,0-1 0 0 0,0 1 0 0 0,0-1 0 0 0,-1 0 0 0 0,1 1 0 0 0,0-1 0 0 0,0 0 0 0 0,0 1 0 0 0,0-1 0 0 0,2 0 0 0 0,-2 1 0 0 0,5 1 0 0 0,0-1 0 0 0,0 1 0 0 0,0-1 0 0 0,0 0 0 0 0,0 0 0 0 0,0-1 0 0 0,0 0 0 0 0,0 0 0 0 0,0 0 0 0 0,0-1 0 0 0,11-2 0 0 0,0-2 0 0 0,0 0 0 0 0,29-13 0 0 0,-35 12-36 0 0,0 1-1 0 0,0-2 1 0 0,16-12-1 0 0,-4-1-4070 0 0,-9 8-680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22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10135 0 0,'8'2'247'0'0,"0"1"-1"0"0,0 0 0 0 0,-1 1 0 0 0,1-1 0 0 0,-1 1 0 0 0,0 1 1 0 0,0-1-1 0 0,0 1 0 0 0,-1 0 0 0 0,10 11 0 0 0,-13-13-142 0 0,-1 0-1 0 0,1 0 1 0 0,-1 1-1 0 0,0-1 1 0 0,1 1-1 0 0,-2-1 1 0 0,1 1-1 0 0,0 0 1 0 0,-1-1-1 0 0,0 1 1 0 0,0 0-1 0 0,0 0 1 0 0,0 0-1 0 0,-1 0 1 0 0,1 0-1 0 0,-1 0 1 0 0,0 0-1 0 0,0 1 1 0 0,-1-1-1 0 0,1 0 1 0 0,-1 0-1 0 0,0 0 1 0 0,-2 6-1 0 0,-4 6-103 0 0,0 0 0 0 0,-2 0 0 0 0,0-1 0 0 0,-14 18 0 0 0,-10 17 0 0 0,-2-2 0 0 0,35-48 0 0 0,0 1 0 0 0,-1-1 0 0 0,1 1 0 0 0,0-1 0 0 0,-1 1 0 0 0,1-1 0 0 0,0 1 0 0 0,0-1 0 0 0,0 1 0 0 0,-1-1 0 0 0,1 1 0 0 0,0-1 0 0 0,0 1 0 0 0,0-1 0 0 0,0 1 0 0 0,0 0 0 0 0,0-1 0 0 0,0 1 0 0 0,0-1 0 0 0,0 1 0 0 0,0-1 0 0 0,0 1 0 0 0,1-1 0 0 0,-1 1 0 0 0,0-1 0 0 0,0 1 0 0 0,0-1 0 0 0,1 1 0 0 0,-1-1 0 0 0,0 1 0 0 0,1-1 0 0 0,-1 1 0 0 0,0-1 0 0 0,1 1 0 0 0,-1-1 0 0 0,1 0 0 0 0,-1 1 0 0 0,1-1 0 0 0,-1 0 0 0 0,0 1 0 0 0,1-1 0 0 0,-1 0 0 0 0,1 0 0 0 0,0 1 0 0 0,14 4 0 0 0,-4-1 0 0 0,0-1 1 0 0,1-1-1 0 0,-1 0 0 0 0,16 2 0 0 0,-1-2 71 0 0,-18-1 141 0 0,-5-1-87 0 0,0 0 0 0 0,0 1 0 0 0,0-1 0 0 0,0 1 0 0 0,-1-1-1 0 0,1 1 1 0 0,0 0 0 0 0,0 0 0 0 0,-1 0 0 0 0,1 0 0 0 0,0 1 0 0 0,-1-1-1 0 0,5 4 1 0 0,-6-3-124 0 0,1-1 0 0 0,0 1-1 0 0,-1 0 1 0 0,0 0 0 0 0,1 0-1 0 0,-1 0 1 0 0,0 0 0 0 0,0 0-1 0 0,0 0 1 0 0,0 0 0 0 0,-1 0-1 0 0,1 0 1 0 0,0 1 0 0 0,-1-1-1 0 0,0 0 1 0 0,1 1 0 0 0,-1-1-1 0 0,0 0 1 0 0,0 1 0 0 0,0-1-1 0 0,-1 0 1 0 0,1 0 0 0 0,0 1-1 0 0,-1-1 1 0 0,-1 4 0 0 0,-2 6-2 0 0,0 0 1 0 0,-1 0-1 0 0,-8 13 1 0 0,13-24 0 0 0,-14 25-5 0 0,-20 37 16 0 0,30-57-19 0 0,-1-1-1 0 0,1 1 0 0 0,-1-1 0 0 0,0 0 1 0 0,0 0-1 0 0,0-1 0 0 0,-12 8 0 0 0,16-11-328 0 0,-13-13-3082 0 0,13 10 3003 0 0,0 0-1 0 0,0 0 1 0 0,0 0-1 0 0,1-1 1 0 0,-1 1-1 0 0,1 0 1 0 0,-1 0-1 0 0,1 0 1 0 0,0 0 0 0 0,0-4-1 0 0,1-12-3470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22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10135 0 0,'5'4'200'0'0,"0"0"-1"0"0,1-1 0 0 0,-1 1 1 0 0,1-1-1 0 0,0 0 0 0 0,11 4 1 0 0,-10-4 487 0 0,1 0 0 0 0,-1 1 0 0 0,0 0 0 0 0,11 8 0 0 0,-11-7-611 0 0,-1 1-1 0 0,0-1 1 0 0,-1 1-1 0 0,0 1 1 0 0,0-1-1 0 0,0 1 1 0 0,0 0 0 0 0,4 10-1 0 0,-7-13 21 0 0,-1 0 0 0 0,1 0 0 0 0,-1 0 0 0 0,0 1 1 0 0,0-1-1 0 0,0 0 0 0 0,-1 1 0 0 0,0-1 0 0 0,0 0 0 0 0,0 1 0 0 0,0-1 0 0 0,0 0 0 0 0,-1 1 0 0 0,0-1 0 0 0,0 0 0 0 0,0 0 0 0 0,-3 6 0 0 0,-9 20-96 0 0,-15 37 0 0 0,-3 5 0 0 0,17-50 0 0 0,13-20 0 0 0,-1 0 0 0 0,0 0 0 0 0,1 1 0 0 0,-1-1 0 0 0,1 0 0 0 0,0 1 0 0 0,0-1 0 0 0,0 1 0 0 0,0 0 0 0 0,0-1 0 0 0,0 4 0 0 0,-9 24-64 0 0,10-28-273 0 0,13 17-368 0 0,-7-16 809 0 0,1-1 0 0 0,-1 0 0 0 0,1 0 0 0 0,0-1 0 0 0,-1 1 0 0 0,1-2 0 0 0,0 1 0 0 0,0-1 0 0 0,7 0 0 0 0,4 0-38 0 0,1 0-66 0 0,0 0 0 0 0,-1-2 0 0 0,1 0 0 0 0,28-8 0 0 0,-45 10-202 0 0,0 0 0 0 0,0-1 1 0 0,0 0-1 0 0,1 1 0 0 0,-1-1 0 0 0,0 0 0 0 0,0 0 0 0 0,0-1 0 0 0,0 1 0 0 0,-1 0 0 0 0,1 0 1 0 0,0-1-1 0 0,0 1 0 0 0,-1-1 0 0 0,1 0 0 0 0,-1 0 0 0 0,1 1 0 0 0,-1-1 0 0 0,0 0 0 0 0,0 0 0 0 0,0 0 1 0 0,0 0-1 0 0,0 0 0 0 0,0 0 0 0 0,0-3 0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27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6447 0 0,'0'0'586'0'0,"3"19"-405"0"0,-1 17 1354 0 0,0-10-685 0 0,-2-14-476 0 0,1 1 0 0 0,-2-1 0 0 0,-2 20 0 0 0,-1 16-238 0 0,4-1-136 0 0,7 280 0 0 0,-7-296 0 0 0,0-24 0 0 0,0 1 0 0 0,0 0 0 0 0,0-1 0 0 0,3 12 0 0 0,-1-15-157 0 0,-2 1 304 0 0,1 7-4283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27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40 115 6447 0 0,'0'0'586'0'0,"20"-2"-40"0"0,10 3 594 0 0,1-2 0 0 0,-1-1 0 0 0,0-1 0 0 0,48-12 0 0 0,-21-2-809 0 0,114-29 1386 0 0,-109 24-1717 0 0,-58 21 0 0 0,-1 0 0 0 0,-1-1 0 0 0,1 2 0 0 0,0-1 0 0 0,0 0 0 0 0,-1 0 0 0 0,1 1 0 0 0,0-1 0 0 0,0 1 0 0 0,0 0 0 0 0,0 0 0 0 0,-1 0 0 0 0,1 1 0 0 0,0-1 0 0 0,0 0 0 0 0,0 1 0 0 0,0 0 0 0 0,-1 0 0 0 0,1 0 0 0 0,4 2 0 0 0,-5 0 34 0 0,1 0 0 0 0,-1 0 0 0 0,0 0 0 0 0,0 0 1 0 0,0 0-1 0 0,-1 1 0 0 0,1-1 0 0 0,-1 1 0 0 0,0-1 0 0 0,0 1 0 0 0,0-1 0 0 0,1 8 0 0 0,-2 5 519 0 0,0-1-1 0 0,-2 18 1 0 0,-1 23-606 0 0,3-34 53 0 0,-5 33 0 0 0,0 11 0 0 0,-6 71 0 0 0,7-104 0 0 0,-3 38 0 0 0,-15 100 0 0 0,20-165 0 0 0,2-2 0 0 0,-1-1 0 0 0,1 1 0 0 0,-1 0 0 0 0,0-1 0 0 0,-1 1 0 0 0,1-1 0 0 0,-1 1 0 0 0,1-1 0 0 0,-1 1 0 0 0,0-1 0 0 0,0 0 0 0 0,0 0 0 0 0,-1 0 0 0 0,1 0 0 0 0,-1-1 0 0 0,0 1 0 0 0,0-1 0 0 0,-3 3 0 0 0,2-2 0 0 0,1-1 0 0 0,-1 0 0 0 0,0-1 0 0 0,1 1 0 0 0,-1-1 0 0 0,0 1 0 0 0,0-1 0 0 0,0 0 0 0 0,0-1 0 0 0,0 1 0 0 0,0-1 0 0 0,-1 0 0 0 0,1 0 0 0 0,0 0 0 0 0,-5-1 0 0 0,-6 0 0 0 0,-5 0-32 0 0,1-1 0 0 0,-1-1-1 0 0,1-1 1 0 0,-28-9 0 0 0,30 7-230 0 0,0 2 1 0 0,0-1-1 0 0,0 2 1 0 0,0 1-1 0 0,-1 0 1 0 0,-24 1-1 0 0,-72 16 262 0 0,93-11 0 0 0,-6-3-672 0 0,17-3-5065 0 0,-2-1 1850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28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0 6447 0 0,'-1'1'12'0'0,"0"-1"0"0"0,0 1-1 0 0,1-1 1 0 0,-1 1 0 0 0,0-1-1 0 0,0 1 1 0 0,0-1 0 0 0,1 1-1 0 0,-1 0 1 0 0,0-1 0 0 0,0 1-1 0 0,1 0 1 0 0,-1-1 0 0 0,1 1-1 0 0,-1 0 1 0 0,1 0 0 0 0,-1 0-1 0 0,1 0 1 0 0,-1 0 0 0 0,1 0-1 0 0,0-1 1 0 0,-1 1 0 0 0,1 0-1 0 0,0 0 1 0 0,0 2 0 0 0,0 29 297 0 0,0-12-226 0 0,5 16 640 0 0,-1-9-14 0 0,-4-9-529 0 0,9 82 887 0 0,-7-85-597 0 0,2 0-1 0 0,6 20 1 0 0,-8-30-470 0 0,-2-3 0 0 0,1-1 0 0 0,0 1 0 0 0,0-1 0 0 0,0 1 0 0 0,0-1 0 0 0,0 1 0 0 0,0-1 0 0 0,1 1 0 0 0,-1-1 0 0 0,0 0 0 0 0,4 2 0 0 0,4 5 43 0 0,-6-7 178 0 0,-1 1 0 0 0,0 0 0 0 0,1 0 0 0 0,-1-1 0 0 0,0 1 0 0 0,0 1 0 0 0,0-1 0 0 0,3 4 0 0 0,-5-5-221 0 0,0 0-1 0 0,0 0 0 0 0,0 0 1 0 0,0 0-1 0 0,-1 0 1 0 0,1 0-1 0 0,0 0 0 0 0,-1 0 1 0 0,1 0-1 0 0,-1 0 0 0 0,1-1 1 0 0,-1 1-1 0 0,1 0 1 0 0,-1 0-1 0 0,1-1 0 0 0,-1 1 1 0 0,0 0-1 0 0,1-1 0 0 0,-1 1 1 0 0,0 0-1 0 0,0-1 0 0 0,1 1 1 0 0,-1-1-1 0 0,0 1 1 0 0,0-1-1 0 0,0 0 0 0 0,0 1 1 0 0,0-1-1 0 0,0 0 0 0 0,0 0 1 0 0,0 1-1 0 0,1-1 1 0 0,-1 0-1 0 0,-2 0 0 0 0,-2 1-25 0 0,1 1-172 0 0,0-1-1 0 0,0 0 1 0 0,0-1-1 0 0,-1 1 1 0 0,1-1-1 0 0,-8 0 1 0 0,-3-3-3065 0 0,5 0-437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28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8287 0 0,'7'6'890'0'0,"-7"-6"-888"0"0,13 8 2 0 0,-1-1 0 0 0,19 7 0 0 0,-28-14 10 0 0,0 1-1 0 0,1-1 1 0 0,-1 1-1 0 0,0-1 1 0 0,0 0-1 0 0,0 0 1 0 0,1-1-1 0 0,-1 1 1 0 0,0 0 0 0 0,0-1-1 0 0,0 0 1 0 0,0 0-1 0 0,0 0 1 0 0,0 0-1 0 0,4-3 1 0 0,0 0-471 0 0,-1 0 0 0 0,0 0 1 0 0,0-1-1 0 0,0 0 0 0 0,7-9 0 0 0,-1 1-2403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29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0 8287 0 0,'-2'1'62'0'0,"0"0"0"0"0,0-1-1 0 0,1 1 1 0 0,-1 0-1 0 0,0 0 1 0 0,0 0 0 0 0,0 0-1 0 0,1 0 1 0 0,-1 0 0 0 0,0 0-1 0 0,1 1 1 0 0,-1-1-1 0 0,1 1 1 0 0,-1-1 0 0 0,1 1-1 0 0,0 0 1 0 0,0-1 0 0 0,0 1-1 0 0,0 0 1 0 0,0 0-1 0 0,0 0 1 0 0,0 0 0 0 0,0 3-1 0 0,-4 7 396 0 0,1 1-1 0 0,-3 19 0 0 0,4-17-156 0 0,0 1-1 0 0,1-1 1 0 0,1 1-1 0 0,0-1 0 0 0,1 1 1 0 0,1-1-1 0 0,1 1 1 0 0,0-1-1 0 0,1 1 1 0 0,0-1-1 0 0,1 0 0 0 0,1 0 1 0 0,9 19-1 0 0,1-14-299 0 0,16 18 0 0 0,-24-26 0 0 0,-7-11 0 0 0,0-1 0 0 0,1 1 0 0 0,-1 0 0 0 0,0-1 0 0 0,0 1 0 0 0,0 0 0 0 0,0 0 0 0 0,0-1 0 0 0,0 1 0 0 0,-1 0 0 0 0,1-1 0 0 0,0 1 0 0 0,0 0 0 0 0,0-1 0 0 0,-1 1 0 0 0,1 0 0 0 0,0-1 0 0 0,-1 1 0 0 0,1-1 0 0 0,0 1 0 0 0,-1 0 0 0 0,1-1 0 0 0,-1 1 0 0 0,1-1 0 0 0,-1 1 0 0 0,1-1 0 0 0,-1 0 0 0 0,0 1 0 0 0,1-1 0 0 0,-1 1 0 0 0,1-1 0 0 0,-1 0 0 0 0,0 0 0 0 0,1 1 0 0 0,-1-1 0 0 0,0 0 0 0 0,-1 1 0 0 0,-6 3-353 0 0,0-1 0 0 0,0 0 0 0 0,0 0 0 0 0,0-1 0 0 0,-1 0 1 0 0,1 0-1 0 0,-1-1 0 0 0,1 0 0 0 0,-1-1 0 0 0,0 1 0 0 0,1-2 0 0 0,-1 1 0 0 0,0-1 0 0 0,1-1 0 0 0,-1 1 0 0 0,1-2 0 0 0,-11-3 0 0 0,-2-2-3534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1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1 381 13823 0 0,'0'0'1247'0'0,"8"3"-998"0"0,19 4 291 0 0,-16-4 104 0 0,0 0 0 0 0,22 9 0 0 0,-31-11-545 0 0,1 1 0 0 0,0-1 1 0 0,0 0-1 0 0,0-1 0 0 0,1 1 0 0 0,-1 0 0 0 0,0-1 0 0 0,0 0 0 0 0,0 1 0 0 0,0-1 0 0 0,0-1 0 0 0,1 1 1 0 0,-1 0-1 0 0,0-1 0 0 0,0 1 0 0 0,4-3 0 0 0,3 1-152 0 0,-6 2 53 0 0,10 0 0 0 0,1 3 0 0 0,-14-3 1 0 0,0 0 0 0 0,0 0-1 0 0,0 0 1 0 0,-1 0 0 0 0,1 0 0 0 0,0 0-1 0 0,0 0 1 0 0,0 0 0 0 0,0 0 0 0 0,0 0-1 0 0,0 0 1 0 0,-1 0 0 0 0,1 0-1 0 0,0-1 1 0 0,1 1 0 0 0,13-19-146 0 0,-14 17-551 0 0</inkml:trace>
  <inkml:trace contextRef="#ctx0" brushRef="#br0" timeOffset="1">106 0 11975 0 0,'-6'51'1205'0'0,"1"56"0"0"0,2-22 665 0 0,3 32-736 0 0,1-54-1148 0 0,-1-28-50 0 0,1-33-273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29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10135 0 0,'144'10'2049'0'0,"-41"-4"-954"0"0,-101-6-1203 0 0,-1 0 0 0 0,1 0-1 0 0,-1 0 1 0 0,1 0-1 0 0,-1 0 1 0 0,1 0 0 0 0,-1 0-1 0 0,1-1 1 0 0,-1 1-1 0 0,1-1 1 0 0,-1 1 0 0 0,1-1-1 0 0,-1 1 1 0 0,0-1-1 0 0,1 0 1 0 0,-1 0 0 0 0,0 1-1 0 0,1-1 1 0 0,-1 0-1 0 0,0 0 1 0 0,0 0 0 0 0,0-1-1 0 0,0 1 1 0 0,0 0-1 0 0,0 0 1 0 0,0 0 0 0 0,0-1-1 0 0,-1 1 1 0 0,1-1-1 0 0,0-1 1 0 0,6-8-1248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40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81 4607 0 0,'0'0'1920'0'0,"-2"-1"-1477"0"0,-22-5 3653 0 0,44 18-2048 0 0,-10-10-1976 0 0,-1 0 0 0 0,1 0 0 0 0,0-1 0 0 0,0-1 0 0 0,0 0 0 0 0,0 0 0 0 0,20-4 0 0 0,-29 4-40 0 0,15-2 47 0 0,25-3 303 0 0,1 1-1 0 0,-1 3 1 0 0,46 3-1 0 0,-52 0-381 0 0,1-2 0 0 0,56-6 0 0 0,-15 0 0 0 0,21 9 0 0 0,-73-1 0 0 0,0-1 0 0 0,0-1 0 0 0,46-6 0 0 0,-51 3 256 0 0,0 2 0 0 0,1 0 0 0 0,0 1 0 0 0,-1 0 0 0 0,1 2 0 0 0,-1 1 0 0 0,35 9 0 0 0,-25-6-645 0 0,1-1 0 0 0,0-2-1 0 0,43 0 1 0 0,7-15 1930 0 0,-57 10-1525 0 0,-13 1-16 0 0,0 1 0 0 0,20 1 0 0 0,12 2 0 0 0,1-1 0 0 0,74-8 0 0 0,-74 3 0 0 0,56-9 0 0 0,-53 5 0 0 0,-34 5 0 0 0,0 0 0 0 0,18-1 0 0 0,58-4 0 0 0,-55 4 0 0 0,-27 2 0 0 0,0 0 0 0 0,1 1 0 0 0,-1 0 0 0 0,10 1 0 0 0,60 0 0 0 0,-61-1 0 0 0,-1 0 0 0 0,16-3 0 0 0,7-1 0 0 0,111-13 1164 0 0,-38 2-280 0 0,-100 14-784 0 0,0-1-337 0 0,-1 1 1 0 0,0 1-1 0 0,1 0 0 0 0,-1 0 0 0 0,0 1 1 0 0,13 3-1 0 0,3-4 1360 0 0,-13 1-1546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42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0 659 4607 0 0,'0'0'2363'0'0,"20"-11"-758"0"0,-13 7-1453 0 0,1 0 0 0 0,0 0 0 0 0,16-5 0 0 0,35-2 1880 0 0,-52 10-2035 0 0,0-1 0 0 0,0 0 0 0 0,0-1-1 0 0,0 0 1 0 0,-1 0 0 0 0,1 0-1 0 0,9-7 1 0 0,-9 5 124 0 0,1 0 1 0 0,0 1-1 0 0,15-6 0 0 0,33-11 651 0 0,-34 12-355 0 0,29-8-1 0 0,-38 13-157 0 0,-1 0 0 0 0,0-1 0 0 0,17-10 0 0 0,23-9 319 0 0,45-15-563 0 0,-73 27 69 0 0,0 2 0 0 0,1 1 0 0 0,0 0-1 0 0,49-8 1 0 0,-7 4-84 0 0,-18 4 0 0 0,0-3 0 0 0,74-28 0 0 0,-102 32 0 0 0,37-8 0 0 0,-23 6 0 0 0,-18 5 0 0 0,-4 1 0 0 0,1 1 0 0 0,0 0 0 0 0,19-1 0 0 0,61-11 0 0 0,32-5 0 0 0,18 11 2048 0 0,-108 6-2048 0 0,1-3 0 0 0,45 2 0 0 0,-67 3 0 0 0,56 2 0 0 0,-42-1 0 0 0,-5-4 0 0 0,0-1 0 0 0,0 0 0 0 0,0-2 0 0 0,28-12 0 0 0,-43 15 0 0 0,58-27 0 0 0,-50 22 0 0 0,0 0 0 0 0,0 2 0 0 0,1 0 0 0 0,32-8 0 0 0,-6 6 0 0 0,-37 8 0 0 0,1-1 0 0 0,-1 0 0 0 0,0 0 0 0 0,0 0 0 0 0,9-5 0 0 0,12-1 0 0 0,21-5 0 0 0,-43 10 0 0 0,14-1 0 0 0,0 3 1152 0 0,0-1-799 0 0,11-5-7698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42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6447 0 0,'0'0'2128'0'0,"3"10"-592"0"0,-5-4-1300 0 0,0 0-1 0 0,0 0 1 0 0,1 0-1 0 0,0 0 1 0 0,1 1-1 0 0,-1-1 1 0 0,1 0-1 0 0,0 0 1 0 0,1 1-1 0 0,1 7 1 0 0,0 18 341 0 0,-3-29-577 0 0,1 0 0 0 0,0 0 0 0 0,0 0 0 0 0,0 0 0 0 0,0 0 0 0 0,0 0 0 0 0,1 0 0 0 0,-1 0 0 0 0,1 0 0 0 0,0 0 0 0 0,0 0 0 0 0,0 0 0 0 0,1 3 0 0 0,1-2-64 0 0,-2-3-273 0 0,7-17-3978 0 0,-3 8 615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43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10 6447 0 0,'0'0'5712'0'0,"17"1"-3152"0"0,-11-3-2438 0 0,0 1-1 0 0,0 0 1 0 0,0 0 0 0 0,11 0-1 0 0,-15 1-121 0 0,0 0 0 0 0,0 0 0 0 0,0 0 0 0 0,1 0 0 0 0,-1 0 0 0 0,0 0 0 0 0,0 0 0 0 0,-1-1 0 0 0,1 1 0 0 0,3-2 0 0 0,0 1 0 0 0,-4 1 0 0 0,0 0 0 0 0,0 0 0 0 0,0 0 0 0 0,0 0 0 0 0,0 0 0 0 0,-1 1 0 0 0,1-1 0 0 0,0 0 0 0 0,0 1 0 0 0,-1-1 0 0 0,1 0 0 0 0,0 1 0 0 0,0-1 0 0 0,-1 1 0 0 0,1-1 0 0 0,0 1 0 0 0,-1 0 0 0 0,1-1 0 0 0,-1 1 0 0 0,1 0 0 0 0,-1-1 0 0 0,1 1 0 0 0,0 1 0 0 0,4 8 0 0 0,1 10 0 0 0,6 31 0 0 0,-12-42 0 0 0,-6 24 0 0 0,4-28 0 0 0,0 1 0 0 0,1 0 0 0 0,0-1 0 0 0,0 1 0 0 0,-1 11 0 0 0,3-14 0 0 0,-1 20 0 0 0,-3-15 0 0 0,2-7 0 0 0,1 0 0 0 0,-1 0 0 0 0,0 0 0 0 0,1 0 0 0 0,-1 0 0 0 0,0-1 0 0 0,0 1 0 0 0,0 0 0 0 0,0 0 0 0 0,1-1 0 0 0,-1 1 0 0 0,0 0 0 0 0,0-1 0 0 0,0 1 0 0 0,0-1 0 0 0,-1 0 0 0 0,1 1 0 0 0,0-1 0 0 0,0 0 0 0 0,0 1 0 0 0,0-1 0 0 0,0 0 0 0 0,-1 0 0 0 0,-2 0 0 0 0,-2 2 0 0 0,0 0 0 0 0,-1-1 0 0 0,1 0 0 0 0,0 0 0 0 0,0-1 0 0 0,-9 0 0 0 0,14 0-26 0 0,-1 0 0 0 0,1 0-1 0 0,0 0 1 0 0,0 0-1 0 0,-1 0 1 0 0,1 0 0 0 0,0 0-1 0 0,0 0 1 0 0,0-1 0 0 0,-1 1-1 0 0,1-1 1 0 0,0 1 0 0 0,0 0-1 0 0,0-1 1 0 0,0 0 0 0 0,0 1-1 0 0,0-1 1 0 0,-1-1 0 0 0,-4-1-350 0 0,2 2 291 0 0,0-1-794 0 0,-1 1-2559 0 0,-3-2-900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45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6447 0 0,'-4'9'686'0'0,"1"8"-120"0"0,0 0 0 0 0,1 0 0 0 0,0 27 0 0 0,0 5 660 0 0,0 56-591 0 0,1-24-662 0 0,7 395 518 0 0,-3-410 166 0 0,5 46 227 0 0,11 66-864 0 0,6 34-24 0 0,4 34 4 0 0,-18-130 0 0 0,-7-43 0 0 0,-3-51-50 0 0,2 14-301 0 0,-2-30-49 0 0,1 1-1 0 0,-2-1 1 0 0,1 0 0 0 0,-1 11 0 0 0,0-6-630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47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74 6447 0 0,'0'0'586'0'0,"20"7"1468"0"0,-13-5-1785 0 0,0-1 0 0 0,1-1-1 0 0,-1 1 1 0 0,1-1 0 0 0,-1-1-1 0 0,1 1 1 0 0,9-3 0 0 0,-11 2-203 0 0,82-8 1910 0 0,-70 7-1938 0 0,0-1 0 0 0,-1 0 0 0 0,19-7 0 0 0,23-5 253 0 0,129-7 827 0 0,-59 8-631 0 0,-110 13-487 0 0,0 0 0 0 0,0 1 0 0 0,21 4 0 0 0,36-1 0 0 0,10-2 0 0 0,18-2 0 0 0,-89 2 140 0 0,-1 0 0 0 0,0 1 0 0 0,0 1 0 0 0,0 0 0 0 0,14 5 0 0 0,-20-5-49 0 0,21 3 46 0 0,1-1 1 0 0,-1-1-1 0 0,1-2 1 0 0,51-1-1 0 0,-51-1 293 0 0,52 3-430 0 0,-75-3 0 0 0,13 3 0 0 0,3 6 0 0 0,18 6 0 0 0,-30-13 0 0 0,0-1 0 0 0,0 0 0 0 0,0 0 0 0 0,0-1 0 0 0,17-2 0 0 0,32-8 0 0 0,-31 5 0 0 0,-26 4 0 0 0,0 1 0 0 0,0-1 0 0 0,0 1 0 0 0,0 0 0 0 0,0-1 0 0 0,0 2 0 0 0,0-1 0 0 0,0 0 0 0 0,0 1 0 0 0,5 0 0 0 0,-4 0 0 0 0,-1 0 0 0 0,1 0 0 0 0,0-1 0 0 0,-1 1 0 0 0,1-1 0 0 0,0 0 0 0 0,-1 0 0 0 0,1-1 0 0 0,0 1 0 0 0,-1-1 0 0 0,1 1 0 0 0,-1-1 0 0 0,1 0 0 0 0,6-3 0 0 0,-6 2 0 0 0,0 0 0 0 0,0 1 0 0 0,0 0 0 0 0,0 0 0 0 0,0 0 0 0 0,0 0 0 0 0,1 1 0 0 0,5-1 0 0 0,12 0 0 0 0,-21 1 0 0 0,0-1 0 0 0,0 1 0 0 0,0 0 0 0 0,0 0 0 0 0,0 0 0 0 0,0 0 0 0 0,0 0 0 0 0,0 0 0 0 0,0 0 0 0 0,0 1 0 0 0,0-1 0 0 0,0 0 0 0 0,0 1 0 0 0,0-1 0 0 0,0 0 0 0 0,0 1 0 0 0,0-1 0 0 0,0 1 0 0 0,0-1 0 0 0,0 1 0 0 0,-1 0 0 0 0,1-1 0 0 0,0 1 0 0 0,0 0 0 0 0,-1 0 0 0 0,1-1 0 0 0,0 1 0 0 0,-1 0 0 0 0,1 0 0 0 0,-1 0 0 0 0,1 0 0 0 0,-1 0 0 0 0,0 0 0 0 0,1 1 0 0 0,5 8 0 0 0,-2-1 0 0 0,-1-1 0 0 0,1 1 0 0 0,-1-1 0 0 0,-1 1 0 0 0,0 0 0 0 0,0 1 0 0 0,1 10 0 0 0,5 27 0 0 0,18 93 1614 0 0,-10-52-2004 0 0,-4 0 1 0 0,-3 1 0 0 0,-5 111-1 0 0,-7-79 390 0 0,-20 129 0 0 0,-3 17 0 0 0,15-152 0 0 0,-3 22 0 0 0,-14 24 0 0 0,25-143 0 0 0,-1 8 0 0 0,-3 48 0 0 0,-5 18 0 0 0,9-66 1827 0 0,2-25-1678 0 0,-5 4-133 0 0,-1 2-16 0 0,2-4 0 0 0,-3 0 0 0 0,0-1 0 0 0,-4 1 0 0 0,9-3 0 0 0,-9 0 0 0 0,-37 2 0 0 0,-15-1 0 0 0,28 1 0 0 0,0-2 0 0 0,0-2 0 0 0,0-1 0 0 0,-67-14 0 0 0,79 9 0 0 0,0 2 0 0 0,0 1 0 0 0,-1 0 0 0 0,1 2 0 0 0,-1 1 0 0 0,0 1 0 0 0,0 1 0 0 0,-46 5 0 0 0,13 6 0 0 0,-1-4 0 0 0,0-2 0 0 0,-1-2 0 0 0,-99-9 0 0 0,134 2-221 0 0,0 2 0 0 0,0 1-1 0 0,0 1 1 0 0,-1 1 0 0 0,1 1-1 0 0,0 1 1 0 0,0 1 0 0 0,-38 12-1 0 0,55-13 222 0 0,-27 9 0 0 0,0-2 0 0 0,-1-1 0 0 0,1-2 0 0 0,-46 4 0 0 0,62-11 15 0 0,0-2-1 0 0,1 0 1 0 0,-32-7 0 0 0,36 5-139 0 0,0 1 0 0 0,0 1 1 0 0,-1 0-1 0 0,1 1 0 0 0,-1 0 1 0 0,1 2-1 0 0,-17 1 1 0 0,29-2-387 0 0,-13 4 1661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53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51 8287 0 0,'0'0'756'0'0,"0"2"-622"0"0,-8 91 1312 0 0,4-17 602 0 0,1-57-1926 0 0,1 1 0 0 0,2-1-1 0 0,-1 1 1 0 0,4 19-1 0 0,-3-38-121 0 0,0 0 0 0 0,0-1 0 0 0,1 1 0 0 0,-1 0 0 0 0,0-1 0 0 0,1 1 0 0 0,-1-1 0 0 0,0 1 0 0 0,1-1 0 0 0,-1 1 0 0 0,1-1 0 0 0,-1 1 0 0 0,0-1 0 0 0,1 1 0 0 0,0-1 0 0 0,-1 1 0 0 0,1-1 0 0 0,-1 0 0 0 0,1 1 0 0 0,-1-1 0 0 0,1 0 0 0 0,0 1 0 0 0,-1-1 0 0 0,1 0 0 0 0,0 0 0 0 0,-1 0 0 0 0,1 0 0 0 0,0 0 0 0 0,-1 0 0 0 0,1 0 0 0 0,0 0 0 0 0,-1 0 0 0 0,1 0 0 0 0,0 0 0 0 0,-1 0 0 0 0,1 0 0 0 0,0 0 0 0 0,-1 0 0 0 0,1-1 0 0 0,0 1 0 0 0,-1 0 0 0 0,1-1 0 0 0,-1 1 0 0 0,2-1 0 0 0,-2 1 0 0 0,3-1 0 0 0,-1 0 0 0 0,0 0 0 0 0,0-1 0 0 0,0 1 0 0 0,1 0 0 0 0,-1-1 0 0 0,0 1 0 0 0,-1-1 0 0 0,1 0 0 0 0,0 0 0 0 0,0 0 0 0 0,2-3 0 0 0,16-31 0 0 0,-10 17 0 0 0,6-8 0 0 0,-1-1 0 0 0,-1-1 0 0 0,-2 0 0 0 0,9-32 0 0 0,3-10-1758 0 0,-24 69 2910 0 0,1 1-711 0 0,0 0-438 0 0,-1 1 0 0 0,0 0 0 0 0,0 0 0 0 0,0 0 0 0 0,1 0 0 0 0,-1-1-1 0 0,0 1 1 0 0,0 0 0 0 0,0 0 0 0 0,1 0 0 0 0,-1 0 0 0 0,0 0 0 0 0,0 0 0 0 0,1 0 0 0 0,-1 0 0 0 0,0 0 0 0 0,0 0 0 0 0,1 0 0 0 0,-1 0 0 0 0,0 0-1 0 0,0 0 1 0 0,1 0 0 0 0,-1 0 0 0 0,0 0 0 0 0,0 0 0 0 0,1 0 0 0 0,-1 0 0 0 0,0 0 0 0 0,0 0 0 0 0,1 0 0 0 0,-1 0 0 0 0,0 1 0 0 0,0-1 0 0 0,1 0-1 0 0,-1 0 1 0 0,0 0 0 0 0,0 0 0 0 0,0 1 0 0 0,0-1 0 0 0,1 0 0 0 0,-1 0 0 0 0,0 0 0 0 0,0 1 0 0 0,0-1 0 0 0,0 0 0 0 0,0 0 0 0 0,0 1-1 0 0,0-1 1 0 0,1 0 0 0 0,-1 0 0 0 0,0 1 0 0 0,0-1 0 0 0,7 15 8 0 0,-6-14-12 0 0,20 63 1 0 0,3 4 0 0 0,-21-61 0 0 0,0-1 0 0 0,0 0 0 0 0,1-1 0 0 0,-1 1 0 0 0,2-1 0 0 0,-1 1 0 0 0,0-1 0 0 0,8 6 0 0 0,-10-9 0 0 0,0-1 0 0 0,0 0 0 0 0,-1 1 0 0 0,1-1 0 0 0,0 0 0 0 0,1 0 0 0 0,-1 0 0 0 0,0-1 0 0 0,0 1 0 0 0,0 0 0 0 0,0-1 0 0 0,1 1 0 0 0,-1-1 0 0 0,0 0 0 0 0,1 0 0 0 0,-1 0 0 0 0,0 0 0 0 0,0 0 0 0 0,5-1 0 0 0,-3 0 0 0 0,0-1 0 0 0,0 1 0 0 0,0-1 0 0 0,0 0 0 0 0,0 0 0 0 0,0 0 0 0 0,-1-1 0 0 0,1 1 0 0 0,-1-1 0 0 0,4-3 0 0 0,-2 1 0 0 0,-1 0 0 0 0,1 1 0 0 0,-1-1 0 0 0,0 0 0 0 0,-1-1 0 0 0,1 1 0 0 0,-1-1 0 0 0,0 0 0 0 0,-1 1 0 0 0,1-1 0 0 0,-1 0 0 0 0,0-1 0 0 0,-1 1 0 0 0,2-9 0 0 0,-4 11 106 0 0,1 0 0 0 0,-1 0-1 0 0,0 0 1 0 0,0-1 0 0 0,0 2 0 0 0,-1-1-1 0 0,0 0 1 0 0,1 0 0 0 0,-1 0 0 0 0,-1 1-1 0 0,1-1 1 0 0,0 1 0 0 0,-1 0-1 0 0,0-1 1 0 0,1 1 0 0 0,-7-4 0 0 0,-3-6 144 0 0,8 7-250 0 0,-18-14 0 0 0,19 17 0 0 0,-13-7 0 0 0,15 9 0 0 0,0 1 0 0 0,1-1 0 0 0,-1 1 0 0 0,1 0 0 0 0,-1-1 0 0 0,0 1 0 0 0,1 0 0 0 0,-1-1 0 0 0,0 1 0 0 0,1 0 0 0 0,-1 0 0 0 0,0 0 0 0 0,1 0 0 0 0,-1 0 0 0 0,0 0 0 0 0,0-1 0 0 0,1 2 0 0 0,-1-1 0 0 0,0 0 0 0 0,1 0 0 0 0,-1 0 0 0 0,0 0 0 0 0,1 0 0 0 0,-1 0 0 0 0,0 1 0 0 0,1-1 0 0 0,-1 0 0 0 0,-1 1 0 0 0,1 0 0 0 0,-4 0 0 0 0,2 0 0 0 0,1 0 0 0 0,0-1 0 0 0,0 1 0 0 0,0 0 0 0 0,0 0 0 0 0,0 0 0 0 0,0 1 0 0 0,0-1 0 0 0,1 0 0 0 0,-4 4 0 0 0,-16 11-876 0 0,19-15 368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53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58 6447 0 0,'0'0'1132'0'0,"-5"21"376"0"0,5-2-972 0 0,0 0 0 0 0,-2-1 0 0 0,-4 28 0 0 0,5-43-536 0 0,1-1 0 0 0,0 1 0 0 0,0 0 0 0 0,0 0 0 0 0,0 0 0 0 0,0 0 0 0 0,0-1 0 0 0,2 4 0 0 0,-1 18 0 0 0,-2-3 0 0 0,1-14 0 0 0,0 0 0 0 0,-1-1 0 0 0,1 1 0 0 0,-2-1 0 0 0,-1 9 0 0 0,0-6 1815 0 0,4-21-1962 0 0,1-1 200 0 0,1 1 1 0 0,6-19 0 0 0,3-11 165 0 0,3-24-219 0 0,-7 35 0 0 0,0-2 0 0 0,-7 26 0 0 0,1 1 0 0 0,0 0 0 0 0,0 0 0 0 0,0-1 0 0 0,1 2 0 0 0,0-1 0 0 0,1 0 0 0 0,6-9 0 0 0,-4 9 0 0 0,-6 6 0 0 0,1 0 0 0 0,0 0 0 0 0,-1 0 0 0 0,1 0 0 0 0,-1 0 0 0 0,1-1 0 0 0,0 1 0 0 0,-1 0 0 0 0,1 0 0 0 0,-1 0 0 0 0,1 1 0 0 0,0-1 0 0 0,-1 0 0 0 0,1 0 0 0 0,-1 0 0 0 0,1 0 0 0 0,-1 0 0 0 0,1 1 0 0 0,-1-1 0 0 0,1 0 0 0 0,-1 0 0 0 0,1 1 0 0 0,-1-1 0 0 0,1 1 0 0 0,-1-1 0 0 0,1 0 0 0 0,-1 1 0 0 0,1-1 0 0 0,-1 1 0 0 0,0-1 0 0 0,1 1 0 0 0,-1-1 0 0 0,0 1 0 0 0,1-1 0 0 0,-1 1 0 0 0,0-1 0 0 0,0 1 0 0 0,1 0 0 0 0,-1 0 0 0 0,3 5-1 0 0,0 1 0 0 0,0 0 0 0 0,0 0 0 0 0,-1 0 0 0 0,0 0 0 0 0,0 1-1 0 0,-1-1 1 0 0,0 8 0 0 0,6 22 83 0 0,3 26 1250 0 0,-7-43-1923 0 0,9 38 0 0 0,-10-43 420 0 0,2-7 130 0 0,-2-6 15 0 0,-1-1-344 0 0,6-11-7660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54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1 111 8287 0 0,'0'19'890'0'0,"2"-3"-887"0"0,1-1 0 0 0,0 1-1 0 0,1-1 1 0 0,8 20 0 0 0,-7-2-7 0 0,-1-6 444 0 0,2 3 738 0 0,-5-24-986 0 0,-1 0 1 0 0,1-1-1 0 0,1 1 0 0 0,-1-1 1 0 0,1 0-1 0 0,0 0 1 0 0,0 1-1 0 0,0-1 1 0 0,1 0-1 0 0,0-1 1 0 0,4 7-1 0 0,-6-11-186 0 0,-1 0-1 0 0,1 0 1 0 0,0 1-1 0 0,0-1 1 0 0,-1 0 0 0 0,1 0-1 0 0,0 0 1 0 0,-1 0 0 0 0,1 0-1 0 0,0 0 1 0 0,-1 0-1 0 0,1-1 1 0 0,0 1 0 0 0,-1 0-1 0 0,1 0 1 0 0,0 0 0 0 0,-1-1-1 0 0,1 1 1 0 0,0 0-1 0 0,-1-1 1 0 0,1 1 0 0 0,-1-1-1 0 0,1 1 1 0 0,-1-1-1 0 0,1 1 1 0 0,-1-1 0 0 0,1 0-1 0 0,13-12 3 0 0,-14 13-8 0 0,5-8 151 0 0,-1 0 1 0 0,1-1-1 0 0,-1 0 0 0 0,0 0 0 0 0,-1 0 0 0 0,0 0 0 0 0,-1 0 0 0 0,0-1 0 0 0,0 1 1 0 0,0-10-1 0 0,5-21 218 0 0,-3 16-342 0 0,2-33 1 0 0,3-18-468 0 0,-6 45-453 0 0,-1 10-3091 0 0,0 7-354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1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0,'10'14'1471'0'0,"34"46"-162"0"0,50 92 0 0 0,-52-79 186 0 0,-28-51-1478 0 0,-9-15-17 0 0,0 0 0 0 0,-1 0-1 0 0,0 0 1 0 0,5 13 0 0 0,-9-19 0 0 0,0 0 0 0 0,1 0 0 0 0,-1 0 0 0 0,0 1 0 0 0,1-1 0 0 0,-1 0 0 0 0,1 0 0 0 0,-1-1 0 0 0,1 1 0 0 0,0 0 0 0 0,-1 0 0 0 0,1 0 0 0 0,0 0 0 0 0,0 0 0 0 0,-1-1 0 0 0,1 1 0 0 0,0 0 0 0 0,0-1 0 0 0,0 1 0 0 0,2 0 0 0 0,0 1 0 0 0,1 0 0 0 0,-1 0 0 0 0,0 1 0 0 0,0-1 0 0 0,0 1 0 0 0,0 0 0 0 0,0 0 0 0 0,-1 0 0 0 0,4 4 0 0 0,37 42-2064 0 0,-43-48 1694 0 0,3 2-362 0 0,2 1-159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55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2 185 10135 0 0,'0'0'919'0'0,"0"-1"-759"0"0,-2-8-143 0 0,53 191-17 0 0,-49-177 0 0 0,-1 1 0 0 0,1 0 0 0 0,1-1 0 0 0,-1 1 0 0 0,1-1 0 0 0,5 8 0 0 0,2-4 0 0 0,-6-9 0 0 0,-3 0 0 0 0,0 0 0 0 0,-1 0 0 0 0,1 0 0 0 0,-1 0 0 0 0,1 0 0 0 0,0 0 0 0 0,-1 0 0 0 0,1 0 0 0 0,0 0 0 0 0,-1 0 0 0 0,1 0 0 0 0,-1 0 0 0 0,1-1 0 0 0,0 1 0 0 0,-1 0 0 0 0,1 0 0 0 0,-1-1 0 0 0,1 1 0 0 0,-1 0 0 0 0,1-1 0 0 0,-1 1 0 0 0,1 0 0 0 0,-1-1 0 0 0,1 1 0 0 0,-1-1 0 0 0,0 1 0 0 0,1-1 0 0 0,-1 1 0 0 0,0-1 0 0 0,1 1 0 0 0,-1-1 0 0 0,1 0 0 0 0,-1 0 0 0 0,7-7 137 0 0,-1 0-1 0 0,0 0 1 0 0,0 0-1 0 0,-1-1 1 0 0,0 0 0 0 0,-1 0-1 0 0,0 0 1 0 0,0 0-1 0 0,-1-1 1 0 0,0 0-1 0 0,0 1 1 0 0,-2-1-1 0 0,1 0 1 0 0,0-15-1 0 0,-3-2 175 0 0,-2 0-1 0 0,-6-30 0 0 0,3 3 230 0 0,5 36-347 0 0,-1 0-1 0 0,-7-28 0 0 0,9 46-192 0 0,0 0 0 0 0,0 0 0 0 0,0 0 0 0 0,0 0 0 0 0,0-1 0 0 0,0 1 0 0 0,0 0 0 0 0,0 0 0 0 0,0 0 0 0 0,0 0 0 0 0,0 0 0 0 0,0-1 0 0 0,-1 1 0 0 0,1 0 0 0 0,0 0 0 0 0,0 0 0 0 0,0 0 0 0 0,0 0 0 0 0,0-1 0 0 0,0 1 0 0 0,0 0 0 0 0,0 0 0 0 0,0 0 0 0 0,0 0 0 0 0,0 0 0 0 0,-1 0 0 0 0,1 0 0 0 0,0 0 0 0 0,0-1 0 0 0,0 1 0 0 0,0 0 0 0 0,0 0 0 0 0,0 0 0 0 0,-1 0 0 0 0,1 0 0 0 0,0 0 0 0 0,0 0 0 0 0,0 0 0 0 0,0 0 0 0 0,0 0 0 0 0,-1 0 0 0 0,1 0 0 0 0,0 0 0 0 0,0 0 0 0 0,0 0 0 0 0,0 0 0 0 0,0 0 0 0 0,-1 0 0 0 0,1 0 0 0 0,0 0 0 0 0,0 0 0 0 0,0 0 0 0 0,0 0 0 0 0,0 0 0 0 0,0 1 0 0 0,-1-1 0 0 0,1 0 0 0 0,0 0 0 0 0,0 0 0 0 0,0 0 0 0 0,0 0 0 0 0,0 0 0 0 0,0 0 0 0 0,0 0 0 0 0,-1 1 0 0 0,-2 5 0 0 0,3-6 0 0 0,-7 18 4 0 0,2 0 0 0 0,-5 20-1 0 0,0 3-78 0 0,4-21-513 0 0,-4 11-289 0 0,7-11-4358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55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 10135 0 0,'0'0'919'0'0,"-2"0"-759"0"0,-4-1-71 0 0,5 1 770 0 0,2 14 93 0 0,13 94-417 0 0,-4 0 0 0 0,-5 148 0 0 0,-6-237-433 0 0,1 0-1 0 0,1 0 0 0 0,0 0 1 0 0,2 0-1 0 0,7 29 0 0 0,-7-36-101 0 0,4 8 0 0 0,1-11-633 0 0,-4-9-1417 0 0,6-2-4251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56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1 194 8287 0 0,'0'9'324'0'0,"0"-1"0"0"0,0 1 0 0 0,1-1 0 0 0,1 1 0 0 0,-1-1 0 0 0,1 0 0 0 0,0 0 0 0 0,1 0 0 0 0,6 14 0 0 0,-3-6 820 0 0,-5-13-1004 0 0,0-2-116 0 0,-1 0 1 0 0,1 0 0 0 0,-1 0-1 0 0,1 0 1 0 0,0 1 0 0 0,0-1-1 0 0,-1 0 1 0 0,1 0 0 0 0,0-1-1 0 0,0 1 1 0 0,0 0 0 0 0,0 0-1 0 0,0 0 1 0 0,0 0 0 0 0,0-1-1 0 0,0 1 1 0 0,1-1 0 0 0,0 1-1 0 0,-1 0 5 0 0,0 0-1 0 0,0-1 1 0 0,0 1-1 0 0,0-1 1 0 0,0 0-1 0 0,0 1 1 0 0,1-1-1 0 0,-1 0 0 0 0,0 0 1 0 0,0 1-1 0 0,0-1 1 0 0,0 0-1 0 0,0 0 1 0 0,0 0-1 0 0,1 0 1 0 0,-1-1-1 0 0,0 1 1 0 0,0 0-1 0 0,0 0 0 0 0,0-1 1 0 0,0 1-1 0 0,0-1 1 0 0,0 1-1 0 0,0-1 1 0 0,0 1-1 0 0,0-1 1 0 0,2-1-1 0 0,18-21 1092 0 0,-17 17-1005 0 0,0 0-113 0 0,0 0 1 0 0,0 0-1 0 0,-1 0 0 0 0,0-1 0 0 0,0 0 1 0 0,0 0-1 0 0,-1 1 0 0 0,3-14 0 0 0,-1-4-4 0 0,1-32 0 0 0,-7 3 18 0 0,-2-13-96 0 0,7 43-2920 0 0,-2 20 786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6:56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1 372 11975 0 0,'6'-4'1275'0'0,"60"-67"786"0"0,-62 66-2058 0 0,0-1-1 0 0,0 1 1 0 0,-1-1-1 0 0,1 0 1 0 0,-1 0-1 0 0,-1-1 1 0 0,3-8-1 0 0,11-47-6 0 0,-15 60 4 0 0,1-13 339 0 0,0 1-1 0 0,-2-1 1 0 0,0-20 0 0 0,0-14 338 0 0,0 46-675 0 0,0 0 1 0 0,0-1-1 0 0,0 1 0 0 0,-1 0 0 0 0,0 0 0 0 0,-1-5 0 0 0,-1 0-1 0 0,-2-3-1 0 0,1 10 0 0 0,3 1 0 0 0,1 0 0 0 0,-1-1 0 0 0,1 1 0 0 0,-1 0 0 0 0,0 0 0 0 0,1 0 0 0 0,-1 0 0 0 0,1-1 0 0 0,-1 1 0 0 0,0 0 0 0 0,1 0 0 0 0,-1 0 0 0 0,0 0 0 0 0,1 0 0 0 0,-1 1 0 0 0,1-1 0 0 0,-1 0 0 0 0,0 0 0 0 0,1 0 0 0 0,-1 0 0 0 0,1 1 0 0 0,-1-1 0 0 0,0 0 0 0 0,1 1 0 0 0,-1-1 0 0 0,1 0 0 0 0,-1 1 0 0 0,1-1 0 0 0,-1 1 0 0 0,0 0 0 0 0,0 0 0 0 0,-4 2 0 0 0,1 1 0 0 0,-1-1 0 0 0,1 1 0 0 0,-1 0 0 0 0,1 1 0 0 0,0-1 0 0 0,1 1 0 0 0,-1-1 0 0 0,1 1 0 0 0,0 0 0 0 0,0 1 0 0 0,1-1 0 0 0,-1 0 0 0 0,1 1 0 0 0,0-1 0 0 0,-1 8 0 0 0,-1 5 0 0 0,1 0 0 0 0,1 0 0 0 0,-1 35 0 0 0,3-39 0 0 0,0 0 0 0 0,1 0 0 0 0,1 0 0 0 0,0-1 0 0 0,1 1 0 0 0,0-1 0 0 0,1 1 0 0 0,11 23 0 0 0,-13-34 53 0 0,0 1-1 0 0,0-1 1 0 0,0 0-1 0 0,0 1 1 0 0,1-1-1 0 0,0 0 1 0 0,-1-1-1 0 0,1 1 1 0 0,0 0-1 0 0,0-1 1 0 0,1 0-1 0 0,-1 1 1 0 0,0-1-1 0 0,1-1 1 0 0,-1 1-1 0 0,1 0 1 0 0,0-1-1 0 0,-1 0 1 0 0,1 0-1 0 0,0 0 1 0 0,0 0 0 0 0,0-1-1 0 0,0 1 1 0 0,0-1-1 0 0,0 0 1 0 0,0 0-1 0 0,0 0 1 0 0,0-1-1 0 0,-1 1 1 0 0,1-1-1 0 0,0 0 1 0 0,0 0-1 0 0,0-1 1 0 0,-1 1-1 0 0,1-1 1 0 0,-1 0-1 0 0,1 0 1 0 0,3-2-1 0 0,5-5-193 0 0,-8 6-140 0 0,0 0 0 0 0,0-1 0 0 0,0 1 0 0 0,0-1 0 0 0,3-4 1 0 0,1-2 107 0 0,-6 9 139 0 0,-1 0 1 0 0,0 0-1 0 0,0 0 1 0 0,0 0-1 0 0,-1-1 1 0 0,1 1 0 0 0,0 0-1 0 0,0 0 1 0 0,-1-1-1 0 0,1 1 1 0 0,-1-1-1 0 0,1-2 1 0 0,0 3-455 0 0,1-8-4478 0 0,1 0-2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7:50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6447 0 0,'0'0'586'0'0,"11"11"-337"0"0,1-2 951 0 0,0-1 0 0 0,1 0 0 0 0,0 0 1 0 0,25 9-1 0 0,7 4 844 0 0,-39-17-2044 0 0,1 0 0 0 0,-1 0 0 0 0,-1 1 0 0 0,1 0 0 0 0,0 0 0 0 0,-1 0 0 0 0,0 0 0 0 0,-1 1 0 0 0,1 0 0 0 0,-1 0 0 0 0,5 8 0 0 0,-8-11 0 0 0,0 0 0 0 0,1-1 0 0 0,-1 1 0 0 0,0 0 0 0 0,0 0 0 0 0,0 0 0 0 0,-1 0 0 0 0,1 0 0 0 0,-1 0 0 0 0,1 1 0 0 0,-1-1 0 0 0,0 0 0 0 0,-1 0 0 0 0,1 0 0 0 0,0 0 0 0 0,-1 0 0 0 0,1 0 0 0 0,-1 0 0 0 0,0 0 0 0 0,0 0 0 0 0,-1 0 0 0 0,1 0 0 0 0,0-1 0 0 0,-1 1 0 0 0,0 0 0 0 0,1-1 0 0 0,-1 1 0 0 0,-4 3 0 0 0,3-3-82 0 0,-1 2-300 0 0,-1 0 0 0 0,0-1 0 0 0,0 0 0 0 0,-10 7 0 0 0,-11 6 382 0 0,21-14 0 0 0,0 0 0 0 0,1 1 0 0 0,-1 0 0 0 0,1-1 0 0 0,0 2 0 0 0,0-1 0 0 0,-6 9 0 0 0,7-6 0 0 0,2-6 0 0 0,1 0 0 0 0,0 0 0 0 0,0-1 0 0 0,0 1 0 0 0,0 0 0 0 0,0 0 0 0 0,0-1 0 0 0,0 1 0 0 0,0 0 0 0 0,0 0 0 0 0,0 0 0 0 0,0-1 0 0 0,0 1 0 0 0,1 0 0 0 0,-1 0 0 0 0,0-1 0 0 0,0 1 0 0 0,1 0 0 0 0,-1-1 0 0 0,1 1 0 0 0,-1 0 0 0 0,1-1 0 0 0,-1 1 0 0 0,1-1 0 0 0,-1 1 0 0 0,1-1 0 0 0,-1 1 0 0 0,1-1 0 0 0,0 1 0 0 0,-1-1 0 0 0,1 1 0 0 0,0-1 0 0 0,-1 0 0 0 0,1 1 0 0 0,0-1 0 0 0,-1 0 0 0 0,3 1 0 0 0,-2-1 0 0 0,4 2 87 0 0,0 0 0 0 0,0 0-1 0 0,1 0 1 0 0,-1-1-1 0 0,0 0 1 0 0,1 0 0 0 0,-1 0-1 0 0,1 0 1 0 0,0-1-1 0 0,-1 0 1 0 0,1-1 0 0 0,-1 1-1 0 0,1-1 1 0 0,-1 0-1 0 0,1 0 1 0 0,-1-1 0 0 0,0 1-1 0 0,0-1 1 0 0,1 0-1 0 0,-1-1 1 0 0,0 1 0 0 0,6-5-1 0 0,156-119-6850 0 0,-145 110 3064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7:50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8287 0 0,'0'0'382'0'0,"-9"1"126"0"0,-33 6 429 0 0,41-7-428 0 0,0 2-353 0 0,0-1 0 0 0,0 0 0 0 0,0 1 0 0 0,0-1-1 0 0,0 0 1 0 0,0 0 0 0 0,0 1 0 0 0,0-1 0 0 0,0 0 0 0 0,-3 1-1 0 0,-4 6 622 0 0,5-2-648 0 0,0-1 0 0 0,1 1 0 0 0,0 0 0 0 0,0 0 1 0 0,1 0-1 0 0,0 0 0 0 0,0 0 0 0 0,0 0 0 0 0,0 0 0 0 0,1 0 0 0 0,0 0 1 0 0,1 0-1 0 0,-1 0 0 0 0,1 0 0 0 0,2 7 0 0 0,-1 4 18 0 0,3 4-147 0 0,0-1 0 0 0,1 0 0 0 0,1 0 0 0 0,1-1 0 0 0,1 0 0 0 0,13 22 0 0 0,-2-3 0 0 0,37 64 0 0 0,-53-94 0 0 0,-4-1 0 0 0,-6 0 0 0 0,5-6 0 0 0,1 0 0 0 0,-1-1 0 0 0,0 1 0 0 0,1 0 0 0 0,-1-1 0 0 0,0 1 0 0 0,1-1 0 0 0,-1 1 0 0 0,0-1 0 0 0,0 1 0 0 0,0-1 0 0 0,1 0 0 0 0,-1 1 0 0 0,0-1 0 0 0,0 0 0 0 0,0 0 0 0 0,0 1 0 0 0,0-1 0 0 0,0 0 0 0 0,1 0 0 0 0,-1 0 0 0 0,0 0 0 0 0,0 0 0 0 0,0 0 0 0 0,0-1 0 0 0,0 1 0 0 0,0 0 0 0 0,0 0 0 0 0,1-1 0 0 0,-3 0 0 0 0,1 0 0 0 0,-6 0-99 0 0,1-2-1 0 0,0 1 0 0 0,0-1 1 0 0,0 0-1 0 0,0 0 1 0 0,1-1-1 0 0,-1 0 0 0 0,1 0 1 0 0,0 0-1 0 0,0-1 1 0 0,0 0-1 0 0,1 0 0 0 0,0-1 1 0 0,0 1-1 0 0,0-1 1 0 0,1 0-1 0 0,-1 0 0 0 0,1-1 1 0 0,-4-11-1 0 0,-15-31 100 0 0,22 45-3 0 0,0 2 8 0 0,1-1 0 0 0,-1 1 0 0 0,1 0 1 0 0,-1-1-1 0 0,1 1 0 0 0,0 0 0 0 0,0-1 0 0 0,0 1 1 0 0,0 0-1 0 0,0-1 0 0 0,1 1 0 0 0,0-4 0 0 0,0 4 99 0 0,0 0 0 0 0,0 0 0 0 0,1 0 0 0 0,-1 0 0 0 0,0 1 0 0 0,1-1 0 0 0,0 0 0 0 0,-1 1 0 0 0,1-1 0 0 0,0 1 0 0 0,0-1 0 0 0,0 1 0 0 0,3-2 0 0 0,8-6 368 0 0,-10 5-472 0 0,0 1 0 0 0,0 0 0 0 0,1 0 0 0 0,-1 0 0 0 0,1 0 0 0 0,0 1 0 0 0,0-1 0 0 0,0 1 0 0 0,0 0 0 0 0,0 0 0 0 0,0 1 0 0 0,0-1 0 0 0,1 1 0 0 0,-1 0 0 0 0,1 0 0 0 0,-1 0 0 0 0,1 1 0 0 0,6-1 0 0 0,22-1-4212 0 0,-21 2-560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11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0 6447 0 0,'0'0'298'0'0,"-7"5"90"0"0,-2-1-378 0 0,1 2-10 0 0,8-6 0 0 0,-1 0 0 0 0,1 1 0 0 0,-1-1 0 0 0,1 0 0 0 0,-1 0 0 0 0,1 1 0 0 0,-1-1 0 0 0,1 1 0 0 0,-1-1 0 0 0,1 0 0 0 0,0 1 0 0 0,-1-1 0 0 0,1 1 0 0 0,0-1 0 0 0,-1 1 0 0 0,1-1 0 0 0,0 1 0 0 0,-1-1 0 0 0,1 1 0 0 0,0 0 0 0 0,0-1 0 0 0,0 1 0 0 0,0-1 0 0 0,0 1 0 0 0,0-1 0 0 0,0 1 0 0 0,0 1 0 0 0,0-1 0 0 0,1 4 0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11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15 6447 0 0,'0'0'696'0'0,"-3"-2"-696"0"0,-2-3 0 0 0,6-2-4192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12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6447 0 0,'-9'-5'696'0'0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12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14 6447 0 0,'0'0'696'0'0,"-2"-14"-4888"0"0</inkml:trace>
  <inkml:trace contextRef="#ctx0" brushRef="#br0" timeOffset="1">25 561 6447 0 0,'0'0'696'0'0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2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0 13823 0 0,'-2'13'232'0'0,"-1"0"0"0"0,-1-1 0 0 0,0 1 0 0 0,0-1 0 0 0,-2 0 0 0 0,-12 21 0 0 0,0 3 579 0 0,-34 71 1012 0 0,9-21-1152 0 0,-39 113 0 0 0,75-169-414 0 0,4-14-1389 0 0,-2-1-4403 0 0,2-4-79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13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8287 0 0,'-2'2'59'0'0,"0"0"0"0"0,1-1-1 0 0,-1 1 1 0 0,1 0 0 0 0,0 0-1 0 0,-1 1 1 0 0,1-1 0 0 0,0 0-1 0 0,0 0 1 0 0,0 0 0 0 0,1 1-1 0 0,-1-1 1 0 0,1 0 0 0 0,-1 1-1 0 0,1 2 1 0 0,-1 1-94 0 0,-21 83 2011 0 0,24-61-5146 0 0,-2-25 2258 0 0,3 7-2150 0 0</inkml:trace>
  <inkml:trace contextRef="#ctx0" brushRef="#br0" timeOffset="1">45 298 8287 0 0,'0'0'904'0'0,"-4"9"528"0"0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13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 8287 0 0,'0'0'824'0'0,"9"-6"-1628"0"0,29-11-350 0 0,-30 14 827 0 0,0 0 1 0 0,0-1-1 0 0,0 0 1 0 0,0-1 0 0 0,8-5-1 0 0,-3-2-1916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13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6447 0 0,'0'0'696'0'0,"5"-9"-696"0"0,-1 2 0 0 0,-1-3-1896 0 0,2-4-400 0 0</inkml:trace>
  <inkml:trace contextRef="#ctx0" brushRef="#br0" timeOffset="1">275 20 6447 0 0,'0'0'696'0'0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14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6447 0 0,'0'0'696'0'0,"4"2"-696"0"0,-1 1 920 0 0,4-3-408 0 0,-2 0 96 0 0,2 0-608 0 0,2-5 0 0 0,1-2-2432 0 0,-1-2-512 0 0</inkml:trace>
  <inkml:trace contextRef="#ctx0" brushRef="#br0" timeOffset="1">231 21 8287 0 0,'0'0'904'0'0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14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6447 0 0,'0'0'696'0'0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15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 6447 0 0,'0'0'586'0'0,"28"-7"956"0"0,62-10 1114 0 0,-19 8-773 0 0,-63 8-1796 0 0,-4 1-79 0 0,-1 0 0 0 0,1 0 0 0 0,0 0 0 0 0,-1 1-1 0 0,1-1 1 0 0,0 1 0 0 0,-1 0 0 0 0,1 0 0 0 0,4 2-1 0 0,18 5-7 0 0,-17-6 0 0 0,1 0 0 0 0,-1 0 0 0 0,1-1 0 0 0,0-1 0 0 0,16 0 0 0 0,-4 0 0 0 0,-13-1 0 0 0,-1 0 0 0 0,1 0 0 0 0,15-5 0 0 0,-2 0 0 0 0,45-5 0 0 0,-46 9 0 0 0,-14 2 0 0 0,-1-1 0 0 0,0 0 0 0 0,0 0 0 0 0,1-1 0 0 0,-1 0 0 0 0,0 0 0 0 0,8-4 0 0 0,13-3-4716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16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8287 0 0,'-4'17'890'0'0,"-3"2"-578"0"0,1 1 0 0 0,0 0 0 0 0,2 0 0 0 0,0 0 1 0 0,1 1-1 0 0,1-1 0 0 0,1 25 0 0 0,0 61 1277 0 0,-1 24-1573 0 0,11 157-16 0 0,2-154 0 0 0,3 37 0 0 0,-14-154 0 0 0,-7 292 0 0 0,6-287 0 0 0,-13 147 0 0 0,8-69 0 0 0,-2 61 0 0 0,7 12 0 0 0,1-154 0 0 0,1-1 0 0 0,0 0 0 0 0,-3 21 0 0 0,0-31-64 0 0,2-5-273 0 0,0-20-3978 0 0,0-4 615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17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37 6447 0 0,'-1'-1'-4'0'0,"-2"0"81"0"0,1-1 0 0 0,0 0 0 0 0,0 0 0 0 0,0 0 1 0 0,0 0-1 0 0,1 0 0 0 0,-1 0 0 0 0,0-1 0 0 0,-2-4 1804 0 0,3 7-1732 0 0,1 0-147 0 0,0 0-2 0 0,-1 0 1 0 0,1 0-1 0 0,-1 1 1 0 0,1-1-1 0 0,-1 0 1 0 0,1 0-1 0 0,-1 0 1 0 0,1 0-1 0 0,-1-1 0 0 0,1 1 1 0 0,0 0-1 0 0,-1 0 1 0 0,1 0-1 0 0,-1 0 1 0 0,1 0-1 0 0,-1 0 1 0 0,1-1-1 0 0,0 1 1 0 0,-1 0-1 0 0,1 0 0 0 0,0-1 1 0 0,-1 1-1 0 0,0-1 1 0 0,-8-6 1885 0 0,8 8-1737 0 0,-2 2-197 0 0,2-2-289 0 0,-3 2-1326 0 0,3-3 1293 0 0,-5 9-1490 0 0,0 0-3668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23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99 6447 0 0,'0'0'2571'0'0,"14"5"-966"0"0,74-9-925 0 0,-79 3-406 0 0,-1 0 0 0 0,1 1 0 0 0,0 1 0 0 0,11 1 0 0 0,13 0 332 0 0,-9-2-582 0 0,0-1 0 0 0,31-5 0 0 0,-30 3 446 0 0,-16 2-169 0 0,0-1 1 0 0,0 1-1 0 0,0-1 0 0 0,14-6 0 0 0,-18 7-301 0 0,0-1 0 0 0,-1 1 0 0 0,1 0 0 0 0,0 1 0 0 0,0-1 0 0 0,0 1 0 0 0,7 1 0 0 0,-6-1 0 0 0,0 0 0 0 0,0-1 0 0 0,0 1 0 0 0,11-3 0 0 0,40-11 0 0 0,-39 9 0 0 0,0 0 0 0 0,0 1 0 0 0,1 1 0 0 0,19-1 0 0 0,21-4 0 0 0,-37 8 0 0 0,3 1 0 0 0,13 2 0 0 0,-19 0 0 0 0,-1-2 0 0 0,36-2 0 0 0,-2 3 0 0 0,30 8 0 0 0,-61-8 0 0 0,-8 0 0 0 0,1-1 0 0 0,0-1 0 0 0,-1 0 0 0 0,1 0 0 0 0,-1-1 0 0 0,16-4 0 0 0,-18 2 0 0 0,0 0 0 0 0,0 0 0 0 0,22-1 0 0 0,-5 6 0 0 0,3 2 0 0 0,3-4 0 0 0,-10-4 0 0 0,-15 3 0 0 0,35 4 0 0 0,-43-3 0 0 0,12 1 0 0 0,-1 0 0 0 0,0-1 0 0 0,1 0 0 0 0,-1-1 0 0 0,1 0 0 0 0,20-5 0 0 0,7 2 0 0 0,-36 5 0 0 0,1-1 0 0 0,0 0 0 0 0,-1-1 0 0 0,1 1 0 0 0,-1-1 0 0 0,1 0 0 0 0,-1 0 0 0 0,1 0 0 0 0,7-4 0 0 0,-10 4 0 0 0,0 0 0 0 0,0 1 0 0 0,0-1 0 0 0,-1 1 0 0 0,1 0 0 0 0,0-1 0 0 0,0 1 0 0 0,0 0 0 0 0,0 0 0 0 0,0 0 0 0 0,0 0 0 0 0,0 1 0 0 0,0-1 0 0 0,0 0 0 0 0,1 2 0 0 0,26 1 0 0 0,19-1 0 0 0,-20-1 0 0 0,-25-1 0 0 0,0 1 0 0 0,0-1 0 0 0,1 0 0 0 0,-1-1 0 0 0,0 1 0 0 0,0 0 0 0 0,1-1 0 0 0,-1 0 0 0 0,0 0 0 0 0,4-1 0 0 0,-5 0 0 0 0,15 3 0 0 0,-16-1 0 0 0,10 1 248 0 0,0 0 0 0 0,0-1 0 0 0,0 0 0 0 0,21-4 0 0 0,-2 1 327 0 0,68-5-342 0 0,-93 8-233 0 0,0-1 0 0 0,1 0 0 0 0,-1 1 0 0 0,0 0 0 0 0,0 0 0 0 0,1 0 0 0 0,-1 1 0 0 0,8 1 0 0 0,-6-1 0 0 0,1 0 0 0 0,-1 0 0 0 0,1-1 0 0 0,12-1 0 0 0,-13 0-175 0 0,-1 1 0 0 0,1 0 0 0 0,0 1-1 0 0,8 1 1 0 0,-12 0-327 0 0,-1-1 615 0 0,0-1 1 0 0,0 1-1 0 0,1 0 1 0 0,-1-1-1 0 0,0 0 1 0 0,0 1-1 0 0,1-1 1 0 0,-1 0 0 0 0,0 0-1 0 0,0 0 1 0 0,4-1-1 0 0,45 9-1923 0 0,-50-8 2046 0 0,10 4 846 0 0,-11-3-1331 0 0,0-1-1 0 0,1 0 1 0 0,-1 1 0 0 0,0 0-1 0 0,0-1 1 0 0,1 1-1 0 0,-1-1 1 0 0,0 1-1 0 0,0-1 1 0 0,0 1-1 0 0,0-1 1 0 0,0 1 0 0 0,1 0-1 0 0,-1-1 1 0 0,0 1-1 0 0,0-1 1 0 0,-1 1-1 0 0,1 0 1 0 0,0-1-1 0 0,0 1 1 0 0,0-1-1 0 0,-1 2 1 0 0,-2 8-4538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24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5 6447 0 0,'0'0'586'0'0,"-1"0"-486"0"0,-5-5 3833 0 0,6 8-3916 0 0,-1-1-1 0 0,0 0 1 0 0,1 1-1 0 0,-1-1 1 0 0,0 0-1 0 0,-1 1 1 0 0,1-1-1 0 0,0 0 1 0 0,-2 2 0 0 0,-6 12 54 0 0,6-7 210 0 0,-1 5 279 0 0,0 1-1 0 0,-3 22 1 0 0,1-18-466 0 0,0 0-3821 0 0,6-8-408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2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0,'6'19'530'0'0,"16"37"-1"0"0,0-3-92 0 0,-11-19-338 0 0,-2 1 0 0 0,-2 1 0 0 0,-1-1 0 0 0,-2 1 0 0 0,-1 0 0 0 0,-2 0 0 0 0,-1 0 0 0 0,-2 0 0 0 0,-1 0 0 0 0,-2 0 0 0 0,-2-1 0 0 0,-21 66 0 0 0,21-83-4104 0 0,-2-3-1405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25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6447 0 0,'0'14'696'0'0,"-1"-5"-116"0"0,-1 0 0 0 0,-1-1 0 0 0,1 0 0 0 0,-1 1 0 0 0,-6 9 0 0 0,9-16-137 0 0,-1-1-294 0 0,0 5-197 0 0,1-5-289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26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6447 0 0,'0'0'696'0'0</inkml:trace>
  <inkml:trace contextRef="#ctx0" brushRef="#br0" timeOffset="1">24 104 6447 0 0,'0'0'298'0'0,"-12"21"100"0"0,10-13-61 0 0,-1-1-1 0 0,2 1 0 0 0,-1 0 1 0 0,0 12-1 0 0,0-2 22 0 0,3-13-763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26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8287 0 0,'0'0'816'0'0,"-5"7"-728"0"0,0 0-88 0 0,-2 0 0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27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6447 0 0,'0'0'586'0'0,"-1"2"-486"0"0,-1 6-281 0 0,1 1 0 0 0,-1 0 0 0 0,1-1 0 0 0,1 1 0 0 0,0 0 1 0 0,0 0-1 0 0,0 0 0 0 0,1-1 0 0 0,1 1 0 0 0,3 11 0 0 0,20 49 1565 0 0,-21-65-941 0 0,-3-3-278 0 0</inkml:trace>
  <inkml:trace contextRef="#ctx0" brushRef="#br0" timeOffset="1">112 437 6447 0 0,'0'0'696'0'0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27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6447 0 0,'0'0'632'0'0,"-5"7"-568"0"0,0-3-64 0 0,2 4 0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27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4 6447 0 0,'0'0'696'0'0,"-5"-4"-696"0"0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28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8287 0 0,'0'0'1340'0'0,"2"1"-853"0"0,6 1-380 0 0,0 0 0 0 0,0 0 0 0 0,1-1 0 0 0,-1 0 0 0 0,0 0 0 0 0,1-1 0 0 0,8-1 1 0 0,35 3-1744 0 0,-45-1 1311 0 0,9 2-311 0 0,1-1 0 0 0,0 0 0 0 0,0-2 0 0 0,0 0 0 0 0,32-4 0 0 0,-29 0-1607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28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6447 0 0,'0'0'696'0'0,"3"3"-696"0"0,6 3 0 0 0,7-6 0 0 0,-1-2-1896 0 0,-1-3-400 0 0</inkml:trace>
  <inkml:trace contextRef="#ctx0" brushRef="#br0" timeOffset="1">281 65 6447 0 0,'0'0'696'0'0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28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8287 0 0,'7'8'904'0'0,"-7"-7"-904"0"0,1 0 0 0 0,0 0 0 0 0,-1 0 0 0 0,1 0 0 0 0,0 0 0 0 0,-1-1 0 0 0,1 1 0 0 0,0 0 0 0 0,0 0 0 0 0,0 0 0 0 0,-1-1 0 0 0,1 1 0 0 0,0 0 0 0 0,0-1 0 0 0,0 1 0 0 0,0-1 0 0 0,1 1 0 0 0,-1-1 0 0 0,0 1 0 0 0,0-1 0 0 0,0 0 0 0 0,0 0 0 0 0,0 1 0 0 0,0-1 0 0 0,1 0 0 0 0,-1 0 0 0 0,0 0 0 0 0,0 0 0 0 0,0-1 0 0 0,0 1 0 0 0,0 0 0 0 0,1 0 0 0 0,-1-1 0 0 0,0 1 0 0 0,2-1 0 0 0,114-47-3882 0 0,-115 48 3716 0 0</inkml:trace>
  <inkml:trace contextRef="#ctx0" brushRef="#br0" timeOffset="1">358 44 6447 0 0,'0'0'586'0'0,"25"6"-476"0"0,-17-7-288 0 0,-1-1 0 0 0,1 1-1 0 0,-1-2 1 0 0,1 1-1 0 0,-1-1 1 0 0,0 0-1 0 0,1-1 1 0 0,-2 0 0 0 0,1 0-1 0 0,7-5 1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29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6447 0 0,'0'0'586'0'0,"10"1"-476"0"0,-5-1 110 0 0,0 1-1 0 0,-1 0 0 0 0,1 0 0 0 0,0 1 0 0 0,0-1 1 0 0,6 4-1 0 0,-10-4-108 0 0,1 0 0 0 0,0 0 0 0 0,0 0 0 0 0,-1 0 0 0 0,1-1 0 0 0,0 1 0 0 0,0-1 0 0 0,0 1 0 0 0,-1-1 0 0 0,1 0 0 0 0,0 0 0 0 0,0 0 0 0 0,0 0 0 0 0,0 0 0 0 0,0 0 0 0 0,0 0 0 0 0,-1-1 0 0 0,1 1 0 0 0,0-1 0 0 0,0 1 0 0 0,0-1 0 0 0,2-1 0 0 0,14-7-259 0 0,-7 4-1319 0 0,1 0-1 0 0,20-7 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3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11975 0 0,'-1'10'1083'0'0,"-8"118"993"0"0,10 140 0 0 0,19-79-1493 0 0,-14-160-257 0 0,1 0 0 0 0,1 0 0 0 0,1 0 0 0 0,17 34 0 0 0,0-14-1012 0 0,-15-29-6113 0 0</inkml:trace>
  <inkml:trace contextRef="#ctx0" brushRef="#br0" timeOffset="1">158 105 13823 0 0,'1'11'175'0'0,"1"0"-1"0"0,0-1 0 0 0,1 1 1 0 0,0-1-1 0 0,1 0 1 0 0,0 1-1 0 0,1-2 0 0 0,0 1 1 0 0,1-1-1 0 0,-1 1 1 0 0,2-2-1 0 0,-1 1 0 0 0,1-1 1 0 0,1 0-1 0 0,-1 0 1 0 0,2-1-1 0 0,-1 0 0 0 0,1 0 1 0 0,13 8-1 0 0,-18-14-291 0 0,0 1-1 0 0,0-1 1 0 0,-1 0-1 0 0,1 0 1 0 0,0 0-1 0 0,0 0 1 0 0,6 0-1 0 0,15-3-4718 0 0,-11 0-132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31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1 103 6447 0 0,'0'0'2571'0'0,"12"-10"-2334"0"0,-4 6 46 0 0,-1 1 0 0 0,1 0-1 0 0,0 0 1 0 0,0 1-1 0 0,0 0 1 0 0,1 0 0 0 0,8 0-1 0 0,30-7 873 0 0,-2-2-851 0 0,82-9 0 0 0,-91 18 225 0 0,53 3-1 0 0,-52 1-32 0 0,46-4-1 0 0,-55 1-495 0 0,-20 1 0 0 0,0-1 0 0 0,0 1 0 0 0,14-4 0 0 0,14-2 0 0 0,58-4 0 0 0,-1 2 0 0 0,-20 10 0 0 0,116 4 0 0 0,-188-6 0 0 0,40 6 0 0 0,4 4 0 0 0,-22-3 0 0 0,-8-3 0 0 0,0 0 0 0 0,20 2 0 0 0,9 6 0 0 0,2-2 0 0 0,-40-8 0 0 0,1-1 0 0 0,-1 0 0 0 0,0-1 0 0 0,1 1 0 0 0,-1-1 0 0 0,10-1 0 0 0,57-1 0 0 0,-16-3 443 0 0,11-1-395 0 0,-20 11 1075 0 0,-47-5-1196 0 0,0 0 0 0 0,0 1 1 0 0,-1-1-1 0 0,1 0 1 0 0,0 0-1 0 0,0 0 0 0 0,0 0 1 0 0,0 0-1 0 0,0-1 1 0 0,0 1-1 0 0,-1 0 0 0 0,1 0 1 0 0,0-1-1 0 0,1 0 0 0 0,6 0-229 0 0,94 3 2128 0 0,-67 2-3223 0 0,10 3 2794 0 0,-36-7-1408 0 0,1 0 0 0 0,0 0-1 0 0,13-3 1 0 0,-20 2-8 0 0,-1 1-318 0 0,19 0-813 0 0,-11 0 1140 0 0,1 0 0 0 0,-1 0 1 0 0,14 3-1 0 0,-22-3 188 0 0,1 1 1 0 0,0-1 0 0 0,0 0 0 0 0,-1 0 0 0 0,1 0 0 0 0,0 0-1 0 0,0-1 1 0 0,3 0 0 0 0,11-1-198 0 0,-14 3 19 0 0,-1-1 0 0 0,0 0 0 0 0,0 0 0 0 0,1 0 0 0 0,-1 0 0 0 0,0 0 0 0 0,0-1 0 0 0,1 1 0 0 0,2-2 0 0 0,21-3 0 0 0,16 3 0 0 0,5-6 0 0 0,-44 8-5 0 0,0-1 0 0 0,1 1-1 0 0,-1-1 1 0 0,0 1 0 0 0,0 0-1 0 0,1 0 1 0 0,-1 1 0 0 0,0-1-1 0 0,0 1 1 0 0,1-1 0 0 0,3 3-1 0 0,-6-3-331 0 0,8 6-1238 0 0,17 3 1623 0 0,-24-8 290 0 0,6 5 1236 0 0,1 0-1558 0 0,-8-5-16 0 0,0 0 0 0 0,1 0 0 0 0,-1 1 0 0 0,0-1 0 0 0,0 1 0 0 0,0-1 0 0 0,0 1 0 0 0,0-1 0 0 0,0 1 0 0 0,-1-1 0 0 0,1 1 0 0 0,-1 0 0 0 0,1 1 0 0 0,10 47-1992 0 0,-9-45 1998 0 0,0-1-1 0 0,-1 1 0 0 0,0 0 1 0 0,0 0-1 0 0,0-1 0 0 0,-1 1 0 0 0,1 5 1 0 0,0 6 353 0 0,4 12-274 0 0,-2 1 1 0 0,-1-1-1 0 0,-3 36 1 0 0,2 13-830 0 0,9 12 744 0 0,-9-70 0 0 0,1 0 0 0 0,6 27 0 0 0,1 12 0 0 0,16 289 0 0 0,-21-239 0 0 0,-3-65 0 0 0,0-29 0 0 0,0 0 0 0 0,-2 19 0 0 0,-2 16 0 0 0,6 86 0 0 0,0-83 0 0 0,1-5 0 0 0,-2-30 0 0 0,0 34 0 0 0,-1-28 193 0 0,-1-18 45 0 0,0 0 0 0 0,0 0 1 0 0,0 1-1 0 0,-2 9 0 0 0,-2 22 371 0 0,2-3-610 0 0,2 103 1 0 0,3-56 0 0 0,-8-50 0 0 0,4-26 0 0 0,0 0 0 0 0,0 0 0 0 0,1 0 0 0 0,-1 11 0 0 0,0-4 0 0 0,-5 9 0 0 0,-2 16 0 0 0,7-35 0 0 0,1 0 0 0 0,-1 1 0 0 0,0-1 0 0 0,0 1 0 0 0,1-1 0 0 0,0 1 0 0 0,-1-1 0 0 0,1 1 0 0 0,0-1 0 0 0,0 1 0 0 0,1 3 0 0 0,1 1-64 0 0,-1-6-37 0 0,-2 0 250 0 0,-3 2-133 0 0,2-2-15 0 0,1 0-1 0 0,0 0 0 0 0,-1 0 1 0 0,1-1-1 0 0,-1 1 0 0 0,1 0 0 0 0,-1 0 1 0 0,1-1-1 0 0,-1 1 0 0 0,1-1 1 0 0,-1 0-1 0 0,1 1 0 0 0,-1-1 1 0 0,0 0-1 0 0,1 0 0 0 0,-1 0 1 0 0,0 0-1 0 0,-2 0 0 0 0,-1-1-8 0 0,0 1-1 0 0,0 0 0 0 0,-1 0 0 0 0,1 1 0 0 0,0 0 1 0 0,0 0-1 0 0,-6 1 0 0 0,10-1-328 0 0,-1 1-1324 0 0,1-1 1426 0 0,-1 0 0 0 0,1 0-1 0 0,0 0 1 0 0,-1 0 0 0 0,1 0-1 0 0,0 0 1 0 0,-1-1-1 0 0,1 1 1 0 0,-1 0 0 0 0,1-1-1 0 0,-1 1 1 0 0,0-1 0 0 0,1 1-1 0 0,-1-1 1 0 0,0 0 0 0 0,-1 0-1 0 0,2 0 54 0 0,-9 0-4605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32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10135 0 0,'0'0'919'0'0,"1"2"-759"0"0,35 35 881 0 0,-27-29-735 0 0,0 1-1 0 0,0 0 1 0 0,-1 1 0 0 0,0-1-1 0 0,-1 2 1 0 0,0-1-1 0 0,0 1 1 0 0,-1 0 0 0 0,5 13-1 0 0,-7-15-286 0 0,-2-7-20 0 0,-1 0 1 0 0,0 0 0 0 0,0 0 0 0 0,0 0-1 0 0,0 0 1 0 0,0 1 0 0 0,0-1 0 0 0,-1 0 0 0 0,1 4-1 0 0,-1-4-11 0 0,1 0 0 0 0,-1-1 0 0 0,0 1 1 0 0,-1 0-1 0 0,1-1 0 0 0,0 1 0 0 0,0 0 0 0 0,-1 0 0 0 0,1-1 0 0 0,-1 1 0 0 0,0-1 0 0 0,1 1 0 0 0,-1-1 0 0 0,0 1 0 0 0,0-1 1 0 0,0 1-1 0 0,0-1 0 0 0,0 1 0 0 0,0-1 0 0 0,-1 1 0 0 0,-3 4-139 0 0,-17 19-1529 0 0,15-18 1301 0 0,0 0 0 0 0,1 0 0 0 0,0 1 0 0 0,-8 13 0 0 0,13-19 717 0 0,1-2-263 0 0,0 1 0 0 0,0 0 0 0 0,0 0 0 0 0,0 0 1 0 0,1 0-1 0 0,-1 0 0 0 0,0 0 0 0 0,1-1 0 0 0,-1 1 1 0 0,0 0-1 0 0,1 0 0 0 0,-1-1 0 0 0,1 1 0 0 0,0 0 1 0 0,-1 0-1 0 0,1-1 0 0 0,-1 1 0 0 0,1-1 0 0 0,0 1 1 0 0,-1 0-1 0 0,1-1 0 0 0,0 1 0 0 0,1 0 0 0 0,34 13 1738 0 0,-32-12-1792 0 0,0-1-98 0 0,-1 0 0 0 0,1 0 0 0 0,-1-1-1 0 0,0 1 1 0 0,1-1 0 0 0,0 0 0 0 0,-1 0-1 0 0,1 0 1 0 0,-1 0 0 0 0,1 0 0 0 0,-1-1-1 0 0,1 0 1 0 0,-1 0 0 0 0,0 0 0 0 0,6-2-1 0 0,2-3-660 0 0,0 1-1 0 0,-1-2 1 0 0,12-9-1 0 0,-5 5-349 0 0,3-3-3250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33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10135 0 0,'-4'2'154'0'0,"-1"1"0"0"0,0-1-1 0 0,1 1 1 0 0,-1-1-1 0 0,1 1 1 0 0,0 1 0 0 0,0-1-1 0 0,0 0 1 0 0,-6 8 0 0 0,-26 40 2893 0 0,30-23-2439 0 0,8-21-401 0 0,-1 0 1 0 0,1-1-1 0 0,1 1 0 0 0,-1 0 0 0 0,1-1 0 0 0,0 0 0 0 0,1 0 1 0 0,3 7-1 0 0,0-2-40 0 0,-2-3-165 0 0,1-1-1 0 0,0 0 1 0 0,0 0 0 0 0,0 0-1 0 0,1 0 1 0 0,0-1-1 0 0,0 0 1 0 0,1-1 0 0 0,9 6-1 0 0,25 20-1 0 0,-33-23 0 0 0,0 1 0 0 0,0 0 0 0 0,-1 0 0 0 0,-1 0 0 0 0,1 1 0 0 0,-1 0 0 0 0,-1 1 0 0 0,0 0 0 0 0,-1 0 0 0 0,0 0 0 0 0,5 16 0 0 0,-9-21-47 0 0,0-1 0 0 0,-1 1-1 0 0,1 0 1 0 0,-1 0 0 0 0,-1-1 0 0 0,1 1-1 0 0,-1 0 1 0 0,0-1 0 0 0,-2 6 0 0 0,2-7-55 0 0,0 0 1 0 0,0 0 0 0 0,0-1 0 0 0,-1 1-1 0 0,0-1 1 0 0,0 1 0 0 0,0-1-1 0 0,0 1 1 0 0,0-1 0 0 0,0 0-1 0 0,-1 0 1 0 0,0 0 0 0 0,1-1 0 0 0,-6 4-1 0 0,-35 16 102 0 0,41-21 0 0 0,-8 2 0 0 0,-15-3 0 0 0,18 1 0 0 0,4-1 0 0 0,0 1 0 0 0,0-1 0 0 0,0 0 0 0 0,-1 0 0 0 0,1 0 0 0 0,0 0 0 0 0,0 0 0 0 0,0-1 0 0 0,0 0 0 0 0,0 1 0 0 0,0-1 0 0 0,0 0 0 0 0,0-1 0 0 0,0 1 0 0 0,0 0 0 0 0,1-1 0 0 0,-1 0 0 0 0,0 1 0 0 0,1-1 0 0 0,-1 0 0 0 0,1 0 0 0 0,0-1 0 0 0,0 1 0 0 0,-4-5 0 0 0,5 5 24 0 0,0 0-1 0 0,0 0 1 0 0,0-1-1 0 0,0 1 1 0 0,0 0-1 0 0,0 0 1 0 0,1-1-1 0 0,-1 1 1 0 0,1-1-1 0 0,0 1 1 0 0,-1 0-1 0 0,1-1 1 0 0,0 1-1 0 0,1-1 1 0 0,0-3-1 0 0,9-37 1428 0 0,52-84-1282 0 0,-22 50-173 0 0,-16 31-632 0 0,-10 22-4568 0 0,-9 16 236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38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89 8287 0 0,'-30'-52'1340'0'0,"-3"17"2216"0"0,33 35-3466 0 0,-1 0 0 0 0,1 0 0 0 0,-1-1 0 0 0,1 1 0 0 0,0 0 0 0 0,-1 0 0 0 0,1 0 0 0 0,-1 0 0 0 0,1 0 0 0 0,-1 0 0 0 0,1 0 0 0 0,-1 0-1 0 0,1 0 1 0 0,-1 0 0 0 0,1 0 0 0 0,-1 0 0 0 0,1 0 0 0 0,-1 0 0 0 0,1 1 0 0 0,-1-1 0 0 0,0 0 0 0 0,-5 6-74 0 0,-1-1 1 0 0,1 1 0 0 0,0 0-1 0 0,0 1 1 0 0,1-1-1 0 0,0 1 1 0 0,0 0-1 0 0,1 1 1 0 0,-7 12-1 0 0,-29 51-16 0 0,18-16 0 0 0,7-20 0 0 0,2 1 0 0 0,-15 60 0 0 0,22-69 24 0 0,3-18 22 0 0,1-1 1 0 0,0 0-1 0 0,1 1 1 0 0,0 0 0 0 0,0-1-1 0 0,0 1 1 0 0,1 0-1 0 0,2 13 1 0 0,-1-19 950 0 0,0-1-554 0 0,0-1-431 0 0,-1 0-1 0 0,1 0 1 0 0,0 0 0 0 0,-1 0 0 0 0,1 0 0 0 0,0 0-1 0 0,0 0 1 0 0,-1 0 0 0 0,1-1 0 0 0,0 1 0 0 0,0 0-1 0 0,0-1 1 0 0,0 1 0 0 0,1 0 0 0 0,5-2-37 0 0,-5 0 38 0 0,2 0-13 0 0,0 0 0 0 0,1-1 0 0 0,-1 0 0 0 0,0 0 0 0 0,0 0 0 0 0,0 0 0 0 0,0 0 0 0 0,-1-1 0 0 0,1 0 0 0 0,5-5 0 0 0,33-38 0 0 0,-31 32 0 0 0,1-1 0 0 0,-2 0 0 0 0,13-24 0 0 0,3-5 0 0 0,30-43 0 0 0,-25 35 0 0 0,-23 44 0 0 0,-8 8 0 0 0,1-1 0 0 0,-1 1 0 0 0,1 0 0 0 0,0 0 0 0 0,-1-1 0 0 0,1 1 0 0 0,0 0 0 0 0,-1 0 0 0 0,1 0 0 0 0,0 0 0 0 0,-1 0 0 0 0,1 0 0 0 0,0 0 0 0 0,-1 0 0 0 0,1 0 0 0 0,0 0 0 0 0,-1 1 0 0 0,1-1 0 0 0,-1 0 0 0 0,1 0 0 0 0,0 0 0 0 0,-1 1 0 0 0,1-1 0 0 0,-1 0 0 0 0,1 1 0 0 0,-1-1 0 0 0,1 1 0 0 0,0-1 0 0 0,-1 1 0 0 0,0-1 0 0 0,1 1 0 0 0,-1-1 0 0 0,1 1 0 0 0,-1-1 0 0 0,0 1 0 0 0,1-1 0 0 0,-1 1 0 0 0,0 0 0 0 0,0-1 0 0 0,1 1 0 0 0,-1-1 0 0 0,0 2 0 0 0,1-1 0 0 0,2 5 0 0 0,0 1 0 0 0,0 0 0 0 0,-1 0 0 0 0,0 0 0 0 0,0 0 0 0 0,1 15 0 0 0,2 1 0 0 0,-2 2 0 0 0,-1 0 0 0 0,0-1 0 0 0,-3 29 0 0 0,0-15 0 0 0,-2 5-401 0 0,3-40-74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38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8287 0 0,'-5'5'82'0'0,"1"1"-1"0"0,0 0 0 0 0,0 0 1 0 0,1 0-1 0 0,-1 1 1 0 0,1-1-1 0 0,1 1 0 0 0,-1-1 1 0 0,1 1-1 0 0,0 0 0 0 0,1 0 1 0 0,-1 0-1 0 0,1 0 0 0 0,1 0 1 0 0,0 13-1 0 0,2 6 347 0 0,1 0 0 0 0,1 0 0 0 0,9 27 0 0 0,2 16 942 0 0,20 83-762 0 0,-28-127-608 0 0,14 32 0 0 0,-8-21 0 0 0,28 42-5792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39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10135 0 0,'0'0'464'0'0,"7"9"151"0"0,2 0-501 0 0,0 0 0 0 0,1-1-1 0 0,0 0 1 0 0,0 0 0 0 0,18 9 0 0 0,-15-9 115 0 0,0 0 0 0 0,-1 1 0 0 0,13 11 1 0 0,-21-16-195 0 0,0 0 1 0 0,-1 1 0 0 0,1-1 0 0 0,-1 0 0 0 0,0 1-1 0 0,0 0 1 0 0,-1-1 0 0 0,0 1 0 0 0,1 0 0 0 0,-2 1 0 0 0,1-1-1 0 0,2 9 1 0 0,-1 10-47 0 0,-1-1-1 0 0,-1 1 1 0 0,-1 0-1 0 0,-2 0 1 0 0,0-1 0 0 0,-1 1-1 0 0,-6 23 1 0 0,-6 8-144 0 0,-37 95 0 0 0,39-123-1283 0 0,-1 0 0 0 0,-21 32-1 0 0,11-23-2261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40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8287 0 0,'-1'2'382'0'0,"-2"7"-284"0"0,0 1 0 0 0,0 0 0 0 0,1 0 0 0 0,0 0 0 0 0,1 1 1 0 0,0-1-1 0 0,0 16 0 0 0,11 78 1087 0 0,-2-31-609 0 0,-8 93-559 0 0,-1-32-18 0 0,-1-52 1 0 0,3-79 5 0 0,-1-2-2 0 0,0-1 0 0 0,0 1-1 0 0,1 0 1 0 0,-1 0 0 0 0,0-1 0 0 0,0 1 0 0 0,0 0 0 0 0,-1 0 0 0 0,1-1 0 0 0,0 1 0 0 0,0 0 0 0 0,0 0 0 0 0,0-1 0 0 0,-1 1 0 0 0,1 0 0 0 0,0-1 0 0 0,-1 1 0 0 0,1 0 0 0 0,-1-1-1 0 0,1 1 1 0 0,0 0 0 0 0,-2 0 0 0 0,1 0 368 0 0,0-25 1069 0 0,0-7-1147 0 0,3 0-1 0 0,0-1 1 0 0,2 1-1 0 0,1 1 1 0 0,2-1-1 0 0,12-35 1 0 0,-14 49-194 0 0,-3 12-93 0 0,-1 0-1 0 0,1 0 1 0 0,0 0-1 0 0,0 1 1 0 0,1-1-1 0 0,-1 1 1 0 0,1-1-1 0 0,0 1 1 0 0,0 0-1 0 0,1 0 1 0 0,5-6-1 0 0,-8 10-5 0 0,-1-1 0 0 0,0 0 0 0 0,1 1 0 0 0,-1-1 0 0 0,0 1 0 0 0,1-1 0 0 0,-1 1 0 0 0,1 0 0 0 0,-1-1 0 0 0,1 1 0 0 0,-1-1 0 0 0,1 1 0 0 0,-1 0 0 0 0,1-1 0 0 0,0 1 0 0 0,-1 0 0 0 0,1 0 0 0 0,-1-1 0 0 0,1 1 0 0 0,0 0 0 0 0,-1 0 0 0 0,1 0 0 0 0,0 0 0 0 0,-1 0 0 0 0,1 0 0 0 0,0 0 0 0 0,-1 0 0 0 0,1 0 0 0 0,-1 0 0 0 0,1 0 0 0 0,1 1 0 0 0,-1-1 0 0 0,2 0 0 0 0,-1 1 0 0 0,0-1 0 0 0,0 0 0 0 0,0 0 0 0 0,0 1 0 0 0,0-1 0 0 0,0 1 0 0 0,0 0 0 0 0,0-1 0 0 0,0 1 0 0 0,-1 0 0 0 0,1 0 0 0 0,0 0 0 0 0,0 1 0 0 0,-1-1 0 0 0,1 0 0 0 0,1 2 0 0 0,2 2 0 0 0,-2-3 0 0 0,0 1 0 0 0,0 0 0 0 0,-1 0 0 0 0,1 0 0 0 0,-1 0 0 0 0,1 0 0 0 0,-1 0 0 0 0,0 1 0 0 0,-1-1 0 0 0,1 1 0 0 0,-1-1 0 0 0,3 8 0 0 0,-1 2 0 0 0,-1 1 0 0 0,2 17 0 0 0,-3-22 0 0 0,-1 0 0 0 0,-1-1 0 0 0,1 0 0 0 0,-2 1 0 0 0,1-1 0 0 0,-1 0 0 0 0,0 0 0 0 0,-7 15 0 0 0,-4 21 0 0 0,12-42 0 0 0,0 1 0 0 0,0 0 0 0 0,0-1 0 0 0,-1 1 0 0 0,1 0 0 0 0,-1-1 0 0 0,1 0 0 0 0,-1 1 0 0 0,0-1 0 0 0,0 0 0 0 0,0 0 0 0 0,-4 3 0 0 0,5-4-100 0 0,0-1-1 0 0,-1 1 0 0 0,1 0 0 0 0,-1-1 1 0 0,0 1-1 0 0,1-1 0 0 0,-1 1 0 0 0,0-1 1 0 0,1 0-1 0 0,-1 0 0 0 0,1 0 0 0 0,-1 0 1 0 0,0 0-1 0 0,1 0 0 0 0,-1 0 0 0 0,0 0 1 0 0,1-1-1 0 0,-1 1 0 0 0,0-1 0 0 0,1 1 1 0 0,-1-1-1 0 0,1 0 0 0 0,-1 1 0 0 0,1-1 1 0 0,0 0-1 0 0,-1 0 0 0 0,-1-2 1 0 0,0 1-282 0 0,-9-6-2769 0 0,0-1-736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40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8287 0 0,'-2'3'382'0'0,"-2"2"-312"0"0,0 1 0 0 0,1-1 0 0 0,0 1 1 0 0,0 0-1 0 0,0 1 0 0 0,0-1 0 0 0,-1 9 0 0 0,-12 54 255 0 0,11-40 234 0 0,-1 12 208 0 0,2 1 1 0 0,2 0-1 0 0,6 68 0 0 0,-3-86-419 0 0,1-1-1 0 0,1 1 1 0 0,2-1-1 0 0,7 27 1 0 0,-8-38-704 0 0,1 0 0 0 0,0-1 0 0 0,12 20 0 0 0,-11-23-466 0 0,-1 0-1 0 0,2 0 1 0 0,-1-1 0 0 0,1 0 0 0 0,11 10-1 0 0,-4-7-2877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40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10135 0 0,'23'35'1121'0'0,"-18"-29"-944"0"0,0 1 0 0 0,0 1 0 0 0,0-1-1 0 0,-1 0 1 0 0,0 1 0 0 0,-1 0 0 0 0,3 9 0 0 0,5 25-11 0 0,2 2-19 0 0,-3 0 1 0 0,9 81-1 0 0,-17-89-820 0 0,-2 0-1 0 0,-2 1 0 0 0,-1-1 0 0 0,-2 0 1 0 0,-1-1-1 0 0,-19 63 0 0 0,16-76-3026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41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 8287 0 0,'0'0'382'0'0,"-6"10"126"0"0,-5 4-612 0 0,7-10 276 0 0,1 0-1 0 0,0 0 1 0 0,0 0-1 0 0,0 1 1 0 0,0-1 0 0 0,1 1-1 0 0,0 0 1 0 0,0-1 0 0 0,0 1-1 0 0,0 0 1 0 0,1 0-1 0 0,0 0 1 0 0,0 0 0 0 0,-1 9-1 0 0,2-5 181 0 0,1 0-1 0 0,0 1 1 0 0,0-1-1 0 0,1 0 1 0 0,0 1-1 0 0,1-1 1 0 0,0 0-1 0 0,0-1 0 0 0,7 14 1 0 0,29 48-209 0 0,-23-43-135 0 0,-1 1-1 0 0,12 30 0 0 0,-18-39-7 0 0,-7-13 0 0 0,1-1 0 0 0,-1 1 0 0 0,0-1 0 0 0,0 1 0 0 0,0 0 0 0 0,-1 0 0 0 0,0 0 0 0 0,0 0 0 0 0,0 8 0 0 0,-3-8 0 0 0,1 0 0 0 0,-1 0 0 0 0,0 0 0 0 0,0 0 0 0 0,-1-1 0 0 0,1 1 0 0 0,-1-1 0 0 0,0 1 0 0 0,-1-1 0 0 0,0 0 0 0 0,-7 8 0 0 0,5-5 0 0 0,-1-2-217 0 0,1 0-1 0 0,-1-1 0 0 0,0 0 1 0 0,0 0-1 0 0,-1-1 0 0 0,0 1 1 0 0,1-2-1 0 0,-1 1 1 0 0,-1-1-1 0 0,1 0 0 0 0,0-1 1 0 0,-14 2-1 0 0,18-3-192 0 0,0-1 0 0 0,0 0 0 0 0,0 0 0 0 0,0 0-1 0 0,0 0 1 0 0,0-1 0 0 0,0 0 0 0 0,-4-1 0 0 0,3 1-910 0 0,-6-1-1936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3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 11975 0 0,'0'0'547'0'0,"-9"0"181"0"0,6 0-638 0 0,-1 1 0 0 0,1-1 0 0 0,0 1 0 0 0,0 0 0 0 0,1 0 0 0 0,-1 0 1 0 0,0 0-1 0 0,0 0 0 0 0,0 0 0 0 0,1 1 0 0 0,-1 0 0 0 0,0-1 0 0 0,1 1 0 0 0,-4 4 0 0 0,-13 7 620 0 0,14-11-701 0 0,-1 1-1 0 0,1 1 0 0 0,0-1 0 0 0,0 1 1 0 0,0 0-1 0 0,1 0 0 0 0,-1 0 0 0 0,1 1 1 0 0,0 0-1 0 0,0-1 0 0 0,0 1 1 0 0,1 1-1 0 0,0-1 0 0 0,0 0 0 0 0,0 1 1 0 0,1 0-1 0 0,-3 6 0 0 0,1 2 264 0 0,1 1-1 0 0,0-1 0 0 0,1 0 0 0 0,0 1 1 0 0,1-1-1 0 0,2 18 0 0 0,-2 5-279 0 0,-2-1 0 0 0,-10 56 0 0 0,6-52 249 0 0,-3 71 1 0 0,11-68 6 0 0,2-1 0 0 0,12 69 0 0 0,-13-103-4731 0 0</inkml:trace>
  <inkml:trace contextRef="#ctx0" brushRef="#br0" timeOffset="1">471 279 13823 0 0,'10'6'608'0'0,"-2"-2"128"0"0,1 0-584 0 0,2 1-152 0 0,1-1 0 0 0,2 1 0 0 0,-1-2 0 0 0,1-2 0 0 0,0-1 0 0 0,1 0 0 0 0,0 0 0 0 0,-3-1 0 0 0,-1-2 0 0 0,0 0-4064 0 0,-1 3-848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41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61 6447 0 0,'11'-7'224'0'0,"0"0"0"0"0,1 0 0 0 0,0 2 0 0 0,1-1 0 0 0,-1 1 0 0 0,15-3 0 0 0,-11 3 732 0 0,-7 2-668 0 0,0 1-1 0 0,1 0 0 0 0,-1 1 0 0 0,1 0 0 0 0,-1 0 1 0 0,1 1-1 0 0,0 0 0 0 0,-1 1 0 0 0,1 0 0 0 0,0 0 1 0 0,-1 1-1 0 0,0 1 0 0 0,1-1 0 0 0,9 5 0 0 0,19 10-688 0 0,-36-17-74 0 0,4 2-3365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42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0 10135 0 0,'-2'2'85'0'0,"0"0"0"0"0,-1-1 0 0 0,1 1 0 0 0,0 0 0 0 0,0 1 0 0 0,0-1 0 0 0,1 0 0 0 0,-1 0 0 0 0,0 1 0 0 0,1-1 0 0 0,0 1 0 0 0,-3 5 0 0 0,-8 38 35 0 0,2-10 682 0 0,-46 128 315 0 0,50-146-1117 0 0,-1-1 0 0 0,-17 33 0 0 0,19-44-133 0 0,4-5-563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42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6447 0 0,'0'0'1555'0'0,"9"5"428"0"0,24 12-1064 0 0,-23-13-517 0 0,-1 0 0 0 0,0 1 0 0 0,0 0 0 0 0,0 0 0 0 0,-1 1 1 0 0,0 1-1 0 0,0-1 0 0 0,-1 1 0 0 0,1 0 0 0 0,9 13 0 0 0,43 76-402 0 0,-41-43 0 0 0,-18-53-13 0 0,0 2-515 0 0,0 0 0 0 0,0 0-1 0 0,0-1 1 0 0,0 1 0 0 0,-1 0-1 0 0,1 0 1 0 0,0 0 0 0 0,-1 0-1 0 0,1 0 1 0 0,-1 0-1 0 0,0 3 1 0 0,0 2-3359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43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10135 0 0,'0'0'464'0'0,"-7"6"151"0"0,-1 0-485 0 0,1 0 0 0 0,1 1 1 0 0,-1-1-1 0 0,1 2 0 0 0,0-1 0 0 0,1 1 1 0 0,0 0-1 0 0,0 0 0 0 0,1 0 0 0 0,0 1 1 0 0,0-1-1 0 0,1 1 0 0 0,0 0 0 0 0,0 0 0 0 0,-1 10 1 0 0,1 0 156 0 0,1-1 1 0 0,0 0 0 0 0,1 1-1 0 0,1-1 1 0 0,1 1 0 0 0,5 32-1 0 0,-3-35-286 0 0,1-1 1 0 0,0 0-1 0 0,1 0 0 0 0,1-1 0 0 0,0 1 0 0 0,1-1 0 0 0,0 0 0 0 0,1-1 1 0 0,1 0-1 0 0,0 0 0 0 0,1-1 0 0 0,0 0 0 0 0,21 18 0 0 0,-4-5-1 0 0,-27-25 0 0 0,1 1 0 0 0,0-1 0 0 0,-1 1 0 0 0,1-1 0 0 0,-1 1 0 0 0,1-1 0 0 0,-1 1 0 0 0,1 0 0 0 0,-1-1 0 0 0,1 1 0 0 0,-1-1 0 0 0,0 1 0 0 0,1 0 0 0 0,-1 0 0 0 0,0-1 0 0 0,0 1 0 0 0,1 0 0 0 0,-1-1 0 0 0,0 1 0 0 0,0 0 0 0 0,0 0 0 0 0,0-1 0 0 0,0 1 0 0 0,0 0 0 0 0,0 0 0 0 0,0-1 0 0 0,0 1 0 0 0,0 0 0 0 0,-1 0 0 0 0,1-1 0 0 0,0 1 0 0 0,0 0 0 0 0,-1 0 0 0 0,1-1 0 0 0,0 1 0 0 0,-1-1 0 0 0,1 1 0 0 0,-1 0 0 0 0,1-1 0 0 0,-1 1 0 0 0,1-1 0 0 0,-1 1 0 0 0,1-1 0 0 0,-1 1 0 0 0,0-1 0 0 0,1 1 0 0 0,-1-1 0 0 0,0 0 0 0 0,1 1 0 0 0,-1-1 0 0 0,0 1 0 0 0,-1 0 0 0 0,-28 28-1498 0 0,26-23 804 0 0,-1 0 1 0 0,-1-1-1 0 0,1 0 1 0 0,-1 0-1 0 0,1-1 1 0 0,-12 8-1 0 0,5-8-3193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43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10135 0 0,'10'2'919'0'0,"6"1"-512"0"0,1-1 1 0 0,0 0-1 0 0,0-2 0 0 0,0 0 0 0 0,0 0 1 0 0,0-2-1 0 0,-1 0 0 0 0,23-6 0 0 0,-14 6 185 0 0,-4 3-640 0 0,-19 0-289 0 0,15 7-1135 0 0,-11-5-3419 0 0,0 5 1191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44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8287 0 0,'-9'19'890'0'0,"-27"46"137"0"0,-40 101 0 0 0,56-116-1027 0 0,-22 93 0 0 0,41-123-249 0 0,1-20 80 0 0,0 1-1 0 0,0-1 1 0 0,0 0-1 0 0,0 1 1 0 0,0-1-1 0 0,1 1 1 0 0,-1-1-1 0 0,0 0 1 0 0,0 1 0 0 0,1-1-1 0 0,-1 1 1 0 0,0-1-1 0 0,0 0 1 0 0,1 1-1 0 0,-1-1 1 0 0,0 0-1 0 0,1 1 1 0 0,-1-1 0 0 0,0 0-1 0 0,1 0 1 0 0,-1 0-1 0 0,1 1 1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8:45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10135 0 0,'0'0'919'0'0,"7"5"-299"0"0,7 8-296 0 0,0 1 0 0 0,-1 0-1 0 0,0 1 1 0 0,-1 0 0 0 0,14 25 0 0 0,43 90 1386 0 0,-51-93-1710 0 0,-7-17 0 0 0,13 37 0 0 0,5 8-6353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01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10135 0 0,'0'0'919'0'0,"10"0"-742"0"0,-1 1 28 0 0,0 1 0 0 0,0-1 0 0 0,-1 2 0 0 0,1-1-1 0 0,-1 1 1 0 0,0 0 0 0 0,0 1 0 0 0,0 0-1 0 0,0 0 1 0 0,-1 1 0 0 0,0 0 0 0 0,1 0 0 0 0,-2 1-1 0 0,1 0 1 0 0,-1 0 0 0 0,0 0 0 0 0,0 1 0 0 0,-1 0-1 0 0,9 14 1 0 0,-12-18-205 0 0,0 1 0 0 0,0 0 0 0 0,-1 0 0 0 0,1 0 0 0 0,-1 1 0 0 0,0-1 0 0 0,0 0 0 0 0,0 0 0 0 0,-1 9 0 0 0,0-7 0 0 0,-1 0 0 0 0,-1 0 0 0 0,1 0 0 0 0,-1 0 0 0 0,0 0 0 0 0,0 0 0 0 0,-6 9 0 0 0,7-13 0 0 0,-1 0 0 0 0,0 1 0 0 0,1-1 0 0 0,-1 0 0 0 0,0 0 0 0 0,0 0 0 0 0,0-1 0 0 0,-5 4 0 0 0,-16 0 0 0 0,-2-4 0 0 0,22 0 0 0 0,2 0 0 0 0,0-1 0 0 0,0 0 0 0 0,0 1 0 0 0,0-1 0 0 0,0 0 0 0 0,0 0 0 0 0,0 0 0 0 0,1 0 0 0 0,-1 0 0 0 0,0 0 0 0 0,0 0 0 0 0,0 0 0 0 0,0 0 0 0 0,0 0 0 0 0,0-1 0 0 0,0 1 0 0 0,-1-1 0 0 0,57 48 2032 0 0,-48-40-2030 0 0,0-1-1 0 0,-1 1 0 0 0,0 1 1 0 0,0-1-1 0 0,-1 1 0 0 0,0 0 1 0 0,0 0-1 0 0,-1 0 0 0 0,0 1 1 0 0,0-1-1 0 0,4 18 0 0 0,-6-20-1 0 0,0-1 0 0 0,-1 1 0 0 0,0-1 0 0 0,0 1 0 0 0,-1 0 0 0 0,1 0 0 0 0,-1 5 0 0 0,0-7-55 0 0,-1 0 0 0 0,1-1 0 0 0,-1 1 0 0 0,1-1 1 0 0,-1 1-1 0 0,0 0 0 0 0,-1-1 0 0 0,1 1 0 0 0,0-1 0 0 0,-1 0 0 0 0,0 1 0 0 0,0-1 0 0 0,0 0 0 0 0,0 0 0 0 0,0 0 0 0 0,-4 3 0 0 0,0 1-395 0 0,2-2 232 0 0,-3 3 162 0 0,0 0 1 0 0,0 0-1 0 0,-1 0 0 0 0,0-1 1 0 0,-1 0-1 0 0,-10 7 0 0 0,10-8-194 0 0,6-4 917 0 0,-9 2-5337 0 0,5-1-117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02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6447 0 0,'0'0'586'0'0,"11"-4"-476"0"0,9-3 800 0 0,0 1-1 0 0,0 1 0 0 0,1 1 1 0 0,0 1-1 0 0,0 1 0 0 0,0 0 1 0 0,0 2-1 0 0,40 4 0 0 0,-10 10-2805 0 0,-50-13 1384 0 0,13 4-1694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03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8287 0 0,'0'0'1340'0'0,"19"1"168"0"0,8 3 423 0 0,35 1-1 0 0,-45-5-1863 0 0,0 0 0 0 0,0-1-1 0 0,18-5 1 0 0,-33 6-404 0 0,15-3-1170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15663 0 0,'7'6'212'0'0,"0"-2"-1"0"0,0 1 0 0 0,0-1 0 0 0,0 0 1 0 0,1-1-1 0 0,0 0 0 0 0,-1 0 0 0 0,1 0 1 0 0,0-1-1 0 0,12 2 0 0 0,-3-2 73 0 0,0 0 0 0 0,0-1 0 0 0,0-1 0 0 0,17-2 0 0 0,-9-1-278 0 0,-1-2-1 0 0,30-9 0 0 0,-44 10-5 0 0,-3-2-133 0 0,-6 5-563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04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6447 0 0,'0'0'586'0'0,"16"-4"383"0"0,11-2 1708 0 0,-17 3-2175 0 0,0 1-1 0 0,-1 0 0 0 0,1 1 1 0 0,0 0-1 0 0,14 0 0 0 0,0 1-130 0 0,-20 0-313 0 0,0-1-1 0 0,-1 1 1 0 0,1 0 0 0 0,0 0-1 0 0,0 0 1 0 0,0 0 0 0 0,-1 1 0 0 0,1 0-1 0 0,0 0 1 0 0,-1 0 0 0 0,1 0-1 0 0,0 0 1 0 0,-1 1 0 0 0,0-1-1 0 0,1 1 1 0 0,-1 0 0 0 0,0 0-1 0 0,0 0 1 0 0,0 0 0 0 0,0 1 0 0 0,5 5-1 0 0,-6-6-57 0 0,0 1 0 0 0,0 0 0 0 0,-1 0 0 0 0,1 0 0 0 0,-1 0 0 0 0,1 0 0 0 0,-1 0 0 0 0,0 0 0 0 0,0 0 0 0 0,-1 1 0 0 0,1-1 0 0 0,0 6 0 0 0,-1-4 0 0 0,2 16-224 0 0,-1 0 0 0 0,-1 0-1 0 0,-1 0 1 0 0,-1 0 0 0 0,-1 0-1 0 0,-10 35 1 0 0,-2 20-198 0 0,-15 137 422 0 0,21-100-21 0 0,8-93-30 0 0,0 22-1317 0 0,0-41 856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05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1 10135 0 0,'-1'11'919'0'0,"0"-6"-897"0"0,-1 15 432 0 0,1-1 0 0 0,1 1 0 0 0,1-1 0 0 0,4 24 0 0 0,-4-36-330 0 0,1 1 0 0 0,0-1-1 0 0,1 0 1 0 0,-1 0 0 0 0,1 0 0 0 0,1 0 0 0 0,-1-1 0 0 0,1 1-1 0 0,1-1 1 0 0,-1 0 0 0 0,1 0 0 0 0,0 0 0 0 0,0-1 0 0 0,0 0-1 0 0,12 8 1 0 0,-14-11-124 0 0,0 0 0 0 0,0 1 0 0 0,0-1 0 0 0,-1 0 0 0 0,1 1 0 0 0,0 0 0 0 0,-1 0 0 0 0,0-1 0 0 0,0 1 0 0 0,4 7 0 0 0,-6-9 0 0 0,0 0 0 0 0,1 0 0 0 0,-1 1 0 0 0,0-1 0 0 0,0 0 0 0 0,0 1 0 0 0,0-1 0 0 0,0 0 0 0 0,0 1 0 0 0,0-1 0 0 0,0 0 0 0 0,-1 0 0 0 0,1 1 0 0 0,0-1 0 0 0,-1 2 0 0 0,-1 2 0 0 0,0 2 2 0 0,0 0 0 0 0,-1-1-1 0 0,1 1 1 0 0,-1-1 0 0 0,-1 0-1 0 0,1 0 1 0 0,-1 0 0 0 0,-5 5-1 0 0,-39 40-35 0 0,31-35-11 0 0,6-4-343 0 0,-24 22-530 0 0,8-15-2990 0 0,5-6-430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05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8287 0 0,'25'-10'1351'0'0,"48"-10"0"0"0,-44 13-218 0 0,34-13 0 0 0,-7-3-3073 0 0,-55 23 1075 0 0,17-7-3575 0 0,-5 5 1829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10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10135 0 0,'-7'9'159'0'0,"0"0"-1"0"0,1 0 0 0 0,0 0 0 0 0,1 1 0 0 0,0-1 1 0 0,0 1-1 0 0,1 0 0 0 0,1 1 0 0 0,-3 11 0 0 0,-4 7 796 0 0,7-15-628 0 0,0 0-1 0 0,1 0 0 0 0,1 0 1 0 0,0 0-1 0 0,1 0 1 0 0,0 0-1 0 0,4 21 0 0 0,-3-22-272 0 0,0-5 120 0 0,1 0-1 0 0,0 0 1 0 0,0 0-1 0 0,7 14 1 0 0,2 8 404 0 0,-8-22-668 0 0,0 0 0 0 0,0-1-1 0 0,0 1 1 0 0,1-1 0 0 0,0 0-1 0 0,0 0 1 0 0,0 0 0 0 0,11 10-1 0 0,-1-3-32 0 0,1 0-1 0 0,1-2 1 0 0,24 16 1762 0 0,-41-26-1489 0 0,-4 5-294 0 0,0 0-1 0 0,-1-1 1 0 0,0 0-1 0 0,0 0 1 0 0,0 0-1 0 0,-1-1 1 0 0,0 0-1 0 0,0 0 0 0 0,0-1 1 0 0,0 0-1 0 0,-1 0 1 0 0,0 0-1 0 0,0-1 1 0 0,0 0-1 0 0,-16 3 1 0 0,17-5-612 0 0,0 0 0 0 0,-1-1 0 0 0,1 0-1 0 0,0 0 1 0 0,-1 0 0 0 0,1-1 0 0 0,-8-1 0 0 0,0-2-3130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10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0 120 8287 0 0,'23'-16'419'0'0,"0"1"-1"0"0,1 1 0 0 0,1 1 0 0 0,0 1 1 0 0,0 1-1 0 0,29-7 0 0 0,-35 12-401 0 0,-12 4-118 0 0,1-1 1 0 0,0 2-1 0 0,11-3 1 0 0,5-1-3645 0 0,-15 5 683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10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0 8287 0 0,'-5'11'756'0'0,"-10"15"-608"0"0,11-21-60 0 0,0 1-1 0 0,1 0 0 0 0,0 0 0 0 0,-3 9 0 0 0,-21 59 1501 0 0,16-46-1612 0 0,-14 56 0 0 0,12-40-4058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11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6447 0 0,'0'0'586'0'0,"17"-5"1352"0"0,-14 5-1709 0 0,0 0 0 0 0,0 0-1 0 0,0 1 1 0 0,0-1-1 0 0,0 1 1 0 0,0-1 0 0 0,-1 1-1 0 0,1 0 1 0 0,0 0-1 0 0,0 0 1 0 0,-1 0 0 0 0,1 1-1 0 0,-1-1 1 0 0,5 3-1 0 0,1 4 504 0 0,0 1 0 0 0,0-1 0 0 0,9 16-1 0 0,10 2-7084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11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10135 0 0,'0'0'464'0'0,"-9"7"151"0"0,2-1-604 0 0,5-5-11 0 0,-1 1 1 0 0,1 0-1 0 0,0 0 1 0 0,0 0-1 0 0,0 0 0 0 0,0 0 1 0 0,0 0-1 0 0,0 1 1 0 0,0-1-1 0 0,1 1 1 0 0,-1-1-1 0 0,1 1 0 0 0,0 0 1 0 0,-2 5-1 0 0,0 0-91 0 0,-1 6 357 0 0,0 0-1 0 0,1 0 0 0 0,0 0 1 0 0,1 0-1 0 0,1 1 1 0 0,0-1-1 0 0,1 16 0 0 0,6 114 1634 0 0,-3-127-1875 0 0,0 0-1 0 0,2 0 1 0 0,-1 0-1 0 0,2-1 1 0 0,0 0 0 0 0,12 21-1 0 0,23 16-23 0 0,-36-48 0 0 0,-5-4 0 0 0,0 0 0 0 0,0-1 0 0 0,0 1 0 0 0,0 0 0 0 0,0 0 0 0 0,0-1 0 0 0,0 1 0 0 0,0 0 0 0 0,0-1 0 0 0,0 1 0 0 0,0 0 0 0 0,0-1 0 0 0,-1 1 0 0 0,1 0 0 0 0,0-1 0 0 0,0 1 0 0 0,-1 0 0 0 0,1-1 0 0 0,0 1 0 0 0,-1-1 0 0 0,1 1 0 0 0,-1-1 0 0 0,1 1 0 0 0,-1-1 0 0 0,1 1 0 0 0,-1-1 0 0 0,1 1 0 0 0,-1-1 0 0 0,1 1 0 0 0,-1-1 0 0 0,0 0 0 0 0,1 1 0 0 0,-1-1 0 0 0,-1 0 0 0 0,2 1 0 0 0,-2 0-60 0 0,0 0 0 0 0,0 0 0 0 0,0 1 0 0 0,0-1 0 0 0,0 0 0 0 0,0-1 0 0 0,-1 1 0 0 0,1 0 0 0 0,0-1-1 0 0,0 1 1 0 0,-1-1 0 0 0,1 1 0 0 0,0-1 0 0 0,-1 0 0 0 0,1 0 0 0 0,0 0 0 0 0,-1-1 0 0 0,-2 0 0 0 0,-3 0-728 0 0,-8-1-2561 0 0,0-1-989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11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11975 0 0,'11'-10'302'0'0,"0"1"-1"0"0,0 0 0 0 0,1 0 1 0 0,0 1-1 0 0,18-8 0 0 0,-22 12-160 0 0,0 0-1 0 0,0 1 0 0 0,0 0 1 0 0,1 1-1 0 0,-1 0 0 0 0,1 0 1 0 0,-1 0-1 0 0,1 1 1 0 0,0 1-1 0 0,10 0 0 0 0,-16 0-140 0 0,0 1 0 0 0,-1 1 0 0 0,1-1 0 0 0,0 0 0 0 0,0 1 0 0 0,-1-1 0 0 0,1 1 0 0 0,-1 0 0 0 0,4 3 0 0 0,6 12-5278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12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1 10135 0 0,'0'0'919'0'0,"-5"10"-670"0"0,-34 109 1702 0 0,36-109-1926 0 0,-57 150-1028 0 0,26-77 224 0 0,19-50-3231 0 0,8-19 754 0 0</inkml:trace>
  <inkml:trace contextRef="#ctx0" brushRef="#br0" timeOffset="1">0 203 8287 0 0,'0'0'1340'0'0,"3"1"-853"0"0,8 4-214 0 0,0-1 1 0 0,0 2-1 0 0,-1-1 0 0 0,0 1 0 0 0,0 1 1 0 0,0 0-1 0 0,-1 0 0 0 0,0 1 0 0 0,9 10 1 0 0,-5-4 139 0 0,-2 0 1 0 0,0 1-1 0 0,0 0 0 0 0,-2 1 1 0 0,12 23-1 0 0,-14-25-391 0 0,6 18-177 0 0,-13-31-541 0 0,3 5-1020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1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0,'0'0'919'0'0,"21"14"189"0"0,0-5 342 0 0,30 7-1 0 0,-43-14-1180 0 0,1-1-1 0 0,-1 1 1 0 0,0-2 0 0 0,1 1-1 0 0,-1-1 1 0 0,1 0-1 0 0,9-2 1 0 0,50-13-319 0 0,-41 5-5575 0 0,-19 7 657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4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13823 0 0,'-8'19'322'0'0,"2"0"0"0"0,-1 0 0 0 0,2 0-1 0 0,-5 33 1 0 0,-2 83-493 0 0,6-53 679 0 0,4-61 22 0 0,2 1 0 0 0,4 40 0 0 0,-3-43-510 0 0,-2-17-54 0 0,1 1 0 0 0,0-1 0 0 0,1 1 1 0 0,-1-1-1 0 0,0 0 0 0 0,1 1 1 0 0,-1-1-1 0 0,1 1 0 0 0,0-1 0 0 0,-1 0 1 0 0,3 3-1 0 0,1 4-933 0 0</inkml:trace>
  <inkml:trace contextRef="#ctx0" brushRef="#br0" timeOffset="1.02">44 232 15663 0 0,'18'9'1668'0'0,"-9"-5"-1645"0"0,-4-2-22 0 0,-1 0-1 0 0,1-1 1 0 0,-1 1-1 0 0,1-1 1 0 0,0 0-1 0 0,-1 0 1 0 0,1-1-1 0 0,0 1 1 0 0,5-1-1 0 0,5 0 670 0 0,-1-1 0 0 0,27-4 0 0 0,-37 4-632 0 0,8-5 280 0 0,-4 2-2507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13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0 10135 0 0,'0'0'919'0'0,"8"8"-670"0"0,6 6 326 0 0,0 0 0 0 0,-1 1 0 0 0,0 1 0 0 0,-1 0 0 0 0,-1 1-1 0 0,11 23 1 0 0,-20-34-632 0 0,0-1-1 0 0,-1 0 1 0 0,0 1 0 0 0,0 0-1 0 0,-1-1 1 0 0,0 1-1 0 0,0-1 1 0 0,0 1 0 0 0,0-1-1 0 0,-1 1 1 0 0,0 0-1 0 0,0-1 1 0 0,0 0 0 0 0,-1 1-1 0 0,0-1 1 0 0,-4 8-1 0 0,2-5-53 0 0,0 1 0 0 0,-1-1 0 0 0,0 1 0 0 0,0-1 0 0 0,-1-1 0 0 0,0 1 0 0 0,-1-1-1 0 0,-13 12 1 0 0,11-14 95 0 0,-1-1 16 0 0,1-1 0 0 0,-3 1 1019 0 0,18-3 863 0 0,2-1-908 0 0,18 5-802 0 0,-13-3-174 0 0,0 1 0 0 0,23 8-1 0 0,-31-9 3 0 0,-1 0 0 0 0,1 0 0 0 0,-1 1 0 0 0,0-1 0 0 0,0 1 0 0 0,0 0 0 0 0,0 0 0 0 0,-1 0 0 0 0,1 1 0 0 0,-1-1 0 0 0,0 1 0 0 0,0 0 0 0 0,4 6 0 0 0,-4-2 0 0 0,-1-1 0 0 0,0 1 0 0 0,-1 0 0 0 0,0 0 0 0 0,0 0 0 0 0,0-1 0 0 0,-1 1 0 0 0,0 0 0 0 0,-1 0 0 0 0,1 0 0 0 0,-2 0 0 0 0,1 0 0 0 0,-1-1 0 0 0,0 1 0 0 0,-6 12 0 0 0,2-5 0 0 0,0-1 0 0 0,-2 1 0 0 0,1-2 0 0 0,-2 1 0 0 0,0-1 0 0 0,-17 19 0 0 0,16-22 0 0 0,-5-2 0 0 0,-8 17-747 0 0,7-7-332 0 0,0-4 1065 0 0,-3 3-4391 0 0,13-8-382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14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8287 0 0,'0'0'756'0'0,"14"-3"-469"0"0,7 2 835 0 0,0-2 1 0 0,0 0-1 0 0,24-8 1 0 0,10-1 384 0 0,-28 6-1507 0 0,-19 4 0 0 0,1 0 0 0 0,-1 1 0 0 0,1 0 0 0 0,0 0 0 0 0,0 1 0 0 0,-1 0 0 0 0,1 0 0 0 0,0 1 0 0 0,15 4 0 0 0,14-1-6764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14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6447 0 0,'0'0'586'0'0,"-2"19"-40"0"0,0 22 1106 0 0,5 49 0 0 0,0 11-1304 0 0,-5 15 1092 0 0,2 6-457 0 0,1-39-6074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36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10135 0 0,'11'0'919'0'0,"6"2"-506"0"0,0 1-1 0 0,0 0 1 0 0,0 1-1 0 0,29 12 1 0 0,62 34 1768 0 0,-97-45-2152 0 0,-8-3-29 0 0,0-1 0 0 0,0 1 0 0 0,0 0 0 0 0,0 0 0 0 0,0 0 0 0 0,-1 1 0 0 0,1-1 0 0 0,-1 1 0 0 0,1-1 0 0 0,1 4 0 0 0,-3-5 0 0 0,0 1 0 0 0,-1-1 0 0 0,1 1 0 0 0,0-1 0 0 0,-1 1 0 0 0,1-1 0 0 0,-1 1 0 0 0,1-1 0 0 0,-1 1 0 0 0,0-1 0 0 0,0 1 0 0 0,0 0 0 0 0,0-1 0 0 0,0 1 0 0 0,0-1 0 0 0,0 1 0 0 0,0 0 0 0 0,-1-1 0 0 0,1 1 0 0 0,-1-1 0 0 0,1 1 0 0 0,-1-1 0 0 0,0 1 0 0 0,-1 1 0 0 0,-13 20 0 0 0,-1-2 0 0 0,-2 0 0 0 0,-35 34 0 0 0,43-45 0 0 0,-8 8 0 0 0,-2-1 0 0 0,-36 26 0 0 0,48-37 0 0 0,9 2 0 0 0,0-4 54 0 0,1-1 0 0 0,0 0 0 0 0,0 0 0 0 0,0 1 0 0 0,0-1 0 0 0,1-1 0 0 0,-1 1-1 0 0,1 0 1 0 0,0-1 0 0 0,0 1 0 0 0,0-1 0 0 0,0 0 0 0 0,0 0 0 0 0,0 0 0 0 0,0 0 0 0 0,1-1-1 0 0,-1 1 1 0 0,6 1 0 0 0,7 2 288 0 0,1 0-1 0 0,25 4 0 0 0,-11-6-341 0 0,-22-2 0 0 0,0-1 0 0 0,1 2 0 0 0,11 3 0 0 0,-20-5 0 0 0,1 0 0 0 0,-1 1 0 0 0,0-1 0 0 0,1 1 0 0 0,-1-1 0 0 0,0 1 0 0 0,1-1 0 0 0,-1 1 0 0 0,0 0 0 0 0,0 0 0 0 0,0 0 0 0 0,0 0 0 0 0,1 0 0 0 0,-1 0 0 0 0,-1 0 0 0 0,1 0 0 0 0,0 0 0 0 0,0 0 0 0 0,0 1 0 0 0,0-1 0 0 0,-1 0 0 0 0,1 0 0 0 0,-1 1 0 0 0,1-1 0 0 0,-1 1 0 0 0,0-1 0 0 0,1 0 0 0 0,-1 1 0 0 0,0 1 0 0 0,-1 3 0 0 0,0 0 0 0 0,0 0 0 0 0,0 0 0 0 0,-1 0 0 0 0,0 0 0 0 0,-1-1 0 0 0,1 1 0 0 0,-1-1 0 0 0,0 0 0 0 0,0 1 0 0 0,-1-1 0 0 0,-6 8 0 0 0,-9 8 0 0 0,-28 26 0 0 0,43-44 0 0 0,-16 17-64 0 0,-8 6-345 0 0,8-9-4958 0 0,14-13 399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37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8287 0 0,'8'3'179'0'0,"1"0"-1"0"0,0 0 1 0 0,0-1-1 0 0,0 0 1 0 0,0-1-1 0 0,0 0 0 0 0,15 0 1 0 0,66-8 2186 0 0,-5-1-1190 0 0,-61 8-1293 0 0,-8-1-447 0 0,0 2-1 0 0,18 1 1 0 0,-31 0-2313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37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11975 0 0,'19'-3'528'0'0,"-9"1"112"0"0,6 2-512 0 0,-2 0-128 0 0,3 0 0 0 0,0-2 0 0 0,2 1 0 0 0,-1-3 0 0 0,-1 1 0 0 0,0-1 0 0 0,-3 1 0 0 0,0-1 0 0 0,-2-1 0 0 0,0 0-3520 0 0,0 1-736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38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8287 0 0,'1'4'75'0'0,"1"-1"0"0"0,1 1-1 0 0,-1 0 1 0 0,1-1-1 0 0,-1 0 1 0 0,1 0 0 0 0,0 1-1 0 0,0-2 1 0 0,0 1-1 0 0,1 0 1 0 0,-1-1 0 0 0,1 1-1 0 0,-1-1 1 0 0,1 0-1 0 0,5 2 1 0 0,2 1 256 0 0,0-1 0 0 0,1 0 0 0 0,-1-1-1 0 0,15 3 1 0 0,-2-3 259 0 0,0-1 0 0 0,43-3 0 0 0,-16 0-216 0 0,-51 1-371 0 0,1 0 0 0 0,-1 1-1 0 0,1-1 1 0 0,0 0 0 0 0,-1 0 0 0 0,1 0-1 0 0,-1 1 1 0 0,1-1 0 0 0,-1 0-1 0 0,1 0 1 0 0,-1 1 0 0 0,1-1-1 0 0,-1 0 1 0 0,1 1 0 0 0,-1-1 0 0 0,0 1-1 0 0,1-1 1 0 0,-1 1 0 0 0,0-1-1 0 0,1 1 1 0 0,-1-1 0 0 0,0 1-1 0 0,1-1 1 0 0,-1 1 0 0 0,0-1 0 0 0,0 1-1 0 0,0-1 1 0 0,1 1 0 0 0,-1 0-1 0 0,0-1 1 0 0,0 1 0 0 0,0 0-1 0 0,0 20 283 0 0,0-19-216 0 0,-93 877-814 0 0,92-869 882 0 0,-20 113-373 0 0,16-112 89 0 0,0-2-4021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39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88 6447 0 0,'0'0'298'0'0,"-6"-10"90"0"0,4 6-384 0 0,-2-2-3 0 0,0 0 0 0 0,0 0 0 0 0,-1 0 0 0 0,1 1 0 0 0,-11-10 0 0 0,-12-5 922 0 0,25 19-414 0 0,-21-8 1982 0 0,19 10-2441 0 0,0-1 0 0 0,1 1 0 0 0,-1 0 0 0 0,1 0 0 0 0,-1 0 0 0 0,1 1-1 0 0,-1-1 1 0 0,1 1 0 0 0,0-1 0 0 0,-1 1 0 0 0,1 1 0 0 0,0-1 0 0 0,-3 3 0 0 0,4-3 25 0 0,0 0 0 0 0,1 0 0 0 0,-1 0 0 0 0,1 1 0 0 0,-1-1-1 0 0,1 1 1 0 0,0-1 0 0 0,0 1 0 0 0,0-1 0 0 0,0 1 0 0 0,0-1 0 0 0,1 1 0 0 0,-1 0 0 0 0,1-1 0 0 0,0 1 0 0 0,0 0 0 0 0,0 0-1 0 0,0-1 1 0 0,0 4 0 0 0,1 17-61 0 0,-1-19 35 0 0,0 0 1 0 0,0 0-1 0 0,1 0 1 0 0,-1 0-1 0 0,1 0 1 0 0,0 0-1 0 0,0 0 0 0 0,2 5 1 0 0,10 15 111 0 0,0 0 0 0 0,2-1 1 0 0,1-1-1 0 0,36 39 0 0 0,20 29 391 0 0,-64-78-511 0 0,0 1 0 0 0,0 0 0 0 0,-1 1 1 0 0,-1 0-1 0 0,8 24 0 0 0,-13-34-94 0 0,0 0 0 0 0,0-1 0 0 0,-1 1 1 0 0,1 0-1 0 0,-1 0 0 0 0,1-1 0 0 0,-1 1 0 0 0,0 0 0 0 0,-1 0 0 0 0,1 0 0 0 0,-1-1 0 0 0,1 1 0 0 0,-1 0 0 0 0,0 0 0 0 0,-1-1 0 0 0,1 1 1 0 0,-1-1-1 0 0,1 1 0 0 0,-1-1 0 0 0,0 0 0 0 0,0 0 0 0 0,-1 0 0 0 0,1 0 0 0 0,-1 0 0 0 0,1 0 0 0 0,-1 0 0 0 0,0-1 0 0 0,0 0 0 0 0,0 1 0 0 0,0-1 1 0 0,0 0-1 0 0,-1 0 0 0 0,1-1 0 0 0,-1 1 0 0 0,1-1 0 0 0,-1 0 0 0 0,0 0 0 0 0,1 0 0 0 0,-1 0 0 0 0,0 0 0 0 0,0-1 0 0 0,1 0 0 0 0,-1 0 1 0 0,0 0-1 0 0,-6-1 0 0 0,1-1-57 0 0,0 0-1 0 0,0-1 1 0 0,1 0 0 0 0,-1 0 0 0 0,1-1 0 0 0,-1-1 0 0 0,1 1 0 0 0,1-1 0 0 0,-1 0 0 0 0,1-1 0 0 0,0 0 0 0 0,0 0-1 0 0,-6-7 1 0 0,11 10 180 0 0,0 1-1 0 0,1-1 0 0 0,-1 1 1 0 0,1-1-1 0 0,0 0 1 0 0,0 0-1 0 0,0 1 0 0 0,0-1 1 0 0,0 0-1 0 0,0 0 1 0 0,1 0-1 0 0,0 0 0 0 0,-1 0 1 0 0,1 0-1 0 0,0 0 0 0 0,1 0 1 0 0,-1 0-1 0 0,0 0 1 0 0,1 0-1 0 0,0 0 0 0 0,-1 0 1 0 0,1 0-1 0 0,0 0 0 0 0,3-4 1 0 0,2-5 462 0 0,1-1 0 0 0,1 1-1 0 0,16-20 1 0 0,-15 19-418 0 0,17-21-1433 0 0,-2-2-1 0 0,-1 0 0 0 0,26-58 1 0 0,-42 76-3019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2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1 160 8287 0 0,'1'9'756'0'0,"27"214"4920"0"0,-28-222-5233 0 0,1 0-294 0 0,-1-1-148 0 0,0 1-1 0 0,1-1 1 0 0,-1 0 0 0 0,0 0-1 0 0,1 1 1 0 0,-1-1-1 0 0,0 0 1 0 0,1 0 0 0 0,-1 0-1 0 0,0 0 1 0 0,1 0-1 0 0,-1 0 1 0 0,0 0-1 0 0,1 0 1 0 0,-1 0 0 0 0,0 0-1 0 0,1 0 1 0 0,-1 0-1 0 0,0 0 1 0 0,1 0 0 0 0,-1 0-1 0 0,1 0 1 0 0,-1 0-1 0 0,0 0 1 0 0,1 0 0 0 0,-1 0-1 0 0,0 0 1 0 0,1-1-1 0 0,-1 1 1 0 0,0 0-1 0 0,0 0 1 0 0,1 0 0 0 0,0-1-1 0 0,8-7-4 0 0,-9 8 4 0 0,6-6 0 0 0,-1 0 0 0 0,1 0 0 0 0,-1 0 0 0 0,-1-1 0 0 0,1 0 0 0 0,-1 0 0 0 0,4-9 0 0 0,18-56 0 0 0,-13 36 0 0 0,20-64 0 0 0,-33 100 0 0 0,0 0 0 0 0,0 0 0 0 0,0 0 0 0 0,0 0 0 0 0,0 0 0 0 0,0 1 0 0 0,0-1 0 0 0,0 0 0 0 0,0 0 0 0 0,0 0 0 0 0,0 0 0 0 0,0 0 0 0 0,0 1 0 0 0,0-1 0 0 0,0 0 0 0 0,0 0 0 0 0,0 0 0 0 0,0 0 0 0 0,0 0 0 0 0,0 0 0 0 0,1 0 0 0 0,-1 1 0 0 0,0-1 0 0 0,0 0 0 0 0,0 0 0 0 0,0 0 0 0 0,0 0 0 0 0,0 0 0 0 0,0 0 0 0 0,1 0 0 0 0,-1 0 0 0 0,0 0 0 0 0,0 0 0 0 0,0 0 0 0 0,0 1 0 0 0,0-1 0 0 0,0 0 0 0 0,1 0 0 0 0,-1 0 0 0 0,0 0 0 0 0,0 0 0 0 0,0 0 0 0 0,0 0 0 0 0,0 0 0 0 0,1 0 0 0 0,-1 0 0 0 0,0 0 0 0 0,0 0 0 0 0,0-1 0 0 0,0 1 0 0 0,0 0 0 0 0,0 0 0 0 0,1 0 0 0 0,-1 0 0 0 0,0 0 0 0 0,0 0 0 0 0,0 0 0 0 0,0 0 0 0 0,0 0 0 0 0,0 0 0 0 0,0 0 0 0 0,0-1 0 0 0,1 1 0 0 0,-1 0 0 0 0,3 13 0 0 0,-3-13 0 0 0,1 10 0 0 0,0-1 0 0 0,-1 1 0 0 0,-1 16 0 0 0,0-19 0 0 0,0 0 0 0 0,1 1 0 0 0,0-1 0 0 0,0 0 0 0 0,0 0 0 0 0,1 0 0 0 0,0 0 0 0 0,1 1 0 0 0,0-2 0 0 0,0 1 0 0 0,0 0 0 0 0,1 0 0 0 0,6 11 0 0 0,-8-15 0 0 0,-1-2 0 0 0,1 0 0 0 0,-1 0 0 0 0,1 0 0 0 0,-1 0 0 0 0,1 0 0 0 0,0 0 0 0 0,-1 0 0 0 0,1 0 0 0 0,0-1 0 0 0,0 1 0 0 0,-1 0 0 0 0,1 0 0 0 0,0-1 0 0 0,0 1 0 0 0,0-1 0 0 0,2 2 0 0 0,-1-1 110 0 0,-1 0-1 0 0,1 1 1 0 0,0-1 0 0 0,0 0-1 0 0,0 0 1 0 0,0 0-1 0 0,-1-1 1 0 0,1 1-1 0 0,0 0 1 0 0,1-1 0 0 0,-1 0-1 0 0,0 1 1 0 0,0-1-1 0 0,0 0 1 0 0,0 0 0 0 0,4 0-1 0 0,-5 0-89 0 0,1 0-14 0 0,-1 0 0 0 0,0 0 0 0 0,0 0 0 0 0,1-1 0 0 0,-1 1 0 0 0,0 0 0 0 0,0-1 0 0 0,0 1 0 0 0,1-1 0 0 0,-1 1 0 0 0,0-1 0 0 0,0 1 0 0 0,0-1 0 0 0,0 0 0 0 0,0 1 1 0 0,0-1-1 0 0,0 0 0 0 0,0 0 0 0 0,0 0 0 0 0,-1 0 0 0 0,1 0 0 0 0,0 0 0 0 0,0 0 0 0 0,0-2 0 0 0,1 0 8 0 0,0 0-14 0 0,0-1 0 0 0,0 1 0 0 0,0-1 0 0 0,-1 0 0 0 0,1 0 0 0 0,-1 0 0 0 0,0 0 0 0 0,0 0 0 0 0,-1 0 0 0 0,1 0 0 0 0,-1-7 0 0 0,-2-47 0 0 0,2 55 0 0 0,-3-26-485 0 0,-4-62 1232 0 0,8 30-6849 0 0,1 50 1134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2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10135 0 0,'1'23'1096'0'0,"1"34"344"0"0,-2-53-1224 0 0,0 0 0 0 0,1-1-1 0 0,-1 1 1 0 0,1 0 0 0 0,-1 0-1 0 0,1-1 1 0 0,3 8 0 0 0,4 22 650 0 0,-7-32-1203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5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0,'0'0'1083'0'0,"1"1"-891"0"0,6 5-24 0 0,0-1 1 0 0,1-1-1 0 0,-1 0 1 0 0,1 0-1 0 0,0 0 1 0 0,0-1-1 0 0,0 0 1 0 0,1-1-1 0 0,9 3 1 0 0,10-1 1259 0 0,43 2 0 0 0,-18-5-230 0 0,-52-1-1287 0 0,1 0 1 0 0,-1-1 0 0 0,1 1 0 0 0,-1 0 0 0 0,0 0 0 0 0,1-1 0 0 0,-1 1 0 0 0,1-1 0 0 0,-1 1 0 0 0,0-1 0 0 0,2-1 0 0 0,5-1-247 0 0,3-1 185 0 0,-5-2-643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2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8287 0 0,'0'0'1824'0'0,"0"10"-1312"0"0,0-1-3280 0 0,2 0-656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3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10135 0 0,'0'0'464'0'0,"25"8"168"0"0,-7-1 51 0 0,0-2 0 0 0,0 0-1 0 0,0-2 1 0 0,1 1 0 0 0,24-1-1 0 0,-11-9-5960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3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1 198 10135 0 0,'3'10'919'0'0,"2"7"-843"0"0,0 1 1 0 0,-1 0-1 0 0,-2 0 1 0 0,2 27-1 0 0,-6 73 1480 0 0,-1-29-1197 0 0,3-73 36 0 0,1 1 1 0 0,0-1-1 0 0,2 0 0 0 0,5 22 0 0 0,-8-37-395 0 0,1-1 0 0 0,-1 1 0 0 0,0-1 0 0 0,0 1 0 0 0,0-1 0 0 0,1 0 0 0 0,-1 1 0 0 0,0-1 0 0 0,1 0 0 0 0,-1 1 0 0 0,0-1 0 0 0,1 0 0 0 0,-1 1 0 0 0,1-1 0 0 0,-1 0 0 0 0,0 1 0 0 0,1-1 0 0 0,-1 0 0 0 0,1 0 0 0 0,-1 0 0 0 0,1 0 0 0 0,-1 1 0 0 0,1-1 0 0 0,-1 0 0 0 0,1 0 0 0 0,-1 0 0 0 0,1 0 0 0 0,-1 0 0 0 0,1 0 0 0 0,-1 0 0 0 0,1 0 0 0 0,-1 0 0 0 0,1 0 0 0 0,-1-1 0 0 0,0 1 0 0 0,1 0 0 0 0,-1 0 0 0 0,1 0 0 0 0,-1-1 0 0 0,1 1 0 0 0,-1 0 0 0 0,0 0 0 0 0,1-1 0 0 0,-1 1 0 0 0,1 0 0 0 0,-1-1 0 0 0,0 1 0 0 0,1 0 0 0 0,-1-1 0 0 0,0 1 0 0 0,1-1 0 0 0,-1 1 0 0 0,9-10-93 0 0,0-1 0 0 0,-1 0 0 0 0,0 0-1 0 0,-1 0 1 0 0,-1-1 0 0 0,1 0 0 0 0,3-14-1 0 0,-3 12-36 0 0,115-290-4315 0 0,-72 170 5670 0 0,-42 111-1225 0 0,-6 17 0 0 0,0-1 0 0 0,0 1 0 0 0,1-1 0 0 0,0 1 0 0 0,0 0 0 0 0,4-6 0 0 0,-7 12 0 0 0,1 0 0 0 0,-1-1 0 0 0,0 1 0 0 0,0-1 0 0 0,1 1 0 0 0,-1-1 0 0 0,0 1 0 0 0,1 0 0 0 0,-1-1 0 0 0,0 1 0 0 0,1 0 0 0 0,-1-1 0 0 0,0 1 0 0 0,1 0 0 0 0,-1 0 0 0 0,1-1 0 0 0,-1 1 0 0 0,1 0 0 0 0,-1 0 0 0 0,0 0 0 0 0,1-1 0 0 0,-1 1 0 0 0,1 0 0 0 0,-1 0 0 0 0,1 0 0 0 0,-1 0 0 0 0,1 0 0 0 0,-1 0 0 0 0,1 0 0 0 0,-1 0 0 0 0,1 0 0 0 0,-1 0 0 0 0,1 0 0 0 0,-1 1 0 0 0,1-1 0 0 0,-1 0 0 0 0,1 0 0 0 0,-1 0 0 0 0,0 1 0 0 0,1-1 0 0 0,-1 0 0 0 0,1 0 0 0 0,-1 1 0 0 0,0-1 0 0 0,1 0 0 0 0,-1 1 0 0 0,0-1 0 0 0,1 0 0 0 0,-1 1 0 0 0,0-1 0 0 0,1 1 0 0 0,-1-1 0 0 0,0 1 0 0 0,1 0 0 0 0,0 2 0 0 0,0 0 0 0 0,0 0 0 0 0,1 0 0 0 0,-2 0 0 0 0,1 0 0 0 0,1 6 0 0 0,-1 21 452 0 0,0 0-1 0 0,-3 0 1 0 0,-8 56 0 0 0,-29 88 454 0 0,27-125-131 0 0,-3 11 256 0 0,-13 58 594 0 0,28-118-1625 0 0,0 0 0 0 0,0 0 0 0 0,0 0 0 0 0,0 0 0 0 0,0 0 0 0 0,0-1 0 0 0,0 1 0 0 0,0 0 0 0 0,0 0 0 0 0,0 0 0 0 0,0 0 0 0 0,0 0 0 0 0,0 0 0 0 0,0 0 0 0 0,0 0 0 0 0,0 0 0 0 0,1 0 0 0 0,-1 0 0 0 0,0 0 0 0 0,0 0 0 0 0,0 0 0 0 0,0 0 0 0 0,0 0 0 0 0,0 0 0 0 0,0 0 0 0 0,0 0 0 0 0,0 0 0 0 0,0 0 0 0 0,0 0 0 0 0,0 0 0 0 0,0 0 0 0 0,0 0 0 0 0,0 0 0 0 0,0 0 0 0 0,1 0 0 0 0,-1 0 0 0 0,0 0 0 0 0,0 0 0 0 0,0 0 0 0 0,0 0 0 0 0,0 0 0 0 0,0 0 0 0 0,0 0 0 0 0,0 1 0 0 0,0-1 0 0 0,0 0 0 0 0,0 0 0 0 0,0 0 0 0 0,0 0 0 0 0,0 0 0 0 0,0 0 0 0 0,0 0 0 0 0,0 0 0 0 0,0 0 0 0 0,0 0 0 0 0,0 0 0 0 0,0 0 0 0 0,0 0 0 0 0,0 0 0 0 0,0 0 0 0 0,0 0 0 0 0,0 0 0 0 0,0 1 0 0 0,7-8 0 0 0,6-10 0 0 0,23-57 0 0 0,-22 44 0 0 0,23-37 0 0 0,-29 54 0 0 0,-7 10 0 0 0,1-1 0 0 0,0 1 0 0 0,0 0 0 0 0,0 0 0 0 0,0 0 0 0 0,0 0 0 0 0,1 0 0 0 0,0 0 0 0 0,-1 1 0 0 0,1-1 0 0 0,5-2 0 0 0,-7 5 0 0 0,0-1 0 0 0,0 1 0 0 0,0 0 0 0 0,0 0 0 0 0,0-1 0 0 0,0 1 0 0 0,0 0 0 0 0,1 0 0 0 0,-1 0 0 0 0,0 0 0 0 0,0 1 0 0 0,0-1 0 0 0,0 0 0 0 0,0 0 0 0 0,0 1 0 0 0,0-1 0 0 0,0 0 0 0 0,0 1 0 0 0,0-1 0 0 0,0 1 0 0 0,0 0 0 0 0,0-1 0 0 0,0 1 0 0 0,1 1 0 0 0,0-1 0 0 0,2 3 0 0 0,1-1 0 0 0,-1 1 0 0 0,0 1 0 0 0,0-1 0 0 0,0 1 0 0 0,-1-1 0 0 0,1 1 0 0 0,-1 0 0 0 0,0 0 0 0 0,-1 1 0 0 0,1-1 0 0 0,-1 0 0 0 0,2 8 0 0 0,0 2 0 0 0,0 0 0 0 0,-1 0 0 0 0,3 29 0 0 0,-4 19-64 0 0,-2-62-273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4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77 6447 0 0,'-2'15'245'0'0,"0"-6"-90"0"0,0 0 1 0 0,1 1 0 0 0,1-1-1 0 0,-1 0 1 0 0,2 15-1 0 0,0-22-38 0 0,-1 0 0 0 0,1 0 0 0 0,-1 0 0 0 0,1 0 0 0 0,0 0 0 0 0,-1 0 0 0 0,1 0 0 0 0,0 0 0 0 0,0 0 0 0 0,1 0 0 0 0,-1-1 0 0 0,0 1 0 0 0,1 0 0 0 0,-1-1 0 0 0,1 1 0 0 0,-1-1 0 0 0,1 1 0 0 0,0-1 0 0 0,-1 0 0 0 0,1 0 0 0 0,0 0 0 0 0,0 0 0 0 0,0 0 0 0 0,0 0 0 0 0,0 0 0 0 0,0-1 0 0 0,0 1 0 0 0,0-1 0 0 0,4 1 0 0 0,-2-1 58 0 0,1 0 0 0 0,-1 0-1 0 0,1 0 1 0 0,-1-1 0 0 0,1 0-1 0 0,-1 1 1 0 0,1-2 0 0 0,-1 1-1 0 0,0 0 1 0 0,0-1 0 0 0,0 0-1 0 0,0 0 1 0 0,0 0 0 0 0,0 0-1 0 0,0-1 1 0 0,-1 0 0 0 0,1 1-1 0 0,-1-1 1 0 0,1-1 0 0 0,-1 1-1 0 0,0 0 1 0 0,-1-1 0 0 0,5-5-1 0 0,-5 4-174 0 0,0 1 0 0 0,1-1 0 0 0,-2 1 0 0 0,1-1 0 0 0,-1 0 0 0 0,1 1 0 0 0,-1-1 0 0 0,0 0 0 0 0,-1 0 0 0 0,1-9 0 0 0,0-3 0 0 0,1 4 0 0 0,-1 9 0 0 0,0 0 0 0 0,0 0 0 0 0,-1 0 0 0 0,0-1 0 0 0,0 1 0 0 0,0 0 0 0 0,0 0 0 0 0,-1 0 0 0 0,1 0 0 0 0,-3-6 0 0 0,-1 1 0 0 0,-6 6 0 0 0,6 3-145 0 0,1 0 0 0 0,-1 0 0 0 0,0 0 0 0 0,0 1 0 0 0,1 0 0 0 0,-1-1 0 0 0,0 1 0 0 0,1 1 0 0 0,-1-1 0 0 0,-3 2 0 0 0,-37 11-1182 0 0,43-13 817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5.0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0 240 8287 0 0,'2'17'890'0'0,"1"92"3628"0"0,-3-107-4006 0 0,1 7 443 0 0,-2-8-941 0 0,1 0 0 0 0,0 0 0 0 0,0 1 0 0 0,1-1 1 0 0,-1 0-1 0 0,0 0 0 0 0,0 0 0 0 0,1 0 0 0 0,-1 0 0 0 0,0 1 0 0 0,1-1 1 0 0,-1 0-1 0 0,1 0 0 0 0,-1 0 0 0 0,1 0 0 0 0,0 0 0 0 0,-1 0 0 0 0,1-1 1 0 0,0 1-1 0 0,0 0 0 0 0,0 0 0 0 0,0 0 0 0 0,0-1 0 0 0,-1 1 0 0 0,1 0 1 0 0,1-1-1 0 0,-1 1 0 0 0,0-1 0 0 0,0 1 0 0 0,0-1 0 0 0,0 0 0 0 0,0 1 1 0 0,0-1-1 0 0,0 0 0 0 0,1 0 0 0 0,-1 0 0 0 0,0 1 0 0 0,0-1 0 0 0,0-1 1 0 0,0 1-1 0 0,1 0 0 0 0,1-1 0 0 0,1 0 129 0 0,0 0-1 0 0,1-1 1 0 0,-1 0-1 0 0,0 1 1 0 0,-1-2-1 0 0,1 1 1 0 0,0 0 0 0 0,0-1-1 0 0,-1 0 1 0 0,0 1-1 0 0,6-8 1 0 0,32-43-341 0 0,-19 24 290 0 0,-19 24-85 0 0,0 0 0 0 0,0 0-1 0 0,0 0 1 0 0,-1 0 0 0 0,3-6 0 0 0,10-19-924 0 0,-14 29 409 0 0,12 33 1284 0 0,-12 1-128 0 0,-2-23-663 0 0,1 0 0 0 0,0 0 0 0 0,1-1 1 0 0,0 1-1 0 0,1 0 0 0 0,5 17 0 0 0,-7-25-322 0 0,14-6-646 0 0,-9 1 899 0 0,0 0 0 0 0,0 0 0 0 0,0 0 0 0 0,0 0 0 0 0,-1-1 0 0 0,1 1 0 0 0,-1-1 0 0 0,0 0 0 0 0,0-1 0 0 0,5-6-1 0 0,3-6-1229 0 0,15-29-1 0 0,-14 21-207 0 0,3-5 497 0 0,-2-2 0 0 0,18-59 0 0 0,-2 6 6368 0 0,-30 130-5007 0 0,-5 145 1472 0 0,2-162-2687 0 0,1 0-1 0 0,1-1 0 0 0,1 1 0 0 0,1 0 0 0 0,9 45 1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5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10135 0 0,'19'5'1079'0'0,"-1"0"-857"0"0,1-2 1 0 0,0 0-1 0 0,0-1 0 0 0,-1-1 1 0 0,1 0-1 0 0,0-2 1 0 0,0 0-1 0 0,25-6 0 0 0,-14-7-1569 0 0,-18 7-1958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5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1 8287 0 0,'-15'172'1074'0'0,"7"-58"188"0"0,-21 122 1229 0 0,24-197-2254 0 0,-6-56 1574 0 0,8 8-1791 0 0,0 0 0 0 0,1 1-1 0 0,0-1 1 0 0,1 0 0 0 0,0 0 0 0 0,0 0 0 0 0,1-14 0 0 0,1 3-18 0 0,1 0 0 0 0,5-25 0 0 0,-6 40-2 0 0,0 1 0 0 0,0-1 0 0 0,0 1 0 0 0,1-1 0 0 0,-1 1 0 0 0,1 0 0 0 0,0-1 0 0 0,0 1 0 0 0,1 0 0 0 0,-1 0 0 0 0,4-3 0 0 0,-4 6 0 0 0,-1 0 0 0 0,1 0 0 0 0,-1 0 0 0 0,1 0 0 0 0,0 1 0 0 0,-1-1 0 0 0,1 0 0 0 0,0 1 0 0 0,-1 0 0 0 0,1-1 0 0 0,0 1 0 0 0,0 0 0 0 0,0 0 0 0 0,-1 0 0 0 0,1 0 0 0 0,0 0 0 0 0,0 0 0 0 0,-1 1 0 0 0,1-1 0 0 0,0 1 0 0 0,0-1 0 0 0,-1 1 0 0 0,1 0 0 0 0,0-1 0 0 0,-1 1 0 0 0,1 0 0 0 0,-1 0 0 0 0,1 0 0 0 0,-1 0 0 0 0,0 0 0 0 0,1 0 0 0 0,-1 1 0 0 0,2 1 0 0 0,8 5 0 0 0,-4-4 0 0 0,3 2 0 0 0,0 0 0 0 0,0 1 0 0 0,0 0 0 0 0,-1 0 0 0 0,9 9 0 0 0,-16-14 0 0 0,0 0 0 0 0,-1 0 0 0 0,1 0 0 0 0,-1 0 0 0 0,1 0 0 0 0,-1 0 0 0 0,0 1 0 0 0,0-1 0 0 0,0 0 0 0 0,0 1 0 0 0,0-1 0 0 0,-1 1 0 0 0,1-1 0 0 0,-1 1 0 0 0,1-1 0 0 0,-1 1 0 0 0,0-1 0 0 0,0 1 0 0 0,0-1 0 0 0,0 1 0 0 0,-1-1 0 0 0,1 1 0 0 0,-1-1 0 0 0,1 1 0 0 0,-1-1 0 0 0,0 0 0 0 0,0 1 0 0 0,0-1 0 0 0,-3 4 0 0 0,-3 6 0 0 0,0-1 0 0 0,-2 0 0 0 0,1-1 0 0 0,-1 0 0 0 0,-1 0 0 0 0,0-1 0 0 0,-13 10 0 0 0,-1-3-6764 0 0,21-23 3064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6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9 282 11975 0 0,'0'11'1083'0'0,"-1"21"-881"0"0,0-22 273 0 0,0 0 1 0 0,1 0-1 0 0,3 20 1 0 0,-3-28-327 0 0,-1 3-197 0 0,0-4-289 0 0</inkml:trace>
  <inkml:trace contextRef="#ctx0" brushRef="#br0" timeOffset="1">0 0 10135 0 0,'0'0'1096'0'0,"7"7"-1096"0"0,4-2 0 0 0,-1 2 0 0 0,-3-2-2976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7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0 11975 0 0,'0'0'1348'0'0,"-2"1"-950"0"0,-8 6-275 0 0,1 0 1 0 0,-1 1-1 0 0,2 0 1 0 0,-1 0 0 0 0,1 1-1 0 0,0 0 1 0 0,1 0-1 0 0,0 1 1 0 0,0 0 0 0 0,1 1-1 0 0,1-1 1 0 0,-5 13-1 0 0,-5 14 185 0 0,8-23 69 0 0,2 1 1 0 0,-8 28-1 0 0,5-16 173 0 0,6-22-539 0 0,1 0 0 0 0,-1 0 0 0 0,1 1-1 0 0,0-1 1 0 0,0 0 0 0 0,1 0 0 0 0,-1 1 0 0 0,1-1 0 0 0,0 0 0 0 0,1 1-1 0 0,1 8 1 0 0,-2-12 360 0 0,1-1-302 0 0,0 0-1 0 0,-1 1 1 0 0,1-1-1 0 0,0 0 1 0 0,0 1 0 0 0,0-1-1 0 0,0 0 1 0 0,0 0 0 0 0,0 0-1 0 0,0 0 1 0 0,1 0-1 0 0,-1 0 1 0 0,0 0 0 0 0,0 0-1 0 0,1 0 1 0 0,-1-1 0 0 0,1 1-1 0 0,-1-1 1 0 0,0 1-1 0 0,1-1 1 0 0,2 1 0 0 0,-1-1-50 0 0,0 0 1 0 0,0 0 0 0 0,-1 0-1 0 0,1 0 1 0 0,0-1 0 0 0,0 0 0 0 0,0 1-1 0 0,-1-1 1 0 0,1 0 0 0 0,-1 0-1 0 0,4-2 1 0 0,4-3-48 0 0,-1 0 0 0 0,1 0 0 0 0,-1-1-1 0 0,14-15 1 0 0,-8 5 28 0 0,-2-1 0 0 0,0-1 0 0 0,19-34 0 0 0,-20 28 0 0 0,1 13 35 0 0,-13 12-44 0 0,0-1-1 0 0,0 1 0 0 0,1 0 0 0 0,-1 0 1 0 0,0 0-1 0 0,1 0 0 0 0,-1-1 1 0 0,0 1-1 0 0,0 0 0 0 0,1 0 1 0 0,-1 0-1 0 0,0 0 0 0 0,1 0 1 0 0,-1 0-1 0 0,0 0 0 0 0,1 0 0 0 0,-1 0 1 0 0,0 0-1 0 0,1 0 0 0 0,-1 0 1 0 0,0 0-1 0 0,1 0 0 0 0,-1 1 1 0 0,0-1-1 0 0,1 0 0 0 0,-1 0 0 0 0,0 0 1 0 0,1 0-1 0 0,-1 1 0 0 0,0-1 1 0 0,0 0-1 0 0,1 0 0 0 0,-1 0 1 0 0,0 1-1 0 0,0-1 0 0 0,0 0 0 0 0,1 0 1 0 0,-1 1-1 0 0,0-1 0 0 0,0 0 1 0 0,0 1-1 0 0,0-1 0 0 0,1 0 1 0 0,-1 1-1 0 0,2 6-59 0 0,0 0 0 0 0,0 1 1 0 0,-1-1-1 0 0,0 1 0 0 0,0-1 0 0 0,-1 1 1 0 0,0 12-1 0 0,-1-9-105 0 0,1 1 1 0 0,1-1 0 0 0,0 1-1 0 0,0-1 1 0 0,6 20-1 0 0,-4-23 174 0 0,0-3-72 0 0,-2-4-298 0 0,19-8-1140 0 0,-13 3 1263 0 0,0-1 0 0 0,0 0 0 0 0,0 0 0 0 0,-1 0 0 0 0,1 0 0 0 0,-1-1 0 0 0,0 0-1 0 0,7-10 1 0 0,3-6-737 0 0,17-31 0 0 0,-24 34 1134 0 0,-1 1-1 0 0,0-1 0 0 0,-2-1 1 0 0,6-23-1 0 0,13-39 3048 0 0,-28 85-2914 0 0,1 1 0 0 0,0-1-1 0 0,0 1 1 0 0,0-1 0 0 0,0 1-1 0 0,-1 5 1 0 0,0 1-155 0 0,-1 0-1 0 0,2 0 1 0 0,-1 0-1 0 0,1 0 1 0 0,1 0 0 0 0,0 1-1 0 0,0-1 1 0 0,1 0 0 0 0,1 1-1 0 0,0-1 1 0 0,2 15 0 0 0,2-9-31 0 0,0 0 0 0 0,0-1 1 0 0,2 1-1 0 0,0-1 0 0 0,0 0 1 0 0,14 18-1 0 0,-20-31-97 0 0,3 3 0 0 0,-1 0 0 0 0,0 0 0 0 0,0 1 0 0 0,0-1 0 0 0,3 12 0 0 0,-5-7 0 0 0,1-1 0 0 0,-1 1 0 0 0,-1 0 0 0 0,0 0 0 0 0,-2 14 0 0 0,1-20 3 0 0,0 1-1 0 0,0 0 0 0 0,-1-1 0 0 0,0 0 1 0 0,0 1-1 0 0,0-1 0 0 0,0 0 1 0 0,-1 0-1 0 0,1 0 0 0 0,-1 0 1 0 0,0-1-1 0 0,0 1 0 0 0,-1-1 1 0 0,-5 5-1 0 0,-5 4-147 0 0,0-1-1 0 0,-23 13 1 0 0,-7 1-1436 0 0,14-8-2847 0 0,-1-2-1186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7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8287 0 0,'0'11'756'0'0,"11"202"2360"0"0,-11-185-2429 0 0,0-5-346 0 0,1-1 0 0 0,1 0 0 0 0,8 37 0 0 0,-10-59-327 0 0,0 1 0 0 0,0 0 0 0 0,0 0 0 0 0,0 0 0 0 0,1 0 0 0 0,-1-1 0 0 0,0 1 0 0 0,1 0 0 0 0,-1 0 0 0 0,0-1 0 0 0,1 1 0 0 0,-1 0 0 0 0,1 0 0 0 0,-1-1 0 0 0,1 1 0 0 0,-1-1-1 0 0,1 1 1 0 0,-1 0 0 0 0,1-1 0 0 0,0 1 0 0 0,-1-1 0 0 0,1 1 0 0 0,0-1 0 0 0,0 0 0 0 0,-1 1 0 0 0,1-1 0 0 0,0 0 0 0 0,0 1 0 0 0,0-1 0 0 0,-1 0 0 0 0,1 0 0 0 0,0 0 0 0 0,0 0 0 0 0,0 0 0 0 0,-1 0 0 0 0,1 0 0 0 0,0 0 0 0 0,0 0 0 0 0,0 0 0 0 0,0 0 0 0 0,-1 0 0 0 0,1-1 0 0 0,0 1 0 0 0,0 0 0 0 0,0-1 0 0 0,-1 1 0 0 0,1 0 0 0 0,1-1 0 0 0,2-2 47 0 0,0 0 1 0 0,0 0 0 0 0,0-1 0 0 0,0 1 0 0 0,0-1-1 0 0,4-6 1 0 0,7-11-62 0 0,-1 0 0 0 0,-1-2 0 0 0,-1 0 0 0 0,-1 0 0 0 0,-1-1 0 0 0,7-26 0 0 0,-10 32 0 0 0,1-9 0 0 0,-4 14 0 0 0,1 0 0 0 0,8-17 0 0 0,-13 30 0 0 0,0-1 0 0 0,0 1 0 0 0,0 0 0 0 0,0 0 0 0 0,0 0 0 0 0,0-1 0 0 0,0 1 0 0 0,0 0 0 0 0,0 0 0 0 0,1 0 0 0 0,-1-1 0 0 0,0 1 0 0 0,0 0 0 0 0,0 0 0 0 0,0 0 0 0 0,0 0 0 0 0,0-1 0 0 0,1 1 0 0 0,-1 0 0 0 0,0 0 0 0 0,0 0 0 0 0,0 0 0 0 0,1 0 0 0 0,-1 0 0 0 0,0-1 0 0 0,0 1 0 0 0,0 0 0 0 0,1 0 0 0 0,-1 0 0 0 0,0 0 0 0 0,0 0 0 0 0,0 0 0 0 0,1 0 0 0 0,-1 0 0 0 0,0 0 0 0 0,0 0 0 0 0,1 0 0 0 0,-1 0 0 0 0,0 0 0 0 0,0 0 0 0 0,0 0 0 0 0,1 0 0 0 0,-1 0 0 0 0,0 1 0 0 0,0-1 0 0 0,0 0 0 0 0,1 0 0 0 0,-1 0 0 0 0,0 0 0 0 0,0 0 0 0 0,0 0 0 0 0,0 1 0 0 0,1-1 0 0 0,-1 0 0 0 0,0 0 0 0 0,0 0 0 0 0,0 0 0 0 0,0 1 0 0 0,0-1 0 0 0,0 0 0 0 0,0 0 0 0 0,1 0 0 0 0,-1 1 0 0 0,0-1 0 0 0,0 0 0 0 0,4 13 0 0 0,-4-12 0 0 0,4 20 0 0 0,-2 1 0 0 0,0 0 0 0 0,-3 41 0 0 0,1 22 0 0 0,1-73 76 0 0,-1-2 182 0 0,1-1 0 0 0,0 1 0 0 0,1 0 1 0 0,-1-1-1 0 0,2 1 0 0 0,6 17 0 0 0,-9-26-253 0 0,1 0 1 0 0,-1 0-1 0 0,1 0 1 0 0,-1 0-1 0 0,0 0 1 0 0,1 0-1 0 0,0 0 1 0 0,-1-1-1 0 0,1 1 1 0 0,0 0-1 0 0,-1 0 0 0 0,1-1 1 0 0,0 1-1 0 0,0 0 1 0 0,-1-1-1 0 0,1 1 1 0 0,0-1-1 0 0,0 1 1 0 0,0-1-1 0 0,0 1 1 0 0,0-1-1 0 0,0 1 0 0 0,0-1 1 0 0,0 0-1 0 0,0 0 1 0 0,0 0-1 0 0,0 1 1 0 0,0-1-1 0 0,0 0 1 0 0,0 0-1 0 0,0 0 1 0 0,0-1-1 0 0,0 1 1 0 0,0 0-1 0 0,0 0 0 0 0,0 0 1 0 0,0-1-1 0 0,0 1 1 0 0,0-1-1 0 0,0 1 1 0 0,1-1-1 0 0,-2 1 3 0 0,4-3 135 0 0,0-1-1 0 0,0 1 1 0 0,0-1-1 0 0,0 0 1 0 0,-1 0-1 0 0,0 0 1 0 0,1-1-1 0 0,-2 1 1 0 0,1-1-1 0 0,0 1 1 0 0,-1-1-1 0 0,0 0 1 0 0,0 0-1 0 0,2-9 1 0 0,2-10-299 0 0,5-46 1 0 0,-9 49 304 0 0,35-196-1025 0 0,-25 183-1175 0 0,-4 22-2910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5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0,'2'27'648'0'0,"-2"41"0"0"0,0-45-141 0 0,4 35-1 0 0,0 9 372 0 0,-5 59-713 0 0,-3-98-96 0 0,2-23-7 0 0,1 1 0 0 0,0-1 1 0 0,1 1-1 0 0,-1-1 1 0 0,2 9-1 0 0,-1 30 774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8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9 387 11975 0 0,'9'159'3352'0'0,"-8"-153"-3416"0"0,0-5-273 0 0</inkml:trace>
  <inkml:trace contextRef="#ctx0" brushRef="#br0" timeOffset="1">1 1 10135 0 0,'0'0'1096'0'0,"0"9"-1096"0"0,0-1 0 0 0,1 3 0 0 0,1-1 0 0 0,0 0 0 0 0,-2-1-2976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8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11975 0 0,'5'4'138'0'0,"0"1"-1"0"0,1-1 0 0 0,0 0 1 0 0,0 0-1 0 0,0-1 0 0 0,0 0 1 0 0,1 0-1 0 0,-1-1 0 0 0,1 1 1 0 0,0-1-1 0 0,0-1 1 0 0,7 2-1 0 0,12 0 646 0 0,48 0-1 0 0,-72-3-781 0 0,14-2-2231 0 0,-14 0 248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9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8287 0 0,'1'16'890'0'0,"3"22"-826"0"0,-2-18 417 0 0,0 0 0 0 0,-1 0 1 0 0,-1 0-1 0 0,-3 24 0 0 0,-16 124 1151 0 0,18-158-1427 0 0,0 0 0 0 0,1 0 0 0 0,0 0-1 0 0,3 18 1 0 0,-3-24-117 0 0,1 0 0 0 0,0-1 0 0 0,0 1 0 0 0,0 0 0 0 0,1-1 0 0 0,-1 1 0 0 0,4 3 0 0 0,-5-5-71 0 0,1-1 0 0 0,0 0 0 0 0,0 0 0 0 0,0 0-1 0 0,0 0 1 0 0,0 0 0 0 0,0 0 0 0 0,1 0 0 0 0,-1 0 0 0 0,0 0 0 0 0,0 0-1 0 0,1-1 1 0 0,-1 1 0 0 0,1-1 0 0 0,-1 1 0 0 0,0-1 0 0 0,1 1-1 0 0,2 0 1 0 0,-2-1-17 0 0,-1-1 0 0 0,1 1 0 0 0,0 0 0 0 0,-1 0 0 0 0,1-1 0 0 0,-1 1 0 0 0,1-1 0 0 0,0 1 0 0 0,-1-1 0 0 0,1 0 0 0 0,-1 0 0 0 0,1 1 0 0 0,-1-1 0 0 0,0 0 0 0 0,1 0 0 0 0,-1-1 0 0 0,0 1 0 0 0,2-2 0 0 0,21-28 0 0 0,-18 21 0 0 0,9-12 0 0 0,-1-1 0 0 0,-1-1 0 0 0,14-34 0 0 0,20-78 0 0 0,-6 14 0 0 0,-39 117 0 0 0,1-7 0 0 0,-2 9 0 0 0,-1 7 0 0 0,-5 36 0 0 0,-15 55 0 0 0,13-70 0 0 0,1 1 0 0 0,1-1 0 0 0,1 1 0 0 0,2 0 0 0 0,0 0 0 0 0,3 27 0 0 0,-1-50 69 0 0,0-1-1 0 0,1 1 0 0 0,-1-1 0 0 0,1 1 1 0 0,0-1-1 0 0,-1 0 0 0 0,1 1 0 0 0,0-1 1 0 0,1 0-1 0 0,-1 0 0 0 0,0 0 0 0 0,1 0 1 0 0,-1 0-1 0 0,4 4 0 0 0,-4-6-40 0 0,0 1 0 0 0,0-1-1 0 0,0 1 1 0 0,0-1 0 0 0,0 1-1 0 0,0-1 1 0 0,0 0 0 0 0,0 0-1 0 0,0 1 1 0 0,0-1 0 0 0,1 0-1 0 0,-1 0 1 0 0,0 0 0 0 0,0 0-1 0 0,0 0 1 0 0,0-1 0 0 0,0 1-1 0 0,0 0 1 0 0,0 0 0 0 0,0-1-1 0 0,0 1 1 0 0,0-1 0 0 0,0 1-1 0 0,0-1 1 0 0,0 1 0 0 0,0-1-1 0 0,0 1 1 0 0,0-1 0 0 0,0 0-1 0 0,0 0 1 0 0,-1 1 0 0 0,1-1 0 0 0,0 0-1 0 0,0 0 1 0 0,-1 0 0 0 0,1-1-1 0 0,6-6-27 0 0,-1-1 0 0 0,0 0 0 0 0,-1 0 0 0 0,0 0 0 0 0,-1 0 0 0 0,0-1 0 0 0,5-14 0 0 0,-5 10 0 0 0,1 1 0 0 0,1-1 0 0 0,0 1 0 0 0,1 0 0 0 0,13-17 0 0 0,-20 29 0 0 0,0 1 0 0 0,1 0 0 0 0,-1 0 0 0 0,0-1 0 0 0,0 1 0 0 0,1 0 0 0 0,-1 0 0 0 0,0 0 0 0 0,0 0 0 0 0,1-1 0 0 0,-1 1 0 0 0,0 0 0 0 0,1 0 0 0 0,-1 0 0 0 0,0 0 0 0 0,0 0 0 0 0,1 0 0 0 0,-1 0 0 0 0,0 0 0 0 0,1 0 0 0 0,-1 0 0 0 0,0 0 0 0 0,1 0 0 0 0,-1 0 0 0 0,0 0 0 0 0,1 0 0 0 0,-1 0 0 0 0,0 0 0 0 0,1 0 0 0 0,-1 0 0 0 0,0 1 0 0 0,0-1 0 0 0,1 0 0 0 0,-1 0 0 0 0,0 0 0 0 0,0 0 0 0 0,1 1 0 0 0,-1-1 0 0 0,0 0 0 0 0,0 0 0 0 0,1 1 0 0 0,-1-1 0 0 0,0 0 0 0 0,0 1 0 0 0,9 11 0 0 0,-9-12 0 0 0,5 10 0 0 0,-1 0 0 0 0,-1 0 0 0 0,1 1 0 0 0,-1-1 0 0 0,-1 1 0 0 0,0-1 0 0 0,-1 1 0 0 0,1 13 0 0 0,1 4 0 0 0,-1-6-914 0 0,-2 34 0 0 0,0-25-4584 0 0,0-24 1160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49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6447 0 0,'6'56'696'0'0,"-2"0"0"0"0,-3-1 0 0 0,-2 1 0 0 0,-3 0 0 0 0,-14 68 0 0 0,11-67-281 0 0,6-46 94 0 0,2-19 1295 0 0,2-24-846 0 0,1 2-1 0 0,14-58 1 0 0,-15 78-862 0 0,1 0 0 0 0,0-1 0 0 0,0 2 0 0 0,1-1 0 0 0,0 0 0 0 0,0 1 0 0 0,1 0 0 0 0,1 0-1 0 0,-1 1 1 0 0,1-1 0 0 0,16-13 0 0 0,-20 20-118 0 0,0 0-1 0 0,1-1 0 0 0,-1 1 1 0 0,0 0-1 0 0,1 0 1 0 0,0 1-1 0 0,-1-1 1 0 0,1 1-1 0 0,0 0 0 0 0,0 0 1 0 0,0 0-1 0 0,0 0 1 0 0,0 1-1 0 0,-1-1 0 0 0,1 1 1 0 0,0 0-1 0 0,0 0 1 0 0,0 1-1 0 0,0-1 1 0 0,0 1-1 0 0,0 0 0 0 0,0 0 1 0 0,0 0-1 0 0,0 1 1 0 0,-1-1-1 0 0,1 1 0 0 0,-1 0 1 0 0,1 0-1 0 0,-1 0 1 0 0,0 0-1 0 0,0 1 1 0 0,1-1-1 0 0,-2 1 0 0 0,1 0 1 0 0,0 0-1 0 0,-1 0 1 0 0,1 0-1 0 0,-1 0 0 0 0,0 1 1 0 0,0-1-1 0 0,0 1 1 0 0,0-1-1 0 0,-1 1 0 0 0,1 0 1 0 0,-1-1-1 0 0,0 1 1 0 0,0 0-1 0 0,0 5 1 0 0,-1-2 109 0 0,1 0 0 0 0,-1-1 1 0 0,-1 1-1 0 0,1 0 1 0 0,-1 0-1 0 0,0-1 1 0 0,-1 1-1 0 0,1 0 1 0 0,-1-1-1 0 0,-1 0 1 0 0,1 1-1 0 0,-1-1 0 0 0,-5 8 1 0 0,3-6-298 0 0,-1 0 1 0 0,1 0 0 0 0,-1-1-1 0 0,0 0 1 0 0,-1 0 0 0 0,0-1-1 0 0,0 1 1 0 0,0-2 0 0 0,-12 8-1 0 0,18-12 142 0 0,-1 0 0 0 0,1 0 0 0 0,-1 0 1 0 0,1 0-1 0 0,-1 0 0 0 0,0 0 0 0 0,1-1 0 0 0,-1 1 0 0 0,0-1 0 0 0,1 1 0 0 0,-1-1 0 0 0,0 1 0 0 0,0-1 0 0 0,0 0 0 0 0,1 0 0 0 0,-1 0 0 0 0,-2 0 0 0 0,0-1-561 0 0,-1-11-7831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0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11975 0 0,'-4'48'1198'0'0,"2"61"-1"0"0,2-86-405 0 0,1-4-643 0 0,0-14-156 0 0,-1 1 0 0 0,0 0 1 0 0,0 0-1 0 0,0-1 0 0 0,0 1 0 0 0,-3 10 0 0 0,1-10-120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0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11975 0 0,'0'0'1296'0'0,"3"10"-856"0"0,2 1 56 0 0,-1-1 16 0 0,-1-1 0 0 0,1 1-1296 0 0,1-1 280 0 0,0-2-3280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1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10 13823 0 0,'0'0'630'0'0,"-1"-1"-13"0"0,-1 0-545 0 0,0 0 0 0 0,0 0 0 0 0,0 0 0 0 0,1 0 0 0 0,-1 0 0 0 0,0 0 0 0 0,0 1 0 0 0,0-1 0 0 0,0 1 1 0 0,0 0-1 0 0,-1-1 0 0 0,1 1 0 0 0,0 0 0 0 0,0 0 0 0 0,0 0 0 0 0,0 0 0 0 0,0 1 0 0 0,0-1 0 0 0,0 1 0 0 0,0-1 0 0 0,0 1 0 0 0,0 0 0 0 0,0-1 0 0 0,0 1 0 0 0,0 0 0 0 0,1 0 1 0 0,-1 1-1 0 0,0-1 0 0 0,1 0 0 0 0,-1 0 0 0 0,1 1 0 0 0,-1-1 0 0 0,1 1 0 0 0,-3 2 0 0 0,-2 5-127 0 0,1 0 0 0 0,-1 0 0 0 0,1 0 0 0 0,1 1 0 0 0,-4 11 0 0 0,6-16 168 0 0,-4 10-113 0 0,1 0 0 0 0,1 1 0 0 0,0-1 0 0 0,-2 28 0 0 0,6-38 0 0 0,-1 1 0 0 0,1 0 0 0 0,0 0 0 0 0,0-1 0 0 0,1 1 0 0 0,0 0 0 0 0,0-1 0 0 0,0 1 0 0 0,1-1 0 0 0,-1 1 0 0 0,1-1 0 0 0,1 0 0 0 0,-1 1 0 0 0,1-1 0 0 0,0 0 0 0 0,4 5 0 0 0,-6-9 3 0 0,0 0 0 0 0,-1 0 0 0 0,1 0 0 0 0,0 0-1 0 0,0-1 1 0 0,0 1 0 0 0,0 0 0 0 0,1 0 0 0 0,-1-1 0 0 0,0 1-1 0 0,0-1 1 0 0,0 1 0 0 0,1-1 0 0 0,-1 1 0 0 0,0-1 0 0 0,0 0 0 0 0,1 0-1 0 0,-1 0 1 0 0,0 1 0 0 0,0-1 0 0 0,1 0 0 0 0,-1-1 0 0 0,0 1-1 0 0,1 0 1 0 0,-1 0 0 0 0,0 0 0 0 0,0-1 0 0 0,1 1 0 0 0,-1-1-1 0 0,0 1 1 0 0,0-1 0 0 0,0 1 0 0 0,1-1 0 0 0,-1 0 0 0 0,0 0 0 0 0,0 1-1 0 0,0-1 1 0 0,0 0 0 0 0,0 0 0 0 0,1-2 0 0 0,4-4 281 0 0,0-1 1 0 0,0 1-1 0 0,0-1 1 0 0,5-12 0 0 0,-7 14 58 0 0,17-32-165 0 0,16-26-191 0 0,-29 50 13 0 0,-7 12 0 0 0,0 0 0 0 0,0 0 0 0 0,0-1 0 0 0,0 1 0 0 0,1 0 0 0 0,-1 0 0 0 0,1 0 0 0 0,0 1 0 0 0,1-3 0 0 0,-2 4 0 0 0,-1-1 0 0 0,1 1 0 0 0,-1 0 0 0 0,1 0 0 0 0,-1-1 0 0 0,1 1 0 0 0,-1 0 0 0 0,1 0 0 0 0,0 0 0 0 0,-1 0 0 0 0,1 0 0 0 0,-1 0 0 0 0,1 0 0 0 0,-1 0 0 0 0,1 0 0 0 0,-1 0 0 0 0,1 0 0 0 0,0 0 0 0 0,-1 0 0 0 0,1 0 0 0 0,-1 0 0 0 0,1 1 0 0 0,-1-1 0 0 0,1 0 0 0 0,-1 0 0 0 0,1 1 0 0 0,-1-1 0 0 0,1 0 0 0 0,-1 1 0 0 0,1-1 0 0 0,-1 0 0 0 0,0 1 0 0 0,1-1 0 0 0,-1 1 0 0 0,0-1 0 0 0,1 0 0 0 0,-1 1 0 0 0,0-1 0 0 0,1 1 0 0 0,-1-1 0 0 0,0 2 0 0 0,1-2 0 0 0,2 6 0 0 0,-1 0 0 0 0,1 0 0 0 0,-1 1 0 0 0,0-1 0 0 0,-1 1 0 0 0,0-1 0 0 0,0 1 0 0 0,0-1 0 0 0,0 1 0 0 0,-1-1 0 0 0,0 1 0 0 0,-2 9 0 0 0,2-6 0 0 0,-1 0 0 0 0,2 0 0 0 0,-1 0 0 0 0,4 14 0 0 0,-2-18 137 0 0,-1 0-476 0 0,0-1 1 0 0,1 0-1 0 0,-1 0 0 0 0,1 0 0 0 0,5 9 0 0 0,-6-13-173 0 0,1-1 410 0 0,-1 0-1 0 0,0-1 1 0 0,1 1 0 0 0,-1 0-1 0 0,0-1 1 0 0,0 1-1 0 0,1-1 1 0 0,-1 1 0 0 0,0-1-1 0 0,0 0 1 0 0,0 0-1 0 0,0 1 1 0 0,0-1 0 0 0,1-1-1 0 0,5-6-561 0 0,-1 0 0 0 0,0-1 0 0 0,-1 1 0 0 0,9-19 0 0 0,1-3-2417 0 0,-9 19 2247 0 0,0 0 0 0 0,-1-1 0 0 0,3-14 1 0 0,9-37 1619 0 0,-15 51-546 0 0,-1 0-1 0 0,0 0 1 0 0,-1-17 0 0 0,0 15 5447 0 0,0 16-5175 0 0,-3 25 570 0 0,1-1 1 0 0,2 36-1 0 0,1-49-814 0 0,0 1 1 0 0,2-1 0 0 0,-1 1 0 0 0,2-1 0 0 0,-1 0-1 0 0,10 20 1 0 0,6 16 383 0 0,-14-37-659 0 0,-1 1-1 0 0,1-1 1 0 0,1 0 0 0 0,0-1 0 0 0,8 12-1 0 0,-7-16 8 0 0,-5-5 0 0 0,0 0 0 0 0,0 1 0 0 0,0-1 0 0 0,0 1 0 0 0,0 0 0 0 0,-1-1 0 0 0,3 7 0 0 0,-3-6 0 0 0,-1-1 0 0 0,0 1 0 0 0,1 0 0 0 0,-1 0 0 0 0,0 0 0 0 0,0-1 0 0 0,-1 1 0 0 0,1 0 0 0 0,-1 0 0 0 0,1 0 0 0 0,-1-1 0 0 0,0 1 0 0 0,0 0 0 0 0,0-1 0 0 0,0 1 0 0 0,-1-1 0 0 0,1 1 0 0 0,0-1 0 0 0,-1 0 0 0 0,0 1 0 0 0,0-1 0 0 0,-3 3 0 0 0,-4 2-120 0 0,1-1 0 0 0,-1-1 0 0 0,-16 9-1 0 0,-12 1-5808 0 0,19-8 315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1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1 10135 0 0,'6'19'1079'0'0,"-1"-10"-860"0"0,0-1 0 0 0,1 0-1 0 0,0 0 1 0 0,0 0 0 0 0,1-1 0 0 0,0 0 0 0 0,0 0-1 0 0,13 9 1 0 0,14 9 332 0 0,1-2 0 0 0,1-1-1 0 0,41 18 1 0 0,45 26-538 0 0,-111-59 172 0 0,0 1 0 0 0,0 0 0 0 0,-1 1 0 0 0,16 17 0 0 0,-4 0-624 0 0,21 36 813 0 0,-43-58 308 0 0,-6 14-273 0 0,2-9-384 0 0,1-1-25 0 0,-2-1 0 0 0,1 1 0 0 0,-1-1 0 0 0,-1 0 0 0 0,1 0 0 0 0,-1-1 0 0 0,-9 9 0 0 0,8-9 0 0 0,-21 39 1440 0 0,-134 142-2824 0 0,136-153 1274 0 0,2 2 0 0 0,-23 44 0 0 0,5-8-1000 0 0,-23 40 86 0 0,-43 65-608 0 0,47-89-3140 0 0,56-81 1072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2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 8287 0 0,'0'0'382'0'0,"-7"19"140"0"0,3 6 31 0 0,1 1-1 0 0,0 30 1 0 0,0-2 245 0 0,-31 286 1765 0 0,32-325-2430 0 0,-1 6 113 0 0,1 0 0 0 0,1 0 0 0 0,3 35 0 0 0,-1-51-246 0 0,-3-20 0 0 0,-2-27 0 0 0,4 17 0 0 0,1-1 0 0 0,1 1 0 0 0,0-1 0 0 0,2 1 0 0 0,9-29 0 0 0,-11 47 0 0 0,1 0 0 0 0,0 1 0 0 0,0-1 0 0 0,0 1 0 0 0,1-1 0 0 0,0 1 0 0 0,0 0 0 0 0,1 1 0 0 0,10-11 0 0 0,-11 13 0 0 0,0-1 0 0 0,1 1 0 0 0,-1 1 0 0 0,1-1 0 0 0,0 0 0 0 0,0 1 0 0 0,0 0 0 0 0,0 0 0 0 0,0 1 0 0 0,0 0 0 0 0,1 0 0 0 0,-1 0 0 0 0,0 0 0 0 0,12 1 0 0 0,-7-1 0 0 0,1 2 0 0 0,-1-1 0 0 0,1 2 0 0 0,-1-1 0 0 0,16 6 0 0 0,-24-7 0 0 0,1 1 0 0 0,-1 0 0 0 0,0 0 0 0 0,0 0 0 0 0,0 0 0 0 0,0 0 0 0 0,0 0 0 0 0,0 1 0 0 0,0-1 0 0 0,0 0 0 0 0,0 1 0 0 0,0 0 0 0 0,-1-1 0 0 0,1 1 0 0 0,-1 0 0 0 0,1 0 0 0 0,-1 0 0 0 0,0 0 0 0 0,0 0 0 0 0,0 0 0 0 0,0 1 0 0 0,0-1 0 0 0,0 0 0 0 0,-1 0 0 0 0,1 1 0 0 0,-1-1 0 0 0,1 0 0 0 0,-1 1 0 0 0,0-1 0 0 0,0 5 0 0 0,-1 4 0 0 0,1-6 0 0 0,0 0 0 0 0,-1 0 0 0 0,0 0 0 0 0,1 0 0 0 0,-2 0 0 0 0,1 0 0 0 0,-4 9 0 0 0,-10 21 0 0 0,11-24 0 0 0,0 0 0 0 0,-1-1 0 0 0,0 0 0 0 0,-1 0 0 0 0,0 0 0 0 0,-10 10 0 0 0,-62 54-829 0 0,77-73-124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2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2 227 10135 0 0,'-1'5'180'0'0,"1"1"0"0"0,0-1 0 0 0,0 1-1 0 0,0-1 1 0 0,0 1 0 0 0,1 0-1 0 0,0-1 1 0 0,0 0 0 0 0,1 1 0 0 0,0-1-1 0 0,-1 0 1 0 0,2 0 0 0 0,-1 1 0 0 0,6 8-1 0 0,-6-12-101 0 0,0 0-1 0 0,-1 1 0 0 0,1-1 0 0 0,0 0 1 0 0,0-1-1 0 0,0 1 0 0 0,0 0 0 0 0,1 0 1 0 0,-1-1-1 0 0,0 1 0 0 0,1-1 0 0 0,-1 0 1 0 0,1 0-1 0 0,0 0 0 0 0,-1 0 0 0 0,1 0 1 0 0,0-1-1 0 0,-1 1 0 0 0,1-1 0 0 0,0 0 1 0 0,0 1-1 0 0,-1-1 0 0 0,1 0 0 0 0,0-1 1 0 0,0 1-1 0 0,-1 0 0 0 0,1-1 0 0 0,0 0 1 0 0,-1 0-1 0 0,1 1 0 0 0,3-3 0 0 0,1 0-22 0 0,-1-1-1 0 0,1 0 1 0 0,-1 0-1 0 0,1 0 1 0 0,-1-1-1 0 0,-1 0 1 0 0,1 0-1 0 0,-1-1 1 0 0,0 1 0 0 0,0-1-1 0 0,0 0 1 0 0,-1 0-1 0 0,0-1 1 0 0,0 0-1 0 0,-1 1 1 0 0,0-1-1 0 0,0 0 1 0 0,4-14-1 0 0,-3 6 61 0 0,-1 0 0 0 0,-1 0 1 0 0,0 1-1 0 0,-1-1 0 0 0,-1 0 0 0 0,0 0 0 0 0,-1 0 0 0 0,-4-26 0 0 0,3 32-115 0 0,-1-1 0 0 0,1 1 0 0 0,-7-13 0 0 0,9 21 39 0 0,-1 0 0 0 0,1 1 0 0 0,-1-1 0 0 0,1 0 0 0 0,-1 1 0 0 0,1-1 0 0 0,-1 0 0 0 0,0 1 0 0 0,1-1-1 0 0,-1 1 1 0 0,0-1 0 0 0,0 1 0 0 0,1 0 0 0 0,-1-1 0 0 0,0 1 0 0 0,0 0 0 0 0,0-1 0 0 0,0 1 0 0 0,1 0 0 0 0,-1 0 0 0 0,0 0-1 0 0,0 0 1 0 0,0 0 0 0 0,0 0 0 0 0,0 0 0 0 0,1 0 0 0 0,-1 0 0 0 0,0 0 0 0 0,0 0 0 0 0,0 0 0 0 0,0 1 0 0 0,1-1 0 0 0,-1 0-1 0 0,0 1 1 0 0,0-1 0 0 0,-1 1 0 0 0,-10 8-615 0 0,0 1-1 0 0,1 0 0 0 0,0 0 1 0 0,0 1-1 0 0,-16 21 0 0 0,23-23-3243 0 0,4 0-1148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0,'6'15'608'0'0,"-1"-4"128"0"0,-1 1-584 0 0,1 2-152 0 0,1 4 0 0 0,3-3 0 0 0,2 1 0 0 0,-2-1 0 0 0,0-1 0 0 0,2-2 0 0 0,2-5 0 0 0,0-1 0 0 0,-1 1 0 0 0,0-3-4064 0 0,3-2-848 0 0</inkml:trace>
  <inkml:trace contextRef="#ctx0" brushRef="#br0" timeOffset="1">379 35 11975 0 0,'-13'6'1275'0'0,"-8"1"-1180"0"0,2 2 770 0 0,17-8-356 0 0,0 0-66 0 0,-42 18-278 0 0,37-16-165 0 0,4-1 0 0 0,1 0 0 0 0,-1-1 0 0 0,0 1 0 0 0,0 0 0 0 0,1 0 0 0 0,-1 1 0 0 0,1-1 0 0 0,-3 4 0 0 0,-1 0 64 0 0,1-1-1 0 0,0 2 0 0 0,1-1 0 0 0,-1 0 0 0 0,1 1 1 0 0,-4 8-1 0 0,-6 8 713 0 0,11-20-694 0 0,1 0-1 0 0,0 0 0 0 0,0 0 1 0 0,0 1-1 0 0,0-1 0 0 0,0 1 0 0 0,1-1 1 0 0,0 1-1 0 0,-2 6 0 0 0,-3 63-65 0 0,4-56 210 0 0,1 1-1 0 0,1 0 1 0 0,0-1-1 0 0,5 31 1 0 0,-1-23 234 0 0,-2 36 0 0 0,-3-18-492 0 0,-2-10-60 0 0,3 1-1 0 0,0-1 1 0 0,7 41 0 0 0,-5-54-536 0 0,-2-16 379 0 0,1-1 1 0 0,-1 1-1 0 0,1-1 1 0 0,-1 1-1 0 0,1-1 0 0 0,2 5 1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3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13823 0 0,'12'-2'244'0'0,"0"0"-1"0"0,0 1 0 0 0,0 0 0 0 0,0 1 1 0 0,23 2-1 0 0,24 0 732 0 0,19-12-259 0 0,-65 2-6155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3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7 196 10135 0 0,'0'0'464'0'0,"-2"12"151"0"0,1 128 1455 0 0,0-1-27 0 0,1-134-2037 0 0,-2 23 527 0 0,2 32 0 0 0,0-53-435 0 0,1 0-1 0 0,0 1 1 0 0,0-1 0 0 0,1 0-1 0 0,0 0 1 0 0,0 0-1 0 0,0 0 1 0 0,1 0 0 0 0,6 11-1 0 0,-8-17-97 0 0,-1-1 0 0 0,1 1 0 0 0,-1 0 0 0 0,1 0 0 0 0,0-1 0 0 0,-1 1 0 0 0,1 0 0 0 0,0 0 0 0 0,0-1 0 0 0,-1 1 0 0 0,1-1 0 0 0,0 1 0 0 0,0-1 0 0 0,0 1 0 0 0,0-1 0 0 0,0 0 0 0 0,0 1 0 0 0,-1-1 0 0 0,1 0 0 0 0,0 0 0 0 0,0 0 0 0 0,0 1 0 0 0,0-1 0 0 0,0 0 0 0 0,1-1 0 0 0,1 1 0 0 0,-1-1 0 0 0,0 1 0 0 0,0-1 0 0 0,0 0 0 0 0,0 0 0 0 0,0 0 0 0 0,0 0 0 0 0,0 0 0 0 0,0-1 0 0 0,3-2 0 0 0,2-3 0 0 0,1-1 0 0 0,-1 0 0 0 0,10-14 0 0 0,2-9-1130 0 0,-1-1 0 0 0,-1-1-1 0 0,-2-1 1 0 0,-2 0 0 0 0,0 0 0 0 0,10-52-1 0 0,-18 58-31 0 0,3-58-1 0 0,-7 59 1189 0 0,2 0 0 0 0,9-44-1 0 0,-6 45-37 0 0,-3 13 470 0 0,0 0-1 0 0,11-26 1536 0 0,-13 40-1839 0 0,-1 1 0 0 0,1 0-1 0 0,0-1 1 0 0,-1 1-1 0 0,1 0 1 0 0,-1 0 0 0 0,0 0-1 0 0,0-1 1 0 0,0 5-1 0 0,-1 2 165 0 0,0 1 0 0 0,-1-1 0 0 0,-5 14 0 0 0,-5 21 26 0 0,2 75-63 0 0,-3 22 1337 0 0,3-82-1544 0 0,3-24 457 0 0,1 1 0 0 0,2 1-1 0 0,0 51 1 0 0,5-81-519 0 0,-2-3-11 0 0,1-1-1 0 0,1 1 0 0 0,-1-1 0 0 0,0 0 1 0 0,1 1-1 0 0,-1-1 0 0 0,1 1 0 0 0,-1-1 1 0 0,1 0-1 0 0,0 0 0 0 0,0 1 0 0 0,0-1 1 0 0,1 0-1 0 0,2 4 0 0 0,-4-6 2 0 0,0 0-1 0 0,1 1 1 0 0,-1-1-1 0 0,1 0 1 0 0,-1 1-1 0 0,1-1 1 0 0,-1 0-1 0 0,1 0 0 0 0,-1 0 1 0 0,1 1-1 0 0,0-1 1 0 0,-1 0-1 0 0,1 0 1 0 0,-1 0-1 0 0,1 0 1 0 0,-1 0-1 0 0,1 0 1 0 0,0 0-1 0 0,-1 0 1 0 0,1 0-1 0 0,-1 0 1 0 0,1 0-1 0 0,-1-1 0 0 0,1 1 1 0 0,-1 0-1 0 0,1 0 1 0 0,-1-1-1 0 0,1 1 1 0 0,-1 0-1 0 0,1 0 1 0 0,-1-1-1 0 0,1 1 1 0 0,-1 0-1 0 0,1-1 1 0 0,-1 1-1 0 0,0-1 1 0 0,1 1-1 0 0,-1-1 1 0 0,0 1-1 0 0,1-1 0 0 0,-1 1 1 0 0,0-1-1 0 0,0 1 1 0 0,1-1-1 0 0,-1 1 1 0 0,0-1-1 0 0,0 1 1 0 0,0-1-1 0 0,4-26 1006 0 0,-3 18-768 0 0,0 0-1 0 0,1 0 0 0 0,3-12 0 0 0,29-95-222 0 0,-24 84 21 0 0,-7 19-372 0 0,1-1-1 0 0,0 1 1 0 0,1 0-1 0 0,1 1 1 0 0,7-15-1 0 0,-12 27 336 0 0,-1 0-1 0 0,0-1 1 0 0,0 1 0 0 0,0 0-1 0 0,1-1 1 0 0,-1 1-1 0 0,0 0 1 0 0,1 0-1 0 0,-1-1 1 0 0,0 1 0 0 0,1 0-1 0 0,-1 0 1 0 0,0 0-1 0 0,1-1 1 0 0,-1 1-1 0 0,0 0 1 0 0,1 0 0 0 0,-1 0-1 0 0,0 0 1 0 0,1 0-1 0 0,-1 0 1 0 0,1 0-1 0 0,-1 0 1 0 0,0 0 0 0 0,1 0-1 0 0,-1 0 1 0 0,1 0-1 0 0,-1 0 1 0 0,0 0-1 0 0,1 0 1 0 0,-1 0 0 0 0,0 0-1 0 0,1 0 1 0 0,-1 1-1 0 0,0-1 1 0 0,1 0-1 0 0,-1 0 1 0 0,0 0 0 0 0,1 1-1 0 0,-1-1 1 0 0,8 9 2 0 0,-7-9-3 0 0,1 3 1 0 0,0 0 0 0 0,0 0 0 0 0,0 0 0 0 0,0 1 0 0 0,-1-1 0 0 0,1 1 0 0 0,-1-1 0 0 0,0 1 0 0 0,0 0 0 0 0,1 4 0 0 0,3 43 0 0 0,-4-30 0 0 0,4 122-612 0 0,-2-23-5077 0 0,-2-108 902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4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31 11975 0 0,'-8'42'942'0'0,"1"1"0"0"0,3 0 0 0 0,0 51 0 0 0,5-90-824 0 0,-1 0 0 0 0,1 0 0 0 0,-1 0 0 0 0,1 0 0 0 0,0 0 0 0 0,1 0-1 0 0,-1 0 1 0 0,1 0 0 0 0,-1 0 0 0 0,1 0 0 0 0,0 0 0 0 0,4 3 0 0 0,-5-6-116 0 0,0 1 1 0 0,0-2-1 0 0,0 1 1 0 0,0 0-1 0 0,0 0 1 0 0,0 0 0 0 0,0 0-1 0 0,1-1 1 0 0,-1 1-1 0 0,0 0 1 0 0,1-1-1 0 0,-1 1 1 0 0,0-1-1 0 0,1 0 1 0 0,-1 1 0 0 0,1-1-1 0 0,-1 0 1 0 0,0 0-1 0 0,1 0 1 0 0,-1 0-1 0 0,1 0 1 0 0,-1 0-1 0 0,1-1 1 0 0,-1 1 0 0 0,0 0-1 0 0,1-1 1 0 0,-1 1-1 0 0,0-1 1 0 0,1 1-1 0 0,-1-1 1 0 0,0 1-1 0 0,0-1 1 0 0,1 0-1 0 0,-1 0 1 0 0,0 0 0 0 0,0 0-1 0 0,0 0 1 0 0,1-1-1 0 0,15-11-2 0 0,-1 0 0 0 0,-1-2 0 0 0,0 0 0 0 0,-1 0 0 0 0,21-32 0 0 0,-27 36 0 0 0,-1 0 0 0 0,0-1 0 0 0,-1 0 0 0 0,-1-1 0 0 0,1 1 0 0 0,-2-1 0 0 0,0 0 0 0 0,0-1 0 0 0,-2 1 0 0 0,2-16 0 0 0,2 2 0 0 0,-5 24 0 0 0,-3 10 0 0 0,-9 34 115 0 0,4-15-237 0 0,-6 37 1 0 0,12-55 278 0 0,1 1 0 0 0,-1-1 0 0 0,1 0-1 0 0,1 0 1 0 0,0 0 0 0 0,0 0 0 0 0,0 0 0 0 0,1-1-1 0 0,3 10 1 0 0,-4-14-139 0 0,-1-1 0 0 0,1 0 0 0 0,0 0 0 0 0,0 1 0 0 0,0-1-1 0 0,0 0 1 0 0,0 0 0 0 0,1 0 0 0 0,-1 0 0 0 0,0 0 0 0 0,1-1 0 0 0,0 1 0 0 0,-1 0-1 0 0,1-1 1 0 0,0 1 0 0 0,0-1 0 0 0,0 0 0 0 0,0 1 0 0 0,0-1 0 0 0,0 0 0 0 0,0 0-1 0 0,0 0 1 0 0,1-1 0 0 0,-1 1 0 0 0,0 0 0 0 0,0-1 0 0 0,1 0 0 0 0,-1 1 0 0 0,1-1-1 0 0,-1 0 1 0 0,0 0 0 0 0,1 0 0 0 0,-1-1 0 0 0,0 1 0 0 0,1 0 0 0 0,2-2 0 0 0,0 0-21 0 0,-1 0 0 0 0,1 0 0 0 0,-1 0 0 0 0,0-1 0 0 0,0 1 0 0 0,0-1 0 0 0,0 0 0 0 0,-1 0 0 0 0,1-1 0 0 0,-1 1 0 0 0,0-1 0 0 0,0 0 0 0 0,0 1 0 0 0,0-1 0 0 0,-1-1 0 0 0,1 1 0 0 0,1-5 0 0 0,0 0 3 0 0,-1-1 0 0 0,0 0 0 0 0,-1 0 0 0 0,0 0 0 0 0,0 0 0 0 0,-1 0 0 0 0,0 0 0 0 0,-1 0 0 0 0,0 0 0 0 0,-1 0 0 0 0,0 0 0 0 0,0 0 0 0 0,-1 0 0 0 0,-1 0 0 0 0,0 0 0 0 0,0 0 0 0 0,-6-11 0 0 0,9 20-53 0 0,-1-1 0 0 0,0 1 0 0 0,0 0 0 0 0,0-1 0 0 0,0 1 0 0 0,0 0 0 0 0,0 0 0 0 0,0 0 0 0 0,0 0 0 0 0,-1 0 0 0 0,1 0 0 0 0,0 0 0 0 0,-1 0 0 0 0,1 0 0 0 0,0 1 0 0 0,-1-1 0 0 0,1 0 0 0 0,-1 1 0 0 0,1-1 0 0 0,-1 1 0 0 0,1 0 0 0 0,-1 0 0 0 0,-2-1 0 0 0,0 1-58 0 0,0 1 0 0 0,0-1 0 0 0,0 1 0 0 0,0 0 0 0 0,0 0 0 0 0,-5 2 0 0 0,3-1 168 0 0,-1 0-403 0 0,0 1 0 0 0,1 0 0 0 0,-1 0 0 0 0,1 0 0 0 0,-10 8 0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4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38 148 13823 0 0,'-1'3'630'0'0,"-3"72"566"0"0,3-49-621 0 0,0 0 1 0 0,-8 38-1 0 0,5-36-575 0 0,4-28 5 0 0,1 0 1 0 0,-1 0-1 0 0,0 0 0 0 0,0 0 0 0 0,0 0 0 0 0,0 0 0 0 0,0 0 1 0 0,0 0-1 0 0,0 0 0 0 0,0 0 0 0 0,0 0 0 0 0,-1 0 0 0 0,1 1 1 0 0,0-1-1 0 0,0 0 0 0 0,0 0 0 0 0,0 0 0 0 0,0 0 0 0 0,0 0 0 0 0,0 0 1 0 0,0 0-1 0 0,0 0 0 0 0,0 0 0 0 0,0 0 0 0 0,0 0 0 0 0,0 0 1 0 0,0 0-1 0 0,0 0 0 0 0,0 0 0 0 0,0 0 0 0 0,0 0 0 0 0,0 1 1 0 0,0-1-1 0 0,-1 0 0 0 0,1 0 0 0 0,0 0 0 0 0,0 0 0 0 0,0 0 1 0 0,0 0-1 0 0,0 0 0 0 0,0 0 0 0 0,0 0 0 0 0,0 0 0 0 0,0 0 1 0 0,0 0-1 0 0,0 0 0 0 0,0 0 0 0 0,-1 0 0 0 0,1 0 0 0 0,0 0 0 0 0,0 0 1 0 0,0-1-1 0 0,0 1 0 0 0,0 0 0 0 0,0 0 0 0 0,0 0 0 0 0,0 0 1 0 0,0 0-1 0 0,0 0 0 0 0,0 0 0 0 0,0 0 0 0 0,0 0 0 0 0,0 0 1 0 0,-5-7 367 0 0,-1-8 363 0 0,4-6-637 0 0,0 1-1 0 0,2-1 1 0 0,0 1 0 0 0,1-1-1 0 0,6-30 1 0 0,-6 48-83 0 0,0-6-16 0 0,2-20 0 0 0,2 0 0 0 0,1 0 0 0 0,11-31 0 0 0,-12 48-3 0 0,-4 9 12 0 0,7-5-79 0 0,-7 6-267 0 0,10-9-5672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5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5 303 11975 0 0,'-4'10'1275'0'0,"3"26"786"0"0,1-36-2034 0 0,0 0-1 0 0,0 0 1 0 0,1 0 0 0 0,-1-1-1 0 0,0 1 1 0 0,0 0-1 0 0,0 0 1 0 0,0 0-1 0 0,0 0 1 0 0,0 0-1 0 0,0 0 1 0 0,0 0 0 0 0,1 0-1 0 0,-1 0 1 0 0,0 0-1 0 0,0 0 1 0 0,0 0-1 0 0,0 0 1 0 0,0 0 0 0 0,0 0-1 0 0,0 0 1 0 0,0 0-1 0 0,1 0 1 0 0,-1 0-1 0 0,0 0 1 0 0,0 0 0 0 0,0 0-1 0 0,0 1 1 0 0,0-1-1 0 0,0 0 1 0 0,0 0-1 0 0,0 0 1 0 0,0 0 0 0 0,0 0-1 0 0,1 0 1 0 0,-1 0-1 0 0,0 0 1 0 0,0 0-1 0 0,0 0 1 0 0,0 0-1 0 0,0 0 1 0 0,0 1 0 0 0,0-1-1 0 0,0 0 1 0 0,0 0-1 0 0,0 0 1 0 0,0 0-1 0 0,0 0 1 0 0,0 0 0 0 0,0 0-1 0 0,0 0 1 0 0,0 1-1 0 0,0-1 1 0 0,0 0-1 0 0,0 0 1 0 0,0 0 0 0 0,0 0-1 0 0,0 0 1 0 0,0 0-1 0 0,0 0 1 0 0,0 0-1 0 0,0 1 1 0 0,0-1 0 0 0,3-13 401 0 0,0-18-493 0 0,-1-8 65 0 0,2 1 0 0 0,1 1 0 0 0,2-1 0 0 0,2 1 0 0 0,25-70 0 0 0,-34 107 0 0 0,0-1 0 0 0,1 0 0 0 0,-1 1 0 0 0,0-1 0 0 0,0 0 0 0 0,1 1 0 0 0,-1-1 0 0 0,0 1 0 0 0,0-1 0 0 0,1 1 0 0 0,-1-1 0 0 0,1 1 0 0 0,-1-1 0 0 0,1 1 0 0 0,-1-1 0 0 0,1 1 0 0 0,-1-1 0 0 0,1 1 0 0 0,-1 0 0 0 0,1-1 0 0 0,-1 1 0 0 0,1 0 0 0 0,0-1 0 0 0,4 3 0 0 0,-2-2-13 0 0,1 1-1 0 0,-1 0 0 0 0,0 0 0 0 0,0 0 1 0 0,0 0-1 0 0,0 1 0 0 0,-1-1 0 0 0,1 1 1 0 0,0 0-1 0 0,-1-1 0 0 0,1 1 0 0 0,-1 0 1 0 0,5 5-1 0 0,-2-2-1814 0 0,2-2-1992 0 0,0 1-1148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6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1 357 13823 0 0,'15'-4'1471'0'0,"-5"1"-1397"0"0,-1 0 1 0 0,0-1-1 0 0,0 0 0 0 0,0-1 1 0 0,0 0-1 0 0,0 0 0 0 0,-1-1 1 0 0,0 0-1 0 0,-1-1 0 0 0,1 1 1 0 0,-1-1-1 0 0,0-1 0 0 0,-1 1 1 0 0,0-1-1 0 0,0-1 0 0 0,-1 1 1 0 0,0-1-1 0 0,0 1 0 0 0,-1-2 1 0 0,0 1-1 0 0,0 0 0 0 0,-1-1 1 0 0,-1 1-1 0 0,1-1 0 0 0,-2 0 1 0 0,1 0-1 0 0,-1-18 0 0 0,-1 0-13 0 0,1 21-232 0 0,-1 1 0 0 0,0 0 0 0 0,0-1 0 0 0,-1 1 0 0 0,1 0 0 0 0,-1-1 0 0 0,-1 1 0 0 0,1 0-1 0 0,-1 0 1 0 0,-1 0 0 0 0,-3-9 0 0 0,5 14 171 0 0,1 1 0 0 0,0-1 0 0 0,0 0 0 0 0,-1 1 0 0 0,1-1 0 0 0,0 1 0 0 0,-1-1 0 0 0,1 1 0 0 0,0-1 0 0 0,-1 1 0 0 0,1-1 0 0 0,-1 1 0 0 0,1-1 0 0 0,-1 1 0 0 0,1-1 0 0 0,-1 1 0 0 0,1 0 0 0 0,-1-1 0 0 0,1 1 0 0 0,-1 0 0 0 0,0 0 0 0 0,1-1 0 0 0,-1 1 0 0 0,1 0 0 0 0,-1 0 0 0 0,0 0 0 0 0,1 0 0 0 0,-1 0 0 0 0,0 0 0 0 0,1 0 0 0 0,-1 0 0 0 0,0 0 0 0 0,1 0 0 0 0,-1 0 0 0 0,1 0 0 0 0,-1 0 0 0 0,0 1 0 0 0,1-1 0 0 0,-1 0 0 0 0,0 1 0 0 0,-16 13 0 0 0,16-13 0 0 0,-13 18 0 0 0,1-1 0 0 0,1 2 0 0 0,1 0 0 0 0,0 0 0 0 0,2 1 0 0 0,-10 30 0 0 0,8-22 0 0 0,7-16 24 0 0,0 0 0 0 0,1 0-1 0 0,1 1 1 0 0,0-1-1 0 0,0 1 1 0 0,2 19 0 0 0,-3 23 1194 0 0,0-37-767 0 0,2-16-432 0 0,0 1 1 0 0,1-1-1 0 0,-1 0 1 0 0,1 1-1 0 0,0-1 1 0 0,0 1-1 0 0,0-1 1 0 0,1 5-1 0 0,0-6-20 0 0,-1-1 1 0 0,1 0-1 0 0,0 1 0 0 0,0-1 1 0 0,-1 0-1 0 0,1 0 0 0 0,0 0 0 0 0,0 1 1 0 0,0-1-1 0 0,0 0 0 0 0,1 0 1 0 0,-1 0-1 0 0,0-1 0 0 0,0 1 0 0 0,1 0 1 0 0,-1 0-1 0 0,0-1 0 0 0,1 1 1 0 0,-1-1-1 0 0,1 1 0 0 0,-1-1 0 0 0,0 1 1 0 0,1-1-1 0 0,1 0 0 0 0,3 1-127 0 0,-1-1-1 0 0,1 0 1 0 0,-1 0 0 0 0,1 0-1 0 0,-1-1 1 0 0,1 0-1 0 0,-1 0 1 0 0,0 0 0 0 0,1-1-1 0 0,-1 0 1 0 0,0 0-1 0 0,0 0 1 0 0,0-1-1 0 0,5-3 1 0 0,7-4-567 0 0,0-2 0 0 0,21-18-1 0 0,-22 16-10 0 0,-2 0 0 0 0,1-1 0 0 0,-2 0-1 0 0,0-1 1 0 0,12-22 0 0 0,-16 24 957 0 0,-2 1 0 0 0,0-2 0 0 0,-1 1 1 0 0,0-1-1 0 0,-1 0 0 0 0,-1 0 0 0 0,3-20 0 0 0,-7 35-232 0 0,0 0 0 0 0,0 1 0 0 0,0-1 0 0 0,0 0 0 0 0,0 0 0 0 0,0 0 0 0 0,0 0 1 0 0,0 0-1 0 0,0 0 0 0 0,0 0 0 0 0,-1 0 0 0 0,1 0 0 0 0,0 0 0 0 0,0 0 0 0 0,0 0 0 0 0,0 0 0 0 0,0 0 0 0 0,0 0 0 0 0,0 0 0 0 0,0 0 0 0 0,0 0 0 0 0,0 0 0 0 0,0 0 0 0 0,0 0 0 0 0,-1 0 0 0 0,1 0 0 0 0,0 0 0 0 0,0 0 0 0 0,0 0 0 0 0,0 0 0 0 0,0 0 0 0 0,0-1 0 0 0,0 1 0 0 0,0 0 0 0 0,0 0 0 0 0,0 0 0 0 0,0 0 0 0 0,0 0 0 0 0,0 0 0 0 0,0 0 0 0 0,0 0 0 0 0,-9 14 1406 0 0,-7 23 543 0 0,15-32-1964 0 0,-8 24 517 0 0,-9 58 0 0 0,17-79-438 0 0,0 0 0 0 0,1 0-1 0 0,0 0 1 0 0,0 0-1 0 0,0 0 1 0 0,1 0 0 0 0,1 0-1 0 0,-1-1 1 0 0,1 1-1 0 0,1 0 1 0 0,-1-1 0 0 0,7 13-1 0 0,-9-19-5 0 0,1 1 0 0 0,0-1 0 0 0,0 0 1 0 0,-1 1-1 0 0,1-1 0 0 0,0 0 0 0 0,0 0 0 0 0,0 0 0 0 0,0 1 0 0 0,1-1 0 0 0,-1 0 0 0 0,0-1 0 0 0,0 1 0 0 0,1 0 0 0 0,-1 0 1 0 0,0 0-1 0 0,1-1 0 0 0,-1 1 0 0 0,1-1 0 0 0,-1 1 0 0 0,1-1 0 0 0,-1 1 0 0 0,1-1 0 0 0,2 0 0 0 0,-1 0-85 0 0,-1-1-1 0 0,1 0 0 0 0,-1 1 1 0 0,1-1-1 0 0,-1 0 0 0 0,0-1 0 0 0,1 1 1 0 0,-1 0-1 0 0,0-1 0 0 0,0 1 1 0 0,0-1-1 0 0,0 1 0 0 0,3-4 1 0 0,5-7-444 0 0,0 0 1 0 0,-1 0 0 0 0,14-25-1 0 0,-4-2 26 0 0,-2-1 1 0 0,-1-1-1 0 0,18-76 0 0 0,-13 43 65 0 0,-10 32 1297 0 0,-11 33 1159 0 0,-10 28-1102 0 0,3 1-991 0 0,1 0 1 0 0,2 0-1 0 0,0 1 0 0 0,1 0 1 0 0,1 0-1 0 0,1 37 0 0 0,-1 14-2 0 0,1-34 0 0 0,0-1 0 0 0,7 49 0 0 0,-6-82-2 0 0,5 9-60 0 0,-5-12-275 0 0,4 0-364 0 0,10 1-326 0 0,-2-3-4732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39:56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11975 0 0,'0'0'528'0'0,"12"2"112"0"0,0-1-512 0 0,0 1-128 0 0,2-2 0 0 0,0 2 0 0 0,1 1 440 0 0,1-3 56 0 0,0 2 16 0 0,-1-2 0 0 0,-1 0-416 0 0,0 0-96 0 0,1-2 0 0 0,-2 2-4072 0 0,-3 2-840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00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5 11975 0 0,'0'0'1083'0'0,"-1"-1"-891"0"0,-9-2-168 0 0,9 3-22 0 0,0 0 0 0 0,0 0-1 0 0,0-1 1 0 0,0 1 0 0 0,0 0 0 0 0,0 0-1 0 0,0 0 1 0 0,0 0 0 0 0,0 0 0 0 0,0 0-1 0 0,1 0 1 0 0,-1 1 0 0 0,0-1-1 0 0,0 0 1 0 0,0 1 0 0 0,0-1 0 0 0,-1 1-1 0 0,-5 1 39 0 0,2-1 9 0 0,1 1 1 0 0,-1 0 0 0 0,1 1 0 0 0,0-1 0 0 0,0 1 0 0 0,0 0-1 0 0,0 0 1 0 0,0 0 0 0 0,1 0 0 0 0,-1 0 0 0 0,1 1 0 0 0,0 0-1 0 0,0 0 1 0 0,0 0 0 0 0,1 0 0 0 0,-1 0 0 0 0,1 0 0 0 0,-3 7-1 0 0,-2 9 288 0 0,0 1 0 0 0,-8 38 0 0 0,12-46-312 0 0,-31 196-25 0 0,33-195 0 0 0,1 1 0 0 0,0-1 0 0 0,5 27 0 0 0,-4-38 0 0 0,0 0 0 0 0,-1-1 0 0 0,2 0 0 0 0,-1 1 0 0 0,0-1 0 0 0,0 0 0 0 0,1 1 0 0 0,0-1 0 0 0,-1 0 0 0 0,1 0 0 0 0,0 0 0 0 0,0 0 0 0 0,0 0 0 0 0,0-1 0 0 0,0 1 0 0 0,0-1 0 0 0,1 1 0 0 0,-1-1 0 0 0,0 0 0 0 0,1 0 0 0 0,3 1 0 0 0,0 1 0 0 0,1-1 0 0 0,0 0 0 0 0,-1-1 0 0 0,1 0 0 0 0,0 0 0 0 0,0 0 0 0 0,8-1 0 0 0,-4 0-75 0 0,0-1-1 0 0,-1-1 0 0 0,0 0 1 0 0,1-1-1 0 0,-1 0 1 0 0,0 0-1 0 0,0-1 0 0 0,0 0 1 0 0,-1-1-1 0 0,1 0 1 0 0,-1 0-1 0 0,8-8 0 0 0,-10 8-126 0 0,0-1 1 0 0,-1 0-1 0 0,0 0 0 0 0,-1 0 0 0 0,1-1 0 0 0,-1 0 1 0 0,0 0-1 0 0,-1-1 0 0 0,1 1 0 0 0,-2-1 0 0 0,1 0 1 0 0,-1 0-1 0 0,0 0 0 0 0,-1-1 0 0 0,2-8 0 0 0,-2-3-4570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00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10135 0 0,'-15'58'848'0'0,"-9"85"-1"0"0,21-107-125 0 0,1 1 1 0 0,2-1-1 0 0,6 58 0 0 0,-4-86-642 0 0,0 1-1 0 0,0-1 1 0 0,0 0 0 0 0,1 0-1 0 0,1 0 1 0 0,-1 0-1 0 0,1 0 1 0 0,1-1 0 0 0,-1 1-1 0 0,1-1 1 0 0,1-1-1 0 0,6 8 1 0 0,-8-10-235 0 0,1 1 0 0 0,0-1 0 0 0,-1-1 1 0 0,2 1-1 0 0,-1-1 0 0 0,0 0 0 0 0,10 4 0 0 0,-10-5-307 0 0,-1-1 1 0 0,0 1-1 0 0,1-1 0 0 0,-1-1 0 0 0,1 1 1 0 0,-1 0-1 0 0,1-1 0 0 0,0 0 0 0 0,-1 0 1 0 0,1-1-1 0 0,4 0 0 0 0,9-4-3425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00.8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10135 0 0,'5'12'372'0'0,"2"0"0"0"0,14 21 0 0 0,-13-20-231 0 0,0 0 0 0 0,7 14 0 0 0,3 15 731 0 0,-1 0 0 0 0,-2 1 0 0 0,9 47 0 0 0,-16-56-839 0 0,-2-1 0 0 0,-2 1 0 0 0,-1 0 0 0 0,-3 57 0 0 0,-2-46-33 0 0,2-33 0 0 0,0 1 0 0 0,-1-1 0 0 0,0 0 0 0 0,-1 0 0 0 0,0 0 0 0 0,-1 0 0 0 0,-1 0 0 0 0,1-1 0 0 0,-10 19 0 0 0,-15 13-4212 0 0,11-23-560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6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11975 0 0,'9'13'253'0'0,"-1"0"0"0"0,0 0-1 0 0,-1 1 1 0 0,0 0 0 0 0,-1 0 0 0 0,-1 1-1 0 0,0 0 1 0 0,-1 0 0 0 0,3 23-1 0 0,-3-1 171 0 0,-1 0-1 0 0,-3 66 1 0 0,-3-73 408 0 0,-2 0 1 0 0,-13 47-1 0 0,-1 13-106 0 0,-24 95-725 0 0,41-181-490 0 0,0 1 1 0 0,0 0 0 0 0,0-1 0 0 0,0 1-1 0 0,-1-1 1 0 0,-3 5 0 0 0,2-4-2062 0 0,-4 6-3063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1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0 8287 0 0,'0'0'960'0'0,"0"3"-580"0"0,3 30 1020 0 0,-5 59 0 0 0,0-39-713 0 0,-16 200-522 0 0,10-193-1413 0 0,-25 99 0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1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10135 0 0,'4'-9'919'0'0,"-3"9"-899"0"0,-1-1 0 0 0,1 0 0 0 0,-1 0 0 0 0,1 1 0 0 0,-1-1-1 0 0,1 0 1 0 0,-1 1 0 0 0,1-1 0 0 0,0 1 0 0 0,-1-1 0 0 0,1 0 0 0 0,0 1 0 0 0,0 0 0 0 0,-1-1 0 0 0,1 1 0 0 0,0-1-1 0 0,0 1 1 0 0,0 0 0 0 0,-1 0 0 0 0,1-1 0 0 0,0 1 0 0 0,0 0 0 0 0,0 0 0 0 0,0 0 0 0 0,0 0 0 0 0,-1 0 0 0 0,1 0-1 0 0,0 0 1 0 0,0 0 0 0 0,0 1 0 0 0,0-1 0 0 0,1 1 0 0 0,18 13 869 0 0,-18-12-818 0 0,6 6 67 0 0,0 0 0 0 0,-1 0 0 0 0,0 1 0 0 0,-1 0 0 0 0,0 0 0 0 0,0 0 0 0 0,-1 1 0 0 0,6 16 0 0 0,2 10 527 0 0,9 41 0 0 0,-15-49-581 0 0,2 14-313 0 0,-2 0 0 0 0,2 42 0 0 0,-7-49-90 0 0,2 1 0 0 0,1-2-1 0 0,18 62 1 0 0,-18-85-406 0 0,2 3-586 0 0,-5-6-2529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2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95 8287 0 0,'0'0'368'0'0,"6"2"80"0"0,8-2-360 0 0,2 0-88 0 0,1 0 0 0 0,4-3 0 0 0,1-4 0 0 0,1-2 0 0 0,-2 0 0 0 0,0-1 0 0 0,3-2 0 0 0,-2 0 0 0 0,-3 1 0 0 0,-1-1-2440 0 0,-4 0-504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3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5 8287 0 0,'-4'-1'97'0'0,"1"0"0"0"0,-1 0-1 0 0,1 1 1 0 0,-1-1-1 0 0,1 1 1 0 0,-1-1-1 0 0,1 1 1 0 0,-1 0-1 0 0,1 1 1 0 0,-1-1 0 0 0,1 1-1 0 0,-1-1 1 0 0,1 1-1 0 0,-5 1 1 0 0,5 0 1 0 0,0 0 1 0 0,0 0 0 0 0,0 0-1 0 0,1 1 1 0 0,-1-1 0 0 0,1 1-1 0 0,-1-1 1 0 0,1 1 0 0 0,0 0-1 0 0,0 0 1 0 0,0 0-1 0 0,0 0 1 0 0,1 0 0 0 0,-2 5-1 0 0,-4 9-81 0 0,1 1 0 0 0,0 0-1 0 0,2 0 1 0 0,0 0-1 0 0,1 0 1 0 0,0 21 0 0 0,2-2 577 0 0,1 0 0 0 0,6 40 0 0 0,-4-63-456 0 0,15 97-234 0 0,-14-98 319 0 0,1-1 1 0 0,0 0-1 0 0,0 1 0 0 0,2-1 1 0 0,-1-1-1 0 0,12 18 0 0 0,-15-26-195 0 0,-1-1-1 0 0,1 0 1 0 0,0 1-1 0 0,0-1 1 0 0,0 0 0 0 0,0 0-1 0 0,0 0 1 0 0,0 0-1 0 0,0-1 1 0 0,1 1-1 0 0,-1-1 1 0 0,1 1 0 0 0,-1-1-1 0 0,1 0 1 0 0,0 0-1 0 0,-1 0 1 0 0,1 0-1 0 0,0 0 1 0 0,0-1-1 0 0,0 1 1 0 0,0-1 0 0 0,-1 0-1 0 0,1 0 1 0 0,0 0-1 0 0,3 0 1 0 0,-1-1-148 0 0,-1-1 0 0 0,0 1 0 0 0,0-1 0 0 0,0 1 0 0 0,0-1 1 0 0,0 0-1 0 0,-1-1 0 0 0,1 1 0 0 0,-1 0 0 0 0,1-1 0 0 0,-1 0 0 0 0,0 0 0 0 0,0 0 1 0 0,0 0-1 0 0,0-1 0 0 0,2-4 0 0 0,6-9-3229 0 0,1-2-989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3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 10135 0 0,'0'0'464'0'0,"-4"10"151"0"0,0 5-394 0 0,0 0 1 0 0,1 1-1 0 0,0-1 0 0 0,2 1 1 0 0,-1 29-1 0 0,2-22 148 0 0,-6 39-1 0 0,-13 81-368 0 0,3-17 0 0 0,11-98-1824 0 0,-1 40-1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3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0 111 8287 0 0,'1'18'245'0'0,"1"0"-1"0"0,1 0 1 0 0,5 18-1 0 0,3 14 605 0 0,-6-16-216 0 0,2 0 0 0 0,2 0 0 0 0,0-1 0 0 0,20 41 0 0 0,-7-44-633 0 0,-22-29 24 0 0,1-1 0 0 0,-1 1 0 0 0,1-1 0 0 0,0 1 0 0 0,-1-1 0 0 0,1 1 0 0 0,-1-1 0 0 0,1 1 0 0 0,0-1-1 0 0,-1 0 1 0 0,1 1 0 0 0,0-1 0 0 0,0 0 0 0 0,-1 1 0 0 0,1-1 0 0 0,0 0 0 0 0,0 0 0 0 0,-1 0 0 0 0,1 0 0 0 0,0 0 0 0 0,0 0-1 0 0,0 0 1 0 0,-1 0 0 0 0,1 0 0 0 0,0 0 0 0 0,0 0 0 0 0,-1 0 0 0 0,1-1 0 0 0,0 1 0 0 0,0 0 0 0 0,-1 0 0 0 0,1-1 0 0 0,0 1 0 0 0,-1-1-1 0 0,1 1 1 0 0,0-1 0 0 0,0 0 0 0 0,17-19 1071 0 0,-17 19-1067 0 0,5-11-26 0 0,0 0 0 0 0,-1 0 0 0 0,-1 0 0 0 0,0-1 1 0 0,0 1-1 0 0,-2-1 0 0 0,3-24 0 0 0,-3 23-3 0 0,9-56-20 0 0,-2 2-169 0 0,21-75 0 0 0,-22 110-660 0 0,-3 14-3177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4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 10135 0 0,'0'0'919'0'0,"-1"1"-759"0"0,-2 4 3 0 0,0 1 1 0 0,0 0-1 0 0,0 1 1 0 0,1-1-1 0 0,0 0 1 0 0,1 1-1 0 0,-1-1 1 0 0,0 9-1 0 0,-5 19 431 0 0,0-11-588 0 0,2 0-1 0 0,-3 27 0 0 0,5-25-45 0 0,-13 44 0 0 0,-18 28-2816 0 0,29-80-418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4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8287 0 0,'0'0'756'0'0,"2"11"-608"0"0,41 141 3916 0 0,-34-111-3576 0 0,1-1 0 0 0,28 69 0 0 0,-34-100-432 0 0,1 0-1 0 0,0 0 0 0 0,0-1 0 0 0,0 0 1 0 0,1 1-1 0 0,0-2 0 0 0,1 1 0 0 0,0-1 1 0 0,0 0-1 0 0,12 9 0 0 0,-17-15-55 0 0,0 0 0 0 0,-1 0 0 0 0,1 0 0 0 0,0-1 0 0 0,0 1 0 0 0,-1 0 0 0 0,1-1 0 0 0,0 1 0 0 0,0-1 0 0 0,0 0 0 0 0,0 1 0 0 0,0-1 0 0 0,0 0 0 0 0,0 0 0 0 0,0 0 0 0 0,0-1 0 0 0,-1 1 0 0 0,1 0 0 0 0,0-1 0 0 0,0 1 0 0 0,0-1 0 0 0,0 0 0 0 0,-1 1 0 0 0,1-1 0 0 0,0 0 0 0 0,0 0 0 0 0,1-1 0 0 0,0-1 0 0 0,1 0 0 0 0,-1-1 0 0 0,0 1 0 0 0,0-1 0 0 0,0 0 0 0 0,0 1 0 0 0,3-8 0 0 0,4-11 166 0 0,-1 0 0 0 0,-2-1 1 0 0,0 0-1 0 0,-1 0 0 0 0,-2-1 0 0 0,4-40 0 0 0,-6-25-1590 0 0,-2 59-2512 0 0,0 19-851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5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8287 0 0,'0'0'756'0'0,"0"2"-622"0"0,20 78 739 0 0,-4 2 1 0 0,-3 0 0 0 0,2 141-1 0 0,-17-22-2103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5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1 11975 0 0,'0'0'547'0'0,"-8"7"181"0"0,-40 29-233 0 0,25-20 32 0 0,1 1 1 0 0,-37 37-1 0 0,55-48-527 0 0,-1 1 0 0 0,1-1 0 0 0,-1 1 0 0 0,2 0 0 0 0,-1 1 0 0 0,1-1 0 0 0,0 1 0 0 0,1-1 0 0 0,0 1 0 0 0,0 0 0 0 0,-1 15 0 0 0,3-21 20 0 0,0 1 0 0 0,0-1 1 0 0,0 1-1 0 0,1-1 0 0 0,-1 1 0 0 0,1-1 0 0 0,0 1 0 0 0,0-1 0 0 0,0 1 0 0 0,0-1 0 0 0,0 0 1 0 0,0 0-1 0 0,1 1 0 0 0,-1-1 0 0 0,1 0 0 0 0,-1 0 0 0 0,1-1 0 0 0,0 1 0 0 0,0 0 0 0 0,0 0 1 0 0,0-1-1 0 0,0 1 0 0 0,0-1 0 0 0,0 0 0 0 0,4 2 0 0 0,6 3 188 0 0,0-1-1 0 0,1 0 1 0 0,19 4-1 0 0,-23-6-120 0 0,1 0-125 0 0,0-1 0 0 0,0-1 0 0 0,0 1 0 0 0,1-1 0 0 0,-1-1 0 0 0,0 0 1 0 0,0 0-1 0 0,1-1 0 0 0,-1-1 0 0 0,0 0 0 0 0,0 0 0 0 0,19-7 0 0 0,-21 6-1000 0 0,0-1 1 0 0,-1 0-1 0 0,0 0 1 0 0,0-1-1 0 0,13-10 1 0 0,-12 7-3301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9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8287 0 0,'0'0'756'0'0,"17"21"1336"0"0,5-7-448 0 0,-18-11-1562 0 0,1 0 0 0 0,0 0 0 0 0,-1 0-1 0 0,0 0 1 0 0,0 1 0 0 0,5 4-1 0 0,1 3 354 0 0,1-1-1 0 0,0 0 0 0 0,21 14 1 0 0,-13-10-197 0 0,29 9-238 0 0,-25-13 0 0 0,-17-6 0 0 0,1-1 0 0 0,0 0 0 0 0,-1-1 0 0 0,1 1 0 0 0,1-1 0 0 0,-1-1 0 0 0,0 1 0 0 0,0-1 0 0 0,0 0 0 0 0,13-1 0 0 0,1 1 0 0 0,19-3 469 0 0,-32 1-275 0 0,0 1 0 0 0,0-1 1 0 0,0 2-1 0 0,11 0 0 0 0,-13-1-128 0 0,-1 0 1 0 0,0-1-1 0 0,1 0 0 0 0,-1 0 0 0 0,0 0 1 0 0,0 0-1 0 0,1-1 0 0 0,7-4 0 0 0,10-2-54 0 0,-17 7-12 0 0,2-2 0 0 0,-1 1 0 0 0,1 1 0 0 0,-1-1 0 0 0,1 1 0 0 0,0 0 0 0 0,-1 1 0 0 0,15 1 0 0 0,-19-1 0 0 0,1 0 0 0 0,-1 0 0 0 0,1-1 0 0 0,-1 1 0 0 0,0-1 0 0 0,1 1 0 0 0,-1-1 0 0 0,0 0 0 0 0,4-2 0 0 0,-3 2 0 0 0,-1-1 0 0 0,1 1 0 0 0,-1 0 0 0 0,1 0 0 0 0,0 1 0 0 0,-1-1 0 0 0,1 1 0 0 0,5 0 0 0 0,22-3 0 0 0,-28 2 0 0 0,0 0 0 0 0,1 1 0 0 0,-1-1 0 0 0,0 1 0 0 0,1 0 0 0 0,-1 0 0 0 0,0 0 0 0 0,1 0 0 0 0,-1 1 0 0 0,0-1 0 0 0,4 2 0 0 0,-3-1 0 0 0,1 1 0 0 0,-1-1 0 0 0,1 0 0 0 0,0-1 0 0 0,-1 1 0 0 0,1-1 0 0 0,0 0 0 0 0,0 0 0 0 0,-1 0 0 0 0,1-1 0 0 0,0 1 0 0 0,-1-1 0 0 0,9-3 0 0 0,-12 4 0 0 0,0 0 0 0 0,-1 0 0 0 0,1 0 0 0 0,0 1 0 0 0,0-1 0 0 0,-1 0 0 0 0,1 0 0 0 0,0 1 0 0 0,-1-1 0 0 0,1 0 0 0 0,0 1 0 0 0,-1-1 0 0 0,1 0 0 0 0,0 1 0 0 0,-1-1 0 0 0,1 1 0 0 0,-1-1 0 0 0,1 1 0 0 0,-1 0 0 0 0,1-1 0 0 0,-1 1 0 0 0,0-1 0 0 0,1 1 0 0 0,0 1 0 0 0,7 14 0 0 0,-8-15 0 0 0,2 7 0 0 0,-1-6 0 0 0,0 1 0 0 0,0 0 0 0 0,0-1 0 0 0,-1 1 0 0 0,1 0 0 0 0,-1-1 0 0 0,0 1 0 0 0,0 5 0 0 0,0 9 0 0 0,0-13 0 0 0,3-9 0 0 0,1-2 258 0 0,1 0 0 0 0,-1 0-1 0 0,1 1 1 0 0,1 0 0 0 0,-1 0 0 0 0,9-6-1 0 0,10-12-13 0 0,-22 22-244 0 0,1-1 0 0 0,0 1 0 0 0,1 0 0 0 0,-1 0 0 0 0,0 0 0 0 0,6-2 0 0 0,15-11 0 0 0,-20 12 0 0 0,-1 1 0 0 0,1-1 0 0 0,0 1 0 0 0,1 0 0 0 0,-1 0 0 0 0,0 0 0 0 0,9-2 0 0 0,15-8 0 0 0,28-16 0 0 0,-54 27 0 0 0,0 1 0 0 0,1-1 0 0 0,-1 0 0 0 0,0 1 0 0 0,0-1 0 0 0,1 1 0 0 0,-1 0 0 0 0,0-1 0 0 0,0 1 0 0 0,4 1 0 0 0,19-4 0 0 0,-7-4 0 0 0,0 1 0 0 0,1 1 0 0 0,-1 0 0 0 0,1 1 0 0 0,26-1 0 0 0,-14 5 0 0 0,54 6 0 0 0,-56-3 0 0 0,0-1 0 0 0,40-2 0 0 0,62-6 0 0 0,-86-1 0 0 0,-25 3 0 0 0,0 1 0 0 0,24 0 0 0 0,-40 2 144 0 0,-1 1 0 0 0,1 0 0 0 0,0-1 0 0 0,0 1 0 0 0,-1-1 0 0 0,1 0 0 0 0,0 0 0 0 0,-1-1 0 0 0,7-2 0 0 0,-9 3 231 0 0,23-6-2134 0 0,-16 6 1754 0 0,-1 0-1 0 0,0 0 1 0 0,1 0-1 0 0,-1-1 1 0 0,8-2-1 0 0,10-12 1423 0 0,-17 10-1599 0 0,-7 5 122 0 0,0 0 0 0 0,1-1 0 0 0,-1 1-1 0 0,1 0 1 0 0,-1 0 0 0 0,1 0 0 0 0,0 0 0 0 0,-1 1 0 0 0,1-1 0 0 0,0 0 0 0 0,-1 1 0 0 0,1-1 0 0 0,0 1 0 0 0,0 0 0 0 0,0-1 0 0 0,0 1-1 0 0,-1 0 1 0 0,1 0 0 0 0,3 0 0 0 0,-5 1 79 0 0,1-1-1 0 0,-1 0 0 0 0,0 0 0 0 0,0 0 1 0 0,1 0-1 0 0,-1 0 0 0 0,0 1 1 0 0,1-1-1 0 0,-1 0 0 0 0,0 0 1 0 0,0 0-1 0 0,1 0 0 0 0,-1 0 1 0 0,0 0-1 0 0,1 0 0 0 0,-1 0 1 0 0,0 0-1 0 0,1 0 0 0 0,-1 0 1 0 0,0 0-1 0 0,0 0 0 0 0,1 0 1 0 0,-1-1-1 0 0,0 1 0 0 0,1 0 0 0 0,-1 0 1 0 0,0 0-1 0 0,0 0 0 0 0,1 0 1 0 0,-1-1-1 0 0,0 1 0 0 0,0 0 1 0 0,0 0-1 0 0,1 0 0 0 0,-1-1 1 0 0,0 1-1 0 0,0 0 0 0 0,0 0 1 0 0,1-1-1 0 0,-1 1 0 0 0,1-3-1437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5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0 281 10135 0 0,'0'0'919'0'0,"20"8"1094"0"0,-9-11-1657 0 0,0 0-1 0 0,-1-1 0 0 0,1 0 0 0 0,-1-1 1 0 0,0 0-1 0 0,0-1 0 0 0,-1 0 0 0 0,0-1 1 0 0,14-11-1 0 0,-17 12-301 0 0,-1 0 0 0 0,1 0 0 0 0,-1-1 0 0 0,0 1 0 0 0,0-1 0 0 0,-1 0 0 0 0,0-1 0 0 0,0 1-1 0 0,-1-1 1 0 0,1 0 0 0 0,-2 0 0 0 0,1 0 0 0 0,1-15 0 0 0,-2 11-54 0 0,-1 6 0 0 0,0 0 0 0 0,0 1 0 0 0,0-1 0 0 0,-1 0 0 0 0,-1-12 0 0 0,1 17 0 0 0,-1-1 0 0 0,1 0 0 0 0,0 0 0 0 0,-1 0 0 0 0,0 0 0 0 0,1 0 0 0 0,-1 0 0 0 0,0 1 0 0 0,0-1 0 0 0,0 0 0 0 0,0 1 0 0 0,-2-3 0 0 0,0 0 0 0 0,2 2-34 0 0,0 0 0 0 0,0 1 0 0 0,0-1-1 0 0,0 1 1 0 0,0-1 0 0 0,-1 1 0 0 0,1 0 0 0 0,0-1-1 0 0,-1 1 1 0 0,1 0 0 0 0,-1 0 0 0 0,1 0-1 0 0,-1 0 1 0 0,0 0 0 0 0,1 0 0 0 0,-1 1 0 0 0,0-1-1 0 0,-2 0 1 0 0,1 0-192 0 0,1 1 147 0 0,0 0 0 0 0,0-1 0 0 0,-1 1 0 0 0,1 0 0 0 0,0 0 0 0 0,0 1 0 0 0,0-1 0 0 0,0 0 0 0 0,0 1 0 0 0,0-1 0 0 0,0 1 0 0 0,0 0 0 0 0,0 0 0 0 0,-3 2 0 0 0,-24 16 148 0 0,21-11-69 0 0,1 0 0 0 0,0 0 0 0 0,0 0 0 0 0,0 1 0 0 0,-5 11 0 0 0,9-15 0 0 0,0 0 0 0 0,1 1 0 0 0,0-1 0 0 0,0 0 0 0 0,0 1 0 0 0,0-1 0 0 0,1 1 0 0 0,0 0 0 0 0,1-1 0 0 0,-1 1 0 0 0,1 9 0 0 0,2 7 6 0 0,-1-3-10 0 0,2-1 0 0 0,4 21 0 0 0,-5-32 11 0 0,0-1 0 0 0,1 1 0 0 0,0 0 0 0 0,0-1 0 0 0,0 0 0 0 0,1 0 0 0 0,-1 0 0 0 0,2 0 0 0 0,4 6 0 0 0,-6-10 87 0 0,-1 1 0 0 0,1-1 0 0 0,-1 0-1 0 0,1 0 1 0 0,0 0 0 0 0,0 0 0 0 0,0 0 0 0 0,0 0-1 0 0,0-1 1 0 0,0 1 0 0 0,0-1 0 0 0,1 0 0 0 0,5 1 0 0 0,-4-1-246 0 0,0-1 1 0 0,1 0 0 0 0,-1 0 0 0 0,0 0-1 0 0,0-1 1 0 0,0 0 0 0 0,1 0 0 0 0,7-3-1 0 0,25-11 135 0 0,-31 11 17 0 0,0 1 1 0 0,0 0-1 0 0,1 1 0 0 0,-1-1 0 0 0,1 1 0 0 0,-1 1 0 0 0,15-2 0 0 0,-15 4 0 0 0,-2 4 0 0 0,-1 3 0 0 0,-1 0 1827 0 0,-7-27-1662 0 0,4-2 506 0 0,0 1 0 0 0,8-38-1 0 0,-7 45-650 0 0,2-3-13 0 0,-1-4-3 0 0,2-1-1 0 0,7-23 0 0 0,-8 35-3 0 0,0 1 0 0 0,0 0 0 0 0,1 0 0 0 0,0 0 0 0 0,1 1 0 0 0,0-1-1 0 0,0 1 1 0 0,12-12 0 0 0,-5 11-563 0 0,2 10-6359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9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0 11975 0 0,'0'0'547'0'0,"-4"11"181"0"0,4-10-723 0 0,-3 5 47 0 0,1 0 0 0 0,0-1-1 0 0,0 1 1 0 0,1 0 0 0 0,-1 0 0 0 0,2-1-1 0 0,-1 1 1 0 0,0 9 0 0 0,-4 108 1554 0 0,5-102-1606 0 0,-2 1 0 0 0,0-1 0 0 0,-6 22 0 0 0,0 11 0 0 0,-10-3 72 0 0,18-50 299 0 0,-4 6 1218 0 0,3-20-1586 0 0,0 0 0 0 0,1 0 0 0 0,0 0 0 0 0,1 0 0 0 0,3-18 0 0 0,19-68-6 0 0,-15 67 4 0 0,-3 14-1 0 0,0 1 0 0 0,2-1 0 0 0,0 1 0 0 0,0 0 0 0 0,2 1 0 0 0,0 0 0 0 0,14-19 0 0 0,-22 34 0 0 0,0 0 0 0 0,0 0 0 0 0,0 0 0 0 0,0 0 0 0 0,0 0 0 0 0,0 0 0 0 0,0 0 0 0 0,0 1 0 0 0,0-1 0 0 0,0 0 0 0 0,0 0 0 0 0,0 1 0 0 0,1-1 0 0 0,-1 1 0 0 0,0-1 0 0 0,1 1 0 0 0,-1 0 0 0 0,0 0 0 0 0,0-1 0 0 0,1 1 0 0 0,-1 0 0 0 0,0 0 0 0 0,1 0 0 0 0,-1 0 0 0 0,0 0 0 0 0,1 1 0 0 0,-1-1 0 0 0,0 0 0 0 0,1 1 0 0 0,0 0 0 0 0,2 0 0 0 0,0 1 0 0 0,-1 0 0 0 0,1 1 0 0 0,-1-1 0 0 0,0 1 0 0 0,5 4 0 0 0,-6-5 0 0 0,1 1 0 0 0,0 0 0 0 0,-1 1 0 0 0,1-1 0 0 0,-1 1 0 0 0,0 0 0 0 0,0 0 0 0 0,0 0 0 0 0,0 0 0 0 0,-1 0 0 0 0,2 7 0 0 0,7 48 0 0 0,-8-42 0 0 0,16 78 0 0 0,-9-59-1896 0 0,-8-35 1384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29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1 302 10135 0 0,'0'0'1962'0'0,"12"-3"975"0"0,-4 0-2708 0 0,1 0 1 0 0,-1-1-1 0 0,0 0 1 0 0,0 0-1 0 0,-1-1 1 0 0,1 0-1 0 0,-1 0 0 0 0,0 0 1 0 0,0-1-1 0 0,6-8 1 0 0,5-5-291 0 0,-2-1 0 0 0,17-27 0 0 0,-30 44 78 0 0,-1-1-1 0 0,0 1 0 0 0,0-1 1 0 0,0 0-1 0 0,0 0 1 0 0,-1 0-1 0 0,1 1 0 0 0,-1-1 1 0 0,0-1-1 0 0,0 1 1 0 0,-1 0-1 0 0,1 0 0 0 0,-1 0 1 0 0,0 0-1 0 0,0 0 1 0 0,0-1-1 0 0,-1 1 0 0 0,1 0 1 0 0,-1 0-1 0 0,0 0 1 0 0,0 0-1 0 0,-1 0 0 0 0,1 0 1 0 0,-1 0-1 0 0,0 1 0 0 0,-4-7 1 0 0,-24-30-238 0 0,28 39 71 0 0,1 1 150 0 0,0 0-1 0 0,0-1 1 0 0,0 1-1 0 0,0 0 1 0 0,0 0-1 0 0,0 0 1 0 0,0 0-1 0 0,0 0 1 0 0,-1 0-1 0 0,1 0 1 0 0,0 0-1 0 0,0 0 1 0 0,0 0-1 0 0,0 1 1 0 0,0-1-1 0 0,0 0 1 0 0,0 1-1 0 0,0-1 1 0 0,0 1 0 0 0,0-1-1 0 0,1 1 1 0 0,-1 0-1 0 0,0-1 1 0 0,0 1-1 0 0,0 0 1 0 0,1-1-1 0 0,-1 1 1 0 0,0 0-1 0 0,0 1 1 0 0,-1 0-2 0 0,-3 3-61 0 0,1 1 0 0 0,0 0-1 0 0,0 0 1 0 0,0 0-1 0 0,0 1 1 0 0,1-1 0 0 0,-4 13-1 0 0,-14 52-1338 0 0,16-49 1279 0 0,-2 4 294 0 0,1 1 0 0 0,1 0 0 0 0,2 0 0 0 0,0 1 0 0 0,2-1 0 0 0,1 0 0 0 0,4 31 0 0 0,-2-51-64 0 0,0-1-1 0 0,0 1 1 0 0,0 0-1 0 0,1-1 0 0 0,5 12 1 0 0,-6-15-109 0 0,0 0-1 0 0,-1 0 1 0 0,2 0 0 0 0,-1-1 0 0 0,0 1 0 0 0,0 0 0 0 0,1-1-1 0 0,-1 0 1 0 0,1 1 0 0 0,0-1 0 0 0,0 0 0 0 0,0 0-1 0 0,5 2 1 0 0,-7-4 2 0 0,1 1 0 0 0,-1 0 0 0 0,1-1 0 0 0,-1 1 0 0 0,1-1 0 0 0,-1 0 0 0 0,1 1 0 0 0,-1-1 0 0 0,1 0 0 0 0,0 0 0 0 0,-1 0 0 0 0,1 0 0 0 0,-1 0 0 0 0,1 0 0 0 0,0-1 0 0 0,-1 1 0 0 0,1 0 0 0 0,1-2 0 0 0,2 1 0 0 0,-1 0-141 0 0,0-1 0 0 0,0 1 1 0 0,-1-1-1 0 0,1 0 0 0 0,0 1 0 0 0,-1-2 0 0 0,1 1 0 0 0,5-4 0 0 0,13-14-3454 0 0,-16 13 1542 0 0,8-6-2471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0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6 11975 0 0,'0'0'547'0'0,"-1"-1"-11"0"0,-5-3 1568 0 0,7 13-1939 0 0,1 34-165 0 0,-3 0 0 0 0,-7 49 0 0 0,0 17 0 0 0,5-30 683 0 0,4 0 0 0 0,17 131-1 0 0,-17-203-682 0 0,0 1 0 0 0,0-1 0 0 0,1 0 0 0 0,0-1 0 0 0,1 1 0 0 0,0 0 0 0 0,0-1 0 0 0,0 1 0 0 0,0-1 0 0 0,1 0 0 0 0,6 7 0 0 0,-10-12-6 0 0,1 0 0 0 0,0-1-1 0 0,0 1 1 0 0,0 0 0 0 0,0 0-1 0 0,-1-1 1 0 0,1 1 0 0 0,0 0-1 0 0,0-1 1 0 0,0 1 0 0 0,1-1-1 0 0,-1 0 1 0 0,0 1 0 0 0,0-1-1 0 0,0 0 1 0 0,0 0 0 0 0,0 1-1 0 0,0-1 1 0 0,0 0 0 0 0,1 0 0 0 0,-1 0-1 0 0,0 0 1 0 0,0-1 0 0 0,0 1-1 0 0,0 0 1 0 0,0 0 0 0 0,0-1-1 0 0,0 1 1 0 0,0 0 0 0 0,1-1-1 0 0,-1 1 1 0 0,0-1 0 0 0,-1 0-1 0 0,1 1 1 0 0,0-1 0 0 0,0 0-1 0 0,1 0 1 0 0,0-1-155 0 0,16-15-1998 0 0,-11 8-1121 0 0,5-3-1688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0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1 10135 0 0,'0'0'919'0'0,"-2"0"-759"0"0,-1 0-84 0 0,-1 1 0 0 0,1-1 0 0 0,-1 1 0 0 0,1 0-1 0 0,-1 0 1 0 0,1 0 0 0 0,0 0 0 0 0,-1 1 0 0 0,1-1 0 0 0,0 1 0 0 0,0 0 0 0 0,0 0 0 0 0,0 0 0 0 0,1 0-1 0 0,-1 0 1 0 0,1 1 0 0 0,-1-1 0 0 0,1 1 0 0 0,0 0 0 0 0,-1 0 0 0 0,2 0 0 0 0,-1 0 0 0 0,0 0 0 0 0,0 0-1 0 0,1 0 1 0 0,-2 6 0 0 0,-3 9 25 0 0,0 1 0 0 0,-2 21 0 0 0,3-19 475 0 0,-8 28 1 0 0,8-36-521 0 0,1 0-1 0 0,1 1 0 0 0,0 0 0 0 0,1-1 1 0 0,0 1-1 0 0,1 0 0 0 0,0 0 0 0 0,2 0 1 0 0,-1 0-1 0 0,5 21 0 0 0,-5-34-38 0 0,0 1 0 0 0,1-1-1 0 0,-1 0 1 0 0,0 0 0 0 0,1 1 0 0 0,-1-1-1 0 0,0 0 1 0 0,1 0 0 0 0,0 0 0 0 0,-1 0-1 0 0,1 0 1 0 0,0 0 0 0 0,-1 0-1 0 0,1 0 1 0 0,0 0 0 0 0,0 0 0 0 0,0 0-1 0 0,0 0 1 0 0,0-1 0 0 0,0 1 0 0 0,0 0-1 0 0,0-1 1 0 0,0 1 0 0 0,2 0-1 0 0,-1-1 57 0 0,0 1 0 0 0,0-1 0 0 0,0 0-1 0 0,0 0 1 0 0,1 0 0 0 0,-1 0-1 0 0,0-1 1 0 0,0 1 0 0 0,0 0-1 0 0,0-1 1 0 0,0 0 0 0 0,4-1 0 0 0,4-3 250 0 0,0 0 0 0 0,-1-1 0 0 0,0 0 0 0 0,11-9 0 0 0,23-19 56 0 0,-25 21-934 0 0,0-1 0 0 0,-2 0 0 0 0,1-1 0 0 0,-2-1 0 0 0,27-34 0 0 0,-34 38-3265 0 0,1 1-1148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1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1 13823 0 0,'0'0'1247'0'0,"-2"0"-1023"0"0,1 0-191 0 0,0-1-1 0 0,-1 1 1 0 0,1 0-1 0 0,0 0 1 0 0,-1 1-1 0 0,1-1 1 0 0,0 0 0 0 0,-1 0-1 0 0,1 1 1 0 0,0-1-1 0 0,-1 0 1 0 0,1 1 0 0 0,0 0-1 0 0,0-1 1 0 0,0 1-1 0 0,0 0 1 0 0,-1-1-1 0 0,1 1 1 0 0,0 0 0 0 0,0 0-1 0 0,0 0 1 0 0,0 0-1 0 0,1 0 1 0 0,-2 1 0 0 0,-1 1 116 0 0,-5 6 52 0 0,0 0 1 0 0,1 1 0 0 0,0 0-1 0 0,0 0 1 0 0,-9 22-1 0 0,-19 59-351 0 0,32-81 208 0 0,1-5-15 0 0,-3 10-74 0 0,0 0-1 0 0,-4 23 1 0 0,9-35 128 0 0,-1 0 0 0 0,1 0-1 0 0,-1 0 1 0 0,1 0 0 0 0,0 0-1 0 0,0 0 1 0 0,1 0 0 0 0,-1 0-1 0 0,1 0 1 0 0,-1 1 0 0 0,1-2-1 0 0,0 1 1 0 0,0 0 0 0 0,0 0-1 0 0,0 0 1 0 0,1 0 0 0 0,-1-1 0 0 0,1 1-1 0 0,2 2 1 0 0,-2-4-87 0 0,0 0-1 0 0,0-1 1 0 0,0 1 0 0 0,0-1 0 0 0,-1 0-1 0 0,1 0 1 0 0,0 0 0 0 0,0 0-1 0 0,0 0 1 0 0,0 0 0 0 0,0 0 0 0 0,0-1-1 0 0,0 1 1 0 0,0-1 0 0 0,0 1-1 0 0,2-2 1 0 0,7-6-10 0 0,-1 0 0 0 0,0 0 0 0 0,0-1 0 0 0,-1 0 0 0 0,0 0 0 0 0,-1-1 0 0 0,10-14 0 0 0,-6 8 0 0 0,32-54 0 0 0,-44 69 0 0 0,0 0 0 0 0,1 1 0 0 0,-1-1 0 0 0,0 1 0 0 0,1-1 0 0 0,-1 0 0 0 0,0 1 0 0 0,1-1 0 0 0,-1 1 0 0 0,1-1 0 0 0,-1 1 0 0 0,0-1 0 0 0,1 1 0 0 0,-1 0 0 0 0,1-1 0 0 0,0 1 0 0 0,-1 0 0 0 0,1-1 0 0 0,-1 1 0 0 0,1 0 0 0 0,0 0 0 0 0,0-1 0 0 0,1 1 0 0 0,-1-1 0 0 0,-1 1 0 0 0,0 0 0 0 0,1 0 0 0 0,-1 0 0 0 0,1 0 0 0 0,-1 0 0 0 0,0 0 0 0 0,1-1 0 0 0,-1 1 0 0 0,1 0 0 0 0,-1 0 0 0 0,0 0 0 0 0,1 1 0 0 0,-1-1 0 0 0,1 0 0 0 0,-1 0 0 0 0,0 0 0 0 0,1 0 0 0 0,-1 0 0 0 0,1 0 0 0 0,-1 0 0 0 0,0 1 0 0 0,1-1 0 0 0,-1 0 0 0 0,0 0 0 0 0,1 1 0 0 0,-1-1 0 0 0,0 0 0 0 0,0 0 0 0 0,1 1 0 0 0,-1-1 0 0 0,0 0 0 0 0,0 1 0 0 0,1-1 0 0 0,-1 0 0 0 0,0 1 0 0 0,0-1 0 0 0,1 1 0 0 0,4 13 0 0 0,-5-13 0 0 0,2 3 0 0 0,-1 0 0 0 0,0 0 0 0 0,-1 0 0 0 0,1 0 0 0 0,-1 0 0 0 0,0 0 0 0 0,0 0 0 0 0,0 1 0 0 0,-1 6 0 0 0,-1-2 0 0 0,2 1 0 0 0,0-1 0 0 0,0 12 0 0 0,1-19-652 0 0,-1 8 1762 0 0,0-7-3399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1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72 11975 0 0,'-18'102'2744'0'0,"17"-99"-2365"0"0,0 7 766 0 0,1-10-1096 0 0,0 0 1 0 0,0 0-1 0 0,0 0 1 0 0,0 0-1 0 0,0 0 1 0 0,0 0-1 0 0,0 1 1 0 0,0-1-1 0 0,0 0 1 0 0,0 0-1 0 0,0 0 1 0 0,0 0-1 0 0,0 0 0 0 0,0 0 1 0 0,0 1-1 0 0,0-1 1 0 0,0 0-1 0 0,0 0 1 0 0,0 0-1 0 0,0 0 1 0 0,1 0-1 0 0,-1 0 1 0 0,0 0-1 0 0,0 0 1 0 0,0 0-1 0 0,0 1 1 0 0,0-1-1 0 0,0 0 1 0 0,0 0-1 0 0,0 0 0 0 0,1 0 1 0 0,-1 0-1 0 0,0 0 1 0 0,0 0-1 0 0,0 0 1 0 0,0 0-1 0 0,0 0 1 0 0,0 0-1 0 0,0 0 1 0 0,1 0-1 0 0,-1 0 1 0 0,0 0-1 0 0,0 0 1 0 0,0 0-1 0 0,0 0 0 0 0,0 0 1 0 0,0 0-1 0 0,1 0 1 0 0,-1 0-1 0 0,0 0 1 0 0,0 0-1 0 0,1-1 394 0 0,11-16-273 0 0,-4 7-175 0 0,17-54 5 0 0,-20 48 0 0 0,0 2 0 0 0,2-1 0 0 0,14-26 0 0 0,-14 32 0 0 0,-7 9 0 0 0,1 0 0 0 0,-1 0 0 0 0,0-1 0 0 0,1 1 0 0 0,-1 0 0 0 0,0 0 0 0 0,1 0 0 0 0,-1-1 0 0 0,1 1 0 0 0,-1 0 0 0 0,0 0 0 0 0,1 0 0 0 0,-1 0 0 0 0,1 0 0 0 0,-1 0 0 0 0,1 0 0 0 0,-1 0 0 0 0,0 0 0 0 0,1 0 0 0 0,-1 0 0 0 0,1 0 0 0 0,-1 0 0 0 0,1 1 0 0 0,-1-1 0 0 0,0 0 0 0 0,1 0 0 0 0,-1 0 0 0 0,0 1 0 0 0,1-1 0 0 0,-1 0 0 0 0,0 0 0 0 0,1 1 0 0 0,-1-1 0 0 0,0 0 0 0 0,1 0 0 0 0,-1 1 0 0 0,0-1 0 0 0,0 1 0 0 0,1-1 0 0 0,-1 0 0 0 0,0 1 0 0 0,0-1 0 0 0,1 1 0 0 0,3 5 0 0 0,1 1 0 0 0,-1-1 0 0 0,0 1 0 0 0,-1 0 0 0 0,0 0 0 0 0,0 1 0 0 0,0-1 0 0 0,-1 1 0 0 0,0-1 0 0 0,0 1 0 0 0,0 10 0 0 0,9 30 0 0 0,-10-43-237 0 0,0 1 0 0 0,0 0 0 0 0,0 0 0 0 0,-1 0 0 0 0,0-1 0 0 0,0 1 0 0 0,-2 11 0 0 0,2-16-275 0 0,-2 4-45 0 0,1 0-735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2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8287 0 0,'-2'15'154'0'0,"1"0"-1"0"0,0 0 1 0 0,1 0-1 0 0,1 0 0 0 0,3 21 1 0 0,2 31-171 0 0,-10 10 1536 0 0,-26 144 0 0 0,21-171-634 0 0,8-28-743 0 0,1-17 96 0 0,0-1 0 0 0,0 0 0 0 0,0 0 1 0 0,-1 0-1 0 0,0 1 0 0 0,0-1 1 0 0,-3 8-1 0 0,5-42 1367 0 0,0 23-1589 0 0,24-110 1324 0 0,-21 104-1178 0 0,0 1 1 0 0,1 0-1 0 0,0 0 1 0 0,1 1 0 0 0,0-1-1 0 0,1 1 1 0 0,10-13-1 0 0,9-2-162 0 0,-26 26 0 0 0,0-1 0 0 0,0 1 0 0 0,1 0 0 0 0,-1-1 0 0 0,0 1 0 0 0,1-1 0 0 0,-1 1 0 0 0,0-1 0 0 0,1 1 0 0 0,-1 0 0 0 0,1-1 0 0 0,-1 1 0 0 0,1 0 0 0 0,-1 0 0 0 0,1-1 0 0 0,-1 1 0 0 0,1 0 0 0 0,-1 0 0 0 0,1 0 0 0 0,-1 0 0 0 0,1-1 0 0 0,-1 1 0 0 0,1 0 0 0 0,-1 0 0 0 0,1 0 0 0 0,-1 0 0 0 0,1 0 0 0 0,0 0 0 0 0,-1 0 0 0 0,1 1 0 0 0,-1-1 0 0 0,1 0 0 0 0,1 1 0 0 0,-2-2 0 0 0,1 1 0 0 0,0 0 0 0 0,0 0 0 0 0,-1 0 0 0 0,1 0 0 0 0,0 0 0 0 0,0 0 0 0 0,0 0 0 0 0,-1 0 0 0 0,1 0 0 0 0,0 0 0 0 0,0 0 0 0 0,-1 1 0 0 0,1-1 0 0 0,0 0 0 0 0,0 1 0 0 0,-1-1 0 0 0,1 0 0 0 0,0 1 0 0 0,-1-1 0 0 0,1 1 0 0 0,0-1 0 0 0,0 2 0 0 0,1 0 0 0 0,-1-2 0 0 0,0 1 0 0 0,1 0 0 0 0,-1 0 0 0 0,0 0 0 0 0,0 1 0 0 0,0-1 0 0 0,0 0 0 0 0,0 0 0 0 0,0 0 0 0 0,0 1 0 0 0,0-1 0 0 0,0 1 0 0 0,-1-1 0 0 0,1 1 0 0 0,0-1 0 0 0,-1 1 0 0 0,1-1 0 0 0,-1 1 0 0 0,0-1 0 0 0,0 1 0 0 0,1-1 0 0 0,-1 4 0 0 0,0 0 0 0 0,1 2 0 0 0,-1 1 0 0 0,0-1 0 0 0,0 1 0 0 0,-1-1 0 0 0,0 1 0 0 0,0-1 0 0 0,-1 1 0 0 0,-3 8 0 0 0,-25 59 0 0 0,24-62 0 0 0,-4 7-292 0 0,0 0 0 0 0,-19 26 0 0 0,28-45-216 0 0,-4 0-668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2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34 270 13823 0 0,'5'0'189'0'0,"0"0"0"0"0,1 0 1 0 0,-1-1-1 0 0,0 1 0 0 0,0-1 0 0 0,0-1 0 0 0,0 1 0 0 0,-1-1 0 0 0,1 1 0 0 0,0-1 0 0 0,-1-1 0 0 0,1 1 1 0 0,-1-1-1 0 0,5-3 0 0 0,0 0-24 0 0,-1 0 1 0 0,0-1-1 0 0,0 0 1 0 0,-1 0-1 0 0,0 0 0 0 0,8-11 1 0 0,-10 11 269 0 0,0 0-471 0 0,0 0 0 0 0,-1 0 0 0 0,0 0 1 0 0,0 0-1 0 0,3-9 0 0 0,2-2-555 0 0,-8 17 647 0 0,-1-1-1 0 0,1 1 1 0 0,0-1 0 0 0,-1 1-1 0 0,1-1 1 0 0,-1 0-1 0 0,0 0 1 0 0,1 1-1 0 0,-1-1 1 0 0,0 0-1 0 0,0 1 1 0 0,0-1 0 0 0,0 0-1 0 0,-1 0 1 0 0,1 1-1 0 0,0-1 1 0 0,-1 0-1 0 0,1 1 1 0 0,-1-1 0 0 0,1 0-1 0 0,-1 1 1 0 0,0-1-1 0 0,-1-1 1 0 0,-3-7 353 0 0,4 5-489 0 0,0 1 1 0 0,-1 0 0 0 0,0 0-1 0 0,1 0 1 0 0,-2 0 0 0 0,1 1-1 0 0,0-1 1 0 0,-1 1-1 0 0,0-1 1 0 0,-5-5 0 0 0,7 8 579 0 0,-1 0-448 0 0,-1-1 0 0 0,1 1 0 0 0,0 0 0 0 0,-1 0 0 0 0,1 0 0 0 0,-1 0 1 0 0,1 0-1 0 0,-1 0 0 0 0,0 1 0 0 0,-2-1 0 0 0,2 1-19 0 0,1-1-41 0 0,1 1 0 0 0,-1 0 0 0 0,0 0-1 0 0,0 0 1 0 0,0 1 0 0 0,0-1 0 0 0,0 0 0 0 0,0 1 0 0 0,0-1-1 0 0,0 1 1 0 0,1 0 0 0 0,-1-1 0 0 0,0 1 0 0 0,0 0 0 0 0,1 0-1 0 0,-1 0 1 0 0,0 0 0 0 0,1 1 0 0 0,-1-1 0 0 0,1 0-1 0 0,0 1 1 0 0,-2 1 0 0 0,-3 3-205 0 0,-1 1 46 0 0,0 1 1 0 0,1-1 0 0 0,0 1-1 0 0,1 0 1 0 0,0 0 0 0 0,0 0-1 0 0,1 1 1 0 0,0 0-1 0 0,-5 14 1 0 0,-2 12 241 0 0,-6 42 1 0 0,13-57-154 0 0,1-6 315 0 0,0 0 0 0 0,1 1-1 0 0,1-1 1 0 0,0 1 0 0 0,1-1-1 0 0,2 18 1 0 0,-1-27-222 0 0,0 0 0 0 0,0 0 1 0 0,0 0-1 0 0,1-1 0 0 0,0 1 0 0 0,0-1 1 0 0,0 1-1 0 0,0-1 0 0 0,1 0 0 0 0,-1 0 1 0 0,1 0-1 0 0,0 0 0 0 0,1 0 0 0 0,-1 0 1 0 0,1-1-1 0 0,-1 0 0 0 0,1 0 0 0 0,0 0 0 0 0,0 0 1 0 0,0 0-1 0 0,8 3 0 0 0,5 2-339 0 0,-5-2 328 0 0,-1-1 0 0 0,20 7 0 0 0,-27-11-875 0 0,1 0-1 0 0,-1-1 1 0 0,0 1 0 0 0,1-1 0 0 0,-1 0 0 0 0,8 0 0 0 0,4-3-4743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2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11975 0 0,'8'5'1083'0'0,"6"1"-728"0"0,1-1 0 0 0,-1 0 1 0 0,1-1-1 0 0,1-1 0 0 0,-1 0 0 0 0,0-1 1 0 0,1-1-1 0 0,18 0 0 0 0,-24-1-328 0 0,0-1 0 0 0,-1 0 1 0 0,0 0-1 0 0,1 0 0 0 0,-1-2 0 0 0,0 1 0 0 0,0-1 0 0 0,15-6 0 0 0,-14-1-4991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0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50 11975 0 0,'0'0'1083'0'0,"1"17"69"0"0,-1-5-933 0 0,-1 0-1 0 0,0 0 1 0 0,-1 0 0 0 0,-1 0-1 0 0,0 0 1 0 0,-5 13 0 0 0,0 0 807 0 0,7-22-972 0 0,0-1-1 0 0,0 1 1 0 0,0-1-1 0 0,-1 0 1 0 0,1 0-1 0 0,-1 0 1 0 0,0 1-1 0 0,0-1 1 0 0,0-1-1 0 0,0 1 1 0 0,-3 3-1 0 0,2-3-57 0 0,1 0 0 0 0,-1 0-1 0 0,1 1 1 0 0,-1-1 0 0 0,1 1 0 0 0,0 0-1 0 0,-2 3 1 0 0,1 1 4 0 0,-2 1 0 0 0,-15-3 0 0 0,18-4 0 0 0,1-1 0 0 0,0 1 0 0 0,0-1 0 0 0,-1 1 0 0 0,1-1 0 0 0,0 1 0 0 0,0 0 0 0 0,0 0 0 0 0,0-1 0 0 0,0 1 0 0 0,0 0 0 0 0,-1 1 0 0 0,-10 8 0 0 0,1-9 0 0 0,-1-5 0 0 0,11 3 0 0 0,-1 0 0 0 0,0 1 0 0 0,1-1 0 0 0,-1 1 0 0 0,0-1 0 0 0,0 1 0 0 0,1 0 0 0 0,-1-1 0 0 0,0 1 0 0 0,-3 0 0 0 0,4 0 0 0 0,0 0 0 0 0,0 0 0 0 0,-1 0 0 0 0,1-1 0 0 0,0 1 0 0 0,0 0 0 0 0,0 0 0 0 0,0-1 0 0 0,0 1 0 0 0,0-1 0 0 0,0 1 0 0 0,0-1 0 0 0,0 0 0 0 0,-2-1 0 0 0,2 2 0 0 0,0-1 0 0 0,1 0 0 0 0,-1 1 0 0 0,0-1 0 0 0,0 1 0 0 0,0-1 0 0 0,0 1 0 0 0,0-1 0 0 0,0 1 0 0 0,0 0 0 0 0,-1-1 0 0 0,1 1 0 0 0,0 0 0 0 0,-2 0 0 0 0,2 0 0 0 0,-1 0 0 0 0,1 0 0 0 0,-1 0 0 0 0,1 0 0 0 0,-1 0 0 0 0,1 0 0 0 0,-1-1 0 0 0,1 1 0 0 0,-1 0 0 0 0,1-1 0 0 0,-1 1 0 0 0,1-1 0 0 0,-1 0 0 0 0,1 1 0 0 0,0-1 0 0 0,-1 0 0 0 0,1 0 0 0 0,0 0 0 0 0,0 0 0 0 0,0 0 0 0 0,0 0 0 0 0,0 0 0 0 0,-2-3 0 0 0,-6-4 0 0 0,9 8 0 0 0,-5-3 0 0 0,1-1 0 0 0,-1 1 0 0 0,1-1 0 0 0,-8-7 0 0 0,8 2-124 0 0,-1 1-1 0 0,1-1 1 0 0,1-1-1 0 0,0 1 1 0 0,0 0-1 0 0,1-1 1 0 0,0 1-1 0 0,1-1 1 0 0,0 0-1 0 0,0 0 1 0 0,1 1-1 0 0,0-1 1 0 0,1 0-1 0 0,0 0 1 0 0,3-11-1 0 0,-4 19 199 0 0,0 1-1 0 0,1-1 0 0 0,-1 1 0 0 0,1-1 1 0 0,-1 1-1 0 0,1-1 0 0 0,-1 1 1 0 0,1-1-1 0 0,0 1 0 0 0,0 0 0 0 0,0-1 1 0 0,0 1-1 0 0,0 0 0 0 0,0 0 1 0 0,0 0-1 0 0,0 0 0 0 0,0 0 0 0 0,0 0 1 0 0,1 0-1 0 0,-1 0 0 0 0,0 0 1 0 0,1 0-1 0 0,-1 1 0 0 0,2-1 0 0 0,5-3 71 0 0,-5 2-143 0 0,0 0 0 0 0,1 1 0 0 0,-1-1-1 0 0,1 1 1 0 0,-1 0 0 0 0,1 0 0 0 0,-1 0 0 0 0,1 0-1 0 0,0 1 1 0 0,0-1 0 0 0,-1 1 0 0 0,1 0 0 0 0,0 0-1 0 0,0 0 1 0 0,-1 1 0 0 0,1-1 0 0 0,0 1 0 0 0,-1 0-1 0 0,6 2 1 0 0,2 1 277 0 0,0-1 0 0 0,0 0 0 0 0,17 2-1 0 0,-17-3-89 0 0,-1 0-1 0 0,1 0 0 0 0,-1 1 1 0 0,14 6-1 0 0,-12-3-187 0 0,10 4 0 0 0,40 24 0 0 0,-56-29 0 0 0,1 0 0 0 0,-1 0 0 0 0,0 1 0 0 0,0 0 0 0 0,-1 0 0 0 0,1 0 0 0 0,-1 0 0 0 0,-1 1 0 0 0,7 12 0 0 0,0-2 0 0 0,-9-13 0 0 0,0 0 0 0 0,0-1 0 0 0,0 1 0 0 0,0 0 0 0 0,2 7 0 0 0,11 20 0 0 0,-13-23 72 0 0,-1-5 1671 0 0,4 6-3019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3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44 167 11975 0 0,'0'0'547'0'0,"-1"2"-11"0"0,-5 27-27 0 0,0 0-1 0 0,-1 43 1 0 0,-3 18 234 0 0,5-57-455 0 0,1 1 0 0 0,1-1 0 0 0,2 1 0 0 0,6 65 0 0 0,-5-96-268 0 0,0-1 0 0 0,1 1 0 0 0,-1 0 0 0 0,1-1 0 0 0,-1 1 0 0 0,1-1 0 0 0,0 0 0 0 0,0 1 0 0 0,0-1 0 0 0,1 0 0 0 0,-1 1 0 0 0,0-1 0 0 0,1 0 0 0 0,0 0 0 0 0,-1 0 0 0 0,1 0 0 0 0,0-1 0 0 0,0 1 0 0 0,0 0 0 0 0,0-1 0 0 0,0 1 0 0 0,5 1 0 0 0,-5-2-90 0 0,1 0 0 0 0,-1-1 0 0 0,1 0 0 0 0,-1 0 0 0 0,1 0 0 0 0,0 0 0 0 0,-1 0 0 0 0,1 0 0 0 0,-1 0 0 0 0,1-1 1 0 0,-1 1-1 0 0,1-1 0 0 0,-1 0 0 0 0,0 0 0 0 0,1 0 0 0 0,-1 0 0 0 0,0 0 0 0 0,1-1 0 0 0,-1 1 0 0 0,0 0 0 0 0,0-1 0 0 0,0 0 1 0 0,2-2-1 0 0,10-10-128 0 0,0-1 0 0 0,-1 0 0 0 0,0-1 0 0 0,-2 0 0 0 0,11-20 0 0 0,41-94-3676 0 0,-41 70 2136 0 0,25-107-1 0 0,-10 28 4714 0 0,-28 94-813 0 0,-9 43-1134 0 0,-1 5-860 0 0,-1-1-1 0 0,1 1 0 0 0,0 0 1 0 0,1 0-1 0 0,-1 0 0 0 0,0 0 0 0 0,0 3 1 0 0,1-2 29 0 0,-82 311 708 0 0,22-94 854 0 0,57-210-1759 0 0,1 1 0 0 0,0 0 0 0 0,0 22 0 0 0,2-34 0 0 0,-1 0 0 0 0,1 1 0 0 0,0-1 0 0 0,0 0 0 0 0,0 0 0 0 0,0 0 0 0 0,0 1 0 0 0,0-1 0 0 0,0 0 0 0 0,0 0 0 0 0,0 1 0 0 0,0-1 0 0 0,0 0 0 0 0,0 0 0 0 0,0 1 0 0 0,0-1 0 0 0,0 0 0 0 0,0 0 0 0 0,1 0 0 0 0,-1 1 0 0 0,0-1 0 0 0,0 0 0 0 0,0 0 0 0 0,0 1 0 0 0,0-1 0 0 0,0 0 0 0 0,1 0 0 0 0,-1 0 0 0 0,0 0 0 0 0,0 1 0 0 0,0-1 0 0 0,1 0 0 0 0,-1 0 0 0 0,0 0 0 0 0,0 0 0 0 0,0 0 0 0 0,1 0 0 0 0,-1 1 0 0 0,0-1 0 0 0,0 0 0 0 0,0 0 0 0 0,1 0 0 0 0,-1 0 0 0 0,0 0 0 0 0,0 0 0 0 0,1 0 0 0 0,-1 0 0 0 0,0 0 0 0 0,0 0 0 0 0,1 0 0 0 0,-1 0 0 0 0,0 0 0 0 0,0 0 0 0 0,1-1 0 0 0,-1 1 0 0 0,8-5 0 0 0,-8 5 0 0 0,7-7 81 0 0,-1-1 0 0 0,-1 1 0 0 0,0-1 0 0 0,0 0 0 0 0,0 0 1 0 0,6-17-1 0 0,-6 14 282 0 0,97-218 754 0 0,-102 228-1117 0 0,0 1 0 0 0,0 0 0 0 0,0 0 0 0 0,0-1 0 0 0,0 1 0 0 0,0 0 0 0 0,0-1 0 0 0,0 1 0 0 0,0 0 0 0 0,0 0 0 0 0,1-1 0 0 0,-1 1 0 0 0,0 0 0 0 0,0-1 0 0 0,0 1 0 0 0,1 0 0 0 0,-1 0 0 0 0,0 0 0 0 0,0-1 0 0 0,0 1 0 0 0,1 0 0 0 0,-1 0 0 0 0,0 0 0 0 0,0 0 0 0 0,1-1 0 0 0,-1 1 0 0 0,0 0 0 0 0,1 0 0 0 0,-1 0 0 0 0,0 0 0 0 0,0 0 0 0 0,1 0 0 0 0,-1 0 0 0 0,0 0 0 0 0,1 0 0 0 0,-1 0 0 0 0,0 0 0 0 0,1 0 0 0 0,-1 0 0 0 0,0 0 0 0 0,1 0 0 0 0,-1 0 0 0 0,0 0 0 0 0,0 0 0 0 0,1 0 0 0 0,-1 1 0 0 0,0-1 0 0 0,0 0 0 0 0,1 0 0 0 0,-1 0 0 0 0,0 0 0 0 0,0 1 0 0 0,1-1 0 0 0,6 11 0 0 0,-6-5-14 0 0,0 0 0 0 0,0 1 0 0 0,0-1 0 0 0,-1 1 0 0 0,1-1-1 0 0,-2 1 1 0 0,-1 12 0 0 0,0 18-749 0 0,-1 42 1205 0 0,4-75-895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3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30 174 11975 0 0,'-5'9'206'0'0,"0"-1"-1"0"0,1 1 1 0 0,0 0-1 0 0,1 1 1 0 0,-4 15 0 0 0,6-22-100 0 0,1 1 0 0 0,-1-1 1 0 0,1 1-1 0 0,0-1 1 0 0,0 1-1 0 0,0-1 1 0 0,1 1-1 0 0,-1-1 1 0 0,1 1-1 0 0,0-1 1 0 0,0 1-1 0 0,0-1 1 0 0,0 0-1 0 0,0 1 0 0 0,1-1 1 0 0,-1 0-1 0 0,1 0 1 0 0,3 3-1 0 0,-4-4 406 0 0,-1-2-467 0 0,0 0 0 0 0,1 1-1 0 0,-1-1 1 0 0,0 0 0 0 0,1 1 0 0 0,-1-1-1 0 0,0 0 1 0 0,1 0 0 0 0,-1 1 0 0 0,1-1-1 0 0,-1 0 1 0 0,0 0 0 0 0,1 0 0 0 0,-1 0-1 0 0,1 1 1 0 0,-1-1 0 0 0,1 0 0 0 0,-1 0-1 0 0,1 0 1 0 0,-1 0 0 0 0,1 0 0 0 0,-1 0-1 0 0,0 0 1 0 0,1 0 0 0 0,-1 0 0 0 0,1-1-1 0 0,-1 1 1 0 0,1 0 0 0 0,0 0 0 0 0,13-4 228 0 0,-7 0-271 0 0,-2-1-1 0 0,1 0 1 0 0,0 0 0 0 0,-1 0-1 0 0,0 0 1 0 0,0-1-1 0 0,-1 0 1 0 0,1 0-1 0 0,-1 0 1 0 0,6-13 0 0 0,-2 0-3 0 0,0 0 1 0 0,9-33-1 0 0,-13 41 1 0 0,-2 1 0 0 0,1-1 0 0 0,-2 0 0 0 0,1 0 0 0 0,-1 0 0 0 0,-1 0 0 0 0,0 0 0 0 0,-1 0 0 0 0,-2-16 0 0 0,3 26 11 0 0,0 0 0 0 0,0 0 0 0 0,0 0 0 0 0,0 0 0 0 0,-1 0-1 0 0,1 0 1 0 0,0 0 0 0 0,-1 0 0 0 0,1 0 0 0 0,0 0 0 0 0,-1 0-1 0 0,1 0 1 0 0,-1 0 0 0 0,0 0 0 0 0,1 0 0 0 0,-1 0 0 0 0,0 0 0 0 0,1 1-1 0 0,-1-1 1 0 0,0 0 0 0 0,0 0 0 0 0,-1 0 0 0 0,0 0 182 0 0,1 0 295 0 0,-10 1 396 0 0,5 2-1087 0 0,1 0 1 0 0,0 0-1 0 0,-1 0 0 0 0,1 0 1 0 0,0 1-1 0 0,0 0 0 0 0,0 0 1 0 0,1 0-1 0 0,-1 1 0 0 0,1 0 1 0 0,-5 5-1 0 0,-11 7-1200 0 0,8-7-2417 0 0,1 0-1148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4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16 10135 0 0,'-5'17'459'0'0,"1"0"-1"0"0,1 0 1 0 0,0 0-1 0 0,1 1 0 0 0,1-1 1 0 0,1 0-1 0 0,0 1 0 0 0,2-1 1 0 0,3 22-1 0 0,4-20-26 0 0,-9-18-424 0 0,1 0-1 0 0,0 0 0 0 0,-1 0 1 0 0,1 0-1 0 0,0 0 0 0 0,-1 0 1 0 0,1 0-1 0 0,0-1 0 0 0,0 1 1 0 0,0 0-1 0 0,0 0 0 0 0,0-1 1 0 0,0 1-1 0 0,0-1 0 0 0,0 1 1 0 0,0-1-1 0 0,0 1 0 0 0,0-1 1 0 0,0 0-1 0 0,0 1 0 0 0,0-1 1 0 0,0 0-1 0 0,2 0 0 0 0,2-1-7 0 0,-1 0 0 0 0,0 0 0 0 0,0 0 0 0 0,1 0 0 0 0,-1-1 0 0 0,0 0 0 0 0,0 0 0 0 0,0 0 0 0 0,-1 0 0 0 0,1-1 0 0 0,0 0 0 0 0,-1 1 0 0 0,0-1 0 0 0,1-1 0 0 0,-1 1 0 0 0,-1 0 0 0 0,1-1 0 0 0,0 1 0 0 0,-1-1 0 0 0,4-6 0 0 0,3-8 0 0 0,-1 0 0 0 0,-1-1 0 0 0,7-25 0 0 0,-5 16 0 0 0,-5 17 0 0 0,0 1 0 0 0,0 0 0 0 0,8-11 0 0 0,-12 21 0 0 0,0-1 0 0 0,0 1 0 0 0,1-1 0 0 0,-1 1 0 0 0,0-1 0 0 0,0 1 0 0 0,1 0 0 0 0,-1-1 0 0 0,0 1 0 0 0,1-1 0 0 0,-1 1 0 0 0,0 0 0 0 0,1-1 0 0 0,-1 1 0 0 0,1 0 0 0 0,-1 0 0 0 0,0-1 0 0 0,1 1 0 0 0,-1 0 0 0 0,1 0 0 0 0,-1 0 0 0 0,1 0 0 0 0,-1-1 0 0 0,1 1 0 0 0,-1 0 0 0 0,1 0 0 0 0,-1 0 0 0 0,1 0 0 0 0,-1 0 0 0 0,1 0 0 0 0,-1 0 0 0 0,1 0 0 0 0,-1 1 0 0 0,1-1 0 0 0,-1 0 0 0 0,0 0 0 0 0,1 0 0 0 0,-1 0 0 0 0,1 1 0 0 0,-1-1 0 0 0,1 0 0 0 0,-1 0 0 0 0,0 1 0 0 0,1-1 0 0 0,-1 0 0 0 0,1 1 0 0 0,-1-1 0 0 0,0 0 0 0 0,1 1 0 0 0,-1-1 0 0 0,0 1 0 0 0,0-1 0 0 0,1 0 0 0 0,-1 1 0 0 0,0-1 0 0 0,0 2 0 0 0,3 1-5 0 0,-1 1 1 0 0,-1 0-1 0 0,1 0 0 0 0,0 0 0 0 0,-1 0 0 0 0,0 0 0 0 0,0 0 0 0 0,0 0 0 0 0,0 1 0 0 0,-1-1 1 0 0,0 0-1 0 0,0 6 0 0 0,-7 57-206 0 0,3-45 84 0 0,3-13-169 0 0,-2 15-715 0 0,4-8-2559 0 0,1-4-768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4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175 1 13823 0 0,'0'0'630'0'0,"-18"2"236"0"0,13 0-832 0 0,0 0-1 0 0,0 1 1 0 0,1 0-1 0 0,-1-1 1 0 0,1 1-1 0 0,0 1 1 0 0,0-1-1 0 0,0 1 1 0 0,0-1-1 0 0,0 1 1 0 0,1 0-1 0 0,-5 8 1 0 0,-4 5 354 0 0,-15 37 1 0 0,13-26-154 0 0,4-8 87 0 0,-13 38 0 0 0,20-51-326 0 0,1 1 0 0 0,0 0 0 0 0,0 0 0 0 0,1 1 0 0 0,0-1 0 0 0,1 0 0 0 0,-1 0 0 0 0,2 10 0 0 0,-1-17 64 0 0,1 0 0 0 0,-1 1 0 0 0,0-1 0 0 0,0 0 0 0 0,1 1-1 0 0,-1-1 1 0 0,1 0 0 0 0,-1 0 0 0 0,1 0 0 0 0,-1 0 0 0 0,1 1 0 0 0,0-1 0 0 0,-1 0-1 0 0,1 0 1 0 0,0 0 0 0 0,0 0 0 0 0,0 0 0 0 0,0-1 0 0 0,0 1 0 0 0,0 0 0 0 0,1 1-1 0 0,0-2-13 0 0,0 1 0 0 0,0-1 0 0 0,-1 1-1 0 0,1-1 1 0 0,0 0 0 0 0,0 0-1 0 0,-1 0 1 0 0,1 0 0 0 0,0 0-1 0 0,0 0 1 0 0,0 0 0 0 0,-1-1-1 0 0,1 1 1 0 0,0-1 0 0 0,2 0-1 0 0,9-5-45 0 0,-9 4 0 0 0,0 1 0 0 0,0-1 0 0 0,0 1 0 0 0,1-1 0 0 0,-1 1 0 0 0,1 0 0 0 0,7 0 0 0 0,-10 1 0 0 0,0 0 0 0 0,0 0 0 0 0,1 0 0 0 0,-1 0 0 0 0,0 0 0 0 0,0 1 0 0 0,0-1 0 0 0,0 1 0 0 0,1-1 0 0 0,-1 1 0 0 0,0 0 0 0 0,0 0 0 0 0,0 0 0 0 0,-1 0 0 0 0,1 0 0 0 0,0 0 0 0 0,0 1 0 0 0,0-1 0 0 0,-1 0 0 0 0,2 3 0 0 0,0-2 0 0 0,-1 0-30 0 0,0 0 0 0 0,-1 1 0 0 0,1-1 0 0 0,-1 0 0 0 0,1 1 0 0 0,-1-1 0 0 0,0 1 1 0 0,0 0-1 0 0,0-1 0 0 0,0 1 0 0 0,0 0 0 0 0,-1-1 0 0 0,1 5 0 0 0,1 42-1304 0 0,-2-28 1111 0 0,1 9-175 0 0,-2 0-1 0 0,-9 52 0 0 0,-20 60-581 0 0,2-11 1020 0 0,14-77-1259 0 0,7-32-2824 0 0,3-11-295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5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0 13823 0 0,'-76'316'1946'0'0,"43"-172"-340"0"0,33-133-1606 0 0,0-1 0 0 0,0-10 0 0 0,0 0 0 0 0,0 0 0 0 0,0 0 0 0 0,0 1 0 0 0,0-1 0 0 0,0 0 0 0 0,0 0 0 0 0,0 0 0 0 0,0 1 0 0 0,1-1 0 0 0,-1 0 0 0 0,0 0 0 0 0,0 0 0 0 0,0 1 0 0 0,0-1 0 0 0,0 0 0 0 0,0 0 0 0 0,1 0 0 0 0,-1 0 0 0 0,0 0 0 0 0,0 1 0 0 0,0-1 0 0 0,1 0 0 0 0,-1 0 0 0 0,0 0 0 0 0,0 0 0 0 0,0 0 0 0 0,1 0 0 0 0,-1 0 0 0 0,0 0 0 0 0,0 0 0 0 0,0 0 0 0 0,1 0 0 0 0,-1 0 0 0 0,0 0 0 0 0,0 0 0 0 0,0 0 0 0 0,1 0 0 0 0,-1 0 0 0 0,0 0 0 0 0,0 0 0 0 0,1 0 0 0 0,-1 0 0 0 0,0 0 0 0 0,0 0 0 0 0,0 0 0 0 0,0 0 0 0 0,1-1 0 0 0,-1 1 0 0 0,0 0 0 0 0,0 0 0 0 0,1 0 0 0 0,7-7 0 0 0,-8 7 0 0 0,9-9 182 0 0,0-2 0 0 0,-1 1-1 0 0,-1-1 1 0 0,0-1 0 0 0,0 1-1 0 0,-1-1 1 0 0,7-20 0 0 0,6-10 396 0 0,-5 9-564 0 0,-11 25-21 0 0,-1 1 1 0 0,1-1-1 0 0,1 1 0 0 0,0 0 0 0 0,0 0 0 0 0,0 0 0 0 0,1 1 0 0 0,9-12 0 0 0,-12 17-330 0 0,-1 1 242 0 0,0 0 0 0 0,0 0 0 0 0,-1 0 0 0 0,1 0 0 0 0,0 0 0 0 0,0 0 0 0 0,0 0 0 0 0,0 0 0 0 0,0 1 0 0 0,0-1 0 0 0,0 0 0 0 0,0 0 0 0 0,0 1 0 0 0,1 0 0 0 0,0 2 81 0 0,0 0 0 0 0,0-1 0 0 0,0 1 0 0 0,-1 0 0 0 0,1 0 0 0 0,-1 0 0 0 0,0 0 0 0 0,0 1 0 0 0,0-1 0 0 0,0 0 0 0 0,-1 0 0 0 0,1 5 0 0 0,1 45 44 0 0,-2-43-44 0 0,-1 12 14 0 0,-6 33 0 0 0,0-1 0 0 0,2 50-442 0 0,16-94-5012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5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0 13823 0 0,'-5'22'1471'0'0,"-7"32"-1440"0"0,-1 13-37 0 0,8-24 636 0 0,3 1 1 0 0,4 62-1 0 0,7-14-1341 0 0,-7-40-545 0 0,-2-50 531 0 0,2 14-4819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5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13823 0 0,'7'3'219'0'0,"1"-1"0"0"0,0 1-1 0 0,0-1 1 0 0,0 0 0 0 0,0-1-1 0 0,0 0 1 0 0,0 0 0 0 0,0-1-1 0 0,0 0 1 0 0,0 0 0 0 0,11-2-1 0 0,11-4 271 0 0,48-13 0 0 0,-70 17-539 0 0,-4 0-23 0 0,0 1-1 0 0,0-1 1 0 0,1 0-1 0 0,-1 0 0 0 0,0 0 1 0 0,-1-1-1 0 0,1 1 1 0 0,0-1-1 0 0,5-6 1 0 0,6-8-5032 0 0,-10 8 137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6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54 101 10135 0 0,'0'0'464'0'0,"-6"11"151"0"0,-2 7-198 0 0,0 0 0 0 0,1 0 0 0 0,-6 31 0 0 0,4-19 396 0 0,8-26-711 0 0,1 1 0 0 0,-1-1 0 0 0,1 1 0 0 0,-1-1 0 0 0,1 1 0 0 0,0-1 0 0 0,1 1 0 0 0,-1-1 0 0 0,1 1 0 0 0,0-1 0 0 0,0 0 0 0 0,1 1 0 0 0,-1-1 0 0 0,1 0 0 0 0,4 7 0 0 0,-5-10-62 0 0,0 0-1 0 0,0 0 0 0 0,0 0 1 0 0,0 0-1 0 0,0 0 0 0 0,0-1 1 0 0,1 1-1 0 0,-1 0 0 0 0,0-1 1 0 0,1 1-1 0 0,-1-1 0 0 0,0 0 1 0 0,1 1-1 0 0,-1-1 0 0 0,0 0 1 0 0,1 0-1 0 0,-1 0 0 0 0,1 0 1 0 0,-1 0-1 0 0,0 0 0 0 0,3 0 1 0 0,29-8 977 0 0,-20 2-1002 0 0,0-1 0 0 0,0-1 0 0 0,-1 0 0 0 0,0-1 0 0 0,0 0 0 0 0,-1 0 0 0 0,0-1 0 0 0,-1-1 0 0 0,0 0 0 0 0,-1-1 0 0 0,9-13 0 0 0,-13 18-16 0 0,0 0 0 0 0,-1-1 1 0 0,0 0-1 0 0,0 0 0 0 0,-1 0 0 0 0,0 0 1 0 0,0 0-1 0 0,-1 0 0 0 0,0-1 0 0 0,0 0 1 0 0,-1 1-1 0 0,0-1 0 0 0,-1 0 1 0 0,0 1-1 0 0,0-1 0 0 0,-1 0 0 0 0,0 1 1 0 0,0-1-1 0 0,-6-16 0 0 0,7 25 1 0 0,0-1 0 0 0,0 0 0 0 0,0 1 0 0 0,0-1 0 0 0,-1 1 0 0 0,1-1 0 0 0,0 1 0 0 0,0-1 0 0 0,0 1 0 0 0,-1-1 0 0 0,1 1 0 0 0,0-1 0 0 0,-1 1 0 0 0,1-1 0 0 0,0 1 0 0 0,-1 0 0 0 0,1-1 0 0 0,-1 1 0 0 0,1-1 0 0 0,0 1 0 0 0,-1 0 0 0 0,1 0 0 0 0,-1-1 0 0 0,1 1 0 0 0,-1 0 0 0 0,1 0 0 0 0,-1-1 0 0 0,0 1 0 0 0,0 0 0 0 0,0 0 0 0 0,0-1 0 0 0,0 1 0 0 0,1-1 0 0 0,-1 1 0 0 0,1 0 0 0 0,-1-1 0 0 0,1 1 0 0 0,-1 0 0 0 0,0-1 0 0 0,1 1 0 0 0,-1 0 0 0 0,0 0 0 0 0,1 0 0 0 0,-1-1 0 0 0,0 1 0 0 0,0 0 0 0 0,1 0 0 0 0,-1 0 0 0 0,0 0 0 0 0,1 0 0 0 0,-1 0 0 0 0,0 1 0 0 0,1-1 0 0 0,-1 0 0 0 0,0 0 0 0 0,0 0 0 0 0,1 1 0 0 0,-1-1 0 0 0,1 0 0 0 0,-2 1 0 0 0,0 0 0 0 0,-4 2 12 0 0,1-1-1 0 0,-1 1 1 0 0,0 0 0 0 0,1 1-1 0 0,0-1 1 0 0,0 1-1 0 0,0 0 1 0 0,0 0-1 0 0,0 1 1 0 0,1-1 0 0 0,-7 9-1 0 0,-5 9-684 0 0,-17 31 0 0 0,27-43-140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6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13823 0 0,'-15'30'395'0'0,"1"0"0"0"0,1 1 0 0 0,2 0 0 0 0,1 1 0 0 0,1 0 0 0 0,2 1 0 0 0,-3 34 0 0 0,3 15-199 0 0,5 137 0 0 0,7-155-1026 0 0,-1 30 163 0 0,-4-82-166 0 0,-1-1 0 0 0,-1 0 1 0 0,0 0-1 0 0,0 0 0 0 0,-1 0 0 0 0,-7 15 1 0 0,5-14-3506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6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11975 0 0,'0'0'547'0'0,"14"-14"202"0"0,-6 9-591 0 0,-1 1 0 0 0,1 0 0 0 0,0 0 0 0 0,1 1 0 0 0,-1 0-1 0 0,0 0 1 0 0,1 1 0 0 0,0 0 0 0 0,-1 1 0 0 0,1 0 0 0 0,0 0-1 0 0,10 1 1 0 0,5 1 355 0 0,1 1 0 0 0,-1 1 0 0 0,27 6 0 0 0,-31-3-759 0 0,4 0-601 0 0,-5-9-3900 0 0,-8 0-221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1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0,'13'20'502'0'0,"1"-1"0"0"0,26 27-1 0 0,-21-25-36 0 0,19 26 0 0 0,-37-46-413 0 0,0 0-1 0 0,-1 1 1 0 0,1-1 0 0 0,0 0 0 0 0,0 0-1 0 0,0 0 1 0 0,0-1 0 0 0,0 1 0 0 0,0 0-1 0 0,0 0 1 0 0,0 0 0 0 0,1-1 0 0 0,-1 1-1 0 0,0-1 1 0 0,0 1 0 0 0,1-1-1 0 0,-1 1 1 0 0,2-1 0 0 0,0 1-39 0 0,0 0 1 0 0,0 0-1 0 0,0 0 1 0 0,0 1-1 0 0,0-1 1 0 0,0 1-1 0 0,0 0 0 0 0,-1-1 1 0 0,4 4-1 0 0,-6-5-13 0 0,7 7 0 0 0,8 23 0 0 0,-15-30 2 0 0,0-1-1 0 0,0 1 0 0 0,0 0 1 0 0,0 0-1 0 0,0 0 1 0 0,1 0-1 0 0,-1 0 0 0 0,0 0 1 0 0,0 0-1 0 0,0 0 1 0 0,0 0-1 0 0,0 0 0 0 0,0 0 1 0 0,0 0-1 0 0,0 0 1 0 0,0 0-1 0 0,0 0 0 0 0,0 0 1 0 0,0 0-1 0 0,0 0 1 0 0,1 0-1 0 0,-1 0 0 0 0,0 0 1 0 0,0 0-1 0 0,0 0 1 0 0,0 0-1 0 0,0 0 0 0 0,0 0 1 0 0,0 0-1 0 0,0 0 1 0 0,0 0-1 0 0,0 0 0 0 0,0 0 1 0 0,1 0-1 0 0,-1 0 1 0 0,0 0-1 0 0,0 0 0 0 0,0 0 1 0 0,0 0-1 0 0,0 0 0 0 0,0 0 1 0 0,0 0-1 0 0,0 0 1 0 0,0 0-1 0 0,0 0 0 0 0,0 0 1 0 0,0 1-1 0 0,0-1 1 0 0,0-5-1549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7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11975 0 0,'0'0'547'0'0,"-2"1"-11"0"0,-9 10-507 0 0,0 0-1 0 0,1 0 1 0 0,0 1 0 0 0,0 0-1 0 0,1 1 1 0 0,1 0 0 0 0,-9 18-1 0 0,-39 106-26 0 0,45-106 54 0 0,4-12 409 0 0,1 0-1 0 0,-6 30 1 0 0,11-44-407 0 0,0-1-1 0 0,0 0 0 0 0,1 1 0 0 0,0-1 1 0 0,0 1-1 0 0,0-1 0 0 0,0 1 0 0 0,1-1 1 0 0,-1 0-1 0 0,1 1 0 0 0,0-1 0 0 0,1 0 1 0 0,-1 0-1 0 0,1 0 0 0 0,0 0 0 0 0,0 0 1 0 0,5 7-1 0 0,-6-10-1 0 0,0 0 0 0 0,0 0-1 0 0,1 0 1 0 0,-1 0 0 0 0,0 0 0 0 0,1 0 0 0 0,-1 0-1 0 0,1-1 1 0 0,-1 1 0 0 0,1-1 0 0 0,-1 1 0 0 0,1-1-1 0 0,-1 0 1 0 0,1 1 0 0 0,0-1 0 0 0,-1 0 0 0 0,1 0-1 0 0,-1 0 1 0 0,1 0 0 0 0,0 0 0 0 0,-1-1 0 0 0,1 1-1 0 0,-1 0 1 0 0,1-1 0 0 0,-1 1 0 0 0,1-1 0 0 0,-1 1-1 0 0,1-1 1 0 0,-1 0 0 0 0,3-1 0 0 0,5-4-118 0 0,0 0 0 0 0,0-1 0 0 0,12-10 0 0 0,-10 7 185 0 0,0 0 227 0 0,-1-1-1 0 0,0 0 1 0 0,0-1-1 0 0,-1 0 1 0 0,13-25-1 0 0,6-7-398 0 0,11-18 49 0 0,-30 55 0 0 0,-4 11 0 0 0,-2 7 0 0 0,-1 5 0 0 0,0 0 0 0 0,-1 1 0 0 0,-1-1 0 0 0,0 1 0 0 0,-1-1 0 0 0,-5 27 0 0 0,-2 35 0 0 0,8-70-13 0 0,-1 36-785 0 0,-2 1-1 0 0,-11 62 1 0 0,10-99 628 0 0,0-1-1021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8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1 11975 0 0,'-4'11'122'0'0,"2"0"0"0"0,0 1 0 0 0,0-1 0 0 0,1 1-1 0 0,0-1 1 0 0,1 1 0 0 0,1-1 0 0 0,1 15 0 0 0,1 22 77 0 0,-8 40 487 0 0,-3 0-1 0 0,-20 90 0 0 0,12-111-685 0 0,14-64 0 0 0,0-9 0 0 0,-2-8 0 0 0,5-6 259 0 0,1 1 1 0 0,0-1-1 0 0,2 0 0 0 0,0 1 0 0 0,1 0 1 0 0,15-37-1 0 0,-13 37-236 0 0,1 1 1 0 0,1-1-1 0 0,0 1 0 0 0,1 1 1 0 0,1 0-1 0 0,1 0 0 0 0,0 1 1 0 0,1 1-1 0 0,27-25 0 0 0,-39 39-23 0 0,0 0 0 0 0,0 0 0 0 0,0 1 0 0 0,-1-1 0 0 0,1 0 0 0 0,0 1 0 0 0,0-1 0 0 0,0 1 0 0 0,0-1 0 0 0,0 1 0 0 0,0 0 0 0 0,0-1 0 0 0,0 1 0 0 0,0 0 0 0 0,0 0 0 0 0,1 0 0 0 0,-1 0 0 0 0,0 0 0 0 0,0 0 0 0 0,0 0 0 0 0,0 0 0 0 0,0 0 0 0 0,0 0 0 0 0,0 0 0 0 0,0 1 0 0 0,0-1 0 0 0,0 0 0 0 0,0 1 0 0 0,2 0 0 0 0,-1 1 0 0 0,1 0 0 0 0,-1 1 0 0 0,0-1 0 0 0,0 0 0 0 0,0 1 0 0 0,0-1 0 0 0,2 5 0 0 0,-1-2 0 0 0,5 7 0 0 0,-1 0 0 0 0,-1 0 0 0 0,0 0 0 0 0,7 21 0 0 0,13 56 0 0 0,-25-82 0 0 0,8 30-219 0 0,-2 1 0 0 0,-2 0 0 0 0,0 72 0 0 0,-5-108-289 0 0,11-14-5434 0 0,-4 3 1604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9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68 8287 0 0,'0'0'756'0'0,"0"2"-622"0"0,-3 29 378 0 0,1-1 1 0 0,2 1-1 0 0,4 39 1 0 0,21 93 1515 0 0,-24-153-1847 0 0,-1-6-48 0 0,0-1 1 0 0,1 1 0 0 0,-1 0 0 0 0,1-1 0 0 0,0 1 0 0 0,0-1 0 0 0,0 1 0 0 0,1-1 0 0 0,-1 0 0 0 0,1 0 0 0 0,-1 1 0 0 0,1-1 0 0 0,5 5 0 0 0,-7-7-133 0 0,1-1 0 0 0,0 0-1 0 0,-1 1 1 0 0,1-1-1 0 0,0 0 1 0 0,-1 1 0 0 0,1-1-1 0 0,0 0 1 0 0,0 0 0 0 0,-1 0-1 0 0,1 1 1 0 0,0-1 0 0 0,0 0-1 0 0,-1 0 1 0 0,1 0 0 0 0,0 0-1 0 0,0-1 1 0 0,-1 1-1 0 0,1 0 1 0 0,0 0 0 0 0,0 0-1 0 0,-1-1 1 0 0,1 1 0 0 0,1-1-1 0 0,0 0 1 0 0,-1 0-1 0 0,1 0 1 0 0,0-1-1 0 0,-1 1 0 0 0,1-1 1 0 0,-1 0-1 0 0,1 1 1 0 0,1-4-1 0 0,2-3-1 0 0,0-1 0 0 0,6-17-1 0 0,2-10 2 0 0,15-64 0 0 0,-24 80 0 0 0,-1 1 0 0 0,-1-1 0 0 0,-1 0 0 0 0,0 0 0 0 0,-4-23 0 0 0,2 34 18 0 0,-1 0-1 0 0,0 0 1 0 0,0 1-1 0 0,-1-1 1 0 0,-6-12 0 0 0,7 17 12 0 0,-1-1 1 0 0,1 0 0 0 0,-1 1-1 0 0,0-1 1 0 0,-1 1 0 0 0,1 0-1 0 0,-1 0 1 0 0,0 0 0 0 0,1 0-1 0 0,-10-5 1 0 0,12 8 31 0 0,0 0-1 0 0,0 1 1 0 0,-1-1-1 0 0,1 1 1 0 0,0 0-1 0 0,-1-1 1 0 0,1 1 0 0 0,0 0-1 0 0,-1 0 1 0 0,1-1-1 0 0,0 1 1 0 0,-1 0 0 0 0,1 0-1 0 0,-1 1 1 0 0,1-1-1 0 0,0 0 1 0 0,-1 0 0 0 0,1 1-1 0 0,0-1 1 0 0,-2 1-1 0 0,-1 1-137 0 0,1 0 1 0 0,-1 0-1 0 0,1 0 0 0 0,0 1 0 0 0,0-1 0 0 0,0 1 0 0 0,-3 3 0 0 0,-5 6-282 0 0,2 0 1 0 0,-15 23-1 0 0,2 6-3895 0 0,11-17-534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39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30 114 8287 0 0,'-24'276'3872'0'0,"23"-270"-3718"0"0,-1 13 796 0 0,0 1-1 0 0,1 25 1 0 0,3-56-795 0 0,-1 0 0 0 0,2 1 0 0 0,6-18 1 0 0,2-13 828 0 0,0-5-949 0 0,2 1-1 0 0,2 0 1 0 0,2 0-1 0 0,1 2 0 0 0,45-75 1 0 0,-59 111-327 0 0,-2 4 131 0 0,0 0 1 0 0,0 0 0 0 0,0 0 0 0 0,1 1-1 0 0,-1-1 1 0 0,1 1 0 0 0,5-5-1 0 0,1 3-4108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40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81 10135 0 0,'0'0'464'0'0,"0"11"151"0"0,-23 194 1893 0 0,9-130 980 0 0,20-106-3119 0 0,0 0 0 0 0,2 0 0 0 0,1 0-1 0 0,2 1 1 0 0,26-52 0 0 0,-35 77-509 0 0,0 1-1 0 0,0 0 1 0 0,1 0-1 0 0,0 0 1 0 0,0 0-1 0 0,0 0 1 0 0,0 1-1 0 0,1-1 1 0 0,0 1-1 0 0,-1 0 1 0 0,1 0-1 0 0,5-3 1 0 0,-9 6 136 0 0,1 0 0 0 0,-1-1 1 0 0,1 1-1 0 0,0 0 0 0 0,-1 0 1 0 0,1-1-1 0 0,0 1 1 0 0,-1 0-1 0 0,1 0 0 0 0,0 0 1 0 0,-1 0-1 0 0,1 0 0 0 0,0 0 1 0 0,-1 0-1 0 0,1 0 0 0 0,0 0 1 0 0,-1 0-1 0 0,1 0 1 0 0,0 1-1 0 0,-1-1 0 0 0,1 0 1 0 0,0 0-1 0 0,-1 1 0 0 0,1-1 1 0 0,-1 0-1 0 0,1 1 1 0 0,-1-1-1 0 0,1 1 0 0 0,-1-1 1 0 0,1 0-1 0 0,-1 1 0 0 0,1-1 1 0 0,-1 1-1 0 0,1 0 0 0 0,-1-1 1 0 0,0 1-1 0 0,1-1 1 0 0,-1 1-1 0 0,0-1 0 0 0,1 1 1 0 0,-1 1-1 0 0,1-1-9 0 0,2 10 13 0 0,1 1 0 0 0,-2-1 0 0 0,1 1 0 0 0,-2-1 0 0 0,1 1 0 0 0,-1 0 0 0 0,-2 20 0 0 0,1-25 0 0 0,-9 66 0 0 0,10-67 0 0 0,4-11 0 0 0,3-12 222 0 0,0 0-1 0 0,-2 0 0 0 0,0-1 1 0 0,-1 1-1 0 0,0-2 0 0 0,-2 1 1 0 0,0 0-1 0 0,0-27 0 0 0,-2 34-221 0 0,0-1 0 0 0,1 1 0 0 0,0 0 0 0 0,0 0 0 0 0,8-18 0 0 0,-5 18 0 0 0,-1 4-64 0 0,-4 6-273 0 0,16 17-1088 0 0,-12-10 1402 0 0,-1-1 0 0 0,0 1 0 0 0,0-1 1 0 0,0 1-1 0 0,-1 0 0 0 0,0 0 1 0 0,3 13-1 0 0,4 47 53 0 0,-7-49-44 0 0,5 174-2236 0 0,-7-178 1524 0 0,0-11-331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40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24 11975 0 0,'0'0'1083'0'0,"-1"-1"-891"0"0,1-1-94 0 0,-1 1 0 0 0,1 0 0 0 0,-1-1 1 0 0,0 1-1 0 0,1 0 0 0 0,-1 0 0 0 0,0 0 0 0 0,0-1 0 0 0,0 1 1 0 0,0 0-1 0 0,0 0 0 0 0,0 0 0 0 0,0 0 0 0 0,0 1 0 0 0,0-1 0 0 0,0 0 1 0 0,0 0-1 0 0,-1 1 0 0 0,1-1 0 0 0,-3 0 0 0 0,-3 2-10 0 0,1 8 187 0 0,0 1 0 0 0,0 0-1 0 0,1 0 1 0 0,1 0 0 0 0,-1 0-1 0 0,-3 17 1 0 0,3-14-238 0 0,-26 65-20 0 0,17-45-17 0 0,1 1 0 0 0,2 1-1 0 0,-8 37 1 0 0,19-71 54 0 0,0 1 0 0 0,0 0-1 0 0,-1 0 1 0 0,1 0 0 0 0,0 0 0 0 0,0-1-1 0 0,1 1 1 0 0,-1 0 0 0 0,1 3 0 0 0,-1-5-7 0 0,0 1 1 0 0,1-1 0 0 0,-1 1-1 0 0,0 0 1 0 0,1-1-1 0 0,-1 0 1 0 0,0 1 0 0 0,1-1-1 0 0,-1 1 1 0 0,0-1 0 0 0,1 1-1 0 0,-1-1 1 0 0,1 0 0 0 0,-1 1-1 0 0,1-1 1 0 0,-1 0-1 0 0,1 1 1 0 0,-1-1 0 0 0,1 0-1 0 0,-1 0 1 0 0,2 1 0 0 0,0-1-19 0 0,0 0-1 0 0,0 0 1 0 0,0 0 0 0 0,0-1 0 0 0,0 1 0 0 0,0-1 0 0 0,0 1 0 0 0,0-1 0 0 0,0 1 0 0 0,0-1 0 0 0,0 0 0 0 0,0 0-1 0 0,0 0 1 0 0,0 0 0 0 0,2-2 0 0 0,4-4-29 0 0,0 0 0 0 0,0 0 0 0 0,0 0 0 0 0,-1-1 0 0 0,0 0 0 0 0,-1-1 0 0 0,1 1 0 0 0,5-12 0 0 0,36-80 0 0 0,-39 79 0 0 0,34-91 0 0 0,-39 104 0 0 0,-4 7 0 0 0,1 1 0 0 0,-1 0 0 0 0,0 0 0 0 0,0 0 0 0 0,0 0 0 0 0,0 0 0 0 0,0 0 0 0 0,0 0 0 0 0,1-1 0 0 0,-1 1 0 0 0,0 0 0 0 0,0 0 0 0 0,0 0 0 0 0,0 0 0 0 0,1 0 0 0 0,-1 0 0 0 0,0 0 0 0 0,0 0 0 0 0,0 0 0 0 0,0 0 0 0 0,1 0 0 0 0,-1 0 0 0 0,0 0 0 0 0,0 0 0 0 0,0 0 0 0 0,0 0 0 0 0,1 0 0 0 0,-1 0 0 0 0,0 0 0 0 0,0 0 0 0 0,0 0 0 0 0,0 0 0 0 0,1 0 0 0 0,-1 0 0 0 0,0 1 0 0 0,0-1 0 0 0,0 0 0 0 0,0 0 0 0 0,0 0 0 0 0,1 0 0 0 0,-1 0 0 0 0,0 0 0 0 0,0 1 0 0 0,0-1 0 0 0,0 0 0 0 0,0 0 0 0 0,0 0 0 0 0,0 0 0 0 0,1 1 0 0 0,1 4 0 0 0,4 16 3 0 0,-1 0 0 0 0,-1 0 1 0 0,-1 0-1 0 0,-1 0 0 0 0,-1 38 0 0 0,3 20-423 0 0,1-40-1075 0 0,-5-38 983 0 0,4 5-2048 0 0,1-15 1988 0 0,-1 1 0 0 0,0-1 0 0 0,0-1-1 0 0,-1 1 1 0 0,0 0 0 0 0,-1-1 0 0 0,2-13 0 0 0,-3 14-743 0 0,5-18-2385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43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10135 0 0,'0'0'919'0'0,"-5"16"189"0"0,2-2-718 0 0,1 1 1 0 0,1-1-1 0 0,1 0 0 0 0,0 1 1 0 0,0-1-1 0 0,2 0 0 0 0,3 16 1 0 0,-3-13-365 0 0,10 189-6 0 0,1-1-24 0 0,-10-166 39 0 0,-3-28 24 0 0,1 1-1 0 0,0-1 0 0 0,1 0 0 0 0,0 1 0 0 0,1-1 1 0 0,4 12-1 0 0,-4-17 120 0 0,-1-1 1 0 0,1 1-1 0 0,0-1 1 0 0,0 0-1 0 0,1 0 1 0 0,0 0-1 0 0,0 0 1 0 0,8 7-1 0 0,-10-10-239 0 0,0-1 0 0 0,-1 0-1 0 0,1-1 1 0 0,0 1 0 0 0,-1 0 0 0 0,1 0-1 0 0,0-1 1 0 0,0 1 0 0 0,0-1 0 0 0,0 0-1 0 0,0 1 1 0 0,0-1 0 0 0,0 0 0 0 0,-1 0 0 0 0,1 0-1 0 0,0-1 1 0 0,0 1 0 0 0,0 0 0 0 0,0-1-1 0 0,0 1 1 0 0,0-1 0 0 0,-1 1 0 0 0,1-1-1 0 0,0 0 1 0 0,0 0 0 0 0,-1 0 0 0 0,1 0-1 0 0,0 0 1 0 0,-1 0 0 0 0,1 0 0 0 0,-1-1 0 0 0,2-1-1 0 0,10-9-3758 0 0,2 0-1148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46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2 133 10135 0 0,'-2'37'783'0'0,"3"0"0"0"0,6 47 0 0 0,-1-7 1452 0 0,-5-16 256 0 0,0-59-2342 0 0,0-1-148 0 0,-1-1-1 0 0,0 0 1 0 0,1 0 0 0 0,-1 1-1 0 0,1-1 1 0 0,-1 0-1 0 0,1 0 1 0 0,-1 0-1 0 0,0 0 1 0 0,1 0-1 0 0,-1 0 1 0 0,1 0 0 0 0,-1 0-1 0 0,1 0 1 0 0,-1 0-1 0 0,1 0 1 0 0,-1 0-1 0 0,0 0 1 0 0,1 0 0 0 0,-1 0-1 0 0,1 0 1 0 0,-1 0-1 0 0,1 0 1 0 0,-1-1-1 0 0,0 1 1 0 0,1 0 0 0 0,-1 0-1 0 0,0 0 1 0 0,1-1-1 0 0,0 0 1 0 0,9-8-4 0 0,-9 8 4 0 0,7-8-1 0 0,-1 1 0 0 0,-1-2 0 0 0,1 1 0 0 0,-2-1 0 0 0,1 0 0 0 0,-1 0 0 0 0,6-19 0 0 0,9-16 0 0 0,35-67 0 0 0,-55 111 0 0 0,1 0 0 0 0,-1 1 0 0 0,0-1 0 0 0,0 0 0 0 0,0 1 0 0 0,0-1 0 0 0,1 1 0 0 0,-1-1 0 0 0,0 0 0 0 0,1 1 0 0 0,-1-1 0 0 0,1 1 0 0 0,-1-1 0 0 0,0 1 0 0 0,1-1 0 0 0,-1 1 0 0 0,1-1 0 0 0,-1 1 0 0 0,1 0 0 0 0,-1-1 0 0 0,1 1 0 0 0,0 0 0 0 0,-1-1 0 0 0,1 1 0 0 0,1-1 0 0 0,0 1 0 0 0,-2 0 0 0 0,0 0 0 0 0,0 0 0 0 0,1 0 0 0 0,-1 0 0 0 0,0 0 0 0 0,1 0 0 0 0,-1 0 0 0 0,0 0 0 0 0,0 0 0 0 0,1 0 0 0 0,-1 0 0 0 0,0 0 0 0 0,0 0 0 0 0,1 1 0 0 0,-1-1 0 0 0,0 0 0 0 0,1 0 0 0 0,-1 0 0 0 0,0 0 0 0 0,0 1 0 0 0,0-1 0 0 0,1 0 0 0 0,-1 0 0 0 0,0 0 0 0 0,0 1 0 0 0,0-1 0 0 0,0 0 0 0 0,1 0 0 0 0,-1 1 0 0 0,0-1 0 0 0,0 0 0 0 0,0 0 0 0 0,0 1 0 0 0,0-1 0 0 0,0 0 0 0 0,0 0 0 0 0,0 1 0 0 0,0-1 0 0 0,0 0 0 0 0,0 1 0 0 0,0-1 0 0 0,0 1 0 0 0,2 11 0 0 0,-2-12 0 0 0,19 106 0 0 0,-17-85 0 0 0,1 6 0 0 0,0 0 0 0 0,2-1 0 0 0,16 51 0 0 0,-21-76-2 0 0,9 16 10 0 0,-8-16-11 0 0,-1 0 0 0 0,1 0 0 0 0,-1-1 0 0 0,1 1 0 0 0,0 0 0 0 0,-1 0 0 0 0,1-1 0 0 0,0 1 0 0 0,-1-1 0 0 0,1 1 0 0 0,0-1 0 0 0,0 1 0 0 0,0-1 0 0 0,-1 1 0 0 0,1-1 0 0 0,0 0-1 0 0,0 1 1 0 0,0-1 0 0 0,0 0 0 0 0,0 0 0 0 0,0 0 0 0 0,2 0 0 0 0,-1 0-60 0 0,1-1 0 0 0,-1 0 0 0 0,1 0 0 0 0,-1 0 0 0 0,0 0 0 0 0,1-1 0 0 0,-1 1 0 0 0,0-1 0 0 0,0 1 1 0 0,0-1-1 0 0,0 0 0 0 0,0 0 0 0 0,0 0 0 0 0,0 0 0 0 0,-1 0 0 0 0,1 0 0 0 0,-1 0 0 0 0,1 0 0 0 0,-1-1 0 0 0,2-3 0 0 0,3-7 539 0 0,-1-1 1 0 0,6-19-1 0 0,-9 26-535 0 0,6-27 65 0 0,0 1 0 0 0,5-68 0 0 0,-9-70-8 0 0,-3 141-549 0 0,1 18-4738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47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1 485 11975 0 0,'0'0'1083'0'0,"12"-12"-796"0"0,7-10 367 0 0,0-1 1 0 0,21-36-1 0 0,-35 52-635 0 0,6-12 167 0 0,0 0 1 0 0,-1 0-1 0 0,-2-1 0 0 0,0 0 0 0 0,0-1 0 0 0,-2 1 1 0 0,-1-1-1 0 0,-1-1 0 0 0,0 1 0 0 0,0-28 0 0 0,-4 36-186 0 0,-1-1 0 0 0,-1 0 0 0 0,0 1 0 0 0,-1 0 0 0 0,-6-18 0 0 0,9 31 0 0 0,0-1 0 0 0,0 0 0 0 0,0 1 0 0 0,-1-1 0 0 0,1 0 0 0 0,0 1 0 0 0,0-1 0 0 0,-1 1 0 0 0,1-1 0 0 0,0 1 0 0 0,-1-1 0 0 0,1 0 0 0 0,-1 1 0 0 0,1 0 0 0 0,-1-1 0 0 0,1 1 0 0 0,-1-1 0 0 0,1 1 0 0 0,-1-1 0 0 0,1 1 0 0 0,-1 0 0 0 0,1 0 0 0 0,-2-1 0 0 0,-3 3 0 0 0,3-2 0 0 0,1 0 0 0 0,0 0 0 0 0,-1 0 0 0 0,1 0 0 0 0,-1 0 0 0 0,1 1 0 0 0,0-1 0 0 0,-1 1 0 0 0,1-1 0 0 0,0 1 0 0 0,-1-1 0 0 0,1 1 0 0 0,0 0 0 0 0,0 0 0 0 0,0 0 0 0 0,0 0 0 0 0,0 0 0 0 0,0 0 0 0 0,0 0 0 0 0,0 0 0 0 0,0 0 0 0 0,0 0 0 0 0,0 0 0 0 0,0 2 0 0 0,-2 1 0 0 0,-6 8 0 0 0,1 0 0 0 0,1 0 0 0 0,0 1 0 0 0,1 0 0 0 0,0 0 0 0 0,1 1 0 0 0,0 0 0 0 0,-3 18 0 0 0,-1 15 0 0 0,-2 56 0 0 0,9-87 0 0 0,1-3 0 0 0,0 0 0 0 0,1 0 0 0 0,0 1 0 0 0,1-1 0 0 0,1 0 0 0 0,0 0 0 0 0,0 0 0 0 0,2 0 0 0 0,0 0 0 0 0,9 22 0 0 0,-12-33 0 0 0,0-1 0 0 0,0 1 0 0 0,0-1 0 0 0,0 0 0 0 0,0 1 0 0 0,1-1 0 0 0,-1 0 0 0 0,0 1 0 0 0,0-1 0 0 0,1 0 0 0 0,-1 0 0 0 0,1 0 0 0 0,-1 0 0 0 0,1 0 0 0 0,0-1 0 0 0,-1 1 0 0 0,1 0 0 0 0,0-1 0 0 0,-1 1 0 0 0,1-1 0 0 0,0 0 0 0 0,-1 1 0 0 0,1-1 0 0 0,0 0 0 0 0,0 0 0 0 0,0 0 0 0 0,-1 0 0 0 0,4-1 0 0 0,0 0 0 0 0,1-1 0 0 0,-1 1 0 0 0,0-1 0 0 0,0 0 0 0 0,0-1 0 0 0,6-3 0 0 0,-3 1-181 0 0,-1 0-1 0 0,0-1 1 0 0,0 0-1 0 0,0 0 1 0 0,-1 0-1 0 0,0-1 1 0 0,6-8-1 0 0,32-56-5288 0 0,-34 53 2920 0 0,3-3-898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47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22 281 10135 0 0,'0'0'919'0'0,"-7"16"-742"0"0,0 165 3895 0 0,5-158-4072 0 0,2 31 0 0 0,0-47-676 0 0</inkml:trace>
  <inkml:trace contextRef="#ctx0" brushRef="#br0" timeOffset="1">1 1 11975 0 0,'0'0'1168'0'0,"0"14"-1040"0"0,0-2-128 0 0,2 3 0 0 0,-1 1 0 0 0,3-1 0 0 0,-2-1 0 0 0,-1 0 0 0 0,1-2-3520 0 0,0 0-736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2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0 11975 0 0,'0'0'1083'0'0,"-9"14"-870"0"0,-60 105 1843 0 0,62-107-1814 0 0,-1-1 0 0 0,0 1 0 0 0,-14 15 0 0 0,13-18-26 0 0,1 1 0 0 0,0 1 0 0 0,1 0 0 0 0,-9 15 0 0 0,2-1-216 0 0,10-19-9 0 0,0 0 0 0 0,1 1 0 0 0,-1-1 0 0 0,1 1 0 0 0,0 0-1 0 0,-2 12 1 0 0,4-17-328 0 0,-1 2-177 0 0,1-1-783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47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3 13823 0 0,'0'0'2944'0'0,"-11"-1"-2352"0"0,11 0-591 0 0,-1 1-1 0 0,0 0 1 0 0,0 0-1 0 0,1 0 1 0 0,-1-1-1 0 0,0 1 1 0 0,0 0-1 0 0,1 0 0 0 0,-1 0 1 0 0,0 0-1 0 0,0 0 1 0 0,0 0-1 0 0,1 1 1 0 0,-1-1-1 0 0,0 0 1 0 0,0 0-1 0 0,1 0 1 0 0,-1 1-1 0 0,0-1 1 0 0,1 0-1 0 0,-1 1 1 0 0,0-1-1 0 0,1 1 1 0 0,-1-1-1 0 0,0 1 1 0 0,1-1-1 0 0,-1 1 0 0 0,1-1 1 0 0,-1 1-1 0 0,0 1 1 0 0,0-1 0 0 0,-10 13-1 0 0,0-1 0 0 0,0 1 0 0 0,2 1 0 0 0,0 0 0 0 0,0 0 0 0 0,-9 27 0 0 0,15-37 0 0 0,0 4 0 0 0,3-3 72 0 0,0-5 299 0 0,0-1-327 0 0,1 1 0 0 0,-1-1 0 0 0,0 1 0 0 0,0-1 0 0 0,1 0 0 0 0,-1 1 0 0 0,0-1 0 0 0,1 0 0 0 0,-1 0 0 0 0,0 1 0 0 0,1-1 0 0 0,-1 0-1 0 0,0 0 1 0 0,1 1 0 0 0,-1-1 0 0 0,1 0 0 0 0,-1 0 0 0 0,0 0 0 0 0,1 0 0 0 0,-1 0 0 0 0,1 0 0 0 0,-1 0 0 0 0,0 1 0 0 0,1-1 0 0 0,-1 0 0 0 0,1 0 0 0 0,-1-1 0 0 0,1 1 0 0 0,-1 0 0 0 0,0 0 0 0 0,1 0 0 0 0,-1 0 0 0 0,1 0 0 0 0,-1 0 0 0 0,0 0 0 0 0,1-1 0 0 0,0 1 0 0 0,19-7-182 0 0,-19 7 210 0 0,2-1-72 0 0,2-1 0 0 0,1 0 0 0 0,-1 0 0 0 0,0 1 0 0 0,0 0 0 0 0,1 0 0 0 0,-1 1 0 0 0,11-1 0 0 0,-14 1-7 0 0,-1 0 0 0 0,1 0 0 0 0,0 1 0 0 0,-1-1 0 0 0,1 0 0 0 0,-1 1 0 0 0,1-1 0 0 0,-1 1 0 0 0,1-1 0 0 0,-1 1 0 0 0,1 0 0 0 0,-1 0 0 0 0,0 0 0 0 0,1 0 0 0 0,-1 0 0 0 0,0 0 0 0 0,1 0 0 0 0,-1 0 0 0 0,0 0 0 0 0,0 0 0 0 0,1 2 0 0 0,0 2-159 0 0,1-1-1 0 0,-1 0 1 0 0,0 1 0 0 0,3 9 0 0 0,-2-5-233 0 0,2 10 306 0 0,0 0-1 0 0,-1 0 0 0 0,-1 1 1 0 0,-1 0-1 0 0,0 31 0 0 0,-1-14 48 0 0,-1 19-618 0 0,-8 73 0 0 0,-1 17-2041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48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13823 0 0,'-3'20'1471'0'0,"-24"228"-1269"0"0,3-28 1677 0 0,25-159-1879 0 0,1-53 0 0 0,3-7 0 0 0,-1-5 101 0 0,-1 0 0 0 0,1 1 0 0 0,-1-1 0 0 0,0 0 0 0 0,-1-1 0 0 0,1 1-1 0 0,-1-1 1 0 0,0 1 0 0 0,0-1 0 0 0,0 1 0 0 0,0-1 0 0 0,1-8 0 0 0,3-7 470 0 0,7-15-417 0 0,-6 14-151 0 0,1 0 0 0 0,1 1 0 0 0,17-28-1 0 0,-21 41-2 0 0,-5 7 0 0 0,0 0 0 0 0,0-1 0 0 0,1 1 0 0 0,-1 0 0 0 0,0 0 1 0 0,0 0-1 0 0,1-1 0 0 0,-1 1 0 0 0,0 0 0 0 0,0 0 0 0 0,1 0 0 0 0,-1 0 0 0 0,0-1 0 0 0,1 1 0 0 0,-1 0 0 0 0,0 0 0 0 0,0 0 0 0 0,1 0 0 0 0,-1 0 0 0 0,0 0 0 0 0,1 0 0 0 0,-1 0 0 0 0,0 0 1 0 0,1 0-1 0 0,-1 0 0 0 0,0 0 0 0 0,1 0 0 0 0,-1 0 0 0 0,0 0 0 0 0,1 0 0 0 0,-1 0 0 0 0,0 1 0 0 0,0-1 0 0 0,1 0 0 0 0,-1 0 0 0 0,0 0 0 0 0,1 0 0 0 0,-1 1 0 0 0,0-1 0 0 0,0 0 0 0 0,0 0 1 0 0,1 0-1 0 0,-1 1 0 0 0,0-1 0 0 0,0 0 0 0 0,0 1 0 0 0,1-1 0 0 0,5 12-61 0 0,-6-12 55 0 0,7 29-379 0 0,-1 0-1 0 0,-1 1 0 0 0,-1 0 1 0 0,0 46-1 0 0,-1-29 666 0 0,0-10-1080 0 0,-2-13-3494 0 0,-1-15-1124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48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13823 0 0,'-3'19'1496'0'0,"1"0"-992"0"0,2 29-1 0 0,1-29 22 0 0,-3 32-1 0 0,-3 42-524 0 0,1-57-175 0 0,2 1 0 0 0,1-1 0 0 0,2 0-1 0 0,8 52 1 0 0,-9-86 96 0 0,0 0 0 0 0,1 0 0 0 0,-1 0-1 0 0,1 0 1 0 0,-1 0 0 0 0,1-1 0 0 0,0 1 0 0 0,0 0-1 0 0,0 0 1 0 0,0-1 0 0 0,0 1 0 0 0,0-1 0 0 0,0 1-1 0 0,2 1 1 0 0,-2-2-291 0 0,4 2-4522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49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13823 0 0,'0'0'630'0'0,"2"1"-13"0"0,43 13-343 0 0,-22-6 234 0 0,0-2 0 0 0,0 0 0 0 0,36 4-1 0 0,-56-10-687 0 0,-1 1-1 0 0,0-1 1 0 0,0 0 0 0 0,0 0-1 0 0,1 0 1 0 0,-1 0-1 0 0,0 0 1 0 0,0 0 0 0 0,1-1-1 0 0,2 0 1 0 0,0-1-2610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7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0 10135 0 0,'0'0'464'0'0,"-9"16"168"0"0,1 15 351 0 0,0-1 0 0 0,2 2-1 0 0,-4 62 1 0 0,-1 18-818 0 0,6-91-1137 0 0,3-18 614 0 0,1 1-1 0 0,0-1 0 0 0,0 1 0 0 0,1-1 0 0 0,-1 1 0 0 0,1 0 0 0 0,-1-1 0 0 0,1 1 0 0 0,0-1 0 0 0,1 1 1 0 0,0 4-1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7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8287 0 0,'0'0'1763'0'0,"10"16"1105"0"0,-4-11-3006 0 0,-1 1 1 0 0,0-1-1 0 0,0 1 1 0 0,-1 0-1 0 0,5 7 1 0 0,-4-5-2337 0 0,-1 0-1658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7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1 238 11975 0 0,'0'0'2235'0'0,"4"-11"-1283"0"0,15-40-149 0 0,34-62-1 0 0,-46 102-599 0 0,0 0 0 0 0,12-14-1 0 0,-19 25-202 0 0,12-11 0 0 0,-12 10 0 0 0,1 1 0 0 0,-1-1 0 0 0,1 1 0 0 0,0 0 0 0 0,-1-1 0 0 0,1 1 0 0 0,0 0 0 0 0,-1-1 0 0 0,1 1 0 0 0,0 0 0 0 0,0 0 0 0 0,-1-1 0 0 0,1 1 0 0 0,0 0 0 0 0,0 0 0 0 0,-1 0 0 0 0,1 0 0 0 0,0 0 0 0 0,0 0 0 0 0,0 0 0 0 0,-1 0 0 0 0,1 1 0 0 0,0-1 0 0 0,0 0 0 0 0,-1 0 0 0 0,1 1 0 0 0,0-1 0 0 0,0 1 0 0 0,2 1 0 0 0,0 1 0 0 0,0 0 0 0 0,-1 0 0 0 0,1 0 0 0 0,-1 0 0 0 0,0 0 0 0 0,0 0 0 0 0,0 1 0 0 0,0-1 0 0 0,-1 1 0 0 0,1-1 0 0 0,1 7 0 0 0,9 51 0 0 0,-9-40 0 0 0,11 84 177 0 0,-13-91-616 0 0,-1 1 0 0 0,0 0-1 0 0,-1 0 1 0 0,-6 29-1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8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8287 0 0,'13'6'904'0'0,"9"1"185"0"0,0-1 0 0 0,0 0 0 0 0,1-1 0 0 0,0-2-1 0 0,32 1 1 0 0,-55-3-1078 0 0,80-6 1612 0 0,-68 5-1613 0 0,1-1 0 0 0,20-3 1 0 0,-15 2-85 0 0,30-1 1 0 0,-47 3-623 0 0,3 0-1043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8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11975 0 0,'-4'19'276'0'0,"2"-1"0"0"0,-1 0 0 0 0,2 0 1 0 0,1 1-1 0 0,0-1 0 0 0,3 21 0 0 0,0 38 978 0 0,-15 86-1054 0 0,5-95-418 0 0,2 92 0 0 0,4-142-198 0 0,0-1-4045 0 0</inkml:trace>
  <inkml:trace contextRef="#ctx0" brushRef="#br0" timeOffset="1">77 245 11975 0 0,'0'0'1083'0'0,"2"0"-891"0"0,13 3-15 0 0,1-1-1 0 0,0 0 1 0 0,0-1 0 0 0,0-1 0 0 0,0-1-1 0 0,-1 0 1 0 0,1-1 0 0 0,0 0-1 0 0,-1-2 1 0 0,16-4 0 0 0,-4-5-6397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9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11975 0 0,'0'0'547'0'0,"-17"11"202"0"0,9-4-655 0 0,1 0-1 0 0,0 0 1 0 0,1 1-1 0 0,0 0 1 0 0,0 0-1 0 0,0 1 0 0 0,1 0 1 0 0,1 0-1 0 0,-1 0 1 0 0,-3 14-1 0 0,-2 8 421 0 0,-11 60 0 0 0,17-61-104 0 0,1 0-1 0 0,1 0 1 0 0,1-1 0 0 0,6 46-1 0 0,-4-67-403 0 0,1-1 0 0 0,-1 1 0 0 0,2-1 0 0 0,-1 1 0 0 0,1-1 0 0 0,0 0 0 0 0,0 0 0 0 0,1 0-1 0 0,0 0 1 0 0,1 0 0 0 0,-1-1 0 0 0,9 9 0 0 0,-11-12-33 0 0,1-1 0 0 0,-1 0-1 0 0,0 0 1 0 0,1 0 0 0 0,-1-1 0 0 0,1 1-1 0 0,-1-1 1 0 0,1 1 0 0 0,0-1 0 0 0,0 0 0 0 0,-1 0-1 0 0,1 0 1 0 0,0 0 0 0 0,0 0 0 0 0,0-1-1 0 0,0 1 1 0 0,0-1 0 0 0,0 0 0 0 0,0 0 0 0 0,0 0-1 0 0,0 0 1 0 0,0-1 0 0 0,0 1 0 0 0,0-1-1 0 0,0 0 1 0 0,0 0 0 0 0,0 0 0 0 0,0 0 0 0 0,0 0-1 0 0,-1-1 1 0 0,1 1 0 0 0,-1-1 0 0 0,1 0-1 0 0,2-2 1 0 0,26-23-4937 0 0,-14 11-4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2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0,'36'12'1083'0'0,"-31"-11"-894"0"0,0 1 1 0 0,0-1-1 0 0,0 1 0 0 0,0 0 0 0 0,0 0 0 0 0,0 0 0 0 0,-1 1 0 0 0,1-1 0 0 0,-1 1 0 0 0,1 0 0 0 0,5 7 0 0 0,-5-4-189 0 0,0 10 0 0 0,-5-14 0 0 0,0 0 0 0 0,0 0 0 0 0,-1 0 0 0 0,1 0 0 0 0,-1 0 0 0 0,1 0 0 0 0,-1-1 0 0 0,0 1 0 0 0,1 0 0 0 0,-3 2 0 0 0,-3 5 0 0 0,-1-1 0 0 0,0 0 0 0 0,0 0 0 0 0,-1 0 0 0 0,-10 7 0 0 0,9-8 0 0 0,4-1 0 0 0,5-6 0 0 0,0 0 0 0 0,0 0 0 0 0,0 1 0 0 0,0-1 0 0 0,0 0 0 0 0,0 0 0 0 0,0 1 0 0 0,0-1 0 0 0,0 0 0 0 0,0 0 0 0 0,0 1 0 0 0,0-1 0 0 0,0 0 0 0 0,0 1 0 0 0,0-1 0 0 0,0 0 0 0 0,0 0 0 0 0,0 1 0 0 0,0-1 0 0 0,0 0 0 0 0,0 0 0 0 0,0 1 0 0 0,1-1 0 0 0,-1 0 0 0 0,0 0 0 0 0,0 0 0 0 0,0 1 0 0 0,1-1 0 0 0,-1 0 0 0 0,0 0 0 0 0,0 0 0 0 0,0 1 0 0 0,1-1 0 0 0,3 1 0 0 0,4 2 178 0 0,-1-2 1 0 0,1 1-1 0 0,0-1 0 0 0,-1 0 0 0 0,1-1 1 0 0,15 0-1 0 0,-12-1 89 0 0,0 1-1 0 0,20 3 1 0 0,19 6-267 0 0,-49-9-113 0 0,0 0 0 0 0,0 1 0 0 0,0-1 0 0 0,0 0-1 0 0,0 0 1 0 0,0 0 0 0 0,0 0 0 0 0,0 0 0 0 0,0 0 0 0 0,0 0 0 0 0,0-1-1 0 0,0 1 1 0 0,0 0 0 0 0,0-1 0 0 0,0 1 0 0 0,0 0 0 0 0,0-1 0 0 0,-1 1-1 0 0,2-2 1 0 0,2 0-2398 0 0,3-1-2899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9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1 13823 0 0,'-30'116'826'0'0,"-6"19"-156"0"0,12-51-670 0 0,-23 61 0 0 0,41-136-471 0 0,5-6 97 0 0,-1-1 1 0 0,1 0 0 0 0,0 1-1 0 0,0-1 1 0 0,0 1-1 0 0,0-1 1 0 0,0 1 0 0 0,0 0-1 0 0,0 2 1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9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10135 0 0,'1'-6'180'0'0,"-1"5"-136"0"0,0 0 1 0 0,0 0 0 0 0,0 1 0 0 0,0-1 0 0 0,0 0 0 0 0,0 0 0 0 0,0 0 0 0 0,1 1 0 0 0,-1-1 0 0 0,0 0 0 0 0,0 0 0 0 0,1 0 0 0 0,-1 1 0 0 0,0-1 0 0 0,1 0 0 0 0,-1 1 0 0 0,1-1 0 0 0,-1 0-1 0 0,1 1 1 0 0,-1-1 0 0 0,2 0 0 0 0,-1 0 326 0 0,0 1-276 0 0,0 1 0 0 0,0-1 0 0 0,0 0 1 0 0,0 1-1 0 0,0-1 0 0 0,0 1 0 0 0,0 0 0 0 0,0-1 0 0 0,0 1 0 0 0,0 0 1 0 0,-1-1-1 0 0,1 1 0 0 0,0 0 0 0 0,0 0 0 0 0,-1 0 0 0 0,1 0 0 0 0,-1-1 1 0 0,1 1-1 0 0,-1 0 0 0 0,1 0 0 0 0,0 1 0 0 0,9 25 1164 0 0,-8-23-1054 0 0,6 24 911 0 0,9 57 0 0 0,-15-66-1129 0 0,2 1 1 0 0,0 0-1 0 0,1-1 1 0 0,1 0-1 0 0,0 0 1 0 0,15 27-1 0 0,-18-41 13 0 0,1 1 0 0 0,0-1 0 0 0,0 0 0 0 0,0 0 0 0 0,1 0 0 0 0,-1-1 0 0 0,1 1 0 0 0,1-1 0 0 0,-1-1 0 0 0,0 1 0 0 0,1-1 0 0 0,0 1 0 0 0,0-2 0 0 0,0 1 0 0 0,0-1 0 0 0,0 0 0 0 0,7 2 0 0 0,-12-4 0 0 0,0 0 0 0 0,0 0 0 0 0,0 0 0 0 0,1 0 0 0 0,-1 0 0 0 0,0 0 0 0 0,0-1 0 0 0,0 1 0 0 0,0 0 0 0 0,0 0 0 0 0,0-1 0 0 0,0 1 0 0 0,1-1 0 0 0,-1 1 0 0 0,0-1 0 0 0,0 0 0 0 0,-1 1 0 0 0,1-1 0 0 0,2-1 0 0 0,0-1 0 0 0,1 1 0 0 0,0-1 0 0 0,0-1 0 0 0,-1 1 0 0 0,1 0 0 0 0,-1-1 0 0 0,0 0 0 0 0,0 1 0 0 0,0-1 0 0 0,-1-1 0 0 0,1 1 0 0 0,1-6 0 0 0,2-3 0 0 0,0-1 0 0 0,4-20 0 0 0,31-152-441 0 0,-26 106-4958 0 0,-10 57 431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1:11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4607 0 0,'0'0'448'0'0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1:48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 8287 0 0,'0'0'2848'0'0,"-16"-2"-1312"0"0,11 2-1450 0 0,1 1 0 0 0,-1-1-1 0 0,1 1 1 0 0,-1-1 0 0 0,1 1-1 0 0,-1 0 1 0 0,1 1-1 0 0,0-1 1 0 0,0 1 0 0 0,0 0-1 0 0,0 0 1 0 0,0 0 0 0 0,0 1-1 0 0,0-1 1 0 0,1 1 0 0 0,-7 6-1 0 0,7-6-14 0 0,-1 0-1 0 0,1 1 1 0 0,0-1 0 0 0,0 1-1 0 0,0 0 1 0 0,1 0-1 0 0,-1 1 1 0 0,1-1 0 0 0,0 0-1 0 0,0 1 1 0 0,0-1-1 0 0,1 1 1 0 0,-1 0-1 0 0,1-1 1 0 0,1 1 0 0 0,-2 6-1 0 0,3-7-40 0 0,-1-1-1 0 0,0 1 1 0 0,1-1-1 0 0,0 0 1 0 0,0 1-1 0 0,0-1 1 0 0,0 0-1 0 0,0 0 1 0 0,1 0-1 0 0,-1 0 1 0 0,1 0-1 0 0,0 0 1 0 0,0 0-1 0 0,4 4 1 0 0,-2-1 290 0 0,1-1 1 0 0,-1 1 0 0 0,0 0-1 0 0,5 13 1 0 0,8 11-319 0 0,-12-22-2 0 0,1 3 0 0 0,-1-1 0 0 0,6 4 0 0 0,0-1 0 0 0,-5-6 0 0 0,1-1 0 0 0,-2 2 0 0 0,1-1 0 0 0,5 11 0 0 0,3 22 0 0 0,-16-6 0 0 0,1-31 0 0 0,0 0 0 0 0,0 0 0 0 0,0 0 0 0 0,0-1 0 0 0,0 1 0 0 0,0 0 0 0 0,-1-1 0 0 0,1 1 0 0 0,-1-1 0 0 0,0 0 0 0 0,0 1 0 0 0,0-1 0 0 0,0 0 0 0 0,0 0 0 0 0,0 0 0 0 0,-4 2 0 0 0,2-1 0 0 0,-6 5 251 0 0,0-1-1 0 0,0 0 0 0 0,-1-1 0 0 0,0 0 1 0 0,0-1-1 0 0,0 0 0 0 0,-25 7 1 0 0,23-8-1082 0 0,11-3 323 0 0,1-1 357 0 0,0 1 1 0 0,0-1-1 0 0,0 0 0 0 0,0 1 0 0 0,0-1 0 0 0,0 0 1 0 0,0 0-1 0 0,0 0 0 0 0,0 1 0 0 0,0-1 0 0 0,0 0 1 0 0,-1-1-1 0 0,1 1 0 0 0,-1 0 0 0 0,-8-1-4091 0 0,1-2-726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1:49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214 146 10135 0 0,'0'0'464'0'0,"0"-3"-9"0"0,-25-105 2186 0 0,24 106-2551 0 0,1 0 0 0 0,-2 0-1 0 0,1 0 1 0 0,0 0 0 0 0,0 0-1 0 0,-1 0 1 0 0,1 0 0 0 0,-1 0-1 0 0,1 1 1 0 0,-1-1 0 0 0,0 0-1 0 0,0 1 1 0 0,0-1 0 0 0,0 1 0 0 0,0 0-1 0 0,0 0 1 0 0,0 0 0 0 0,-4-2-1 0 0,4 3-15 0 0,0-1 0 0 0,0 1-1 0 0,0 0 1 0 0,0-1 0 0 0,-1 1-1 0 0,1 0 1 0 0,0 0 0 0 0,0 0-1 0 0,0 0 1 0 0,-1 1 0 0 0,1-1 0 0 0,0 1-1 0 0,0-1 1 0 0,0 1 0 0 0,0 0-1 0 0,0 0 1 0 0,0 0 0 0 0,0 0-1 0 0,0 0 1 0 0,0 0 0 0 0,0 0-1 0 0,1 1 1 0 0,-1-1 0 0 0,0 1-1 0 0,1-1 1 0 0,-1 1 0 0 0,1 0 0 0 0,-2 2-1 0 0,-5 6-113 0 0,1 0 0 0 0,0 0-1 0 0,-9 20 1 0 0,4-4-46 0 0,2 1-1 0 0,2 0 0 0 0,0 1 1 0 0,2 0-1 0 0,0 0 0 0 0,-1 38 1 0 0,6-51 237 0 0,0 1 1 0 0,2 0 0 0 0,3 30-1 0 0,-2-34-151 0 0,1-5 0 0 0,7 5 0 0 0,-5-5 0 0 0,-5-6 0 0 0,0-1 0 0 0,0 0 0 0 0,1 1 0 0 0,-1-1 0 0 0,0 0 0 0 0,1 1 0 0 0,-1-1 0 0 0,1 0 0 0 0,-1 1 0 0 0,0-1 0 0 0,1 0 0 0 0,-1 0 0 0 0,1 0 0 0 0,-1 1 0 0 0,1-1 0 0 0,-1 0 0 0 0,0 0 0 0 0,1 0 0 0 0,-1 0 0 0 0,1 0 0 0 0,-1 0 0 0 0,1 0 0 0 0,-1 0 0 0 0,1 0 0 0 0,-1 0 0 0 0,1 0 0 0 0,-1 0 0 0 0,1 0 0 0 0,-1 0 0 0 0,1 0 0 0 0,-1-1 0 0 0,0 1 0 0 0,1 0 0 0 0,-1 0 0 0 0,1 0 0 0 0,-1-1 0 0 0,1 1 0 0 0,0-1 0 0 0,-1 1 0 0 0,7-3 70 0 0,0-1 1 0 0,0 1-1 0 0,0-2 0 0 0,-1 1 0 0 0,0-1 1 0 0,1 1-1 0 0,-2-2 0 0 0,1 1 0 0 0,6-8 1 0 0,43-61 559 0 0,-45 60-1300 0 0,-4 4 561 0 0,0 1 1 0 0,1 0-1 0 0,1 1 1 0 0,10-10-1 0 0,-17 17 447 0 0,6-1 830 0 0,-7 1-1189 0 0,0 1-1 0 0,1 0 1 0 0,-1 0-1 0 0,0 0 1 0 0,1 0 0 0 0,-1 0-1 0 0,0 0 1 0 0,1 0-1 0 0,-1 0 1 0 0,0-1 0 0 0,1 1-1 0 0,-1 0 1 0 0,0 1-1 0 0,1-1 1 0 0,-1 0 0 0 0,0 0-1 0 0,1 0 1 0 0,-1 0-1 0 0,0 0 1 0 0,1 0-1 0 0,-1 0 1 0 0,0 0 0 0 0,1 0-1 0 0,-1 1 1 0 0,0-1-1 0 0,0 0 1 0 0,1 0 0 0 0,-1 0-1 0 0,0 1 1 0 0,0-1-1 0 0,1 0 1 0 0,-1 0 0 0 0,0 1-1 0 0,0-1 1 0 0,0 0-1 0 0,1 1 1 0 0,-1-1 0 0 0,0 0-1 0 0,0 1 1 0 0,0-1-1 0 0,0 0 1 0 0,0 1 0 0 0,0-1-1 0 0,1 1 1 0 0,1 5-32 0 0,0 0 1 0 0,0 0-1 0 0,0 1 1 0 0,0-1-1 0 0,-1 1 1 0 0,0-1-1 0 0,-1 1 1 0 0,1-1-1 0 0,-1 1 1 0 0,-2 12-1 0 0,2 8 24 0 0,1 3 29 0 0,-1 1 0 0 0,-6 46 0 0 0,2-53 0 0 0,-1 6 0 0 0,-2 48 0 0 0,8-70 77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1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20 137 11975 0 0,'-4'17'1275'0'0,"3"-8"-1153"0"0,1-1 0 0 0,1 1 1 0 0,0-1-1 0 0,0 0 0 0 0,0 1 0 0 0,1-1 0 0 0,0 0 1 0 0,1 0-1 0 0,0 0 0 0 0,0 0 0 0 0,1-1 0 0 0,-1 1 0 0 0,2-1 1 0 0,-1 0-1 0 0,1 0 0 0 0,10 11 0 0 0,-14-16-122 0 0,0-1 0 0 0,0 0 0 0 0,1 1 0 0 0,-1-1 0 0 0,0 0 0 0 0,0 0 0 0 0,1 0 0 0 0,-1 0 0 0 0,1 0 0 0 0,-1 0 0 0 0,1-1 0 0 0,-1 1 0 0 0,1 0 0 0 0,-1-1 0 0 0,3 1 0 0 0,1 0 0 0 0,-4 0 0 0 0,0-1 0 0 0,0 0 0 0 0,1 0 0 0 0,-1 0 0 0 0,0 1 0 0 0,0-1 0 0 0,0 0 0 0 0,1-1 0 0 0,-1 1 0 0 0,0 0 0 0 0,0 0 0 0 0,0 0 0 0 0,1-1 0 0 0,-1 1 0 0 0,0-1 0 0 0,0 1 0 0 0,0-1 0 0 0,0 1 0 0 0,0-1 0 0 0,0 0 0 0 0,0 1 0 0 0,0-1 0 0 0,0 0 0 0 0,0 0 0 0 0,0 0 0 0 0,-1 1 0 0 0,1-1 0 0 0,0 0 0 0 0,-1 0 0 0 0,1 0 0 0 0,0-2 0 0 0,0 1 0 0 0,5-6 71 0 0,-1-1 0 0 0,-1 1-1 0 0,1-1 1 0 0,-1 0-1 0 0,-1-1 1 0 0,0 1 0 0 0,0-1-1 0 0,-1 1 1 0 0,0-1-1 0 0,-1 0 1 0 0,0 0 0 0 0,-1 0-1 0 0,0 0 1 0 0,0 0 0 0 0,-1 1-1 0 0,0-1 1 0 0,-1 0-1 0 0,0 0 1 0 0,-1 1 0 0 0,1-1-1 0 0,-2 1 1 0 0,0 0 0 0 0,0 0-1 0 0,0 0 1 0 0,-1 0-1 0 0,0 1 1 0 0,-1 0 0 0 0,-10-11-1 0 0,14 16-70 0 0,-2 0 0 0 0,-10-4 0 0 0,12 6 0 0 0,-1 0 0 0 0,1 0 0 0 0,-1 0 0 0 0,0 0 0 0 0,0 1 0 0 0,1-1 0 0 0,-1 1 0 0 0,-5-1 0 0 0,6 1 0 0 0,1 1 0 0 0,-1-1 0 0 0,1 0 0 0 0,-1 0 0 0 0,1 1 0 0 0,0-1 0 0 0,-1 1 0 0 0,1-1 0 0 0,-1 1 0 0 0,1 0 0 0 0,0 0 0 0 0,0-1 0 0 0,-1 1 0 0 0,1 0 0 0 0,0 0 0 0 0,0 0 0 0 0,0 0 0 0 0,0 0 0 0 0,-1 2 0 0 0,-1 2 0 0 0,-1-2-47 0 0,1 1-1 0 0,1-1 1 0 0,-1 1-1 0 0,0 0 0 0 0,1 0 1 0 0,0 0-1 0 0,0 1 1 0 0,0-1-1 0 0,-2 9 1 0 0,-1 23-6804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1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15663 0 0,'0'0'1418'0'0,"-8"7"-1140"0"0,4-3-278 0 0,1 0 0 0 0,-1 0 0 0 0,1 1 0 0 0,1-1 0 0 0,-1 0 0 0 0,0 1 0 0 0,1 0 0 0 0,0 0 0 0 0,0 0 0 0 0,1 0 0 0 0,-1 0 0 0 0,1 0 0 0 0,-1 8 0 0 0,-1 10 0 0 0,2 42 0 0 0,1-32 0 0 0,-1 75 474 0 0,21 164-1 0 0,8-123-801 0 0,-20-111-203 0 0,-1 30 73 0 0,-9-39-1120 0 0,2-28 713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2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1 110 11975 0 0,'0'0'1083'0'0,"15"-1"-420"0"0,6-1-162 0 0,-1-2 1 0 0,0 0 0 0 0,38-14 0 0 0,55-30 595 0 0,-106 45-981 0 0,15-8-788 0 0,3-1-4062 0 0,-9 6-234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2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3 160 11975 0 0,'-2'19'1275'0'0,"10"82"-78"0"0,0-17-317 0 0,-6 65-880 0 0,0-128-133 0 0,-1-20-563 0 0</inkml:trace>
  <inkml:trace contextRef="#ctx0" brushRef="#br0" timeOffset="1">56 0 10135 0 0,'0'0'1096'0'0,"0"11"-1096"0"0,4-1 0 0 0,-1 1 432 0 0,-1-1 64 0 0,1 0 16 0 0,1 1 0 0 0,1-1-416 0 0,-2 0-96 0 0,3-1 0 0 0,-3-4-3528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2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13823 0 0,'0'0'630'0'0,"-7"19"236"0"0,4-2-555 0 0,2-1 0 0 0,-1 0 0 0 0,3 31 0 0 0,-2 25 501 0 0,-6 13-812 0 0,5 157 0 0 0,9-199-1384 0 0,-6-42 942 0 0,4 3 107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1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13823 0 0,'0'0'630'0'0,"-3"18"236"0"0,-18 134 948 0 0,17-110-1572 0 0,-9 99-242 0 0,5-78-105 0 0,-4 16 56 0 0,-1-26-5637 0 0,11-44 718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4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75 10135 0 0,'-4'18'1096'0'0,"4"-16"-930"0"0,0 1-1 0 0,0-1 0 0 0,0 1 1 0 0,0-1-1 0 0,1 1 0 0 0,-1-1 1 0 0,1 1-1 0 0,1 2 0 0 0,0 0 79 0 0,0-1 0 0 0,0 1 0 0 0,1-1 0 0 0,0 0-1 0 0,0 0 1 0 0,5 6 0 0 0,-2-3 61 0 0,0-1 1 0 0,1-1-1 0 0,-1 1 0 0 0,1-1 1 0 0,15 8-1 0 0,-11-8-36 0 0,1-1-1 0 0,-1 0 1 0 0,1 0 0 0 0,0-2 0 0 0,0 1-1 0 0,0-1 1 0 0,0-1 0 0 0,0 0 0 0 0,20-2-1 0 0,4-2-29 0 0,69-16 0 0 0,-84 16-239 0 0,0 0 0 0 0,0 2 0 0 0,0 1 0 0 0,23 2 0 0 0,31-1 0 0 0,-55-2 0 0 0,38-1 0 0 0,-54 3 0 0 0,1-1 0 0 0,-1 0 0 0 0,1 1 0 0 0,-1 0 0 0 0,0 0 0 0 0,1 1 0 0 0,-1-1 0 0 0,0 1 0 0 0,0 0 0 0 0,5 2 0 0 0,-6 0 0 0 0,0 0 0 0 0,-1-1 0 0 0,1 1 0 0 0,-1 0 0 0 0,1 1 0 0 0,-1-1 0 0 0,0 0 0 0 0,-1 1 0 0 0,1-1 0 0 0,-1 1 0 0 0,1 6 0 0 0,4 7 0 0 0,-4-14 0 0 0,-1 1 0 0 0,1 0 0 0 0,-1-1 0 0 0,0 1 0 0 0,0 0 0 0 0,-1 0 0 0 0,1 0 0 0 0,-1 0 0 0 0,0 0 0 0 0,-1 0 0 0 0,1 0 0 0 0,-2 5 0 0 0,1-1 0 0 0,1-9 0 0 0,0 1 0 0 0,0 0 0 0 0,0-1 0 0 0,-1 1 0 0 0,1-1 0 0 0,0 1 0 0 0,0-1 0 0 0,0 1 0 0 0,-1-1 0 0 0,1 1 0 0 0,0-1 0 0 0,-1 1 0 0 0,1-1 0 0 0,0 0 0 0 0,-1 1 0 0 0,1-1 0 0 0,0 1 0 0 0,-1-1 0 0 0,1 0 0 0 0,-1 1 0 0 0,0-1 0 0 0,4-19 0 0 0,3 6 0 0 0,2 1 0 0 0,0-1 0 0 0,0 1 0 0 0,1 1 0 0 0,1-1 0 0 0,16-15 0 0 0,-18 21 0 0 0,0 0 0 0 0,0 0 0 0 0,0 0 0 0 0,0 1 0 0 0,1 1 0 0 0,0-1 0 0 0,0 2 0 0 0,0-1 0 0 0,1 1 0 0 0,9-2 0 0 0,-7 1 0 0 0,5-2 0 0 0,-13 3 0 0 0,1 1 0 0 0,-1 1 0 0 0,1-1 0 0 0,0 1 0 0 0,-1-1 0 0 0,1 1 0 0 0,9 0 0 0 0,89 8 443 0 0,31-10 1162 0 0,-56 4-1605 0 0,1-4 0 0 0,0-3 0 0 0,-1-3 0 0 0,91-24 0 0 0,-13-1 0 0 0,40-10 0 0 0,-180 40 0 0 0,1 0 0 0 0,0-1 0 0 0,0-1 0 0 0,21-10 0 0 0,-32 12 1 0 0,14-6-66 0 0,-18 9-272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3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11975 0 0,'0'0'1746'0'0,"17"15"276"0"0,-9-10-1592 0 0,-4-2-296 0 0,0 0-1 0 0,0 0 1 0 0,1-1 0 0 0,-1 0-1 0 0,1 0 1 0 0,-1 0-1 0 0,1-1 1 0 0,8 3-1 0 0,-7-3-149 0 0,1 1 0 0 0,0-1-1 0 0,0 0 1 0 0,0-1 0 0 0,0 1 0 0 0,0-1-1 0 0,8-1 1 0 0,13-5-5694 0 0,-17 3 742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3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0 13823 0 0,'0'0'630'0'0,"-9"4"211"0"0,6-2-703 0 0,-1 0 0 0 0,0 0 1 0 0,1 0-1 0 0,-1 0 0 0 0,1 1 0 0 0,-1 0 0 0 0,1 0 1 0 0,0 0-1 0 0,0 0 0 0 0,1 0 0 0 0,-1 0 0 0 0,-3 6 1 0 0,1 1-11 0 0,1-1 0 0 0,0 1 0 0 0,-4 13 0 0 0,0 0 575 0 0,6-19-629 0 0,1 0 1 0 0,-1 0-1 0 0,1-1 1 0 0,0 1-1 0 0,0 0 1 0 0,0 0-1 0 0,1 0 1 0 0,0 0-1 0 0,-1 0 1 0 0,1 0-1 0 0,1 0 1 0 0,-1 0-1 0 0,1 0 1 0 0,1 6-1 0 0,0-6-74 0 0,0 1 0 0 0,1-1 0 0 0,-1 0 0 0 0,1 0 0 0 0,0 0 0 0 0,4 3 0 0 0,5 9 0 0 0,-10-13 0 0 0,0 1 0 0 0,1-1 0 0 0,-1 0 0 0 0,1 0 0 0 0,0 0 0 0 0,0 0 0 0 0,0-1 0 0 0,0 1 0 0 0,0-1 0 0 0,1 1 0 0 0,-1-1 0 0 0,1-1 0 0 0,-1 1 0 0 0,1 0 0 0 0,4 1 0 0 0,49 21 0 0 0,-55-23 0 0 0,0 0 0 0 0,0 0 0 0 0,-1 0 0 0 0,1 0 0 0 0,0 0 0 0 0,-1 0 0 0 0,1 1 0 0 0,-1-1 0 0 0,1 0 0 0 0,-1 1 0 0 0,1-1 0 0 0,-1 1 0 0 0,0 0 0 0 0,0-1 0 0 0,0 1 0 0 0,0 0 0 0 0,0 0 0 0 0,0 0 0 0 0,-1 0 0 0 0,1 0 0 0 0,0 0 0 0 0,-1 0 0 0 0,0 0 0 0 0,1 0 0 0 0,-1 0 0 0 0,0 0 0 0 0,0 0 0 0 0,0 0 0 0 0,0 0 0 0 0,-1 0 0 0 0,1 0 0 0 0,-1 2 0 0 0,-1 5 1 0 0,-1-1-1 0 0,0 1 1 0 0,-1-1-1 0 0,0 0 0 0 0,0 0 1 0 0,-1 0-1 0 0,0-1 1 0 0,0 0-1 0 0,0 0 1 0 0,-1 0-1 0 0,0 0 0 0 0,-12 9 1 0 0,-3 2-24 0 0,-2-1-1 0 0,-41 24 1 0 0,60-38-512 0 0,-5 2 737 0 0,1-4-6215 0 0,-1-1 399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4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0 388 11975 0 0,'0'0'1083'0'0,"14"7"-420"0"0,-7-8-365 0 0,-1 0-1 0 0,1-1 1 0 0,-1 0 0 0 0,1 0 0 0 0,-1-1 0 0 0,0 0 0 0 0,0 0 0 0 0,0 0 0 0 0,0 0 0 0 0,-1-1 0 0 0,0 0-1 0 0,1 0 1 0 0,-1-1 0 0 0,6-7 0 0 0,-4 3-161 0 0,-1 0 0 0 0,0 0 0 0 0,0-1 1 0 0,-1 0-1 0 0,-1 0 0 0 0,1 0 0 0 0,-2 0 0 0 0,4-14 0 0 0,-2 5-143 0 0,-1-1-1 0 0,-1 0 1 0 0,-1-1 0 0 0,0 1-1 0 0,-2 0 1 0 0,0-1-1 0 0,-1 1 1 0 0,-2 0 0 0 0,-4-23-1 0 0,7 43-89 0 0,0-1 6 0 0,-1 0-1 0 0,1 0 0 0 0,0 0 0 0 0,0 0 0 0 0,0 0 1 0 0,-1 0-1 0 0,1 1 0 0 0,-1-1 0 0 0,1 0 0 0 0,0 0 1 0 0,-1 0-1 0 0,0 1 0 0 0,1-1 0 0 0,-1 0 0 0 0,1 1 0 0 0,-1-1 1 0 0,0 1-1 0 0,1-1 0 0 0,-2 0 0 0 0,0 0 91 0 0,0 1-1 0 0,1 0 1 0 0,-1 0-1 0 0,0-1 1 0 0,0 1-1 0 0,1 0 1 0 0,-1 1-1 0 0,0-1 1 0 0,0 0-1 0 0,1 0 0 0 0,-1 1 1 0 0,0-1-1 0 0,1 1 1 0 0,-1-1-1 0 0,0 1 1 0 0,1 0-1 0 0,-1 0 1 0 0,1 0-1 0 0,-1 0 1 0 0,1 0-1 0 0,0 0 1 0 0,-1 0-1 0 0,1 0 1 0 0,0 0-1 0 0,0 1 1 0 0,0-1-1 0 0,-2 2 1 0 0,0 1-2 0 0,-6 6 2 0 0,0 1 0 0 0,1-1 0 0 0,0 2 0 0 0,1-1 0 0 0,1 1 0 0 0,0 0 0 0 0,0 0 0 0 0,1 0 0 0 0,1 1 0 0 0,-6 24 0 0 0,7-21 0 0 0,0 1 0 0 0,1 0 0 0 0,1 0 0 0 0,0 0 0 0 0,2 0 0 0 0,0 0 0 0 0,0 0 0 0 0,5 18 0 0 0,-4-28 122 0 0,0-1 0 0 0,0 1-1 0 0,1 0 1 0 0,0-1 0 0 0,0 0-1 0 0,0 0 1 0 0,1 0 0 0 0,0 0-1 0 0,0 0 1 0 0,0-1 0 0 0,1 0-1 0 0,0 0 1 0 0,6 6 0 0 0,-8-9-111 0 0,0 0 0 0 0,0 0 0 0 0,0 0 0 0 0,1 0 0 0 0,-1 0 0 0 0,1-1 0 0 0,-1 0 1 0 0,1 1-1 0 0,-1-1 0 0 0,1-1 0 0 0,0 1 0 0 0,-1 0 0 0 0,1-1 0 0 0,0 0 0 0 0,0 0 0 0 0,-1 0 0 0 0,1 0 0 0 0,0-1 1 0 0,0 1-1 0 0,-1-1 0 0 0,1 0 0 0 0,-1 0 0 0 0,1 0 0 0 0,-1-1 0 0 0,7-2 0 0 0,17-13-518 0 0,0-1 0 0 0,-1-1 0 0 0,42-41 0 0 0,19-14-1489 0 0,-68 62 1980 0 0,-19 11 16 0 0,1 1 0 0 0,-1 0 0 0 0,0 0 0 0 0,1-1 0 0 0,-1 1 0 0 0,0 0 0 0 0,1 0 0 0 0,-1 0 0 0 0,0 0 0 0 0,1-1 0 0 0,-1 1 0 0 0,0 0 0 0 0,1 0 0 0 0,-1 0 0 0 0,0 0 0 0 0,1 0 0 0 0,-1 0 0 0 0,1 0 0 0 0,-1 0 0 0 0,0 0 0 0 0,1 0 0 0 0,-1 0 0 0 0,0 0 0 0 0,1 1 0 0 0,-1-1 0 0 0,0 0 0 0 0,1 0 0 0 0,-1 0 0 0 0,0 0 0 0 0,1 0 0 0 0,-1 1 0 0 0,0-1 0 0 0,1 0 0 0 0,-1 0 0 0 0,0 1 0 0 0,0-1 0 0 0,1 0 0 0 0,-1 0 0 0 0,0 1 0 0 0,0-1 0 0 0,1 0 0 0 0,-1 1 0 0 0,0-1 0 0 0,0 0 0 0 0,0 1 0 0 0,0-1 0 0 0,0 0 0 0 0,0 1 0 0 0,1 0 0 0 0,-1 13 0 0 0,-20 41 402 0 0,17-41 285 0 0,-2-1 0 0 0,-10 25 1 0 0,-5 16 872 0 0,36-125-5 0 0,-9 38-1453 0 0,1 0-1 0 0,1 1 1 0 0,2-1 0 0 0,18-36 0 0 0,-29 67-160 0 0,1 0 0 0 0,0 0-1 0 0,0 0 1 0 0,0 0 0 0 0,1 0 0 0 0,-1 1-1 0 0,0-1 1 0 0,1 1 0 0 0,-1-1 0 0 0,1 1-1 0 0,-1-1 1 0 0,1 1 0 0 0,0 0-1 0 0,0 0 1 0 0,0 0 0 0 0,-1 0 0 0 0,1 0-1 0 0,0 0 1 0 0,3-1 0 0 0,-4 2 22 0 0,1 0 1 0 0,0 0 0 0 0,0 1-1 0 0,-1-1 1 0 0,1 0 0 0 0,-1 0-1 0 0,1 1 1 0 0,0-1-1 0 0,-1 1 1 0 0,1 0 0 0 0,-1-1-1 0 0,1 1 1 0 0,-1 0 0 0 0,1 0-1 0 0,-1 0 1 0 0,1 0-1 0 0,-1 0 1 0 0,2 1 0 0 0,1 3 19 0 0,0 0 1 0 0,0 0-1 0 0,0 0 1 0 0,0 0-1 0 0,-1 0 1 0 0,0 1 0 0 0,0 0-1 0 0,0-1 1 0 0,2 9-1 0 0,4 31-264 0 0,4 56-1 0 0,-6-36-2043 0 0,-5-47 1016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4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13823 0 0,'-1'145'2261'0'0,"-1"-110"-2178"0"0,1 0 0 0 0,2 1 0 0 0,1-1 0 0 0,9 42 0 0 0,1-44-1615 0 0,-12-31 1020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4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11975 0 0,'0'0'1083'0'0,"-1"0"-891"0"0,-2 1-97 0 0,2 1 50 0 0,1 0 0 0 0,0 0 0 0 0,0 0 0 0 0,0 0 0 0 0,0 1 0 0 0,0-1 1 0 0,0 0-1 0 0,0 0 0 0 0,1 0 0 0 0,-1 0 0 0 0,1 0 0 0 0,1 3 0 0 0,-1-2-52 0 0,0 0-1 0 0,1 0 1 0 0,0 0-1 0 0,-1 0 0 0 0,1 0 1 0 0,0 0-1 0 0,1-1 1 0 0,-1 1-1 0 0,0-1 0 0 0,1 1 1 0 0,-1-1-1 0 0,1 0 1 0 0,0 0-1 0 0,0 0 0 0 0,0 0 1 0 0,0-1-1 0 0,0 1 1 0 0,0-1-1 0 0,0 0 1 0 0,0 0-1 0 0,1 0 0 0 0,-1 0 1 0 0,0 0-1 0 0,8 0 1 0 0,3-1-67 0 0,1-1 1 0 0,0 0-1 0 0,0-1 1 0 0,23-6-1 0 0,17-1 838 0 0,-51 8-1059 0 0,8 0-5135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5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10135 0 0,'2'256'3144'0'0,"3"-220"-2138"0"0,-1-23-284 0 0,-2-13-462 0 0,-1-7-128 0 0,2-19 864 0 0,11-45-1 0 0,1-3-1010 0 0,-11 56 15 0 0,1-1 0 0 0,1 1 0 0 0,0 0 0 0 0,17-32 0 0 0,-21 47 0 0 0,3-6 12 0 0,0 0 0 0 0,1 0 0 0 0,1 1 0 0 0,-1 0 0 0 0,10-9 0 0 0,-15 16 359 0 0,26-14-1686 0 0,-15 10-3653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5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18 374 13823 0 0,'-2'25'608'0'0,"0"-15"128"0"0,0 4-584 0 0,1 1-152 0 0,-1 1 0 0 0,-2 0 0 0 0,1-1 0 0 0,1-1 0 0 0,2 0 0 0 0,4-4 0 0 0,-3-1 0 0 0</inkml:trace>
  <inkml:trace contextRef="#ctx0" brushRef="#br0" timeOffset="1">61 0 13823 0 0,'0'0'608'0'0,"-4"7"128"0"0,1 4-584 0 0,1-1-152 0 0,0 2 0 0 0,2 0 0 0 0,2 0 440 0 0,-4-1 56 0 0,4-1 16 0 0,0-1 0 0 0,0 0-824 0 0,-1-1-664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6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61 327 13823 0 0,'19'-8'1946'0'0,"-12"3"-1813"0"0,0-1 1 0 0,-1 1 0 0 0,0-1 0 0 0,0 0 0 0 0,0-1 0 0 0,-1 1 0 0 0,0-1 0 0 0,0 0 0 0 0,0-1-1 0 0,-1 1 1 0 0,5-14 0 0 0,-4 10-134 0 0,0-1 0 0 0,-1 1 0 0 0,0-1 0 0 0,-1-1 0 0 0,0 1 0 0 0,-1 0 0 0 0,0-14 0 0 0,0 10 0 0 0,-2 13 0 0 0,1 0 0 0 0,-1 0 0 0 0,0 0 0 0 0,0 0 0 0 0,0 0 0 0 0,-1 0 0 0 0,0-5 0 0 0,-22-47 0 0 0,23 54 0 0 0,0 1 0 0 0,0-1 0 0 0,0 0 0 0 0,0 1 0 0 0,0-1 0 0 0,0 1 0 0 0,-1-1 0 0 0,1 0 0 0 0,0 1 0 0 0,0-1 0 0 0,-1 1 0 0 0,1-1 0 0 0,0 1 0 0 0,-1-1 0 0 0,1 1 0 0 0,-1-1 0 0 0,1 1 0 0 0,-1-1 0 0 0,1 1 0 0 0,-1 0 0 0 0,1-1 0 0 0,-1 1 0 0 0,1 0 0 0 0,-1-1 0 0 0,1 1 0 0 0,-1 0 0 0 0,0 0 0 0 0,0-1 0 0 0,-1 1 0 0 0,1 0 0 0 0,0-1 0 0 0,0 1 0 0 0,0-1 0 0 0,1 1 0 0 0,-1-1 0 0 0,0 1 0 0 0,0 0 0 0 0,0-1 0 0 0,0 1 0 0 0,0 0 0 0 0,0 0 0 0 0,0 0 0 0 0,0 0 0 0 0,0 0 0 0 0,0 0 0 0 0,0 0 0 0 0,0 0 0 0 0,0 0 0 0 0,0 1 0 0 0,0-1 0 0 0,0 0 0 0 0,0 1 0 0 0,0-1 0 0 0,0 0 0 0 0,0 1 0 0 0,-1 0 0 0 0,0 1 0 0 0,-2 0 0 0 0,-1 0 0 0 0,1 0 0 0 0,0 0 0 0 0,1 1 0 0 0,-1-1 0 0 0,0 1 0 0 0,1 0 0 0 0,-1 0 0 0 0,1 1 0 0 0,-4 4 0 0 0,0 1 0 0 0,0-1 0 0 0,0 1-1 0 0,1 0 1 0 0,1 0-1 0 0,-1 0 1 0 0,1 1-1 0 0,1 0 1 0 0,0 0-1 0 0,0 0 1 0 0,1 1-1 0 0,0-1 0 0 0,-2 21 1 0 0,3-6 20 0 0,0 1-1 0 0,2-1 1 0 0,6 50-1 0 0,-5-69 7 0 0,0-1 1 0 0,0 1-1 0 0,0-1 0 0 0,1 1 0 0 0,0-1 0 0 0,0 0 0 0 0,1 1 1 0 0,-1-1-1 0 0,1-1 0 0 0,0 1 0 0 0,1 0 0 0 0,-1-1 0 0 0,1 1 1 0 0,0-1-1 0 0,6 6 0 0 0,-7-9 91 0 0,-1 0 1 0 0,1 0-1 0 0,-1 0 0 0 0,1-1 1 0 0,0 1-1 0 0,-1-1 0 0 0,1 1 1 0 0,0-1-1 0 0,-1 0 1 0 0,5 0-1 0 0,0 0-285 0 0,-4 0 22 0 0,1-1-1 0 0,0 1 1 0 0,0-1 0 0 0,-1 1 0 0 0,1-1 0 0 0,0 0 0 0 0,-1 0 0 0 0,1-1 0 0 0,-1 1 0 0 0,0-1 0 0 0,1 0 0 0 0,-1 0 0 0 0,0 0 0 0 0,3-3 0 0 0,15-11-3200 0 0,-15 11 1429 0 0,9-7-3051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06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1 13823 0 0,'-2'1'630'0'0,"-5"2"-418"0"0,0 0 0 0 0,0 1 0 0 0,0 1 0 0 0,1-1 0 0 0,-1 1 0 0 0,1 0 0 0 0,0 0 0 0 0,-9 12 1 0 0,11-13-92 0 0,1 0 1 0 0,0 0-1 0 0,1 1 1 0 0,-1-1-1 0 0,1 0 1 0 0,0 1-1 0 0,0 0 1 0 0,0 0-1 0 0,1-1 1 0 0,0 1-1 0 0,0 0 1 0 0,0 0-1 0 0,0 0 1 0 0,1 0-1 0 0,0 9 1 0 0,0-11-54 0 0,1 1 0 0 0,-1-1 0 0 0,1 1-1 0 0,0-1 1 0 0,0 1 0 0 0,0-1 0 0 0,1 0 0 0 0,-1 0 0 0 0,1 1 0 0 0,0-1 0 0 0,0 0 0 0 0,0 0 0 0 0,0-1-1 0 0,0 1 1 0 0,1 0 0 0 0,-1-1 0 0 0,5 4 0 0 0,3 1-117 0 0,0-1-1 0 0,0 0 1 0 0,22 8-1 0 0,-3-1 143 0 0,-20-9-93 0 0,1-1 0 0 0,-1 0 0 0 0,1 0 0 0 0,0-1 0 0 0,12 1 0 0 0,-22-3 0 0 0,1 0 0 0 0,-1 0 0 0 0,0 0 0 0 0,0 0 0 0 0,1 0 0 0 0,-1 0 0 0 0,0 0 0 0 0,0 0 0 0 0,1 0 0 0 0,-1 0 0 0 0,0 0 0 0 0,1 0 0 0 0,-1 0 0 0 0,0 1 0 0 0,0-1 0 0 0,1 0 0 0 0,-1 0 0 0 0,0 0 0 0 0,0 0 0 0 0,0 1 0 0 0,1-1 0 0 0,-1 0 0 0 0,0 0 0 0 0,0 0 0 0 0,0 1 0 0 0,0-1 0 0 0,1 0 0 0 0,-1 0 0 0 0,0 1 0 0 0,0-1 0 0 0,0 0 0 0 0,0 0 0 0 0,0 1 0 0 0,0-1 0 0 0,0 0 0 0 0,0 1 0 0 0,0-1 0 0 0,0 0 0 0 0,0 0 0 0 0,0 1 0 0 0,0-1 0 0 0,0 0 0 0 0,0 1 0 0 0,0-1 0 0 0,0 0 0 0 0,0 0 0 0 0,0 1 0 0 0,0-1 0 0 0,-5 11 0 0 0,5-10 0 0 0,-5 7 42 0 0,-1 0-1 0 0,1 1 0 0 0,-2-2 1 0 0,1 1-1 0 0,-1-1 0 0 0,0 0 1 0 0,0 0-1 0 0,-9 5 1 0 0,-27 18-1208 0 0,2-6-4451 0 0,28-16 3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11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143 466 11975 0 0,'0'0'547'0'0,"-1"-2"-11"0"0,-59-60 1568 0 0,59 59-1982 0 0,0 2-120 0 0,1 0 1 0 0,-1 0-1 0 0,1 0 0 0 0,-1 1 1 0 0,0-1-1 0 0,1 0 1 0 0,-1 0-1 0 0,0 1 1 0 0,1-1-1 0 0,-1 0 0 0 0,0 1 1 0 0,0-1-1 0 0,0 1 1 0 0,0-1-1 0 0,0 1 0 0 0,0-1 1 0 0,-1 1-1 0 0,2-1-2 0 0,0 1 0 0 0,-1 0 0 0 0,1-1 0 0 0,0 1 0 0 0,-1 0 0 0 0,1-1 0 0 0,-1 1 0 0 0,1 0 0 0 0,-1 0 0 0 0,1-1 0 0 0,-1 1 0 0 0,1 0 0 0 0,-1 0 0 0 0,1 0 0 0 0,-1 0 0 0 0,1-1 0 0 0,-1 1 0 0 0,1 0 0 0 0,-1 0 0 0 0,1 0 0 0 0,-1 0 0 0 0,1 0 0 0 0,-1 1 0 0 0,0-1 0 0 0,1 0 0 0 0,-1 0 0 0 0,1 0 0 0 0,-1 0 0 0 0,1 0 0 0 0,0 1 0 0 0,-1-1 0 0 0,1 0 0 0 0,-1 1 0 0 0,1-1 0 0 0,-1 0 0 0 0,1 1 0 0 0,0-1 0 0 0,-1 0 0 0 0,1 1 0 0 0,-1-1 0 0 0,1 1 0 0 0,0-1 0 0 0,-3 3 0 0 0,1-1 0 0 0,0 1 0 0 0,-1-1 0 0 0,1 1 0 0 0,1 0 0 0 0,-1 0 0 0 0,0 0 0 0 0,1 0 0 0 0,-1 0 0 0 0,1 0 0 0 0,0 0 0 0 0,-1 7 0 0 0,-8 46 0 0 0,7-35 0 0 0,-1 4 0 0 0,1 0 0 0 0,2-1 0 0 0,0 1 0 0 0,1 0 0 0 0,1 0 0 0 0,2 0 0 0 0,8 36 0 0 0,-10-58 0 0 0,0 0 0 0 0,0 0 0 0 0,0 0 0 0 0,1 0 0 0 0,0 0 0 0 0,-1 0 0 0 0,1 0 0 0 0,0-1 0 0 0,0 1 0 0 0,1 0 0 0 0,-1-1 0 0 0,1 0 0 0 0,-1 0 0 0 0,5 3 0 0 0,-7-4 0 0 0,1-1 0 0 0,0 1 0 0 0,-1-1 0 0 0,1 0 0 0 0,-1 1 0 0 0,1-1 0 0 0,-1 0 0 0 0,1 1 0 0 0,0-1 0 0 0,-1 0 0 0 0,1 0 0 0 0,0 1 0 0 0,-1-1 0 0 0,1 0 0 0 0,0 0 0 0 0,-1 0 0 0 0,1 0 0 0 0,0 0 0 0 0,-1 0 0 0 0,1 0 0 0 0,0 0 0 0 0,-1-1 0 0 0,1 1 0 0 0,0 0 0 0 0,-1 0 0 0 0,1 0 0 0 0,0-1 0 0 0,-1 1 0 0 0,1 0 0 0 0,-1-1 0 0 0,1 1 0 0 0,0-1 0 0 0,0 0 0 0 0,4-1 80 0 0,0-1 0 0 0,-1 0 0 0 0,1 0 0 0 0,-1 0 0 0 0,0 0 0 0 0,0-1 0 0 0,0 0 0 0 0,0 0 0 0 0,-1 0 0 0 0,6-8 0 0 0,27-52 1026 0 0,-30 54-1060 0 0,3-9-37 0 0,14-25-5 0 0,22-59-1 0 0,-37 82-3 0 0,-2-1 0 0 0,0 0 0 0 0,4-34 0 0 0,0 3 0 0 0,-7 39 0 0 0,0-1 0 0 0,-1 0 0 0 0,0-16 0 0 0,-7-140 443 0 0,5 155 87 0 0,-1 0-1 0 0,-4-26 1 0 0,3 35-516 0 0,0 7-16 0 0,-1 7-41 0 0,3-7 26 0 0,-2 33-683 0 0,-2 60-512 0 0,-1 54 1196 0 0,3-82 16 0 0,2 23 0 0 0,0 38-442 0 0,-2-33-3149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5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204 109 13823 0 0,'0'0'1247'0'0,"-9"17"-998"0"0,7-13-249 0 0,1-1 0 0 0,0 0 0 0 0,1 1 0 0 0,-1-1 0 0 0,0 1 0 0 0,1-1 0 0 0,0 1 0 0 0,0-1 0 0 0,0 4 0 0 0,-1 28 0 0 0,1-33 52 0 0,0-1-1 0 0,-1 1 0 0 0,1 0 1 0 0,-1-1-1 0 0,1 1 1 0 0,-1-1-1 0 0,0 1 0 0 0,1-1 1 0 0,-1 1-1 0 0,0-1 1 0 0,0 1-1 0 0,0-1 0 0 0,0 0 1 0 0,0 0-1 0 0,-1 1 1 0 0,1-1-1 0 0,0 0 0 0 0,-1 0 1 0 0,-1 1-1 0 0,0-1 14 0 0,0 1-1 0 0,0-1 0 0 0,0 0 0 0 0,0 0 1 0 0,0 0-1 0 0,0-1 0 0 0,0 1 0 0 0,0-1 1 0 0,0 0-1 0 0,0 0 0 0 0,-1 0 0 0 0,1 0 1 0 0,0 0-1 0 0,0-1 0 0 0,-3 0 0 0 0,-44-16-940 0 0,48 16 368 0 0,0 0 66 0 0,-1 0 365 0 0,-13-13-12 0 0,10 8 156 0 0,0-1 0 0 0,1 0 0 0 0,0 0 0 0 0,1-1 0 0 0,-5-8 0 0 0,7 12-16 0 0,1 0 0 0 0,0 0 1 0 0,0 1-1 0 0,0-1 0 0 0,0-1 0 0 0,0 1 1 0 0,1 0-1 0 0,0 0 0 0 0,0 0 1 0 0,0 0-1 0 0,0 0 0 0 0,1 0 1 0 0,-1 0-1 0 0,1 0 0 0 0,0 0 1 0 0,0 0-1 0 0,1 0 0 0 0,-1 0 0 0 0,1 0 1 0 0,0 1-1 0 0,0-1 0 0 0,0 0 1 0 0,0 1-1 0 0,1 0 0 0 0,-1 0 1 0 0,1 0-1 0 0,0 0 0 0 0,0 0 1 0 0,0 0-1 0 0,6-3 0 0 0,-4 2-44 0 0,1-1 6 0 0,0 1 0 0 0,1 0 0 0 0,-1 0 0 0 0,12-4 0 0 0,-17 7 358 0 0,24 0 1234 0 0,-21 2-1605 0 0,-1 1 0 0 0,1-1 0 0 0,-1 1 0 0 0,1 0 0 0 0,-1 0 0 0 0,5 3 0 0 0,0 0 0 0 0,-7-5 0 0 0,0 1 0 0 0,0-1 0 0 0,0 1 0 0 0,0 0 0 0 0,1-1 0 0 0,-1 1 0 0 0,0 0 0 0 0,0 0 0 0 0,-1 0 0 0 0,1 0 0 0 0,0 0 0 0 0,0 0 0 0 0,0 0 0 0 0,-1 0 0 0 0,1 0 0 0 0,0 0 0 0 0,-1 0 0 0 0,2 3 0 0 0,0 1 0 0 0,15 19 0 0 0,22 24 0 0 0,-26-34 0 0 0,19 28 0 0 0,-23-29 0 0 0,1 0 0 0 0,23 23 0 0 0,-32-35-136 0 0,34 28 2165 0 0,-17-19-9251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11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10135 0 0,'-5'10'919'0'0,"0"12"-799"0"0,1-1 1 0 0,0 1-1 0 0,2-1 0 0 0,0 1 0 0 0,2 0 1 0 0,0 0-1 0 0,1 0 0 0 0,5 23 0 0 0,45 174 995 0 0,-42-188-1087 0 0,-6-18-32 0 0,36 113-332 0 0,-32-105 229 0 0,2-1 0 0 0,0 0 0 0 0,1-1 0 0 0,13 18-1 0 0,0-11-3732 0 0,-13-17 140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11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8287 0 0,'8'2'191'0'0,"-1"0"0"0"0,0 0 0 0 0,0 1 0 0 0,0 0 0 0 0,0 1 0 0 0,0-1 0 0 0,-1 1 0 0 0,11 9-1 0 0,-7-5 241 0 0,0 1 0 0 0,0 0 0 0 0,-1 1 0 0 0,9 12-1 0 0,-8-8-228 0 0,-2 1 0 0 0,1 0 0 0 0,-2 0-1 0 0,0 1 1 0 0,-1 0 0 0 0,-1 0 0 0 0,5 22-1 0 0,13 121 1338 0 0,-21-145-1524 0 0,2 21-21 0 0,-1 1-1 0 0,-2 0 1 0 0,-2 0 0 0 0,-1 0-1 0 0,-1 0 1 0 0,-2 0-1 0 0,-2-1 1 0 0,-1 0 0 0 0,-19 49-1 0 0,25-78-219 0 0,-17 36-548 0 0,3-15-3440 0 0,4-12-124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37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10135 0 0,'0'0'464'0'0,"5"18"168"0"0,9 234 1859 0 0,-14-240-2251 0 0,1-1 0 0 0,-3 22 0 0 0,1-32-740 0 0,-6 16-2992 0 0,1-13 2864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38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6447 0 0,'-1'31'288'0'0,"2"-17"56"0"0,3 0-280 0 0,-2 1-64 0 0,-4 1 0 0 0,2 1 0 0 0,2 4 0 0 0,-1-2 0 0 0,5-4 0 0 0,-3-1-1896 0 0,2-2-400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38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5 196 10135 0 0,'0'0'2979'0'0,"-4"-21"-2814"0"0,4 13 40 0 0,1 0 0 0 0,1 0 0 0 0,-1 1-1 0 0,1-1 1 0 0,1 1 0 0 0,-1-1 0 0 0,1 1 0 0 0,0 0-1 0 0,6-8 1 0 0,3-6-205 0 0,-8 13 0 0 0,0 0 0 0 0,1 1 0 0 0,0 0 0 0 0,0 0 0 0 0,0 0 0 0 0,1 1 0 0 0,9-8 0 0 0,-14 13 0 0 0,0 0 0 0 0,0 1 0 0 0,0-1 0 0 0,0 0 0 0 0,0 1 0 0 0,0-1 0 0 0,0 1 0 0 0,1 0 0 0 0,-1-1 0 0 0,0 1 0 0 0,0 0 0 0 0,0-1 0 0 0,0 1 0 0 0,1 0 0 0 0,-1 0 0 0 0,0 0 0 0 0,0 0 0 0 0,1 0 0 0 0,-1 1 0 0 0,0-1 0 0 0,0 0 0 0 0,0 0 0 0 0,0 1 0 0 0,1-1 0 0 0,-1 1 0 0 0,0-1 0 0 0,0 1 0 0 0,1 0 0 0 0,1 1 0 0 0,-1 0 0 0 0,0-1 0 0 0,1 1 0 0 0,-1 0 0 0 0,0 0 0 0 0,0 0 0 0 0,0 1 0 0 0,2 2 0 0 0,2 4-166 0 0,-1 0 0 0 0,1 0 0 0 0,-2 0 0 0 0,1 1 0 0 0,-1-1 0 0 0,-1 1 0 0 0,0 0 0 0 0,0 1 0 0 0,-1-1 0 0 0,0 0 0 0 0,0 12 0 0 0,-1 7-4606 0 0,-2-22 1072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38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10135 0 0,'0'0'464'0'0,"0"10"151"0"0,-2 3-682 0 0,0-3 372 0 0,0 0-1 0 0,1 0 1 0 0,1 1 0 0 0,1 19 0 0 0,32 341 303 0 0,-33-369-608 0 0,8 225 0 0 0,-10-194-876 0 0,2-31-86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39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0 106 10135 0 0,'0'0'919'0'0,"0"-2"-759"0"0,0 1-108 0 0,0-1 1 0 0,1 1-1 0 0,-1 0 0 0 0,0-1 0 0 0,1 1 1 0 0,-1 0-1 0 0,0-1 0 0 0,1 1 0 0 0,0 0 1 0 0,-1-1-1 0 0,1 1 0 0 0,0 0 0 0 0,0 0 1 0 0,0 0-1 0 0,0 0 0 0 0,0 0 1 0 0,0 0-1 0 0,0 0 0 0 0,0 0 0 0 0,0 0 1 0 0,0 0-1 0 0,0 0 0 0 0,1 1 0 0 0,-1-1 1 0 0,2 0-1 0 0,1-1 46 0 0,25-16 190 0 0,36-23 32 0 0,-63 38-320 0 0,-2 3 0 0 0,1-1 0 0 0,0 0 0 0 0,0 0 0 0 0,-1 1 0 0 0,1-1 0 0 0,0 1 0 0 0,0-1 0 0 0,0 1 0 0 0,0-1 0 0 0,0 1 0 0 0,0-1 0 0 0,0 1 0 0 0,0 0 0 0 0,0-1 0 0 0,0 1 0 0 0,0 0 0 0 0,0 0 0 0 0,0 0 0 0 0,1 0 0 0 0,-1-1 0 0 0,0 1 0 0 0,-1 0 0 0 0,1 0 0 0 0,0-1 0 0 0,-1 1 0 0 0,1 0 0 0 0,0 0 0 0 0,0 0 0 0 0,-1 0 0 0 0,1 0 0 0 0,0 0 0 0 0,-1 0 0 0 0,1 0 0 0 0,0 0 0 0 0,0 0 0 0 0,-1 0 0 0 0,1 0 0 0 0,0 1 0 0 0,-1-1 0 0 0,1 0 0 0 0,0 0 0 0 0,-1 1 0 0 0,1-1 0 0 0,0 0 0 0 0,-1 1 0 0 0,1-1 0 0 0,0 2 0 0 0,1-1 0 0 0,0 1-45 0 0,0-1 0 0 0,1 1-1 0 0,-1 0 1 0 0,0 0 0 0 0,0 0 0 0 0,0 0-1 0 0,0 1 1 0 0,0-1 0 0 0,0 1 0 0 0,-1-1-1 0 0,1 1 1 0 0,-1-1 0 0 0,0 1-1 0 0,0 0 1 0 0,0 0 0 0 0,0-1 0 0 0,0 1-1 0 0,0 0 1 0 0,-1 0 0 0 0,0 0 0 0 0,1 5-1 0 0,-1 1-96 0 0,1-1 0 0 0,-2 1-1 0 0,1-1 1 0 0,-1 1 0 0 0,0 0 0 0 0,-4 10-1 0 0,-29 76-4059 0 0,27-79 1140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39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2 207 6447 0 0,'0'0'298'0'0,"-2"10"90"0"0,2 5 52 0 0,1 0 0 0 0,4 28 1 0 0,0-3 1216 0 0,-5-38-1530 0 0,0 0 0 0 0,0 0-1 0 0,1 0 1 0 0,-1 0 0 0 0,0 0 0 0 0,1 0-1 0 0,0 0 1 0 0,0 0 0 0 0,-1 0 0 0 0,1 0-1 0 0,0-1 1 0 0,0 1 0 0 0,1 0-1 0 0,-1-1 1 0 0,0 1 0 0 0,0 0 0 0 0,1-1-1 0 0,-1 0 1 0 0,1 1 0 0 0,-1-1-1 0 0,1 0 1 0 0,0 0 0 0 0,0 0 0 0 0,3 2-1 0 0,4-3-126 0 0,-5-2 54 0 0,-1 0 0 0 0,0 1 0 0 0,0-1 0 0 0,1 0 0 0 0,-1-1 0 0 0,0 1 0 0 0,-1 0 0 0 0,1-1 0 0 0,0 0-1 0 0,-1 0 1 0 0,1 0 0 0 0,-1 0 0 0 0,3-5 0 0 0,23-49 1069 0 0,-18 35-953 0 0,-3 8-170 0 0,-2 1 0 0 0,1-1 0 0 0,-1 0 0 0 0,3-18 0 0 0,-8 32 0 0 0,0 0 0 0 0,0 0 0 0 0,0 0 0 0 0,0 0 0 0 0,0 1 0 0 0,0-1 0 0 0,0 0 0 0 0,1 0 0 0 0,-1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0,1 0 0 0 0,-1 0 0 0 0,0-1 0 0 0,0 1 0 0 0,0 0 0 0 0,0 0 0 0 0,0 0 0 0 0,0 0 0 0 0,0 0 0 0 0,0 0 0 0 0,0 0 0 0 0,0 0 0 0 0,0 0 0 0 0,0 0 0 0 0,0 0 0 0 0,0 0 0 0 0,0 0 0 0 0,0 0 0 0 0,0-1 0 0 0,0 1 0 0 0,0 0 0 0 0,0 0 0 0 0,0 0 0 0 0,4 9 0 0 0,3 11 0 0 0,0 6-78 0 0,3 32-1 0 0,-3-11-165 0 0,-5-27-486 0 0,-2-18 691 0 0,0 0 0 0 0,0 0 0 0 0,0 0 0 0 0,0 0 1 0 0,0 0-1 0 0,1 0 0 0 0,-1 0 0 0 0,1 0 0 0 0,-1 0 0 0 0,1 0 0 0 0,0 0 1 0 0,0 0-1 0 0,0 0 0 0 0,0 0 0 0 0,0 0 0 0 0,0-1 0 0 0,0 1 0 0 0,1 0 1 0 0,-1-1-1 0 0,1 1 0 0 0,-1-1 0 0 0,1 0 0 0 0,1 2 0 0 0,-2-2-331 0 0,26-19-1652 0 0,-22 12 1758 0 0,1-1 1 0 0,-1 1-1 0 0,-1-1 0 0 0,1 0 0 0 0,-1 0 0 0 0,-1 0 0 0 0,1-1 0 0 0,-1 1 0 0 0,0-1 0 0 0,2-10 0 0 0,11-27-497 0 0,-11 33 754 0 0,-1-1 0 0 0,0 0 0 0 0,-1 1 0 0 0,0-1 0 0 0,1-14 0 0 0,1-70 1141 0 0,-3 43 588 0 0,16 310 3584 0 0,1-143-6643 0 0,-13-86 892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39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13823 0 0,'0'0'630'0'0,"12"-2"211"0"0,8-1-505 0 0,1 0 0 0 0,21 0 0 0 0,-25 2-67 0 0,1 0-1 0 0,0-1 0 0 0,17-5 0 0 0,-25 4-268 0 0,0 1 0 0 0,0 0 0 0 0,0 1 0 0 0,0 0 0 0 0,0 0 0 0 0,15 2 0 0 0,-23-1 27 0 0,-1 0-1 0 0,0 0 1 0 0,0 0-1 0 0,1 0 0 0 0,-1 0 1 0 0,0-1-1 0 0,0 1 1 0 0,1 0-1 0 0,-1-1 1 0 0,0 1-1 0 0,0-1 1 0 0,2 0-1 0 0,3-2-1418 0 0,2 1-3400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0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116 368 11975 0 0,'-2'-2'547'0'0,"-39"-24"202"0"0,13 7-299 0 0,27 19-437 0 0,0 0 1 0 0,1 0 0 0 0,-1 0 0 0 0,0-1 0 0 0,0 1 0 0 0,1 0-1 0 0,-1 0 1 0 0,0 1 0 0 0,0-1 0 0 0,1 0 0 0 0,-1 0-1 0 0,0 0 1 0 0,1 0 0 0 0,-1 1 0 0 0,0-1 0 0 0,0 0 0 0 0,1 1-1 0 0,-1-1 1 0 0,1 0 0 0 0,-1 1 0 0 0,0-1 0 0 0,1 1-1 0 0,-1-1 1 0 0,1 1 0 0 0,-1 0 0 0 0,-11 22 495 0 0,2 29 221 0 0,9-48-722 0 0,1-3-8 0 0,-2 14 0 0 0,1 0 0 0 0,1 25 0 0 0,0-37 0 0 0,0 0 0 0 0,0 0 0 0 0,1 0 0 0 0,-1 0 0 0 0,1 0 0 0 0,-1 0 0 0 0,1 0 0 0 0,0-1 0 0 0,0 1 0 0 0,1 0 0 0 0,-1 0 0 0 0,1-1 0 0 0,-1 1 0 0 0,1-1 0 0 0,0 1 0 0 0,0-1 0 0 0,0 0 0 0 0,0 0 0 0 0,0 1 0 0 0,4 1 0 0 0,-4-2 0 0 0,0-1 0 0 0,0 0 0 0 0,0 0 0 0 0,0-1 0 0 0,0 1 0 0 0,0 0 0 0 0,0-1 0 0 0,0 1 0 0 0,0-1 0 0 0,1 1 0 0 0,-1-1 0 0 0,0 0 0 0 0,0 0 0 0 0,0 0 0 0 0,0 0 0 0 0,0-1 0 0 0,1 1 0 0 0,-1-1 0 0 0,0 1 0 0 0,0-1 0 0 0,0 1 0 0 0,0-1 0 0 0,0 0 0 0 0,0 0 0 0 0,0 0 0 0 0,-1 0 0 0 0,1-1 0 0 0,0 1 0 0 0,0 0 0 0 0,-1-1 0 0 0,1 1 0 0 0,-1-1 0 0 0,1 0 0 0 0,1-2 0 0 0,3-2 0 0 0,2-3 0 0 0,0 1 0 0 0,-1-1 0 0 0,0-1 0 0 0,0 1 0 0 0,-1-1 0 0 0,-1 0 0 0 0,1-1 0 0 0,-2 0 0 0 0,1 1 0 0 0,-2-1 0 0 0,1 0 0 0 0,2-18 0 0 0,0-12 0 0 0,-2 0 0 0 0,-1-50 0 0 0,-3 36 0 0 0,-4-10 776 0 0,2 49-407 0 0,1 0 0 0 0,0-25 0 0 0,2 55-309 0 0,1 1 0 0 0,4 19 1 0 0,2 21-141 0 0,-3-3-890 0 0,11 97 189 0 0,-11-122-1434 0 0,13 42 0 0 0,-15-59-2572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5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0,'0'0'1247'0'0,"8"13"-998"0"0,3 10-249 0 0,-10-20 0 0 0,0-1 0 0 0,0 0 0 0 0,1 1 0 0 0,-1-1 0 0 0,0 0 0 0 0,1 0 0 0 0,-1 0 0 0 0,1 0 0 0 0,0 0 0 0 0,3 2 0 0 0,1 3-170 0 0,-4-5-197 0 0,0 0 0 0 0,0 0 0 0 0,0 0 1 0 0,-1 0-1 0 0,2-1 0 0 0,-1 1 0 0 0,0 0 0 0 0,0-1 1 0 0,0 0-1 0 0,6 2 0 0 0,-1-1-4404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0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0 506 10135 0 0,'0'0'448'0'0,"0"13"96"0"0,0 2-440 0 0,0 1-104 0 0,0-1 0 0 0,0 1 0 0 0,2-1 432 0 0,-2-1 64 0 0,0-2 16 0 0,0-3 0 0 0,1 0-416 0 0</inkml:trace>
  <inkml:trace contextRef="#ctx0" brushRef="#br0" timeOffset="1">61 1 13823 0 0,'0'0'1344'0'0,"-2"12"-1192"0"0,0-2-152 0 0,0 1 0 0 0,2-1 0 0 0,0-3 0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1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13 10135 0 0,'-4'-12'919'0'0,"0"28"-629"0"0,1 14 528 0 0,7 31-334 0 0,-2-46-379 0 0,0 0 1 0 0,-2-1 0 0 0,0 1-1 0 0,0 0 1 0 0,-4 18-1 0 0,-22 83 3826 0 0,26-124-3913 0 0,0 0 1 0 0,1-1-1 0 0,1 1 0 0 0,-1 0 1 0 0,1 0-1 0 0,1 0 0 0 0,0 0 1 0 0,5-12-1 0 0,1-5-18 0 0,10-24 0 0 0,-13 42 0 0 0,-6 7 0 0 0,0 0 0 0 0,0-1 0 0 0,0 1 0 0 0,0 0 0 0 0,1 0 1 0 0,-1 0-1 0 0,0-1 0 0 0,0 1 0 0 0,1 0 0 0 0,-1 0 0 0 0,0 0 0 0 0,0 0 0 0 0,1 0 0 0 0,-1-1 0 0 0,0 1 0 0 0,0 0 0 0 0,1 0 0 0 0,-1 0 0 0 0,0 0 0 0 0,0 0 0 0 0,1 0 0 0 0,-1 0 0 0 0,0 0 0 0 0,1 0 1 0 0,-1 0-1 0 0,0 0 0 0 0,0 0 0 0 0,1 0 0 0 0,-1 0 0 0 0,0 0 0 0 0,0 0 0 0 0,1 1 0 0 0,-1-1 0 0 0,0 0 0 0 0,0 0 0 0 0,1 0 0 0 0,-1 0 0 0 0,0 0 0 0 0,0 1 0 0 0,1-1 0 0 0,-1 0 0 0 0,0 0 0 0 0,0 0 0 0 0,0 1 1 0 0,1-1-1 0 0,-1 0 0 0 0,4 10-46 0 0,-4-9 25 0 0,3 8-453 0 0,0 1-1 0 0,0 0 1 0 0,1 13-1 0 0,-1-7 445 0 0,-3-15 49 0 0,0 0 0 0 0,0 0 0 0 0,0 0 0 0 0,0-1 0 0 0,1 1 1 0 0,-1 0-1 0 0,0 0 0 0 0,1 0 0 0 0,-1-1 0 0 0,1 1 0 0 0,-1 0 0 0 0,1 0 0 0 0,-1-1 0 0 0,1 1 0 0 0,-1-1 0 0 0,1 1 0 0 0,0 0 0 0 0,-1-1 0 0 0,1 1 0 0 0,0-1 0 0 0,-1 1 0 0 0,1-1 0 0 0,0 0 0 0 0,0 1 0 0 0,0-1 0 0 0,-1 0 0 0 0,1 1 0 0 0,0-1 1 0 0,0 0-1 0 0,0 0 0 0 0,0 0 0 0 0,-1 0 0 0 0,1 0 0 0 0,0 0 0 0 0,0 0 0 0 0,0 0 0 0 0,0 0 0 0 0,0 0 0 0 0,-1-1 0 0 0,1 1 0 0 0,0 0 0 0 0,0 0 0 0 0,0-1 0 0 0,-1 1 0 0 0,2-1 0 0 0,4-5 61 0 0,-1 1 0 0 0,-1-1-1 0 0,1 0 1 0 0,-1 0 0 0 0,0-1 0 0 0,0 1-1 0 0,-1-1 1 0 0,1 0 0 0 0,-2 0-1 0 0,1 0 1 0 0,-1 0 0 0 0,0 0 0 0 0,1-12-1 0 0,-1 11-79 0 0,1 0 0 0 0,0 0 0 0 0,0 0 0 0 0,0 0 0 0 0,6-7 0 0 0,-9 15 0 0 0,0-1 0 0 0,0 1 0 0 0,0 0 0 0 0,0-1 0 0 0,0 1 0 0 0,0 0 0 0 0,0 0 0 0 0,1-1 1 0 0,-1 1-1 0 0,0 0 0 0 0,0-1 0 0 0,0 1 0 0 0,1 0 0 0 0,-1 0 0 0 0,0-1 0 0 0,0 1 0 0 0,0 0 0 0 0,1 0 0 0 0,-1-1 0 0 0,0 1 0 0 0,1 0 0 0 0,-1 0 0 0 0,0 0 0 0 0,1 0 0 0 0,-1 0 0 0 0,0-1 0 0 0,1 1 0 0 0,-1 0 0 0 0,0 0 0 0 0,1 0 0 0 0,-1 0 0 0 0,0 0 0 0 0,1 0 0 0 0,-1 0 0 0 0,0 0 0 0 0,1 0 0 0 0,-1 0 0 0 0,0 0 0 0 0,1 0 0 0 0,-1 0 1 0 0,0 1-1 0 0,0-1 0 0 0,1 0 0 0 0,-1 0 0 0 0,0 0 0 0 0,1 0 0 0 0,-1 1 0 0 0,0-1 0 0 0,0 0 0 0 0,1 0 0 0 0,-1 0 0 0 0,0 1 0 0 0,0-1 0 0 0,1 1 0 0 0,5 9-66 0 0,0 3-148 0 0,-2-1 0 0 0,1 1 0 0 0,-1 0-1 0 0,-1 1 1 0 0,-1-1 0 0 0,0 0 0 0 0,0 1-1 0 0,-1 21 1 0 0,-4-9 214 0 0,2-23 0 0 0,0 0 0 0 0,1 0 0 0 0,-1 0 0 0 0,1 1 0 0 0,0-1 0 0 0,0 0 0 0 0,0 0 0 0 0,1 5 0 0 0,0 7-120 0 0,-3-5-4013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2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0 366 13823 0 0,'7'-4'1471'0'0,"3"-2"-1454"0"0,0 0 0 0 0,0 0-1 0 0,-1-1 1 0 0,1 0 0 0 0,8-10 0 0 0,-2 4 357 0 0,-10 7-220 0 0,-1 1 1 0 0,0-1 0 0 0,0 0 0 0 0,0-1-1 0 0,-1 1 1 0 0,0-1 0 0 0,0 0 0 0 0,-1 0-1 0 0,0 0 1 0 0,4-12 0 0 0,-1-4-187 0 0,0 1 0 0 0,2-30 0 0 0,-7 41 32 0 0,0-1 0 0 0,-1 0 0 0 0,0 0 0 0 0,-1 1 0 0 0,0-1 0 0 0,-4-18 0 0 0,4 29 0 0 0,1 0 0 0 0,-1 0 0 0 0,1 0 0 0 0,-1-1 0 0 0,1 1 0 0 0,-1 0 0 0 0,1 1 0 0 0,-1-1 0 0 0,0 0 0 0 0,0 0 0 0 0,0 0 0 0 0,1 0 0 0 0,-1 0 0 0 0,0 1 0 0 0,0-1 0 0 0,0 0 0 0 0,0 1 0 0 0,0-1 0 0 0,0 1 0 0 0,0-1 0 0 0,-1 1 0 0 0,1 0 0 0 0,0-1 0 0 0,0 1 0 0 0,0 0 0 0 0,0 0 0 0 0,-1 0 0 0 0,1 0 0 0 0,0 0 0 0 0,-2 0 0 0 0,2 0 0 0 0,-1 0 0 0 0,1 0 0 0 0,0 0 0 0 0,-1 0 0 0 0,1 0 0 0 0,0 0 0 0 0,-1 1 0 0 0,1-1 0 0 0,0 0 0 0 0,-1 1 0 0 0,1-1 0 0 0,0 1 0 0 0,0 0 0 0 0,-1-1 0 0 0,1 1 0 0 0,0 0 0 0 0,0 0 0 0 0,0 0 0 0 0,0 0 0 0 0,0 0 0 0 0,0 0 0 0 0,-1 2 0 0 0,-2 1 0 0 0,-1 2 0 0 0,0 1 0 0 0,0 0 0 0 0,0 0 0 0 0,1 0 0 0 0,0 1 0 0 0,1 0 0 0 0,-1 0 0 0 0,-1 8 0 0 0,-1 4 0 0 0,0 1 0 0 0,-2 22 0 0 0,6-28-8 0 0,1 1 1 0 0,0-1-1 0 0,1 1 0 0 0,2 22 0 0 0,-1-30 52 0 0,1 0 0 0 0,0-1 0 0 0,0 1 0 0 0,0-1-1 0 0,1 1 1 0 0,0-1 0 0 0,1 0 0 0 0,-1 0-1 0 0,1 0 1 0 0,7 8 0 0 0,-10-13-56 0 0,1-1 1 0 0,-1 1 0 0 0,0-1-1 0 0,1 0 1 0 0,-1 1-1 0 0,1-1 1 0 0,0 0-1 0 0,-1 0 1 0 0,1 0 0 0 0,0 0-1 0 0,-1-1 1 0 0,1 1-1 0 0,0 0 1 0 0,0-1 0 0 0,0 1-1 0 0,0-1 1 0 0,0 1-1 0 0,-1-1 1 0 0,5 0-1 0 0,-2 0 4 0 0,0-1 1 0 0,1 0-1 0 0,-1 0 0 0 0,0 0 0 0 0,0 0 0 0 0,0 0 0 0 0,-1-1 0 0 0,1 0 0 0 0,4-2 1 0 0,3-3-80 0 0,-1 0 0 0 0,0-1 0 0 0,0 0 0 0 0,0-1 0 0 0,10-11 0 0 0,42-50-1519 0 0,-62 70 1606 0 0,0 0 0 0 0,0 0 0 0 0,0 0 0 0 0,0 1 0 0 0,0-1 0 0 0,0 0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0,1 0 0 0 0,-1 0 0 0 0,0 0 0 0 0,0 0 0 0 0,0 0 0 0 0,0 0 0 0 0,0-1 0 0 0,0 1 0 0 0,0 0 0 0 0,0 0 0 0 0,0 0 0 0 0,0 10 0 0 0,-2 10 0 0 0,2-20 0 0 0,-2 17-25 0 0,-1-2 1255 0 0,0 35 1440 0 0,12-69-2505 0 0,8-29-165 0 0,-14 38 0 0 0,0 0 0 0 0,1 0 0 0 0,9-18 0 0 0,14-25 0 0 0,-26 53 0 0 0,-1-1 0 0 0,0 1 0 0 0,0 0 0 0 0,1 0 0 0 0,-1 0 0 0 0,0 0 0 0 0,0 0 0 0 0,1 0 0 0 0,-1 0 0 0 0,0-1 0 0 0,1 1 0 0 0,-1 0 0 0 0,0 0 0 0 0,0 0 0 0 0,1 0 0 0 0,-1 0 0 0 0,0 0 0 0 0,1 0 0 0 0,-1 1 0 0 0,0-1 0 0 0,0 0 0 0 0,1 0 0 0 0,-1 0 0 0 0,0 0 0 0 0,1 0 0 0 0,-1 0 0 0 0,0 0 0 0 0,0 1 0 0 0,1-1 0 0 0,-1 0 0 0 0,0 0 0 0 0,0 0 0 0 0,0 1 0 0 0,1-1 0 0 0,-1 0 0 0 0,0 0 0 0 0,0 0 0 0 0,0 1 0 0 0,0-1 0 0 0,1 0 0 0 0,-1 1 0 0 0,0-1 0 0 0,0 0 0 0 0,0 0 0 0 0,0 1 0 0 0,0-1 0 0 0,8 15 0 0 0,-8-14 0 0 0,4 8-142 0 0,-1 1 1 0 0,0-1-1 0 0,-1 1 0 0 0,0 0 0 0 0,-1-1 1 0 0,0 1-1 0 0,0 0 0 0 0,-1 0 0 0 0,-2 19 1 0 0,1-17-1035 0 0,1 1 0 0 0,0 0 0 0 0,1 0 0 0 0,3 20 0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2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0 13823 0 0,'0'0'1247'0'0,"-11"5"-998"0"0,5-2-177 0 0,0 1 1 0 0,1 0-1 0 0,-1 0 0 0 0,1 1 0 0 0,0 0 0 0 0,0 0 0 0 0,0 0 0 0 0,1 0 1 0 0,0 1-1 0 0,0 0 0 0 0,0 0 0 0 0,0 0 0 0 0,-2 7 0 0 0,2-5 40 0 0,1 1 0 0 0,0 0 0 0 0,0 0-1 0 0,1 0 1 0 0,0 0 0 0 0,1 0 0 0 0,-1 0 0 0 0,2 0-1 0 0,0 15 1 0 0,1-20-29 0 0,1 0-1 0 0,-1 0 0 0 0,1 0 1 0 0,0 0-1 0 0,0 0 0 0 0,0 0 1 0 0,1 0-1 0 0,-1-1 0 0 0,1 1 1 0 0,0-1-1 0 0,0 1 0 0 0,0-1 1 0 0,1 0-1 0 0,-1-1 0 0 0,1 1 1 0 0,0 0-1 0 0,-1-1 0 0 0,1 0 1 0 0,0 0-1 0 0,0 0 0 0 0,0 0 1 0 0,1-1-1 0 0,6 2 0 0 0,1-2-82 0 0,-3 0 0 0 0,-1 0 0 0 0,1 1 0 0 0,-1 0 0 0 0,12 5 0 0 0,-16-9 0 0 0,-3 2 0 0 0,0 0 0 0 0,0-1 0 0 0,0 1 0 0 0,0-1 0 0 0,0 1 0 0 0,0 0 0 0 0,1 0 0 0 0,-1 0 0 0 0,0 0 0 0 0,0 0 0 0 0,0 0 0 0 0,0 0 0 0 0,0 0 0 0 0,0 0 0 0 0,0 0 0 0 0,0 0 0 0 0,0 1 0 0 0,0-1 0 0 0,0 0 0 0 0,1 1 0 0 0,-1 0-10 0 0,-1-1-1 0 0,1 0 1 0 0,-1 0-1 0 0,1 1 1 0 0,-1-1-1 0 0,1 0 1 0 0,-1 1-1 0 0,1-1 1 0 0,-1 0-1 0 0,0 1 1 0 0,1-1-1 0 0,-1 1 1 0 0,0-1-1 0 0,1 0 1 0 0,-1 1-1 0 0,0-1 0 0 0,0 1 1 0 0,1-1-1 0 0,-1 1 1 0 0,0-1-1 0 0,0 1 1 0 0,0-1-1 0 0,0 1 1 0 0,0-1-1 0 0,1 1 1 0 0,-1 0-1 0 0,0-1 1 0 0,0 1-1 0 0,0-1 1 0 0,-1 1-1 0 0,1 0 1 0 0,-6 14-798 0 0,5-12 568 0 0,-1 6-217 0 0,-11 22-136 0 0,12-29 105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2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 13823 0 0,'-4'21'630'0'0,"3"-16"-13"0"0,-1 4-368 0 0,-2 24-249 0 0,2-16 0 0 0,-1-1 0 0 0,-5 23 0 0 0,5-33-677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3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11975 0 0,'0'0'528'0'0,"-1"9"112"0"0,-3 3-512 0 0,2 2-128 0 0,2 3 0 0 0,2 2 0 0 0,-4 2 440 0 0,2-5 56 0 0,0-8 16 0 0,2-1 0 0 0,2 2-416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3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6 179 6447 0 0,'0'0'298'0'0,"-3"18"100"0"0,2-13 110 0 0,0 1 0 0 0,1-1-1 0 0,0 1 1 0 0,0-1 0 0 0,0 1-1 0 0,1-1 1 0 0,1 6 0 0 0,-1-8-289 0 0,-1-1 1 0 0,1 0 0 0 0,0 1-1 0 0,0-1 1 0 0,0 0 0 0 0,0 0-1 0 0,0 0 1 0 0,0 0-1 0 0,0 0 1 0 0,1 0 0 0 0,-1 0-1 0 0,1 0 1 0 0,0-1 0 0 0,-1 1-1 0 0,1 0 1 0 0,0-1 0 0 0,0 1-1 0 0,2 0 1 0 0,-3-1 163 0 0,18-3 1215 0 0,-7-14-1582 0 0,-7 8 61 0 0,-1 0 0 0 0,0 0-1 0 0,-1-1 1 0 0,0 1 0 0 0,-1-1-1 0 0,1 0 1 0 0,-1 1 0 0 0,-1-1-1 0 0,0 0 1 0 0,0 0-1 0 0,-1-12 1 0 0,-2-13 512 0 0,-9-53 0 0 0,11 84-639 0 0,-3-11 50 0 0,3 14 0 0 0,0-1 0 0 0,0 0 0 0 0,0 1 0 0 0,0-1 0 0 0,0 0 0 0 0,-1 1 0 0 0,1-1 0 0 0,0 0 0 0 0,0 1 0 0 0,-1-1 0 0 0,1 1 0 0 0,0-1 0 0 0,-1 1 0 0 0,1-1 0 0 0,-1 1 0 0 0,1-1 0 0 0,-1 1 0 0 0,1-1 0 0 0,-1 1 0 0 0,1 0 0 0 0,-1-1 0 0 0,1 1 0 0 0,-1 0 0 0 0,0-1 0 0 0,1 1 0 0 0,-1 0 0 0 0,1 0 0 0 0,-1 0 0 0 0,0-1 0 0 0,1 1 0 0 0,-1 0 0 0 0,0 0 0 0 0,1 0 0 0 0,-2 0 0 0 0,0 1-8 0 0,-1 1-1 0 0,1-1 1 0 0,0 1-1 0 0,0-1 0 0 0,-1 1 1 0 0,1 0-1 0 0,0-1 1 0 0,1 1-1 0 0,-1 0 1 0 0,0 1-1 0 0,1-1 0 0 0,-1 0 1 0 0,1 0-1 0 0,-1 1 1 0 0,1-1-1 0 0,0 0 1 0 0,-1 4-1 0 0,-14 45-1221 0 0,15-45 855 0 0,0 1-1 0 0,0-1 1 0 0,0 1 0 0 0,1 0-1 0 0,0-1 1 0 0,1 12-1 0 0,-1-16-489 0 0,19 20-5468 0 0,-13-17 4130 0 0</inkml:trace>
  <inkml:trace contextRef="#ctx0" brushRef="#br0" timeOffset="1">119 226 6447 0 0,'0'0'499'0'0,"13"11"-238"0"0,7 11 4179 0 0,-1-34-1880 0 0,-13 4-2210 0 0,1 0 1 0 0,-1 0-1 0 0,0 0 0 0 0,-1-1 0 0 0,0 1 0 0 0,-1-1 1 0 0,0-1-1 0 0,6-18 0 0 0,13-26 597 0 0,-21 50-695 0 0,15-23 559 0 0,-16 26-809 0 0,-1 1-1 0 0,1-1 1 0 0,-1 1-1 0 0,1-1 1 0 0,-1 1-1 0 0,1-1 0 0 0,-1 1 1 0 0,1 0-1 0 0,0-1 1 0 0,-1 1-1 0 0,1-1 1 0 0,-1 1-1 0 0,1 0 1 0 0,0 0-1 0 0,0-1 1 0 0,-1 1-1 0 0,1 0 0 0 0,0 0 1 0 0,-1 0-1 0 0,1 0 1 0 0,0 0-1 0 0,-1 0 1 0 0,1 0-1 0 0,0 0 1 0 0,0 0-1 0 0,-1 0 1 0 0,1 0-1 0 0,0 1 1 0 0,-1-1-1 0 0,1 0 0 0 0,0 0 1 0 0,-1 1-1 0 0,1-1 1 0 0,0 0-1 0 0,-1 1 1 0 0,2 0-1 0 0,12 10-1 0 0,1 1 0 0 0,-2 0 0 0 0,0 1 0 0 0,20 24 0 0 0,-3-2 0 0 0,-23-29 0 0 0,-1 1 0 0 0,0 0 0 0 0,0 1 0 0 0,-1-1 0 0 0,0 1 0 0 0,0 0 0 0 0,4 10 0 0 0,-3-3-543 0 0,10 31 1396 0 0,-12-8-7573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4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10135 0 0,'17'26'1049'0'0,"-16"-24"-1022"0"0,-1 0 0 0 0,1-1-1 0 0,-1 1 1 0 0,1-1 0 0 0,0 1 0 0 0,0-1 0 0 0,0 1 0 0 0,-1-1 0 0 0,1 0-1 0 0,0 0 1 0 0,1 1 0 0 0,-1-1 0 0 0,0 0 0 0 0,0 0 0 0 0,0 0-1 0 0,1 0 1 0 0,-1 0 0 0 0,1 0 0 0 0,-1 0 0 0 0,1-1 0 0 0,-1 1 0 0 0,1-1-1 0 0,-1 1 1 0 0,1-1 0 0 0,-1 1 0 0 0,1-1 0 0 0,0 0 0 0 0,-1 0-1 0 0,1 1 1 0 0,0-1 0 0 0,-1 0 0 0 0,1-1 0 0 0,2 1 0 0 0,24-6 614 0 0,1-1 0 0 0,-2-1 1 0 0,1-1-1 0 0,31-16 0 0 0,-41 17-747 0 0,-3 2-917 0 0,0-1 1 0 0,-1-1-1 0 0,23-16 0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5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10135 0 0,'0'0'919'0'0,"2"0"-759"0"0,126 7 1596 0 0,29 1 577 0 0,-136-10-3384 0 0,1-1 0 0 0,-1-1 1 0 0,0-1-1 0 0,23-8 0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5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10135 0 0,'1'2'68'0'0,"0"0"0"0"0,0 1 0 0 0,0-1 0 0 0,0 0 0 0 0,0 0 0 0 0,1 0 0 0 0,-1 0 0 0 0,1 0 0 0 0,0 0 0 0 0,-1-1 0 0 0,1 1 0 0 0,0 0-1 0 0,0-1 1 0 0,0 0 0 0 0,4 3 0 0 0,38 15 504 0 0,-3-3 817 0 0,34 36 755 0 0,-75-51-2144 0 0,1-1 0 0 0,0 1 0 0 0,0 0 0 0 0,0-1 0 0 0,-1 1 0 0 0,1 0 0 0 0,0 0 0 0 0,-1 0 0 0 0,1-1 0 0 0,-1 1 0 0 0,1 0 0 0 0,-1 0 0 0 0,1 0 0 0 0,-1 0 0 0 0,0 0 0 0 0,1 0 0 0 0,-1 0 0 0 0,0 0 0 0 0,0 0 0 0 0,0 0 0 0 0,0 0 0 0 0,0 0 0 0 0,0 0 0 0 0,0 0 0 0 0,0 0 0 0 0,0 0 0 0 0,0 0 0 0 0,-1 0 0 0 0,1 0 0 0 0,0 0 0 0 0,-1 0 0 0 0,1 0 0 0 0,0 0 0 0 0,-2 1 0 0 0,1 0 0 0 0,1-1 0 0 0,-1 1 0 0 0,1-1 0 0 0,-1 0 0 0 0,0 1 0 0 0,1-1 0 0 0,-1 0 0 0 0,0 1 0 0 0,0-1 0 0 0,0 0 0 0 0,0 0 0 0 0,0 0 0 0 0,0 0 0 0 0,0 0 0 0 0,-3 2 0 0 0,-1 1 0 0 0,-3 5 0 0 0,1-1 0 0 0,-1-1 0 0 0,0 1 0 0 0,-1-1 0 0 0,-18 11 0 0 0,21-14 0 0 0,-8 7 0 0 0,10-7 0 0 0,0-1 0 0 0,0 0 0 0 0,0 0 0 0 0,-1 0 0 0 0,0-1 0 0 0,-5 3 0 0 0,2 2 320 0 0,13-1 384 0 0,11 0 320 0 0,-4-6-1024 0 0,0 1 0 0 0,0-2 0 0 0,0 0 0 0 0,1 0 0 0 0,19-6 0 0 0,13-1 0 0 0,-1-2 0 0 0,-43 10 0 0 0,0 0 0 0 0,0-1 0 0 0,0 1 0 0 0,1 0 0 0 0,-1 0 0 0 0,0 1 0 0 0,0-1 0 0 0,0 0 0 0 0,0 0 0 0 0,0 0 0 0 0,0 1 0 0 0,0-1 0 0 0,0 0 0 0 0,0 1 0 0 0,0-1 0 0 0,0 1 0 0 0,0-1 0 0 0,0 1 0 0 0,0 0 0 0 0,0-1 0 0 0,-1 1 0 0 0,1 0 0 0 0,0 0 0 0 0,0-1 0 0 0,-1 1 0 0 0,1 0 0 0 0,0 0 0 0 0,-1 0 0 0 0,1 0 0 0 0,-1 0 0 0 0,1 0 0 0 0,-1 0 0 0 0,0 0 0 0 0,1 0 0 0 0,-1 0 0 0 0,0 0 0 0 0,0 0 0 0 0,0 0 0 0 0,1 0 0 0 0,-2 2 0 0 0,2 4 0 0 0,-2 0 0 0 0,1 0 0 0 0,-1-1 0 0 0,-3 14 0 0 0,2-14 0 0 0,-8 31 0 0 0,-1-2 0 0 0,-2 1 0 0 0,-1-2 0 0 0,-23 40 0 0 0,31-61 0 0 0,-1 4 0 0 0,4-11 0 0 0,1 0 0 0 0,-1 0 0 0 0,0-1 0 0 0,0 1 0 0 0,-6 7 0 0 0,5-9-133 0 0,3-3-563 0 0,1-26-5391 0 0,1 8 1563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6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11975 0 0,'0'0'1083'0'0,"-1"1"-891"0"0,-9 6-173 0 0,-27 12-17 0 0,-12-3 72 0 0,49-16 13 0 0,-1 1 0 0 0,0-1 0 0 0,0 1 1 0 0,0 0-1 0 0,0-1 0 0 0,1 1 0 0 0,-1 0 1 0 0,0 0-1 0 0,1-1 0 0 0,-1 1 0 0 0,0 0 1 0 0,1 0-1 0 0,-1 0 0 0 0,1 0 0 0 0,0 0 1 0 0,-1 0-1 0 0,1 0 0 0 0,0 0 0 0 0,-1 2 0 0 0,-4 22 245 0 0,5-21-354 0 0,-6 39 1010 0 0,1 75 0 0 0,5-110-993 0 0,0-1-3 0 0,0-1 1 0 0,0 0 0 0 0,1 1-1 0 0,0-1 1 0 0,0 0 0 0 0,0 0 0 0 0,4 8-1 0 0,-5-13-329 0 0,1 6-5102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6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13823 0 0,'7'15'1471'0'0,"-3"-9"-1345"0"0,0-1 0 0 0,1 0 0 0 0,0 0-1 0 0,0-1 1 0 0,9 8 0 0 0,-9-8 156 0 0,0-1 0 0 0,0 2-1 0 0,-1-1 1 0 0,0 0 0 0 0,0 1 0 0 0,0 0-1 0 0,6 8 1 0 0,-2 4-295 0 0,0 0 0 0 0,-2 0 0 0 0,0 1-1 0 0,-1-1 1 0 0,0 1 0 0 0,-1 0 0 0 0,-2 0 0 0 0,1 1-1 0 0,-2-1 1 0 0,-1 1 0 0 0,0-1 0 0 0,-1 1 0 0 0,-1-1-1 0 0,-1 0 1 0 0,-1 0 0 0 0,0 0 0 0 0,-1 0 0 0 0,-1-1-1 0 0,-8 19 1 0 0,-5 7-594 0 0,12-23 127 0 0,-2-1 0 0 0,-13 25-1 0 0,17-40 180 0 0,4-3 287 0 0,1 0 1 0 0,-1 0 0 0 0,0 0-1 0 0,0 0 1 0 0,0 0-1 0 0,1 1 1 0 0,-1-1-1 0 0,0 0 1 0 0,1 1-1 0 0,-1-1 1 0 0,1 0-1 0 0,0 1 1 0 0,-1-1-1 0 0,1 0 1 0 0,0 1-1 0 0,0-1 1 0 0,0 2-1 0 0,0-1 352 0 0,0-2-285 0 0,0 1 1 0 0,0-1 0 0 0,0 1-1 0 0,1-1 1 0 0,-1 0 0 0 0,0 1 0 0 0,0-1-1 0 0,1 1 1 0 0,-1-1 0 0 0,0 0-1 0 0,1 1 1 0 0,-1-1 0 0 0,0 0-1 0 0,1 0 1 0 0,-1 1 0 0 0,1-1 0 0 0,-1 0-1 0 0,1 0 1 0 0,-1 0 0 0 0,0 1-1 0 0,1-1 1 0 0,-1 0 0 0 0,1 0-1 0 0,-1 0 1 0 0,1 0 0 0 0,-1 0 0 0 0,1 0-1 0 0,-1 0 1 0 0,1 0 0 0 0,-1 0-1 0 0,1 0 1 0 0,-1 0 0 0 0,1 0 0 0 0,-1 0-1 0 0,1 0 1 0 0,-1-1 0 0 0,1 1-1 0 0,18-4 937 0 0,5-6-1018 0 0,-2 0 0 0 0,0-1 0 0 0,0-1 0 0 0,-1-1-1 0 0,0-1 1 0 0,-1 0 0 0 0,-1-2 0 0 0,25-25 0 0 0,-34 29-4455 0 0,-1-2-1565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6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 13823 0 0,'0'4'116'0'0,"1"1"-1"0"0,-1-1 1 0 0,1 0-1 0 0,0 0 0 0 0,0 1 1 0 0,0-1-1 0 0,1 0 1 0 0,-1 0-1 0 0,1 0 0 0 0,0 0 1 0 0,0-1-1 0 0,1 1 1 0 0,3 4-1 0 0,4 4 380 0 0,1 0-1 0 0,17 13 1 0 0,1 1 1397 0 0,-13-14-1251 0 0,-15-11-643 0 0,0-1 1 0 0,0 1 0 0 0,0 0 0 0 0,0-1 0 0 0,-1 1 0 0 0,1 0-1 0 0,0-1 1 0 0,0 1 0 0 0,0 0 0 0 0,-1 0 0 0 0,1 0 0 0 0,0 0 0 0 0,-1 0-1 0 0,1 0 1 0 0,-1 0 0 0 0,1 0 0 0 0,-1 0 0 0 0,0 0 0 0 0,1 0-1 0 0,-1 0 1 0 0,0 0 0 0 0,0 0 0 0 0,0 0 0 0 0,0 0 0 0 0,0 0 0 0 0,0 0-1 0 0,0 2 1 0 0,1 1-36 0 0,-1 0 0 0 0,0 1-1 0 0,0-1 1 0 0,-1 0 0 0 0,1 1 0 0 0,-1-1-1 0 0,0 0 1 0 0,0 1 0 0 0,0-1 0 0 0,0 0 0 0 0,-1 0-1 0 0,0 0 1 0 0,0 0 0 0 0,0-1 0 0 0,-5 8-1 0 0,-1-2-264 0 0,0-1 0 0 0,0 0-1 0 0,-1 0 1 0 0,-12 8 0 0 0,-17 16 417 0 0,25-20-115 0 0,9-8 0 0 0,-1 0 0 0 0,1 0 0 0 0,0 1 0 0 0,0-1 0 0 0,1 1 0 0 0,0 0 0 0 0,-5 8 0 0 0,6-4 0 0 0,7-3 0 0 0,-1-4 138 0 0,0 0 1 0 0,1 0-1 0 0,-1 0 0 0 0,0 0 0 0 0,0-1 0 0 0,1 0 0 0 0,-1 0 1 0 0,1 0-1 0 0,0 0 0 0 0,-1-1 0 0 0,1 1 0 0 0,-1-1 0 0 0,1-1 1 0 0,8 0-1 0 0,6-3-191 0 0,-1 0 0 0 0,26-11 1 0 0,9-1 129 0 0,-51 16-44 0 0,-1 0-1 0 0,1 0 0 0 0,-1-1 1 0 0,1 1-1 0 0,0-1 0 0 0,-1 1 1 0 0,1-1-1 0 0,-1 0 1 0 0,1 0-1 0 0,-1 0 0 0 0,1 0 1 0 0,1-1-1 0 0,5-3-1230 0 0,6 4-3369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49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 13823 0 0,'0'0'1344'0'0,"-1"12"-1192"0"0,-1 0-152 0 0,0 0 0 0 0,2 4 0 0 0,0 1 0 0 0,2 0 0 0 0,0 1 0 0 0,-1-3 0 0 0,1-1-384 0 0,-2-2-96 0 0,2-1-32 0 0,0-3-3272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2:57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 10135 0 0,'-7'-21'1096'0'0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05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10135 0 0,'0'0'1539'0'0,"-5"17"-99"0"0,5-1-1185 0 0,1-1 1 0 0,0 0-1 0 0,1 1 0 0 0,7 24 1 0 0,4 30 664 0 0,-8 24-900 0 0,5 45-24 0 0,-8-102 4 0 0,-2-28 0 0 0,1 1 0 0 0,0 0 0 0 0,2 10 0 0 0,9 34 0 0 0,-10-45 1815 0 0,11-30-3574 0 0,1-8 1759 0 0,14-44 0 0 0,4-8 0 0 0,-27 70 0 0 0,-4 10 0 0 0,-1 0 0 0 0,1 0 0 0 0,-1 0 0 0 0,1 0 0 0 0,0 0 0 0 0,-1 0 0 0 0,1 0 0 0 0,0 0 0 0 0,0 0 0 0 0,0 1 0 0 0,0-1 0 0 0,-1 0 0 0 0,1 1 0 0 0,0-1 0 0 0,0 0 0 0 0,0 1 0 0 0,1-1 0 0 0,-1 1 0 0 0,1-1 0 0 0,0 1 0 0 0,-1 1 0 0 0,1-1 0 0 0,-1 0 0 0 0,1 1 0 0 0,-1-1 0 0 0,1 1 0 0 0,-1-1 0 0 0,0 1 0 0 0,1 0 0 0 0,-1-1 0 0 0,0 1 0 0 0,0 0 0 0 0,0 0 0 0 0,1 0 0 0 0,-1 0 0 0 0,0 0 0 0 0,0 0 0 0 0,0 0 0 0 0,0 0 0 0 0,1 3 0 0 0,15 31 0 0 0,-7-14 0 0 0,-1-3 185 0 0,-1 1-1 0 0,0 0 1 0 0,-1 1-1 0 0,-2 0 0 0 0,6 29 1 0 0,-11-37-730 0 0,2 7 36 0 0,5-2-5953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05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30 193 11975 0 0,'-1'10'302'0'0,"1"1"-1"0"0,0 0 1 0 0,1-1 0 0 0,0 1-1 0 0,0-1 1 0 0,1 1-1 0 0,1-1 1 0 0,4 13-1 0 0,5 21 337 0 0,-11-42-712 0 0,0-2 43 0 0,-1 1-1 0 0,0-1 1 0 0,1 1-1 0 0,-1-1 1 0 0,0 1-1 0 0,1-1 1 0 0,-1 1-1 0 0,0 0 1 0 0,1-1-1 0 0,-1 1 1 0 0,0-1-1 0 0,0 1 1 0 0,0 0 0 0 0,0-1-1 0 0,0 1 1 0 0,0 0-1 0 0,0-1 1 0 0,0 1-1 0 0,0 0 1 0 0,0-1-1 0 0,0 1 1 0 0,0 0-1 0 0,0 0 1 0 0,-2 3-1285 0 0</inkml:trace>
  <inkml:trace contextRef="#ctx0" brushRef="#br0" timeOffset="1">0 1 11975 0 0,'0'0'1296'0'0,"0"7"-1296"0"0,0 0 0 0 0,7-2-1376 0 0,-2 0-1864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06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123 295 11975 0 0,'0'0'547'0'0,"-19"0"202"0"0,15-1-554 0 0,0-1 0 0 0,1 0 0 0 0,-1 1-1 0 0,1-1 1 0 0,-1 0 0 0 0,1-1 0 0 0,-4-2-1 0 0,-19-11 1232 0 0,25 15-471 0 0,-1 1-806 0 0,1 0-148 0 0,0-1-1 0 0,0 1 1 0 0,0 0-1 0 0,1-1 1 0 0,-1 1 0 0 0,0 0-1 0 0,0 0 1 0 0,0 0-1 0 0,0 0 1 0 0,0 0-1 0 0,0 0 1 0 0,0 0 0 0 0,0 0-1 0 0,0 1 1 0 0,0-1-1 0 0,0 0 1 0 0,1 0-1 0 0,-1 1 1 0 0,0-1 0 0 0,0 1-1 0 0,0-1 1 0 0,0 1-1 0 0,1-1 1 0 0,-1 1-1 0 0,0-1 1 0 0,0 1-1 0 0,1 0 1 0 0,-1-1 0 0 0,1 1-1 0 0,-2 1 1 0 0,-6 20-4 0 0,7-20 4 0 0,-1 13-1 0 0,0 0 0 0 0,1 0 0 0 0,0 0 0 0 0,1 0 0 0 0,1 0 0 0 0,0 0 0 0 0,1 0 0 0 0,1 0 0 0 0,8 26 0 0 0,-10-34 0 0 0,-1-5 0 0 0,1-1 0 0 0,-1 1 0 0 0,0-1 0 0 0,0 0 0 0 0,0 1 0 0 0,1-1 0 0 0,-1 0 0 0 0,1 1 0 0 0,-1-1 0 0 0,1 0 0 0 0,-1 1 0 0 0,1-1 0 0 0,0 0 0 0 0,0 0 0 0 0,0 0 0 0 0,-1 0 0 0 0,1 0 0 0 0,0 0 0 0 0,0 0 0 0 0,1 0 0 0 0,-1 0 0 0 0,0 0 0 0 0,0-1 0 0 0,0 1 0 0 0,0 0 0 0 0,1-1 0 0 0,-1 1 0 0 0,0-1 0 0 0,1 1 0 0 0,-1-1 0 0 0,2 1 0 0 0,-1-1 0 0 0,0-1 0 0 0,1 1 0 0 0,-1-1 0 0 0,0 0 0 0 0,0 1 0 0 0,0-1 0 0 0,0 0 0 0 0,0 0 0 0 0,0 0 0 0 0,0 0 0 0 0,0-1 0 0 0,0 1 0 0 0,0-1 0 0 0,-1 1 0 0 0,1-1 0 0 0,-1 1 0 0 0,1-1 0 0 0,-1 0 0 0 0,2-3 0 0 0,-2 5 0 0 0,2-5 139 0 0,0 0 1 0 0,0 0-1 0 0,-1 0 0 0 0,0 0 1 0 0,0-1-1 0 0,0 1 0 0 0,0-1 0 0 0,-1 1 1 0 0,0-1-1 0 0,0 0 0 0 0,0 1 0 0 0,-1-8 1 0 0,0-10-22 0 0,-4-36 1 0 0,-30-163-119 0 0,23 155 0 0 0,4 43 0 0 0,7 24 0 0 0,0-1 0 0 0,0 1 0 0 0,0 0 0 0 0,0 0 0 0 0,0 0 0 0 0,-1 0 0 0 0,1-1 0 0 0,0 1 0 0 0,0 0 0 0 0,0 0 0 0 0,0 0 0 0 0,0-1 0 0 0,0 1 0 0 0,0 0 0 0 0,0 0 0 0 0,0 0 0 0 0,0-1 0 0 0,0 1 0 0 0,0 0 0 0 0,0 0 0 0 0,0 0 0 0 0,0-1 0 0 0,0 1 0 0 0,0 0 0 0 0,0 0 0 0 0,0-1 0 0 0,0 1 0 0 0,0 0 0 0 0,0 0 0 0 0,0 0 0 0 0,0-1 0 0 0,0 1 0 0 0,0 0 0 0 0,0 0 0 0 0,1 0 0 0 0,-1 0 0 0 0,0-1 0 0 0,0 1 0 0 0,0 0 0 0 0,0 0 0 0 0,1 0 0 0 0,-1 0 0 0 0,0 0 0 0 0,0 0 0 0 0,0-1 0 0 0,0 1 0 0 0,1 0 0 0 0,-1 0 0 0 0,0 0 0 0 0,0 0 0 0 0,0 0 0 0 0,1 0 0 0 0,-1 0 0 0 0,0 0 0 0 0,0 0 0 0 0,1 0 0 0 0,-1 0 0 0 0,0 0 0 0 0,0 0 0 0 0,0 0 0 0 0,1 0 0 0 0,-1 0 0 0 0,0 0 0 0 0,0 0 0 0 0,0 0 0 0 0,1 0 0 0 0,-1 1 0 0 0,10 4 0 0 0,-4 4-8 0 0,0 0 0 0 0,-1 0-1 0 0,0 1 1 0 0,-1-1 0 0 0,5 15-1 0 0,2 4-342 0 0,-4-10-29 0 0,-1 1 0 0 0,-1 0 0 0 0,5 34 0 0 0,3 14 309 0 0,-8-47 104 0 0,2 30-1 0 0,-5-30-529 0 0,7 28-1 0 0,-3-25-4468 0 0,-3-12-2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06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90 362 13823 0 0,'0'0'1247'0'0,"-7"-9"-924"0"0,-10-5 559 0 0,14 12-752 0 0,0 0 0 0 0,-1-1 1 0 0,1 1-1 0 0,1-1 0 0 0,-1 0 0 0 0,0 1 1 0 0,0-1-1 0 0,-3-6 0 0 0,5 6-336 0 0,-3-2 1497 0 0,-8 15-400 0 0,9-6-961 0 0,1 0 0 0 0,0 0-1 0 0,0 0 1 0 0,0 0 0 0 0,1 0 0 0 0,-1 1-1 0 0,1-1 1 0 0,0 1 0 0 0,0-1 0 0 0,1 1-1 0 0,-1-1 1 0 0,1 1 0 0 0,0-1 0 0 0,0 1-1 0 0,0-1 1 0 0,1 1 0 0 0,1 6-1 0 0,0 0-50 0 0,1 1 0 0 0,0-1 0 0 0,1 0 0 0 0,0 0-1 0 0,10 19 1 0 0,-10-26 121 0 0,0 0 0 0 0,0 0 0 0 0,1 0 0 0 0,-1 0 0 0 0,1-1 0 0 0,0 1 0 0 0,0-1 0 0 0,0-1 0 0 0,0 1 0 0 0,0-1 0 0 0,0 0 0 0 0,1 0 0 0 0,6 2 0 0 0,-11-4 0 0 0,-1 0 0 0 0,1 0 0 0 0,-1 0 0 0 0,1 0 0 0 0,-1 0 0 0 0,1 0 0 0 0,-1 0 0 0 0,1 0 0 0 0,-1 0 0 0 0,1-1 0 0 0,-1 1 0 0 0,1 0 0 0 0,-1 0 0 0 0,1 0 0 0 0,-1-1 0 0 0,1 1 0 0 0,-1 0 0 0 0,1 0 0 0 0,-1-1 0 0 0,1 1 0 0 0,-1 0 0 0 0,0-1 0 0 0,1 1 0 0 0,-1-1 0 0 0,0 1 0 0 0,1 0 0 0 0,-1-1 0 0 0,0 1 0 0 0,0-1 0 0 0,1 1 0 0 0,-1-1 0 0 0,0 1 0 0 0,0-2 0 0 0,1 1 0 0 0,4-6 0 0 0,-1-1 0 0 0,1 0 0 0 0,-1-1 0 0 0,0 1 0 0 0,-1-1 0 0 0,0 1 0 0 0,-1-1 0 0 0,0 0 0 0 0,0 0 0 0 0,-1 0 0 0 0,1-17 0 0 0,-2-8 0 0 0,-9-62 0 0 0,8 84 0 0 0,-29-138-91 0 0,6 44 2158 0 0,49 182-3877 0 0,35 230-502 0 0,-57-285 2410 0 0,21 90-24 0 0,-9-65-4401 0 0,-12-38-460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08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63 340 11975 0 0,'0'0'1746'0'0,"9"-24"-140"0"0,32-98 2437 0 0,-38 113-3990 0 0,2-7-37 0 0,-3 12-199 0 0,-1 0 1 0 0,1-1-1 0 0,-1 1 1 0 0,0-1-1 0 0,0 1 1 0 0,-1-1-1 0 0,1 0 1 0 0,-1 1-1 0 0,0-1 1 0 0,-1-5-1 0 0,-1-8 183 0 0,0 4 0 0 0,-1 1 0 0 0,-6-22 0 0 0,9 34 0 0 0,-1-1 0 0 0,1 1 0 0 0,-1 0 0 0 0,0 0 0 0 0,1-1 0 0 0,-1 1 0 0 0,0 0 0 0 0,0 0 0 0 0,1 0 0 0 0,-1 0 0 0 0,0 0 0 0 0,0 0 0 0 0,0 0 0 0 0,0 0 0 0 0,0 0 0 0 0,-2 0 0 0 0,-25-10 0 0 0,26 10-3 0 0,1 1 0 0 0,-1-1 0 0 0,1 1-1 0 0,-1-1 1 0 0,0 1 0 0 0,1 0 0 0 0,-1 0-1 0 0,1-1 1 0 0,-1 1 0 0 0,0 0 0 0 0,1 0 0 0 0,-1 1-1 0 0,0-1 1 0 0,1 0 0 0 0,-1 0 0 0 0,0 1-1 0 0,1-1 1 0 0,-1 1 0 0 0,1 0 0 0 0,-1-1 0 0 0,1 1-1 0 0,-1 0 1 0 0,1 0 0 0 0,-1 0 0 0 0,1 0 0 0 0,0 0-1 0 0,0 0 1 0 0,-2 2 0 0 0,0 1-134 0 0,1 0 1 0 0,0 1-1 0 0,0-1 1 0 0,1 0-1 0 0,-1 1 1 0 0,1-1-1 0 0,-1 9 1 0 0,1-7-119 0 0,-3 13 426 0 0,2 0 0 0 0,1 0 0 0 0,0 1 0 0 0,1-1 0 0 0,1 0 0 0 0,1 0 0 0 0,9 38 0 0 0,-7-36-154 0 0,11 48-24 0 0,-13-62 17 0 0,1 0 0 0 0,-1-1-1 0 0,1 1 1 0 0,0-1 0 0 0,0 0 0 0 0,1 0-1 0 0,7 9 1 0 0,-10-13 20 0 0,0-1 0 0 0,0 0 0 0 0,1 1-1 0 0,-1-1 1 0 0,1 0 0 0 0,-1 0 0 0 0,1 0-1 0 0,-1 0 1 0 0,1 0 0 0 0,0 0 0 0 0,-1 0 0 0 0,1 0-1 0 0,0-1 1 0 0,0 1 0 0 0,0-1 0 0 0,-1 0-1 0 0,1 1 1 0 0,0-1 0 0 0,0 0 0 0 0,0 0-1 0 0,0 0 1 0 0,3 0 0 0 0,1-2-147 0 0,0 0 0 0 0,1 0 1 0 0,-1 0-1 0 0,0-1 0 0 0,8-5 0 0 0,2-2-642 0 0,-1-2 1 0 0,0 0-1 0 0,-1 0 0 0 0,0-1 0 0 0,-1-1 0 0 0,-1 0 1 0 0,0-1-1 0 0,17-28 0 0 0,-22 32-519 0 0,-3 4 875 0 0,1 0 0 0 0,-2 0 0 0 0,1 0 0 0 0,-1 0 0 0 0,0 0 0 0 0,0-1 0 0 0,-1 1 0 0 0,0-1 0 0 0,2-13 2643 0 0,-14 34 830 0 0,-5 35 634 0 0,13-40-3565 0 0,1-1-1 0 0,-1 0 1 0 0,1 1-1 0 0,1-1 1 0 0,-1 1-1 0 0,2 8 1 0 0,-3 25 3438 0 0,11-69-3412 0 0,-2-2-165 0 0,-2 0 0 0 0,4-40 0 0 0,-6 36 0 0 0,11-47 0 0 0,-9 58 0 0 0,-5 23 0 0 0,0 0 0 0 0,0-1 0 0 0,0 1 0 0 0,0 0 0 0 0,0 0 0 0 0,0-1 0 0 0,0 1 0 0 0,0 0 0 0 0,0-1 0 0 0,0 1 0 0 0,0 0 0 0 0,1 0 0 0 0,-1-1 0 0 0,0 1 0 0 0,0 0 0 0 0,0 0 0 0 0,0-1 0 0 0,0 1 0 0 0,1 0 0 0 0,-1 0 0 0 0,0 0 0 0 0,0-1 0 0 0,0 1 0 0 0,1 0 0 0 0,-1 0 0 0 0,0 0 0 0 0,0 0 0 0 0,1 0 0 0 0,-1-1 0 0 0,0 1 0 0 0,0 0 0 0 0,1 0 0 0 0,-1 0 0 0 0,0 0 0 0 0,0 0 0 0 0,1 0 0 0 0,-1 0 0 0 0,0 0 0 0 0,1 0 0 0 0,-1 0 0 0 0,0 0 0 0 0,0 0 0 0 0,1 0 0 0 0,-1 0 0 0 0,0 0 0 0 0,1 0 0 0 0,-1 0 0 0 0,0 0 0 0 0,0 1 0 0 0,1-1 0 0 0,-1 0 0 0 0,0 0 0 0 0,0 0 0 0 0,0 0 0 0 0,1 1 0 0 0,-1-1 0 0 0,0 0 0 0 0,8 9 0 0 0,0 7-265 0 0,0 1 1 0 0,0 0-1 0 0,-2 0 0 0 0,0 1 0 0 0,-1 0 0 0 0,-1 0 1 0 0,3 29-1 0 0,1 3 391 0 0,0-2-53 0 0,0 3-408 0 0,0-21-4217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08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 10135 0 0,'0'0'464'0'0,"-5"5"151"0"0,0-2 1354 0 0,3-1-1791 0 0,1-1-1 0 0,0 1 0 0 0,0-1 1 0 0,0 1-1 0 0,0 0 0 0 0,0-1 1 0 0,0 1-1 0 0,0 0 0 0 0,0 0 1 0 0,1-1-1 0 0,-1 4 0 0 0,-1 16-174 0 0,2 0 1 0 0,0 0-1 0 0,1 0 0 0 0,2-1 0 0 0,7 35 1 0 0,4 37-8 0 0,20 155 4 0 0,-26-227-737 0 0,0 6-2738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0,'0'0'1247'0'0,"4"8"-59"0"0,0-3-588 0 0,0 0 0 0 0,0 0 0 0 0,-1 0 0 0 0,5 10 0 0 0,-8-14-696 0 0,0 0 1 0 0,0 0-1 0 0,-1 0 1 0 0,1 0-1 0 0,0 0 1 0 0,-1 0-1 0 0,1 0 1 0 0,-1 0-1 0 0,1 0 0 0 0,-1 0 1 0 0,0 0-1 0 0,1 0 1 0 0,-1 0-1 0 0,-1 1 1 0 0,-2 4-283 0 0,2-3 377 0 0,1 0-1 0 0,-1 0 1 0 0,1 0-1 0 0,0 0 1 0 0,0 0 0 0 0,1 0-1 0 0,-1 0 1 0 0,1 1-1 0 0,-1-1 1 0 0,1 5-1 0 0,0-7 3 0 0,1 0 0 0 0,-1 1-1 0 0,0-1 1 0 0,1 0 0 0 0,-1 0-1 0 0,1 0 1 0 0,0 0 0 0 0,-1 0-1 0 0,1 0 1 0 0,0 0 0 0 0,-1 0-1 0 0,1 0 1 0 0,0 0 0 0 0,0-1-1 0 0,0 1 1 0 0,0 0 0 0 0,0 0 0 0 0,0-1-1 0 0,0 1 1 0 0,0 0 0 0 0,0-1-1 0 0,0 0 1 0 0,0 1 0 0 0,1-1-1 0 0,-1 1 1 0 0,0-1 0 0 0,0 0-1 0 0,0 0 1 0 0,1 0 0 0 0,-1 0-1 0 0,2 0 1 0 0,26-2-465 0 0,-15-4-656 0 0,-6 2-3214 0 0,-1 1-634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09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41 13823 0 0,'0'0'1247'0'0,"-1"-1"-1023"0"0,-47-30 2785 0 0,47 30-2497 0 0,-6-4 80 0 0,-3 2-576 0 0,9 3-16 0 0,0 0 0 0 0,0 0 0 0 0,-1 0 0 0 0,1 0 0 0 0,0 0 0 0 0,0 1 0 0 0,0-1 0 0 0,-1 0 0 0 0,1 1 0 0 0,0-1 0 0 0,0 1 0 0 0,0-1 0 0 0,0 1 0 0 0,0-1 0 0 0,0 1 0 0 0,0 0 0 0 0,0 0 0 0 0,0-1 0 0 0,0 1 0 0 0,0 0 0 0 0,0 0 0 0 0,1 0 0 0 0,-1 0 0 0 0,0 0 0 0 0,1 0 0 0 0,-1 0 0 0 0,1 0 0 0 0,-1 0 0 0 0,1 0 0 0 0,-1 0 0 0 0,1 1 0 0 0,0-1 0 0 0,-1 0 0 0 0,1 2 0 0 0,-1 0 0 0 0,-3 8 0 0 0,1 0 0 0 0,0 0 0 0 0,0 1 0 0 0,1-1 0 0 0,1 1 0 0 0,0-1 0 0 0,0 1 0 0 0,1-1 0 0 0,1 1 0 0 0,0 0 0 0 0,4 17 0 0 0,-2-14 0 0 0,-3-11 0 0 0,1 0 0 0 0,0 1 0 0 0,0-1 0 0 0,1-1 0 0 0,-1 1 0 0 0,1 0 0 0 0,-1 0 0 0 0,4 5 0 0 0,-4-8 0 0 0,0 0 0 0 0,0 0 0 0 0,0 0 0 0 0,0 0 0 0 0,0 0 0 0 0,0 0 0 0 0,0 0 0 0 0,1 0 0 0 0,-1 0 0 0 0,0 0 0 0 0,0-1 0 0 0,1 1 0 0 0,-1 0 0 0 0,0-1 0 0 0,1 1 0 0 0,-1-1 0 0 0,1 0 0 0 0,-1 1 0 0 0,0-1 0 0 0,3 0 0 0 0,-2 0 0 0 0,-1 0 0 0 0,0 0 0 0 0,0 0 0 0 0,0 0 0 0 0,0 0 0 0 0,0 0 0 0 0,0 0 0 0 0,0-1 0 0 0,1 1 0 0 0,-1 0 0 0 0,0-1 0 0 0,0 1 0 0 0,0-1 0 0 0,0 0 0 0 0,0 1 0 0 0,-1-1 0 0 0,1 0 0 0 0,0 1 0 0 0,0-1 0 0 0,0 0 0 0 0,0 0 0 0 0,-1 0 0 0 0,1 1 0 0 0,0-1 0 0 0,-1 0 0 0 0,1-1 0 0 0,1-1 0 0 0,5-4 0 0 0,0-1 0 0 0,-1 0 0 0 0,0 0 0 0 0,0 0 0 0 0,-1-1 0 0 0,0 0 0 0 0,5-13 0 0 0,-10 21 0 0 0,1 0 0 0 0,-1 0 0 0 0,0 0 0 0 0,1 0 0 0 0,-1 0 0 0 0,1 0 0 0 0,-1 0 0 0 0,1 0 0 0 0,0 0 0 0 0,-1 0 0 0 0,1 0 0 0 0,0 1 0 0 0,0-1 0 0 0,-1 0 0 0 0,1 0 0 0 0,0 1 0 0 0,0-1 0 0 0,0 1 0 0 0,0-1 0 0 0,0 1 0 0 0,0-1 0 0 0,0 1 0 0 0,0-1 0 0 0,1 1 0 0 0,-1 0 0 0 0,0 1 0 0 0,0-1 0 0 0,0 1 0 0 0,0-1 0 0 0,0 1 0 0 0,0 0 0 0 0,0 0 0 0 0,0-1 0 0 0,0 1 0 0 0,0 0 0 0 0,0 0 0 0 0,-1 0 0 0 0,1 0 0 0 0,0 0 0 0 0,-1 0 0 0 0,1 0 0 0 0,-1 0 0 0 0,1 2 0 0 0,0-2 0 0 0,12 14-7 0 0,-11-13 0 0 0,-1 0 1 0 0,1 0-1 0 0,-1-1 0 0 0,0 1 1 0 0,0 0-1 0 0,0 0 1 0 0,0 0-1 0 0,0 1 0 0 0,0-1 1 0 0,0 0-1 0 0,0 0 0 0 0,-1 0 1 0 0,0 1-1 0 0,1-1 0 0 0,-1 0 1 0 0,0 1-1 0 0,0-1 1 0 0,0 3-1 0 0,0-4-608 0 0,0 6 1053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09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11975 0 0,'-1'9'226'0'0,"0"1"0"0"0,1-1 0 0 0,0 1 0 0 0,0-1 0 0 0,1 0 0 0 0,0 1 0 0 0,5 16 0 0 0,23 61 1318 0 0,-26-77-1508 0 0,28 84 1091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09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 13823 0 0,'-1'11'1247'0'0,"-7"43"-923"0"0,4-37 134 0 0,2 0 0 0 0,-1 21-1 0 0,-4 197 151 0 0,6-171-785 0 0,1 297-1666 0 0,2-347-1977 0 0,1-4-1148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10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49 309 11975 0 0,'0'0'547'0'0,"10"25"652"0"0,3-32-286 0 0,-1-1 1 0 0,1-1 0 0 0,13-13-1 0 0,-21 17-919 0 0,-1 1 1 0 0,0-1-1 0 0,0 0 0 0 0,0-1 0 0 0,-1 1 0 0 0,0-1 0 0 0,0 1 1 0 0,0-1-1 0 0,-1 0 0 0 0,3-11 0 0 0,1-7 738 0 0,4-34 1 0 0,-8 49-251 0 0,0-39-317 0 0,-1 44-165 0 0,-2 1 0 0 0,1 1 0 0 0,0 0 0 0 0,-1-1 0 0 0,1 1 0 0 0,-1 0 0 0 0,0 0 0 0 0,1-1 0 0 0,-1 1 0 0 0,0 0 0 0 0,-2-2 0 0 0,-1-5 0 0 0,4 7 0 0 0,0 1 0 0 0,-1 0 0 0 0,1 0 0 0 0,-1 0 0 0 0,1-1 0 0 0,-1 1 0 0 0,1 0 0 0 0,-1 0 0 0 0,0 0 0 0 0,0 0 0 0 0,0 0 0 0 0,1 0 0 0 0,-1 0 0 0 0,0 1 0 0 0,0-1 0 0 0,0 0 0 0 0,0 0 0 0 0,-2 0 0 0 0,-5-5 0 0 0,-22-4 0 0 0,22 9 0 0 0,6 1 0 0 0,1 0 0 0 0,0-1 0 0 0,0 1 0 0 0,-1 0 0 0 0,1 0 0 0 0,0 0 0 0 0,0 0 0 0 0,-1 0 0 0 0,1 0 0 0 0,0 0 0 0 0,0 1 0 0 0,0-1 0 0 0,-1 0 0 0 0,1 1 0 0 0,0-1 0 0 0,0 1 0 0 0,0-1 0 0 0,0 1 0 0 0,0 0 0 0 0,0-1 0 0 0,-2 2 0 0 0,-4 3 0 0 0,1 0 0 0 0,0-1 0 0 0,1 1 0 0 0,0 0 0 0 0,0 1 0 0 0,1-1 0 0 0,-1 1 0 0 0,1 0 0 0 0,0 0 0 0 0,1 0 0 0 0,-1 0 0 0 0,1 1 0 0 0,1-1 0 0 0,-1 1 0 0 0,1 0 0 0 0,-1 8 0 0 0,-1 0 0 0 0,1 0 0 0 0,1 0 0 0 0,1 1 0 0 0,0-1 0 0 0,1 1 0 0 0,2 15 0 0 0,0-18 0 0 0,-1 0 0 0 0,2 0 0 0 0,0-1 0 0 0,0 1 0 0 0,1-1 0 0 0,1 0 0 0 0,0 0 0 0 0,0 0 0 0 0,1 0 0 0 0,13 16 0 0 0,-18-26-6 0 0,0 0 0 0 0,1 0 0 0 0,-1 0-1 0 0,1-1 1 0 0,0 1 0 0 0,-1-1 0 0 0,1 1 0 0 0,0-1 0 0 0,0 0-1 0 0,0 1 1 0 0,0-1 0 0 0,0 0 0 0 0,0-1 0 0 0,4 2 0 0 0,3 2-303 0 0,-6-3 222 0 0,-1 1 1 0 0,1-1 0 0 0,-1 0-1 0 0,1 0 1 0 0,-1 0-1 0 0,1-1 1 0 0,-1 1-1 0 0,1-1 1 0 0,0 1 0 0 0,-1-1-1 0 0,1 0 1 0 0,0 0-1 0 0,-1 0 1 0 0,1 0-1 0 0,-1-1 1 0 0,1 1 0 0 0,0-1-1 0 0,3 0 1 0 0,2-3 108 0 0,0 1 1 0 0,-1-1-1 0 0,1 0 1 0 0,8-8-1 0 0,-8 7-83 0 0,24-10-11 0 0,-31 15-298 0 0,12 5-1220 0 0,-10-1 1614 0 0,0 0 0 0 0,0 0 1 0 0,0 1-1 0 0,0-1 0 0 0,-1 1 0 0 0,0-1 0 0 0,0 1 0 0 0,0 0 0 0 0,-1 0 0 0 0,0 0 0 0 0,1 0 0 0 0,-2 0 0 0 0,1 0 0 0 0,-1 0 1 0 0,0 12 3029 0 0,-3-29-2462 0 0,-1-4-509 0 0,0 0-1 0 0,2 1 0 0 0,0-1 1 0 0,1 0-1 0 0,0-1 0 0 0,3-28 1 0 0,3 11 412 0 0,0 2 1 0 0,13-42 0 0 0,-12 57-509 0 0,1-1 1 0 0,1 1-1 0 0,0 0 0 0 0,12-16 0 0 0,-19 31-324 0 0,20-8-2367 0 0,-14 5-2649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11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124 381 13823 0 0,'-11'-19'1471'0'0,"4"9"-968"0"0,0 0-1 0 0,-1 1 1 0 0,-15-13 0 0 0,10 8 1007 0 0,-6 15-902 0 0,18-1-608 0 0,0 0 0 0 0,0 0 0 0 0,0 0 0 0 0,0 0 0 0 0,0 0 0 0 0,0 0 0 0 0,0 0 0 0 0,0 1 0 0 0,1-1 0 0 0,-1 0 0 0 0,0 1 0 0 0,0-1 0 0 0,0 0 0 0 0,0 1 0 0 0,1-1 0 0 0,-1 1 0 0 0,0 0 0 0 0,0-1 0 0 0,1 1 0 0 0,-1-1 0 0 0,0 1 0 0 0,1 0 0 0 0,-1 0 0 0 0,1-1 0 0 0,-1 1 0 0 0,1 0 0 0 0,-1 0 0 0 0,1 0 0 0 0,0 0 0 0 0,-1-1 0 0 0,1 3 0 0 0,-1-1 0 0 0,-2 6-112 0 0,1-1 1 0 0,0 1-1 0 0,0 0 0 0 0,1 0 0 0 0,0 0 1 0 0,0 12-1 0 0,4 50-1158 0 0,-1-49 914 0 0,-2-3 405 0 0,2-1 1 0 0,0 0-1 0 0,1 0 0 0 0,1 0 0 0 0,0 0 0 0 0,11 26 0 0 0,-14-42-48 0 0,-1-1-1 0 0,1 1 0 0 0,-1-1 1 0 0,1 1-1 0 0,-1-1 0 0 0,1 1 1 0 0,-1-1-1 0 0,1 1 1 0 0,0-1-1 0 0,-1 1 0 0 0,1-1 1 0 0,-1 1-1 0 0,1-1 0 0 0,0 0 1 0 0,0 0-1 0 0,-1 1 1 0 0,1-1-1 0 0,0 0 0 0 0,-1 0 1 0 0,1 0-1 0 0,0 0 0 0 0,0 0 1 0 0,-1 0-1 0 0,1 0 0 0 0,0 0 1 0 0,0 0-1 0 0,-1 0 1 0 0,1 0-1 0 0,0 0 0 0 0,0 0 1 0 0,-1-1-1 0 0,1 1 0 0 0,0 0 1 0 0,-1-1-1 0 0,1 1 1 0 0,0 0-1 0 0,-1-1 0 0 0,1 1 1 0 0,0-2-1 0 0,0 2 1 0 0,4-3-1 0 0,0 0 0 0 0,0-1 0 0 0,-1 1 0 0 0,1-1 0 0 0,-1 0 0 0 0,0 0 0 0 0,-1 0 0 0 0,1-1 0 0 0,-1 1 0 0 0,1-1 0 0 0,4-9 0 0 0,2-8 0 0 0,12-35 0 0 0,-10 26 0 0 0,-4 8-19 0 0,-1-1 1 0 0,-1 1-1 0 0,-1-1 0 0 0,2-28 0 0 0,0-100 1252 0 0,0 7-324 0 0,-7 132-909 0 0,-6 40 0 0 0,4 17 0 0 0,0-11 0 0 0,2 48 0 0 0,6-5-23 0 0,18 146-355 0 0,-24-221 237 0 0,0-1-1 0 0,0 1 1 0 0,0-1 0 0 0,0 1 0 0 0,1-1-1 0 0,-1 1 1 0 0,0-1 0 0 0,0 0 0 0 0,1 1-1 0 0,-1-1 1 0 0,0 0 0 0 0,1 1 0 0 0,-1-1-1 0 0,0 0 1 0 0,1 1 0 0 0,-1-1 0 0 0,0 0-1 0 0,1 1 1 0 0,-1-1 0 0 0,1 0 0 0 0,-1 0-1 0 0,0 0 1 0 0,1 1 0 0 0,-1-1 0 0 0,1 0-1 0 0,-1 0 1 0 0,1 0 0 0 0,-1 0-1 0 0,1 0 1 0 0,-1 0 0 0 0,1 0 0 0 0,-1 0-1 0 0,1 0 1 0 0,-1 0 0 0 0,0 0 0 0 0,1 0-1 0 0,-1 0 1 0 0,1-1 0 0 0,-1 1 0 0 0,1 0-1 0 0,-1 0 1 0 0,1 0 0 0 0,-1-1 0 0 0,0 1-1 0 0,1 0 1 0 0,-1 0 0 0 0,0-1 0 0 0,1 1-1 0 0,-1 0 1 0 0,0-1 0 0 0,1 1 0 0 0,-1-1-1 0 0,9-11-4826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11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9 211 13823 0 0,'-1'3'630'0'0,"-2"46"310"0"0,5-39-538 0 0,4 56 1021 0 0,-5-60-1406 0 0,-1-1 1 0 0,-1 1-1 0 0,1 0 1 0 0,-1 0-1 0 0,0 0 1 0 0,0-1-1 0 0,0 1 1 0 0,-4 9-1 0 0,2-9-150 0 0,3 8-1962 0 0</inkml:trace>
  <inkml:trace contextRef="#ctx0" brushRef="#br0" timeOffset="1">14 0 11975 0 0,'0'0'1168'0'0,"0"12"-1040"0"0,0 2-128 0 0,0 2 0 0 0,0-1 0 0 0,2-1 440 0 0,-2-2 56 0 0,1-1 528 0 0,-1-3-928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12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87 8287 0 0,'0'0'6424'0'0,"-8"15"-5808"0"0,7-10-616 0 0,-1 0 0 0 0,1 1 0 0 0,0-1 0 0 0,1 0 0 0 0,-1 0 0 0 0,1 1 0 0 0,0-1 0 0 0,1 6 0 0 0,-1 14 0 0 0,-1 48 0 0 0,0-8 0 0 0,-1-56 1883 0 0,-8-56-1646 0 0,9 20 437 0 0,0 17-488 0 0,1-1 0 0 0,0 1 0 0 0,0-1 0 0 0,1 1 0 0 0,1 0 0 0 0,4-17 0 0 0,-5 23-186 0 0,4-12 0 0 0,3-1 0 0 0,6-4 0 0 0,-12 20 0 0 0,0-1 0 0 0,0-1 0 0 0,-1 1 0 0 0,1 0 0 0 0,-1 0 0 0 0,1-1 0 0 0,1-3 0 0 0,-2 3 0 0 0,0 0 0 0 0,0 0 0 0 0,1 1 0 0 0,-1-1 0 0 0,1 0 0 0 0,0 1 0 0 0,0-1 0 0 0,-1 1 0 0 0,2-1 0 0 0,3-3 0 0 0,7-11 0 0 0,-11 13 0 0 0,-2 3 0 0 0,0 0 0 0 0,0 1 0 0 0,1-1 0 0 0,-1 1 0 0 0,0-1 0 0 0,0 1 0 0 0,1-1 0 0 0,-1 1 0 0 0,1-1 0 0 0,-1 1 0 0 0,0-1 0 0 0,1 1 0 0 0,-1-1 0 0 0,1 1 0 0 0,-1-1 0 0 0,1 1 0 0 0,0 0 0 0 0,-1-1 0 0 0,1 1 0 0 0,-1 0 0 0 0,1 0 0 0 0,0-1 0 0 0,-1 1 0 0 0,2 0 0 0 0,-1 0-19 0 0,0-1-1 0 0,0 1 1 0 0,0 0-1 0 0,0-1 1 0 0,0 1-1 0 0,0 0 1 0 0,0 0-1 0 0,0 0 1 0 0,0 0-1 0 0,0 0 1 0 0,0 0-1 0 0,0 0 1 0 0,0 0-1 0 0,0 1 1 0 0,-1-1-1 0 0,1 0 1 0 0,0 1-1 0 0,0-1 1 0 0,0 0-1 0 0,0 1 1 0 0,0-1-1 0 0,0 1 1 0 0,0-1-1 0 0,-1 1 1 0 0,1 0-1 0 0,0-1 1 0 0,0 1-1 0 0,0 1 1 0 0,12 19-1202 0 0,-12-20 1181 0 0,1 5 21 0 0,0 0 1 0 0,0-1-1 0 0,-1 1 1 0 0,0 1-1 0 0,0-1 1 0 0,0 0-1 0 0,-1 0 1 0 0,0 10-1 0 0,2 27 20 0 0,0-36 1826 0 0,-2-9-1810 0 0,1 0 1 0 0,-1 0 0 0 0,1 1-1 0 0,0-1 1 0 0,0 0-1 0 0,0 1 1 0 0,0-1-1 0 0,0 0 1 0 0,2-1-1 0 0,6-12-27 0 0,-4-5 28 0 0,2 1 0 0 0,0 0 0 0 0,16-28 0 0 0,-22 46 353 0 0,14-21 1170 0 0,-14 21-1878 0 0,13 13-1088 0 0,-10-7 1407 0 0,-1 0-1 0 0,1 0 1 0 0,-1 0 0 0 0,0 1 0 0 0,0-1 0 0 0,0 1 0 0 0,-1 0 0 0 0,0 0 0 0 0,2 9 0 0 0,9 58 36 0 0,-12-72-21 0 0,0 60 160 0 0,-1-47-932 0 0,0 0 0 0 0,4 26 0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13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1 332 10135 0 0,'0'0'919'0'0,"2"-1"-619"0"0,22-3 1880 0 0,-20 3-2010 0 0,-1 1 1 0 0,1 0-1 0 0,0-1 0 0 0,0 0 0 0 0,0 0 0 0 0,-1 0 0 0 0,1 0 0 0 0,0-1 1 0 0,-1 1-1 0 0,1-1 0 0 0,-1 0 0 0 0,0 0 0 0 0,0 0 0 0 0,0-1 0 0 0,4-3 1 0 0,11-16 398 0 0,26-42 0 0 0,-39 55-345 0 0,0 0-1 0 0,-1-1 1 0 0,0 1 0 0 0,0-1-1 0 0,-1 0 1 0 0,0 0-1 0 0,-1 0 1 0 0,1-12-1 0 0,-2 19-221 0 0,-1 0-1 0 0,0-1 1 0 0,0 1-1 0 0,0 0 1 0 0,0 0-1 0 0,-1-1 1 0 0,1 1-1 0 0,-1 0 0 0 0,-1-4 1 0 0,0 0-1 0 0,0 1-1 0 0,0 0 0 0 0,0 0 0 0 0,0 1 0 0 0,-6-9 0 0 0,5 7 0 0 0,2 5 0 0 0,-1 0 0 0 0,1 0 0 0 0,0 0 0 0 0,-1 1 0 0 0,1-1 0 0 0,-1 1 0 0 0,0-1 0 0 0,1 1 0 0 0,-1-1 0 0 0,0 1 0 0 0,0 0 0 0 0,0 0 0 0 0,0 0 0 0 0,0 0 0 0 0,0 0 0 0 0,0 0 0 0 0,-1 0 0 0 0,1 1 0 0 0,0-1 0 0 0,-3 1 0 0 0,5 0 0 0 0,-2-1 0 0 0,-1 1 0 0 0,1-1 0 0 0,0 1 0 0 0,0-1 0 0 0,0 1 0 0 0,0 0 0 0 0,-1 0 0 0 0,1 0 0 0 0,0 1 0 0 0,0-1 0 0 0,0 0 0 0 0,0 1 0 0 0,-1-1 0 0 0,1 1 0 0 0,0 0 0 0 0,0 0 0 0 0,0 0 0 0 0,0 0 0 0 0,1 0 0 0 0,-1 0 0 0 0,0 0 0 0 0,0 1 0 0 0,-1 1 0 0 0,2-3 0 0 0,-3 4-58 0 0,0 0 0 0 0,1 0 0 0 0,-1 0 0 0 0,1 1 0 0 0,0-1 0 0 0,0 1 0 0 0,0 0 1 0 0,1 0-1 0 0,-1 0 0 0 0,1 0 0 0 0,0 0 0 0 0,1 0 0 0 0,-2 11 0 0 0,2-7 80 0 0,0-1 1 0 0,1 1 0 0 0,0 0 0 0 0,1-1 0 0 0,0 1-1 0 0,0 0 1 0 0,1-1 0 0 0,2 10 0 0 0,7 28 566 0 0,-9-35-587 0 0,0 1 0 0 0,1-1-1 0 0,0 1 1 0 0,1-1 0 0 0,0 0 0 0 0,1-1-1 0 0,0 1 1 0 0,1-1 0 0 0,8 12-1 0 0,-13-20-90 0 0,0-1 0 0 0,1 0-1 0 0,-1 0 1 0 0,1 1 0 0 0,-1-1 0 0 0,1 0 0 0 0,-1 0-1 0 0,1 0 1 0 0,-1-1 0 0 0,1 1 0 0 0,0 0-1 0 0,-1-1 1 0 0,1 1 0 0 0,0-1 0 0 0,0 1-1 0 0,0-1 1 0 0,-1 0 0 0 0,1 0 0 0 0,0 0-1 0 0,4 0 1 0 0,-4 0-412 0 0,0-1 0 0 0,0 0 0 0 0,0 1 0 0 0,0-1-1 0 0,0 0 1 0 0,0 0 0 0 0,0 0 0 0 0,0 0 0 0 0,0 0 0 0 0,0 0-1 0 0,2-3 1 0 0,6-6-4467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13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29 13823 0 0,'0'0'630'0'0,"-1"2"-13"0"0,-7 18-224 0 0,1 0-1 0 0,1 1 1 0 0,0-1-1 0 0,2 2 1 0 0,0-1-1 0 0,-1 37 1 0 0,5-58-356 0 0,0 0 0 0 0,0 0 0 0 0,0 0 0 0 0,0 0 0 0 0,0 0-1 0 0,0-1 1 0 0,0 1 0 0 0,0 0 0 0 0,0 0 0 0 0,0 0 0 0 0,1 0 0 0 0,-1 0 0 0 0,0 0 0 0 0,0 0 0 0 0,0 0 0 0 0,0 0 0 0 0,0 0 0 0 0,0 0 0 0 0,0 0-1 0 0,0 0 1 0 0,0 0 0 0 0,0 0 0 0 0,0 0 0 0 0,0 0 0 0 0,1 0 0 0 0,-1 0 0 0 0,0 0 0 0 0,0 0 0 0 0,0 0 0 0 0,0 0 0 0 0,0 0 0 0 0,0 0-1 0 0,0 0 1 0 0,0 0 0 0 0,0 0 0 0 0,0 0 0 0 0,0 0 0 0 0,0 0 0 0 0,1 0 0 0 0,-1 0 0 0 0,5-16 189 0 0,4-24-289 0 0,-3 8 722 0 0,1 0 0 0 0,16-43-1 0 0,-23 74-704 0 0,0 0 0 0 0,0 0 0 0 0,1 1 0 0 0,-1-1 0 0 0,0 0-1 0 0,1 0 1 0 0,-1 0 0 0 0,1 1 0 0 0,-1-1 0 0 0,1 0 0 0 0,-1 1 0 0 0,1-1 0 0 0,-1 0-1 0 0,1 1 1 0 0,0-1 0 0 0,-1 1 0 0 0,1-1 0 0 0,0 1 0 0 0,-1-1 0 0 0,1 1-1 0 0,0-1 1 0 0,0 1 0 0 0,0 0 0 0 0,-1-1 0 0 0,1 1 0 0 0,0 0 0 0 0,0 0 0 0 0,0 0-1 0 0,0 0 1 0 0,0 0 0 0 0,-1 0 0 0 0,1 0 0 0 0,0 0 0 0 0,0 0 0 0 0,0 0 0 0 0,0 0-1 0 0,1 1 1 0 0,3 0-1 0 0,0 1-1 0 0,-1 1 0 0 0,1-1 1 0 0,0 0-1 0 0,4 5 0 0 0,5 1 23 0 0,-10-6-119 0 0,1 1 1 0 0,-1 0-1 0 0,0 0 0 0 0,0 0 0 0 0,0 0 0 0 0,-1 1 1 0 0,1-1-1 0 0,-1 1 0 0 0,0 0 0 0 0,0 0 1 0 0,0 0-1 0 0,3 6 0 0 0,0 1-402 0 0,-1 0 1 0 0,0 0-1 0 0,7 22 0 0 0,-8-16-3274 0 0,1 2-1148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13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0 13823 0 0,'0'0'630'0'0,"-8"5"211"0"0,-27 12-296 0 0,29-15-328 0 0,0 1 0 0 0,0 0 0 0 0,1 0 1 0 0,-1 0-1 0 0,1 1 0 0 0,-6 5 0 0 0,-6 6 135 0 0,1 0 1 0 0,0 1-1 0 0,-21 29 0 0 0,31-35-279 0 0,-1 0 0 0 0,1 1 0 0 0,0-1-1 0 0,1 1 1 0 0,0 0 0 0 0,1 1 0 0 0,1-1-1 0 0,-4 16 1 0 0,7-24-73 0 0,-1 0 0 0 0,1 0 0 0 0,0 0 0 0 0,0-1 0 0 0,0 1 0 0 0,1 0 0 0 0,-1 0 0 0 0,0 0 0 0 0,1-1 0 0 0,0 1 0 0 0,0 0 0 0 0,0 0 0 0 0,0-1 0 0 0,0 1 0 0 0,1-1 0 0 0,-1 1 0 0 0,1-1 0 0 0,2 4 0 0 0,0-3 0 0 0,-1 1 0 0 0,1 0 0 0 0,0-1 0 0 0,1 0 0 0 0,-1 0 0 0 0,0 0 0 0 0,1 0 0 0 0,9 3 0 0 0,-8-3 0 0 0,-1 0 0 0 0,2-1 0 0 0,-1 1 0 0 0,0-2 0 0 0,0 1 0 0 0,1 0 0 0 0,-1-1 0 0 0,0 0 0 0 0,1-1 0 0 0,-1 0 0 0 0,1 0 0 0 0,-1 0 0 0 0,1-1 0 0 0,-1 1 0 0 0,9-3 0 0 0,-6 1 0 0 0,-9 2 0 0 0,0 0 0 0 0,1 0 0 0 0,-1 0 0 0 0,1 0 0 0 0,-1 0 0 0 0,1 0 0 0 0,-1 0 0 0 0,0 0 0 0 0,1 1 0 0 0,-1-1 0 0 0,1 0 0 0 0,-1 0 0 0 0,0 0 0 0 0,1 1 0 0 0,-1-1 0 0 0,0 0 0 0 0,1 0 0 0 0,-1 1 0 0 0,0-1 0 0 0,1 0 0 0 0,-1 0 0 0 0,0 1 0 0 0,1-1 0 0 0,-1 0 0 0 0,0 1 0 0 0,0-1 0 0 0,1 1 0 0 0,-1-1 0 0 0,0 0 0 0 0,0 1 0 0 0,0-1 0 0 0,0 1 0 0 0,0-1 0 0 0,0 0 0 0 0,1 1 0 0 0,-1-1 0 0 0,0 1 0 0 0,0 0 0 0 0,-1 12 0 0 0,1-13 0 0 0,-2 11-249 0 0,0 1-1 0 0,0-1 0 0 0,-1 0 1 0 0,0 0-1 0 0,-1 0 1 0 0,0-1-1 0 0,-1 1 1 0 0,0-1-1 0 0,-7 11 0 0 0,8-14-174 0 0,3-4 162 0 0,-1 2-158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8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1 280 8287 0 0,'0'0'1763'0'0,"14"10"1173"0"0,-2 0-2577 0 0,-4-4-29 0 0,1 1 1 0 0,0-1-1 0 0,0 0 0 0 0,0-1 1 0 0,10 5-1 0 0,-1-3 12 0 0,0-1-1 0 0,-1 0 0 0 0,2-2 1 0 0,-1 0-1 0 0,29 2 0 0 0,-9-4 91 0 0,-1-2-1 0 0,1-2 1 0 0,-1-1 0 0 0,37-9-1 0 0,-15-1-486 0 0,98-35 0 0 0,-146 44 55 0 0,56-21 0 0 0,104-25 0 0 0,-165 50 0 0 0,-1-1 0 0 0,1 1 0 0 0,0 0 0 0 0,-1 0 0 0 0,1 1 0 0 0,0-1 0 0 0,-1 1 0 0 0,1 1 0 0 0,9 2 0 0 0,50 25 0 0 0,-42-18 0 0 0,-18-8 0 0 0,0 0 0 0 0,0 0 0 0 0,0 0 0 0 0,-1 1 0 0 0,1-1 0 0 0,-1 1 0 0 0,0 0 0 0 0,0 1 0 0 0,0-1 0 0 0,5 9 0 0 0,5 18 0 0 0,-13-28 7 0 0,0 0 0 0 0,1 0 1 0 0,-1 0-1 0 0,1-1 0 0 0,-1 1 0 0 0,1 0 1 0 0,0-1-1 0 0,0 1 0 0 0,4 3 0 0 0,-5-6 364 0 0,15-16 349 0 0,51-56-1827 0 0,-53 61 1107 0 0,0 0 0 0 0,1 1 0 0 0,1 0 0 0 0,0 1 0 0 0,0 1 0 0 0,1 0 0 0 0,-1 2 0 0 0,2 0 0 0 0,32-8 0 0 0,-44 13 0 0 0,55-14 0 0 0,80-9 0 0 0,-104 20-20 0 0,229-15 1867 0 0,-84 11-1682 0 0,-170 9-165 0 0,1 0 0 0 0,17 5 0 0 0,0 0 0 0 0,1-2 0 0 0,-4 2 0 0 0,1-2 0 0 0,0-1 0 0 0,-1-2 0 0 0,1 0 0 0 0,39-5 0 0 0,97-15 0 0 0,-26 4 0 0 0,133-18 0 0 0,3 0 0 0 0,-34 6 0 0 0,-153 12-5 0 0,-36 5-54 0 0,-50 9-278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14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0 10135 0 0,'0'0'464'0'0,"-5"11"151"0"0,2 1 103 0 0,-1 0 1 0 0,1 1-1 0 0,1 0 0 0 0,1-1 1 0 0,-1 1-1 0 0,2 0 1 0 0,1 22-1 0 0,0-5-1189 0 0,-1-22-30 0 0,-2 16-245 0 0,1-22 21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14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13823 0 0,'0'0'630'0'0,"-5"10"211"0"0,3-6-843 0 0,-1 0 1 0 0,1 0-1 0 0,0 0 0 0 0,1 0 0 0 0,-1 0 1 0 0,1 0-1 0 0,0 1 0 0 0,0-1 1 0 0,0 0-1 0 0,0 1 0 0 0,1-1 0 0 0,0 1 1 0 0,0-1-1 0 0,0 1 0 0 0,1 5 1 0 0,1 24-4152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15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26 11975 0 0,'0'0'1083'0'0,"-3"10"-870"0"0,-1 13 198 0 0,1 1-1 0 0,2-1 0 0 0,0 1 1 0 0,4 36-1 0 0,-3-56-406 0 0,2 8 391 0 0,0 0-1 0 0,5 18 1 0 0,-4-19-139 0 0,-3-10 187 0 0,10 13-278 0 0,-10-14-165 0 0,1 0-1 0 0,-1 1 1 0 0,0-1 0 0 0,0 0-1 0 0,0 0 1 0 0,1 1-1 0 0,-1-1 1 0 0,0 0 0 0 0,0 0-1 0 0,1 0 1 0 0,-1 1-1 0 0,0-1 1 0 0,1 0 0 0 0,-1 0-1 0 0,0 0 1 0 0,1 0-1 0 0,-1 0 1 0 0,0 1 0 0 0,1-1-1 0 0,-1 0 1 0 0,0 0-1 0 0,1 0 1 0 0,-1 0 0 0 0,0 0-1 0 0,1 0 1 0 0,-1 0-1 0 0,0 0 1 0 0,1 0 0 0 0,-1-1-1 0 0,0 1 1 0 0,1 0-1 0 0,-1 0 1 0 0,0 0-1 0 0,1 0 1 0 0,-1 0 0 0 0,0-1-1 0 0,1 1 1 0 0,10-10 291 0 0,-8 7 364 0 0,0 0-546 0 0,0 0 0 0 0,0 0 0 0 0,0 0 0 0 0,-1 0 0 0 0,1 0 0 0 0,-1 0 0 0 0,0-1 0 0 0,0 0 0 0 0,0 1 0 0 0,2-6 0 0 0,11-44-248 0 0,-5 18 196 0 0,-8 24-57 0 0,0 1 0 0 0,-1-1 0 0 0,0 0 0 0 0,-1 0 0 0 0,0 1 0 0 0,-1-1 0 0 0,0 0 0 0 0,-5-19 0 0 0,2 21 0 0 0,-6 4 0 0 0,8 4 1 0 0,0 1 0 0 0,0-1 0 0 0,0 1 0 0 0,0-1 0 0 0,0 1 0 0 0,0 0 0 0 0,0 0 0 0 0,0 0 0 0 0,-1 0 0 0 0,1 0 0 0 0,0 0 0 0 0,0 1 0 0 0,0-1 0 0 0,0 1 0 0 0,0-1 0 0 0,0 1 0 0 0,0 0 0 0 0,0 0 0 0 0,-2 1 0 0 0,0 1-15 0 0,0 1 0 0 0,0 0 0 0 0,0-1 0 0 0,0 1-1 0 0,-5 8 1 0 0,-9 10-797 0 0,17-21 303 0 0,-3 4-474 0 0,0-2-869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15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29 146 11975 0 0,'-26'51'2235'0'0,"26"-50"-1726"0"0,-3 4 3222 0 0,9-10-2758 0 0,0-3-973 0 0,-2 1 0 0 0,1-1 0 0 0,-1 0 0 0 0,0 0 0 0 0,0 0 0 0 0,-1-1 0 0 0,0 1 0 0 0,2-12 0 0 0,-3 9 0 0 0,1 0 0 0 0,1 0 0 0 0,0 1 0 0 0,1-1 0 0 0,0 1 0 0 0,0 0 0 0 0,13-17 0 0 0,-18 26 0 0 0,0 1 0 0 0,0-1 0 0 0,0 1 0 0 0,0-1 0 0 0,1 1 0 0 0,-1-1 0 0 0,0 1 0 0 0,0-1 0 0 0,0 1 0 0 0,1-1 0 0 0,-1 1 0 0 0,0-1 0 0 0,1 1 0 0 0,-1-1 0 0 0,0 1 0 0 0,1 0 0 0 0,-1-1 0 0 0,0 1 0 0 0,1 0 0 0 0,-1-1 0 0 0,1 1 0 0 0,-1 0 0 0 0,1-1 0 0 0,-1 1 0 0 0,1 0 0 0 0,0 0 0 0 0,-1-1 0 0 0,1 1 0 0 0,-1 0 0 0 0,1 0 0 0 0,-1 0 0 0 0,1 0 0 0 0,-1-1 0 0 0,1 1 0 0 0,-1 0 0 0 0,1 0 0 0 0,-1 0 0 0 0,1 0 0 0 0,-1 0 0 0 0,1 0 0 0 0,-1 0 0 0 0,1 0 0 0 0,-1 1 0 0 0,1-1 0 0 0,-1 0 0 0 0,0 0 0 0 0,1 0 0 0 0,-1 0 0 0 0,1 1 0 0 0,-1-1 0 0 0,1 0 0 0 0,-1 1 0 0 0,0-1 0 0 0,1 0 0 0 0,-1 0 0 0 0,1 1 0 0 0,-1-1 0 0 0,0 1 0 0 0,0-1 0 0 0,1 0 0 0 0,-1 1 0 0 0,0-1 0 0 0,0 1 0 0 0,1-1 0 0 0,-1 1 0 0 0,4 4 0 0 0,-1 0 0 0 0,0 1 0 0 0,0-1 0 0 0,-1 1 0 0 0,1-1 0 0 0,-1 1 0 0 0,0 0 0 0 0,-1 0 0 0 0,1 0 0 0 0,-1 0 0 0 0,0 11 0 0 0,8 30 0 0 0,1-17-87 0 0,0 0-783 0 0,18 42 1 0 0,-17-63-2716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19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 8287 0 0,'0'0'382'0'0,"-1"1"-8"0"0,-2 4-170 0 0,-3-3 2900 0 0,11-3-128 0 0,122-3-2227 0 0,57 1 550 0 0,-150 1-1299 0 0,-26 1 0 0 0,1 1 0 0 0,0 0 0 0 0,-1 0 0 0 0,14 2 0 0 0,-17-1 123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20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10135 0 0,'0'0'919'0'0,"1"0"-759"0"0,10 6 251 0 0,0 0 1 0 0,0-1-1 0 0,1 0 0 0 0,0-1 1 0 0,0 0-1 0 0,0-1 0 0 0,0 0 1 0 0,1-1-1 0 0,24 1 0 0 0,-11-3-66 0 0,1-2 0 0 0,-1-1 0 0 0,46-10 0 0 0,-64 12-285 0 0,101-30 636 0 0,-3 2-1185 0 0,-96 24-4950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27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10135 0 0,'7'9'919'0'0,"-4"-5"-852"0"0,0 0 0 0 0,0-1-1 0 0,0 1 1 0 0,1-1 0 0 0,-1 0 0 0 0,1 0-1 0 0,0 0 1 0 0,0 0 0 0 0,0-1 0 0 0,1 1 0 0 0,6 2-1 0 0,3 0 442 0 0,1-1 0 0 0,19 4-1 0 0,27 7 844 0 0,-56-13-1291 0 0,0 0-1 0 0,0 1 1 0 0,0-1 0 0 0,-1 1 0 0 0,1 0 0 0 0,-1 0 0 0 0,1 1 0 0 0,-1-1-1 0 0,5 7 1 0 0,-7-8-61 0 0,0 0-14 0 0,0-1 0 0 0,0 1-1 0 0,0 0 1 0 0,-1 0-1 0 0,1 0 1 0 0,0 0 0 0 0,-1 0-1 0 0,0 0 1 0 0,1 0-1 0 0,-1 1 1 0 0,0-1 0 0 0,0 1-1 0 0,-1-1 1 0 0,1 0-1 0 0,0 1 1 0 0,-1-1 0 0 0,1 1-1 0 0,-1 0 1 0 0,0-1-1 0 0,0 1 1 0 0,0-1 0 0 0,0 1-1 0 0,0-1 1 0 0,-1 1-1 0 0,0 3 1 0 0,-2 0-376 0 0,1 0 1 0 0,-1-1-1 0 0,-1 1 0 0 0,1-1 1 0 0,-1 0-1 0 0,0 0 0 0 0,0 0 1 0 0,0-1-1 0 0,0 1 0 0 0,-1-1 1 0 0,0 0-1 0 0,-9 5 0 0 0,-95 68-217 0 0,93-63 4552 0 0,17-14-3896 0 0,-1 1 0 0 0,0 0-1 0 0,0-1 1 0 0,1 1 0 0 0,-1 0-1 0 0,0-1 1 0 0,1 1 0 0 0,-1-1 0 0 0,1 1-1 0 0,-1-1 1 0 0,1 1 0 0 0,-1-1-1 0 0,1 1 1 0 0,-1-1 0 0 0,1 1-1 0 0,-1-1 1 0 0,1 0 0 0 0,0 1-1 0 0,-1-1 1 0 0,1 0 0 0 0,0 1 0 0 0,0-1-1 0 0,18 8 975 0 0,-18-8-997 0 0,7 3 14 0 0,1-1 0 0 0,0 0-1 0 0,-1 0 1 0 0,1-1-1 0 0,0 0 1 0 0,0-1 0 0 0,-1 0-1 0 0,1 0 1 0 0,16-4 0 0 0,-18 4 17 0 0,85 0 1549 0 0,-56 1-1426 0 0,-19-1-1517 0 0,-4 0-3343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28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175 39 13823 0 0,'0'0'1247'0'0,"-8"-7"-998"0"0,1 1 261 0 0,0 1 0 0 0,-1 0 0 0 0,-11-6 0 0 0,17 10-509 0 0,0 0 0 0 0,-1 0 0 0 0,1 1-1 0 0,0-1 1 0 0,-1 1 0 0 0,1-1 0 0 0,-1 1-1 0 0,1 0 1 0 0,0 0 0 0 0,-1 0 0 0 0,1 0 0 0 0,-1 1-1 0 0,1-1 1 0 0,0 1 0 0 0,-1-1 0 0 0,1 1-1 0 0,0 0 1 0 0,0 0 0 0 0,-4 2 0 0 0,6-3-1 0 0,-6 3 62 0 0,1 0 0 0 0,0 0 0 0 0,0 0 0 0 0,0 1 0 0 0,0 0 1 0 0,1 0-1 0 0,0 0 0 0 0,0 1 0 0 0,0-1 0 0 0,0 1 0 0 0,1 0 0 0 0,-1 0 0 0 0,1 0 0 0 0,-4 10 0 0 0,6-12-55 0 0,0 0 0 0 0,-1 0-1 0 0,2 0 1 0 0,-1 0 0 0 0,0 0 0 0 0,0 0 0 0 0,1 0 0 0 0,0 0-1 0 0,0 0 1 0 0,0 0 0 0 0,0 0 0 0 0,0 0 0 0 0,0 0 0 0 0,1 0 0 0 0,-1 0-1 0 0,1 0 1 0 0,0 0 0 0 0,0 0 0 0 0,0 0 0 0 0,1 0 0 0 0,-1-1-1 0 0,1 1 1 0 0,-1 0 0 0 0,1-1 0 0 0,0 1 0 0 0,0-1 0 0 0,2 3 0 0 0,8 5 229 0 0,-1 0 0 0 0,1-1 0 0 0,1 0 0 0 0,20 11 0 0 0,-19-12-321 0 0,-1 0 0 0 0,16 14 0 0 0,9 8 85 0 0,-26-22 0 0 0,-1 2 0 0 0,17 15 0 0 0,-22-19-6 0 0,0 0-1 0 0,0 1 1 0 0,0 0 0 0 0,-1 0-1 0 0,0 1 1 0 0,-1 0-1 0 0,0 0 1 0 0,0 0 0 0 0,4 12-1 0 0,-8-16-307 0 0,0 1 1 0 0,-1-1-1 0 0,0 0 0 0 0,0 0 1 0 0,0 0-1 0 0,-1 0 0 0 0,1 0 1 0 0,-1 0-1 0 0,0 0 0 0 0,0 0 0 0 0,-4 3 1 0 0,6-5 267 0 0,-2 0-104 0 0,-8 5 139 0 0,-5 3 7 0 0,-4 1 3 0 0,14-8 1 0 0,2-1 0 0 0,0-1 0 0 0,0 1 0 0 0,0-1 0 0 0,-1 1 0 0 0,1-1 0 0 0,-1 0 0 0 0,1-1 0 0 0,-1 1 0 0 0,1 0 0 0 0,-1-1 0 0 0,-6 0 0 0 0,-1-1 124 0 0,1-1-1 0 0,0 0 1 0 0,0 0-1 0 0,0-1 0 0 0,0-1 1 0 0,-13-6-1 0 0,22 10-111 0 0,-1-1 496 0 0,0-1-372 0 0,0 1 1 0 0,0-1-1 0 0,0 0 0 0 0,1 0 0 0 0,-1 0 0 0 0,0 0 1 0 0,1 0-1 0 0,-1 0 0 0 0,1 0 0 0 0,0-1 0 0 0,0 1 1 0 0,-2-4-1 0 0,3 4-154 0 0,0 0 0 0 0,-1 0 0 0 0,1 0 0 0 0,0 0 0 0 0,0 0 0 0 0,0 0 0 0 0,0 0 0 0 0,0 0 0 0 0,1 0 0 0 0,-1 0 0 0 0,1-1 0 0 0,-1 1 0 0 0,1 1 0 0 0,0-1 1 0 0,0 0-1 0 0,-1 0 0 0 0,1 0 0 0 0,2-2 0 0 0,22-28 1228 0 0,38-29-1183 0 0,-44 44-524 0 0,0 0 0 0 0,-1-2 1 0 0,22-30-1 0 0,-26 31 477 0 0,-10 14-35 0 0,0-1 0 0 0,-1 1 0 0 0,0-1 1 0 0,0 1-1 0 0,-1-1 0 0 0,1 0 0 0 0,2-9 1 0 0,6-14-849 0 0,1-6-1785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29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11975 0 0,'0'0'547'0'0,"1"2"-11"0"0,2 2-424 0 0,1 0 0 0 0,-1 0 0 0 0,1 0 1 0 0,0-1-1 0 0,0 1 0 0 0,1-1 0 0 0,-1 0 0 0 0,0-1 0 0 0,1 1 0 0 0,0-1 1 0 0,0 0-1 0 0,0 0 0 0 0,0 0 0 0 0,9 2 0 0 0,-5-1 53 0 0,1 0 0 0 0,-1 1-1 0 0,17 9 1 0 0,-13-5 351 0 0,-9-6-310 0 0,-1 0 0 0 0,1 0 1 0 0,-1 1-1 0 0,1-1 0 0 0,-1 1 1 0 0,5 5-1 0 0,1 12-188 0 0,-8-13-20 0 0,-1-4-42 0 0,1 0 0 0 0,-2 0-1 0 0,1-1 1 0 0,0 1 0 0 0,-1 0-1 0 0,1 0 1 0 0,-1-1 0 0 0,0 1 0 0 0,1 0-1 0 0,-1-1 1 0 0,-1 1 0 0 0,1-1-1 0 0,0 1 1 0 0,-1-1 0 0 0,1 1-1 0 0,-1-1 1 0 0,-2 3 0 0 0,-4 2-325 0 0,1 1 0 0 0,-2-1 0 0 0,-10 7 0 0 0,-5 5 650 0 0,13-11-278 0 0,10-7-1 0 0,0 0 0 0 0,0-1-1 0 0,1 1 1 0 0,-1 0 0 0 0,0 0-1 0 0,1-1 1 0 0,-1 1 0 0 0,0 0 0 0 0,1 0-1 0 0,-1 0 1 0 0,1 0 0 0 0,-1 0-1 0 0,1 0 1 0 0,-1 2 0 0 0,-2 4 33 0 0,-5 11 1728 0 0,8-18-1758 0 0,-1 1 1 0 0,1 0-1 0 0,0 0 1 0 0,0 0-1 0 0,0-1 1 0 0,0 1-1 0 0,-1 0 1 0 0,1 0-1 0 0,0 0 1 0 0,0 0-1 0 0,0-1 1 0 0,1 1-1 0 0,-1 0 0 0 0,0 0 1 0 0,0 0-1 0 0,0-1 1 0 0,1 1-1 0 0,-1 0 1 0 0,0 0-1 0 0,1-1 1 0 0,-1 1-1 0 0,1 0 1 0 0,-1 0-1 0 0,1-1 1 0 0,-1 1-1 0 0,1-1 1 0 0,-1 1-1 0 0,1 0 0 0 0,-1-1 1 0 0,1 1-1 0 0,0-1 1 0 0,1 1-1 0 0,19 6-25 0 0,-21-7 25 0 0,16 2 223 0 0,-1 0-1 0 0,1-1 1 0 0,-1 0-1 0 0,1-2 1 0 0,-1 0 0 0 0,1 0-1 0 0,-1-2 1 0 0,29-7-1 0 0,-33 4-1263 0 0,-2-1-4338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29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0 11975 0 0,'0'0'1083'0'0,"-7"9"-870"0"0,4-1-106 0 0,-1 0-1 0 0,1-1 1 0 0,0 1-1 0 0,1 1 1 0 0,0-1 0 0 0,1 0-1 0 0,-2 11 1 0 0,-5 25 488 0 0,-53 113-360 0 0,30-85-3748 0 0,26-62-3065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2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13823 0 0,'20'6'1471'0'0,"-15"-4"-1428"0"0,0-1-1 0 0,0 0 1 0 0,0 1-1 0 0,0-2 1 0 0,0 1 0 0 0,0-1-1 0 0,0 1 1 0 0,5-2 0 0 0,-3 1 174 0 0,-1 0 1 0 0,1 0 0 0 0,-1 1 0 0 0,10 2 0 0 0,-7-1-90 0 0,1 0 1 0 0,-1 0-1 0 0,0-1 0 0 0,1 0 0 0 0,-1-1 1 0 0,1 0-1 0 0,-1 0 0 0 0,1-1 0 0 0,-1 0 0 0 0,1-1 1 0 0,16-5-1 0 0,-5 1 511 0 0,36-5-1 0 0,-5 8-3206 0 0,-40 4-2912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30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13823 0 0,'0'0'1247'0'0,"2"1"-1023"0"0,99 76-193 0 0,33 28-37 0 0,-99-76-4199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30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13823 0 0,'1'-1'27'0'0,"-1"0"-1"0"0,0 1 0 0 0,0-1 1 0 0,0 0-1 0 0,1 1 0 0 0,-1-1 1 0 0,0 1-1 0 0,1-1 0 0 0,-1 0 1 0 0,0 1-1 0 0,1-1 0 0 0,-1 1 0 0 0,1-1 1 0 0,-1 1-1 0 0,1-1 0 0 0,-1 1 1 0 0,1-1-1 0 0,-1 1 0 0 0,1 0 1 0 0,0-1-1 0 0,-1 1 0 0 0,1 0 1 0 0,0-1-1 0 0,-1 1 0 0 0,1 0 1 0 0,1 0-1 0 0,13 9 652 0 0,-5-2-571 0 0,8 5-53 0 0,44 34 617 0 0,-57-41-581 0 0,1 0 1 0 0,-1 0-1 0 0,0 1 1 0 0,0 0-1 0 0,0 0 0 0 0,-1 0 1 0 0,6 14-1 0 0,-8-17-56 0 0,-1 1-1 0 0,0 0 1 0 0,-1 0-1 0 0,1-1 1 0 0,-1 1-1 0 0,0 0 0 0 0,1 0 1 0 0,-2 0-1 0 0,1 0 1 0 0,0 0-1 0 0,-1-1 1 0 0,0 1-1 0 0,0 0 1 0 0,0 0-1 0 0,0-1 1 0 0,-1 1-1 0 0,1-1 0 0 0,-1 1 1 0 0,-2 4-1 0 0,-6 7-505 0 0,0 0 0 0 0,-21 24 0 0 0,23-30 1 0 0,5-6 441 0 0,0 0 1 0 0,-1 1 0 0 0,1-1 0 0 0,-1 0 0 0 0,-6 3 0 0 0,-22 19 38 0 0,32-24-5 0 0,-2-1 0 0 0,1 1 0 0 0,0 0 1 0 0,0 1-1 0 0,0-1 0 0 0,1 0 1 0 0,-1 0-1 0 0,0 0 0 0 0,0 0 1 0 0,1 1-1 0 0,-1-1 0 0 0,0 0 1 0 0,1 1-1 0 0,-1 1 0 0 0,1-2 334 0 0,14 7 1236 0 0,3-4-1101 0 0,0-1 0 0 0,0 0 0 0 0,25 0 0 0 0,12 2-301 0 0,-28-3-172 0 0,-19-3 0 0 0,0 1 0 0 0,-1 0 0 0 0,1 1 0 0 0,-1 0 0 0 0,1 0 0 0 0,-1 0 0 0 0,0 1 0 0 0,1 0 0 0 0,-1 0 0 0 0,0 0 0 0 0,7 4 0 0 0,-12-5 0 0 0,0 0 0 0 0,0 0 0 0 0,0-1 0 0 0,-1 1 0 0 0,1 0 0 0 0,0 0 0 0 0,0 0 0 0 0,-1 0 0 0 0,1 0 0 0 0,0 0 0 0 0,-1 0 0 0 0,1 0 0 0 0,-1 0 0 0 0,0 0 0 0 0,1 0 0 0 0,-1 0 0 0 0,0 1 0 0 0,1-1 0 0 0,-1 0 0 0 0,0 0 0 0 0,0 0 0 0 0,0 0 0 0 0,0 1 0 0 0,-1 0 0 0 0,-7 26 0 0 0,6-22 0 0 0,-14 32 0 0 0,-2 0 0 0 0,-30 47 0 0 0,28-50 0 0 0,-23 53 0 0 0,-27 72 0 0 0,66-151 6 0 0,-2-2-76 0 0,5-6-267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35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8287 0 0,'0'0'756'0'0,"-3"16"-608"0"0,-12 200 3940 0 0,14-159-4138 0 0,1-43-20 0 0,0 0 0 0 0,-1 0-1 0 0,0 0 1 0 0,-6 25 0 0 0,5-20-820 0 0,1-13-2475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35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67 11975 0 0,'0'0'2744'0'0,"-2"20"-2136"0"0,3-6-608 0 0,1 0 0 0 0,0 0 0 0 0,1-1 0 0 0,1 1 0 0 0,0-1 0 0 0,1 1 0 0 0,0-1 0 0 0,9 14 0 0 0,6 19 0 0 0,-12-21 0 0 0,-7-21 0 0 0,0 0 0 0 0,0 0 0 0 0,0 0 0 0 0,1 0 0 0 0,0 0 0 0 0,-1 0 0 0 0,2 0 0 0 0,-1 0 0 0 0,0-1 0 0 0,6 7 0 0 0,-7-9 0 0 0,0 1 0 0 0,1-1 0 0 0,-1 1 0 0 0,0 0 0 0 0,0-1 0 0 0,0 1 0 0 0,0 0 0 0 0,0 0 0 0 0,0 0 0 0 0,0-1 0 0 0,-1 1 0 0 0,1 0 0 0 0,-1 0 0 0 0,1 3 0 0 0,4 9 151 0 0,2-12 157 0 0,3-13-104 0 0,-3-4 29 0 0,0-1 0 0 0,-2 0 0 0 0,0-1 0 0 0,-1 1 1 0 0,3-21-1 0 0,3-88-298 0 0,-8 92 116 0 0,1 10-51 0 0,-2 17 0 0 0,0 1 0 0 0,0-1 0 0 0,-1 1 0 0 0,0-10 0 0 0,-3-20 0 0 0,2 32-4 0 0,1 0-309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35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58 10135 0 0,'0'0'2027'0'0,"-7"19"-494"0"0,7-12-1465 0 0,-1-1 0 0 0,1 1 0 0 0,1-1 0 0 0,-1 1 0 0 0,1-1 0 0 0,0 0 0 0 0,1 1 0 0 0,-1-1 0 0 0,1 0 0 0 0,1 0 0 0 0,-1 0 0 0 0,1 0 0 0 0,0 0 0 0 0,0 0 0 0 0,1-1 0 0 0,-1 0 0 0 0,1 0 0 0 0,0 0 0 0 0,1 0 0 0 0,-1 0 0 0 0,1-1 0 0 0,0 0 0 0 0,11 7 0 0 0,-3-8-68 0 0,-12-3 0 0 0,1 0 0 0 0,-1 0 0 0 0,0 0 0 0 0,1 0 0 0 0,-1 0 0 0 0,0 0 0 0 0,0-1 0 0 0,1 1 0 0 0,-1-1 0 0 0,0 1 0 0 0,0-1 0 0 0,0 1 0 0 0,0-1 0 0 0,1 1 0 0 0,-1-1 0 0 0,0 0 0 0 0,0 0 0 0 0,0 0 0 0 0,0 0 0 0 0,1-1 0 0 0,9-13 0 0 0,-7 10-2 0 0,-1 0 1 0 0,0 1-1 0 0,0-2 0 0 0,0 1 0 0 0,-1 0 0 0 0,1-1 1 0 0,-1 1-1 0 0,-1-1 0 0 0,3-9 0 0 0,-3 0 25 0 0,-1 0-1 0 0,0 0 1 0 0,-2-19-1 0 0,1 33-16 0 0,1-1 129 0 0,0 0-1 0 0,0-1 1 0 0,0 1-1 0 0,-1 0 1 0 0,1-1-1 0 0,-1 1 1 0 0,0 0 0 0 0,-1-3-1 0 0,0 2-39 0 0,0 0 0 0 0,-1 0 0 0 0,1 0 0 0 0,-1 0 0 0 0,0 1-1 0 0,0-1 1 0 0,-4-2 0 0 0,5 4-110 0 0,0 0 0 0 0,0 0 0 0 0,0 0 0 0 0,0 1 0 0 0,0-1 0 0 0,0 1 0 0 0,0-1 0 0 0,0 1 0 0 0,0 0 0 0 0,0 0-1 0 0,0 0 1 0 0,0 0 0 0 0,0 0 0 0 0,0 0 0 0 0,0 1 0 0 0,-1-1 0 0 0,1 1 0 0 0,1-1 0 0 0,-1 1 0 0 0,0 0 0 0 0,0 0 0 0 0,0 0 0 0 0,0 0 0 0 0,0 0-1 0 0,1 0 1 0 0,-3 2 0 0 0,3-2-347 0 0,-6 10-9053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36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13823 0 0,'0'0'1496'0'0,"2"7"-2360"0"0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36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11975 0 0,'0'0'1083'0'0,"-3"11"-796"0"0,1 3-94 0 0,1 0 0 0 0,1 0 1 0 0,0 0-1 0 0,1 0 1 0 0,0 0-1 0 0,1 0 0 0 0,6 24 1 0 0,4 24 241 0 0,18 205-435 0 0,-22-213-6353 0 0,-7-49 2466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37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31 13823 0 0,'0'0'630'0'0,"-1"-2"-13"0"0,1 2-611 0 0,-1-1 0 0 0,1 1-1 0 0,0 0 1 0 0,0-1 0 0 0,0 1 0 0 0,0-1 0 0 0,0 1-1 0 0,0-1 1 0 0,0 1 0 0 0,-1-1 0 0 0,1 1 0 0 0,0 0-1 0 0,1-1 1 0 0,-1 1 0 0 0,0-1 0 0 0,0 1 0 0 0,0-1-1 0 0,0 1 1 0 0,0-1 0 0 0,0 1 0 0 0,0 0 0 0 0,1-1-1 0 0,-1 1 1 0 0,0-1 0 0 0,0 1 0 0 0,1 0 0 0 0,-1-1-1 0 0,0 1 1 0 0,1 0 0 0 0,-1-1 0 0 0,0 1 0 0 0,1 0-1 0 0,-1-1 1 0 0,0 1 0 0 0,1 0 0 0 0,-1 0 0 0 0,1 0-1 0 0,-1-1 1 0 0,0 1 0 0 0,1 0 0 0 0,-1 0 0 0 0,1 0-1 0 0,-1 0-5 0 0,2-3 0 0 0,-1 3 0 0 0,-1-1 0 0 0,1 0 0 0 0,-1 1 0 0 0,1-1 0 0 0,0 1 0 0 0,-1-1 0 0 0,1 1 0 0 0,0-1 0 0 0,0 1 0 0 0,-1-1 0 0 0,1 1 0 0 0,0 0 0 0 0,0-1 0 0 0,0 1 0 0 0,-1 0 0 0 0,1 0 0 0 0,0-1 0 0 0,0 1 0 0 0,0 0 0 0 0,0 0 0 0 0,0 0 0 0 0,-1 0 0 0 0,1 0 0 0 0,0 0 0 0 0,1 1 0 0 0,11-2 0 0 0,-1-1 0 0 0,1 2 0 0 0,-1-1 0 0 0,0 1 0 0 0,1 1 0 0 0,21 4 0 0 0,-12-2-685 0 0,-20-4 579 0 0,0 1 0 0 0,0 0 0 0 0,0 0 0 0 0,0 1 0 0 0,0-1 0 0 0,-1 0 0 0 0,1 0 0 0 0,0 1 0 0 0,0-1 0 0 0,0 1 0 0 0,0 0 0 0 0,-1 0 0 0 0,1-1 0 0 0,0 1-1 0 0,-1 0 1 0 0,1 0 0 0 0,0 1 0 0 0,-1-1 0 0 0,0 0 0 0 0,3 3 0 0 0,-1 1 13 0 0,0-1 0 0 0,-1 1-1 0 0,1 0 1 0 0,-1 0 0 0 0,0 0-1 0 0,0 0 1 0 0,-1 0 0 0 0,0 0-1 0 0,0 0 1 0 0,0 1 0 0 0,0 8-1 0 0,-1-12 49 0 0,1-1 0 0 0,-1 1 0 0 0,0 0 0 0 0,0 0 0 0 0,-1 0 0 0 0,1 0 0 0 0,0 0 0 0 0,0 0 0 0 0,-1-1 0 0 0,1 1 0 0 0,-1 0 0 0 0,0 0 0 0 0,0-1 0 0 0,-1 4 0 0 0,-1 0-210 0 0,-6 15-697 0 0,3-13 786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37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47 13823 0 0,'-8'-16'630'0'0,"6"13"-13"0"0,1 2-393 0 0,-4-7-199 0 0,-1 0 1423 0 0,5 7-1429 0 0,0 0 0 0 0,1 0 0 0 0,-1 1 0 0 0,0-1 0 0 0,0 0 0 0 0,0 0 0 0 0,0 1 0 0 0,0-1 0 0 0,0 1 0 0 0,0-1 0 0 0,0 1 0 0 0,0-1 0 0 0,0 1 0 0 0,0 0 0 0 0,0-1 0 0 0,0 1 0 0 0,0 0 0 0 0,0 0 0 0 0,0 0 0 0 0,-1 0 0 0 0,1 0 0 0 0,0 0 0 0 0,0 0 0 0 0,0 0 0 0 0,0 1 0 0 0,0-1 0 0 0,0 0 0 0 0,0 1 0 0 0,0-1 0 0 0,0 0 0 0 0,-1 1 0 0 0,-2 6-19 0 0,1-1 0 0 0,1 0 0 0 0,-1 0 0 0 0,1 1 0 0 0,0 0 0 0 0,0-1 0 0 0,1 1 0 0 0,0 0 0 0 0,0 9 0 0 0,-2 6 0 0 0,-1-3 0 0 0,1 1 0 0 0,1 0 0 0 0,1-1 0 0 0,1 1 0 0 0,3 37 0 0 0,9-20 0 0 0,-7-30 0 0 0,-4-7 0 0 0,-1 0 0 0 0,1 1 0 0 0,0-1 0 0 0,0 0 0 0 0,-1 0 0 0 0,1 1 0 0 0,0-1 0 0 0,0 0 0 0 0,0 0 0 0 0,-1 0 0 0 0,1 0 0 0 0,0 0 0 0 0,0 0 0 0 0,-1 0 0 0 0,1 0 0 0 0,0-1 0 0 0,0 1 0 0 0,-1 0 0 0 0,1 0 0 0 0,0-1 0 0 0,0 1 0 0 0,-1 0 0 0 0,1-1 0 0 0,0 1 0 0 0,0-1 0 0 0,10-6 0 0 0,-5 3 0 0 0,-1-1 0 0 0,0 0-1 0 0,0 0 1 0 0,0 0 0 0 0,-1 0 0 0 0,1-1-1 0 0,-1 1 1 0 0,6-13 0 0 0,22-55 14 0 0,-18 39 46 0 0,1 3 1308 0 0,-14 30-925 0 0,0 0-294 0 0,4-2-197 0 0,-4 2-289 0 0,1 3-262 0 0,1 1 475 0 0,-1 0 0 0 0,0-1 0 0 0,0 1 0 0 0,0 0 0 0 0,0 0 0 0 0,-1 1 0 0 0,3 4 0 0 0,6 38-46 0 0,-7-33-595 0 0,0-1 1 0 0,6 19-1 0 0,-6-19 84 0 0,-3-5-3556 0 0,0-2-101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38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11975 0 0,'0'0'1083'0'0,"3"11"-870"0"0,-1-4-213 0 0,6 29 0 0 0,7 58 0 0 0,-8-50 1891 0 0,-5-68-1654 0 0,-1-17 995 0 0,-1 32-1046 0 0,0 0 0 0 0,0 0 0 0 0,3-18 0 0 0,1 14 419 0 0,-1 0 0 0 0,10-22 0 0 0,-12 33-806 0 0,17-15-1191 0 0,-6 4 971 0 0,-11 12 414 0 0,0-1 1 0 0,1 1-1 0 0,-1 0 1 0 0,0-1-1 0 0,1 1 1 0 0,-1 0-1 0 0,1 0 1 0 0,-1 0-1 0 0,1 0 1 0 0,-1 0-1 0 0,4-1 1 0 0,17 2-6633 0 0,-14 2 2115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2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0,'0'0'1247'0'0,"22"0"-924"0"0,-4 0 155 0 0,15 0 701 0 0,0 1-1 0 0,51 8 1 0 0,-63 0-1161 0 0,-19-8-18 0 0,-1 0 0 0 0,0-1-1 0 0,1 1 1 0 0,-1 0 0 0 0,1-1 0 0 0,-1 1 0 0 0,1 0 0 0 0,-1-1 0 0 0,1 0 0 0 0,0 1 0 0 0,-1-1 0 0 0,1 0 0 0 0,0 0-1 0 0,-1 0 1 0 0,1 0 0 0 0,2 0 0 0 0,7-2 0 0 0,0 1 0 0 0,0 0 0 0 0,0 1 0 0 0,14 1 0 0 0,-24-1-88 0 0,0 0-1 0 0,0 0 0 0 0,1 0 1 0 0,-1 0-1 0 0,0 1 0 0 0,0-1 1 0 0,1 0-1 0 0,-1 0 0 0 0,0 1 0 0 0,0-1 1 0 0,0 1-1 0 0,1-1 0 0 0,-1 1 1 0 0,0 0-1 0 0,0-1 0 0 0,0 1 1 0 0,0 0-1 0 0,0 0 0 0 0,0-1 1 0 0,0 1-1 0 0,-1 0 0 0 0,1 0 1 0 0,0 0-1 0 0,0 0 0 0 0,-1 0 1 0 0,1 1-1 0 0,-1-1 0 0 0,1 0 1 0 0,-1 0-1 0 0,1 0 0 0 0,-1 0 1 0 0,1 3-1 0 0,1 2-3395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39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65 13823 0 0,'0'-11'1471'0'0,"-1"4"-1855"0"0,-3-4 1864 0 0,-19-14-495 0 0,23 24-985 0 0,-1 0 0 0 0,1 1 0 0 0,-1-1 0 0 0,1 1 0 0 0,-1-1 0 0 0,1 0 0 0 0,-1 1 0 0 0,1-1 0 0 0,-1 1 0 0 0,1-1 0 0 0,-1 1 0 0 0,0-1 0 0 0,1 1 0 0 0,-1 0 0 0 0,0-1 0 0 0,0 1 0 0 0,1 0 0 0 0,-1-1 0 0 0,0 1 0 0 0,0 0 0 0 0,0 0 0 0 0,-2 0 0 0 0,2 0-24 0 0,0-1 0 0 0,1 1 0 0 0,-1 0 0 0 0,0 0 0 0 0,0 0-1 0 0,0 0 1 0 0,0 0 0 0 0,0 0 0 0 0,1 1 0 0 0,-1-1 0 0 0,0 0 0 0 0,0 0-1 0 0,0 1 1 0 0,0-1 0 0 0,1 0 0 0 0,-1 1 0 0 0,0-1 0 0 0,0 0 0 0 0,1 1 0 0 0,-1-1-1 0 0,0 1 1 0 0,1 0 0 0 0,-1-1 0 0 0,1 1 0 0 0,-1 0 0 0 0,0-1 0 0 0,1 1-1 0 0,0 0 1 0 0,-1-1 0 0 0,1 1 0 0 0,-1 2 0 0 0,0-2-80 0 0,-4 6-22 0 0,0 2 0 0 0,1-1 0 0 0,0 0 0 0 0,1 1 0 0 0,-1 0 0 0 0,2 0 0 0 0,-1 0 0 0 0,1 0 0 0 0,1 0 0 0 0,-2 18 0 0 0,3-15 378 0 0,0-1-1 0 0,0 1 0 0 0,1-1 1 0 0,1 1-1 0 0,0-1 0 0 0,1 1 1 0 0,0-1-1 0 0,6 15 0 0 0,-8-25-251 0 0,-1 1 0 0 0,1-1 0 0 0,0 0 0 0 0,0 0 0 0 0,0 0 0 0 0,-1 0 0 0 0,1 0 0 0 0,0 0 0 0 0,1 0 0 0 0,-1 0 0 0 0,0 0 0 0 0,0 0 0 0 0,0 0 0 0 0,0-1 0 0 0,1 1 0 0 0,-1 0 0 0 0,0-1 0 0 0,1 1 0 0 0,-1-1 0 0 0,0 0 0 0 0,1 1 0 0 0,-1-1 0 0 0,1 0 0 0 0,-1 0 0 0 0,1 0 0 0 0,-1 0 0 0 0,0 0 0 0 0,2 0 0 0 0,1-1 0 0 0,-1 1 0 0 0,0-1 0 0 0,0 1 0 0 0,0-1 0 0 0,0 0 0 0 0,0 0 0 0 0,0-1 0 0 0,4-2 0 0 0,-1 0 40 0 0,-1-1-1 0 0,0 0 1 0 0,-1 0-1 0 0,1-1 0 0 0,-1 1 1 0 0,0-1-1 0 0,0 0 1 0 0,0 0-1 0 0,2-8 1 0 0,3-8 786 0 0,9-29 1 0 0,-15 40-827 0 0,0 4-64 0 0,-3 5-273 0 0,17 23-1088 0 0,-9-1 1395 0 0,-1 0 0 0 0,-1 1 1 0 0,0 0-1 0 0,-2 0 0 0 0,0 0 1 0 0,-2 0-1 0 0,1 38 0 0 0,-4-56 15 0 0,0 1-532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39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29 10135 0 0,'0'0'919'0'0,"2"26"-299"0"0,11 6 142 0 0,-10-27-656 0 0,-1-1-1 0 0,0 1 1 0 0,0-1-1 0 0,-1 1 0 0 0,1 0 1 0 0,-1-1-1 0 0,0 7 0 0 0,-4 29 289 0 0,2-12 433 0 0,-10 47 0 0 0,1-33 1056 0 0,-2-70-1718 0 0,15-1 212 0 0,0 1-1 0 0,2 0 0 0 0,1-1 0 0 0,1 2 1 0 0,21-52-1 0 0,-23 64-586 0 0,-2 9-136 0 0,1 0 0 0 0,0 0 0 0 0,8-11 0 0 0,-10 16 306 0 0,-1 1 0 0 0,0 0 0 0 0,0 0-1 0 0,0-1 1 0 0,1 1 0 0 0,-1 0 0 0 0,0 0 0 0 0,0 0-1 0 0,0 1 1 0 0,1-1 0 0 0,-1 0 0 0 0,0 0 0 0 0,0 1-1 0 0,0-1 1 0 0,0 0 0 0 0,0 1 0 0 0,1-1 0 0 0,-1 1-1 0 0,0 0 1 0 0,0-1 0 0 0,1 2 0 0 0,0-1-126 0 0,0 0-322 0 0,6 18-614 0 0,-6-16 1107 0 0,-1 1 0 0 0,1 0 0 0 0,-1-1-1 0 0,0 1 1 0 0,0 0 0 0 0,0 0 0 0 0,0-1 0 0 0,0 1-1 0 0,-1 5 1 0 0,0-9 62 0 0,0 0-1 0 0,0 0 1 0 0,0 0-1 0 0,0 1 1 0 0,0-1-1 0 0,0 0 1 0 0,0 0-1 0 0,0 0 1 0 0,0 0-1 0 0,0 1 1 0 0,0-1-1 0 0,0 0 1 0 0,0 0-1 0 0,0 0 1 0 0,0 0-1 0 0,0 1 1 0 0,0-1-1 0 0,0 0 1 0 0,0 0-1 0 0,0 0 1 0 0,0 0-1 0 0,0 0 1 0 0,1 1-1 0 0,-1-1 0 0 0,0 0 1 0 0,0 0-1 0 0,0 0 1 0 0,0 0-1 0 0,0 0 1 0 0,0 0-1 0 0,1 0 1 0 0,-1 0-1 0 0,0 1 1 0 0,0-1-1 0 0,0 0 1 0 0,0 0-1 0 0,0 0 1 0 0,1 0-1 0 0,-1 0 1 0 0,0 0-1 0 0,0 0 1 0 0,0 0-1 0 0,0 0 1 0 0,1 0-1 0 0,-1 0 1 0 0,0 0-1 0 0,0 0 1 0 0,10-7 971 0 0,14-18-1563 0 0,-17 18 796 0 0,5-7-271 0 0,-8 9 0 0 0,0 0 0 0 0,1 0 0 0 0,-1 1 0 0 0,1 0 0 0 0,9-7 0 0 0,-13 11 0 0 0,0 0 0 0 0,0-1 0 0 0,0 1 0 0 0,0 0 0 0 0,1-1 0 0 0,-1 1 0 0 0,0 0 0 0 0,0 0 0 0 0,0 0 0 0 0,1 0 0 0 0,-1 0 0 0 0,0 0 0 0 0,0 0 0 0 0,0 1 0 0 0,1-1 0 0 0,-1 0 0 0 0,0 1 0 0 0,0-1 0 0 0,0 1 0 0 0,0-1 0 0 0,2 2 0 0 0,11 9 0 0 0,-14-11 0 0 0,8 13 0 0 0,0 0 0 0 0,-1 1 0 0 0,-1 0 0 0 0,0 1 0 0 0,-1-1 0 0 0,-1 1 0 0 0,0 0 0 0 0,2 20 0 0 0,-1-8 0 0 0,-4-21-1 0 0,0 1-1 0 0,-1-1 0 0 0,1 1 1 0 0,-2-1-1 0 0,1 0 0 0 0,-2 8 1 0 0,0 5-52 0 0,-2-5-637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0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13823 0 0,'0'0'1247'0'0,"20"4"-59"0"0,6-1-642 0 0,-1-1 0 0 0,1-1 0 0 0,0-1 0 0 0,48-6 1 0 0,14-6-3545 0 0,-82 10 2685 0 0,-1 0-1401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0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13823 0 0,'0'0'1247'0'0,"2"1"-1023"0"0,1 1-121 0 0,1 0 0 0 0,0 0 0 0 0,1 0 0 0 0,-1-1 0 0 0,0 0 0 0 0,0 0 0 0 0,1 0 0 0 0,-1 0 0 0 0,1-1 0 0 0,-1 0 0 0 0,0 0 0 0 0,1 0 1 0 0,6-1-1 0 0,9-2 337 0 0,34-9 1 0 0,-36 7-684 0 0,15-2 235 0 0,-16 3-17 0 0,1 0 0 0 0,-1-1 0 0 0,0-1 0 0 0,19-9 0 0 0,-35 15-671 0 0,4-3-1043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1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11975 0 0,'0'0'1083'0'0,"11"2"-870"0"0,-1 2 61 0 0,-1 1 0 0 0,0 0 1 0 0,9 6-1 0 0,22 12 669 0 0,-10-11-935 0 0,45 28 0 0 0,-73-40-35 0 0,-1 1-1 0 0,0 0 1 0 0,0 0-1 0 0,0 0 1 0 0,1 0-1 0 0,-1 0 1 0 0,0 0-1 0 0,0 0 0 0 0,0 0 1 0 0,0 0-1 0 0,-1 0 1 0 0,1 1-1 0 0,0-1 1 0 0,0 0-1 0 0,-1 1 1 0 0,1-1-1 0 0,-1 1 1 0 0,1-1-1 0 0,-1 0 1 0 0,1 1-1 0 0,-1-1 1 0 0,0 1-1 0 0,0-1 0 0 0,0 1 1 0 0,0-1-1 0 0,0 1 1 0 0,0-1-1 0 0,0 1 1 0 0,-1-1-1 0 0,1 1 1 0 0,0-1-1 0 0,-1 1 1 0 0,1-1-1 0 0,-1 0 1 0 0,1 1-1 0 0,-1-1 1 0 0,0 0-1 0 0,0 1 0 0 0,-1 1 1 0 0,-3 3-164 0 0,1-1 1 0 0,-1 0 0 0 0,0 0-1 0 0,0 0 1 0 0,0 0-1 0 0,-7 4 1 0 0,-25 14-930 0 0,-18 6 3554 0 0,53-29-1922 0 0,0 3 9 0 0,1-3-471 0 0,1 0 1 0 0,0 1-1 0 0,0-1 1 0 0,0 0-1 0 0,0 1 1 0 0,0-1-1 0 0,-1 0 1 0 0,1 0-1 0 0,0 1 1 0 0,0-1-1 0 0,-1 0 1 0 0,1 0 0 0 0,0 1-1 0 0,0-1 1 0 0,-1 0-1 0 0,1 0 1 0 0,0 0-1 0 0,0 0 1 0 0,-1 1-1 0 0,1-1 1 0 0,0 0-1 0 0,-1 0 1 0 0,1 0-1 0 0,0 0 1 0 0,-1 0-1 0 0,1 0 1 0 0,0 0-1 0 0,-1 0 1 0 0,1 0-1 0 0,0 0 1 0 0,-1 0-1 0 0,1 0 1 0 0,0 0-1 0 0,-1 0 1 0 0,1 0-1 0 0,0 0 1 0 0,-1 0-1 0 0,1-1 1 0 0,12 2 9 0 0,0 0 0 0 0,18 5 0 0 0,-23-4-62 0 0,1-1 1 0 0,-1 1-1 0 0,1-1 1 0 0,-1-1 0 0 0,1 1-1 0 0,-1-1 1 0 0,1-1-1 0 0,-1 1 1 0 0,11-3-1 0 0,-11 1 2 0 0,0 0 0 0 0,0 0 0 0 0,0 1 0 0 0,0 0 0 0 0,0 0 0 0 0,0 1 0 0 0,9 0 0 0 0,-15 0 0 0 0,0 0 0 0 0,-1 0 0 0 0,1 0 0 0 0,0 0 0 0 0,0 0 0 0 0,-1 1 0 0 0,1-1 0 0 0,0 0 0 0 0,0 0 0 0 0,-1 0 0 0 0,1 1 0 0 0,0-1 0 0 0,-1 0 0 0 0,1 1 0 0 0,0-1 0 0 0,-1 1 0 0 0,1-1 0 0 0,-1 0 0 0 0,1 1 0 0 0,0 1 0 0 0,11 6 0 0 0,-11-7 0 0 0,-1 0 0 0 0,1 0 0 0 0,-1 0 0 0 0,1-1 0 0 0,-1 1 0 0 0,1 0 0 0 0,-1 0 0 0 0,1 0 0 0 0,-1 0 0 0 0,0 0 0 0 0,1 0 0 0 0,-1 0 0 0 0,0 0 0 0 0,0 0 0 0 0,0 0 0 0 0,0 0 0 0 0,0 0 0 0 0,0 0 0 0 0,0 2 0 0 0,0 1 0 0 0,0 0 0 0 0,1 0 0 0 0,-1 0 0 0 0,0 0 0 0 0,0-1 0 0 0,-1 1 0 0 0,1 0 0 0 0,-1 0 0 0 0,1 0 0 0 0,-1 0 0 0 0,-1-1 0 0 0,-2 8 0 0 0,-23 42 0 0 0,16-35 0 0 0,-11 14 27 0 0,17-26-134 0 0,0 0 0 0 0,1 0 0 0 0,-6 12 0 0 0,-3 3-876 0 0,12-19 471 0 0,-3 3-266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2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13823 0 0,'0'0'1247'0'0,"16"15"-548"0"0,83 89 2955 0 0,-88-92-3728 0 0,-5-6 7 0 0,0 0 0 0 0,0 0 1 0 0,-1 1-1 0 0,1 0 0 0 0,-1 0 0 0 0,-1 0 0 0 0,1 1 1 0 0,-2 0-1 0 0,1 0 0 0 0,-1 0 0 0 0,4 11 0 0 0,-6-13-83 0 0,0 0-1 0 0,0 0 0 0 0,0 0 1 0 0,-1 0-1 0 0,0 1 0 0 0,0-1 1 0 0,0 0-1 0 0,-1 0 0 0 0,0 1 1 0 0,0-1-1 0 0,-1 0 0 0 0,0 0 1 0 0,0 0-1 0 0,0-1 0 0 0,-1 1 1 0 0,1 0-1 0 0,-1-1 0 0 0,-1 0 1 0 0,1 0-1 0 0,-8 9 0 0 0,8-10-73 0 0,-1 0 0 0 0,0-1 0 0 0,0 1 0 0 0,0-1 0 0 0,-1 0 0 0 0,-5 3 0 0 0,-21 15-192 0 0,27-19 609 0 0,3-1-87 0 0,0-1 0 0 0,0 1 1 0 0,0-1-1 0 0,0 1 0 0 0,1 0 1 0 0,-1-1-1 0 0,0 1 0 0 0,1 0 1 0 0,-1 0-1 0 0,0 0 0 0 0,1-1 1 0 0,-1 1-1 0 0,1 0 0 0 0,-1 0 1 0 0,1 0-1 0 0,-1 2 0 0 0,0-2 753 0 0,35-3 330 0 0,-4 0-119 0 0,-15 2-940 0 0,0-1-1 0 0,-1 0 0 0 0,1-1 1 0 0,-1-1-1 0 0,1 0 1 0 0,24-10-1 0 0,-29 8-131 0 0,-6 3-7 0 0,0 0 0 0 0,0 1 0 0 0,0-1 1 0 0,0 1-1 0 0,0 0 0 0 0,7-1 0 0 0,-9 1-328 0 0,4-3-653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2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11975 0 0,'0'0'547'0'0,"1"1"-11"0"0,11 10 413 0 0,0-1-1 0 0,1 0 1 0 0,22 12-1 0 0,-22-13-774 0 0,0-1 1 0 0,15 14-1 0 0,-25-18-107 0 0,0 0-1 0 0,0-1 1 0 0,-1 1-1 0 0,1 0 1 0 0,-1 1-1 0 0,0-1 1 0 0,0 0-1 0 0,-1 0 1 0 0,1 1-1 0 0,-1-1 0 0 0,0 1 1 0 0,0 0-1 0 0,0 8 1 0 0,-9 22 165 0 0,8-34-732 0 0,-1 2 251 0 0,1-1 0 0 0,-1 0 0 0 0,1 1 0 0 0,-1-1 0 0 0,0 0 0 0 0,0 0 0 0 0,0 0 0 0 0,0 0 1 0 0,-2 4-1 0 0,-4 6 550 0 0,-1 0 1 0 0,0 0 0 0 0,0-1 0 0 0,-1 0-1 0 0,-21 19 1 0 0,30-29-301 0 0,0-1-1 0 0,0 0 1 0 0,0 0-1 0 0,0 1 0 0 0,0-1 1 0 0,1 0-1 0 0,-1 1 1 0 0,0-1-1 0 0,0 0 1 0 0,0 0-1 0 0,0 1 0 0 0,0-1 1 0 0,1 0-1 0 0,-1 0 1 0 0,0 1-1 0 0,0-1 1 0 0,1 0-1 0 0,-1 0 1 0 0,0 0-1 0 0,0 1 0 0 0,1-1 1 0 0,-1 0-1 0 0,0 0 1 0 0,0 0-1 0 0,1 0 1 0 0,-1 0-1 0 0,0 0 0 0 0,1 0 1 0 0,-1 1-1 0 0,0-1 1 0 0,1 0-1 0 0,-1 0 1 0 0,0 0-1 0 0,0 0 0 0 0,1 0 1 0 0,-1 0-1 0 0,0-1 1 0 0,1 1-1 0 0,-1 0 1 0 0,17 3-3 0 0,17-3 509 0 0,-10 1 232 0 0,42-5-1 0 0,-33 4-2080 0 0,-16 1-5140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3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0 13823 0 0,'0'0'630'0'0,"-5"7"211"0"0,-15 17-810 0 0,17-21-32 0 0,1-1 0 0 0,0 1 1 0 0,0 0-1 0 0,0 0 0 0 0,0-1 0 0 0,-2 6 0 0 0,-114 257 1 0 0,110-245 0 0 0,2 0 0 0 0,0 0 0 0 0,-3 27 0 0 0,7-30-3291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3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13823 0 0,'0'0'1247'0'0,"13"14"-924"0"0,9 6 343 0 0,1-1 1 0 0,36 23-1 0 0,-8-7-683 0 0,-37-23 17 0 0,0 0 0 0 0,12 15 0 0 0,-6-6 0 0 0,-7-4-4774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4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13823 0 0,'0'0'630'0'0,"8"12"236"0"0,0-5-866 0 0,-1-1 0 0 0,1 0 0 0 0,0 0 0 0 0,1-1 0 0 0,-1 0 0 0 0,10 4 0 0 0,-2-1 0 0 0,56 21 2040 0 0,-70-28-2091 0 0,1 1 0 0 0,-1-1 0 0 0,0 0-1 0 0,0 0 1 0 0,1 1 0 0 0,-1 0 0 0 0,0-1 0 0 0,-1 1-1 0 0,1 0 1 0 0,0 0 0 0 0,0 0 0 0 0,-1 0 0 0 0,1 0-1 0 0,-1 0 1 0 0,0 0 0 0 0,1 1 0 0 0,-1-1 0 0 0,0 0-1 0 0,-1 1 1 0 0,1-1 0 0 0,0 1 0 0 0,-1-1 0 0 0,1 1-1 0 0,-1-1 1 0 0,0 1 0 0 0,0 0 0 0 0,0-1 0 0 0,0 1-1 0 0,0-1 1 0 0,0 1 0 0 0,-1-1 0 0 0,1 1 0 0 0,-1-1-1 0 0,0 1 1 0 0,0-1 0 0 0,0 1 0 0 0,0-1 0 0 0,0 0-1 0 0,-2 3 1 0 0,-1 4-485 0 0,0-1 0 0 0,-1 0 0 0 0,0 0 0 0 0,0 0 0 0 0,-1 0 0 0 0,0-1 0 0 0,0 0 0 0 0,-7 7 0 0 0,-11 7-801 0 0,20-16 1356 0 0,-1-1 0 0 0,1 1 0 0 0,-1-1 0 0 0,0 0 0 0 0,-11 6-1 0 0,5-3 706 0 0,1 1 0 0 0,0 0 0 0 0,-11 10 512 0 0,18-4 436 0 0,3-14-1614 0 0,0 1 0 0 0,-1 0 0 0 0,1 0 1 0 0,0-1-1 0 0,0 1 0 0 0,0 0 0 0 0,0 0 0 0 0,0-1 0 0 0,0 1 0 0 0,0 0 0 0 0,0 0 0 0 0,0-1 0 0 0,0 1 0 0 0,0 0 0 0 0,0 0 0 0 0,0-1 0 0 0,0 1 0 0 0,1 0 0 0 0,-1-1 0 0 0,0 1 0 0 0,1 0 0 0 0,-1-1 0 0 0,0 1 0 0 0,1 0 0 0 0,-1-1 0 0 0,1 1 0 0 0,-1 0 0 0 0,1-1 0 0 0,-1 1 0 0 0,1-1 0 0 0,0 1 0 0 0,0 0 0 0 0,2 1 42 0 0,0 0 0 0 0,0 0 0 0 0,0 0 0 0 0,0 0 0 0 0,0-1 0 0 0,0 1 0 0 0,1-1 0 0 0,-1 0 0 0 0,0 0 0 0 0,1 0 0 0 0,3 0 1 0 0,45 5 334 0 0,-30-4 486 0 0,-2 0-809 0 0,-1-2 0 0 0,1 0 0 0 0,0 0 0 0 0,23-5 0 0 0,6-8-6474 0 0,-35 6 748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9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215 130 13823 0 0,'-11'41'1496'0'0,"10"-32"-1456"0"0,-1 1-1 0 0,0-1 1 0 0,-1 0-1 0 0,-7 17 1 0 0,0 4 212 0 0,-5-4 1389 0 0,1-3-236 0 0,13-21-1249 0 0,0-1-138 0 0,1 0 0 0 0,-1 0 0 0 0,1 0 0 0 0,-1 0 0 0 0,1 0 0 0 0,-1 0 0 0 0,0 0 0 0 0,1 0 0 0 0,-1 0 1 0 0,0-1-1 0 0,0 1 0 0 0,0 0 0 0 0,1 0 0 0 0,-1-1 0 0 0,0 1 0 0 0,0-1 0 0 0,0 1 0 0 0,0-1 1 0 0,0 1-1 0 0,0-1 0 0 0,0 1 0 0 0,-1-1 0 0 0,1 0 0 0 0,-1 1 0 0 0,-9-2-18 0 0,5 0-277 0 0,0 1 1 0 0,0-1-1 0 0,0 1 0 0 0,-10 1 0 0 0,14-2 289 0 0,1 1-1 0 0,0-1 0 0 0,0 0 0 0 0,-1 1 1 0 0,1-1-1 0 0,0 0 0 0 0,0 0 1 0 0,0 0-1 0 0,0 0 0 0 0,0 0 1 0 0,0 0-1 0 0,0 0 0 0 0,-1-3 1 0 0,0 2 107 0 0,-3-4 0 0 0,0-1 1 0 0,1 0-1 0 0,-1 0 1 0 0,2 0-1 0 0,-1-1 1 0 0,1 1-1 0 0,0-1 1 0 0,0 0-1 0 0,1 0 0 0 0,-2-10 1 0 0,-1-15-808 0 0,-1-39 1 0 0,5 56 28 0 0,1 10 645 0 0,-1 0 0 0 0,1 1 0 0 0,1-1 0 0 0,-1 0 1 0 0,1 1-1 0 0,0-1 0 0 0,0 1 0 0 0,1-1 1 0 0,0 1-1 0 0,0-1 0 0 0,4-7 0 0 0,6-4 14 0 0,-11 17 0 0 0,-1-1 0 0 0,1 0 0 0 0,-1 1 0 0 0,1-1 0 0 0,-1 1 0 0 0,1-1 0 0 0,-1 1 0 0 0,1 0 0 0 0,0-1 0 0 0,-1 1 0 0 0,1-1 0 0 0,0 1 0 0 0,-1 0 0 0 0,1 0 0 0 0,0-1 0 0 0,0 1 0 0 0,-1 0 0 0 0,1 0 0 0 0,0 0 0 0 0,0 0 0 0 0,-1 0 0 0 0,1 0 0 0 0,0 0 0 0 0,0 0 0 0 0,1 0 0 0 0,2 1 0 0 0,-3-2 0 0 0,0 1 0 0 0,0-1 0 0 0,0 1 0 0 0,0 0 0 0 0,0-1 0 0 0,0 1 0 0 0,0 0 0 0 0,0 0 0 0 0,0 0 0 0 0,0 0 0 0 0,0 0 0 0 0,0 0 0 0 0,0 0 0 0 0,0 0 0 0 0,0 0 0 0 0,0 1 0 0 0,0-1 0 0 0,0 0 0 0 0,1 1 0 0 0,20 5 0 0 0,-15-4 238 0 0,0 0 0 0 0,0 0 0 0 0,0 0 0 0 0,0 1 0 0 0,-1 1 0 0 0,8 4 0 0 0,16 7 88 0 0,-24-13-326 0 0,-1 1 0 0 0,1 1 0 0 0,0-1 0 0 0,9 9 0 0 0,-12-9 0 0 0,1 0 0 0 0,0 0 0 0 0,0 0 0 0 0,0-1 0 0 0,1 0 0 0 0,-1 1 0 0 0,0-1 0 0 0,1-1 0 0 0,7 3 0 0 0,-7-3 0 0 0,0 1 0 0 0,-1 0 0 0 0,1 0 0 0 0,0 1 0 0 0,6 3 0 0 0,15 8 0 0 0,-18-10-19 0 0,0 0-1 0 0,1 1 1 0 0,8 7-1 0 0,-10-7 272 0 0,1 0 0 0 0,0 0 1 0 0,10 4-1 0 0,-15-8-159 0 0,0 1 0 0 0,0 0 0 0 0,0 0 0 0 0,0 0 0 0 0,0 0 1 0 0,0 0-1 0 0,-1 0 0 0 0,1 1 0 0 0,-1 0 0 0 0,0-1 0 0 0,3 5 0 0 0,-2-2-157 0 0,-3-4-273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5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 15663 0 0,'-13'13'719'0'0,"10"-11"-20"0"0,-9 0-421 0 0,-7-2-278 0 0,18 0 0 0 0,1 0 0 0 0,-1 0 0 0 0,0 0 0 0 0,0 0 0 0 0,1 0 0 0 0,-1 0 0 0 0,0 0 0 0 0,0 1 0 0 0,1-1 0 0 0,-1 0 0 0 0,0 0 0 0 0,0 1 0 0 0,1-1 0 0 0,-1 0 0 0 0,1 1 0 0 0,-1-1 0 0 0,0 1 0 0 0,1-1 0 0 0,-1 1 0 0 0,1-1 0 0 0,-1 1 0 0 0,1-1 0 0 0,-1 1 0 0 0,1 0 0 0 0,-1-1 0 0 0,0 2 0 0 0,0 0 0 0 0,-8 9 0 0 0,1 1 0 0 0,0 0 0 0 0,0 0 0 0 0,1 1 0 0 0,-10 26 0 0 0,16-36 14 0 0,0 0-1 0 0,0 0 1 0 0,0 0-1 0 0,0 1 1 0 0,0-1-1 0 0,1 0 1 0 0,-1 0-1 0 0,1 1 1 0 0,0-1-1 0 0,0 0 0 0 0,0 1 1 0 0,1-1-1 0 0,-1 0 1 0 0,1 1-1 0 0,-1-1 1 0 0,1 0-1 0 0,0 0 1 0 0,1 1-1 0 0,-1-1 1 0 0,0 0-1 0 0,1 0 1 0 0,0-1-1 0 0,0 1 1 0 0,2 3-1 0 0,5 4 324 0 0,0-1 1 0 0,1 0-1 0 0,0 0 0 0 0,20 13 0 0 0,5 3-296 0 0,18 25-41 0 0,-47-45-1 0 0,0 0-1 0 0,-1 0 1 0 0,1 0-1 0 0,-1 0 1 0 0,-1 1-1 0 0,1 0 1 0 0,-1 0 0 0 0,0 0-1 0 0,0 1 1 0 0,-1-1-1 0 0,5 12 1 0 0,-1 4-411 0 0,-1 1 1 0 0,5 30-1 0 0,-6-27-328 0 0,-5-24 643 0 0,1-1-1 0 0,-1 1 1 0 0,0-1-1 0 0,0 1 1 0 0,0 0-1 0 0,0-1 1 0 0,-1 1-1 0 0,1 0 1 0 0,0-1-1 0 0,-1 1 0 0 0,1-1 1 0 0,-1 1-1 0 0,1-1 1 0 0,-1 1-1 0 0,0-1 1 0 0,0 1-1 0 0,0-1 1 0 0,1 1-1 0 0,-1-1 1 0 0,-2 2-1 0 0,-22 15-1950 0 0,-32 6 608 0 0,54-24 1569 0 0,-1 1 0 0 0,1-1 0 0 0,-1 0 0 0 0,0 0-1 0 0,1 0 1 0 0,-1-1 0 0 0,1 1 0 0 0,-1-1 0 0 0,-5-1-1 0 0,6 0 128 0 0,0 1 0 0 0,0 0 0 0 0,0-1 0 0 0,0 0 0 0 0,0 1 0 0 0,0-1 0 0 0,1 0 0 0 0,-1-1 0 0 0,1 1 0 0 0,-1 0 0 0 0,-1-4 0 0 0,3 4-186 0 0,1 1-1 0 0,0-1 0 0 0,0 1 1 0 0,-1-1-1 0 0,1 1 0 0 0,1-1 1 0 0,-1 0-1 0 0,0 1 0 0 0,0-1 1 0 0,0 1-1 0 0,1-1 0 0 0,-1 1 1 0 0,1-1-1 0 0,0-1 1 0 0,1-1-7 0 0,4-16 301 0 0,2 0 0 0 0,1 0 0 0 0,0 1 0 0 0,1 0 0 0 0,24-31 0 0 0,10-22-1868 0 0,-34 56 1116 0 0,0-3 684 0 0,0-1-1 0 0,11-30 1 0 0,-11 26-5821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5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13823 0 0,'0'0'630'0'0,"9"15"236"0"0,-4-7-750 0 0,1-1 0 0 0,0 0 0 0 0,0-1 0 0 0,0 1 0 0 0,1-1 0 0 0,-1-1-1 0 0,15 10 1 0 0,11 11 405 0 0,-9-6 73 0 0,18 18-580 0 0,-40-36-14 0 0,0 0 0 0 0,0 0 0 0 0,0 0 0 0 0,0 0 0 0 0,-1 0 0 0 0,1 0 0 0 0,-1 0 0 0 0,1 0 0 0 0,-1 0 0 0 0,0 0 0 0 0,0 0 0 0 0,0 0 0 0 0,0 0 0 0 0,0 0 0 0 0,0 0 0 0 0,-1 0 0 0 0,1 0 0 0 0,-1 0 0 0 0,1 0 0 0 0,-1 0 0 0 0,0 0 0 0 0,-1 3 0 0 0,-2 5 0 0 0,2-5-318 0 0,0 0 0 0 0,0 0 0 0 0,0 0 0 0 0,-1 0 0 0 0,-6 7 0 0 0,-2 7 234 0 0,2-5 84 0 0,-3-3 0 0 0,0 6-151 0 0,11-16 268 0 0,0 0-1 0 0,0 0 0 0 0,0 1 1 0 0,0-1-1 0 0,1 0 0 0 0,-1 1 1 0 0,1-1-1 0 0,-1 1 0 0 0,1-1 1 0 0,-1 1-1 0 0,1-1 0 0 0,0 1 1 0 0,0-1-1 0 0,0 1 0 0 0,0-1 1 0 0,0 2-1 0 0,0-1-104 0 0,1 0 0 0 0,0 0 0 0 0,0 0 0 0 0,0 0 0 0 0,0 0 0 0 0,0 0 0 0 0,0-1 0 0 0,0 1 0 0 0,1 0 0 0 0,-1-1 0 0 0,1 1 0 0 0,-1-1 0 0 0,1 1 0 0 0,3 1 0 0 0,-2-2-13 0 0,0 0-1 0 0,1 0 1 0 0,0 0 0 0 0,-1 0 0 0 0,1-1-1 0 0,-1 1 1 0 0,1-1 0 0 0,0 0 0 0 0,-1-1 0 0 0,1 1-1 0 0,6-2 1 0 0,-3 0-234 0 0,0 0 0 0 0,0-1 0 0 0,0 0-1 0 0,-1 0 1 0 0,1 0 0 0 0,-1-1 0 0 0,0 0-1 0 0,0-1 1 0 0,0 1 0 0 0,-1-1 0 0 0,0 0-1 0 0,0 0 1 0 0,8-10 0 0 0,2-3-3388 0 0,0 1-901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5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1 13823 0 0,'0'0'630'0'0,"-6"9"211"0"0,-28 59 632 0 0,21-42-1265 0 0,1 2-1 0 0,-12 41 1 0 0,-3 7-223 0 0,3-19-557 0 0,-23 61-988 0 0,40-83-1558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6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13823 0 0,'-3'11'1247'0'0,"3"-7"-1211"0"0,-1 0-1 0 0,1 0 1 0 0,0 0-1 0 0,1 0 1 0 0,-1 0 0 0 0,2 6-1 0 0,3-5 122 0 0,0 1-1 0 0,1 0 0 0 0,-1-1 0 0 0,1 0 1 0 0,0 0-1 0 0,1-1 0 0 0,10 7 0 0 0,-7-5 42 0 0,41 25 460 0 0,27 19-708 0 0,-75-47 51 0 0,1 0-1 0 0,-1 1 0 0 0,0 0 1 0 0,0 0-1 0 0,-1 0 0 0 0,1 0 1 0 0,-1 0-1 0 0,0 0 0 0 0,0 0 0 0 0,0 1 1 0 0,0-1-1 0 0,0 6 0 0 0,14 30-68 0 0,-16-39-269 0 0,0 2-211 0 0,0 1-528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3:46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13823 0 0,'0'0'630'0'0,"11"14"236"0"0,-6-10-766 0 0,-1 0-1 0 0,1-1 0 0 0,0 1 1 0 0,0-1-1 0 0,0 0 0 0 0,1 0 1 0 0,-1 0-1 0 0,1-1 0 0 0,9 3 1 0 0,-7-2 49 0 0,0-1 1 0 0,-1 2-1 0 0,1-1 1 0 0,-1 1-1 0 0,10 7 1 0 0,47 37 15 0 0,-63-47-165 0 0,0 0 0 0 0,0 0 0 0 0,-1 1 0 0 0,1-1 0 0 0,0 0 0 0 0,0 0 0 0 0,0 1 0 0 0,-1-1 0 0 0,1 0 0 0 0,-1 1 0 0 0,1-1 0 0 0,-1 1 0 0 0,1-1 0 0 0,-1 1 0 0 0,0-1 0 0 0,0 1 0 0 0,0-1 0 0 0,0 1 0 0 0,0 2 0 0 0,0-1 0 0 0,-1 2-92 0 0,-1 0 0 0 0,1 1-1 0 0,-1-1 1 0 0,0 0 0 0 0,0 0 0 0 0,0-1-1 0 0,-1 1 1 0 0,1 0 0 0 0,-1-1 0 0 0,0 0-1 0 0,-1 1 1 0 0,1-1 0 0 0,-1 0 0 0 0,-5 4-1 0 0,-79 53 869 0 0,79-48-299 0 0,7-11-455 0 0,1 1 1 0 0,0-1 0 0 0,-1 0-1 0 0,1 1 1 0 0,-1-1-1 0 0,1 0 1 0 0,-1 0 0 0 0,-3 3 1367 0 0,6-4-947 0 0,4 4-433 0 0,1 0 1 0 0,0-1-1 0 0,0 0 1 0 0,0 0 0 0 0,0-1-1 0 0,1 0 1 0 0,-1 0-1 0 0,1 0 1 0 0,0-1-1 0 0,0 0 1 0 0,0 0-1 0 0,0-1 1 0 0,0 0-1 0 0,1 0 1 0 0,11-1-1 0 0,-9 1-10 0 0,0 0-1 0 0,0 0 0 0 0,0 1 1 0 0,19 6-1 0 0,28 19 1 0 0,-52-24 0 0 0,-1 0 0 0 0,1 0 0 0 0,-1 0 0 0 0,0 0 0 0 0,0 1 0 0 0,0 0 0 0 0,0 0 0 0 0,0 0 0 0 0,-1 0 0 0 0,5 7 0 0 0,-6-6 70 0 0,1 1 0 0 0,-1-1 0 0 0,0 1 0 0 0,-1-1 0 0 0,1 1 0 0 0,-1 0 0 0 0,0 0-1 0 0,-1 0 1 0 0,1 0 0 0 0,-1-1 0 0 0,0 1 0 0 0,-1 0 0 0 0,-1 7 0 0 0,0-5-171 0 0,0 0 0 0 0,0 0 1 0 0,-1 0-1 0 0,-1 0 0 0 0,1-1 0 0 0,-1 0 1 0 0,0 0-1 0 0,-11 14 0 0 0,3-4 84 0 0,8-12 18 0 0,0 1-1 0 0,0-1 0 0 0,0 0 0 0 0,-7 6 0 0 0,-4 4 386 0 0,1 0 0 0 0,0 1 0 0 0,-19 31 0 0 0,1-3 62 0 0,-21 18-448 0 0,47-50 6 0 0,-3 9-76 0 0,4-16-14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49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10135 0 0,'2'14'366'0'0,"-1"1"-1"0"0,-1 16 0 0 0,2 24 448 0 0,0-43-566 0 0,-1 0 0 0 0,-1 0 0 0 0,0-1 0 0 0,-2 17 0 0 0,-1-9 224 0 0,1 0 0 0 0,1 0-1 0 0,1 30 1 0 0,1-40-322 0 0,-1-9-148 0 0,0 0-1 0 0,0 1 0 0 0,0-1 0 0 0,0 0 1 0 0,0 0-1 0 0,0 0 0 0 0,0 0 1 0 0,0 1-1 0 0,0-1 0 0 0,0 0 0 0 0,0 0 1 0 0,0 0-1 0 0,0 0 0 0 0,0 0 1 0 0,0 1-1 0 0,0-1 0 0 0,0 0 0 0 0,0 0 1 0 0,0 0-1 0 0,1 0 0 0 0,-1 0 1 0 0,0 0-1 0 0,0 1 0 0 0,0-1 0 0 0,0 0 1 0 0,0 0-1 0 0,0 0 0 0 0,1 0 1 0 0,-1 0-1 0 0,0 0 0 0 0,0 0 0 0 0,0 0 1 0 0,0 0-1 0 0,0 0 0 0 0,1 1 1 0 0,-1-1-1 0 0,0 0 0 0 0,0 0 0 0 0,0 0 1 0 0,0 0-1 0 0,0 0 0 0 0,1 0 1 0 0,-1 0-1 0 0,0 0 0 0 0,0 0 0 0 0,0-1 1 0 0,0 1-1 0 0,1 0 0 0 0,-1 0 1 0 0,0 0-1 0 0,0 0 0 0 0,0 0 0 0 0,0 0 1 0 0,0 0-1 0 0,1 0 0 0 0,-1 0 1 0 0,0 0-1 0 0,0 0 0 0 0,0-1 0 0 0,0 1 1 0 0,0 0-1 0 0,0 0 0 0 0,0 0 1 0 0,1 0-1 0 0,-1 0 0 0 0,0 0 0 0 0,0-1 1 0 0,0 1-1 0 0,0 0 0 0 0,4-7-4 0 0,3-14 217 0 0,0-1-1 0 0,3-22 1 0 0,-5 20 188 0 0,11-31 0 0 0,-9 37-97 0 0,2-8-228 0 0,1 1 0 0 0,2-1 0 0 0,21-35 0 0 0,-32 60-76 0 0,0 0 0 0 0,0 0 0 0 0,0 0 0 0 0,0 0 0 0 0,0 0 0 0 0,0 1 0 0 0,0-1 0 0 0,0 0 0 0 0,0 0 0 0 0,0 1 0 0 0,0-1 0 0 0,1 1 0 0 0,-1-1 0 0 0,0 1 0 0 0,0-1 0 0 0,1 1 0 0 0,-1 0 0 0 0,0-1 0 0 0,2 1 0 0 0,-1 1 0 0 0,-1 0 0 0 0,0 0 0 0 0,0 0 0 0 0,0 0 0 0 0,0 0 0 0 0,0 0 0 0 0,-1 0 0 0 0,1 0 0 0 0,0 0 0 0 0,0 1 0 0 0,-1-1 0 0 0,1 0 0 0 0,0 1 0 0 0,-1-1 0 0 0,0 0 0 0 0,1 1 0 0 0,-1-1 0 0 0,0 0 0 0 0,1 1 0 0 0,-1-1 0 0 0,0 1 0 0 0,0 1 0 0 0,-2 38 0 0 0,1-33 0 0 0,-4 45 0 0 0,2-30 0 0 0,1 0 0 0 0,1 0 0 0 0,2 29 0 0 0,1-17 0 0 0,-2-35 0 0 0,0 0 0 0 0,0 1 0 0 0,0-1 0 0 0,0 0 0 0 0,0 0 0 0 0,0 0 0 0 0,0 1 0 0 0,0-1 0 0 0,0 0 0 0 0,0 0 0 0 0,0 0 0 0 0,0 1 0 0 0,0-1 0 0 0,0 0 0 0 0,0 0 0 0 0,0 1 0 0 0,0-1 0 0 0,0 0 0 0 0,1 0 0 0 0,-1 0 0 0 0,0 0 0 0 0,0 1 0 0 0,0-1 0 0 0,0 0 0 0 0,0 0 0 0 0,1 0 0 0 0,-1 0 0 0 0,0 1 0 0 0,0-1 0 0 0,0 0 0 0 0,0 0 0 0 0,1 0 0 0 0,-1 0 0 0 0,0 0 0 0 0,0 0 0 0 0,0 0 0 0 0,1 0 0 0 0,-1 0 0 0 0,0 1 0 0 0,0-1 0 0 0,0 0 0 0 0,1 0 0 0 0,-1 0 0 0 0,0 0 0 0 0,0 0 0 0 0,1 0 0 0 0,-1-1 0 0 0,0 1 0 0 0,0 0 0 0 0,0 0 0 0 0,1 0 0 0 0,-1 0 0 0 0,0 0 0 0 0,0 0 0 0 0,0 0 0 0 0,1 0 0 0 0,-1 0 0 0 0,0-1 0 0 0,0 1 0 0 0,0 0 0 0 0,8-7 0 0 0,-8 7 0 0 0,8-13 0 0 0,1-1 0 0 0,-2-1 0 0 0,0 1 0 0 0,-1-1 0 0 0,5-18 0 0 0,6-12 0 0 0,-5 6 0 0 0,-10 32 0 0 0,-1 0 0 0 0,1 0 0 0 0,1 1 0 0 0,-1-1 0 0 0,1 1 0 0 0,0 0 0 0 0,1-1 0 0 0,-1 1 0 0 0,1 1 0 0 0,6-8 0 0 0,-10 13 0 0 0,0 0 0 0 0,0 0 0 0 0,0 0 0 0 0,1-1 0 0 0,-1 1 0 0 0,0 0 0 0 0,0 0 0 0 0,0 0 0 0 0,1 0 0 0 0,-1 0 0 0 0,0-1 0 0 0,0 1 0 0 0,1 0 0 0 0,-1 0 0 0 0,0 0 0 0 0,0 0 0 0 0,1 0 0 0 0,-1 0 0 0 0,0 0 0 0 0,0 0 0 0 0,1 0 0 0 0,-1 0 0 0 0,0 0 0 0 0,0 0 0 0 0,1 0 0 0 0,-1 0 0 0 0,0 0 0 0 0,1 0 0 0 0,-1 0 0 0 0,0 0 0 0 0,0 0 0 0 0,1 0 0 0 0,-1 1 0 0 0,0-1 0 0 0,0 0 0 0 0,0 0 0 0 0,1 0 0 0 0,-1 0 0 0 0,0 1 0 0 0,0-1 0 0 0,0 0 0 0 0,1 0 0 0 0,-1 0 0 0 0,0 1 0 0 0,0-1 0 0 0,0 0 0 0 0,0 0 0 0 0,1 1 0 0 0,3 11 0 0 0,-4-12 0 0 0,5 14 0 0 0,-1 0 0 0 0,-1 0 0 0 0,0 0 0 0 0,-1 0 0 0 0,0 24 0 0 0,1 5 0 0 0,0 17 84 0 0,-3-44-610 0 0,1 1 0 0 0,0-1 0 0 0,5 19 0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0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11975 0 0,'-6'3'1275'0'0,"1"2"-1114"0"0,-1 0 0 0 0,2 0 0 0 0,-1 0 0 0 0,1 0-1 0 0,-1 1 1 0 0,2 0 0 0 0,-1 0 0 0 0,1 0 0 0 0,-5 12 0 0 0,0 4 139 0 0,-8 38 0 0 0,0-1 499 0 0,10-41-508 0 0,2 0 1 0 0,0 0-1 0 0,-2 27 0 0 0,5-35-288 0 0,1 1 0 0 0,0 0 0 0 0,0 0 0 0 0,1-1 0 0 0,1 1 0 0 0,0 0 0 0 0,4 12 0 0 0,-6-21 70 0 0,0-1 0 0 0,1 0 0 0 0,-1 0-1 0 0,1 1 1 0 0,-1-1 0 0 0,1 0 0 0 0,0 0-1 0 0,-1 0 1 0 0,1 0 0 0 0,0 0 0 0 0,0 0 0 0 0,0 0-1 0 0,0 0 1 0 0,0 0 0 0 0,0 0 0 0 0,0 0 0 0 0,0 0-1 0 0,0-1 1 0 0,0 1 0 0 0,0 0 0 0 0,0-1-1 0 0,1 1 1 0 0,-1-1 0 0 0,2 1 0 0 0,-1-1-52 0 0,0 0-1 0 0,0 0 1 0 0,0 0 0 0 0,0-1 0 0 0,0 1 0 0 0,0-1-1 0 0,0 1 1 0 0,0-1 0 0 0,0 0 0 0 0,0 0-1 0 0,0 0 1 0 0,0 0 0 0 0,0 0 0 0 0,1-1 0 0 0,7-6-52 0 0,-1 0-1 0 0,0-1 1 0 0,0 0 0 0 0,7-10 0 0 0,0-3 31 0 0,-1 0 0 0 0,16-34 0 0 0,11-16 0 0 0,-34 55 0 0 0,-7 13 0 0 0,1 0 0 0 0,-1 0 0 0 0,1 0 0 0 0,1 0 0 0 0,-1 1 0 0 0,4-6 0 0 0,-6 9 0 0 0,0 0 0 0 0,0-1 0 0 0,0 1 0 0 0,1 0 0 0 0,-1 0 0 0 0,0 0 0 0 0,0-1 0 0 0,0 1 0 0 0,0 0 0 0 0,0 0 0 0 0,0 0 0 0 0,1 0 0 0 0,-1 0 0 0 0,0-1 0 0 0,0 1 0 0 0,0 0 0 0 0,1 0 0 0 0,-1 0 0 0 0,0 0 0 0 0,0 0 0 0 0,0 0 0 0 0,0 0 0 0 0,1 0 0 0 0,-1 0 0 0 0,0 0 0 0 0,0 0 0 0 0,1 0 0 0 0,-1-1 0 0 0,0 1 0 0 0,0 0 0 0 0,0 1 0 0 0,1-1 0 0 0,-1 0 0 0 0,0 0 0 0 0,0 0 0 0 0,0 0 0 0 0,1 0 0 0 0,-1 0 0 0 0,0 0 0 0 0,0 0 0 0 0,0 0 0 0 0,1 0 0 0 0,-1 1 0 0 0,5 10 0 0 0,-1 17 0 0 0,-3-27 0 0 0,-1 12-84 0 0,-1 1-1 0 0,0-1 1 0 0,0 1-1 0 0,-5 15 1 0 0,-3 29-1390 0 0,8-19 43 0 0,1-24-3130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0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13823 0 0,'0'0'630'0'0,"1"2"-13"0"0,0 19-354 0 0,-1-1 1 0 0,-1 1-1 0 0,-6 35 1 0 0,3-24 379 0 0,-11 76-69 0 0,6-59-784 0 0,3 2-1 0 0,2-1 1 0 0,3 69-1 0 0,1-117-141 0 0,1 2 182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0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11975 0 0,'0'0'1083'0'0,"13"11"-796"0"0,-9-8-57 0 0,0-1 0 0 0,0 1 0 0 0,1-1 0 0 0,-1 0 0 0 0,1 0 0 0 0,0 0 0 0 0,-1-1 0 0 0,1 0 0 0 0,0 0 0 0 0,0 0 0 0 0,0 0 0 0 0,0-1 0 0 0,0 0 0 0 0,0 0 0 0 0,0 0 0 0 0,0 0 0 0 0,0-1 0 0 0,0 0 0 0 0,-1 0 0 0 0,6-2 0 0 0,7-3-61 0 0,0 0 1 0 0,-1-2-1 0 0,0 1 0 0 0,18-13 1 0 0,-27 16-694 0 0,0 0 0 0 0,0-1 0 0 0,-1 0 1 0 0,0 0-1 0 0,1 0 0 0 0,4-7 0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1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33 152 11975 0 0,'-3'19'1275'0'0,"-1"8"-1259"0"0,-13 107-11 0 0,14-120-21 0 0,1-11 27 0 0,2 0 0 0 0,-1-1 0 0 0,0 1 1 0 0,0 0-1 0 0,1 0 0 0 0,0 0 0 0 0,0 7 1818 0 0,0-13-1608 0 0,1-22 320 0 0,1-1-1 0 0,1 1 1 0 0,11-41-1 0 0,29-74-730 0 0,-42 137 210 0 0,2-6-20 0 0,-1 3 0 0 0,0-1 0 0 0,1 1 0 0 0,-1-1 0 0 0,2 1 0 0 0,-1 0 0 0 0,1 0 0 0 0,0 0 0 0 0,0 0 0 0 0,8-8 0 0 0,-12 13 38 0 0,1 1 0 0 0,-1-1 1 0 0,1 1-1 0 0,-1-1 0 0 0,0 1 0 0 0,1-1 0 0 0,-1 1 0 0 0,1-1 0 0 0,-1 1 0 0 0,1-1 0 0 0,-1 1 0 0 0,1 0 0 0 0,-1-1 0 0 0,1 1 1 0 0,0 0-1 0 0,-1-1 0 0 0,1 1 0 0 0,-1 0 0 0 0,1 0 0 0 0,0 0 0 0 0,-1 0 0 0 0,1-1 0 0 0,0 1 0 0 0,-1 0 0 0 0,1 0 1 0 0,0 0-1 0 0,-1 0 0 0 0,1 0 0 0 0,-1 1 0 0 0,1-1 0 0 0,0 0 0 0 0,-1 0 0 0 0,1 0 0 0 0,0 0 0 0 0,-1 1 0 0 0,1-1 1 0 0,-1 0-1 0 0,1 1 0 0 0,-1-1 0 0 0,2 1 0 0 0,0 2-193 0 0,0-1-1 0 0,0 1 1 0 0,0 0 0 0 0,0 0 0 0 0,-1 0 0 0 0,3 5 0 0 0,3 7-7237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0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0,'12'16'1471'0'0,"1"-2"-1123"0"0,1-1 1 0 0,0 0-1 0 0,1-1 1 0 0,18 11-1 0 0,-14-9-235 0 0,0 0 0 0 0,17 16 0 0 0,-14-5-22 0 0,15 13 1701 0 0,-21-23-1617 0 0,-6 0-185 0 0,-10-13 179 0 0,1 2-805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1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0 10135 0 0,'0'0'919'0'0,"-2"11"-742"0"0,-2 3 97 0 0,1 0 0 0 0,1 1 0 0 0,0-1 0 0 0,0 18 0 0 0,-2 24 404 0 0,-9 12-383 0 0,6-39 87 0 0,2 1 0 0 0,-3 48-1 0 0,9-73-188 0 0,0 4 69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0:52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10135 0 0,'0'0'1096'0'0,"3"6"-1096"0"0,4 1 0 0 0,2-1-1384 0 0,-2-1-1304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5:5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44 6447 0 0,'-7'-27'-482'0'0,"2"11"11284"0"0,21 41-9790 0 0,29 34 1 0 0,11 18-382 0 0,85 173-2623 0 0,-110-177 1992 0 0,-27-66-103 0 0,9 20-1234 0 0,-13-26 757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5:55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339 0 11975 0 0,'0'0'1083'0'0,"-10"1"-870"0"0,7-1-186 0 0,0 0-1 0 0,1 1 1 0 0,-1-1 0 0 0,1 1-1 0 0,-1 0 1 0 0,1 0-1 0 0,-1 0 1 0 0,1 0-1 0 0,-1 0 1 0 0,1 1 0 0 0,0-1-1 0 0,0 1 1 0 0,-1 0-1 0 0,1-1 1 0 0,0 1 0 0 0,1 0-1 0 0,-1 0 1 0 0,0 0-1 0 0,0 0 1 0 0,1 1-1 0 0,0-1 1 0 0,-1 0 0 0 0,-1 5-1 0 0,-7 9 275 0 0,-23 28-24 0 0,1 2 1 0 0,3 2-1 0 0,-27 58 0 0 0,48-91-269 0 0,-9 23-8 0 0,1 1 0 0 0,-11 44 0 0 0,-19 46 0 0 0,44-123-678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12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8287 0 0,'0'0'1763'0'0,"19"8"1173"0"0,-16-6-2850 0 0,-1 0 0 0 0,1 1 0 0 0,-1-1 0 0 0,1 1 0 0 0,-1 0-1 0 0,0 0 1 0 0,0 0 0 0 0,0 0 0 0 0,0 0 0 0 0,-1 0 0 0 0,1 0 0 0 0,-1 0 0 0 0,0 1 0 0 0,0-1 0 0 0,1 4 0 0 0,9 55 880 0 0,-8-27-923 0 0,-3-22 57 0 0,1 0 0 0 0,1 0 0 0 0,5 20 0 0 0,-4-19 372 0 0,-3-13-406 0 0,0 1 1 0 0,0 0 0 0 0,0 0-1 0 0,1-1 1 0 0,-1 1 0 0 0,1 0-1 0 0,-1-1 1 0 0,1 1 0 0 0,-1-1-1 0 0,1 1 1 0 0,0-1 0 0 0,0 1-1 0 0,0-1 1 0 0,0 1 0 0 0,0-1 0 0 0,2 2-1 0 0,-3-3-66 0 0,1 1 0 0 0,0-1 0 0 0,-1 0 0 0 0,1 1 0 0 0,0-1 0 0 0,-1 0 0 0 0,1 0 0 0 0,0 0 0 0 0,0 0 0 0 0,-1 0 0 0 0,1 0 0 0 0,0 0 0 0 0,-1 0 0 0 0,1 0 0 0 0,0 0 0 0 0,0 0 0 0 0,-1 0 0 0 0,1 0 0 0 0,0 0 0 0 0,-1-1 0 0 0,1 1 0 0 0,0 0 0 0 0,-1-1 0 0 0,1 1 0 0 0,0 0 0 0 0,-1-1 0 0 0,2 0 0 0 0,5-6 0 0 0,0-1 0 0 0,-1 0 0 0 0,0-1 0 0 0,-1 0 0 0 0,0 0 0 0 0,0 0 0 0 0,4-13 0 0 0,8-15 0 0 0,-6 16-21 0 0,-2 0 0 0 0,11-35-1 0 0,-19 54-315 0 0,5 25-1254 0 0,-2 2 1589 0 0,-2 0 0 0 0,-1 49 0 0 0,-2-47 26 0 0,1-1-1 0 0,7 42 0 0 0,-5-57 547 0 0,1-1 0 0 0,8 20 1 0 0,0-2-282 0 0,-11-27 82 0 0,2-2-268 0 0,-1 1-1 0 0,0-1 1 0 0,1 0 0 0 0,-1 0-1 0 0,0 1 1 0 0,0-1 0 0 0,0 0 0 0 0,0 0-1 0 0,0 0 1 0 0,0 0 0 0 0,0 0-1 0 0,0-1 1 0 0,0 1 0 0 0,0 0-1 0 0,-1 0 1 0 0,2-3 0 0 0,10-20-244 0 0,9-71 202 0 0,-1-1-977 0 0,-16 85-89 0 0,-1 0 1 0 0,2 1-1 0 0,-1-1 0 0 0,1 1 1 0 0,1-1-1 0 0,8-10 0 0 0,-4 7-3963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13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5 286 8287 0 0,'-2'9'565'0'0,"1"1"-1"0"0,0-1 1 0 0,1 1-1 0 0,0 14 1 0 0,1 15 1976 0 0,0 5-455 0 0,0-28-3131 0 0,0 0-3598 0 0</inkml:trace>
  <inkml:trace contextRef="#ctx0" brushRef="#br0" timeOffset="1">41 0 10135 0 0,'0'0'992'0'0,"0"11"-888"0"0,-2-1-104 0 0,2 1 0 0 0,0-1 0 0 0,2 0 0 0 0,-2 3 0 0 0,-3-1 0 0 0,3-2-2976 0 0,3-1-624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13.6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10135 0 0,'0'1'54'0'0,"0"1"-1"0"0,0-1 0 0 0,0 0 1 0 0,0 1-1 0 0,1-1 0 0 0,-1 0 1 0 0,0 1-1 0 0,1-1 0 0 0,-1 0 1 0 0,1 0-1 0 0,0 1 0 0 0,-1-1 1 0 0,1 0-1 0 0,0 0 0 0 0,0 0 1 0 0,-1 0-1 0 0,1 0 0 0 0,0 0 1 0 0,0 0-1 0 0,0 0 0 0 0,0 0 1 0 0,1-1-1 0 0,-1 1 0 0 0,0 0 1 0 0,0-1-1 0 0,0 1 0 0 0,1-1 1 0 0,-1 1-1 0 0,0-1 0 0 0,0 1 1 0 0,1-1-1 0 0,-1 0 0 0 0,0 0 1 0 0,1 0-1 0 0,-1 0 0 0 0,0 0 1 0 0,3 0-1 0 0,7 1 343 0 0,0 0-1 0 0,-1-1 1 0 0,1 0 0 0 0,0-1-1 0 0,-1 0 1 0 0,1-1 0 0 0,17-4-1 0 0,-17 1-2119 0 0,-1-4-6792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14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1 185 10135 0 0,'1'26'663'0'0,"5"48"1594"0"0,-6 87-1 0 0,-3-134-2243 0 0,2-18-13 0 0,-1 1 1 0 0,2 0-1 0 0,0-1 0 0 0,0 1 0 0 0,0 0 1 0 0,1-1-1 0 0,1 1 0 0 0,0-1 0 0 0,0 1 1 0 0,1-1-1 0 0,0 0 0 0 0,5 12 0 0 0,-7-21 0 0 0,-1 1 0 0 0,0-1 0 0 0,1 1 0 0 0,-1 0 0 0 0,0-1 0 0 0,1 1 0 0 0,-1-1 0 0 0,1 1 0 0 0,-1-1 0 0 0,1 1 0 0 0,-1-1 0 0 0,1 0 0 0 0,-1 1 0 0 0,1-1 0 0 0,0 1 0 0 0,-1-1 0 0 0,1 0 0 0 0,0 0 0 0 0,-1 1 0 0 0,1-1 0 0 0,0 0 0 0 0,-1 0 0 0 0,1 0 0 0 0,0 0 0 0 0,-1 0 0 0 0,1 0 0 0 0,0 0 0 0 0,-1 0 0 0 0,1 0 0 0 0,0 0 0 0 0,-1 0 0 0 0,1 0 0 0 0,0 0 0 0 0,-1-1 0 0 0,1 1 0 0 0,0 0 0 0 0,-1 0 0 0 0,1-1 0 0 0,-1 1 0 0 0,1-1 0 0 0,-1 1 0 0 0,1 0 0 0 0,0-1 0 0 0,-1 1 0 0 0,0-1 0 0 0,1 0 0 0 0,0 1 0 0 0,5-5 0 0 0,0 0 0 0 0,-1-1 0 0 0,1 1 0 0 0,-1-1 0 0 0,-1 0 0 0 0,8-11 0 0 0,22-45 0 0 0,-22 40 0 0 0,37-81 0 0 0,64-192 0 0 0,-104 267 0 0 0,-6 21 0 0 0,15-36 0 0 0,-18 43 0 0 0,0 0 0 0 0,0 0 0 0 0,0 0 0 0 0,0 0 0 0 0,0 0 0 0 0,0 1 0 0 0,0-1 0 0 0,0 0 0 0 0,0 0 0 0 0,1 0 0 0 0,-1 0 0 0 0,0 0 0 0 0,0 0 0 0 0,0 1 0 0 0,0-1 0 0 0,0 0 0 0 0,0 0 0 0 0,0 0 0 0 0,0 0 0 0 0,0 0 0 0 0,1 0 0 0 0,-1 0 0 0 0,0 0 0 0 0,0 0 0 0 0,0 0 0 0 0,0 0 0 0 0,0 0 0 0 0,0 0 0 0 0,1 0 0 0 0,-1 1 0 0 0,0-1 0 0 0,0 0 0 0 0,0 0 0 0 0,0 0 0 0 0,0 0 0 0 0,1 0 0 0 0,-1 0 0 0 0,0-1 0 0 0,0 1 0 0 0,0 0 0 0 0,0 0 0 0 0,0 0 0 0 0,0 0 0 0 0,1 0 0 0 0,-1 0 0 0 0,0 0 0 0 0,0 0 0 0 0,0 0 0 0 0,0 0 0 0 0,0 0 0 0 0,0 0 0 0 0,0 0 0 0 0,1-1 0 0 0,-1 13 0 0 0,0-11 0 0 0,-3 36 0 0 0,0 1 0 0 0,-3-1 0 0 0,-12 46 0 0 0,0-6 1024 0 0,-14 114 0 0 0,31-184-553 0 0,0 1 0 0 0,0-1-1 0 0,2 16 1 0 0,15-39-306 0 0,-10 9-165 0 0,0-1 0 0 0,-1-1 0 0 0,0 1 0 0 0,0-1 0 0 0,4-11 0 0 0,-5 10 0 0 0,1 0 0 0 0,0 1 0 0 0,0 0 0 0 0,9-11 0 0 0,29-36 0 0 0,-29 100-1826 0 0,-14-41 1704 0 0,11 114 105 0 0,-2-69-5906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15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8287 0 0,'5'28'488'0'0,"0"2"0"0"0,-2-1 0 0 0,-1 0 0 0 0,-2 0 0 0 0,-4 41 0 0 0,2-53-474 0 0,-1-1-1 0 0,-6 18 0 0 0,5-23-8 0 0,1 1-1 0 0,1-1 1 0 0,0 0 0 0 0,0 1-1 0 0,1-1 1 0 0,1 21-1 0 0,1-26 60 0 0,-1-10 159 0 0,0 0 0 0 0,1 0 0 0 0,-1 0 0 0 0,1 0 1 0 0,0 0-1 0 0,0 1 0 0 0,2-5 0 0 0,2-8 336 0 0,-1-6-190 0 0,-1 0 1 0 0,-1-30-1 0 0,3-18 155 0 0,-3 63-524 0 0,-1-1 0 0 0,1 1 0 0 0,0 0 0 0 0,1 0 0 0 0,0 0 0 0 0,0 0 0 0 0,0 1 0 0 0,1-1 0 0 0,0 1 0 0 0,1 0 0 0 0,8-10 0 0 0,-13 16 0 0 0,1-1 0 0 0,0 0 0 0 0,-1 1 0 0 0,1-1 0 0 0,0 1 0 0 0,-1-1 0 0 0,1 1 0 0 0,0-1 0 0 0,0 1 0 0 0,-1 0 0 0 0,1-1 0 0 0,0 1 0 0 0,0 0 0 0 0,0-1 0 0 0,0 1 0 0 0,0 0 0 0 0,-1 0 0 0 0,1 0 0 0 0,0 0 0 0 0,0 0 0 0 0,0 0 0 0 0,0 0 0 0 0,0 0 0 0 0,0 0 0 0 0,-1 1 0 0 0,1-1 0 0 0,0 0 0 0 0,0 0 0 0 0,0 1 0 0 0,-1-1 0 0 0,1 1 0 0 0,0-1 0 0 0,1 1 0 0 0,-1 0 0 0 0,1 0 0 0 0,0 1 0 0 0,0-1 0 0 0,0 0 0 0 0,-1 1 0 0 0,1-1 0 0 0,0 1 0 0 0,-1 0 0 0 0,1-1 0 0 0,-1 1 0 0 0,0 0 0 0 0,1 0 0 0 0,-1 0 0 0 0,0 0 0 0 0,0 0 0 0 0,1 4 0 0 0,9 39 0 0 0,-7-24 0 0 0,-2-13 0 0 0,-1-1 0 0 0,1 1 0 0 0,-2 0 0 0 0,1-1 0 0 0,-1 1 0 0 0,0 0 0 0 0,-1-1 0 0 0,-2 13 0 0 0,3-20 17 0 0,0-1-1 0 0,1 1 0 0 0,-1 0 0 0 0,0 0 1 0 0,0 0-1 0 0,0 0 0 0 0,0 0 0 0 0,0-1 1 0 0,1 1-1 0 0,-1 0 0 0 0,0 0 0 0 0,0 0 1 0 0,0 0-1 0 0,1 0 0 0 0,-1 0 0 0 0,0 0 1 0 0,0 0-1 0 0,0 0 0 0 0,0 0 0 0 0,1 0 1 0 0,-1 0-1 0 0,0 0 0 0 0,0 0 0 0 0,0 0 1 0 0,1 0-1 0 0,-1 0 0 0 0,0 0 0 0 0,0 0 1 0 0,0 0-1 0 0,0 0 0 0 0,1 0 0 0 0,-1 0 1 0 0,0 0-1 0 0,0 0 0 0 0,0 1 0 0 0,0-1 1 0 0,1 0-1 0 0,-1 0 0 0 0,0 0 0 0 0,0 0 1 0 0,0 0-1 0 0,0 0 0 0 0,0 1 0 0 0,0-1 1 0 0,1 0-1 0 0,-1 0 0 0 0,0 0 0 0 0,0 0 1 0 0,0 1-1 0 0,0-1 0 0 0,0 0 0 0 0,0 0 1 0 0,0 0-1 0 0,0 1 0 0 0,0-1 0 0 0,0 0 1 0 0,0 0-1 0 0,0 0 0 0 0,0 0 0 0 0,0 1 1 0 0,0-1-1 0 0,0 0 0 0 0,13-14 1008 0 0,56-106-1024 0 0,-60 108 0 0 0,-6 11 0 0 0,-3 1 0 0 0,1-1 0 0 0,-1 1 0 0 0,0 0 0 0 0,1-1 0 0 0,-1 1 0 0 0,1 0 0 0 0,-1-1 0 0 0,0 1 0 0 0,1 0 0 0 0,-1 0 0 0 0,1 0 0 0 0,-1-1 0 0 0,1 1 0 0 0,-1 0 0 0 0,1 0 0 0 0,-1 0 0 0 0,1 0 0 0 0,-1 0 0 0 0,1 0 0 0 0,-1 0 0 0 0,1 0 0 0 0,0 0 0 0 0,-1 0 0 0 0,1 0 0 0 0,-1 0 0 0 0,1 0 0 0 0,-1 1 0 0 0,0-1 0 0 0,1 0 0 0 0,-1 0 0 0 0,1 1 0 0 0,-1-1 0 0 0,1 0 0 0 0,0 1 0 0 0,9 10 0 0 0,-10-10 0 0 0,3 4 5 0 0,-1 1-1 0 0,0-1 1 0 0,0 1 0 0 0,0 0-1 0 0,-1-1 1 0 0,0 1 0 0 0,0 0-1 0 0,0 0 1 0 0,-1 0-1 0 0,0 0 1 0 0,0 0 0 0 0,-1 9-1 0 0,2 32-1448 0 0,-1-46 946 0 0,2 19 611 0 0,-3-10-4589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15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0 13823 0 0,'-4'10'214'0'0,"1"0"0"0"0,-1 0-1 0 0,-1-1 1 0 0,0 0 0 0 0,0 0 0 0 0,-13 16-1 0 0,9-12-7 0 0,1 1-1 0 0,0 0 1 0 0,0 0 0 0 0,1 1-1 0 0,1 0 1 0 0,1 0-1 0 0,0 0 1 0 0,1 1 0 0 0,-3 20-1 0 0,7-35-201 0 0,0 2-1 0 0,-1 0 0 0 0,1 0 0 0 0,0 0 0 0 0,1 0 1 0 0,-1 0-1 0 0,0 0 0 0 0,1 0 0 0 0,0 0 0 0 0,0 0 0 0 0,0 0 0 0 0,0 0 0 0 0,0 0 0 0 0,0-1 0 0 0,1 1 1 0 0,-1 0-1 0 0,1-1 0 0 0,0 1 0 0 0,0-1 0 0 0,0 0 0 0 0,0 0 0 0 0,3 3 0 0 0,-4-4 368 0 0,13-12 1069 0 0,-10 8-1426 0 0,-1 1 1 0 0,0-2 0 0 0,0 1-1 0 0,-1 0 1 0 0,1-1-1 0 0,0 1 1 0 0,-1-1 0 0 0,0 0-1 0 0,0 0 1 0 0,3-7-1 0 0,6-12-9 0 0,51-69-5 0 0,-57 85 0 0 0,-1 10 0 0 0,-1 7-75 0 0,0 0-1 0 0,0-1 1 0 0,-1 1-1 0 0,0 0 0 0 0,-1 0 1 0 0,0 0-1 0 0,0 0 1 0 0,-3 20-1 0 0,2-4-1652 0 0,5-10-3752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2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0,'0'22'464'0'0,"0"-18"-9"0"0,11-5-278 0 0,-2 1-20 0 0,-1 0-1 0 0,1 1 1 0 0,0 0-1 0 0,11 3 0 0 0,-12-2 125 0 0,-1 0-1 0 0,1-1 0 0 0,-1 0 1 0 0,1-1-1 0 0,13 0 0 0 0,15-1 673 0 0,-29 2-788 0 0,1-1 1 0 0,-1 0 0 0 0,13-3 0 0 0,10 1-153 0 0,-28 2 92 0 0,1 0 0 0 0,-1 0-1 0 0,1 0 1 0 0,-1 0 0 0 0,1 0 0 0 0,-1-1-1 0 0,1 1 1 0 0,-1-1 0 0 0,0 1 0 0 0,1-1 0 0 0,-1 0-1 0 0,0 0 1 0 0,0 0 0 0 0,1 0 0 0 0,-1-1-1 0 0,0 1 1 0 0,3-3 0 0 0,2 6-64 0 0,0 0 1 0 0,1 1-1 0 0,8 4 0 0 0,35 21-41 0 0,-48-28 0 0 0,-3 0 0 0 0,0-1 0 0 0,1 1 0 0 0,-1 0 0 0 0,0 0 0 0 0,0 0 0 0 0,1-1 0 0 0,-1 1 0 0 0,0 0 0 0 0,1 0 0 0 0,-1 0 0 0 0,0 0 0 0 0,1 0 0 0 0,-1 0 0 0 0,0 0 0 0 0,1 0 0 0 0,-1 0 0 0 0,0 0 0 0 0,1 0 0 0 0,-1 0 0 0 0,0 0 0 0 0,1 0 0 0 0,-1 0 0 0 0,0 0 0 0 0,1 0 0 0 0,-1 0 0 0 0,0 0 0 0 0,0 0 0 0 0,1 1 0 0 0,-1-1 0 0 0,0 0 0 0 0,1 0 0 0 0,-1 0 0 0 0,0 1 0 0 0,0-1 0 0 0,1 0 0 0 0,13 14 0 0 0,-14-13 0 0 0,1-1 0 0 0,-1 1 0 0 0,0-1 0 0 0,1 1 0 0 0,-1-1 0 0 0,1 0 0 0 0,-1 1 0 0 0,1-1 0 0 0,-1 0 0 0 0,1 0 0 0 0,0 1 0 0 0,-1-1 0 0 0,1 0 0 0 0,-1 0 0 0 0,1 0 0 0 0,-1 0 0 0 0,1 1 0 0 0,0-1 0 0 0,-1 0 0 0 0,1 0 0 0 0,-1 0 0 0 0,1 0 0 0 0,0-1 0 0 0,-1 1 0 0 0,1 0 0 0 0,-1 0 0 0 0,1 0 0 0 0,0 0 0 0 0,0-1 0 0 0,3 0 0 0 0,6 6 0 0 0,-8-4 0 0 0,0 1 0 0 0,1-1 0 0 0,-1 0 0 0 0,1 1 0 0 0,0-1 0 0 0,-1 0 0 0 0,1-1 0 0 0,0 1 0 0 0,0 0 0 0 0,-1-1 0 0 0,1 0 0 0 0,0 1 0 0 0,0-1 0 0 0,0 0 0 0 0,3-1 0 0 0,-3 1 2 0 0,0 1 0 0 0,0-1 0 0 0,0 1-1 0 0,0-1 1 0 0,0 1 0 0 0,0 0 0 0 0,0 0 0 0 0,-1 0-1 0 0,1 1 1 0 0,4 2 0 0 0,10 3-423 0 0,-14-6 259 0 0,0 0 1 0 0,0-1-1 0 0,-1 2 1 0 0,1-1-1 0 0,0 0 0 0 0,-1 0 1 0 0,4 3-1 0 0,-5-3 42 0 0,1 0-1 0 0,-1 0 0 0 0,1 0 0 0 0,0 0 1 0 0,-1 0-1 0 0,1 0 0 0 0,-1-1 0 0 0,1 1 1 0 0,0-1-1 0 0,0 1 0 0 0,-1-1 0 0 0,1 0 1 0 0,3 1-1 0 0,-4-2-161 0 0,1 1 1 0 0,0 0-1 0 0,-1-1 1 0 0,1 0-1 0 0,-1 1 0 0 0,1-1 1 0 0,-1 0-1 0 0,0 1 1 0 0,1-1-1 0 0,-1 0 0 0 0,0 0 1 0 0,1 0-1 0 0,0-2 1 0 0,12-11-4057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0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0 11975 0 0,'0'0'1083'0'0,"-6"18"-420"0"0,-90 135 120 0 0,-27 46 40 0 0,118-191-823 0 0,2-2 0 0 0,-1 0 0 0 0,1 0 0 0 0,1 0 0 0 0,-1 0 0 0 0,1 0 0 0 0,0 0 0 0 0,0 1 0 0 0,-1 9 0 0 0,3 0-4212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15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32 141 11975 0 0,'0'0'547'0'0,"-7"9"181"0"0,5-5-652 0 0,0-1 0 0 0,0 1 0 0 0,1-1 0 0 0,-1 1 0 0 0,1 0 0 0 0,0 0 0 0 0,0 0 0 0 0,0 0 1 0 0,0 0-1 0 0,1 4 0 0 0,-6 22 1148 0 0,6-30-1223 0 0,-1 1 0 0 0,1 0 0 0 0,0-1 0 0 0,0 1 0 0 0,0 0 0 0 0,0-1 0 0 0,0 1 0 0 0,0 0 0 0 0,0 0 0 0 0,0-1 0 0 0,0 1 0 0 0,0 0 0 0 0,0-1 0 0 0,0 1 0 0 0,1 0 0 0 0,-1-1 0 0 0,0 1 0 0 0,0 0 0 0 0,1 0 0 0 0,5 17-5 0 0,-6-17 2 0 0,9 4 76 0 0,-8-5 297 0 0,-15-10 1218 0 0,13 5-1587 0 0,-1 1-1 0 0,1 0 1 0 0,0-1-1 0 0,0 1 1 0 0,0-1-1 0 0,1 0 1 0 0,0 1-1 0 0,0-1 1 0 0,0 1-1 0 0,0-1 1 0 0,2-7-1 0 0,-1 4 205 0 0,1 0-1 0 0,0 0 0 0 0,1 1 1 0 0,-1-1-1 0 0,2 1 1 0 0,3-9-1 0 0,10-9-463 0 0,0 0-1 0 0,31-33 0 0 0,-21 39-349 0 0,-27 19 607 0 0,1-1 0 0 0,-1 1 0 0 0,1 0 0 0 0,0 0 0 0 0,-1-1 0 0 0,1 1 0 0 0,0 0 0 0 0,-1 0 0 0 0,1 0 0 0 0,-1 0 0 0 0,1 0 0 0 0,0 0 0 0 0,-1 0 0 0 0,1 0 0 0 0,0 0 0 0 0,-1 0 0 0 0,1 0 0 0 0,0 1 0 0 0,-1-1 0 0 0,1 0 0 0 0,-1 0 0 0 0,1 1 0 0 0,0-1 0 0 0,-1 0 0 0 0,1 1 0 0 0,-1-1 0 0 0,1 0 0 0 0,-1 1 0 0 0,1-1 0 0 0,-1 1 0 0 0,1-1-1 0 0,-1 1 1 0 0,0-1 0 0 0,1 1 0 0 0,-1-1 0 0 0,0 1 0 0 0,1-1 0 0 0,-1 1 0 0 0,0 0 0 0 0,0-1 0 0 0,1 1 0 0 0,-1-1 0 0 0,0 2 0 0 0,0-1-26 0 0,3 3-184 0 0,0 1-1 0 0,-1 0 0 0 0,0 0 1 0 0,0 0-1 0 0,0 0 1 0 0,-1 0-1 0 0,0 1 0 0 0,2 10 1 0 0,-2 46 174 0 0,-2-34 2 0 0,-2 3-651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16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11 117 11975 0 0,'-10'71'4154'0'0,"10"-70"-4003"0"0,0 1 1 0 0,0-1 0 0 0,0 0 0 0 0,0 1 0 0 0,0-1 0 0 0,1 0 0 0 0,-1 1-1 0 0,1-1 1 0 0,-1 0 0 0 0,1 1 0 0 0,-1-1 0 0 0,1 0 0 0 0,0 0 0 0 0,-1 0-1 0 0,3 2 1 0 0,-3-2-119 0 0,1-1-1 0 0,-1 0 0 0 0,1 0 0 0 0,-1 0 1 0 0,1 1-1 0 0,-1-1 0 0 0,1 0 0 0 0,-1 0 1 0 0,1 0-1 0 0,-1 0 0 0 0,1 0 0 0 0,-1 0 1 0 0,1 0-1 0 0,-1 0 0 0 0,1 0 0 0 0,-1 0 1 0 0,1 0-1 0 0,-1-1 0 0 0,1 1 0 0 0,-1 0 1 0 0,1 0-1 0 0,-1 0 0 0 0,1-1 0 0 0,-1 1 1 0 0,1 0-1 0 0,0-1 0 0 0,3-2-53 0 0,0-1 0 0 0,1 0-1 0 0,-1 0 1 0 0,-1 0 0 0 0,5-6-1 0 0,-3 4 144 0 0,4-6-122 0 0,1-1 0 0 0,-1-1 0 0 0,-1 0 0 0 0,-1 0 0 0 0,0 0 0 0 0,10-30 0 0 0,2-4 0 0 0,-19 48 0 0 0,0 0 0 0 0,0 0 0 0 0,0 0 0 0 0,0 0 0 0 0,0 0 0 0 0,0 1 0 0 0,0-1 0 0 0,0 0 0 0 0,0 0 0 0 0,0 0 0 0 0,0 0 0 0 0,0 0 0 0 0,1 0 0 0 0,-1 0 0 0 0,0 0 0 0 0,0 0 0 0 0,0 0 0 0 0,0 0 0 0 0,0 0 0 0 0,0 0 0 0 0,0 0 0 0 0,0 0 0 0 0,0 0 0 0 0,0 0 0 0 0,0 1 0 0 0,0-1 0 0 0,0 0 0 0 0,0 0 0 0 0,0 0 0 0 0,1 0 0 0 0,-1 0 0 0 0,0 0 0 0 0,0 0 0 0 0,0 0 0 0 0,0 0 0 0 0,0 0 0 0 0,0 0 0 0 0,0 0 0 0 0,0 0 0 0 0,0 0 0 0 0,0 0 0 0 0,0-1 0 0 0,0 1 0 0 0,1 0 0 0 0,-1 0 0 0 0,0 0 0 0 0,0 0 0 0 0,0 0 0 0 0,0 0 0 0 0,0 0 0 0 0,0 0 0 0 0,0 0 0 0 0,0 0 0 0 0,0 0 0 0 0,0 0 0 0 0,0 0 0 0 0,0 0 0 0 0,0 0 0 0 0,0 0 0 0 0,0 0 0 0 0,0 0 0 0 0,0-1 0 0 0,0 1 0 0 0,0 0 0 0 0,0 0 0 0 0,0 0 0 0 0,0 0 0 0 0,0 0 0 0 0,0 0 0 0 0,4 10 0 0 0,0 11 0 0 0,24 136 0 0 0,1 12 0 0 0,-23-104-365 0 0,-3 1 0 0 0,-3 0-1 0 0,-3 0 1 0 0,-19 109 0 0 0,22-172 395 0 0,-3 10-166 0 0,0 0 1 0 0,0 1-1 0 0,-7 15 1 0 0,9-26 45 0 0,-1 0 1 0 0,1 0-1 0 0,-1 0 1 0 0,0 0-1 0 0,0 0 0 0 0,0 0 1 0 0,0 0-1 0 0,0-1 1 0 0,0 1-1 0 0,-1-1 1 0 0,0 0-1 0 0,1 1 1 0 0,-1-1-1 0 0,0-1 0 0 0,0 1 1 0 0,0 0-1 0 0,0-1 1 0 0,-4 2-1 0 0,0-1 130 0 0,1-1 1 0 0,0 1-1 0 0,0-2 0 0 0,-1 1 0 0 0,1-1 0 0 0,0 0 0 0 0,0 0 0 0 0,-1-1 0 0 0,-11-2 1 0 0,17 3 433 0 0,-14-21 1058 0 0,13 16-1404 0 0,1 0 0 0 0,0 0 1 0 0,0 0-1 0 0,1 0 0 0 0,-1-1 0 0 0,1 1 0 0 0,0 0 0 0 0,1 0 0 0 0,-1 0 0 0 0,1-1 0 0 0,0 1 0 0 0,3-9 1 0 0,3-7-170 0 0,16-33 1 0 0,-19 45 87 0 0,111-220 32 0 0,-34 78-1034 0 0,-48 87-4579 0 0,-17 35-80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29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10135 0 0,'0'0'464'0'0,"-13"12"168"0"0,8-6-509 0 0,0-1-1 0 0,0 1 0 0 0,0 0 0 0 0,1 0 0 0 0,0 0 1 0 0,0 1-1 0 0,0-1 0 0 0,1 1 0 0 0,0 0 0 0 0,0 0 1 0 0,-1 8-1 0 0,-2 11 996 0 0,-5 49 0 0 0,6-29-725 0 0,4 24-393 0 0,1-64 73 0 0,0 1 1 0 0,1-1-1 0 0,-1 0 0 0 0,1 0 0 0 0,1-1 0 0 0,-1 1 0 0 0,1 0 0 0 0,0 0 1 0 0,0-1-1 0 0,1 1 0 0 0,0-1 0 0 0,0 0 0 0 0,0 1 0 0 0,0-1 0 0 0,1-1 1 0 0,0 1-1 0 0,0 0 0 0 0,0-1 0 0 0,1 0 0 0 0,-1 0 0 0 0,1 0 0 0 0,0-1 1 0 0,0 0-1 0 0,0 0 0 0 0,1 0 0 0 0,-1 0 0 0 0,8 2 0 0 0,-11-4-73 0 0,0-1 0 0 0,-1 1 0 0 0,1-1 0 0 0,-1 1 0 0 0,0-1 0 0 0,1 1 0 0 0,-1 0 0 0 0,0 0 0 0 0,1 0 0 0 0,-1 0 0 0 0,0 0 0 0 0,0 0 0 0 0,0 0 0 0 0,0 0 0 0 0,0 0 0 0 0,0 0 0 0 0,0 1 0 0 0,0-1 0 0 0,0 0 0 0 0,-1 1 0 0 0,2 1 0 0 0,-2 0 0 0 0,1-1 0 0 0,-1 1 0 0 0,1 0 0 0 0,-1-1 0 0 0,0 1 0 0 0,0 0 0 0 0,-1 0 0 0 0,1-1 0 0 0,0 1 0 0 0,-1 0 0 0 0,0 0 0 0 0,1-1 0 0 0,-1 1 0 0 0,0-1 0 0 0,-3 5 0 0 0,1 2 0 0 0,-1-2 0 0 0,1 0 0 0 0,-1 0 0 0 0,-1 0 0 0 0,1-1 0 0 0,-1 1 0 0 0,0-1 0 0 0,-1 0 0 0 0,-9 8 0 0 0,4-4 0 0 0,-4 6 0 0 0,10-10 0 0 0,-1 1 0 0 0,1-2 0 0 0,-1 1 0 0 0,-1-1 0 0 0,-10 8 0 0 0,7-10-64 0 0,8-2-273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30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0 319 11975 0 0,'5'1'198'0'0,"-1"0"-1"0"0,0 0 0 0 0,0 0 0 0 0,0-1 1 0 0,1 0-1 0 0,6 0 0 0 0,-9 0-208 0 0,2-1 182 0 0,0 1 0 0 0,0-1 0 0 0,0 1 0 0 0,0-1 0 0 0,0 0 0 0 0,-1-1 0 0 0,1 1 0 0 0,0-1 0 0 0,-1 1 0 0 0,7-5-1 0 0,33-28 1362 0 0,-12 9-930 0 0,-22 17-373 0 0,0 0-1 0 0,0-1 1 0 0,-1-1-1 0 0,-1 1 1 0 0,1-1-1 0 0,10-19 1 0 0,-8 12 219 0 0,-8 14-471 0 0,0-1 1 0 0,0 1-1 0 0,0-1 0 0 0,-1 1 1 0 0,1-1-1 0 0,-1 0 0 0 0,0 1 0 0 0,0-1 1 0 0,0 0-1 0 0,-1 0 0 0 0,1 0 1 0 0,-1 1-1 0 0,0-1 0 0 0,0 0 0 0 0,0 0 1 0 0,-1 0-1 0 0,0 0 0 0 0,1 0 1 0 0,-1 1-1 0 0,0-1 0 0 0,-1 0 0 0 0,1 1 1 0 0,-1-1-1 0 0,1 1 0 0 0,-5-6 1 0 0,-2-5 356 0 0,-10-8-1447 0 0,17 20 672 0 0,-8-3 275 0 0,8 5 166 0 0,1 0 0 0 0,-1-1 0 0 0,1 1 0 0 0,-1 0 0 0 0,0-1 0 0 0,1 1 0 0 0,-1 0 0 0 0,1 0 0 0 0,-1-1 0 0 0,0 1 0 0 0,1 0 0 0 0,-1 0 0 0 0,0 0 0 0 0,1 0 0 0 0,-1 0 0 0 0,0 0 0 0 0,1 0 0 0 0,-1 0 0 0 0,0 0 0 0 0,1 0 0 0 0,-1 0 0 0 0,0 1 0 0 0,1-1 0 0 0,-1 0 0 0 0,1 0 0 0 0,-1 1 0 0 0,0-1 0 0 0,1 0 0 0 0,-1 1 0 0 0,1-1 0 0 0,-1 0 0 0 0,1 1 0 0 0,-1-1 0 0 0,0 1 0 0 0,0 1 0 0 0,-2 0-46 0 0,0 0 1 0 0,0 0-1 0 0,0 1 0 0 0,0-1 0 0 0,0 1 0 0 0,0 0 0 0 0,1 0 1 0 0,-1 0-1 0 0,1 0 0 0 0,-3 5 0 0 0,-17 40-1268 0 0,11-23 1100 0 0,6-11 335 0 0,-1 1-1 0 0,2 0 1 0 0,0 0-1 0 0,0 0 1 0 0,2 0-1 0 0,0 1 1 0 0,0-1-1 0 0,2 1 0 0 0,0-1 1 0 0,1 1-1 0 0,0 0 1 0 0,1-1-1 0 0,1 0 1 0 0,0 0-1 0 0,1 0 1 0 0,7 17-1 0 0,-9-27 32 0 0,1-1 0 0 0,-1 1 0 0 0,1-1 0 0 0,0 0 0 0 0,0 1 0 0 0,0-1 0 0 0,0-1 0 0 0,1 1 0 0 0,0 0 0 0 0,0-1 0 0 0,0 0 0 0 0,6 4 0 0 0,-7-6-233 0 0,-1 0 0 0 0,1 0-1 0 0,0 0 1 0 0,0 0-1 0 0,0 0 1 0 0,0-1 0 0 0,0 1-1 0 0,0-1 1 0 0,0 0 0 0 0,0 0-1 0 0,0 0 1 0 0,0-1 0 0 0,0 1-1 0 0,0-1 1 0 0,0 1 0 0 0,0-1-1 0 0,0 0 1 0 0,-1 0 0 0 0,1 0-1 0 0,0 0 1 0 0,0-1 0 0 0,-1 1-1 0 0,5-4 1 0 0,6-4-1898 0 0,1 0 1 0 0,21-22-1 0 0,-12 11-2989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30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13823 0 0,'0'0'1247'0'0,"2"11"-998"0"0,3 35 94 0 0,-1-1 0 0 0,-4 62-1 0 0,-16 91 686 0 0,12-159-1028 0 0,2 0 0 0 0,1-1 0 0 0,2 1 0 0 0,9 57 0 0 0,-10-92 0 0 0,0-3 0 0 0,0 0 0 0 0,0 1 0 0 0,0-1 0 0 0,1 0 0 0 0,-1 1 0 0 0,0-1 0 0 0,1 0 0 0 0,-1 0 0 0 0,1 1 0 0 0,-1-1 0 0 0,1 0 0 0 0,-1 0 0 0 0,1 0 0 0 0,0 0 0 0 0,0 0 0 0 0,-1 0 0 0 0,1 0 0 0 0,1 1 0 0 0,-1-1 0 0 0,-1-1 0 0 0,1 0 0 0 0,-1 0 0 0 0,0 1 0 0 0,1-1 0 0 0,-1 0 0 0 0,1 0 0 0 0,-1 0 0 0 0,1 1 0 0 0,-1-1 0 0 0,1 0 0 0 0,-1 0 0 0 0,1 0 0 0 0,-1 0 0 0 0,0 0 0 0 0,1 0 0 0 0,-1 0 0 0 0,1 0 0 0 0,-1 0 0 0 0,1 0 0 0 0,-1-1 0 0 0,1 1 0 0 0,-1 0 0 0 0,1 0 0 0 0,-1 0 0 0 0,0 0 0 0 0,1-1 0 0 0,-1 1 0 0 0,1 0 0 0 0,-1 0 0 0 0,0-1 0 0 0,1 1 0 0 0,-1 0 0 0 0,0-1 0 0 0,1 1 0 0 0,-1 0 0 0 0,0-1 0 0 0,1 0 0 0 0,5-5-388 0 0,0-1-1 0 0,0 1 1 0 0,-1-1-1 0 0,1-1 0 0 0,-2 1 1 0 0,1-1-1 0 0,-1 1 1 0 0,0-2-1 0 0,-1 1 1 0 0,0 0-1 0 0,3-13 0 0 0,1 2-2274 0 0,-1 2-1675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30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10135 0 0,'0'0'1539'0'0,"8"7"-542"0"0,-5-6-893 0 0,0 0-1 0 0,0 0 0 0 0,0 0 0 0 0,1 0 0 0 0,-1-1 1 0 0,0 1-1 0 0,1-1 0 0 0,-1 0 0 0 0,0 0 0 0 0,5 0 1 0 0,37-7 1234 0 0,-29 4-1156 0 0,32-3-503 0 0,-27 4-652 0 0,0-1 1 0 0,-1-1-1 0 0,33-10 0 0 0,-39 9-3799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31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11975 0 0,'0'0'1083'0'0,"6"16"-420"0"0,0 0-331 0 0,-1 1-1 0 0,0-1 1 0 0,-2 1 0 0 0,0 0 0 0 0,1 33 0 0 0,-3-15 708 0 0,-9 68-1 0 0,0-37-223 0 0,1 68 0 0 0,7-128-816 0 0,-1-4 0 0 0,1-1 0 0 0,0 1 0 0 0,0-1 0 0 0,0 1 0 0 0,1-1 0 0 0,-1 1 0 0 0,0-1 0 0 0,0 1 0 0 0,1-1 0 0 0,-1 1 0 0 0,1-1 0 0 0,0 0 0 0 0,-1 1 0 0 0,1-1 0 0 0,0 0 0 0 0,1 3 0 0 0,-1-3 0 0 0,0 0 0 0 0,0-1 0 0 0,0 1 0 0 0,0 0 0 0 0,0 0 0 0 0,0-1 0 0 0,0 1 0 0 0,1-1 0 0 0,-1 1 0 0 0,0-1 0 0 0,0 1 0 0 0,0-1 0 0 0,1 0 0 0 0,-1 0 0 0 0,0 1 0 0 0,0-1 0 0 0,1 0 0 0 0,-1 0 0 0 0,0 0 0 0 0,0 0 0 0 0,1-1 0 0 0,-1 1 0 0 0,0 0 0 0 0,0 0 0 0 0,0-1 0 0 0,1 1 0 0 0,-1-1 0 0 0,1 0 0 0 0,6-4 0 0 0,-1 0 0 0 0,1-1 0 0 0,-2 0 0 0 0,13-14 0 0 0,-2 4 0 0 0,-4 2 0 0 0,-1 0 0 0 0,15-23 0 0 0,-17 23 0 0 0,1 0 0 0 0,20-21 0 0 0,-6 8 0 0 0,-25 26-17 0 0,1 1-1 0 0,-1 0 1 0 0,1-1-1 0 0,0 1 1 0 0,-1 0 0 0 0,1 0-1 0 0,-1 0 1 0 0,1 0-1 0 0,0 0 1 0 0,-1-1 0 0 0,1 1-1 0 0,-1 0 1 0 0,1 0-1 0 0,0 1 1 0 0,-1-1-1 0 0,1 0 1 0 0,0 0 0 0 0,-1 0-1 0 0,1 0 1 0 0,-1 0-1 0 0,1 1 1 0 0,0-1-1 0 0,-1 0 1 0 0,1 1 0 0 0,-1-1-1 0 0,1 0 1 0 0,-1 1-1 0 0,1-1 1 0 0,-1 1-1 0 0,1-1 1 0 0,-1 0 0 0 0,0 1-1 0 0,1-1 1 0 0,-1 1-1 0 0,1-1 1 0 0,-1 1-1 0 0,0 0 1 0 0,0-1 0 0 0,1 1-1 0 0,-1-1 1 0 0,0 1-1 0 0,0 0 1 0 0,0-1-1 0 0,0 1 1 0 0,1 0 0 0 0,-1 0-58 0 0,4 12 21 0 0,1-1 0 0 0,-2 1 0 0 0,4 26 0 0 0,-4-21 621 0 0,9 31 0 0 0,-11-45-570 0 0,1 1-1 0 0,0-1 1 0 0,0 1-1 0 0,0-1 1 0 0,0 0-1 0 0,1 0 1 0 0,0 0-1 0 0,0 0 1 0 0,0-1-1 0 0,0 1 1 0 0,5 3-1 0 0,-7-5 4 0 0,1-1 0 0 0,0 0 0 0 0,0 0 0 0 0,-1 0 0 0 0,1 0 0 0 0,0 0 0 0 0,0 0 0 0 0,0-1 0 0 0,0 1 0 0 0,0-1 0 0 0,0 1 0 0 0,0-1 0 0 0,0 0 0 0 0,1 1 0 0 0,-1-1 0 0 0,0 0 0 0 0,0 0 0 0 0,3-1 0 0 0,-2-2 0 0 0,0 1 0 0 0,0-1 0 0 0,0 0 0 0 0,-1 1 0 0 0,1-1 0 0 0,-1-1 0 0 0,1 1 0 0 0,-1 0 0 0 0,0-1 0 0 0,0 1 0 0 0,-1-1 0 0 0,3-6 0 0 0,13-48 0 0 0,-14 44 0 0 0,11-66 0 0 0,-13 73 0 0 0,0 0 0 0 0,-1 0 0 0 0,0 0 0 0 0,-1 0 0 0 0,1 0 0 0 0,-1 0 0 0 0,-1 0 0 0 0,-3-13 0 0 0,4 16-58 0 0,-1 1-1 0 0,1 0 1 0 0,-1-1 0 0 0,0 1-1 0 0,0 0 1 0 0,0 0-1 0 0,0 0 1 0 0,-1 0 0 0 0,1 1-1 0 0,-1-1 1 0 0,1 1-1 0 0,-1-1 1 0 0,0 1 0 0 0,-4-2-1 0 0,-42-20-2300 0 0,28 15-2294 0 0,10 5-315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31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11975 0 0,'0'0'1083'0'0,"16"12"-796"0"0,-4-6 111 0 0,0-1 0 0 0,0 0 0 0 0,1-1 0 0 0,-1 0 0 0 0,1-1 0 0 0,0 0 0 0 0,0-1 0 0 0,0-1 1 0 0,14 1-1 0 0,-15-3-501 0 0,0 0 0 0 0,0-1 0 0 0,0 0 0 0 0,0 0 1 0 0,0-1-1 0 0,13-6 0 0 0,-9 3-3902 0 0,1 0-1405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32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93 13823 0 0,'-9'7'1247'0'0,"5"-3"-1230"0"0,0 0 0 0 0,0 1 0 0 0,0 0 1 0 0,0-1-1 0 0,0 1 0 0 0,1 1 0 0 0,0-1 0 0 0,0 0 1 0 0,1 1-1 0 0,-1 0 0 0 0,1-1 0 0 0,-1 9 0 0 0,-3 10-3 0 0,-3 43 0 0 0,6-41-16 0 0,2-11 326 0 0,0 1 0 0 0,1-1 0 0 0,1 1 0 0 0,4 24 0 0 0,-3-30-115 0 0,0-1-1 0 0,1 1 1 0 0,0 0-1 0 0,0-1 0 0 0,1 1 1 0 0,0-1-1 0 0,1 0 1 0 0,6 10-1 0 0,-9-17-248 0 0,0 1-1 0 0,1 0 0 0 0,-1-1 0 0 0,1 0 1 0 0,-1 0-1 0 0,1 0 0 0 0,0 0 1 0 0,0 0-1 0 0,0 0 0 0 0,0-1 0 0 0,0 1 1 0 0,0-1-1 0 0,0 0 0 0 0,0 0 1 0 0,1 0-1 0 0,-1 0 0 0 0,0-1 1 0 0,1 1-1 0 0,-1-1 0 0 0,0 0 0 0 0,1 0 1 0 0,-1 0-1 0 0,0 0 0 0 0,1-1 1 0 0,-1 0-1 0 0,0 1 0 0 0,1-1 0 0 0,-1 0 1 0 0,0 0-1 0 0,0-1 0 0 0,0 1 1 0 0,0-1-1 0 0,4-2 0 0 0,5-7 253 0 0,-1-1 0 0 0,0 0-1 0 0,0 0 1 0 0,-2-1 0 0 0,0-1-1 0 0,0 1 1 0 0,-1-1 0 0 0,-1-1 0 0 0,9-21-1 0 0,-6 4-242 0 0,0 0 0 0 0,-2 0-1 0 0,6-54 1 0 0,-13 73 31 0 0,0 0 0 0 0,-1 1 0 0 0,-1-1 0 0 0,-3-20 0 0 0,3 27 0 0 0,0 0 0 0 0,0 0 0 0 0,-1 0 0 0 0,0 0 0 0 0,-1 0 0 0 0,1 0 0 0 0,-1 0 0 0 0,0 1 0 0 0,0-1 0 0 0,-1 1 0 0 0,-4-6 0 0 0,7 10 0 0 0,0 0 0 0 0,0 0 0 0 0,0 0 0 0 0,0 0 0 0 0,0 0 0 0 0,0 1 0 0 0,0-1 0 0 0,0 0 0 0 0,0 1 0 0 0,0-1 0 0 0,0 1 0 0 0,0-1 0 0 0,-1 1 0 0 0,1-1 0 0 0,0 1 0 0 0,0 0 0 0 0,-1 0 0 0 0,1-1 0 0 0,0 1 0 0 0,0 0 0 0 0,-1 0 0 0 0,1 0 0 0 0,0 1 0 0 0,-1-1 0 0 0,1 0 0 0 0,0 0 0 0 0,0 1 0 0 0,-2 0 0 0 0,-1 0 0 0 0,-7 3 5 0 0,-1 0-1 0 0,1 1 1 0 0,0 0 0 0 0,0 1-1 0 0,-19 14 1 0 0,-47 43-206 0 0,40-31-502 0 0,-1 3-4831 0 0,21-20-80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46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32 10135 0 0,'0'0'7075'0'0,"2"-11"-6910"0"0,-2 2-165 0 0,-3-3 0 0 0,1 40 0 0 0,2-21 0 0 0,3 1-4774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1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0,'0'0'1247'0'0,"7"15"-998"0"0,5 2 0 0 0,1-2 0 0 0,0 1 0 0 0,1-2 0 0 0,0 0 0 0 0,1 0 0 0 0,1-2 0 0 0,27 18 0 0 0,-25-23-1158 0 0,-7-5-3437 0 0,-11-2 3825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54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10135 0 0,'0'0'1151'0'0,"11"-1"-275"0"0,47 3-6 0 0,-34-1-296 0 0,1 0 0 0 0,-1-2-1 0 0,32-4 1 0 0,-14-3-674 0 0,1 3 0 0 0,0 2-1 0 0,55 1 1 0 0,-96 2-375 0 0,8 0-1012 0 0,0 0 111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54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10135 0 0,'0'0'919'0'0,"15"2"-670"0"0,5-1 298 0 0,-1-2 0 0 0,1 0 0 0 0,24-4-1 0 0,-23 1 67 0 0,2 2-1 0 0,28 0 0 0 0,16 7-612 0 0,80 18 0 0 0,-117-23 0 0 0,-7 3-6353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6:54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11975 0 0,'0'0'1083'0'0,"7"10"-870"0"0,7 9 195 0 0,1-2-1 0 0,1 0 1 0 0,22 20 0 0 0,-1-2 17 0 0,-19-21-168 0 0,0 0-1 0 0,1-1 0 0 0,0 0 0 0 0,1-2 1 0 0,22 10-1 0 0,26 15 254 0 0,-58-30-510 0 0,-1-1 0 0 0,0 1 0 0 0,0-1 0 0 0,0 1 0 0 0,-1 1 0 0 0,0 0 0 0 0,0 0 0 0 0,11 14 0 0 0,-18-20 0 0 0,0 0 0 0 0,0 0 0 0 0,0 0 0 0 0,-1 0 0 0 0,1 0 0 0 0,-1 0 0 0 0,1 0 0 0 0,0 0 0 0 0,-1 0 0 0 0,0 0 0 0 0,1 0 0 0 0,-1 1 0 0 0,0-1 0 0 0,0 0 0 0 0,1 0 0 0 0,-1 2 0 0 0,0 3 0 0 0,1-2 0 0 0,-1 0 0 0 0,1 0 0 0 0,-1 0 0 0 0,0 0 0 0 0,-1 0 0 0 0,1 0 0 0 0,-1 0 0 0 0,1 0 0 0 0,-1 0 0 0 0,0 0 0 0 0,-1 0 0 0 0,1-1 0 0 0,-1 1 0 0 0,1 0 0 0 0,-1-1 0 0 0,-4 6 0 0 0,-5 7 0 0 0,-25 30 0 0 0,-141 170-769 0 0,154-191-3236 0 0,2-3-1405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36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2594 21 6447 0 0,'0'0'4176'0'0,"-12"-12"167"0"0,-9 7-4006 0 0,10 4-234 0 0,-1 0-1 0 0,1 0 0 0 0,0 1 1 0 0,-1 0-1 0 0,1 1 1 0 0,-22 4-1 0 0,-69 24 1021 0 0,52-14-891 0 0,-154 49-232 0 0,-77 20 0 0 0,5 2-708 0 0,207-63 32 0 0,-180 81 90 0 0,181-74 564 0 0,-113 53-171 0 0,-209 88-926 0 0,306-140 874 0 0,-1-4 0 0 0,-154 30-1 0 0,219-54 246 0 0,-2 1 0 0 0,0-1 0 0 0,-1 0 0 0 0,-38-2 0 0 0,35-6-546 0 0,20 3 162 0 0,4 2-580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36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515 0 10135 0 0,'0'0'464'0'0,"-3"1"-9"0"0,-22 14-419 0 0,0 0-1 0 0,0 1 1 0 0,-42 38 0 0 0,-60 71 284 0 0,69-65 834 0 0,35-38-1040 0 0,2 1-1 0 0,0 1 0 0 0,2 0 1 0 0,0 2-1 0 0,-28 53 0 0 0,46-77-105 0 0,-7 17 11 0 0,-12 38-1 0 0,19-52-22 0 0,-1 0-1 0 0,1 0 1 0 0,1 1 0 0 0,-1-1-1 0 0,1 0 1 0 0,0 0 0 0 0,0 1-1 0 0,0-1 1 0 0,1 0 0 0 0,-1 0-1 0 0,1 0 1 0 0,1 1 0 0 0,1 5-1 0 0,-1-9 5 0 0,-1 0 0 0 0,1 0 0 0 0,0 0 0 0 0,-1 0 0 0 0,1 0 0 0 0,0-1 0 0 0,0 1 0 0 0,0-1 0 0 0,0 1 0 0 0,0-1 0 0 0,1 1 0 0 0,-1-1 0 0 0,0 0 0 0 0,1 0 0 0 0,-1 0 0 0 0,1-1 0 0 0,-1 1 0 0 0,1-1 0 0 0,-1 1 0 0 0,1-1 0 0 0,-1 0 0 0 0,5 0 0 0 0,5 1 0 0 0,0-2 0 0 0,0 0 0 0 0,17-3 0 0 0,54-13-555 0 0,-2-4 0 0 0,0-4 0 0 0,113-50 0 0 0,-162 61-4217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1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10135 0 0,'2'8'1079'0'0,"4"16"-1017"0"0,-4-17 217 0 0,-1 0 0 0 0,1 1 0 0 0,-1-1 0 0 0,0 8 0 0 0,6 46 1769 0 0,1 2-1440 0 0,-7-23-608 0 0,0-33 0 0 0,0 0 0 0 0,-1-1 0 0 0,0 1 0 0 0,0 0 0 0 0,-1 0 0 0 0,0 0 0 0 0,-2 9 0 0 0,1-7 0 0 0,1-10 0 0 0,0-3 0 0 0,-1-6 103 0 0,1-1-1 0 0,-1 1 0 0 0,2 0 1 0 0,0-1-1 0 0,0 1 1 0 0,0 0-1 0 0,2-1 0 0 0,-1 1 1 0 0,4-12-1 0 0,3-5 240 0 0,1 0-1 0 0,13-29 0 0 0,-21 55-341 0 0,1-1 0 0 0,-1 1 0 0 0,0 0 0 0 0,1 0 0 0 0,-1 0 0 0 0,1 0 0 0 0,-1 0 0 0 0,1 0 0 0 0,0 0 0 0 0,-1 0 0 0 0,1 0 0 0 0,0 1 0 0 0,-1-1 0 0 0,1 1 0 0 0,0-1 0 0 0,0 1 0 0 0,0 0 0 0 0,2 0 0 0 0,-2 0 0 0 0,0 0 0 0 0,0 0 0 0 0,1 1 0 0 0,-1 0 0 0 0,0-1 0 0 0,0 1 0 0 0,0 0 0 0 0,0 0 0 0 0,0 0 0 0 0,0 0 0 0 0,0 0 0 0 0,-1 0 0 0 0,1 1 0 0 0,0-1 0 0 0,-1 1 0 0 0,1-1 0 0 0,-1 1 0 0 0,1-1 0 0 0,-1 1 0 0 0,0 0 0 0 0,1 0 0 0 0,0 2 0 0 0,2 4 0 0 0,-1 1 0 0 0,0-1 0 0 0,0 1 0 0 0,2 10 0 0 0,7 22 0 0 0,-11-39 4 0 0,2 12 1807 0 0,-2-14-2078 0 0,0-1 201 0 0,0 1 1 0 0,0 0-1 0 0,0 0 1 0 0,0-1-1 0 0,0 1 1 0 0,0-1-1 0 0,0 1 1 0 0,0-1-1 0 0,0 1 1 0 0,0-1-1 0 0,0 0 1 0 0,0 1-1 0 0,0-1 1 0 0,0 0-1 0 0,-1 0 1 0 0,1 0-1 0 0,0 0 0 0 0,0 1 1 0 0,-1-1-1 0 0,1 0 1 0 0,-1 0-1 0 0,1 0 1 0 0,-1 0-1 0 0,1-2 1 0 0,9-31 662 0 0,-8 23-172 0 0,3-7 315 0 0,-4 13-711 0 0,0-1 0 0 0,0 1 0 0 0,1 0 0 0 0,-1 0 0 0 0,1 0 0 0 0,1-1 0 0 0,-1 2 0 0 0,1-1 0 0 0,0 0-1 0 0,0 1 1 0 0,0-1 0 0 0,8-7 0 0 0,-10 12-85 0 0,0-1-1 0 0,-1 1 0 0 0,1 0 0 0 0,0 0 1 0 0,0-1-1 0 0,0 1 0 0 0,0 0 1 0 0,0 0-1 0 0,0 0 0 0 0,0 0 1 0 0,0 0-1 0 0,0 0 0 0 0,0 0 0 0 0,0 0 1 0 0,0 0-1 0 0,0 1 0 0 0,-1-1 1 0 0,1 0-1 0 0,0 1 0 0 0,0-1 1 0 0,0 0-1 0 0,0 1 0 0 0,0-1 1 0 0,-1 1-1 0 0,1 0 0 0 0,0-1 0 0 0,0 1 1 0 0,-1-1-1 0 0,1 1 0 0 0,0 0 1 0 0,-1 0-1 0 0,1-1 0 0 0,0 2 1 0 0,21 27-9 0 0,-12-10-12 0 0,-1 0-1 0 0,-1 0 0 0 0,-1 1 0 0 0,0 0 1 0 0,-2 0-1 0 0,0 1 0 0 0,-1-1 0 0 0,-1 1 1 0 0,0 32-1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2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 15663 0 0,'0'0'1418'0'0,"-2"0"-1168"0"0,0 1-248 0 0,0 0-1 0 0,0 0 0 0 0,1 0 1 0 0,-1 1-1 0 0,0-1 0 0 0,0 0 1 0 0,1 1-1 0 0,-1-1 0 0 0,1 1 1 0 0,-1 0-1 0 0,1-1 1 0 0,0 1-1 0 0,-1 0 0 0 0,1 0 1 0 0,0 0-1 0 0,0 0 0 0 0,0 0 1 0 0,-1 4-1 0 0,1-4 1 0 0,-5 17-2 0 0,1 1 0 0 0,0 0 0 0 0,1 0 0 0 0,1 0 0 0 0,1 0 0 0 0,1 37 0 0 0,0-8 0 0 0,1-40 380 0 0,1 1 0 0 0,0-1-1 0 0,0 0 1 0 0,4 12 0 0 0,-4-19-231 0 0,0-2-148 0 0,-1 0-1 0 0,1 0 1 0 0,-1 0-1 0 0,1 0 1 0 0,-1 0-1 0 0,1 0 0 0 0,-1 0 1 0 0,1 0-1 0 0,-1 0 1 0 0,1 0-1 0 0,-1 0 1 0 0,1 0-1 0 0,-1-1 1 0 0,1 1-1 0 0,-1 0 1 0 0,1 0-1 0 0,-1 0 0 0 0,1-1 1 0 0,-1 1-1 0 0,1 0 1 0 0,-1-1-1 0 0,0 1 1 0 0,1 0-1 0 0,-1-1 1 0 0,1 1-1 0 0,-1-1 1 0 0,0 1-1 0 0,0 0 1 0 0,1-1-1 0 0,-1 1 0 0 0,1-2 1 0 0,-1 2 0 0 0,10-14-1 0 0,0 0 0 0 0,0 0 0 0 0,-1-1 0 0 0,-1 0 0 0 0,-1-1 0 0 0,8-25 0 0 0,10-16 0 0 0,3 3 0 0 0,-28 54 0 0 0,0-1 0 0 0,0 1 0 0 0,0 0 0 0 0,0-1 0 0 0,0 1 0 0 0,1 0 0 0 0,-1-1 0 0 0,0 1 0 0 0,0 0 0 0 0,0-1 0 0 0,1 1 0 0 0,-1 0 0 0 0,0 0 0 0 0,0-1 0 0 0,1 1 0 0 0,-1 0 0 0 0,0 0 0 0 0,0 0 0 0 0,1 0 0 0 0,-1-1 0 0 0,0 1 0 0 0,1 0 0 0 0,-1 0 0 0 0,0 0 0 0 0,1 0 0 0 0,-1 0 0 0 0,0 0 0 0 0,1 0 0 0 0,-1 0 0 0 0,0 0 0 0 0,1 0 0 0 0,-1 0 0 0 0,0 0 0 0 0,1 0 0 0 0,-1 0 0 0 0,0 0 0 0 0,1 0 0 0 0,-1 0 0 0 0,0 0 0 0 0,1 0 0 0 0,-1 0 0 0 0,0 1 0 0 0,1-1 0 0 0,-1 0 0 0 0,0 0 0 0 0,0 0 0 0 0,1 1 0 0 0,-1-1 0 0 0,0 0 0 0 0,0 0 0 0 0,1 1 0 0 0,-1-1 0 0 0,0 0 0 0 0,0 0 0 0 0,0 1 0 0 0,1-1 0 0 0,2 3 0 0 0,-1 0 0 0 0,1 0 0 0 0,-1-1 0 0 0,1 1 0 0 0,-1 1 0 0 0,0-1 0 0 0,0 0 0 0 0,0 1 0 0 0,0-1 0 0 0,-1 1 0 0 0,2 5 0 0 0,6 44 0 0 0,-8-43 0 0 0,1 0 0 0 0,-1 0 0 0 0,2 0 0 0 0,3 12 0 0 0,-4-15-64 0 0,-1-5-273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2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17 170 13823 0 0,'0'1'6'0'0,"-2"2"99"0"0,0 0-1 0 0,0 0 1 0 0,1 0 0 0 0,-1 0-1 0 0,1 0 1 0 0,0 1 0 0 0,0-1-1 0 0,0 1 1 0 0,0-1-1 0 0,1 0 1 0 0,-1 1 0 0 0,1-1-1 0 0,0 6 1 0 0,0 36-90 0 0,-1-37 43 0 0,0 0-1 0 0,1 0 1 0 0,0 0-1 0 0,1 0 0 0 0,0-1 1 0 0,0 1-1 0 0,3 10 1442 0 0,2-41-891 0 0,3-49 1039 0 0,-5 30-1668 0 0,18-74 0 0 0,-17 100 5 0 0,0 1 0 0 0,0 0 0 0 0,13-23 0 0 0,-17 37-321 0 0,4 1-568 0 0,-5-1 874 0 0,1 1-1 0 0,0 0 0 0 0,-1 0 0 0 0,1 0 0 0 0,0 0 0 0 0,0 0 0 0 0,-1 0 0 0 0,1 0 0 0 0,0 0 0 0 0,-1 0 0 0 0,1 0 0 0 0,0 0 1 0 0,-1 0-1 0 0,1 0 0 0 0,0 0 0 0 0,-1 1 0 0 0,1-1 0 0 0,0 0 0 0 0,-1 1 0 0 0,2-1 0 0 0,3 8 30 0 0,-1-1-1 0 0,0 1 1 0 0,0-1-1 0 0,0 1 1 0 0,-1 1-1 0 0,3 9 1 0 0,-1 3 3 0 0,5 30-1 0 0,-9-41-436 0 0,9 45 1424 0 0,0-30-2187 0 0,6-6-4050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2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66 13823 0 0,'-4'23'576'0'0,"2"0"0"0"0,0 0 0 0 0,2 0 0 0 0,1 0 0 0 0,6 42 0 0 0,-6-61-378 0 0,0 0 0 0 0,0 0 0 0 0,0 0 0 0 0,1 0 0 0 0,0 0-1 0 0,-1 0 1 0 0,1 0 0 0 0,1-1 0 0 0,4 7 0 0 0,-7-9-193 0 0,1-1 0 0 0,0 1 0 0 0,-1 0 0 0 0,1-1 0 0 0,0 1 0 0 0,0-1 0 0 0,-1 1 0 0 0,1-1 0 0 0,0 1 0 0 0,0-1 0 0 0,0 1 0 0 0,0-1 0 0 0,0 0 0 0 0,0 0 0 0 0,0 1 0 0 0,0-1 0 0 0,0 0 0 0 0,0 0 0 0 0,0 0 0 0 0,0 0 0 0 0,0 0 0 0 0,0 0 0 0 0,0 0 0 0 0,0 0 0 0 0,-1-1 0 0 0,1 1 0 0 0,0 0 0 0 0,0-1 0 0 0,0 1 0 0 0,0 0 0 0 0,0-1 0 0 0,0 1 0 0 0,0-1 0 0 0,-1 1 0 0 0,2-2 0 0 0,17-21-20 0 0,-13 11 15 0 0,0 0 0 0 0,-1 0 0 0 0,0 0 0 0 0,-1-1 0 0 0,5-23 0 0 0,4-69 0 0 0,-9 68 0 0 0,-2 10 0 0 0,1 23 0 0 0,1 9 0 0 0,0 8 0 0 0,-1 3 0 0 0,25 126 0 0 0,14 260 0 0 0,-33-208 0 0 0,-9-188-12 0 0,0 1-1 0 0,0-1 1 0 0,-1 1-1 0 0,0-1 1 0 0,-1 1-1 0 0,0-1 1 0 0,1 0-1 0 0,-2 0 1 0 0,1 0-1 0 0,-1 0 1 0 0,0 0-1 0 0,0 0 1 0 0,-1-1-1 0 0,0 1 1 0 0,0-1-1 0 0,-8 8 1 0 0,8-9-117 0 0,0-1 0 0 0,0 1 0 0 0,-1-1 0 0 0,0 0 0 0 0,1-1 0 0 0,-1 1 0 0 0,0-1 0 0 0,0 0 0 0 0,0 0 0 0 0,-1-1 0 0 0,1 1 1 0 0,0-1-1 0 0,-1 0 0 0 0,1-1 0 0 0,-1 1 0 0 0,1-1 0 0 0,0 0 0 0 0,-1-1 0 0 0,1 1 0 0 0,-7-2 0 0 0,4 0-1113 0 0,0 0 0 0 0,0-1 0 0 0,-11-4 0 0 0,0-3-3726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3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1 314 15663 0 0,'12'-4'1696'0'0,"-5"1"-1513"0"0,1-1 0 0 0,-1 0-1 0 0,0-1 1 0 0,-1 0 0 0 0,1 0-1 0 0,-1 0 1 0 0,0-1-1 0 0,0 0 1 0 0,-1 0 0 0 0,1 0-1 0 0,-1-1 1 0 0,7-13 0 0 0,-7 11-367 0 0,-1 1 0 0 0,0-1 0 0 0,0 1 0 0 0,-1-1 0 0 0,0 0 0 0 0,-1 0 1 0 0,0 0-1 0 0,0-1 0 0 0,-1 1 0 0 0,0 0 0 0 0,-1-11 0 0 0,0 17 44 0 0,0-1-15 0 0,0 0 1 0 0,-1 0 0 0 0,0 1 0 0 0,1-1 0 0 0,-1 1 0 0 0,0-1 0 0 0,-1 0 0 0 0,1 1 0 0 0,-1 0 0 0 0,1-1-1 0 0,-1 1 1 0 0,-3-5 0 0 0,4 8 154 0 0,1-1 0 0 0,0 0 0 0 0,0 1 0 0 0,0-1 0 0 0,-1 1 0 0 0,1-1 0 0 0,0 1 0 0 0,-1 0 0 0 0,1-1 0 0 0,0 1 0 0 0,-1-1 0 0 0,1 1 0 0 0,-1-1 0 0 0,1 1 0 0 0,-1 0 0 0 0,1 0 0 0 0,-1-1 0 0 0,1 1 0 0 0,-1 0 0 0 0,1-1 0 0 0,-1 1 0 0 0,1 0 0 0 0,-1 0 0 0 0,1 0 0 0 0,-1 0 0 0 0,1 0 0 0 0,-1 0 0 0 0,0 0 0 0 0,1 0 0 0 0,-1 0 0 0 0,1 0 0 0 0,-1 0 0 0 0,0 0 0 0 0,0 0 0 0 0,0 0 26 0 0,0 0-1 0 0,-1-1 0 0 0,1 1 1 0 0,0 0-1 0 0,0 0 0 0 0,0 0 1 0 0,0 0-1 0 0,0 0 0 0 0,0 0 1 0 0,-1 1-1 0 0,1-1 0 0 0,0 0 1 0 0,0 0-1 0 0,0 1 0 0 0,0-1 1 0 0,0 1-1 0 0,0-1 0 0 0,0 1 1 0 0,0 0-1 0 0,0-1 0 0 0,0 1 1 0 0,0 0-1 0 0,0-1 0 0 0,1 1 1 0 0,-2 1-1 0 0,-1 1 192 0 0,-2 1-159 0 0,1 0 0 0 0,-1 0-1 0 0,1 0 1 0 0,0 0 0 0 0,0 1 0 0 0,1 0-1 0 0,-1-1 1 0 0,1 1 0 0 0,0 1 0 0 0,1-1-1 0 0,-1 0 1 0 0,1 1 0 0 0,0-1 0 0 0,0 1-1 0 0,1 0 1 0 0,-1-1 0 0 0,1 1 0 0 0,1 0-1 0 0,-1 10 1 0 0,1 10 294 0 0,1 0-1 0 0,1 0 1 0 0,7 29-1 0 0,-6-41 236 0 0,-3-13-585 0 0,0 6-1 0 0,1-1 1 0 0,0 0-1 0 0,1 1 0 0 0,0-1 1 0 0,0 0-1 0 0,0 0 1 0 0,1 0-1 0 0,-1 0 1 0 0,8 10-1 0 0,-10-16-2 0 0,1 1 0 0 0,0 0 0 0 0,-1-1 0 0 0,1 1 0 0 0,0-1 0 0 0,0 1 0 0 0,-1-1 0 0 0,1 1 0 0 0,0-1-1 0 0,0 1 1 0 0,0-1 0 0 0,0 0 0 0 0,0 1 0 0 0,0-1 0 0 0,0 0 0 0 0,-1 0 0 0 0,1 0 0 0 0,0 0 0 0 0,0 0 0 0 0,0 0 0 0 0,0 0 0 0 0,0 0 0 0 0,0 0-1 0 0,0 0 1 0 0,0 0 0 0 0,0-1 0 0 0,0 1 0 0 0,0 0 0 0 0,-1-1 0 0 0,1 1 0 0 0,0-1 0 0 0,0 1 0 0 0,0-1 0 0 0,1 0 0 0 0,-1 0-26 0 0,10-7-354 0 0,-1-1-1 0 0,0 1 1 0 0,0-2-1 0 0,-1 1 0 0 0,0-1 1 0 0,0-1-1 0 0,-2 0 1 0 0,13-21-1 0 0,5-6-576 0 0,-20 31 753 0 0,3-5-609 0 0,1 0 1 0 0,1 1-1 0 0,12-13 0 0 0,-21 24 810 0 0,-1-1-1 0 0,0 1 0 0 0,1 0 1 0 0,-1-1-1 0 0,1 1 0 0 0,-1 0 1 0 0,0-1-1 0 0,1 1 0 0 0,-1 0 1 0 0,1 0-1 0 0,-1-1 0 0 0,1 1 1 0 0,-1 0-1 0 0,1 0 0 0 0,-1 0 0 0 0,1 0 1 0 0,-1 0-1 0 0,1 0 0 0 0,-1 0 1 0 0,1 0-1 0 0,-1 0 0 0 0,1 0 1 0 0,-1 0-1 0 0,1 0 0 0 0,-1 0 1 0 0,1 0-1 0 0,-1 0 0 0 0,1 0 1 0 0,-1 1-1 0 0,1-1 0 0 0,-1 0 1 0 0,1 0-1 0 0,-1 1 0 0 0,1-1 1 0 0,-1 0-1 0 0,1 1 0 0 0,-1-1 1 0 0,0 0-1 0 0,1 1 0 0 0,-1-1 1 0 0,0 1-1 0 0,1-1 0 0 0,-1 0 1 0 0,0 1-1 0 0,0-1 0 0 0,1 1 1 0 0,-1-1-1 0 0,0 1 0 0 0,0 0 1 0 0,9 28 3689 0 0,-9-28-3610 0 0,0 0 590 0 0,4 15 3042 0 0,21-122-3690 0 0,-17 81-17 0 0,-5 15 0 0 0,0 0 0 0 0,0 0 0 0 0,1 0 0 0 0,1 1 0 0 0,-1 0 0 0 0,1 0 0 0 0,10-13 0 0 0,-14 21 0 0 0,-1 0 0 0 0,1 1 0 0 0,-1-1 0 0 0,1 0 0 0 0,-1 1 0 0 0,1-1 0 0 0,0 0 0 0 0,-1 1 0 0 0,1-1 0 0 0,0 1 0 0 0,0 0 0 0 0,-1-1 0 0 0,1 1 0 0 0,0-1 0 0 0,0 1 0 0 0,-1 0 0 0 0,1-1 0 0 0,0 1 0 0 0,0 0 0 0 0,0 0 0 0 0,0 0 0 0 0,-1 0 0 0 0,1 0 0 0 0,0 0 0 0 0,0 0 0 0 0,0 0 0 0 0,0 0 0 0 0,0 0 0 0 0,-1 0 0 0 0,1 1 0 0 0,0-1 0 0 0,0 0 0 0 0,0 1 0 0 0,-1-1 0 0 0,1 0 0 0 0,0 1 0 0 0,0-1 0 0 0,-1 1 0 0 0,1-1 0 0 0,1 2 0 0 0,1 0 0 0 0,-1 1 0 0 0,1 0 0 0 0,0 0 0 0 0,-1 0 0 0 0,4 7 0 0 0,3 6 0 0 0,-2 1 0 0 0,-1 0 0 0 0,0 0 0 0 0,-1 1 0 0 0,0 0 0 0 0,-2 0 0 0 0,2 18 0 0 0,-1-6 0 0 0,12 41 0 0 0,-16-69-55 0 0,1 0 0 0 0,0-1 0 0 0,-1 1 0 0 0,1 0 0 0 0,0-1 0 0 0,0 1 0 0 0,-1-1 0 0 0,1 1 0 0 0,1-1 0 0 0,-1 1-1 0 0,0-1 1 0 0,2 2 0 0 0,-2-2-280 0 0,0-1 0 0 0,0 1 0 0 0,0-1 0 0 0,0 1 0 0 0,0-1 0 0 0,0 0 0 0 0,0 1 0 0 0,0-1 1 0 0,0 0-1 0 0,0 0 0 0 0,0 0 0 0 0,0 0 0 0 0,0 0 0 0 0,0 0 0 0 0,0 0 0 0 0,1 0 0 0 0,10-3-5279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1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4 11975 0 0,'-3'-1'165'0'0,"0"0"-1"0"0,0 1 1 0 0,-1-1 0 0 0,1 1-1 0 0,0 0 1 0 0,-1 0-1 0 0,1 0 1 0 0,0 0-1 0 0,-1 1 1 0 0,1-1 0 0 0,0 1-1 0 0,-1 0 1 0 0,1 0-1 0 0,0 0 1 0 0,0 0-1 0 0,-6 4 1 0 0,0 0 234 0 0,-1 0 0 0 0,1 0 0 0 0,0 1-1 0 0,-10 9 1 0 0,-13 13 209 0 0,27-24-612 0 0,-1 1-1 0 0,1 0 1 0 0,0 0-1 0 0,0 0 1 0 0,0 1-1 0 0,1-1 1 0 0,0 1-1 0 0,0 0 1 0 0,1 1-1 0 0,-1-1 1 0 0,1 0-1 0 0,1 1 1 0 0,-1 0-1 0 0,1 0 1 0 0,-2 9-1 0 0,0 11 170 0 0,1 0-1 0 0,0 47 0 0 0,1-29 855 0 0,1 130-414 0 0,2-79-602 0 0,-3-81 588 0 0,1-12-2241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4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13823 0 0,'0'20'1471'0'0,"1"-1"-1064"0"0,1 1-1 0 0,1-1 1 0 0,10 33 0 0 0,-7-26-180 0 0,5 31 0 0 0,-5-6-352 0 0,4 45-721 0 0,-7-33-5509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4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13823 0 0,'0'0'630'0'0,"14"11"236"0"0,-10-7-821 0 0,2 0 0 0 0,-1 0-1 0 0,0 0 1 0 0,1-1 0 0 0,0 0-1 0 0,-1 0 1 0 0,1 0 0 0 0,0-1-1 0 0,1 0 1 0 0,-1 0 0 0 0,0 0-1 0 0,1-1 1 0 0,-1 0 0 0 0,1 0-1 0 0,-1-1 1 0 0,1 0 0 0 0,7 0-1 0 0,-7-1-164 0 0,-1 1 0 0 0,1-1 0 0 0,0-1-1 0 0,0 1 1 0 0,0-1 0 0 0,-1 0 0 0 0,1-1-1 0 0,-1 0 1 0 0,0 0 0 0 0,0 0 0 0 0,0 0-1 0 0,0-1 1 0 0,0 0 0 0 0,-1-1 0 0 0,0 1 0 0 0,7-7-1 0 0,-2-1-5927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4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1 193 13823 0 0,'0'0'630'0'0,"1"11"211"0"0,14 106 1224 0 0,-13-89-2047 0 0,0 5-20 0 0,-1-30 6 0 0,0 1 2 0 0,0 1 1 0 0,0 0-1 0 0,0-1 0 0 0,-1 1 0 0 0,1 0 0 0 0,-1-1 1 0 0,-1 1-1 0 0,1 0 0 0 0,0-1 0 0 0,-3 8 1811 0 0,3-13-1668 0 0,-1-1-148 0 0,-1 0 0 0 0,1-1 0 0 0,0 1 0 0 0,0 0 0 0 0,1-1 0 0 0,-1 1 0 0 0,0-1 0 0 0,1 1 0 0 0,-1 0 0 0 0,1-1 0 0 0,0 1 0 0 0,0-1 0 0 0,0 1 0 0 0,0-1 0 0 0,1-3 0 0 0,0-10-1 0 0,-8-163 0 0 0,8 149 0 0 0,1 0 0 0 0,2 0 0 0 0,14-57 0 0 0,-17 82 0 0 0,7-11 0 0 0,-8 15-40 0 0,1 1 0 0 0,-1-1 0 0 0,1 1 1 0 0,0-1-1 0 0,-1 1 0 0 0,1-1 0 0 0,-1 1 0 0 0,1 0 0 0 0,0-1 0 0 0,-1 1 0 0 0,1 0 0 0 0,0-1 0 0 0,0 1 0 0 0,-1 0 1 0 0,1 0-1 0 0,0 0 0 0 0,0 0 0 0 0,-1 0 0 0 0,1 0 0 0 0,0 0 0 0 0,0 0 0 0 0,-1 0 0 0 0,1 0 0 0 0,0 0 0 0 0,-1 0 0 0 0,1 1 1 0 0,0-1-1 0 0,0 0 0 0 0,-1 0 0 0 0,1 1 0 0 0,0-1 0 0 0,-1 1 0 0 0,1-1 0 0 0,-1 0 0 0 0,1 1 0 0 0,0-1 0 0 0,-1 1 1 0 0,1 0-1 0 0,0 0 0 0 0,-1-1-146 0 0,6 5-1366 0 0</inkml:trace>
  <inkml:trace contextRef="#ctx0" brushRef="#br0" timeOffset="1">271 273 13823 0 0,'0'10'436'0'0,"0"1"-1"0"0,0-1 0 0 0,1 1 0 0 0,3 13 0 0 0,1 8-1217 0 0,-3 7-3976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5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13823 0 0,'0'21'608'0'0,"2"-12"128"0"0,1 1-584 0 0,-1 2-152 0 0,0 0 0 0 0,1 2 0 0 0,3 2 0 0 0,-5-2 0 0 0,1-2 0 0 0,3-2 0 0 0,0 1 0 0 0,-3-4 0 0 0,0-1-4064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5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63 277 13823 0 0,'0'0'1247'0'0,"18"-11"-59"0"0,-9 1-1002 0 0,0 0 0 0 0,-1-1 1 0 0,-1 0-1 0 0,0-1 0 0 0,6-13 0 0 0,-9 17-58 0 0,-2-1 0 0 0,1 0 0 0 0,-1 1 0 0 0,0-1 0 0 0,-1 0 0 0 0,0 0 0 0 0,0 0 0 0 0,-1 0 0 0 0,-1 0 0 0 0,1 0 0 0 0,-1 0 0 0 0,-1 0 0 0 0,1 0 0 0 0,-2 0 0 0 0,-3-11 0 0 0,2 9-128 0 0,1 6 0 0 0,-6-3 0 0 0,8 7 0 0 0,-1 0 0 0 0,1 0 0 0 0,-1 0 0 0 0,1 0 0 0 0,-1 0 0 0 0,0 1 0 0 0,1-1 0 0 0,-1 0 0 0 0,0 1 0 0 0,1-1 0 0 0,-1 1 0 0 0,0 0 0 0 0,0-1 0 0 0,1 1 0 0 0,-1 0 0 0 0,0 0 0 0 0,0 0 0 0 0,0 1 0 0 0,1-1 0 0 0,-1 0 0 0 0,0 1 0 0 0,0-1 0 0 0,1 1 0 0 0,-1-1 0 0 0,1 1 0 0 0,-1 0 0 0 0,0 0 0 0 0,-2 1 0 0 0,4-1 0 0 0,-4 1-22 0 0,0 1-1 0 0,1 0 0 0 0,-1 0 1 0 0,1 0-1 0 0,0 1 0 0 0,0-1 1 0 0,0 1-1 0 0,0 0 1 0 0,1 0-1 0 0,-1 0 0 0 0,1 0 1 0 0,0 0-1 0 0,0 0 0 0 0,1 0 1 0 0,-2 6-1 0 0,-2 9-351 0 0,1 0 0 0 0,-2 25 0 0 0,3-18 752 0 0,1-15-278 0 0,0 1 1 0 0,1-1-1 0 0,1 1 1 0 0,0-1 0 0 0,0 1-1 0 0,1-1 1 0 0,1 0-1 0 0,0 1 1 0 0,0-1 0 0 0,5 13-1 0 0,-6-23-100 0 0,-1 1 0 0 0,1-1 0 0 0,0 1 0 0 0,-1-1 0 0 0,1 0 0 0 0,0 1 0 0 0,0-1 0 0 0,0 0 0 0 0,0 0 0 0 0,0 0 0 0 0,0 0 0 0 0,1 0 0 0 0,-1 0 0 0 0,0 0 0 0 0,0 0 0 0 0,1 0 0 0 0,-1-1 0 0 0,3 2 0 0 0,0 0 0 0 0,-1 0 0 0 0,1-1-1 0 0,0 1 1 0 0,0-1-1 0 0,-1 1 1 0 0,1-1-1 0 0,0-1 1 0 0,0 1-1 0 0,0 0 1 0 0,0-1-1 0 0,0 0 1 0 0,0 0-1 0 0,0 0 1 0 0,8-2-1 0 0,6-1-2578 0 0,29-9-1 0 0,-37 9 261 0 0,9-3-2844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6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4 15663 0 0,'0'0'719'0'0,"0"0"-20"0"0,-7-3-410 0 0,3 3-309 0 0,-4 0 1928 0 0,3 8-1743 0 0,1-3-165 0 0,1-1 0 0 0,0 1 0 0 0,0 0 0 0 0,1 0 0 0 0,-1 0 0 0 0,1 1 0 0 0,0-1 0 0 0,0 0 0 0 0,1 1 0 0 0,0-1 0 0 0,0 1 0 0 0,-1 9 0 0 0,-1 11 0 0 0,2-22 102 0 0,0 0-1 0 0,0 0 1 0 0,1 0 0 0 0,0 1-1 0 0,0-1 1 0 0,0 0-1 0 0,1 0 1 0 0,-1 1 0 0 0,1-1-1 0 0,0 0 1 0 0,0 0-1 0 0,1 0 1 0 0,-1 0 0 0 0,1 0-1 0 0,0 0 1 0 0,0 0-1 0 0,0-1 1 0 0,0 1 0 0 0,5 5-1 0 0,-4-5-90 0 0,2 3-10 0 0,1 0 0 0 0,0-1 0 0 0,0 0 0 0 0,10 7 0 0 0,9 7-1 0 0,-10-11 6 0 0,-8-4-9 0 0,0 0 0 0 0,0 0-1 0 0,12 11 1 0 0,-19-16 6 0 0,1 1 0 0 0,0 0-1 0 0,-1 0 1 0 0,1 0 0 0 0,-1 0-1 0 0,1 0 1 0 0,-1 0 0 0 0,0 0 0 0 0,1 0-1 0 0,-1 0 1 0 0,0 0 0 0 0,0 0 0 0 0,0 0-1 0 0,1 0 1 0 0,-1 0 0 0 0,0 0-1 0 0,0 0 1 0 0,-1 0 0 0 0,1 0 0 0 0,0 0-1 0 0,0 0 1 0 0,0 0 0 0 0,-1 0 0 0 0,1 0-1 0 0,0 0 1 0 0,-1 0 0 0 0,1 0-1 0 0,-2 1 1 0 0,-2 4 193 0 0,0 1 0 0 0,0-1 0 0 0,-1-1 0 0 0,0 1 0 0 0,-1 0 0 0 0,1-1 0 0 0,-1 0 0 0 0,0-1 0 0 0,0 1 0 0 0,-7 3 0 0 0,5-3-690 0 0,-1-1-1 0 0,1 0 0 0 0,-1 0 1 0 0,-12 4-1 0 0,8-7-4746 0 0,0-2-1641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6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11 13823 0 0,'0'0'630'0'0,"-11"-4"211"0"0,8 2-764 0 0,0 1 0 0 0,0 0 0 0 0,0 0 0 0 0,0 1 0 0 0,0-1 0 0 0,0 1 1 0 0,-1-1-1 0 0,1 1 0 0 0,0 0 0 0 0,0 0 0 0 0,0 0 0 0 0,-1 1 0 0 0,1-1 0 0 0,0 1 0 0 0,0 0 0 0 0,0 0 0 0 0,0 0 0 0 0,0 0 1 0 0,0 0-1 0 0,0 1 0 0 0,0-1 0 0 0,1 1 0 0 0,-1 0 0 0 0,0 0 0 0 0,1 0 0 0 0,-4 4 0 0 0,5-6-77 0 0,0 1 0 0 0,0 0 0 0 0,0 0 0 0 0,0 0 0 0 0,0 0 0 0 0,0 0 0 0 0,0 0 0 0 0,0 0 0 0 0,0 1 0 0 0,0-1 0 0 0,1 0 0 0 0,-1 0 0 0 0,1 1 0 0 0,-1-1 0 0 0,1 0 0 0 0,-1 3 0 0 0,-1 2 0 0 0,-16 36 704 0 0,18-39-602 0 0,-1 0 0 0 0,0 0 1 0 0,1 0-1 0 0,-1-1 0 0 0,1 1 0 0 0,0 0 0 0 0,0 0 0 0 0,0 0 1 0 0,0 0-1 0 0,1 0 0 0 0,-1 0 0 0 0,2 5 0 0 0,0-3-101 0 0,0 0 0 0 0,0-1 0 0 0,0 1 0 0 0,0 0 0 0 0,1-1 0 0 0,0 0 0 0 0,0 1 0 0 0,0-1 0 0 0,0 0 0 0 0,1 0 0 0 0,-1-1 0 0 0,1 1-1 0 0,0-1 1 0 0,0 0 0 0 0,0 0 0 0 0,6 3 0 0 0,-8-5-1 0 0,51 22 0 0 0,-49-21 0 0 0,63 14 0 0 0,-66-16 0 0 0,0 0 0 0 0,-1 0 0 0 0,1 1 0 0 0,0-1 0 0 0,-1 1 0 0 0,1-1 0 0 0,0 0 0 0 0,-1 1 0 0 0,1-1 0 0 0,-1 1 0 0 0,1-1 0 0 0,-1 1 0 0 0,1 0 0 0 0,-1-1 0 0 0,1 1 0 0 0,-1-1 0 0 0,1 1 0 0 0,-1 0 0 0 0,0-1 0 0 0,1 1 0 0 0,-1 0 0 0 0,0 0 0 0 0,0-1 0 0 0,0 1 0 0 0,0 0 0 0 0,1 0 0 0 0,-1 0 0 0 0,-1 15 0 0 0,-1-11 0 0 0,1 0 0 0 0,-1 0 0 0 0,0 0 0 0 0,0 0 0 0 0,-1 0 0 0 0,0-1 0 0 0,1 1 0 0 0,-7 5 0 0 0,-29 32 0 0 0,25-30-4 0 0,5-4-11 0 0,0-1 0 0 0,1 1 0 0 0,-11 16 0 0 0,17-23-322 0 0,13-29-5672 0 0,-3 8 395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7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15663 0 0,'-13'90'1741'0'0,"6"-43"-814"0"0,-3 74 0 0 0,10-91-783 0 0,4 81-123 0 0,-3-103-21 0 0,10-60 0 0 0,-3 0 683 0 0,2 0 0 0 0,33-97-1 0 0,-41 143-910 0 0,1-1 0 0 0,0 0-1 0 0,0 1 1 0 0,1 0 0 0 0,0 0-1 0 0,0 0 1 0 0,8-10 0 0 0,-11 16 222 0 0,-1 0 0 0 0,1 0 1 0 0,-1 0-1 0 0,1 0 0 0 0,-1-1 1 0 0,1 1-1 0 0,0 0 1 0 0,-1 0-1 0 0,1 0 0 0 0,-1 0 1 0 0,1 0-1 0 0,-1 0 0 0 0,1 0 1 0 0,-1 1-1 0 0,1-1 1 0 0,-1 0-1 0 0,1 0 0 0 0,0 0 1 0 0,-1 0-1 0 0,1 1 1 0 0,-1-1-1 0 0,0 0 0 0 0,1 1 1 0 0,-1-1-1 0 0,1 0 0 0 0,-1 1 1 0 0,1-1-1 0 0,-1 0 1 0 0,0 1-1 0 0,1-1 0 0 0,-1 1 1 0 0,13 13 19 0 0,-9-6-14 0 0,0 0 0 0 0,0 0 0 0 0,-1 0 0 0 0,0 1 0 0 0,0-1 0 0 0,1 13 0 0 0,7 56 0 0 0,-7-41 0 0 0,-1 7 18 0 0,-3-32-383 0 0,0 0 1 0 0,1 0 0 0 0,1 0 0 0 0,-1-1-1 0 0,5 13 1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7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0 15663 0 0,'0'0'1743'0'0,"-14"0"-334"0"0,7 2-1384 0 0,1 0 1 0 0,0 0-1 0 0,0 0 0 0 0,0 0 1 0 0,0 1-1 0 0,0 0 0 0 0,0 1 0 0 0,1-1 1 0 0,0 1-1 0 0,0 0 0 0 0,0 0 1 0 0,0 1-1 0 0,0 0 0 0 0,1-1 0 0 0,0 1 1 0 0,0 1-1 0 0,0-1 0 0 0,1 1 1 0 0,-4 7-1 0 0,1-3 155 0 0,1 1 1 0 0,0-1-1 0 0,1 1 1 0 0,0 0-1 0 0,1 1 1 0 0,0-1-1 0 0,1 0 0 0 0,0 1 1 0 0,1 0-1 0 0,0 16 1 0 0,1-24-126 0 0,0 0-48 0 0,0-1 0 0 0,1 1 1 0 0,-1-1-1 0 0,1 0 1 0 0,0 1-1 0 0,0-1 0 0 0,0 0 1 0 0,0 1-1 0 0,1-1 0 0 0,-1 0 1 0 0,1 0-1 0 0,0 0 0 0 0,0 0 1 0 0,3 4-1 0 0,-4-6-7 0 0,0 0 0 0 0,0 0 0 0 0,0 0 0 0 0,0 0 0 0 0,0 0 0 0 0,0 0 0 0 0,1 0 0 0 0,-1 0 0 0 0,0-1 0 0 0,0 1 0 0 0,1-1 0 0 0,-1 1 0 0 0,0-1 0 0 0,0 1 0 0 0,1-1 0 0 0,-1 1 0 0 0,1-1 0 0 0,-1 0 0 0 0,0 0 0 0 0,1 0 0 0 0,-1 0 0 0 0,1 0 0 0 0,-1 0 0 0 0,0 0 0 0 0,1 0 0 0 0,-1-1 0 0 0,1 1 0 0 0,-1-1 0 0 0,0 1 0 0 0,1-1 0 0 0,0 0 0 0 0,3-1 0 0 0,0-1 0 0 0,-1 1 0 0 0,0-1 0 0 0,0 0 0 0 0,0-1 0 0 0,0 1 0 0 0,4-5 0 0 0,10-12 0 0 0,-1-1 0 0 0,-1-1 0 0 0,25-42 0 0 0,-12 15 0 0 0,-29 49 0 0 0,0-1 0 0 0,0 1 0 0 0,0-1 0 0 0,0 1 0 0 0,1-1 0 0 0,-1 0 0 0 0,0 1 0 0 0,0-1 0 0 0,0 1 0 0 0,1 0 0 0 0,-1-1 0 0 0,0 1 0 0 0,1-1 0 0 0,-1 1 0 0 0,0-1 0 0 0,1 1 0 0 0,-1 0 0 0 0,1-1 0 0 0,-1 1 0 0 0,0 0 0 0 0,1-1 0 0 0,-1 1 0 0 0,1 0 0 0 0,-1 0 0 0 0,1-1 0 0 0,-1 1 0 0 0,1 0 0 0 0,-1 0 0 0 0,1 0 0 0 0,-1 0 0 0 0,1 0 0 0 0,-1-1 0 0 0,1 1 0 0 0,0 0 0 0 0,-1 0 0 0 0,1 1 0 0 0,-1-1 0 0 0,1 0 0 0 0,-1 0 0 0 0,1 0 0 0 0,-1 0 0 0 0,1 0 0 0 0,-1 0 0 0 0,1 1 0 0 0,-1-1 0 0 0,1 1 0 0 0,9 10 0 0 0,-5 0-249 0 0,-1 1 0 0 0,-1 0 0 0 0,0 0 0 0 0,0 0 0 0 0,-1 0 0 0 0,-1 1 0 0 0,1 23 0 0 0,-4-22 493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47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11975 0 0,'0'0'1083'0'0,"0"11"-870"0"0,6 107 595 0 0,-1 40 440 0 0,-6-77-5460 0 0,0-58-560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3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6 11975 0 0,'0'0'547'0'0,"0"-1"-11"0"0,0-3-344 0 0,2 6-97 0 0,-1-2 281 0 0,5 2 1065 0 0,-1 1-1426 0 0,0 0 0 0 0,0 0 0 0 0,0 0 0 0 0,-1 1 1 0 0,1 0-1 0 0,-1 0 0 0 0,0 0 0 0 0,0 0 0 0 0,0 0 0 0 0,5 11 0 0 0,-3-7-16 0 0,-3-3 104 0 0,0 0-1 0 0,-1 0 0 0 0,1 1 1 0 0,-1-1-1 0 0,-1 1 1 0 0,1-1-1 0 0,-1 1 0 0 0,0 0 1 0 0,1 9-1 0 0,-1 53 922 0 0,-4-43-1024 0 0,-1-1 0 0 0,-1 0 0 0 0,-1 0 0 0 0,-1 0 0 0 0,-1-1 0 0 0,-16 34 0 0 0,15-36 0 0 0,5-14 0 0 0,-1-1 0 0 0,0 0 0 0 0,0 0 0 0 0,0 0 0 0 0,-1 0 0 0 0,0-1 0 0 0,0 0 0 0 0,-8 5 0 0 0,14-10 0 0 0,-1 1 0 0 0,0 0 0 0 0,0-1 0 0 0,0 1 0 0 0,0 0 0 0 0,0-1 0 0 0,0 1 0 0 0,0-1 0 0 0,0 1 0 0 0,0-1 0 0 0,0 0 0 0 0,0 0 0 0 0,0 1 0 0 0,0-1 0 0 0,0 0 0 0 0,-1 0 0 0 0,1 0 0 0 0,0 0 0 0 0,0 0 0 0 0,0 0 0 0 0,0 0 0 0 0,0 0 0 0 0,-1-1 0 0 0,1 1 0 0 0,0 0 0 0 0,-2-2 0 0 0,3 2 0 0 0,-1 0 0 0 0,0-1 0 0 0,1 1 0 0 0,-1 0 0 0 0,0 0 0 0 0,1 0 0 0 0,-1-1 0 0 0,0 1 0 0 0,0 0 0 0 0,1 0 0 0 0,-1 0 0 0 0,0 0 0 0 0,1 0 0 0 0,-1 0 0 0 0,0 0 0 0 0,0 1 0 0 0,1-1 0 0 0,-1 0 0 0 0,0 0 0 0 0,1 1 0 0 0,-2-1 0 0 0,1 1 0 0 0,0 0 0 0 0,0-1 0 0 0,0 1 0 0 0,0-1 0 0 0,0 1 0 0 0,0-1 0 0 0,-1 1 0 0 0,1-1 0 0 0,0 0 0 0 0,0 1 0 0 0,0-1 0 0 0,-1 0 0 0 0,1 0 0 0 0,0 0 0 0 0,0 0 0 0 0,-1 0 0 0 0,1 0 0 0 0,0 0 0 0 0,0-1 0 0 0,0 1 0 0 0,-1 0 0 0 0,1-1 0 0 0,-2 0 0 0 0,1 0 0 0 0,0-1 0 0 0,0 0 0 0 0,0 0 0 0 0,0 0 0 0 0,0 0 0 0 0,0 0 0 0 0,1 0 0 0 0,-1 0 0 0 0,1-1 0 0 0,-3-3 0 0 0,-9-21 0 0 0,1-1 0 0 0,-11-37 0 0 0,21 57 0 0 0,1 0 0 0 0,0 0 0 0 0,0-1 0 0 0,1 1 0 0 0,0 0 0 0 0,0 0 0 0 0,1-1 0 0 0,0 1 0 0 0,1 0 0 0 0,0 0 0 0 0,0 0 0 0 0,1 0 0 0 0,6-13 0 0 0,-9 20 0 0 0,1 0 0 0 0,0 0 0 0 0,-1 0 0 0 0,1 0 0 0 0,0 0 0 0 0,0 0 0 0 0,0 1 0 0 0,0-1 0 0 0,0 0 0 0 0,0 1 0 0 0,0-1 0 0 0,0 1 0 0 0,0-1 0 0 0,0 1 0 0 0,0-1 0 0 0,0 1 0 0 0,0 0 0 0 0,0-1 0 0 0,0 1 0 0 0,1 0 0 0 0,-1 0 0 0 0,0 0 0 0 0,0 0 0 0 0,0 0 0 0 0,0 0 0 0 0,1 0 0 0 0,1 1 0 0 0,27 6 0 0 0,1 2 0 0 0,-27-9 0 0 0,0 1 0 0 0,0 0 0 0 0,-1 0 0 0 0,1 0 0 0 0,0 1 0 0 0,0-1 0 0 0,-1 1 0 0 0,1 0 0 0 0,-1 0 0 0 0,0 0 0 0 0,1 1 0 0 0,3 3 0 0 0,22 29 57 0 0,2 2-357 0 0,-6-18-4231 0 0,-16-15-879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0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11975 0 0,'2'10'1083'0'0,"0"-5"-1050"0"0,-1-1-1 0 0,1 1 1 0 0,0 0 0 0 0,0-1-1 0 0,4 6 1 0 0,-5-8-7 0 0,0-1 0 0 0,1 1 0 0 0,-1-1 0 0 0,0 0 0 0 0,0 0 0 0 0,1 1-1 0 0,-1-1 1 0 0,1 0 0 0 0,-1 0 0 0 0,1 0 0 0 0,-1 0 0 0 0,1-1 0 0 0,0 1 0 0 0,-1 0 0 0 0,1-1 0 0 0,0 1 0 0 0,3 0 0 0 0,-3-1 74 0 0,1 1 0 0 0,-1-1 1 0 0,1 1-1 0 0,-1 0 0 0 0,1 0 1 0 0,-1 0-1 0 0,4 3 0 0 0,-4-3-42 0 0,0 0 0 0 0,0 0 0 0 0,0 0 1 0 0,0 0-1 0 0,0 0 0 0 0,0 0 0 0 0,0-1 0 0 0,1 1 0 0 0,-1-1 0 0 0,4 1 0 0 0,69-3 107 0 0,-58 1 70 0 0,1 0 0 0 0,-1-2 0 0 0,0 0 0 0 0,0 0 0 0 0,0-2 0 0 0,24-10 0 0 0,15-2 168 0 0,-11 0-1017 0 0,-26 9-2893 0 0,-14 5 1788 0 0,4 0-3249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0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59 11975 0 0,'0'0'547'0'0,"-10"21"202"0"0,9-16-749 0 0,1 1 0 0 0,0-1 0 0 0,1 1 0 0 0,-1-1 0 0 0,1 0 0 0 0,0 1 0 0 0,2 6 0 0 0,3 27 0 0 0,-1 52 877 0 0,-1 21 302 0 0,0-28-1179 0 0,-3-76 236 0 0,0-1-1 0 0,1 1 0 0 0,0 0 1 0 0,0 0-1 0 0,1-1 0 0 0,0 0 1 0 0,6 12-1 0 0,-9-18-230 0 0,0 0 1 0 0,1 0-1 0 0,-1 0 0 0 0,1 0 1 0 0,-1 0-1 0 0,1-1 0 0 0,-1 1 0 0 0,1 0 1 0 0,0 0-1 0 0,-1 0 0 0 0,1-1 1 0 0,0 1-1 0 0,0 0 0 0 0,0-1 1 0 0,-1 1-1 0 0,1-1 0 0 0,0 1 1 0 0,0-1-1 0 0,0 1 0 0 0,0-1 1 0 0,0 0-1 0 0,0 0 0 0 0,0 1 1 0 0,0-1-1 0 0,0 0 0 0 0,0 0 1 0 0,0 0-1 0 0,0 0 0 0 0,0 0 1 0 0,0 0-1 0 0,0 0 0 0 0,0 0 0 0 0,1-1 1 0 0,1 0-9 0 0,-1 0 0 0 0,0 0 1 0 0,0 0-1 0 0,1-1 1 0 0,-1 1-1 0 0,0-1 0 0 0,0 1 1 0 0,2-3-1 0 0,-3 3 11 0 0,8-9-168 0 0,0 0-1 0 0,-1 0 0 0 0,0-1 0 0 0,0 0 1 0 0,-1-1-1 0 0,10-23 0 0 0,-4 2-1186 0 0,13-47-1 0 0,-10 21-573 0 0,8-71 0 0 0,-19 89 3400 0 0,-1-45 2048 0 0,-1 115-1991 0 0,8 317-416 0 0,-12-319-1119 0 0,0-20 9 0 0,1 0 0 0 0,0 0 0 0 0,1 1 1 0 0,-1-1-1 0 0,1 0 0 0 0,2 9 1811 0 0,-3-18-1672 0 0,4-57-141 0 0,12-72 0 0 0,-13 110-8 0 0,-2 11 0 0 0,0 1 0 0 0,1 0 0 0 0,0-1 0 0 0,0 1 0 0 0,1 0 0 0 0,0 0 0 0 0,7-12 0 0 0,-10 20 0 0 0,1 1 0 0 0,-1-1 0 0 0,0 0 0 0 0,1 1 0 0 0,-1-1 0 0 0,0 0 0 0 0,1 1 0 0 0,-1-1 0 0 0,1 1 0 0 0,-1-1 0 0 0,0 1 0 0 0,1-1 0 0 0,0 1 0 0 0,-1-1 0 0 0,1 1 0 0 0,-1 0 0 0 0,1-1 0 0 0,-1 1 0 0 0,1 0 0 0 0,0-1 0 0 0,-1 1 0 0 0,1 0 0 0 0,0 0 0 0 0,-1 0 0 0 0,1-1 0 0 0,0 1 0 0 0,0 0 0 0 0,-1 0 0 0 0,1 0 0 0 0,0 0 0 0 0,-1 0 0 0 0,1 0 0 0 0,0 0 0 0 0,-1 1 0 0 0,1-1 0 0 0,0 0 0 0 0,-1 0 0 0 0,1 0 0 0 0,0 1 0 0 0,-1-1 0 0 0,1 0 0 0 0,0 1 0 0 0,-1-1 0 0 0,1 1 0 0 0,0 0 0 0 0,18 19 0 0 0,-18-19 0 0 0,10 18-295 0 0,-1 0 1 0 0,0 1-1 0 0,-2 0 0 0 0,0 1 0 0 0,-1 0 0 0 0,7 39 1 0 0,-4-19 365 0 0,-7-32-292 0 0,0 0 0 0 0,1 0 0 0 0,6 12 0 0 0,0-3-4791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1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50 324 15663 0 0,'9'-3'1668'0'0,"-1"0"-1558"0"0,0-2 0 0 0,0 1 1 0 0,0-1-1 0 0,0 0 0 0 0,-1-1 0 0 0,1 0 0 0 0,-1 0 0 0 0,-1 0 0 0 0,1-1 0 0 0,-1 0 0 0 0,-1 0 0 0 0,1-1 1 0 0,-1 0-1 0 0,0 1 0 0 0,-1-2 0 0 0,0 1 0 0 0,0-1 0 0 0,4-14 0 0 0,-1 5-110 0 0,-5 16 0 0 0,-1-1 0 0 0,1 0 0 0 0,-1-1 0 0 0,0 1 0 0 0,0 0 0 0 0,0 0 0 0 0,-1 0 0 0 0,1-1 0 0 0,-1 1 0 0 0,1 0 0 0 0,-1-1 0 0 0,0 1 0 0 0,-1 0 0 0 0,1 0 0 0 0,-1-5 0 0 0,0 3 0 0 0,0-1 0 0 0,0 1 0 0 0,0 0 0 0 0,0-1 0 0 0,-1 1 0 0 0,0 0 0 0 0,0 0 0 0 0,-1 0 0 0 0,0 0 0 0 0,-3-5 0 0 0,1 3 0 0 0,4 4 0 0 0,0 1 0 0 0,0 0 0 0 0,-1-1 0 0 0,0 1 0 0 0,1 0 0 0 0,-1 0 0 0 0,0 0 0 0 0,0 0 0 0 0,0 0 0 0 0,0 0 0 0 0,0 0 0 0 0,-1 1 0 0 0,1-1 0 0 0,-5-1 0 0 0,7 2 0 0 0,-2 0 0 0 0,0 0 0 0 0,0 0 0 0 0,0 1 0 0 0,0-1 0 0 0,1 0 0 0 0,-1 1 0 0 0,0-1 0 0 0,0 1 0 0 0,0-1 0 0 0,0 1 0 0 0,0 0 0 0 0,0 0 0 0 0,0 0 0 0 0,0 0 0 0 0,0 0 0 0 0,0 1 0 0 0,0-1 0 0 0,0 1 0 0 0,0-1 0 0 0,0 1 0 0 0,-3 1 0 0 0,-1 0 0 0 0,2 0-96 0 0,0 0 1 0 0,0 1-1 0 0,0-1 0 0 0,0 1 1 0 0,0 0-1 0 0,0 0 0 0 0,1 0 0 0 0,0 0 1 0 0,-1 1-1 0 0,1-1 0 0 0,0 1 1 0 0,1 0-1 0 0,-1 0 0 0 0,1 0 0 0 0,-3 5 1 0 0,0 3 3 0 0,0 0 0 0 0,1 0-1 0 0,0 0 1 0 0,-3 17 0 0 0,5-19 165 0 0,1 1 0 0 0,0-1 0 0 0,1 1-1 0 0,0-1 1 0 0,1 1 0 0 0,0-1 0 0 0,1 0 0 0 0,0 1-1 0 0,0-1 1 0 0,1 0 0 0 0,1 0 0 0 0,-1-1 0 0 0,9 15-1 0 0,-9-18-31 0 0,0-1 0 0 0,1 1-1 0 0,-1-1 1 0 0,1 0-1 0 0,0 0 1 0 0,1 0-1 0 0,-1-1 1 0 0,1 0-1 0 0,0 1 1 0 0,0-2-1 0 0,0 1 1 0 0,1 0-1 0 0,-1-1 1 0 0,1 0-1 0 0,0-1 1 0 0,0 1-1 0 0,0-1 1 0 0,0 0 0 0 0,0-1-1 0 0,0 1 1 0 0,1-1-1 0 0,-1 0 1 0 0,7-1-1 0 0,12-5-985 0 0,-10-1-3454 0 0,-1-1-1649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1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39 13823 0 0,'0'0'630'0'0,"-7"-10"211"0"0,-18-14-263 0 0,19 20 829 0 0,3 4-1191 0 0,1 0 1 0 0,-1 0-1 0 0,1 0 0 0 0,0 1 0 0 0,-1-1 0 0 0,1 1 0 0 0,0-1 1 0 0,-4 2-1 0 0,5-1-183 0 0,-4 2-19 0 0,0 0 0 0 0,-1 0-1 0 0,1 1 1 0 0,1 0 0 0 0,-1-1 0 0 0,0 2 0 0 0,1-1 0 0 0,0 1-1 0 0,0-1 1 0 0,0 1 0 0 0,1 0 0 0 0,-4 7 0 0 0,-3 7-19 0 0,1 0 0 0 0,-8 23 0 0 0,15-37 5 0 0,0 1 0 0 0,1-1 0 0 0,0 1 0 0 0,0-1 0 0 0,0 1 0 0 0,1 0 0 0 0,-1-1 0 0 0,2 12 0 0 0,-1-15 0 0 0,1 0 0 0 0,-1 0 0 0 0,1 0 0 0 0,-1 0 0 0 0,1 1 0 0 0,0-1 0 0 0,0 0 0 0 0,-1 0 0 0 0,2 0 0 0 0,-1 0 0 0 0,0-1 0 0 0,0 1 0 0 0,0 0 0 0 0,1 0 0 0 0,-1-1 0 0 0,1 1 0 0 0,0-1 0 0 0,-1 1 0 0 0,1-1 0 0 0,0 0 0 0 0,0 0 0 0 0,0 0 0 0 0,0 0 0 0 0,0 0 0 0 0,3 1 0 0 0,10 2 0 0 0,-1-2 0 0 0,29 2 0 0 0,-27-3 0 0 0,1 1 0 0 0,16 3 0 0 0,-33-5 0 0 0,4 1 0 0 0,-1 0 0 0 0,1 0 0 0 0,-1 0 0 0 0,0 0 0 0 0,1 0 0 0 0,-1 1 0 0 0,0-1 0 0 0,0 1 0 0 0,0 0 0 0 0,0 0 0 0 0,0 0 0 0 0,3 4 0 0 0,-3-1 0 0 0,-3-4 0 0 0,1 0 0 0 0,-1 0 0 0 0,0 0 0 0 0,1-1 0 0 0,-1 1 0 0 0,0 0 0 0 0,0 0 0 0 0,0 0 0 0 0,0 0 0 0 0,0 0 0 0 0,0-1 0 0 0,0 1 0 0 0,0 0 0 0 0,0 0 0 0 0,-1 0 0 0 0,1 0 0 0 0,0-1 0 0 0,0 1 0 0 0,-1 0 0 0 0,1 0 0 0 0,-1 0 0 0 0,1-1 0 0 0,0 1 0 0 0,-1 0 0 0 0,0-1 0 0 0,1 1 0 0 0,-2 1 0 0 0,0 0 0 0 0,-10 16-14 0 0,-1 0 1 0 0,0-1-1 0 0,-2-1 0 0 0,-18 17 0 0 0,20-20-50 0 0,12-12-632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2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 13823 0 0,'0'0'630'0'0,"-10"7"211"0"0,4-2-647 0 0,1-1 0 0 0,0 2 0 0 0,0-1 1 0 0,1 1-1 0 0,0-1 0 0 0,0 1 0 0 0,0 0 0 0 0,0 1 1 0 0,1-1-1 0 0,0 1 0 0 0,-3 11 0 0 0,-2 8 706 0 0,-7 43-1 0 0,12-52-755 0 0,1 0 0 0 0,1 0 0 0 0,1 0 0 0 0,0 0 0 0 0,1 0 0 0 0,1 0 0 0 0,0 0 0 0 0,1 0 0 0 0,11 32 0 0 0,-13-48 299 0 0,-1-1-293 0 0,1 1-149 0 0,-1 0 0 0 0,1-1-1 0 0,0 1 1 0 0,-1-1 0 0 0,1 1-1 0 0,0-1 1 0 0,-1 1 0 0 0,1-1-1 0 0,0 1 1 0 0,-1-1 0 0 0,1 0-1 0 0,0 1 1 0 0,0-1 0 0 0,0 0-1 0 0,-1 0 1 0 0,1 0 0 0 0,0 1-1 0 0,0-1 1 0 0,0 0 0 0 0,-1 0-1 0 0,3 0 1 0 0,-1-1-1 0 0,0 0 0 0 0,0 1 0 0 0,1-1 0 0 0,-1 0 0 0 0,0 0 0 0 0,0 0 0 0 0,0 0 0 0 0,0 0 0 0 0,0-1 0 0 0,0 1 0 0 0,0-1 0 0 0,0 1 0 0 0,-1-1 0 0 0,1 1 0 0 0,-1-1 0 0 0,1 0 0 0 0,-1 0 0 0 0,2-3 0 0 0,2-3 0 0 0,0 0 0 0 0,0 0 0 0 0,4-12 0 0 0,12-40-996 0 0,17-81 0 0 0,-37 142 996 0 0,-1-1 0 0 0,0 0 0 0 0,0 0 0 0 0,0 0 0 0 0,0 1 0 0 0,0-1 0 0 0,0 0 0 0 0,0 0 0 0 0,0 0 0 0 0,1 1 0 0 0,-1-1 0 0 0,0 0 0 0 0,0 0 0 0 0,0 0 0 0 0,0 0 0 0 0,1 0 0 0 0,-1 1 0 0 0,0-1 0 0 0,0 0 0 0 0,0 0 0 0 0,1 0 0 0 0,-1 0 0 0 0,0 0 0 0 0,0 0 0 0 0,1 0 0 0 0,-1 0 0 0 0,0 0 0 0 0,0 0 0 0 0,0 0 0 0 0,1 0 0 0 0,-1 0 0 0 0,0 0 0 0 0,0 0 0 0 0,1 0 0 0 0,-1 0 0 0 0,0 0 0 0 0,0 0 0 0 0,0 0 0 0 0,1 0 0 0 0,-1 0 0 0 0,0 0 0 0 0,0-1 0 0 0,0 1 0 0 0,1 0 0 0 0,-1 0 0 0 0,0 0 0 0 0,0 0 0 0 0,0 0 0 0 0,0-1 0 0 0,1 1 0 0 0,-1 0 0 0 0,0 0 0 0 0,0 0 0 0 0,0 0 0 0 0,0-1 0 0 0,0 1 0 0 0,0 0 0 0 0,0 0 0 0 0,0-1 0 0 0,1 1 0 0 0,-1 0 0 0 0,0 0 0 0 0,0 0 0 0 0,0-1 0 0 0,0 1 0 0 0,0 0 0 0 0,0 0 0 0 0,0-1 0 0 0,0 1 0 0 0,6 11 0 0 0,-1 2 0 0 0,-1 0 0 0 0,0 0 0 0 0,3 22 0 0 0,4 15 0 0 0,-7-34 33 0 0,-1 1 0 0 0,-1-1 0 0 0,1 20-1 0 0,-2-3-7704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2.9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11975 0 0,'0'0'1746'0'0,"9"18"-305"0"0,-5-10-1232 0 0,0 1-1 0 0,-1 0 1 0 0,0 0-1 0 0,0 0 1 0 0,-1 1 0 0 0,0-1-1 0 0,1 14 1 0 0,-2 70 530 0 0,-1-51-934 0 0,-1-31 363 0 0,0 1 1 0 0,-1-1-1 0 0,-4 16 0 0 0,0-1 1191 0 0,5-19-1343 0 0,7-46-16 0 0,1 0 0 0 0,23-72 0 0 0,-27 103 0 0 0,-2 5 0 0 0,0-1 0 0 0,0 0 0 0 0,1 1 0 0 0,0-1 0 0 0,-1 0 0 0 0,1 1 0 0 0,1 0 0 0 0,-1-1 0 0 0,3-2 0 0 0,-4 5 0 0 0,-1 1 0 0 0,1-1 0 0 0,0 1 0 0 0,0-1 0 0 0,0 1 0 0 0,0 0 0 0 0,-1-1 0 0 0,1 1 0 0 0,0 0 0 0 0,0 0 0 0 0,0-1 0 0 0,0 1 0 0 0,0 0 0 0 0,0 0 0 0 0,0 0 0 0 0,0 0 0 0 0,-1 0 0 0 0,1 0 0 0 0,0 0 0 0 0,0 1 0 0 0,0-1 0 0 0,0 0 0 0 0,0 0 0 0 0,0 1 0 0 0,0-1 0 0 0,-1 0 0 0 0,1 1 0 0 0,0-1 0 0 0,0 1 0 0 0,-1-1 0 0 0,1 1 0 0 0,0 0 0 0 0,0-1 0 0 0,-1 1 0 0 0,1 0 0 0 0,0 0 0 0 0,13 19 0 0 0,-11-12 0 0 0,0-1 0 0 0,0 0 0 0 0,0 0 0 0 0,0-1 0 0 0,1 1 0 0 0,6 7 0 0 0,-10-14 55 0 0,1 1-1 0 0,-1-1 0 0 0,1 0 1 0 0,-1 0-1 0 0,1 0 0 0 0,-1 0 1 0 0,1 0-1 0 0,-1 0 0 0 0,1 0 1 0 0,-1 0-1 0 0,1 0 0 0 0,-1 0 0 0 0,1 0 1 0 0,-1 0-1 0 0,1 0 0 0 0,-1 0 1 0 0,1 0-1 0 0,-1-1 0 0 0,1 1 1 0 0,-1 0-1 0 0,1 0 0 0 0,-1 0 1 0 0,0-1-1 0 0,1 1 0 0 0,-1 0 1 0 0,1-1-1 0 0,-1 1 0 0 0,0 0 1 0 0,1-1-1 0 0,-1 1 0 0 0,0-1 1 0 0,1 1-1 0 0,-1 0 0 0 0,0-1 1 0 0,0 1-1 0 0,0-1 0 0 0,1 1 1 0 0,-1-1-1 0 0,0 1 0 0 0,0-1 1 0 0,12-22-235 0 0,-11 19 180 0 0,41-109 0 0 0,-29 89 0 0 0,-13 24 0 0 0,0-1 0 0 0,0 1 0 0 0,1-1 0 0 0,-1 1 0 0 0,0 0 0 0 0,1-1 0 0 0,-1 1 0 0 0,0 0 0 0 0,1-1 0 0 0,-1 1 0 0 0,1 0 0 0 0,-1 0 0 0 0,0-1 0 0 0,1 1 0 0 0,-1 0 0 0 0,1 0 0 0 0,-1 0 0 0 0,1 0 0 0 0,-1 0 0 0 0,1-1 0 0 0,-1 1 0 0 0,1 0 0 0 0,-1 0 0 0 0,1 0 0 0 0,-1 0 0 0 0,1 0 0 0 0,-1 1 0 0 0,1-1 0 0 0,-1 0 0 0 0,1 0 0 0 0,-1 0 0 0 0,0 0 0 0 0,1 0 0 0 0,-1 1 0 0 0,1-1 0 0 0,-1 0 0 0 0,1 0 0 0 0,-1 1 0 0 0,7 5 0 0 0,-1 3 1 0 0,-1 0-1 0 0,0 0 1 0 0,0 0-1 0 0,-1 0 1 0 0,0 1-1 0 0,-1-1 0 0 0,0 1 1 0 0,3 17-1 0 0,6 85-36 0 0,-11-90 4 0 0,-1 8-1288 0 0,0-28 808 0 0,-1 2-524 0 0,1-1-452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3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1 346 13823 0 0,'28'0'4354'0'0,"-22"-2"-4299"0"0,0 0 1 0 0,0 0-1 0 0,0 0 1 0 0,-1-1-1 0 0,1 0 1 0 0,0 0 0 0 0,-1 0-1 0 0,0-1 1 0 0,0 0-1 0 0,0 0 1 0 0,0 0-1 0 0,-1-1 1 0 0,1 1 0 0 0,-1-1-1 0 0,0 0 1 0 0,-1-1-1 0 0,1 1 1 0 0,-1 0-1 0 0,0-1 1 0 0,0 0 0 0 0,3-11-1 0 0,-1 1-55 0 0,-4 12 0 0 0,0 1 0 0 0,0-1 0 0 0,0 1 0 0 0,0-1 0 0 0,-1 0 0 0 0,1 1 0 0 0,-1-1 0 0 0,0-7 0 0 0,-2-20 0 0 0,2 24 0 0 0,0 0 0 0 0,0-1 0 0 0,-1 1 0 0 0,-2-9 0 0 0,-2-11 0 0 0,4 19 0 0 0,-1 0 0 0 0,0 0 0 0 0,0 1 0 0 0,-1-1 0 0 0,1 0 0 0 0,-2 1 0 0 0,-6-12 0 0 0,10 18 0 0 0,0 0 0 0 0,0 1 0 0 0,0-1 0 0 0,0 0 0 0 0,0 1 0 0 0,-1-1 0 0 0,1 1 0 0 0,0-1 0 0 0,0 1 0 0 0,-1-1 0 0 0,1 1 0 0 0,0-1 0 0 0,-1 1 0 0 0,1-1 0 0 0,0 1 0 0 0,-1 0 0 0 0,1-1 0 0 0,-1 1 0 0 0,1-1 0 0 0,0 1 0 0 0,-1 0 0 0 0,1-1 0 0 0,-1 1 0 0 0,1 0 0 0 0,-1 0 0 0 0,1-1 0 0 0,-1 1 0 0 0,0 0 0 0 0,1 0 0 0 0,-1 0 0 0 0,1 0 0 0 0,-2 0 0 0 0,-8 0 0 0 0,7 1-79 0 0,0 0 1 0 0,0 0-1 0 0,1 1 0 0 0,-1-1 1 0 0,0 1-1 0 0,1 0 0 0 0,-1 0 0 0 0,1 0 1 0 0,-1 0-1 0 0,1 0 0 0 0,0 1 0 0 0,0-1 1 0 0,0 1-1 0 0,0-1 0 0 0,0 1 0 0 0,1 0 1 0 0,-1-1-1 0 0,1 1 0 0 0,-1 0 1 0 0,0 6-1 0 0,-2 2 16 0 0,1 1 0 0 0,0-1 0 0 0,1 1 0 0 0,-1 15 0 0 0,3-22 77 0 0,-2 20-39 0 0,2 39-1 0 0,1-56 70 0 0,0 0 0 0 0,0-1 0 0 0,1 1 0 0 0,0 0-1 0 0,0 0 1 0 0,1-1 0 0 0,0 0 0 0 0,0 1 0 0 0,6 6 0 0 0,-5-7 132 0 0,0-1 0 0 0,1 1 0 0 0,0-1 1 0 0,0-1-1 0 0,1 1 0 0 0,0-1 0 0 0,0 0 1 0 0,0 0-1 0 0,0-1 0 0 0,1 1 1 0 0,13 5-1 0 0,-12-7-910 0 0,-1 0 1 0 0,1-1-1 0 0,-1 0 1 0 0,1 0-1 0 0,0-1 0 0 0,-1 0 1 0 0,12 0-1 0 0,-3-1-5314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4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1 132 15663 0 0,'0'19'1668'0'0,"1"38"-1640"0"0,-2 17 428 0 0,2-38 529 0 0,-2-30-896 0 0,1 1 0 0 0,0-1 0 0 0,0 1 0 0 0,1-1 0 0 0,0 1 0 0 0,2 6 0 0 0,4 3-89 0 0,-6-16 0 0 0,-1 1 0 0 0,1-1 0 0 0,-1 0 0 0 0,1 1 0 0 0,-1-1 0 0 0,1 0 0 0 0,-1 0 0 0 0,1 1 0 0 0,-1-1 0 0 0,1 0 0 0 0,-1 0 0 0 0,1 0 0 0 0,0 0 0 0 0,-1 0 0 0 0,1 0 0 0 0,-1 0 0 0 0,1 0 0 0 0,-1 0 0 0 0,1 0 0 0 0,0 0 0 0 0,-1 0 0 0 0,1 0 0 0 0,-1 0 0 0 0,1-1 0 0 0,-1 1 0 0 0,1 0 0 0 0,-1 0 0 0 0,1-1 0 0 0,-1 1 0 0 0,1 0 0 0 0,-1-1 0 0 0,1 1 0 0 0,0-1 0 0 0,-1 0 0 0 0,4 0 0 0 0,-1-1 0 0 0,0 0 0 0 0,0 1 0 0 0,0-2 0 0 0,0 1 0 0 0,0 0 0 0 0,0-1 0 0 0,-1 1 0 0 0,1-1 0 0 0,-1 0 0 0 0,1 1 0 0 0,-1-1 0 0 0,0-1 0 0 0,1-2 0 0 0,5-9 0 0 0,10-29 0 0 0,-8 16 0 0 0,18-34 0 0 0,-24 56 0 0 0,4 6 0 0 0,-6 1 0 0 0,-1 1 0 0 0,1-1 0 0 0,0 1 0 0 0,0 0 0 0 0,-1-1 0 0 0,1 1 0 0 0,-1 0 0 0 0,1 0 0 0 0,-1 0 0 0 0,0 0 0 0 0,0 0 0 0 0,2 4 0 0 0,8 28 0 0 0,-4-3 0 0 0,-5-19 0 0 0,0-1 0 0 0,1 1 0 0 0,0 0 0 0 0,1-1 0 0 0,0 0 0 0 0,1 0 0 0 0,0 0 0 0 0,7 11 0 0 0,-1-10 0 0 0,-8-11 0 0 0,-2 0 1 0 0,0-1 0 0 0,-1 0 0 0 0,1 1 0 0 0,0-1 0 0 0,0 0 0 0 0,0 1 0 0 0,0-1 0 0 0,0 0 0 0 0,0 0 0 0 0,-1 0 0 0 0,1 0 0 0 0,0 0 0 0 0,0 0 0 0 0,0 0 0 0 0,0 0 0 0 0,0 0 0 0 0,0 0 0 0 0,0 0 0 0 0,-1-1 0 0 0,1 1 0 0 0,0 0 0 0 0,0-1 0 0 0,0 1 0 0 0,0-1 0 0 0,-1 1 0 0 0,1-1 0 0 0,0 1 0 0 0,0-1 0 0 0,0 0 0 0 0,1 0 41 0 0,1-2 69 0 0,-1 1 0 0 0,1 0 0 0 0,-1-1 0 0 0,1 0 0 0 0,-1 1 0 0 0,0-1 0 0 0,0 0 0 0 0,0 0 0 0 0,0 0 0 0 0,-1 0 0 0 0,1-1 0 0 0,-1 1 0 0 0,0 0 0 0 0,0-1 0 0 0,0 1 0 0 0,0-1 0 0 0,0 1 0 0 0,-1-5 0 0 0,2-8-155 0 0,-1 0 0 0 0,-1-26-1 0 0,-14-196-2157 0 0,14 222-2568 0 0,0 2-1474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4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16 434 15663 0 0,'0'0'1418'0'0,"14"-10"-1065"0"0,-10 6-201 0 0,0 1 0 0 0,0 0 0 0 0,0-1 1 0 0,0 0-1 0 0,-1 0 0 0 0,0 0 0 0 0,0 0 0 0 0,0-1 1 0 0,0 1-1 0 0,-1-1 0 0 0,3-5 0 0 0,21-59 28 0 0,-21 51-197 0 0,0 0 17 0 0,0 0 0 0 0,-2-1 0 0 0,0 0 0 0 0,-1 1 0 0 0,-1-1 0 0 0,-1 0 0 0 0,-1 0 0 0 0,0 0 0 0 0,-2 1 0 0 0,0-1 0 0 0,-6-20 0 0 0,9 35 0 0 0,-11-16 0 0 0,5 12 0 0 0,5 7-8 0 0,1 1-1 0 0,0 0 0 0 0,0-1 1 0 0,0 1-1 0 0,-1-1 0 0 0,1 1 1 0 0,0 0-1 0 0,-1-1 1 0 0,1 1-1 0 0,0 0 0 0 0,-1-1 1 0 0,1 1-1 0 0,0 0 0 0 0,-1 0 1 0 0,1-1-1 0 0,-1 1 0 0 0,1 0 1 0 0,-1 0-1 0 0,1 0 1 0 0,0 0-1 0 0,-1 0 0 0 0,1-1 1 0 0,-1 1-1 0 0,1 0 0 0 0,-1 0 1 0 0,1 0-1 0 0,-1 0 0 0 0,1 0 1 0 0,-1 0-1 0 0,1 0 1 0 0,-1 1-1 0 0,1-1 0 0 0,0 0 1 0 0,-1 0-1 0 0,1 0 0 0 0,-1 0 1 0 0,1 1-1 0 0,-1-1 1 0 0,1 0-1 0 0,0 0 0 0 0,-1 1 1 0 0,1-1-31 0 0,-3 1-52 0 0,0 1 0 0 0,0-1 0 0 0,0 1-1 0 0,0 0 1 0 0,1 0 0 0 0,-1 0 0 0 0,1 0 0 0 0,0 1 0 0 0,-1-1 0 0 0,1 0 0 0 0,0 1 0 0 0,0 0-1 0 0,0-1 1 0 0,1 1 0 0 0,-1 0 0 0 0,1 0 0 0 0,-2 5 0 0 0,-3 6 107 0 0,1 1 1 0 0,-4 19-1 0 0,6-18 10 0 0,1 0 0 0 0,0 0-1 0 0,1 0 1 0 0,1 0 0 0 0,3 33 0 0 0,-1-39 141 0 0,-1 0 0 0 0,2 1 0 0 0,-1-1 0 0 0,1 0 0 0 0,1 0 0 0 0,0 0 0 0 0,0-1 0 0 0,1 0 0 0 0,0 1 0 0 0,8 9 0 0 0,-12-18-167 0 0,0 1-1 0 0,0-1 0 0 0,0 0 1 0 0,0 0-1 0 0,0 0 1 0 0,0 0-1 0 0,0-1 1 0 0,1 1-1 0 0,-1 0 1 0 0,0 0-1 0 0,0-1 0 0 0,1 1 1 0 0,-1 0-1 0 0,1-1 1 0 0,-1 0-1 0 0,0 1 1 0 0,1-1-1 0 0,-1 0 0 0 0,1 0 1 0 0,-1 0-1 0 0,1 0 1 0 0,-1 0-1 0 0,1 0 1 0 0,-1 0-1 0 0,1 0 0 0 0,-1 0 1 0 0,1-1-1 0 0,-1 1 1 0 0,0-1-1 0 0,1 1 1 0 0,-1-1-1 0 0,0 1 0 0 0,1-1 1 0 0,-1 0-1 0 0,0 0 1 0 0,2-1-1 0 0,5-4-823 0 0,-1 0 0 0 0,0-1 0 0 0,0 0 0 0 0,9-11 0 0 0,-7 6-2520 0 0,7-5-1819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4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9 343 13823 0 0,'-2'7'177'0'0,"0"0"0"0"0,0-1 0 0 0,1 1 0 0 0,0 0 0 0 0,1 0-1 0 0,0 0 1 0 0,0 0 0 0 0,0 0 0 0 0,1 0 0 0 0,2 9 0 0 0,-2-10 3 0 0,0 0 0 0 0,0 0 0 0 0,0-1 0 0 0,-1 1 1 0 0,0 11-1 0 0,0 1-2948 0 0,1-28-5379 0 0</inkml:trace>
  <inkml:trace contextRef="#ctx0" brushRef="#br0" timeOffset="1">17 0 11975 0 0,'0'0'528'0'0,"-3"13"112"0"0,3-3-512 0 0,-2 2-128 0 0,2 2 0 0 0,3 0 0 0 0,-1 0 0 0 0,0-1 0 0 0,0 0 0 0 0,-1-3-3520 0 0,3 0-736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3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11975 0 0,'15'11'1275'0'0,"5"4"-1227"0"0,-16-12 185 0 0,0 0 0 0 0,0 0 0 0 0,0 0 0 0 0,0 1 0 0 0,0-1 0 0 0,-1 1 0 0 0,6 7 0 0 0,-8-9-222 0 0,0 0 0 0 0,0 0 0 0 0,-1 0 0 0 0,1 0 1 0 0,0 1-1 0 0,-1-1 0 0 0,1 0 0 0 0,-1 1 0 0 0,0-1 0 0 0,0 0 0 0 0,0 1 0 0 0,0-1 1 0 0,0 0-1 0 0,-1 4 0 0 0,0-4-13 0 0,1 5 2 0 0,-2-1 0 0 0,1 1 0 0 0,-1-1 0 0 0,0 0 0 0 0,0 1 0 0 0,0-1 0 0 0,-1 0 0 0 0,-4 6 0 0 0,-32 44 0 0 0,34-50 0 0 0,-5 15 0 0 0,9-18 0 0 0,0 0 0 0 0,0 0 0 0 0,0 0 0 0 0,-1 0 0 0 0,1 0 0 0 0,-1 0 0 0 0,0 0 0 0 0,0-1 0 0 0,0 1 0 0 0,0-1 0 0 0,0 1 0 0 0,-1-1 0 0 0,-2 3 0 0 0,3-4 45 0 0,1 0-1 0 0,0 0 1 0 0,0 0-1 0 0,0 0 1 0 0,0 0-1 0 0,0 1 1 0 0,0-1-1 0 0,0 0 1 0 0,1 1-1 0 0,-1-1 1 0 0,0 0 0 0 0,1 1-1 0 0,-1-1 1 0 0,1 1-1 0 0,-1-1 1 0 0,1 1-1 0 0,0-1 1 0 0,0 1-1 0 0,0 0 1 0 0,-1-1-1 0 0,2 1 1 0 0,-1 2-1 0 0,0-3-8 0 0,1 0-1 0 0,-1 0 0 0 0,1 0 0 0 0,-1 0 1 0 0,1 0-1 0 0,0 0 0 0 0,-1 0 1 0 0,1 0-1 0 0,0 0 0 0 0,0 0 1 0 0,0 0-1 0 0,0 0 0 0 0,0-1 1 0 0,0 1-1 0 0,0 0 0 0 0,0-1 1 0 0,0 1-1 0 0,0 0 0 0 0,0-1 0 0 0,0 1 1 0 0,1-1-1 0 0,-1 0 0 0 0,0 1 1 0 0,0-1-1 0 0,0 0 0 0 0,1 0 1 0 0,-1 0-1 0 0,2 0 0 0 0,1 0 21 0 0,1 1-1 0 0,0 0 0 0 0,0-1 1 0 0,-1 2-1 0 0,1-1 0 0 0,-1 0 1 0 0,9 5-1 0 0,-12-6 25 0 0,1 1-1 0 0,0-1 1 0 0,-1 1-1 0 0,1-1 1 0 0,-1 0 0 0 0,1 1-1 0 0,-1-1 1 0 0,1 0 0 0 0,0 0-1 0 0,-1 0 1 0 0,3-1 0 0 0,-3 1-32 0 0,1 0 1 0 0,-1 0 0 0 0,1 0 0 0 0,0 0-1 0 0,-1 0 1 0 0,1 0 0 0 0,-1 0 0 0 0,1 0-1 0 0,-1 1 1 0 0,1-1 0 0 0,-1 1-1 0 0,2 0 1 0 0,-2 0-56 0 0,0-1 0 0 0,0 1-1 0 0,1 0 1 0 0,-1-1 0 0 0,0 0-1 0 0,0 1 1 0 0,0-1 0 0 0,0 1-1 0 0,1-1 1 0 0,-1 0 0 0 0,0 0-1 0 0,0 0 1 0 0,0 0 0 0 0,1 0-1 0 0,1 0 1 0 0,-2 0-689 0 0,7-1-1860 0 0,4-4-1544 0 0,3-3-1063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5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9 15663 0 0,'0'0'1418'0'0,"-24"-8"908"0"0,21 8-2325 0 0,1 1 0 0 0,0 0 0 0 0,-1-1 0 0 0,1 1 0 0 0,0 0 0 0 0,-1 0 0 0 0,1 1 0 0 0,0-1 0 0 0,0 0 0 0 0,0 1 0 0 0,0-1 0 0 0,0 1 0 0 0,1 0 0 0 0,-1 0 0 0 0,0-1 0 0 0,1 1 0 0 0,-3 4 0 0 0,-2 2-2 0 0,1 0 1 0 0,0 1 0 0 0,-4 10-1 0 0,3-5 1 0 0,1 1 0 0 0,0-1 0 0 0,1 2 0 0 0,-4 28 0 0 0,8-43 0 0 0,0 0 0 0 0,0 0 0 0 0,0 0 0 0 0,0 0 0 0 0,-1 0 0 0 0,1-1 0 0 0,1 1 0 0 0,-1 0 0 0 0,0 0 0 0 0,0 0 0 0 0,0 0 0 0 0,0 0 0 0 0,1 0 0 0 0,-1 0 0 0 0,0 0 0 0 0,1 0 0 0 0,-1-1 0 0 0,1 1 0 0 0,-1 0 0 0 0,1 0 0 0 0,-1 0 0 0 0,1-1 0 0 0,0 1 0 0 0,-1 0 0 0 0,1-1 0 0 0,0 1 0 0 0,0-1 0 0 0,-1 1 0 0 0,1 0 0 0 0,0-1 0 0 0,0 0 0 0 0,0 1 0 0 0,0-1 0 0 0,-1 1 0 0 0,1-1 0 0 0,0 0 0 0 0,0 0 0 0 0,0 0 0 0 0,1 1 0 0 0,1-1 0 0 0,0 0 0 0 0,0 0 0 0 0,-1-1 0 0 0,1 1 0 0 0,0 0 0 0 0,0-1 0 0 0,3-1 0 0 0,62-32 0 0 0,-67 33 0 0 0,0 1 0 0 0,1-1 0 0 0,-1 0 0 0 0,0 1 0 0 0,1-1 0 0 0,-1 1 0 0 0,0 0 0 0 0,1-1 0 0 0,-1 1 0 0 0,1 0 0 0 0,-1 0 0 0 0,0 0 0 0 0,1 0 0 0 0,-1 0 0 0 0,1 0 0 0 0,-1 0 0 0 0,0 0 0 0 0,1 1 0 0 0,-1-1 0 0 0,1 0 0 0 0,-1 1 0 0 0,0-1 0 0 0,0 1 0 0 0,1 0 0 0 0,-1-1 0 0 0,0 1 0 0 0,0 0 0 0 0,0 0 0 0 0,1 0 0 0 0,-1 0 0 0 0,1 1 0 0 0,1 2 0 0 0,0-1 0 0 0,0 1 0 0 0,-1 0 0 0 0,0 1 0 0 0,1-1 0 0 0,1 6 0 0 0,3 9 0 0 0,-1 0 0 0 0,-1 0 0 0 0,-1 0 0 0 0,3 25 0 0 0,1 81 0 0 0,-8-104 0 0 0,2 11-4 0 0,0-20-4 0 0,-1 0 1 0 0,-1 0-1 0 0,0 1 1 0 0,-1-1 0 0 0,0 0-1 0 0,-1 0 1 0 0,-5 22-1 0 0,4-28-98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5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13823 0 0,'-3'20'401'0'0,"2"-1"0"0"0,0 0 0 0 0,2 23 0 0 0,-2 30 430 0 0,-6 11 752 0 0,8 155-1 0 0,0-229-1582 0 0,1-7 0 0 0,2-7 0 0 0,2-8 0 0 0,5-22 0 0 0,9-45 0 0 0,9-29 0 0 0,-25 99 0 0 0,-4 10 0 0 0,0-1 0 0 0,0 1 0 0 0,1 0 0 0 0,-1-1 0 0 0,0 1 0 0 0,0 0 0 0 0,0-1 0 0 0,1 1 0 0 0,-1 0 0 0 0,0-1 0 0 0,0 1 0 0 0,1 0 0 0 0,-1 0 0 0 0,0-1 0 0 0,1 1 0 0 0,-1 0 0 0 0,0 0 0 0 0,1 0 0 0 0,-1 0 0 0 0,0-1 0 0 0,1 1 0 0 0,-1 0 0 0 0,0 0 0 0 0,1 0 0 0 0,-1 0 0 0 0,0 0 0 0 0,1 0 0 0 0,-1 0 0 0 0,1 0 0 0 0,-1 0 0 0 0,0 0 0 0 0,1 0 0 0 0,-1 0 0 0 0,0 0 0 0 0,1 0 0 0 0,-1 0 0 0 0,1 0 0 0 0,-1 1 0 0 0,0-1 0 0 0,1 0 0 0 0,-1 0 0 0 0,1 1 0 0 0,7 6 0 0 0,-8-7 0 0 0,7 8 0 0 0,0 0 0 0 0,-1 1 0 0 0,0-1 0 0 0,0 1 0 0 0,-1 1 0 0 0,-1-1 0 0 0,5 11 0 0 0,21 74 0 0 0,-20-60 0 0 0,-8-26-95 0 0,-1-1-1 0 0,1 1 0 0 0,-1-1 0 0 0,-1 1 1 0 0,1 0-1 0 0,-1-1 0 0 0,0 1 1 0 0,-3 11-1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6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13823 0 0,'0'0'1946'0'0,"5"21"76"0"0,17 255-390 0 0,-22-271-1632 0 0,1-1 0 0 0,-1 1 0 0 0,1-1 0 0 0,0 0 0 0 0,1 1 0 0 0,-1-1 0 0 0,1 0 0 0 0,0 0 0 0 0,0 0 0 0 0,0 0 0 0 0,0 0 0 0 0,1 0 0 0 0,0-1 0 0 0,0 1 0 0 0,0-1 0 0 0,5 5 0 0 0,-7-7-18 0 0,0 0 0 0 0,-1-1 0 0 0,1 1 0 0 0,0 0-1 0 0,0-1 1 0 0,0 1 0 0 0,0-1 0 0 0,0 1 0 0 0,0-1 0 0 0,0 1 0 0 0,0-1-1 0 0,0 0 1 0 0,0 1 0 0 0,0-1 0 0 0,0 0 0 0 0,0 0 0 0 0,0 0-1 0 0,0 0 1 0 0,0 0 0 0 0,0 0 0 0 0,0 0 0 0 0,1 0 0 0 0,-1 0 0 0 0,0 0-1 0 0,0-1 1 0 0,0 1 0 0 0,2-1 0 0 0,-1-1-237 0 0,0 1-1 0 0,0-1 1 0 0,0 0 0 0 0,0 0 0 0 0,0 1-1 0 0,0-1 1 0 0,2-4 0 0 0,-1 3-580 0 0,6-8-3265 0 0,1-1-1063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6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13823 0 0,'0'0'1247'0'0,"20"8"-924"0"0,2-4 346 0 0,0-2 0 0 0,1-1 0 0 0,-1 0 0 0 0,0-2 0 0 0,44-6 0 0 0,-52 5-642 0 0,1 0 0 0 0,-1-1 1 0 0,18-7-1 0 0,-2-4-5464 0 0,-20 9-611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8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11975 0 0,'0'0'1083'0'0,"-3"16"-796"0"0,5 27 704 0 0,8 53 0 0 0,17 61-2920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8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11975 0 0,'0'0'1168'0'0,"0"9"-1040"0"0,2 0-128 0 0,0-1 0 0 0,1 3 0 0 0,4-1 0 0 0,0 1 0 0 0,0-1 0 0 0,2-1-3520 0 0,1-1-736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8:59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 13823 0 0,'0'0'1247'0'0,"-7"3"-998"0"0,4-1-232 0 0,0 0-1 0 0,1 1 0 0 0,0-1 0 0 0,-1 0 1 0 0,1 1-1 0 0,0-1 0 0 0,0 1 0 0 0,0 0 1 0 0,1-1-1 0 0,-1 1 0 0 0,0 0 0 0 0,1 0 1 0 0,0 0-1 0 0,0 0 0 0 0,0 0 0 0 0,0 1 1 0 0,0 3-1 0 0,-2 4 141 0 0,2-8-90 0 0,0 0 0 0 0,0 0 0 0 0,1 0 0 0 0,-1 0 0 0 0,1 0 0 0 0,-1 0 0 0 0,1 0 0 0 0,0 1 0 0 0,0-1 0 0 0,1 0 0 0 0,-1 0 0 0 0,1 0 0 0 0,-1 0 1 0 0,1 0-1 0 0,0 0 0 0 0,0 0 0 0 0,0 0 0 0 0,1 0 0 0 0,-1 0 0 0 0,1-1 0 0 0,-1 1 0 0 0,1 0 0 0 0,0-1 0 0 0,0 0 0 0 0,3 3 0 0 0,4 3-86 0 0,1 0-1 0 0,0-1 1 0 0,1-1-1 0 0,0 0 0 0 0,0 0 1 0 0,22 7-1 0 0,-21-9 20 0 0,-8-1 0 0 0,6 6 0 0 0,-9-8 0 0 0,1 0 0 0 0,-1 1 0 0 0,0-1 0 0 0,1 1 0 0 0,-1 0 0 0 0,0-1 0 0 0,0 1 0 0 0,0 0 0 0 0,0 0 0 0 0,0-1 0 0 0,0 1 0 0 0,-1 0 0 0 0,1 0 0 0 0,0 0 0 0 0,-1 0 0 0 0,0 0 0 0 0,1 0 0 0 0,-1 0 0 0 0,0 0 0 0 0,0 0 0 0 0,0 0 0 0 0,0 0 0 0 0,-1 0 0 0 0,1 0 0 0 0,-1 0 0 0 0,0 3 0 0 0,-2 2 0 0 0,0 0 0 0 0,0-1 0 0 0,0 0 0 0 0,-1 0 0 0 0,-6 8 0 0 0,6-9 0 0 0,-50 63 176 0 0,17-22-6192 0 0,31-40 1048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09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11975 0 0,'0'12'234'0'0,"0"0"-1"0"0,1 0 0 0 0,0-1 0 0 0,1 1 1 0 0,6 20-1 0 0,1 13 602 0 0,19 141 282 0 0,-20-116-1117 0 0,-12-120 0 0 0,-5 0 264 0 0,-13-120 1592 0 0,21 144-1461 0 0,0 0 1 0 0,2 1-1 0 0,2-1 0 0 0,7-38 0 0 0,-7 53-395 0 0,-3 11 0 0 0,1-1 0 0 0,-1 1 0 0 0,1-1 0 0 0,-1 1 0 0 0,1 0 0 0 0,-1-1 0 0 0,1 1 0 0 0,-1-1 0 0 0,1 1 0 0 0,-1 0 0 0 0,1 0 0 0 0,0-1 0 0 0,-1 1 0 0 0,1 0 0 0 0,-1 0 0 0 0,1 0 0 0 0,0 0 0 0 0,-1 0 0 0 0,1 0 0 0 0,-1 0 0 0 0,1 0 0 0 0,0 0 0 0 0,-1 0 0 0 0,1 0 0 0 0,0 0 0 0 0,-1 0 0 0 0,1 0 0 0 0,-1 0 0 0 0,1 1 0 0 0,0-1 0 0 0,-1 0 0 0 0,1 0 0 0 0,-1 1 0 0 0,1-1 0 0 0,0 1 0 0 0,10 6 0 0 0,29 15 0 0 0,-35-21-290 0 0,0 0 1 0 0,0 0-1 0 0,0 0 0 0 0,0-1 1 0 0,0 0-1 0 0,0 0 0 0 0,9-1 0 0 0,21 1-1848 0 0,-34 1 1626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09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40 452 11975 0 0,'0'0'1083'0'0,"7"-9"-870"0"0,14-21 1060 0 0,-1-1 0 0 0,-1-1-1 0 0,27-65 1 0 0,-19 38-377 0 0,-21 46-836 0 0,0-1-1 0 0,6-22 1 0 0,-11 31-61 0 0,0-1-1 0 0,0 0 1 0 0,0 1-1 0 0,0-1 1 0 0,-1 0 0 0 0,0 0-1 0 0,0 0 1 0 0,-1 0 0 0 0,-1-7-1 0 0,0 0 2 0 0,2 11 0 0 0,0-1 0 0 0,-1 1 0 0 0,1-1 0 0 0,-1 1 0 0 0,0-1 0 0 0,1 1 0 0 0,-1-1 0 0 0,-1 1 0 0 0,1 0 0 0 0,0-1 0 0 0,0 1 0 0 0,-1 0 0 0 0,1 0 0 0 0,-1 0 0 0 0,-2-2 0 0 0,2 2 0 0 0,-1 0 0 0 0,1 1 0 0 0,-1-1 0 0 0,1 1 0 0 0,-1-1 0 0 0,1 1 0 0 0,-6-1 0 0 0,6 2 0 0 0,-1 0 0 0 0,1 1 0 0 0,-1-1 0 0 0,1 1 0 0 0,-1 0 0 0 0,1 0 0 0 0,0 0 0 0 0,0 0 0 0 0,-1 0 0 0 0,1 1 0 0 0,0-1 0 0 0,0 1 0 0 0,0-1 0 0 0,0 1 0 0 0,1 0 0 0 0,-1-1 0 0 0,0 1 0 0 0,1 0 0 0 0,-2 3 0 0 0,-5 5 0 0 0,1 1 0 0 0,-7 18 0 0 0,8-17 0 0 0,-13 23 0 0 0,2 1 0 0 0,-14 44 0 0 0,28-69 0 0 0,0 1 0 0 0,0-1 0 0 0,1 0 0 0 0,0 1 0 0 0,1-1 0 0 0,0 1 0 0 0,1 0 0 0 0,0-1 0 0 0,1 1 0 0 0,0-1 0 0 0,1 1 0 0 0,4 12 0 0 0,-3-17 0 0 0,0-1-1 0 0,0 0 0 0 0,1 1 1 0 0,0-1-1 0 0,0-1 0 0 0,1 1 1 0 0,0-1-1 0 0,0 0 1 0 0,9 8-1 0 0,-4-4 17 0 0,0-2-1 0 0,1 1 1 0 0,0-1 0 0 0,18 8-1 0 0,-10-8 380 0 0,0-1 1 0 0,0 0-1 0 0,0-1 0 0 0,36 3 0 0 0,-33-8-459 0 0,-21 0-273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11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34 10135 0 0,'0'0'464'0'0,"-9"-7"151"0"0,-31-17 333 0 0,39 24-439 0 0,-13-1-114 0 0,12 1-301 0 0,0-1 0 0 0,0 1 0 0 0,0 0 1 0 0,0 0-1 0 0,-1 0 0 0 0,1 0 0 0 0,0 0 1 0 0,0 0-1 0 0,0 1 0 0 0,0-1 0 0 0,0 1 1 0 0,0-1-1 0 0,0 1 0 0 0,0 0 0 0 0,0 0 0 0 0,0 0 1 0 0,0 0-1 0 0,1 0 0 0 0,-1 0 0 0 0,0 1 1 0 0,1-1-1 0 0,-1 0 0 0 0,-2 4 0 0 0,0 1-94 0 0,0 1 0 0 0,0-1 0 0 0,1 1 0 0 0,-1 0 0 0 0,2 1 0 0 0,-1-1 0 0 0,1 0 0 0 0,0 1 0 0 0,0-1 0 0 0,0 14 0 0 0,0 10 0 0 0,2 40 0 0 0,1-52 0 0 0,0 22 0 0 0,-2-15 0 0 0,2 0 0 0 0,8 43 0 0 0,-9-67 32 0 0,0 1 0 0 0,1-1 0 0 0,0 0 0 0 0,0 0 0 0 0,-1 0 0 0 0,1 0 0 0 0,1 0 0 0 0,-1 0 0 0 0,1 2 0 0 0,-1-3 3 0 0,-1 0 1 0 0,1-1-1 0 0,0 1 0 0 0,-1-1 0 0 0,1 1 0 0 0,-1-1 1 0 0,1 1-1 0 0,0-1 0 0 0,-1 0 0 0 0,1 1 0 0 0,0-1 1 0 0,-1 0-1 0 0,1 1 0 0 0,0-1 0 0 0,0 0 0 0 0,-1 0 1 0 0,1 0-1 0 0,0 0 0 0 0,1 0 0 0 0,0 0 22 0 0,0-1 0 0 0,0 0 0 0 0,1 1 0 0 0,-1-1 0 0 0,0 0 0 0 0,0 0-1 0 0,0-1 1 0 0,0 1 0 0 0,-1 0 0 0 0,1-1 0 0 0,0 1 0 0 0,0-1 0 0 0,-1 1 0 0 0,1-1 0 0 0,-1 0-1 0 0,0 0 1 0 0,2-2 0 0 0,14-23-57 0 0,-1 0 0 0 0,-2-1 0 0 0,19-52 0 0 0,-27 63 0 0 0,-2-1 0 0 0,0 0 0 0 0,2-25 0 0 0,-5 30 6 0 0,0 6 5 0 0,0-1 0 0 0,-1 1 0 0 0,0 0 0 0 0,0 0 0 0 0,-2-14 0 0 0,1 19 1357 0 0,5 7-1299 0 0,0 0 1 0 0,0 1-1 0 0,0-1 0 0 0,-1 0 0 0 0,0 1 0 0 0,0 0 1 0 0,-1 0-1 0 0,0 0 0 0 0,3 11 0 0 0,10 64-620 0 0,-10-44-366 0 0,-1-2 341 0 0,-4-26 481 0 0,1-1 0 0 0,0 1 0 0 0,1 0 0 0 0,3 12 1 0 0,-4-20-394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4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82 11975 0 0,'-8'98'1370'0'0,"2"-78"-467"0"0,-1 0 1 0 0,-1-1-1 0 0,-12 22 1 0 0,17-34-653 0 0,-15 16-89 0 0,11-14-159 0 0,6-9-3 0 0,1 1 0 0 0,0-1 0 0 0,-1 1 0 0 0,1 0 0 0 0,0-1 0 0 0,-1 1 0 0 0,1-1 0 0 0,-1 1 0 0 0,1-1 0 0 0,-1 1 0 0 0,1-1 0 0 0,-1 0 0 0 0,1 1 0 0 0,-1-1 0 0 0,1 0 0 0 0,-1 1 0 0 0,0-1 0 0 0,1 0 0 0 0,-1 1 0 0 0,1-1 0 0 0,-1 0 0 0 0,0 0 0 0 0,1 0 0 0 0,-1 0 0 0 0,0 0 0 0 0,1 0 0 0 0,-1 0 0 0 0,0 0 0 0 0,1 0 0 0 0,-1 0 0 0 0,0 0 0 0 0,1 0 0 0 0,-1 0 0 0 0,0 0 0 0 0,1-1 0 0 0,-1 1 0 0 0,0 0 0 0 0,1-1 0 0 0,-1 1 0 0 0,1 0 0 0 0,-1-1 0 0 0,0 1 0 0 0,1-1 0 0 0,-1 0 0 0 0,-26-10 0 0 0,12 11 0 0 0,14 0 0 0 0,0 0 0 0 0,0 0 0 0 0,1 0 0 0 0,-1 0 0 0 0,0 0 0 0 0,0 0 0 0 0,0 0 0 0 0,0 0 0 0 0,0 0 0 0 0,1 0 0 0 0,-1 0 0 0 0,0 0 0 0 0,0-1 0 0 0,0 1 0 0 0,0 0 0 0 0,1-1 0 0 0,-1 1 0 0 0,0 0 0 0 0,0-1 0 0 0,1 1 0 0 0,-1-1 0 0 0,0 1 0 0 0,1-1 0 0 0,-1 0 0 0 0,0 1 0 0 0,0-2 0 0 0,-31-32 0 0 0,30 32 1 0 0,0 0 1 0 0,1 0-1 0 0,-1 0 0 0 0,1 0 0 0 0,-1 0 1 0 0,1 0-1 0 0,0-1 0 0 0,0 1 0 0 0,0 0 1 0 0,0-1-1 0 0,0 1 0 0 0,0 0 0 0 0,0-4 1 0 0,-5-36-118 0 0,5 27-187 0 0,-1 5 189 0 0,1 0 1 0 0,1-1-1 0 0,-1 1 0 0 0,2 0 1 0 0,-1 0-1 0 0,1 0 1 0 0,1 0-1 0 0,0 0 0 0 0,0 0 1 0 0,1 0-1 0 0,0 0 1 0 0,1 1-1 0 0,5-11 0 0 0,-8 18 124 0 0,1 1 0 0 0,-1-1 0 0 0,0 0 0 0 0,0 1 0 0 0,1-1 0 0 0,-1 1 0 0 0,1 0 0 0 0,-1-1 0 0 0,1 1 0 0 0,-1 0 0 0 0,1 0 0 0 0,0 0 0 0 0,0 0 0 0 0,0 0 0 0 0,-1 0 0 0 0,1 1 0 0 0,3-2 0 0 0,2 0 212 0 0,-5 1-116 0 0,1 1 1 0 0,-1-1-1 0 0,1 1 1 0 0,0-1-1 0 0,-1 1 1 0 0,1 0-1 0 0,0 0 1 0 0,-1 0-1 0 0,1 0 1 0 0,-1 0-1 0 0,1 1 1 0 0,0-1-1 0 0,4 3 1 0 0,-2-1-91 0 0,1 0 1 0 0,-1 0-1 0 0,0 0 1 0 0,0 1 0 0 0,8 6-1 0 0,9 8-56 0 0,-12-8 336 0 0,2 0 0 0 0,-1-1 0 0 0,1-1 0 0 0,15 8 0 0 0,-11-6-98 0 0,0 1 0 0 0,24 19 0 0 0,-16-11-184 0 0,-19-14-14 0 0,0 0 0 0 0,-1 0 0 0 0,0 0 0 0 0,0 1 0 0 0,0 0 0 0 0,0-1 0 0 0,-1 1 0 0 0,0 1 0 0 0,0-1 0 0 0,0 0 0 0 0,2 7 0 0 0,2 8 0 0 0,7 37 0 0 0,-9-38 0 0 0,1-1 55 0 0,-5 2-986 0 0,-1-19 533 0 0,-1 4 281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12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13823 0 0,'-2'9'1247'0'0,"1"25"-1121"0"0,8 71 0 0 0,-2-60-129 0 0,19 309 1451 0 0,-18-293-755 0 0,1 38-3607 0 0,-6-99 2586 0 0,0 0 0 0 0,0 1 1 0 0,0-1-1 0 0,0 0 0 0 0,0 1 0 0 0,0-1 1 0 0,0 0-1 0 0,0 0 0 0 0,0 0 0 0 0,1 0 1 0 0,-1 0-1 0 0,0 0 0 0 0,0 0 0 0 0,0 0 1 0 0,0-1-1 0 0,1 1 0 0 0,7-7-3559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12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 15663 0 0,'0'0'1418'0'0,"-1"1"-1168"0"0,-2 1-224 0 0,0 1-1 0 0,1 0 1 0 0,-1 0-1 0 0,1 0 1 0 0,-1 0-1 0 0,1 0 1 0 0,0 1-1 0 0,0-1 1 0 0,0 1-1 0 0,1-1 0 0 0,-1 1 1 0 0,1 0-1 0 0,0-1 1 0 0,0 1-1 0 0,0 0 1 0 0,1 0-1 0 0,-1 0 1 0 0,1 6-1 0 0,-6 40 1434 0 0,4-38-1438 0 0,0 0 1 0 0,1 0-1 0 0,0 0 0 0 0,1 0 1 0 0,0 0-1 0 0,3 17 0 0 0,-2-24-21 0 0,0 1 0 0 0,0 0 0 0 0,1 0 0 0 0,0 0 0 0 0,0 0 0 0 0,0 0 0 0 0,1-1 0 0 0,0 1 0 0 0,0-1 0 0 0,0 0 0 0 0,0 0 0 0 0,6 6 0 0 0,20 18 0 0 0,6-6 0 0 0,-32-20 0 0 0,0-1 0 0 0,-1 0 0 0 0,0 0 0 0 0,1 1 0 0 0,-1 0 0 0 0,0-1 0 0 0,0 1 0 0 0,0 0 0 0 0,-1 0 0 0 0,1 0 0 0 0,-1 0 0 0 0,1 0 0 0 0,-1 0 0 0 0,1 4 0 0 0,-2 1-46 0 0,1 0 0 0 0,-1-1 0 0 0,-1 1 0 0 0,0 0 0 0 0,0-1 0 0 0,0 1-1 0 0,-1-1 1 0 0,0 1 0 0 0,0-1 0 0 0,-1 0 0 0 0,0 1 0 0 0,0-1 0 0 0,-1-1 0 0 0,0 1 0 0 0,0-1 0 0 0,0 1-1 0 0,-1-1 1 0 0,-11 11 0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12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0 106 13823 0 0,'2'24'734'0'0,"0"-1"0"0"0,1 0 0 0 0,9 31 0 0 0,-8-40-134 0 0,-4-10-524 0 0,1-1-1 0 0,0 0 0 0 0,0 1 1 0 0,0-1-1 0 0,0 0 0 0 0,1 0 1 0 0,-1 0-1 0 0,4 5 0 0 0,-4-8-30 0 0,0 1 0 0 0,-1 0-1 0 0,1 0 1 0 0,0-1 0 0 0,0 1-1 0 0,0-1 1 0 0,0 1 0 0 0,0-1 0 0 0,1 1-1 0 0,-1-1 1 0 0,0 1 0 0 0,0-1-1 0 0,0 0 1 0 0,0 0 0 0 0,0 0 0 0 0,0 0-1 0 0,1 0 1 0 0,-1 0 0 0 0,0 0-1 0 0,0 0 1 0 0,0 0 0 0 0,0 0 0 0 0,0 0-1 0 0,0-1 1 0 0,1 1 0 0 0,-1 0-1 0 0,0-1 1 0 0,0 1 0 0 0,0-1-1 0 0,1 0 1 0 0,1-1-45 0 0,-1 1 0 0 0,1-1 0 0 0,0 0 0 0 0,-1 0 0 0 0,1 0 0 0 0,-1 0 0 0 0,0 0 0 0 0,1-1 0 0 0,-1 1 0 0 0,0 0 0 0 0,-1-1 0 0 0,1 0 0 0 0,2-4 0 0 0,14-41 0 0 0,-12 27 0 0 0,-4 10 0 0 0,0 0 0 0 0,-1 0 0 0 0,0 0 0 0 0,-1 0 0 0 0,0 0 0 0 0,-1 0 0 0 0,0 1 0 0 0,-4-18 0 0 0,4 20 0 0 0,0 3 0 0 0,0 0 0 0 0,-1 1 0 0 0,0-1 0 0 0,0 0 0 0 0,0 0 0 0 0,0 1 0 0 0,-1-1 0 0 0,-3-3 0 0 0,6 7-5 0 0,-1 0-1 0 0,0 1 0 0 0,0-1 1 0 0,0 0-1 0 0,0 1 1 0 0,0-1-1 0 0,0 1 1 0 0,0-1-1 0 0,0 1 0 0 0,0 0 1 0 0,0 0-1 0 0,0-1 1 0 0,0 1-1 0 0,-1 0 0 0 0,1 0 1 0 0,0 0-1 0 0,0 0 1 0 0,0 0-1 0 0,0 0 1 0 0,0 0-1 0 0,0 1 0 0 0,0-1 1 0 0,0 0-1 0 0,-1 1 1 0 0,1-1-1 0 0,0 0 0 0 0,0 1 1 0 0,0-1-1 0 0,1 1 1 0 0,-1 0-1 0 0,0-1 1 0 0,0 1-1 0 0,0 0 0 0 0,0-1 1 0 0,0 1-1 0 0,1 0 1 0 0,-1 0-1 0 0,0 0 0 0 0,1 0 1 0 0,-1 0-1 0 0,1 0 1 0 0,-1 0-1 0 0,1 0 1 0 0,-1 1-1 0 0,-1 1-144 0 0,-16 24-1378 0 0,8-8-2953 0 0,1 0-1133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13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0 11975 0 0,'0'0'547'0'0,"-9"1"181"0"0,7-1-677 0 0,0 1 0 0 0,0-1 0 0 0,0 1 0 0 0,0-1 0 0 0,0 1 0 0 0,0 0 0 0 0,0 0 0 0 0,0 0-1 0 0,0 0 1 0 0,1 0 0 0 0,-1 1 0 0 0,0-1 0 0 0,1 0 0 0 0,-1 1 0 0 0,1-1 0 0 0,-1 1 0 0 0,1 0 0 0 0,0-1 0 0 0,0 1 0 0 0,0 0 0 0 0,0 0 0 0 0,0 0 0 0 0,-1 3 0 0 0,-1 0 195 0 0,-5 10 112 0 0,1 0 0 0 0,1 1 0 0 0,1 0 0 0 0,0 0 0 0 0,1 0 0 0 0,-4 27 0 0 0,5-14-308 0 0,1 1 0 0 0,4 56 0 0 0,-2-82 61 0 0,1 1 0 0 0,0 0-1 0 0,0 0 1 0 0,0 0 0 0 0,0 0 0 0 0,1-1-1 0 0,0 1 1 0 0,0 0 0 0 0,0-1 0 0 0,0 0-1 0 0,1 1 1 0 0,-1-1 0 0 0,1 0 0 0 0,0 0-1 0 0,1-1 1 0 0,5 7 0 0 0,-7-10-106 0 0,-1 1-1 0 0,0 0 1 0 0,0-1 0 0 0,0 0-1 0 0,1 1 1 0 0,-1-1 0 0 0,0 1 0 0 0,1-1-1 0 0,-1 0 1 0 0,0 0 0 0 0,1 0 0 0 0,-1 0-1 0 0,0 0 1 0 0,1 0 0 0 0,-1 0-1 0 0,0 0 1 0 0,1-1 0 0 0,-1 1 0 0 0,0 0-1 0 0,0-1 1 0 0,1 1 0 0 0,-1-1-1 0 0,0 0 1 0 0,0 1 0 0 0,0-1 0 0 0,0 0-1 0 0,0 0 1 0 0,1 1 0 0 0,-1-1 0 0 0,-1 0-1 0 0,3-2 1 0 0,-1 1 9 0 0,9-9-14 0 0,-2 0 0 0 0,0 0 0 0 0,0-1 0 0 0,-1 0 0 0 0,0-1 0 0 0,-1 0 0 0 0,6-15 0 0 0,-5 12 0 0 0,0-1-260 0 0,-1-2 0 0 0,8-27-1 0 0,1-8-886 0 0,-15 52 1485 0 0,3 7-180 0 0,-1 0 1 0 0,1 1 0 0 0,-1-1-1 0 0,0 1 1 0 0,0 0 0 0 0,-1 0 0 0 0,0 0-1 0 0,0 0 1 0 0,0 0 0 0 0,0 8 0 0 0,13 33-383 0 0,-13-44 228 0 0,-1 0 1 0 0,0-1 0 0 0,1 1 0 0 0,0-1 0 0 0,-1 1 0 0 0,1-1 0 0 0,0 0 0 0 0,0 0 0 0 0,1 0 0 0 0,-1 0-1 0 0,0 0 1 0 0,1 0 0 0 0,4 2 0 0 0,-3-2-5 0 0,-3-1 0 0 0,-1-1 0 0 0,1 1 0 0 0,-1-1 0 0 0,1 1 0 0 0,0-1 0 0 0,0 0 0 0 0,-1 1 0 0 0,1-1 0 0 0,0 0 0 0 0,-1 0 0 0 0,1 1 0 0 0,0-1 0 0 0,0 0 0 0 0,0 0 0 0 0,-1 0 0 0 0,1 0 0 0 0,0 0 0 0 0,0 0 0 0 0,-1 0 0 0 0,1 0 0 0 0,0 0 0 0 0,0 0 0 0 0,0-1 0 0 0,-1 1 0 0 0,1 0 0 0 0,0 0 0 0 0,0-1 0 0 0,-1 1 0 0 0,1 0 0 0 0,0-1 0 0 0,-1 1 0 0 0,1-1 0 0 0,-1 1 0 0 0,1-1 0 0 0,1-1 0 0 0,-1 2 0 0 0,2-3 0 0 0,-1 1 0 0 0,1-1 0 0 0,-1 0 0 0 0,1 0 0 0 0,-1 0 0 0 0,0 0 0 0 0,0 0 0 0 0,0 0 0 0 0,0 0 0 0 0,-1-1 0 0 0,1 1 0 0 0,-1-1 0 0 0,0 1 0 0 0,1-8 0 0 0,1-5 0 0 0,2-31 0 0 0,-5 43 0 0 0,1 0 0 0 0,-1-4 0 0 0,1 1 0 0 0,-1-1 0 0 0,0 0 0 0 0,-1 1 0 0 0,1-1 0 0 0,-2 1 0 0 0,1-1 0 0 0,-1 1 0 0 0,0 0 0 0 0,-1-1 0 0 0,-4-9 0 0 0,2 8 0 0 0,-2 2 0 0 0,6 6 0 0 0,1 1 0 0 0,0-1 0 0 0,-1 1 0 0 0,1-1 0 0 0,-1 1 0 0 0,1 0 0 0 0,-1-1 0 0 0,1 1 0 0 0,-1-1 0 0 0,1 1 0 0 0,-1 0 0 0 0,1 0 0 0 0,-1-1 0 0 0,0 1 0 0 0,1 0 0 0 0,-1 0 0 0 0,1 0 0 0 0,-1 0 0 0 0,0-1 0 0 0,1 1 0 0 0,-1 0 0 0 0,1 0 0 0 0,-1 0 0 0 0,0 1 0 0 0,1-1 0 0 0,-1 0 0 0 0,0 0 0 0 0,1 0 0 0 0,-1 0 0 0 0,1 0 0 0 0,-1 1 0 0 0,-1 0 0 0 0,2-1 0 0 0,-5 2-46 0 0,0 0 0 0 0,0 0 0 0 0,1 1 0 0 0,-1-1 0 0 0,1 1-1 0 0,-1 0 1 0 0,1 0 0 0 0,0 1 0 0 0,0-1 0 0 0,-6 9 0 0 0,-4 9-5857 0 0,12-14 289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16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11975 0 0,'0'0'1746'0'0,"13"17"-305"0"0,-8-9-1418 0 0,-1 0-1 0 0,0 0 1 0 0,0 1 0 0 0,-1 0 0 0 0,0-1 0 0 0,0 1-1 0 0,-1 1 1 0 0,1 16 0 0 0,0 8 543 0 0,-3 36-1 0 0,-1-33 296 0 0,3 15 1203 0 0,5-119-2502 0 0,33-131 0 0 0,-25 154-1334 0 0,-3 19-4544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16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3 179 10135 0 0,'0'10'919'0'0,"9"68"-206"0"0,-3-38 1787 0 0,0 57 0 0 0,-7-101-2406 0 0,1 0-1 0 0,-1 1 1 0 0,0-1-1 0 0,0 1 1 0 0,0-1 0 0 0,-2-3-1 0 0,-5-21-140 0 0,5-13 47 0 0,0 21 0 0 0,2-30 0 0 0,1 30 293 0 0,2-1-1 0 0,0 1 1 0 0,2 0 0 0 0,0 1-1 0 0,1-1 1 0 0,11-28-1 0 0,-11 35-308 0 0,1 1 0 0 0,0 0 0 0 0,13-18 0 0 0,-19 29-321 0 0,25 7-2182 0 0,-1 0-2449 0 0,-12-2 0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17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0 432 15663 0 0,'0'0'1418'0'0,"14"-16"-1140"0"0,6-9 135 0 0,-2-1 0 0 0,-1-1 0 0 0,-1-1-1 0 0,20-49 1 0 0,-33 69-413 0 0,0-1 0 0 0,-1 1 0 0 0,0-1 0 0 0,-1 0 0 0 0,0 1 0 0 0,0-14 0 0 0,1-13 0 0 0,-1-27 0 0 0,-2 57 0 0 0,1 0 0 0 0,-1 0 0 0 0,0 1 0 0 0,0-1 0 0 0,-1 0 0 0 0,0 0 0 0 0,1 1 0 0 0,-1-1 0 0 0,-1 1 0 0 0,-2-5 0 0 0,1 4-64 0 0,3 5 0 0 0,1 0-1 0 0,-1-1 1 0 0,1 1-1 0 0,-1 0 1 0 0,1 0-1 0 0,-1 0 1 0 0,0 0-1 0 0,1 0 1 0 0,-1 0-1 0 0,1 0 1 0 0,-1 0-1 0 0,1 0 1 0 0,-1 0-1 0 0,0 0 1 0 0,1 0-1 0 0,-1 0 1 0 0,1 0-1 0 0,-1 0 1 0 0,1 1-1 0 0,-1-1 1 0 0,1 0-1 0 0,-1 0 1 0 0,1 1-1 0 0,-1-1 1 0 0,1 0-1 0 0,-1 1 1 0 0,1-1-1 0 0,-1 0 1 0 0,1 1-1 0 0,0-1 1 0 0,-1 1-1 0 0,-17 18 345 0 0,14-15-424 0 0,2 0 144 0 0,0-1 0 0 0,0 0 0 0 0,0 1 0 0 0,0 0 0 0 0,1-1 0 0 0,0 1 0 0 0,0 0 0 0 0,0-1 0 0 0,0 1 0 0 0,0 0 0 0 0,0 6 0 0 0,-3 15 0 0 0,-29 152-2161 0 0,26-132 2274 0 0,6-29 252 0 0,0-1 0 0 0,0 0 0 0 0,2 1 0 0 0,0-1 0 0 0,0 0 0 0 0,2 1 0 0 0,5 18 0 0 0,-8-32-377 0 0,1-1-1 0 0,-1 0 0 0 0,1 0 1 0 0,-1 0-1 0 0,1 1 1 0 0,0-1-1 0 0,0 0 0 0 0,-1 0 1 0 0,1 0-1 0 0,0 0 1 0 0,0 0-1 0 0,0-1 0 0 0,0 1 1 0 0,0 0-1 0 0,1 0 1 0 0,-1-1-1 0 0,0 1 0 0 0,0 0 1 0 0,0-1-1 0 0,1 0 1 0 0,-1 1-1 0 0,0-1 0 0 0,0 1 1 0 0,1-1-1 0 0,-1 0 1 0 0,0 0-1 0 0,1 0 0 0 0,-1 0 1 0 0,0 0-1 0 0,1 0 1 0 0,-1 0-1 0 0,0 0 0 0 0,1-1 1 0 0,-1 1-1 0 0,0 0 1 0 0,0-1-1 0 0,2 0 0 0 0,8-3-1156 0 0,-1 0 0 0 0,0 0-1 0 0,15-9 1 0 0,-13 7-1519 0 0,7-5-1836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17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42 217 13823 0 0,'0'0'1247'0'0,"-8"8"-998"0"0,4-2-157 0 0,0 0 0 0 0,0 1 0 0 0,1-1-1 0 0,0 1 1 0 0,1-1 0 0 0,-1 1 0 0 0,1 0-1 0 0,1 0 1 0 0,-1 0 0 0 0,0 7 0 0 0,0 13 430 0 0,0 33 1 0 0,2-59-522 0 0,0 11 199 0 0,1-1-1 0 0,0 0 1 0 0,4 19-1 0 0,-4-26-121 0 0,0-1 0 0 0,0 1 0 0 0,0-1 1 0 0,0 1-1 0 0,1-1 0 0 0,0 0 0 0 0,-1 0 0 0 0,1 1 0 0 0,0-1 0 0 0,1-1 1 0 0,-1 1-1 0 0,0 0 0 0 0,1 0 0 0 0,0-1 0 0 0,3 3 0 0 0,-5-4-78 0 0,0-1 0 0 0,0 1 0 0 0,0-1 0 0 0,0 0 0 0 0,0 1 0 0 0,0-1 0 0 0,0 0 0 0 0,0 0 0 0 0,0 1 0 0 0,0-1 0 0 0,0 0 0 0 0,0 0 0 0 0,0 0 0 0 0,0 0 0 0 0,0 0 0 0 0,0-1 0 0 0,0 1 0 0 0,0 0 0 0 0,0 0 0 0 0,0-1 0 0 0,0 1 0 0 0,0-1 0 0 0,0 1 0 0 0,0-1 0 0 0,0 1 0 0 0,0-1 0 0 0,1 0 0 0 0,0-1 0 0 0,6-3 4 0 0,0 0 0 0 0,0-1 0 0 0,-1 0 0 0 0,0-1-1 0 0,0 1 1 0 0,0-1 0 0 0,7-11 0 0 0,3-5-457 0 0,16-30-1 0 0,-10 8-634 0 0,-2-1 0 0 0,26-87 1 0 0,-34 94 1186 0 0,-10 29-100 0 0,-1-1 0 0 0,0 0 0 0 0,-1 0 0 0 0,1-12 0 0 0,2-17 3881 0 0,-6 44-3865 0 0,0 0 0 0 0,0 0 1 0 0,0 0-1 0 0,0 0 0 0 0,1 0 1 0 0,0 0-1 0 0,0 1 0 0 0,0-1 0 0 0,-1 7 1 0 0,0 1-4 0 0,-2 16-12 0 0,1 1 0 0 0,2 38 0 0 0,0-27 0 0 0,3 160 0 0 0,4-152 0 0 0,-5-44 0 0 0,0 0 0 0 0,0 0 0 0 0,0-1 0 0 0,1 1 0 0 0,-1 0 0 0 0,1-1 0 0 0,0 1 0 0 0,0-1 0 0 0,4 6 0 0 0,7 2 0 0 0,-10-11 0 0 0,-2 1 0 0 0,0-1 0 0 0,0 0 0 0 0,0 1 0 0 0,0-1 0 0 0,0 0 0 0 0,0 1 0 0 0,0-1 0 0 0,0 0 0 0 0,0 0 0 0 0,0 0 0 0 0,0 0 0 0 0,0 0 0 0 0,0 0 0 0 0,0 0 0 0 0,0 0 0 0 0,0-1 0 0 0,0 1 0 0 0,0 0 0 0 0,0 0 0 0 0,0-1 0 0 0,0 1 0 0 0,0-1 0 0 0,-1 1 0 0 0,1-1 0 0 0,0 1 0 0 0,0-1 0 0 0,1-1 0 0 0,0 1 0 0 0,1-2-41 0 0,0 1-1 0 0,0 0 0 0 0,-1 0 1 0 0,1-1-1 0 0,-1 0 1 0 0,1 1-1 0 0,-1-1 0 0 0,0 0 1 0 0,0 0-1 0 0,0 0 1 0 0,0-1-1 0 0,1-3 0 0 0,9-25-4073 0 0,-9 22 1286 0 0,3-5-2334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18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1 111 11975 0 0,'12'9'1296'0'0,"-2"-6"-1356"0"0,0-1 1 0 0,0 0-1 0 0,0 0 0 0 0,0-1 0 0 0,0 0 0 0 0,1-1 0 0 0,-1 0 0 0 0,0 0 1 0 0,1-1-1 0 0,-1-1 0 0 0,0 0 0 0 0,0 0 0 0 0,0-1 0 0 0,-1 0 0 0 0,1-1 1 0 0,0 0-1 0 0,-1 0 0 0 0,0-1 0 0 0,0 0 0 0 0,-1-1 0 0 0,1 0 0 0 0,-1 0 0 0 0,0-1 1 0 0,-1 0-1 0 0,0 0 0 0 0,0-1 0 0 0,0 0 0 0 0,9-15 0 0 0,-6 5-4908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02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53 13823 0 0,'-45'-26'1476'0'0,"38"21"-1284"0"0,-1 1 0 0 0,0-1 0 0 0,0 1-1 0 0,-10-4 1 0 0,17 8-125 0 0,-1 0 1 0 0,1 0 0 0 0,0 0-1 0 0,-1 0 1 0 0,1 0-1 0 0,-1 0 1 0 0,1 0-1 0 0,-1 0 1 0 0,1 1-1 0 0,0-1 1 0 0,-1 0-1 0 0,1 1 1 0 0,0-1 0 0 0,-1 1-1 0 0,1 0 1 0 0,-2 1-1 0 0,-20 14-155 0 0,18-12 145 0 0,-2 2-57 0 0,1 0 0 0 0,0 1 0 0 0,0-1 0 0 0,1 1 0 0 0,0 0 0 0 0,0 1 0 0 0,0-1 0 0 0,1 1 0 0 0,0 0 0 0 0,1 0 0 0 0,0 1 0 0 0,0-1 0 0 0,0 1 0 0 0,1-1 0 0 0,1 1 0 0 0,0 0 0 0 0,0 0 0 0 0,0-1 0 0 0,1 1 0 0 0,0 0 0 0 0,1 0 0 0 0,2 9 0 0 0,-2-14 119 0 0,0 0 0 0 0,0 0 0 0 0,0-1 0 0 0,1 1 0 0 0,0 0 0 0 0,0 0 0 0 0,0-1 0 0 0,0 1 0 0 0,0-1 0 0 0,1 0 0 0 0,0 0 0 0 0,0 0 0 0 0,-1 0 0 0 0,8 5 0 0 0,3 2-4 0 0,1-1 0 0 0,21 11-1 0 0,-20-12-195 0 0,65 28 82 0 0,-48-23-403 0 0,-30-12-73 0 0,2 3-382 0 0,-4-4 928 0 0,1 0 1 0 0,-1 0-1 0 0,1 0 1 0 0,-1 0-1 0 0,1 1 1 0 0,-1-1 0 0 0,0 0-1 0 0,1 1 1 0 0,-1-1-1 0 0,1 0 1 0 0,-1 0-1 0 0,0 1 1 0 0,1-1 0 0 0,-1 1-1 0 0,0-1 1 0 0,0 0-1 0 0,1 1 1 0 0,-1-1-1 0 0,0 1 1 0 0,0-1 0 0 0,0 0-1 0 0,1 1 1 0 0,-1 0-1 0 0,-1 4-68 0 0,1 1-1 0 0,-1-1 0 0 0,0 0 0 0 0,-1 1 1 0 0,1-1-1 0 0,-4 6 0 0 0,0-4-2 0 0,-1-1 0 0 0,1 1 0 0 0,-2-1 0 0 0,-12 10 0 0 0,-11 10 0 0 0,-23 30-876 0 0,52-55 368 0 0,0 0-84 0 0,-4 2 504 0 0,4-2-282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5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48 13823 0 0,'2'5'52'0'0,"-2"-3"-6"0"0,0-1 0 0 0,0 0-1 0 0,0 0 1 0 0,1 0 0 0 0,-1 1 0 0 0,0-1-1 0 0,1 0 1 0 0,-1 0 0 0 0,1 0 0 0 0,-1 0 0 0 0,1 0-1 0 0,0 0 1 0 0,-1 0 0 0 0,1 0 0 0 0,0 0-1 0 0,0 0 1 0 0,0 0 0 0 0,-1-1 0 0 0,1 1-1 0 0,0 0 1 0 0,0 0 0 0 0,0-1 0 0 0,0 1 0 0 0,0-1-1 0 0,1 1 1 0 0,-1-1 0 0 0,0 1 0 0 0,0-1-1 0 0,0 0 1 0 0,2 1 0 0 0,-1-1 28 0 0,0 0 0 0 0,0 0 0 0 0,0 1-1 0 0,0-1 1 0 0,0 0 0 0 0,0 1 0 0 0,0 0 0 0 0,0-1 0 0 0,0 1 0 0 0,0 0 0 0 0,0 0-1 0 0,0 0 1 0 0,0 1 0 0 0,-1-1 0 0 0,1 0 0 0 0,2 3 0 0 0,20 29 2481 0 0,-21-28-2496 0 0,0 0 0 0 0,0 0-1 0 0,1 0 1 0 0,6 8 0 0 0,-4-9-64 0 0,-1 1 1 0 0,-1 0-1 0 0,1 0 0 0 0,-1 0 1 0 0,0 1-1 0 0,0 0 0 0 0,-1-1 0 0 0,1 2 1 0 0,-1-1-1 0 0,-1 0 0 0 0,1 0 1 0 0,1 9-1 0 0,0-17-677 0 0,2-4-396 0 0</inkml:trace>
  <inkml:trace contextRef="#ctx0" brushRef="#br0" timeOffset="1.1">153 1 11975 0 0,'-14'16'412'0'0,"2"1"0"0"0,0 1 0 0 0,1 0 0 0 0,-15 32 0 0 0,24-46-237 0 0,-14 42 387 0 0,13-36-451 0 0,0-1 0 0 0,-1 1 0 0 0,0 0 0 0 0,-9 16 0 0 0,9-20-452 0 0,1 0 0 0 0,0 1 0 0 0,0-1 0 0 0,1 1 0 0 0,-3 8 1 0 0,-7 22-2893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03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0 13823 0 0,'0'0'1544'0'0,"-2"1"-1142"0"0,-3 3-308 0 0,-1-1 1 0 0,1 1-1 0 0,1 0 1 0 0,-1 1-1 0 0,1-1 1 0 0,-1 1-1 0 0,1 0 1 0 0,0 0-1 0 0,1 0 1 0 0,0 1-1 0 0,-1-1 1 0 0,2 1-1 0 0,-1 0 1 0 0,1 0-1 0 0,-1 0 1 0 0,-1 11-1 0 0,-5 10-94 0 0,4-13 0 0 0,1 0 0 0 0,-4 19 0 0 0,5-15 0 0 0,-1 4 0 0 0,-1 40 0 0 0,5-54-98 0 0,2 30 757 0 0,-2-37-585 0 0,1 1 1 0 0,-1 0-1 0 0,0-1 0 0 0,1 1 1 0 0,-1-1-1 0 0,1 1 0 0 0,0-1 1 0 0,-1 1-1 0 0,1-1 1 0 0,0 1-1 0 0,0-1 0 0 0,0 0 1 0 0,0 1-1 0 0,0-1 0 0 0,0 0 1 0 0,0 0-1 0 0,1 0 0 0 0,-1 0 1 0 0,2 1-1 0 0,-3-1-74 0 0,1-1 0 0 0,-1 0 0 0 0,1 0 0 0 0,-1 1 0 0 0,1-1 0 0 0,-1 0 0 0 0,1 0 0 0 0,-1 0 0 0 0,1 0 0 0 0,-1 0 0 0 0,0 0 0 0 0,1 0 0 0 0,-1 0 0 0 0,1 0 0 0 0,-1 0 0 0 0,1 0 0 0 0,-1 0 0 0 0,1 0 0 0 0,-1 0 0 0 0,1 0 0 0 0,-1 0 0 0 0,1 0 0 0 0,-1-1 0 0 0,1 1 0 0 0,-1 0 0 0 0,1 0 0 0 0,-1-1 0 0 0,0 1 0 0 0,1 0 0 0 0,-1-1 0 0 0,0 1 0 0 0,1 0 0 0 0,-1-1 0 0 0,0 1 0 0 0,1 0 0 0 0,-1-1 0 0 0,0 1 0 0 0,1-1 0 0 0,8-6 0 0 0,-6 5 0 0 0,-1 0 0 0 0,1 1 0 0 0,-1-1 0 0 0,0 0 0 0 0,0 0 0 0 0,0 0 0 0 0,0-1 0 0 0,0 1 0 0 0,-1 0 0 0 0,1-1 0 0 0,1-2 0 0 0,22-44 0 0 0,-13 26 0 0 0,14-34 0 0 0,-18 29 0 0 0,-7 20 0 0 0,1 1 0 0 0,0 0 0 0 0,1-1 0 0 0,0 1 0 0 0,0 0 0 0 0,0 1 0 0 0,7-11 0 0 0,-10 17 0 0 0,0-1 0 0 0,0 1 0 0 0,1 0 0 0 0,-1 0 0 0 0,0-1 0 0 0,0 1 0 0 0,0 0 0 0 0,0 0 0 0 0,1 0 0 0 0,-1-1 0 0 0,0 1 0 0 0,0 0 0 0 0,0 0 0 0 0,1 0 0 0 0,-1 0 0 0 0,0 0 0 0 0,0-1 0 0 0,1 1 0 0 0,-1 0 0 0 0,0 0 0 0 0,0 0 0 0 0,1 0 0 0 0,-1 0 0 0 0,0 0 0 0 0,1 0 0 0 0,-1 0 0 0 0,0 0 0 0 0,0 0 0 0 0,1 0 0 0 0,-1 0 0 0 0,0 0 0 0 0,0 0 0 0 0,1 0 0 0 0,-1 0 0 0 0,0 0 0 0 0,1 0 0 0 0,-1 0 0 0 0,0 1 0 0 0,0-1 0 0 0,0 0 0 0 0,1 0 0 0 0,-1 0 0 0 0,0 0 0 0 0,0 1 0 0 0,1-1 0 0 0,-1 0 0 0 0,0 0 0 0 0,0 0 0 0 0,0 1 0 0 0,7 10 0 0 0,-7-11 0 0 0,7 14 13 0 0,-1 0 1 0 0,0 1-1 0 0,-1-1 0 0 0,-1 1 1 0 0,5 29-1 0 0,-6-27-195 0 0,1-1 0 0 0,0 1 0 0 0,1 0 1 0 0,8 16-1 0 0,-13-33-86 0 0,3 8-3574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03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11975 0 0,'0'3'547'0'0,"1"33"14"0"0,2 1 0 0 0,2 0 0 0 0,1-1 0 0 0,18 58 0 0 0,7-28 1053 0 0,-30-65-2065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03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13823 0 0,'0'17'1471'0'0,"1"17"-1455"0"0,9 48 0 0 0,-5-51-19 0 0,-1 0 1 0 0,-1 34 0 0 0,0 5 2 0 0,-2-44 0 0 0,0 32 0 0 0,-3 249 2056 0 0,3-289-2085 0 0,-1-10-24 0 0,0 0 0 0 0,1-1 0 0 0,0 1 0 0 0,0 0-1 0 0,1-1 1 0 0,3 11 0 0 0,-4-16-422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04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13823 0 0,'0'0'1496'0'0,"0"7"-1496"0"0,0-1 0 0 0,3 1 0 0 0,-1-1 0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46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10135 0 0,'0'0'1539'0'0,"-4"24"994"0"0,4-18-2400 0 0,0 0 0 0 0,1-1 0 0 0,-1 1 0 0 0,1-1 0 0 0,2 8 0 0 0,2 17 189 0 0,0 15-322 0 0,-3-32 0 0 0,0-1 0 0 0,-1 1 0 0 0,-1 13 0 0 0,0-16-10 0 0,0-1-1 0 0,0 1 0 0 0,1 0 1 0 0,0-1-1 0 0,3 11 0 0 0,-3-19-326 0 0,-1-6-534 0 0,1 0 474 0 0,-1 0 1 0 0,0 0 0 0 0,0 0-1 0 0,-1 0 1 0 0,1 0 0 0 0,-1 0-1 0 0,0 0 1 0 0,-2-6-1 0 0,-3-5-627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4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11975 0 0,'0'0'1083'0'0,"19"8"1186"0"0,4 6-11974 0 0,-18-10 7658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51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8287 0 0,'0'0'756'0'0,"6"31"1848"0"0,2 0-2060 0 0,-2-1 0 0 0,3 47 0 0 0,-5-19-472 0 0,-15-103 1888 0 0,-4-4-1944 0 0,14 41-16 0 0,1 0 0 0 0,0 0 0 0 0,0-1 0 0 0,1 1 0 0 0,0 0 0 0 0,3-15 0 0 0,1 12 0 0 0,-1 0 0 0 0,1 1 0 0 0,1-1 0 0 0,0 1 0 0 0,0 0 0 0 0,9-10 0 0 0,-13 19 0 0 0,0-1 0 0 0,0 1 0 0 0,0 0 0 0 0,0 0 0 0 0,0 0 0 0 0,1 0 0 0 0,-1 0 0 0 0,0 1 0 0 0,0-1 0 0 0,4 0 0 0 0,-4 1 0 0 0,0 0 0 0 0,0 0 0 0 0,0 0 0 0 0,1 0 0 0 0,-1 0 0 0 0,0 0 0 0 0,0 1 0 0 0,0-1 0 0 0,0 1 0 0 0,0 0 0 0 0,0-1 0 0 0,0 1 0 0 0,0 0 0 0 0,0 0 0 0 0,0 0 0 0 0,0 1 0 0 0,0-1 0 0 0,0 0 0 0 0,-1 1 0 0 0,1-1 0 0 0,2 4 0 0 0,-1-1 0 0 0,-1 0 0 0 0,1 1 0 0 0,-1-1 0 0 0,0 1 0 0 0,0 0 0 0 0,2 7 0 0 0,0 1 0 0 0,3 8 0 0 0,-1-1 0 0 0,-1 1 0 0 0,0 1 0 0 0,-2-1 0 0 0,2 40 0 0 0,-5-55 0 0 0,4 24 0 0 0,3-18-4212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1:49:51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92 10135 0 0,'0'0'464'0'0,"-7"-6"151"0"0,-2 0-124 0 0,0-1 1 0 0,0 0-1 0 0,-12-13 1 0 0,-2-2 1639 0 0,7 7-2112 0 0,14 12-22 0 0,-5-3 3 0 0,0 10 0 0 0,4 0 0 0 0,0-1 0 0 0,1 1 0 0 0,0 0 0 0 0,0 1 0 0 0,0-1 0 0 0,0 0 0 0 0,0 0 0 0 0,1 1 0 0 0,0-1 0 0 0,0 1 0 0 0,0 0 0 0 0,1-1 0 0 0,0 1 0 0 0,0 5 0 0 0,-5 24 0 0 0,3-26 0 0 0,0 1 0 0 0,1-1 0 0 0,0 1 0 0 0,0 0 0 0 0,1 0 0 0 0,1 17 0 0 0,0-15 25 0 0,-1-8 7 0 0,0 0 0 0 0,0 0 0 0 0,0 0 0 0 0,0 0 0 0 0,0 1 1 0 0,1-1-1 0 0,0-1 0 0 0,-1 1 0 0 0,1 0 0 0 0,1 0 1 0 0,-1 0-1 0 0,2 3 0 0 0,-3-5 9 0 0,1-1 0 0 0,0 1 0 0 0,-1-1 1 0 0,1 1-1 0 0,0 0 0 0 0,0-1 0 0 0,0 1 0 0 0,-1-1 0 0 0,1 0 0 0 0,0 1 1 0 0,0-1-1 0 0,0 0 0 0 0,0 1 0 0 0,0-1 0 0 0,0 0 0 0 0,0 0 1 0 0,0 0-1 0 0,0 0 0 0 0,0 0 0 0 0,-1 0 0 0 0,1 0 0 0 0,0 0 1 0 0,0 0-1 0 0,0-1 0 0 0,0 1 0 0 0,0 0 0 0 0,0 0 0 0 0,0-1 0 0 0,0 1 1 0 0,-1-1-1 0 0,1 1 0 0 0,0-1 0 0 0,0 1 0 0 0,0-1 0 0 0,-1 1 1 0 0,1-1-1 0 0,0 0 0 0 0,-1 1 0 0 0,1-1 0 0 0,0-1 0 0 0,3-3-57 0 0,0 0-1 0 0,-1 0 1 0 0,1 0 0 0 0,3-9-1 0 0,8-10 408 0 0,-10 18-18 0 0,-2 0 0 0 0,1 0 0 0 0,5-13 0 0 0,-4 4-223 0 0,7-17-135 0 0,-5 25-15 0 0,-6 7 0 0 0,-1 0 0 0 0,1-1 0 0 0,-1 1 0 0 0,0 0 0 0 0,1-1 0 0 0,-1 1 0 0 0,1 0 0 0 0,0-1 0 0 0,-1 1 0 0 0,1 0 0 0 0,-1 0 0 0 0,1 0 0 0 0,-1 0 0 0 0,1 0 0 0 0,-1 0 0 0 0,1 0 0 0 0,0 0 0 0 0,-1 0 0 0 0,1 0 0 0 0,-1 0 0 0 0,1 0 0 0 0,-1 0 0 0 0,1 0 0 0 0,-1 0 0 0 0,1 0 0 0 0,0 1 0 0 0,-1-1 0 0 0,1 0 0 0 0,-1 0 0 0 0,1 1 0 0 0,-1-1 0 0 0,1 0 0 0 0,-1 1 0 0 0,0-1 0 0 0,1 0 0 0 0,-1 1 0 0 0,1 0 0 0 0,-1-1 0 0 0,5 3-92 0 0,-1 1 0 0 0,0 0 0 0 0,0 0 0 0 0,0 0 0 0 0,-1 0 0 0 0,1 0 0 0 0,-1 1 0 0 0,0 0 0 0 0,-1-1 0 0 0,1 1 0 0 0,-1 0 0 0 0,3 7 0 0 0,2 10-388 0 0,8 36-1 0 0,-11-42 646 0 0,22 83 751 0 0,15 75-1598 0 0,-26-92 1772 0 0,6 49-2414 0 0,-20-125 1318 0 0,-1-4 2 0 0,0 0 0 0 0,1 1 0 0 0,-1-1 0 0 0,0 1-1 0 0,0-1 1 0 0,-1 1 0 0 0,1-1 0 0 0,0 1 0 0 0,-1-1 0 0 0,1 0 0 0 0,-1 1 0 0 0,0-1 0 0 0,0 0-1 0 0,0 1 1 0 0,-2 2 0 0 0,2-4-59 0 0,0 0 0 0 0,0 0 1 0 0,0 0-1 0 0,0 0 0 0 0,0 0 0 0 0,-1 0 0 0 0,1 0 0 0 0,0-1 0 0 0,-1 1 0 0 0,1 0 0 0 0,0-1 1 0 0,-1 1-1 0 0,1-1 0 0 0,-1 1 0 0 0,1-1 0 0 0,-1 0 0 0 0,1 0 0 0 0,-1 1 0 0 0,1-1 0 0 0,-1 0 1 0 0,1 0-1 0 0,-1-1 0 0 0,1 1 0 0 0,-1 0 0 0 0,1 0 0 0 0,-1-1 0 0 0,1 1 0 0 0,-1-1 0 0 0,1 1 1 0 0,0-1-1 0 0,-1 0 0 0 0,1 0 0 0 0,-2 0 0 0 0,-3-2 86 0 0,0-1 0 0 0,0 1 1 0 0,1-1-1 0 0,-1 0 0 0 0,1-1 0 0 0,-6-4 0 0 0,4-2 107 0 0,-1 0-1 0 0,1 0 0 0 0,1 0 1 0 0,0-1-1 0 0,1 0 1 0 0,0 0-1 0 0,1-1 0 0 0,-5-20 1 0 0,7 26 89 0 0,0 1-66 0 0,1 0-1 0 0,0-1 1 0 0,0 1-1 0 0,1 0 0 0 0,0-1 1 0 0,0 1-1 0 0,0-1 1 0 0,1 1-1 0 0,0 0 1 0 0,2-9-1 0 0,3-4 42 0 0,17-37 0 0 0,-12 30-988 0 0,30-66 187 0 0,-37 81 450 0 0,0 2 0 0 0,1-1 0 0 0,1 0 0 0 0,9-11 0 0 0,6-11-4954 0 0,-10 13 143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5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 15663 0 0,'0'0'719'0'0,"5"-3"230"0"0,1 1-921 0 0,-6 2-28 0 0,1 0 0 0 0,0 0 0 0 0,0 1 0 0 0,-1-1 0 0 0,1 0 0 0 0,0 0 0 0 0,0 1 0 0 0,-1-1 0 0 0,1 1 0 0 0,0-1 0 0 0,-1 0 0 0 0,1 1 0 0 0,0-1 0 0 0,-1 1 0 0 0,1 0 0 0 0,-1-1 0 0 0,1 1 0 0 0,-1-1 0 0 0,1 1 0 0 0,-1 0 0 0 0,1-1 0 0 0,-1 1 0 0 0,0 0 0 0 0,1 0 0 0 0,-1-1 0 0 0,0 1 0 0 0,0 0 0 0 0,0 0 0 0 0,1 0 0 0 0,-1-1 0 0 0,0 2 0 0 0,0-1 0 0 0,2 4 2 0 0,-1 0 0 0 0,0 0 0 0 0,0 1 0 0 0,-1-1 0 0 0,1 0 0 0 0,-1 0 0 0 0,0 0-1 0 0,-1 0 1 0 0,0 7 0 0 0,-15 45-65 0 0,12-45 146 0 0,0 0 0 0 0,1 0 1 0 0,0 1-1 0 0,0-1 1 0 0,0 25-1 0 0,3-35-48 0 0,1-1-1 0 0,-1 1 1 0 0,1 0-1 0 0,-1-1 1 0 0,1 1-1 0 0,0-1 1 0 0,0 1-1 0 0,-1-1 1 0 0,1 1-1 0 0,0-1 0 0 0,0 1 1 0 0,1-1-1 0 0,-1 0 1 0 0,0 0-1 0 0,0 0 1 0 0,1 1-1 0 0,-1-1 1 0 0,0 0-1 0 0,1-1 1 0 0,-1 1-1 0 0,1 0 1 0 0,-1 0-1 0 0,1-1 1 0 0,0 1-1 0 0,-1 0 1 0 0,1-1-1 0 0,0 0 1 0 0,-1 1-1 0 0,1-1 0 0 0,0 0 1 0 0,-1 0-1 0 0,1 0 1 0 0,0 0-1 0 0,2-1 1 0 0,8 2-738 0 0,-11 0 473 0 0,0-1-1 0 0,-1 0 0 0 0,1 0 1 0 0,-1 0-1 0 0,1 0 0 0 0,0 1 0 0 0,-1-1 1 0 0,1 0-1 0 0,0 0 0 0 0,-1 0 0 0 0,1 0 1 0 0,0 0-1 0 0,-1 0 0 0 0,1-1 0 0 0,0 1 1 0 0,-1 0-1 0 0,1 0 0 0 0,0 0 1 0 0,-1 0-1 0 0,1-1 0 0 0,-1 1 0 0 0,2-1 1 0 0,9-8-5384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13823 0 0,'2'-3'117'0'0,"11"-16"747"0"0,-12 18-846 0 0,0 1 0 0 0,-1-1 0 0 0,1 1-1 0 0,-1-1 1 0 0,1 1 0 0 0,0-1 0 0 0,-1 1-1 0 0,1 0 1 0 0,0-1 0 0 0,0 1 0 0 0,-1 0-1 0 0,1 0 1 0 0,0-1 0 0 0,-1 1 0 0 0,1 0-1 0 0,0 0 1 0 0,0 0 0 0 0,0 0 0 0 0,-1 0-1 0 0,1 0 1 0 0,0 0 0 0 0,0 0 0 0 0,-1 0-1 0 0,1 1 1 0 0,0-1 0 0 0,0 0 0 0 0,-1 0 0 0 0,2 1-1 0 0,7 3 451 0 0,1-1 0 0 0,-1 0 0 0 0,1 0 0 0 0,0-1-1 0 0,-1 0 1 0 0,1-1 0 0 0,18 0 0 0 0,-4-3-299 0 0,42-9-1 0 0,-50 6-722 0 0,-2-4-6353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6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0,'0'3'547'0'0,"-1"18"-204"0"0,2 1 0 0 0,1 0-1 0 0,0-1 1 0 0,6 23 0 0 0,-3-16 21 0 0,-1 0-1 0 0,1 29 1 0 0,0 83-1042 0 0,-4-131-2856 0 0,0 1-1238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2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13823 0 0,'0'0'630'0'0,"16"0"236"0"0,-6 0-624 0 0,0 0-1 0 0,0-1 0 0 0,1 0 1 0 0,-1-1-1 0 0,13-3 0 0 0,13 1 322 0 0,-4 0-518 0 0,0-2 780 0 0,59-3-1 0 0,-44 6-425 0 0,-21-4-399 0 0,-24 6 0 0 0,1 0 0 0 0,-1 0 0 0 0,0 1 0 0 0,0-1 0 0 0,0 0 0 0 0,1 1 0 0 0,-1 0 0 0 0,0-1 0 0 0,0 1 0 0 0,1 0 0 0 0,-1 0 0 0 0,0 0 0 0 0,1 1 0 0 0,-1-1 0 0 0,0 1 0 0 0,4 0 0 0 0,-6-1-59 0 0,23 9 334 0 0,-23-9-352 0 0,1 1 0 0 0,-1-1-1 0 0,1 0 1 0 0,-1 0 0 0 0,1 0 0 0 0,0 1 0 0 0,-1-1 0 0 0,1 0-1 0 0,-1 0 1 0 0,1 0 0 0 0,-1 0 0 0 0,1 0 0 0 0,0 0 0 0 0,-1 0-1 0 0,1 0 1 0 0,-1 0 0 0 0,1 0 0 0 0,0-1 0 0 0,-1 1 0 0 0,1 0-1 0 0,-1 0 1 0 0,1 0 0 0 0,-1-1 0 0 0,1 1 0 0 0,-1 0 0 0 0,1-1-1 0 0,-1 1 1 0 0,1 0 0 0 0,-1-1 0 0 0,1 1 0 0 0,-1-1 0 0 0,0 1-1 0 0,1-1 1 0 0,0-14-573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3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1 208 11975 0 0,'0'0'1083'0'0,"11"-13"-796"0"0,5-1 406 0 0,0 1 1 0 0,1 1 0 0 0,0 0-1 0 0,28-13 1 0 0,-24 14-132 0 0,49-33 878 0 0,-47 24-890 0 0,-20 17-544 0 0,-1 0 0 0 0,1 0-1 0 0,0 1 1 0 0,0-1 0 0 0,0 1 0 0 0,0 0 0 0 0,1-1 0 0 0,-1 2-1 0 0,5-3 1 0 0,10-5-6 0 0,-17 8 0 0 0,1 0 0 0 0,-1 0 0 0 0,1 0 0 0 0,-1 0 0 0 0,1 1 0 0 0,0-1 0 0 0,-1 0 0 0 0,1 1 0 0 0,0-1 0 0 0,-1 1 0 0 0,1 0 0 0 0,0-1 0 0 0,0 1 0 0 0,0 0 0 0 0,-1 0 0 0 0,1 0 0 0 0,0 1 0 0 0,0-1 0 0 0,-1 0 0 0 0,1 1 0 0 0,2 0 0 0 0,8 4 0 0 0,-1 0 0 0 0,1 1 0 0 0,18 13 0 0 0,-18-12 0 0 0,-1 0 0 0 0,1 0 0 0 0,18 7 0 0 0,-5-5 0 0 0,-7-2 0 0 0,0-1 0 0 0,29 6 0 0 0,-34-10-258 0 0,-7 0 292 0 0,-1-1-1 0 0,1-1 1 0 0,0 1 0 0 0,9-1-1 0 0,-13-1-404 0 0,-1 1-1 0 0,1-1 0 0 0,0 1 0 0 0,-1-1 0 0 0,1 0 0 0 0,-1 1 1 0 0,1-1-1 0 0,-1 0 0 0 0,1 0 0 0 0,-1 0 0 0 0,1 0 1 0 0,-1 0-1 0 0,0-1 0 0 0,0 1 0 0 0,0 0 0 0 0,2-3 1 0 0,5-7-5243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6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13823 0 0,'-3'43'542'0'0,"5"84"0"0"0,1-13-130 0 0,1 47 1243 0 0,-3-157-2169 0 0,0-3-774 0 0</inkml:trace>
  <inkml:trace contextRef="#ctx0" brushRef="#br0" timeOffset="1">142 217 13823 0 0,'0'1'30'0'0,"0"0"0"0"0,0 0 0 0 0,0 0 0 0 0,0 0 0 0 0,0 1 0 0 0,1-1 0 0 0,-1 0 0 0 0,0 0 0 0 0,0 0-1 0 0,1 0 1 0 0,-1 0 0 0 0,1 0 0 0 0,-1 0 0 0 0,1 0 0 0 0,0 0 0 0 0,-1 0 0 0 0,1 0 0 0 0,0 0 0 0 0,0 0 0 0 0,-1 0 0 0 0,1-1 0 0 0,0 1-1 0 0,0 0 1 0 0,0-1 0 0 0,0 1 0 0 0,0 0 0 0 0,0-1 0 0 0,0 1 0 0 0,0-1 0 0 0,0 0 0 0 0,0 1 0 0 0,1-1 0 0 0,-1 0 0 0 0,0 0-1 0 0,0 1 1 0 0,0-1 0 0 0,0 0 0 0 0,0 0 0 0 0,1 0 0 0 0,-1 0 0 0 0,0-1 0 0 0,0 1 0 0 0,0 0 0 0 0,0 0 0 0 0,0-1 0 0 0,0 1 0 0 0,1-1-1 0 0,-1 1 1 0 0,1-2 0 0 0,8-1 157 0 0,-1 1 0 0 0,0 0 0 0 0,1 0 0 0 0,-1 1 0 0 0,1 0 0 0 0,-1 0 0 0 0,1 1 0 0 0,0 1-1 0 0,-1 0 1 0 0,15 2 0 0 0,-21-3-234 0 0,1 0-1 0 0,0 0 0 0 0,0-1 1 0 0,0 1-1 0 0,-1-1 1 0 0,1 0-1 0 0,0 0 1 0 0,0-1-1 0 0,-1 1 0 0 0,1-1 1 0 0,-1 1-1 0 0,0-1 1 0 0,1 0-1 0 0,2-3 0 0 0,10-4-5078 0 0,-7 4 158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7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13823 0 0,'0'0'1247'0'0,"17"13"-548"0"0,-12-7-565 0 0,1 1 0 0 0,-1 0 0 0 0,-1 0 0 0 0,1 0 0 0 0,-2 1 0 0 0,1 0 0 0 0,-1 0 0 0 0,0 0 0 0 0,0 0 0 0 0,-1 0 0 0 0,3 16 0 0 0,1 4 307 0 0,4 7-174 0 0,-3 1 1 0 0,0 0 0 0 0,-3 0-1 0 0,-1 1 1 0 0,-3 67-1 0 0,0-99-267 0 0,-1 1 0 0 0,0-1 0 0 0,0 0 0 0 0,0 1 0 0 0,0-1 0 0 0,-1 0 0 0 0,0 0 0 0 0,-3 6 0 0 0,5-10 0 0 0,0 0 0 0 0,0-1 0 0 0,-1 1 0 0 0,1-1 0 0 0,0 1 0 0 0,-1-1 0 0 0,1 1 0 0 0,0-1 0 0 0,-1 1 0 0 0,1-1 0 0 0,0 1 0 0 0,-1-1 0 0 0,1 1 0 0 0,-1-1 0 0 0,1 0 0 0 0,-1 1 0 0 0,1-1 0 0 0,-1 0 0 0 0,0 1 0 0 0,1-1 0 0 0,-1 0 0 0 0,1 0 0 0 0,-1 0 0 0 0,1 1 0 0 0,-1-1 0 0 0,0 0 0 0 0,1 0 0 0 0,-1 0 0 0 0,0 0 0 0 0,1 0 0 0 0,-1 0 0 0 0,1 0 0 0 0,-1 0 0 0 0,0 0 0 0 0,1-1 0 0 0,-1 1 0 0 0,0 0 0 0 0,-1-1 0 0 0,-1 1 0 0 0,0 1 0 0 0,1-1 0 0 0,-1-1 0 0 0,0 1 0 0 0,0 0 0 0 0,0-1 0 0 0,1 0 0 0 0,-1 1 0 0 0,0-1 0 0 0,1 0 0 0 0,-4-2 0 0 0,-2-3 0 0 0,0 0 0 0 0,1-1 0 0 0,-8-8 0 0 0,13 13 0 0 0,-1-2 0 0 0,-1 0 0 0 0,1-1 0 0 0,0 1 0 0 0,0-1 0 0 0,1 0 0 0 0,-1 0 0 0 0,1 0 0 0 0,0 0 0 0 0,0 0 0 0 0,1-1 0 0 0,-1-6 0 0 0,1 7 0 0 0,1 5 0 0 0,-1-1 0 0 0,1 1 0 0 0,0-1 0 0 0,0 1 0 0 0,0-1 0 0 0,0 1 0 0 0,0-1 0 0 0,0 1 0 0 0,0-1 0 0 0,0 1 0 0 0,0-1 0 0 0,0 1 0 0 0,0-1 0 0 0,0 1 0 0 0,0-1 0 0 0,0 1 0 0 0,0-1 0 0 0,0 1 0 0 0,1-1 0 0 0,-1 1 0 0 0,0-1 0 0 0,0 1 0 0 0,1-1 0 0 0,-1 1 0 0 0,0-1 0 0 0,1 0 0 0 0,4-6 0 0 0,-4 7 0 0 0,-1 0 0 0 0,0-1 0 0 0,0 1 0 0 0,0 0 0 0 0,1-1 0 0 0,-1 1 0 0 0,0 0 0 0 0,0-1 0 0 0,1 1 0 0 0,-1 0 0 0 0,0 0 0 0 0,1-1 0 0 0,-1 1 0 0 0,0 0 0 0 0,1 0 0 0 0,-1 0 0 0 0,0 0 0 0 0,1-1 0 0 0,-1 1 0 0 0,0 0 0 0 0,1 0 0 0 0,-1 0 0 0 0,1 0 0 0 0,-1 0 0 0 0,0 0 0 0 0,1 0 0 0 0,-1 0 0 0 0,0 0 0 0 0,1 0 0 0 0,-1 0 0 0 0,1 0 0 0 0,-1 0 0 0 0,0 0 0 0 0,1 0 0 0 0,-1 1 0 0 0,0-1 0 0 0,1 0 0 0 0,-1 0 0 0 0,0 0 0 0 0,1 0 0 0 0,-1 1 0 0 0,0-1 0 0 0,1 0 0 0 0,-1 0 0 0 0,0 1 0 0 0,1-1 0 0 0,-1 0 0 0 0,0 1 0 0 0,0-1 0 0 0,2 1 0 0 0,-1-1 0 0 0,1 0 0 0 0,-1 0 0 0 0,1 0 0 0 0,-1 0 0 0 0,1 0 0 0 0,-1 0 0 0 0,1-1 0 0 0,-1 1 0 0 0,0 0 0 0 0,1-1 0 0 0,-1 1 0 0 0,0-1 0 0 0,1 1 0 0 0,-1-1 0 0 0,0 0 0 0 0,1 1 0 0 0,0-2 0 0 0,16-6 0 0 0,-2 7 52 0 0,-15 1-117 0 0,0 0-1 0 0,1 0 1 0 0,-1 0-1 0 0,1 0 1 0 0,-1 0-1 0 0,1-1 1 0 0,-1 1-1 0 0,0 0 1 0 0,1-1-1 0 0,-1 1 1 0 0,1-1-1 0 0,-1 1 1 0 0,0-1-1 0 0,0 0 0 0 0,1 0 1 0 0,-1 1-1 0 0,0-1 1 0 0,0 0-1 0 0,0 0 1 0 0,0 0-1 0 0,0 0 1 0 0,0 0-1 0 0,0 0 1 0 0,0-1-1 0 0,0 1 1 0 0,-1 0-1 0 0,2-2 1 0 0,10-17-5638 0 0,-5 11 540 0 0</inkml:trace>
  <inkml:trace contextRef="#ctx0" brushRef="#br0" timeOffset="1">281 186 15663 0 0,'5'19'903'0'0,"4"33"0"0"0,1 8-1013 0 0,-6-41 184 0 0,0 1 1 0 0,-2-1-1 0 0,0 0 0 0 0,-1 1 0 0 0,-2 0 1 0 0,1-1-1 0 0,-2 1 0 0 0,-1-1 0 0 0,0 0 1 0 0,-2 0-1 0 0,0 0 0 0 0,-1 0 0 0 0,0-1 1 0 0,-2 0-1 0 0,-13 23 0 0 0,1-16-5608 0 0,10-16-80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7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11975 0 0,'-3'6'63'0'0,"0"0"0"0"0,0 0 0 0 0,0 0-1 0 0,1 0 1 0 0,0 0 0 0 0,0 0 0 0 0,0 1-1 0 0,-1 9 1 0 0,-1 57 515 0 0,3-27-425 0 0,-1-23-73 0 0,2 0 0 0 0,1 0 0 0 0,0 1 0 0 0,2-1 0 0 0,1 0-1 0 0,0-1 1 0 0,2 1 0 0 0,9 24 0 0 0,-5-26-3360 0 0,2-2-1311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8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0,'5'5'270'0'0,"1"-1"1"0"0,-1 0-1 0 0,1 0 0 0 0,0 0 0 0 0,12 5 0 0 0,-10-5-277 0 0,0 0-1 0 0,0 1 1 0 0,0 0 0 0 0,-1 0-1 0 0,0 1 1 0 0,9 7 0 0 0,-16-12 383 0 0,0 6-196 0 0,-1-1 1 0 0,-1 1 0 0 0,1-1 0 0 0,-1 0 0 0 0,-1 1-1 0 0,1-1 1 0 0,-1 0 0 0 0,-6 10 0 0 0,-7 20-202 0 0,11-22 21 0 0,2-6 0 0 0,0-1 0 0 0,1 1 0 0 0,0 1 0 0 0,0-1 0 0 0,-1 14 0 0 0,3-16 0 0 0,0-6 0 0 0,0 0 0 0 0,0 1 0 0 0,0-1 0 0 0,0 0 0 0 0,0 1 0 0 0,0-1 0 0 0,0 1 0 0 0,-1-1 0 0 0,1 0 0 0 0,0 1 0 0 0,0-1 0 0 0,1 1 0 0 0,-1-1 0 0 0,0 0 0 0 0,0 1 0 0 0,0-1 0 0 0,0 1 0 0 0,0-1 0 0 0,0 0 0 0 0,0 1 0 0 0,1-1 0 0 0,-1 0 0 0 0,0 1 0 0 0,0-1 0 0 0,0 0 0 0 0,1 1 0 0 0,-1-1 0 0 0,0 0 0 0 0,1 1 0 0 0,-1-1 0 0 0,0 0 0 0 0,0 0 0 0 0,1 0 0 0 0,-1 1 0 0 0,0-1 0 0 0,1 0 0 0 0,-1 0 0 0 0,1 0 0 0 0,0 1 0 0 0,5 2 0 0 0,-3-2-53 0 0,0 0 0 0 0,0 0 0 0 0,-1 0 0 0 0,1-1 0 0 0,0 1 0 0 0,0-1 0 0 0,0 0 0 0 0,0 1 0 0 0,0-1 0 0 0,5-1 0 0 0,17-3-3375 0 0,-19 3 1599 0 0,12-2-3139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8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243 192 15663 0 0,'-28'65'1696'0'0,"24"-46"-1332"0"0,-1 1 0 0 0,-1-1 0 0 0,-15 31 0 0 0,19-48-330 0 0,0-1-1 0 0,0 1 1 0 0,0 0-1 0 0,-1 0 1 0 0,1-1-1 0 0,0 1 1 0 0,-1-1-1 0 0,1 0 0 0 0,-1 0 1 0 0,0 0-1 0 0,1 0 1 0 0,-1 0-1 0 0,0 0 1 0 0,1-1-1 0 0,-1 1 1 0 0,-3-1-1 0 0,-1 2 6 0 0,-57 14-39 0 0,60-16-67 0 0,1 1-1 0 0,-1-1 1 0 0,1 0 0 0 0,-1 0-1 0 0,0 0 1 0 0,1-1 0 0 0,-1 1-1 0 0,1-1 1 0 0,-1 0-1 0 0,1 0 1 0 0,-1 0 0 0 0,-3-2-1 0 0,5-1-51 0 0,0 0 0 0 0,0-1 0 0 0,1 1 0 0 0,0-1 0 0 0,-1 1-1 0 0,2-1 1 0 0,-1 0 0 0 0,0 1 0 0 0,1-7 0 0 0,3-47 273 0 0,0 36-233 0 0,15-106 79 0 0,-7 63 0 0 0,1 28 0 0 0,-3 15 0 0 0,-9 21 13 0 0,0 1 0 0 0,0-1 0 0 0,0 1 0 0 0,0-1 0 0 0,0 1 1 0 0,0-1-1 0 0,0 1 0 0 0,1-1 0 0 0,-1 1 0 0 0,0-1 0 0 0,0 1 0 0 0,1-1 0 0 0,-1 1 0 0 0,0-1 0 0 0,0 1 0 0 0,1 0 0 0 0,-1-1 0 0 0,1 1 0 0 0,-1 0 0 0 0,0-1 0 0 0,1 1 0 0 0,-1 0 0 0 0,1-1 0 0 0,-1 1 1 0 0,1 0-1 0 0,-1 0 0 0 0,1 0 0 0 0,-1-1 0 0 0,1 1 0 0 0,-1 0 0 0 0,1 0 0 0 0,-1 0 0 0 0,1 0 0 0 0,-1 0 0 0 0,1 0 0 0 0,-1 0 0 0 0,1 0 0 0 0,-1 0 0 0 0,1 0 0 0 0,-1 0 0 0 0,1 0 0 0 0,-1 0 0 0 0,1 1 1 0 0,0-1-1 0 0,18 15 1168 0 0,-14-10-1123 0 0,4 1 9 0 0,22 12-18 0 0,37 30 0 0 0,-50-32 265 0 0,-1 0 0 0 0,-1 1 0 0 0,0 1-1 0 0,-2 1 1 0 0,22 34 0 0 0,-17-23-259 0 0,-1 0 0 0 0,18 45 0 0 0,-32-68-119 0 0,-3-6-273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9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0,'4'10'1247'0'0,"2"6"-868"0"0,1 0 1 0 0,0 0-1 0 0,1-1 0 0 0,1 0 0 0 0,20 26 1 0 0,3 4-351 0 0,-30-41-57 0 0,1 0 0 0 0,0-1-1 0 0,0 1 1 0 0,0-1-1 0 0,0 0 1 0 0,1 0 0 0 0,0 0-1 0 0,-1-1 1 0 0,1 1 0 0 0,0-1-1 0 0,0 0 1 0 0,6 3 0 0 0,18 0-5444 0 0,-20-6 504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9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0 11975 0 0,'0'0'547'0'0,"-17"9"202"0"0,9-5-668 0 0,-2 0 328 0 0,1 1 1 0 0,-1 0-1 0 0,1 1 1 0 0,-11 8-1 0 0,15-10-246 0 0,1 0-1 0 0,1 0 1 0 0,-1 0-1 0 0,1 0 1 0 0,-1 0 0 0 0,1 1-1 0 0,0-1 1 0 0,1 1-1 0 0,-1 0 1 0 0,1 0-1 0 0,0 0 1 0 0,-2 9-1 0 0,-2 7 142 0 0,-4 40-1 0 0,7-39 836 0 0,-4 24-1098 0 0,3 1 1 0 0,1-1-1 0 0,4 54 0 0 0,2-59-55 0 0,-2-11-180 0 0,7 37 1 0 0,-8-65-282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0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13823 0 0,'0'0'630'0'0,"0"0"-13"0"0,19 11-80 0 0,-16-9-284 0 0,1 0-1 0 0,-1 0 1 0 0,1 1 0 0 0,-1-1-1 0 0,0 1 1 0 0,6 5-1 0 0,-9-7-252 0 0,1 0 0 0 0,-1 0 0 0 0,0 0 0 0 0,1-1 0 0 0,-1 1 0 0 0,0 0 0 0 0,0 0 0 0 0,0 0 0 0 0,1 0 0 0 0,-1-1 0 0 0,0 1 0 0 0,0 0 0 0 0,0 0 0 0 0,-1 0 0 0 0,1 0 0 0 0,0 0 0 0 0,0-1 0 0 0,0 1 0 0 0,-1 0 0 0 0,1 0 0 0 0,0 0 0 0 0,-1-1 0 0 0,1 1 0 0 0,0 0 0 0 0,-1 0 0 0 0,1-1 0 0 0,-2 2 0 0 0,1 0 0 0 0,-3 6 0 0 0,-1 0 0 0 0,0 0 0 0 0,-7 8 0 0 0,9-12 0 0 0,0 0 0 0 0,0 0 0 0 0,0 0 0 0 0,0 1 0 0 0,1-1 0 0 0,-1 1 0 0 0,1-1 0 0 0,1 1 0 0 0,-1 0 0 0 0,0 0 0 0 0,1 0 0 0 0,0 0 0 0 0,-1 9 0 0 0,2-12 0 0 0,0 1 0 0 0,-1 0 0 0 0,1-1 0 0 0,0 1 0 0 0,1 0 0 0 0,-1-1 0 0 0,0 1 0 0 0,1-1 0 0 0,-1 1 0 0 0,1-1 0 0 0,0 1 0 0 0,0-1 0 0 0,0 1 0 0 0,0-1 0 0 0,0 1 0 0 0,1-1 0 0 0,-1 0 0 0 0,1 0 0 0 0,-1 0 0 0 0,1 0 0 0 0,0 0 0 0 0,0 0 0 0 0,0 0 0 0 0,0-1 0 0 0,3 3 0 0 0,1 1 0 0 0,-4-3 0 0 0,1 0 0 0 0,-1 0 0 0 0,1-1 0 0 0,-1 1 0 0 0,1-1 0 0 0,-1 1 0 0 0,1-1 0 0 0,0 0 0 0 0,-1 0 0 0 0,1 0 0 0 0,0-1 0 0 0,5 2 0 0 0,-5-2-100 0 0,0 1 0 0 0,0-1 0 0 0,0 1 0 0 0,0-1 0 0 0,0 0 0 0 0,0 0 0 0 0,0-1 0 0 0,0 1 1 0 0,0 0-1 0 0,-1-1 0 0 0,1 0 0 0 0,0 0 0 0 0,0 0 0 0 0,5-2 0 0 0,3-2-4241 0 0,1 1-627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0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13823 0 0,'55'5'1400'0'0,"1"-1"0"0"0,0-4 0 0 0,103-11 0 0 0,-129 8-1429 0 0,-22 3-238 0 0,-1-1 0 0 0,1 0 1 0 0,-1 0-1 0 0,1-1 1 0 0,-1 0-1 0 0,11-4 0 0 0,-17 5-245 0 0,1-5-495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0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0,'0'0'1083'0'0,"4"19"-420"0"0,4 21-262 0 0,-2-1 1 0 0,-2 1 0 0 0,-3 79-1 0 0,-10 64-4613 0 0,9-174-560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3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 11975 0 0,'-3'30'514'0'0,"-1"0"0"0"0,-16 58-1 0 0,-27 57 1194 0 0,34-110-1603 0 0,-6 14-742 0 0,-7 24-2936 0 0,21-58-1198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1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0,'58'30'1176'0'0,"-39"-21"-650"0"0,0 1 0 0 0,-1 0 0 0 0,0 2 0 0 0,0 0 0 0 0,-1 1 0 0 0,-1 1 0 0 0,20 20 0 0 0,-33-31-513 0 0,-2-2-13 0 0,1 0 0 0 0,-1 0 0 0 0,0 0 1 0 0,0 1-1 0 0,0-1 0 0 0,-1 0 0 0 0,1 0 0 0 0,0 0 0 0 0,0 1 1 0 0,-1-1-1 0 0,1 0 0 0 0,-1 1 0 0 0,1-1 0 0 0,-1 1 0 0 0,1-1 1 0 0,-1 1-1 0 0,0-1 0 0 0,0 1 0 0 0,0 1 0 0 0,1 5-49 0 0,-2-1 0 0 0,1 1 0 0 0,-1 0 1 0 0,0 0-1 0 0,-1-1 0 0 0,0 1 0 0 0,0-1 0 0 0,0 1 0 0 0,-1-1 0 0 0,-6 11 0 0 0,-4 15-1239 0 0,12-26 1174 0 0,-2-1 68 0 0,-18 18 40 0 0,10-12 17 0 0,9-9-56 0 0,-14 6 481 0 0,9-3 1138 0 0,7-5-1573 0 0,0 0-1 0 0,0-1 1 0 0,0 1-1 0 0,0-1 1 0 0,0 1-1 0 0,0 0 1 0 0,0-1-1 0 0,1 1 1 0 0,-1 0-1 0 0,0-1 1 0 0,0 1-1 0 0,1-1 1 0 0,-1 1-1 0 0,0-1 1 0 0,1 1-1 0 0,-1-1 1 0 0,1 1-1 0 0,-1-1 1 0 0,1 1-1 0 0,-1-1 1 0 0,1 1-1 0 0,-1-1 1 0 0,1 0-1 0 0,-1 1 1 0 0,1-1-1 0 0,-1 0 1 0 0,1 0-1 0 0,0 1 1 0 0,1 0 0 0 0,1 2-1 0 0,-2-2 0 0 0,0 1 0 0 0,0-1 0 0 0,0-1 0 0 0,1 1 0 0 0,-1 0 0 0 0,0 0 0 0 0,0 0 0 0 0,1-1 0 0 0,-1 1 0 0 0,1 0 0 0 0,-1-1 0 0 0,0 1 0 0 0,1-1 0 0 0,-1 0 0 0 0,3 1 0 0 0,6 2 114 0 0,1 0-1 0 0,-1-1 1 0 0,1 0 0 0 0,0 0-1 0 0,-1-1 1 0 0,1-1-1 0 0,0 0 1 0 0,0 0-1 0 0,-1-1 1 0 0,18-3-1 0 0,-19 1-680 0 0,0 1-1 0 0,0-1 1 0 0,0-1-1 0 0,0 1 0 0 0,-1-1 1 0 0,0-1-1 0 0,13-8 0 0 0,-7 3-3056 0 0,1 0-900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1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0 11975 0 0,'0'0'547'0'0,"3"11"181"0"0,7 23-308 0 0,-1 1 0 0 0,-2 1 0 0 0,-1 0 0 0 0,-2 0 0 0 0,0 62 0 0 0,-6-66 316 0 0,2-13-628 0 0,0 1 1 0 0,-2-1 0 0 0,0 0-1 0 0,-1 0 1 0 0,-2 0 0 0 0,1 0 0 0 0,-14 31-1 0 0,16-46-4 0 0,-1 0-1 0 0,0 0 0 0 0,0 0 1 0 0,0 0-1 0 0,-1 0 1 0 0,1-1-1 0 0,-1 1 0 0 0,-7 4 1 0 0,10-7 405 0 0,-14 0 83 0 0,10 1-581 0 0,4-2-11 0 0,0 0 1 0 0,-1 1-1 0 0,1-1 0 0 0,-1 0 1 0 0,1 0-1 0 0,0 0 0 0 0,-1 0 1 0 0,1 0-1 0 0,-1 0 0 0 0,1-1 1 0 0,0 1-1 0 0,-1 0 1 0 0,1-1-1 0 0,-2 0 0 0 0,-1 1 0 0 0,0 0 0 0 0,-12-10 0 0 0,12 7-49 0 0,0-1-1 0 0,-1 0 1 0 0,2 0-1 0 0,-1-1 1 0 0,0 1 0 0 0,1-1-1 0 0,0 0 1 0 0,0 0-1 0 0,0 0 1 0 0,1 0-1 0 0,0 0 1 0 0,0 0 0 0 0,0-1-1 0 0,0 1 1 0 0,1-1-1 0 0,0 1 1 0 0,0-1-1 0 0,0 0 1 0 0,1 1 0 0 0,0-1-1 0 0,0 0 1 0 0,1 1-1 0 0,-1-1 1 0 0,1 0 0 0 0,0 1-1 0 0,1-1 1 0 0,3-9-1 0 0,-4 12-102 0 0,12-12-288 0 0,-11 13 441 0 0,0 0-1 0 0,1 0 0 0 0,-1 0 1 0 0,0 1-1 0 0,1-1 1 0 0,0 1-1 0 0,-1-1 0 0 0,1 1 1 0 0,0 0-1 0 0,-1 0 1 0 0,1 0-1 0 0,0 0 0 0 0,0 1 1 0 0,0-1-1 0 0,0 1 1 0 0,0 0-1 0 0,0 0 0 0 0,0 0 1 0 0,0 0-1 0 0,4 1 1 0 0,7 2-51 0 0,-1 0 1 0 0,0 1 0 0 0,21 10-1 0 0,-11-4-219 0 0,-12-6-238 0 0,3 1-4440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2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13823 0 0,'-13'44'744'0'0,"-10"71"-1"0"0,12-51-284 0 0,7-45-137 0 0,1 1 0 0 0,2 0 0 0 0,0-1 0 0 0,1 21 0 0 0,1-30-448 0 0,0-1 0 0 0,0 1-1 0 0,1-1 1 0 0,0 0 0 0 0,1 0 0 0 0,0 0 0 0 0,0 0 0 0 0,1 0 0 0 0,0-1-1 0 0,8 13 1 0 0,4-7-908 0 0,-8-10-4949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2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13823 0 0,'-8'35'807'0'0,"-3"40"-1"0"0,6-39-140 0 0,-10 39-1 0 0,-2 17-57 0 0,13-52-690 0 0,1-10-5676 0 0</inkml:trace>
  <inkml:trace contextRef="#ctx0" brushRef="#br0" timeOffset="1">90 245 13823 0 0,'82'3'1496'0'0,"-76"-3"-1800"0"0,1-1 0 0 0,-1 0 0 0 0,1 0 0 0 0,-1 0 0 0 0,0-1 0 0 0,0 0 0 0 0,0 0 0 0 0,0-1 0 0 0,0 0 0 0 0,-1 1 0 0 0,1-2 0 0 0,-1 1 0 0 0,0-1 0 0 0,7-6 0 0 0,6-2-738 0 0,-2 1-1004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3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11975 0 0,'20'45'1126'0'0,"-13"-30"-748"0"0,0 0-1 0 0,-1 0 0 0 0,0 1 1 0 0,-1 0-1 0 0,-1 0 1 0 0,3 27-1 0 0,-8-16 453 0 0,1-22-699 0 0,-1 0 0 0 0,1 0 0 0 0,0 1 0 0 0,1-1 0 0 0,1 10 0 0 0,0-10-130 0 0,-1 1 0 0 0,1-1-1 0 0,-1 1 1 0 0,0 0 0 0 0,-1-1 0 0 0,1 1-1 0 0,-1 0 1 0 0,0-1 0 0 0,-1 1 0 0 0,1 0-1 0 0,-1-1 1 0 0,0 1 0 0 0,-1-1-1 0 0,1 1 1 0 0,-1-1 0 0 0,0 1 0 0 0,0-1-1 0 0,-1 0 1 0 0,0 0 0 0 0,1 0-1 0 0,-7 7 1 0 0,6-9-23 0 0,1 1-16 0 0,-1-1 0 0 0,0 1 0 0 0,0-1 0 0 0,0 0 0 0 0,-1 0 0 0 0,1 0 1 0 0,-1-1-1 0 0,0 1 0 0 0,-6 3 0 0 0,5-4-303 0 0,3-2 263 0 0,0 1 0 0 0,1-1 0 0 0,-1 1 0 0 0,0-1 0 0 0,0 0-1 0 0,0 0 1 0 0,0 0 0 0 0,0 0 0 0 0,1 0 0 0 0,-1 0 0 0 0,0 0 0 0 0,0 0 0 0 0,0-1-1 0 0,0 1 1 0 0,-3-2 0 0 0,1 1 78 0 0,2 1 0 0 0,1 0 0 0 0,0 0 0 0 0,-1-1 0 0 0,1 1 0 0 0,-1-1 0 0 0,1 1 0 0 0,0-1 0 0 0,-1 1 0 0 0,1-1 0 0 0,0 0 0 0 0,0 1 0 0 0,-1-1 0 0 0,1 0 0 0 0,0 0 0 0 0,0 0 0 0 0,0 0 0 0 0,0 0 0 0 0,0 0 0 0 0,0-1 0 0 0,0 1 0 0 0,-1-2 0 0 0,0 0 0 0 0,1 0 0 0 0,-1 1-1 0 0,0-1 1 0 0,1 0 0 0 0,-1 0-1 0 0,1 0 1 0 0,0 0 0 0 0,0 0-1 0 0,0-1 1 0 0,0 1 0 0 0,1 0 0 0 0,-1 0-1 0 0,1-1 1 0 0,0 1 0 0 0,0 0-1 0 0,0-1 1 0 0,1-3 0 0 0,0 0 7 0 0,1-1 1 0 0,0 1 0 0 0,1 0 0 0 0,0 0-1 0 0,0 0 1 0 0,0 0 0 0 0,1 1 0 0 0,5-8-1 0 0,-8 13 331 0 0,-1 0-278 0 0,0 0 0 0 0,0 1 0 0 0,1 0 0 0 0,-1-1 0 0 0,1 1 0 0 0,-1-1 0 0 0,0 1 0 0 0,1-1 0 0 0,-1 1 0 0 0,1 0 0 0 0,-1-1 0 0 0,1 1 0 0 0,-1 0 0 0 0,1-1 0 0 0,-1 1 0 0 0,1 0 0 0 0,-1 0 0 0 0,1-1 0 0 0,-1 1 0 0 0,1 0 0 0 0,-1 0 0 0 0,1 0 0 0 0,1 0 0 0 0,11-2 90 0 0,-11 2-154 0 0,1 0 0 0 0,-1 0 0 0 0,1 0 0 0 0,-1 1 0 0 0,1-1 0 0 0,0 1 0 0 0,-1-1 0 0 0,1 1 0 0 0,-1 0 0 0 0,0 0 0 0 0,1 0 0 0 0,-1 1 0 0 0,0-1 0 0 0,0 0 0 0 0,4 4 0 0 0,-5-4-316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3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0,'14'44'1472'0'0,"25"55"0"0"0,-28-73-1029 0 0,-1 2 0 0 0,-2-1-1 0 0,-1 1 1 0 0,-1 0 0 0 0,4 53-1 0 0,-7-52-557 0 0,0-2 234 0 0,-2 32 0 0 0,-2-49-308 0 0,0-1 1 0 0,0 1 0 0 0,-1-1-1 0 0,0 1 1 0 0,0-1 0 0 0,-1 0 0 0 0,-5 10-1 0 0,4-11 26 0 0,0 0 0 0 0,0-1 1 0 0,-9 12-1 0 0,-2-4-4608 0 0,8-8-647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274 200 13823 0 0,'-2'15'184'0'0,"0"0"0"0"0,-1 0 1 0 0,0 0-1 0 0,-1 0 0 0 0,-1-1 0 0 0,0 0 0 0 0,-11 19 0 0 0,13-26-87 0 0,-2 4 394 0 0,-1 0 1 0 0,0 0 0 0 0,-12 15-1 0 0,16-23-490 0 0,0-1 0 0 0,0 1 1 0 0,0-1-1 0 0,0 1 0 0 0,0-1 0 0 0,-1 0 0 0 0,1 0 0 0 0,-1 0 0 0 0,0 0 0 0 0,1 0 0 0 0,-1-1 0 0 0,0 1 1 0 0,-3 0-1 0 0,6-2-1 0 0,-1 1 0 0 0,0-1 0 0 0,0 1 0 0 0,1-1 0 0 0,-1 1 0 0 0,0-1 0 0 0,0 0 0 0 0,1 0 0 0 0,-1 1 0 0 0,0-1 0 0 0,0 0 0 0 0,0 0 0 0 0,0 0 0 0 0,1 0 0 0 0,-1 0 0 0 0,0 0 0 0 0,0 0 0 0 0,0 0 0 0 0,0 0 0 0 0,0 0 0 0 0,1-1 0 0 0,-1 1 0 0 0,0 0 0 0 0,0 0 0 0 0,0-1 0 0 0,0 0 0 0 0,-1 0 0 0 0,-2 1 0 0 0,-16-6 0 0 0,13 5 0 0 0,4 0 0 0 0,1 0 0 0 0,-1 0 0 0 0,1 0 0 0 0,-1 0 0 0 0,1 0 0 0 0,0 0 0 0 0,-1-1 0 0 0,1 1 0 0 0,0-1 0 0 0,0 1 0 0 0,0-1 0 0 0,0 0 0 0 0,-2-2 0 0 0,-2-3-59 0 0,-1 0-1 0 0,2-1 1 0 0,-1 1 0 0 0,1-1-1 0 0,0 0 1 0 0,0 0-1 0 0,1-1 1 0 0,0 1 0 0 0,0-1-1 0 0,1 0 1 0 0,0 0-1 0 0,1 0 1 0 0,-2-18-1 0 0,0-7 338 0 0,2 0-1 0 0,3-49 0 0 0,-1 72-277 0 0,1 0 0 0 0,1-1 0 0 0,-1 1 0 0 0,2 0 0 0 0,5-16 0 0 0,-3 16 0 0 0,2 1 0 0 0,-5 9 0 0 0,-1 0 0 0 0,1-1 0 0 0,-1 1 0 0 0,1 0 0 0 0,-1-1 0 0 0,1 1 0 0 0,0 0 0 0 0,0 0 0 0 0,-1 0 0 0 0,1 1 0 0 0,0-1 0 0 0,0 0 0 0 0,0 1 0 0 0,0-1 0 0 0,0 1 0 0 0,0-1 0 0 0,0 1 0 0 0,0 0 0 0 0,0 0 0 0 0,0 0 0 0 0,0 0 0 0 0,0 1 0 0 0,0-1 0 0 0,0 0 0 0 0,0 1 0 0 0,3 1 0 0 0,2-1 0 0 0,0 1-4 0 0,0 0 0 0 0,0 0 1 0 0,-1 1-1 0 0,1 0 0 0 0,-1 0 0 0 0,0 0 0 0 0,8 6 0 0 0,39 34 353 0 0,-33-27 264 0 0,-11-8-319 0 0,9 7-20 0 0,0 0 1 0 0,29 34-1 0 0,26 34-274 0 0,-54-57 0 0 0,2 0 0 0 0,1-2 0 0 0,2-1 0 0 0,0 0 0 0 0,1-2 0 0 0,35 23 0 0 0,-50-38-26 0 0,0 0-1 0 0,21 7 1 0 0,-25-11-28 0 0,-4-1-642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4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0,'1'8'111'0'0,"0"-1"0"0"0,1 0 0 0 0,0 0-1 0 0,1 0 1 0 0,-1 0 0 0 0,1 0 0 0 0,1-1-1 0 0,-1 1 1 0 0,1-1 0 0 0,5 7 0 0 0,12 23 166 0 0,-5-4-616 0 0,-5-11-950 0 0,-1 0 1 0 0,7 24-1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5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 10135 0 0,'-14'13'341'0'0,"1"1"-1"0"0,1 1 0 0 0,-17 24 0 0 0,6-6 835 0 0,-20 34-567 0 0,33-54-1005 0 0,1 1-1 0 0,1 0 0 0 0,-8 17 1 0 0,-4 6-1662 0 0,15-28-2076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5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0,'4'8'1275'0'0,"40"78"802"0"0,-37-77-6289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4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400 0 13823 0 0,'0'0'1247'0'0,"-9"8"-998"0"0,5-3-109 0 0,0 1 1 0 0,0-1-1 0 0,1 1 0 0 0,0 0 0 0 0,0 0 0 0 0,1 0 0 0 0,-1 1 1 0 0,-2 10-1 0 0,-8 21 489 0 0,-54 100-422 0 0,-46 64 1365 0 0,92-163-2337 0 0,-29 80 0 0 0,9-20 737 0 0,34-83 22 0 0,-4 7-10 0 0,1 0-1 0 0,1 1 1 0 0,-8 32-1 0 0,16-50-124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6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8287 0 0,'-2'0'382'0'0,"-6"2"-295"0"0,-1 0 0 0 0,1 1 0 0 0,0 0 0 0 0,-1 0 0 0 0,-10 7 0 0 0,11-3-87 0 0,-18 17 0 0 0,23-19 852 0 0,0-1 0 0 0,0 0 0 0 0,0 1 0 0 0,0-1 0 0 0,-3 10 0 0 0,2-5-436 0 0,3-8 27 0 0,0 1-294 0 0,-4 15-91 0 0,0-1-1 0 0,1 1 0 0 0,1 1 1 0 0,0-1-1 0 0,1 0 0 0 0,1 1 1 0 0,2 32-1 0 0,3 44 1579 0 0,-3-47-1651 0 0,13 83-1 0 0,2 25 16 0 0,-20-122 0 0 0,2-24 0 0 0,1-1-64 0 0,1-6-273 0 0,-13 1-10070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9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19 11975 0 0,'1'-1'56'0'0,"-1"-1"0"0"0,1 1-1 0 0,0 0 1 0 0,0-1 0 0 0,0 1 0 0 0,0 0-1 0 0,1-1 1 0 0,-1 1 0 0 0,0 0-1 0 0,1 0 1 0 0,-1 0 0 0 0,0 0 0 0 0,3-1-1 0 0,-3 2-30 0 0,0 0-1 0 0,0 0 1 0 0,0-1 0 0 0,1 1-1 0 0,-1 0 1 0 0,0 0-1 0 0,0 1 1 0 0,0-1-1 0 0,0 0 1 0 0,1 0 0 0 0,-1 0-1 0 0,0 1 1 0 0,0-1-1 0 0,0 1 1 0 0,0-1-1 0 0,0 1 1 0 0,0-1 0 0 0,0 1-1 0 0,0 0 1 0 0,2 1-1 0 0,56 35 609 0 0,-34-22-135 0 0,-1 0 1 0 0,24 22-1 0 0,-42-32-332 0 0,0 1 0 0 0,0 1 0 0 0,-1-1-1 0 0,0 1 1 0 0,-1 0 0 0 0,1 0 0 0 0,-1 1-1 0 0,6 14 1 0 0,-1 5 124 0 0,8 36 1 0 0,-3-10-388 0 0,-12-42 95 0 0,0-1 1 0 0,-1 0-1 0 0,0 1 0 0 0,0-1 0 0 0,-1 1 0 0 0,-1-1 1 0 0,0 1-1 0 0,0-1 0 0 0,-1 1 0 0 0,0-1 1 0 0,-1 0-1 0 0,0 0 0 0 0,-7 14 0 0 0,-2 3-486 0 0,-2-1 1 0 0,0 0-1 0 0,-29 36 0 0 0,40-58 487 0 0,0 0-1 0 0,0-1 1 0 0,-1 1-1 0 0,0-1 0 0 0,0 0 1 0 0,0 0-1 0 0,0 0 1 0 0,0-1-1 0 0,0 1 0 0 0,-9 2 1 0 0,10-4 1 0 0,1 0 0 0 0,0 0 0 0 0,-1 0 0 0 0,1-1 0 0 0,-1 1 0 0 0,1-1 0 0 0,-1 0 0 0 0,0 0 0 0 0,1 0 0 0 0,-1 0 1 0 0,1 0-1 0 0,-1 0 0 0 0,1-1 0 0 0,-1 1 0 0 0,1-1 0 0 0,-1 0 0 0 0,1 0 0 0 0,-1 1 0 0 0,1-2 0 0 0,0 1 0 0 0,0 0 0 0 0,-3-2 0 0 0,-12-13 0 0 0,14 12 0 0 0,-1 1 0 0 0,1-1 0 0 0,-1 1 0 0 0,0 0 0 0 0,0 0 0 0 0,0 0 0 0 0,0 1 0 0 0,-1-1 0 0 0,-6-2 0 0 0,8 4 0 0 0,0 0 0 0 0,-1-1 0 0 0,1 0 0 0 0,0 1 0 0 0,0-1 0 0 0,0 0 0 0 0,0-1 0 0 0,1 1 0 0 0,-1-1 0 0 0,0 1 0 0 0,1-1 0 0 0,0 0 0 0 0,0 1 0 0 0,0-1 0 0 0,0 0 0 0 0,0-1 0 0 0,0 1 0 0 0,1 0 0 0 0,-1 0 0 0 0,1-1 0 0 0,0 1 0 0 0,-1-7 0 0 0,1 4 0 0 0,0-1 0 0 0,0 0 0 0 0,1 0 0 0 0,-1 0 0 0 0,2 0 0 0 0,-1 0 0 0 0,1 0 0 0 0,0 0 0 0 0,0 0 0 0 0,5-13 0 0 0,-1 5 0 0 0,-5 13 0 0 0,0 0 0 0 0,0 0 0 0 0,1 0 0 0 0,-1 0 0 0 0,1 0 0 0 0,-1 1 0 0 0,1-1 0 0 0,0 0 0 0 0,0 0 0 0 0,0 1 0 0 0,0-1 0 0 0,0 0 0 0 0,0 1 0 0 0,0-1 0 0 0,1 1 0 0 0,-1-1 0 0 0,0 1 0 0 0,1 0 0 0 0,-1 0 0 0 0,1-1 0 0 0,0 1 0 0 0,-1 0 0 0 0,1 1 0 0 0,3-3 0 0 0,-2 2 43 0 0,0 0-1 0 0,0 0 1 0 0,0 0-1 0 0,0-1 1 0 0,-1 0 0 0 0,1 1-1 0 0,0-1 1 0 0,3-4-1 0 0,-4 5 16 0 0,-1-1 0 0 0,1 1-1 0 0,-1-1 1 0 0,1 1 0 0 0,0 0 0 0 0,-1 0-1 0 0,1-1 1 0 0,0 1 0 0 0,0 0 0 0 0,0 1-1 0 0,0-1 1 0 0,0 0 0 0 0,0 1 0 0 0,0-1-1 0 0,0 1 1 0 0,1-1 0 0 0,-1 1 0 0 0,0 0-1 0 0,0 0 1 0 0,0 0 0 0 0,0 0 0 0 0,0 1-1 0 0,0-1 1 0 0,3 1 0 0 0,17 9 100 0 0,-19-8-157 0 0,0 0-1 0 0,0 0 1 0 0,0-1-1 0 0,0 1 1 0 0,1-1-1 0 0,-1 0 1 0 0,0 0-1 0 0,1 0 1 0 0,-1 0 0 0 0,1-1-1 0 0,-1 0 1 0 0,6 1-1 0 0,0-3 0 0 0,-6 2 0 0 0,0-1 0 0 0,1 1 0 0 0,-1 0 0 0 0,0-1 0 0 0,0 1 0 0 0,0 1 0 0 0,0-1 0 0 0,0 0 0 0 0,0 1 0 0 0,0 0 0 0 0,0-1 0 0 0,6 3 0 0 0,56 20 0 0 0,-58-22 0 0 0,0-3-154 0 0,-6 4 531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0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10135 0 0,'17'7'1079'0'0,"18"-1"-476"0"0,-1-1 0 0 0,60 0-1 0 0,72-12 1274 0 0,-83 3-1463 0 0,59-7-309 0 0,35-1 1248 0 0,338-15-767 0 0,-309 13-562 0 0,-135 2 1792 0 0,-69 12-2016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0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0 10135 0 0,'0'0'464'0'0,"2"2"-9"0"0,-1 2-342 0 0,6 15-53 0 0,-7-18-56 0 0,0-1-1 0 0,1 1 0 0 0,-1-1 0 0 0,0 1 0 0 0,0 0 0 0 0,1-1 1 0 0,-1 1-1 0 0,0-1 0 0 0,1 1 0 0 0,-1-1 0 0 0,0 0 0 0 0,1 1 1 0 0,-1-1-1 0 0,1 1 0 0 0,-1-1 0 0 0,1 0 0 0 0,-1 1 0 0 0,1-1 0 0 0,-1 0 1 0 0,1 1-1 0 0,-1-1 0 0 0,1 0 0 0 0,1 1 0 0 0,-1-1 72 0 0,0 0-1 0 0,1 0 0 0 0,-1 0 0 0 0,1 0 0 0 0,-1 0 1 0 0,1 1-1 0 0,-1-1 0 0 0,0 1 0 0 0,1-1 1 0 0,-1 1-1 0 0,0-1 0 0 0,1 1 0 0 0,-1 0 0 0 0,0 0 1 0 0,0 0-1 0 0,0-1 0 0 0,1 1 0 0 0,0 2 1 0 0,22 22 1220 0 0,-21-22-1097 0 0,1 4-77 0 0,1-1-1 0 0,-1 1 0 0 0,-1 0 0 0 0,1 1 1 0 0,-1-1-1 0 0,0 1 0 0 0,-1-1 1 0 0,0 1-1 0 0,2 12 0 0 0,6 73 688 0 0,-10-92-768 0 0,0 17 133 0 0,0 0 1 0 0,-2-1 0 0 0,0 1-1 0 0,0 0 1 0 0,-2 0-1 0 0,-8 25 1 0 0,-2-6-223 0 0,-34 65 0 0 0,46-99 49 0 0,0 0 0 0 0,0 0 0 0 0,0 0 0 0 0,0 0 0 0 0,-1 0 0 0 0,1-1 0 0 0,-1 1 0 0 0,0-1 0 0 0,1 0 0 0 0,-1 0 0 0 0,0 0 0 0 0,0 0 0 0 0,-1 0 0 0 0,1-1 0 0 0,0 1 0 0 0,-1-1 0 0 0,1 0 0 0 0,0 0 0 0 0,-5 1 0 0 0,-5 2 0 0 0,11-4 0 0 0,0 1 0 0 0,0-1 0 0 0,0 0 0 0 0,0 0 0 0 0,0 0 0 0 0,0 0 0 0 0,0 0 0 0 0,0-1 0 0 0,0 1 0 0 0,-2-2 0 0 0,-16 0 0 0 0,18 2 0 0 0,1 0 0 0 0,-1 1 0 0 0,0-1 0 0 0,0-1 0 0 0,1 1 0 0 0,-1 0 0 0 0,0 0 0 0 0,1-1 0 0 0,-1 1 0 0 0,0 0 0 0 0,1-1 0 0 0,-1 0 0 0 0,0 1 0 0 0,1-1 0 0 0,-1 0 0 0 0,1 0 0 0 0,-1 0 0 0 0,-1-2 0 0 0,-1-1 0 0 0,1 0 0 0 0,0 0 0 0 0,0 0 0 0 0,-5-8 0 0 0,-5-8 0 0 0,12 17 87 0 0,-1 0-1 0 0,1 0 0 0 0,0 0 1 0 0,-1 0-1 0 0,1 0 0 0 0,1 0 1 0 0,-1 0-1 0 0,0 0 0 0 0,1-1 1 0 0,0 1-1 0 0,0 0 1 0 0,0 0-1 0 0,0 0 0 0 0,1-4 1 0 0,10-49-474 0 0,-8 42-300 0 0,-2 11 679 0 0,0 0 1 0 0,0-1-1 0 0,0 1 1 0 0,1 0-1 0 0,0-1 0 0 0,0 1 1 0 0,0 0-1 0 0,0 0 1 0 0,0 1-1 0 0,0-1 1 0 0,1 0-1 0 0,-1 1 1 0 0,1-1-1 0 0,0 1 1 0 0,0 0-1 0 0,0 0 1 0 0,0 0-1 0 0,0 0 1 0 0,0 0-1 0 0,0 1 1 0 0,7-3-1 0 0,16-3 8 0 0,-24 6 0 0 0,0 0 0 0 0,-1 0 0 0 0,1 0 0 0 0,0 0 0 0 0,0 1 0 0 0,0-1 0 0 0,0 1 0 0 0,0-1 0 0 0,0 1 0 0 0,0 0 0 0 0,0 0 0 0 0,0-1 0 0 0,0 2 0 0 0,0-1 0 0 0,0 0 0 0 0,0 0 0 0 0,0 1 0 0 0,0-1 0 0 0,2 1 0 0 0,31 21 0 0 0,-30-18 0 0 0,1-1 0 0 0,-1 1 0 0 0,1-1 0 0 0,0 0 0 0 0,0 0 0 0 0,0 0 0 0 0,0-1 0 0 0,8 2 0 0 0,-1-2 3 0 0,-9 2-12 0 0,-3-2 15 0 0,0 0 1 0 0,0 0-1 0 0,0 0 1 0 0,0-1-1 0 0,1 1 0 0 0,-1-1 1 0 0,1 1-1 0 0,-1-1 0 0 0,1 1 1 0 0,3 2-1 0 0,-4-3 332 0 0,-1-1-299 0 0,0 0 0 0 0,0 1 0 0 0,0-1 0 0 0,0 1 1 0 0,0-1-1 0 0,0 0 0 0 0,0 1 0 0 0,0-1 0 0 0,0 1 1 0 0,0-1-1 0 0,0 0 0 0 0,0 1 0 0 0,1-1 1 0 0,-1 0-1 0 0,0 1 0 0 0,0-1 0 0 0,0 0 0 0 0,0 1 1 0 0,1-1-1 0 0,-1 0 0 0 0,0 1 0 0 0,0-1 0 0 0,1 0 1 0 0,-1 1-1 0 0,0-1 0 0 0,1 0 0 0 0,-1 0 0 0 0,0 0 1 0 0,1 1-1 0 0,-1-1 0 0 0,1 0 0 0 0,11-1-2509 0 0,-6 0-2209 0 0,2 3-484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2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0 11975 0 0,'-1'2'94'0'0,"1"0"1"0"0,-1 0-1 0 0,1 0 0 0 0,0 0 0 0 0,0 0 0 0 0,0 0 1 0 0,0 0-1 0 0,0-1 0 0 0,1 1 0 0 0,0 4 0 0 0,-1-6-72 0 0,0 1 1 0 0,1 0-1 0 0,-1-1 0 0 0,0 1 0 0 0,1-1 0 0 0,-1 1 0 0 0,1-1 1 0 0,-1 1-1 0 0,1-1 0 0 0,-1 1 0 0 0,1-1 0 0 0,-1 1 0 0 0,1-1 1 0 0,0 0-1 0 0,-1 1 0 0 0,1-1 0 0 0,-1 0 0 0 0,1 1 0 0 0,0-1 1 0 0,-1 0-1 0 0,1 0 0 0 0,0 0 0 0 0,-1 0 0 0 0,1 0 0 0 0,0 0 1 0 0,0 0-1 0 0,-1 0 0 0 0,1 0 0 0 0,0 0 0 0 0,-1 0 0 0 0,2 0 1 0 0,0 0 65 0 0,1 1 0 0 0,-1 0 1 0 0,0 0-1 0 0,0 0 0 0 0,0 0 1 0 0,0 0-1 0 0,0 1 1 0 0,0-1-1 0 0,0 1 0 0 0,0-1 1 0 0,0 1-1 0 0,-1 0 0 0 0,1-1 1 0 0,0 1-1 0 0,-1 0 1 0 0,0 0-1 0 0,2 3 0 0 0,0 0-84 0 0,-1 0-1 0 0,1 0 0 0 0,-1 0 1 0 0,0 0-1 0 0,2 10 0 0 0,9 21-7 0 0,-10-26 9 0 0,0 0-1 0 0,-1 0 0 0 0,0 0 0 0 0,-1 0 1 0 0,0 0-1 0 0,0 0 0 0 0,-1 1 0 0 0,-2 14 1 0 0,2-15 28 0 0,-1 3 230 0 0,-1-1 1 0 0,0 1-1 0 0,-1-1 0 0 0,0 0 0 0 0,-1 1 0 0 0,-10 21 0 0 0,2-11-352 0 0,0-1 0 0 0,-24 32 0 0 0,35-52 15 0 0,0 0 0 0 0,0-1 0 0 0,-1 1-1 0 0,1-1 1 0 0,-1 0 0 0 0,0 1 0 0 0,1-1 0 0 0,-1 0 0 0 0,0 0 0 0 0,1 0 0 0 0,-1 0 0 0 0,0 0 0 0 0,0-1-1 0 0,0 1 1 0 0,0 0 0 0 0,-3 0 0 0 0,-33-2-284 0 0,32 0 363 0 0,0 1 1 0 0,-1 0-1 0 0,1 0 1 0 0,-12 1-1 0 0,4 3-5 0 0,11-3 0 0 0,-1 0 0 0 0,1 0 0 0 0,-1 0 0 0 0,1-1 0 0 0,-1 1 0 0 0,1-1 0 0 0,-1 0 0 0 0,0 0 0 0 0,1 0 0 0 0,-1-1 0 0 0,1 0 0 0 0,-6-1 0 0 0,6 1-1 0 0,1 0-1 0 0,0 0 0 0 0,-1 0 1 0 0,1-1-1 0 0,0 1 0 0 0,0-1 1 0 0,0 1-1 0 0,0-1 0 0 0,1 0 1 0 0,-1 0-1 0 0,0 0 0 0 0,1 0 1 0 0,-1 0-1 0 0,1 0 0 0 0,0 0 1 0 0,0-1-1 0 0,-1 1 0 0 0,2 0 1 0 0,-2-4-1 0 0,-15-22 1419 0 0,15 25-1240 0 0,1 1-152 0 0,-1 0 1 0 0,1 1-1 0 0,0-2 1 0 0,0 1-1 0 0,0 0 0 0 0,0 0 1 0 0,0 0-1 0 0,0 0 0 0 0,1-1 1 0 0,-1 1-1 0 0,1 0 0 0 0,-1 0 1 0 0,1-1-1 0 0,0 1 1 0 0,0-1-1 0 0,0-1 0 0 0,0 1-13 0 0,0 1-1 0 0,0 0 0 0 0,-1 0 1 0 0,1-1-1 0 0,1 1 0 0 0,-1 0 1 0 0,0 0-1 0 0,0-1 0 0 0,1 1 1 0 0,-1 0-1 0 0,1 0 0 0 0,0 0 1 0 0,0 0-1 0 0,0 0 0 0 0,0 0 1 0 0,0 0-1 0 0,0 0 1 0 0,0 0-1 0 0,1 0 0 0 0,-1 0 1 0 0,1 1-1 0 0,-1-1 0 0 0,1 0 1 0 0,0 1-1 0 0,0 0 0 0 0,-1-1 1 0 0,1 1-1 0 0,0 0 0 0 0,0 0 1 0 0,0 0-1 0 0,0 0 0 0 0,1 0 1 0 0,-1 1-1 0 0,0-1 0 0 0,0 1 1 0 0,0-1-1 0 0,1 1 1 0 0,3 0-1 0 0,14-3 841 0 0,-18 2-829 0 0,0 0 0 0 0,0 1-1 0 0,0 0 1 0 0,-1-1 0 0 0,1 1 0 0 0,0 0-1 0 0,0 0 1 0 0,0 0 0 0 0,0 0 0 0 0,0 1-1 0 0,0-1 1 0 0,0 0 0 0 0,3 2 0 0 0,0-1-148 0 0,0 1 0 0 0,0-1 0 0 0,0 0 1 0 0,0-1-1 0 0,0 1 0 0 0,0-1 0 0 0,0 0 1 0 0,5-1-1 0 0,-7 1 225 0 0,-1 1 0 0 0,1-1-1 0 0,-1 0 1 0 0,1 1 0 0 0,-1 0 0 0 0,1-1 0 0 0,-1 1-1 0 0,0 0 1 0 0,1 0 0 0 0,2 2 0 0 0,3 1 194 0 0,8 1-120 0 0,-11-8-193 0 0,-3 2 29 0 0,1 1-10 0 0,-1 0 0 0 0,1 0 0 0 0,0 0 0 0 0,-1 0 0 0 0,1 0 0 0 0,-1 1 0 0 0,1-1 0 0 0,-1 1 0 0 0,1 0 0 0 0,-1 0 0 0 0,1 0 0 0 0,-1 0 0 0 0,1 0 0 0 0,2 2 0 0 0,-1 0 0 0 0,1 0 0 0 0,-1 0 0 0 0,0 1 0 0 0,0-1 0 0 0,-1 1 0 0 0,1 0 0 0 0,-1 0 0 0 0,0 0 0 0 0,4 8 0 0 0,8 19 0 0 0,-13-26-28 0 0,0 5-66 0 0,1 0 1 0 0,-1 0 0 0 0,0 17 0 0 0,-2-26-382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3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445 1 13823 0 0,'-2'10'238'0'0,"-1"0"-1"0"0,0 0 1 0 0,0 1-1 0 0,-8 15 0 0 0,-4 8 72 0 0,-90 281-309 0 0,90-271-155 0 0,-36 72 0 0 0,38-92 43 0 0,-1 0 0 0 0,-1-1 0 0 0,-1-1 1 0 0,-24 27-1 0 0,36-45-331 0 0,-1 0 0 0 0,1 0 0 0 0,-1 0 1 0 0,0-1-1 0 0,0 1 0 0 0,-1-1 0 0 0,1-1 0 0 0,-1 1 0 0 0,1-1 1 0 0,-1 0-1 0 0,0 0 0 0 0,0 0 0 0 0,1-1 0 0 0,-11 1 0 0 0,14-3 407 0 0,0 0 0 0 0,1 0 0 0 0,-1 0 0 0 0,1 0 0 0 0,-1-1 0 0 0,1 1-1 0 0,0 0 1 0 0,-1-1 0 0 0,1 1 0 0 0,0-1 0 0 0,0 1 0 0 0,0-1 0 0 0,0 0-1 0 0,0 0 1 0 0,-1-2 0 0 0,2 4-2 0 0,-4-10 431 0 0,1-1-1 0 0,-1 0 0 0 0,2 1 1 0 0,-1-1-1 0 0,0-14 1 0 0,0 0 684 0 0,-2-22 3462 0 0,8 59-4374 0 0,11 115 1718 0 0,-12-111-1760 0 0,-1 0-112 0 0,1-1-1 0 0,1 1 1 0 0,6 19-1 0 0,-8-33-10 0 0,0-1 0 0 0,0 1 0 0 0,0 0 0 0 0,0 0 0 0 0,0 0 0 0 0,1 0 0 0 0,-1-1 0 0 0,1 1 0 0 0,-1-1 0 0 0,1 1 0 0 0,-1-1 0 0 0,1 0 0 0 0,0 1 0 0 0,0-1 0 0 0,2 1 0 0 0,-1 0 0 0 0,0 0 0 0 0,0 0 0 0 0,0-1 0 0 0,0 1 0 0 0,1-1 0 0 0,-1 1 0 0 0,7 0 0 0 0,8 5 0 0 0,-11-5 137 0 0,-1 0-1 0 0,1 0 1 0 0,0-1-1 0 0,0 0 1 0 0,-1 0-1 0 0,1-1 1 0 0,0 0-1 0 0,0 0 1 0 0,0 0 0 0 0,0-1-1 0 0,-1 0 1 0 0,1-1-1 0 0,0 1 1 0 0,9-5-1 0 0,18-6-424 0 0,13-6-1182 0 0,11-4 3228 0 0,-57 22-1800 0 0,-1 0 0 0 0,1 0-1 0 0,-1 0 1 0 0,1-1 0 0 0,0 1-1 0 0,-1 0 1 0 0,1 0 0 0 0,-1 0 0 0 0,1-1-1 0 0,-1 1 1 0 0,1 0 0 0 0,-1-1-1 0 0,1 1 1 0 0,-1 0 0 0 0,1-1 0 0 0,-1 1-1 0 0,1-1 1 0 0,-1 1 0 0 0,0-1-1 0 0,1 1 1 0 0,-1-1 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3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11975 0 0,'0'0'547'0'0,"19"4"202"0"0,1-1-191 0 0,1-1-1 0 0,0 0 1 0 0,25-2-1 0 0,22 1 709 0 0,-42-1-831 0 0,0-1 1 0 0,0-2-1 0 0,49-10 0 0 0,-2 0-1512 0 0,-48 9 300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4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0,'1'2'57'0'0,"1"0"-1"0"0,-1 0 0 0 0,0-1 0 0 0,1 1 1 0 0,-1 0-1 0 0,1-1 0 0 0,0 1 0 0 0,0-1 1 0 0,-1 1-1 0 0,1-1 0 0 0,0 0 0 0 0,0 0 1 0 0,0 0-1 0 0,0 0 0 0 0,4 1 0 0 0,-2-2 10 0 0,0 1 1 0 0,-1-1-1 0 0,1 0 0 0 0,0 0 0 0 0,0 0 1 0 0,0 0-1 0 0,-1-1 0 0 0,8-1 0 0 0,28-5-205 0 0,0 3-1 0 0,1 1 1 0 0,68 3-1 0 0,-43 1-1608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4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0,'0'0'1247'0'0,"9"14"-998"0"0,-5-12-195 0 0,0 0 0 0 0,0 0 1 0 0,0-1-1 0 0,0 1 0 0 0,1-1 0 0 0,-1 0 0 0 0,1 0 0 0 0,-1 0 0 0 0,1-1 0 0 0,7 1 0 0 0,11 2 290 0 0,-13-2-204 0 0,0 1-1 0 0,0 1 1 0 0,0 0 0 0 0,0 0-1 0 0,0 1 1 0 0,-1 0 0 0 0,10 7-1 0 0,1-3-139 0 0,-18-7 0 0 0,1-1 0 0 0,-1 1 0 0 0,0 0 0 0 0,0 0 0 0 0,0 0 0 0 0,0 0 0 0 0,0 1 0 0 0,0-1 0 0 0,0 0 0 0 0,0 1 0 0 0,0 0 0 0 0,0-1 0 0 0,-1 1 0 0 0,1 0 0 0 0,-1 0 0 0 0,3 3 0 0 0,-3-2-4 0 0,1-1-1 0 0,-1 1 1 0 0,0 0-1 0 0,0-1 0 0 0,-1 1 1 0 0,1 0-1 0 0,-1 0 1 0 0,1 0-1 0 0,-1-1 1 0 0,0 1-1 0 0,0 0 0 0 0,0 0 1 0 0,-1 4-1 0 0,-3 4-500 0 0,-1-1-1 0 0,0 0 1 0 0,-1 0 0 0 0,0 0-1 0 0,-14 17 1 0 0,-2 4-423 0 0,-8 1 908 0 0,4-5 24 0 0,24-25 190 0 0,-1 0 0 0 0,1 0 0 0 0,0 0 0 0 0,-1 0 0 0 0,1-1-1 0 0,-1 1 1 0 0,0-1 0 0 0,0 1 0 0 0,1-1 0 0 0,-1 0 0 0 0,0 0-1 0 0,0 0 1 0 0,0-1 0 0 0,-5 1 0 0 0,6 0 1354 0 0,4 19-8 0 0,-1-20-1537 0 0,-1 1 1 0 0,1 0-1 0 0,0-1 1 0 0,-1 1-1 0 0,1-1 0 0 0,-1 1 1 0 0,1-1-1 0 0,0 0 1 0 0,-1 1-1 0 0,1-1 0 0 0,0 0 1 0 0,-1 1-1 0 0,1-1 1 0 0,0 0-1 0 0,0 0 1 0 0,-1 1-1 0 0,1-1 0 0 0,0 0 1 0 0,0 0-1 0 0,-1 0 1 0 0,1 0-1 0 0,0 0 1 0 0,0 0-1 0 0,-1 0 0 0 0,1 0 1 0 0,1-1-1 0 0,41-5-3 0 0,-27 3 0 0 0,0 1 0 0 0,1 1 0 0 0,22 0 0 0 0,51 2 0 0 0,-89-1 0 0 0,1 1 0 0 0,-1-1 0 0 0,0 0 0 0 0,0 1 0 0 0,1 0 0 0 0,-1-1 0 0 0,0 1 0 0 0,0 0 0 0 0,0-1 0 0 0,0 1 0 0 0,2 2 0 0 0,10 4 0 0 0,-12-6-11 0 0,0-1 0 0 0,1 0-1 0 0,-1 0 1 0 0,0 0 0 0 0,0 0-1 0 0,0 0 1 0 0,0 0 0 0 0,1-1 0 0 0,-1 1-1 0 0,0 0 1 0 0,0-1 0 0 0,0 1-1 0 0,0 0 1 0 0,0-1 0 0 0,0 0 0 0 0,0 1-1 0 0,0-1 1 0 0,0 1 0 0 0,1-2-1 0 0,0 1-623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5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1 13823 0 0,'0'0'630'0'0,"7"8"211"0"0,3 2-728 0 0,0 0 1 0 0,-1 2-1 0 0,-1-1 0 0 0,0 1 1 0 0,0 0-1 0 0,-1 0 0 0 0,-1 1 1 0 0,0 0-1 0 0,0 0 0 0 0,-2 1 1 0 0,0 0-1 0 0,3 15 0 0 0,-3-2 354 0 0,-2-11-350 0 0,0 1 0 0 0,0-1-1 0 0,-2 1 1 0 0,-2 30 0 0 0,0-36 332 0 0,-2 19-246 0 0,-2 0 0 0 0,-14 45 0 0 0,17-66-360 0 0,-1 0 0 0 0,0 0-1 0 0,-1 0 1 0 0,0 0 0 0 0,0-1 0 0 0,-1 1-1 0 0,0-1 1 0 0,0-1 0 0 0,-1 1-1 0 0,0-1 1 0 0,-15 11 0 0 0,19-15 72 0 0,-1 0 1 0 0,0-1-1 0 0,0 1 1 0 0,0-1-1 0 0,-1 0 1 0 0,1 0-1 0 0,0-1 1 0 0,-1 1-1 0 0,1-1 1 0 0,-1 0 0 0 0,1 0-1 0 0,-1 0 1 0 0,0-1-1 0 0,1 0 1 0 0,-1 0-1 0 0,0 0 1 0 0,0 0-1 0 0,1-1 1 0 0,-1 0-1 0 0,-5-1 1 0 0,6 0 197 0 0,-1 0 0 0 0,0 0 0 0 0,1-1-1 0 0,-1 1 1 0 0,1-1 0 0 0,0 0 0 0 0,0 0 0 0 0,0-1 0 0 0,0 1 0 0 0,1-1-1 0 0,-1 0 1 0 0,1 0 0 0 0,0 0 0 0 0,0-1 0 0 0,0 1 0 0 0,1 0 0 0 0,-1-1-1 0 0,-1-5 1 0 0,3 6-16 0 0,-1-1-1 0 0,0 1 0 0 0,1-1 1 0 0,0 1-1 0 0,0-1 1 0 0,0 0-1 0 0,1 1 0 0 0,0-1 1 0 0,0 0-1 0 0,0 1 1 0 0,0-1-1 0 0,2-5 0 0 0,-2 7-63 0 0,1 1-1 0 0,0-1 1 0 0,0 1-1 0 0,0 0 1 0 0,0 0-1 0 0,0-1 0 0 0,1 1 1 0 0,-1 0-1 0 0,1 0 1 0 0,-1 0-1 0 0,1 0 1 0 0,0 1-1 0 0,0-1 0 0 0,0 0 1 0 0,0 1-1 0 0,0-1 1 0 0,0 1-1 0 0,0 0 1 0 0,1 0-1 0 0,-1 0 0 0 0,0 0 1 0 0,1 0-1 0 0,-1 0 1 0 0,4 0-1 0 0,5-1-32 0 0,0 0 0 0 0,0 1 0 0 0,0 0 0 0 0,0 1 0 0 0,0 0 0 0 0,0 1 0 0 0,0 0 0 0 0,0 0 0 0 0,17 6 0 0 0,54 7 0 0 0,-81-14-105 0 0,15 2 202 0 0,-10 0-5433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4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0 13823 0 0,'2'7'389'0'0,"0"0"0"0"0,1-1 0 0 0,0 1 1 0 0,4 7-1 0 0,-4-10-150 0 0,-1-1 1 0 0,0 0-1 0 0,0 1 1 0 0,0-1-1 0 0,0 1 1 0 0,1 4-1 0 0,0 0-237 0 0,-3-7 369 0 0,9 29 1234 0 0,-8-26-1605 0 0,-1-1 0 0 0,0 0 0 0 0,0 1 0 0 0,0-1 0 0 0,0 0 0 0 0,-1 1 0 0 0,1-1 0 0 0,-1 0 0 0 0,0 1 0 0 0,-2 4 0 0 0,-25 42 0 0 0,24-42 0 0 0,0 0 0 0 0,0 1 0 0 0,1-1 0 0 0,0 1 0 0 0,0 0 0 0 0,1 0 0 0 0,-3 17 0 0 0,4-23 0 0 0,1 1 0 0 0,-1 0 0 0 0,1 0 0 0 0,0-1 0 0 0,0 1 0 0 0,0 0 0 0 0,0 0 0 0 0,1 0 0 0 0,-1 0 0 0 0,1-1 0 0 0,0 1 0 0 0,0 0 0 0 0,1-1 0 0 0,-1 1 0 0 0,1-1 0 0 0,0 1 0 0 0,0-1 0 0 0,0 0 0 0 0,0 0 0 0 0,5 6 0 0 0,-5-7 0 0 0,0 0 0 0 0,0-1 0 0 0,1 1 0 0 0,-1 0 0 0 0,1-1 0 0 0,-1 1 0 0 0,6 1 0 0 0,-5-2 0 0 0,-1 0 0 0 0,0 0 0 0 0,1 0 0 0 0,-1 0 0 0 0,0 1 0 0 0,0-1 0 0 0,0 1 0 0 0,0-1 0 0 0,0 1 0 0 0,0 0 0 0 0,0 0 0 0 0,1 2 0 0 0,12 18-24 0 0,-9-14 390 0 0,0 0 0 0 0,-1 1 0 0 0,7 15 0 0 0,-4-8 206 0 0,-6-11-567 0 0,0-1-1 0 0,0 1 1 0 0,-1 0-1 0 0,1-1 1 0 0,-1 1-1 0 0,0 0 1 0 0,1 10-1 0 0,-2-14-4 0 0,0 1 0 0 0,0 0 0 0 0,0 0 0 0 0,0 0 0 0 0,0 0 0 0 0,-1-1 0 0 0,1 1 0 0 0,-1 0 0 0 0,1 0 0 0 0,-1-1 0 0 0,1 1 0 0 0,-1 0 0 0 0,0-1 0 0 0,0 1 0 0 0,-2 2 0 0 0,0 0 0 0 0,-47 87 0 0 0,-74 99 0 0 0,101-157 0 0 0,21-29-11 0 0,-1 0-133 0 0,0 1 0 0 0,0-1 0 0 0,-1 0-1 0 0,1 0 1 0 0,-7 6 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241 156 13823 0 0,'0'0'1247'0'0,"10"23"-998"0"0,-8-16-155 0 0,0 1-1 0 0,-1-1 1 0 0,0 1-1 0 0,-1-1 1 0 0,0 1-1 0 0,0 0 0 0 0,0-1 1 0 0,-1 1-1 0 0,0 0 1 0 0,-4 11-1 0 0,2-8 54 0 0,-1 1 0 0 0,0-1 0 0 0,-1 0 0 0 0,-1-1 0 0 0,1 1-1 0 0,-9 10 1 0 0,11-18-166 0 0,0 0-1 0 0,0-1 1 0 0,0 1-1 0 0,0-1 1 0 0,0 1-1 0 0,-1-1 1 0 0,1 0-1 0 0,-1 0 1 0 0,0-1-1 0 0,1 1 1 0 0,-1-1-1 0 0,0 0 1 0 0,0 0-1 0 0,0 0 1 0 0,-7 1-1 0 0,-15 4-1052 0 0,24-5 1031 0 0,0-1 0 0 0,1 0-1 0 0,-1-1 1 0 0,0 1 0 0 0,1 0-1 0 0,-1 0 1 0 0,0-1 0 0 0,1 1-1 0 0,-1-1 1 0 0,0 0 0 0 0,1 1-1 0 0,-1-1 1 0 0,-1-1 0 0 0,-3-1 11 0 0,-5 0 30 0 0,8 3 0 0 0,0-1 0 0 0,1 0 0 0 0,-1 1 0 0 0,0-1 0 0 0,1 0 0 0 0,-1-1 0 0 0,0 1 0 0 0,1 0 0 0 0,0-1 0 0 0,-1 0 0 0 0,1 1 0 0 0,0-1 0 0 0,-3-3 0 0 0,1 1-3 0 0,0 0 0 0 0,1-1 0 0 0,-1 1 0 0 0,1-1-1 0 0,0 0 1 0 0,0 0 0 0 0,0 0 0 0 0,1-1 0 0 0,0 1 0 0 0,0-1 0 0 0,0 1-1 0 0,1-1 1 0 0,0 1 0 0 0,0-1 0 0 0,0 0 0 0 0,1 0 0 0 0,0-10-1 0 0,0 5 214 0 0,1-1-1 0 0,0 0 0 0 0,1 1 1 0 0,1-1-1 0 0,-1 1 0 0 0,2 0 0 0 0,0 0 1 0 0,5-11-1 0 0,-6 16-168 0 0,33-60 96 0 0,-31 58-139 0 0,1 0 0 0 0,-1 0 0 0 0,1 1 0 0 0,1-1-1 0 0,13-11 1 0 0,-17 17 35 0 0,1 0 0 0 0,-1 0-1 0 0,1 0 1 0 0,-1 0 0 0 0,1 0-1 0 0,0 1 1 0 0,0 0 0 0 0,0 0-1 0 0,0 0 1 0 0,0 0 0 0 0,0 0-1 0 0,0 1 1 0 0,0 0 0 0 0,0 0-1 0 0,0 0 1 0 0,0 0 0 0 0,0 0-1 0 0,0 1 1 0 0,0 0 0 0 0,0 0-1 0 0,0 0 1 0 0,0 0-1 0 0,0 1 1 0 0,-1 0 0 0 0,1-1-1 0 0,6 6 1 0 0,7 4 0 0 0,-1 1 0 0 0,0 1 0 0 0,-1 0 0 0 0,16 18 0 0 0,-19-19-138 0 0,3 6 228 0 0,-1 0-1 0 0,0 1 1 0 0,-2 0 0 0 0,0 1 0 0 0,-1 0 0 0 0,-1 1 0 0 0,-1 0 0 0 0,12 42 0 0 0,-13-42-319 0 0,2 10 236 0 0,-7-9-6294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6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0,'49'35'1747'0'0,"-39"-30"-1522"0"0,0 1 1 0 0,-1 1 0 0 0,0 0-1 0 0,-1 0 1 0 0,1 0 0 0 0,-1 1 0 0 0,12 16-1 0 0,3 8 651 0 0,-14-22-506 0 0,-1 1-1 0 0,9 18 0 0 0,-16-28-706 0 0,9 10-5672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7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148 547 13823 0 0,'-1'1'630'0'0,"-16"27"-457"0"0,2 1 0 0 0,0 1 1 0 0,2 0-1 0 0,-14 48 0 0 0,-10 55-4378 0 0,34-122-566 0 0</inkml:trace>
  <inkml:trace contextRef="#ctx0" brushRef="#br0" timeOffset="1">1 0 13823 0 0,'10'3'1247'0'0,"9"4"-762"0"0,29 18 1 0 0,-16-8 832 0 0,-31-16-1317 0 0,0-1-1 0 0,1 1 1 0 0,-1 0-1 0 0,0 0 1 0 0,0 0-1 0 0,0 0 1 0 0,0 0-1 0 0,0 0 0 0 0,0 0 1 0 0,0 0-1 0 0,0 0 1 0 0,0 0-1 0 0,0 0 1 0 0,0 1-1 0 0,-1-1 1 0 0,1 0-1 0 0,-1 1 1 0 0,1-1-1 0 0,-1 1 1 0 0,1-1-1 0 0,-1 0 1 0 0,0 1-1 0 0,0-1 1 0 0,0 1-1 0 0,1-1 0 0 0,-1 1 1 0 0,-1-1-1 0 0,1 1 1 0 0,0-1-1 0 0,0 0 1 0 0,0 1-1 0 0,-1-1 1 0 0,0 3-1 0 0,-12 17 0 0 0,-4 13 0 0 0,1-1-4 0 0,13-30-19 0 0,1 1-1 0 0,0-1 1 0 0,0 1-1 0 0,0-1 1 0 0,1 1 0 0 0,-1 0-1 0 0,1 0 1 0 0,0 0 0 0 0,0 0-1 0 0,0 0 1 0 0,1 0 0 0 0,-1 0-1 0 0,1 0 1 0 0,0 0 0 0 0,0 0-1 0 0,1 5 1 0 0,25 2-1552 0 0,-24-11 1569 0 0,-1 0 0 0 0,1 0 0 0 0,0 0 1 0 0,0 0-1 0 0,-1 0 0 0 0,1 0 0 0 0,0 0 0 0 0,0-1 0 0 0,-1 1 0 0 0,1 0 0 0 0,0-1 0 0 0,-1 0 0 0 0,1 1 0 0 0,0-1 0 0 0,1-1 0 0 0,27-18-896 0 0,-9 5-3451 0 0,-8 9 15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7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11975 0 0,'11'-1'1083'0'0,"27"0"-868"0"0,-29 2-103 0 0,0-1 0 0 0,-1 0 0 0 0,13-2 0 0 0,-19 2-95 0 0,17-5 380 0 0,1 2 0 0 0,0 1 1 0 0,39 0-1 0 0,-49 2-104 0 0,0-1-1 0 0,0 0 1 0 0,0-1 0 0 0,0 0-1 0 0,0 0 1 0 0,13-6-1 0 0,-14 5-273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7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0,'8'16'1471'0'0,"-1"13"-1463"0"0,-1 0 1 0 0,5 57-1 0 0,-9-49 475 0 0,-1 1 0 0 0,-8 63-1 0 0,2-62 27 0 0,-2 11-525 0 0,5-18-4643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8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0,'10'7'197'0'0,"1"0"0"0"0,1-1 0 0 0,17 7-1 0 0,-19-10-94 0 0,-1 1-1 0 0,0 1 0 0 0,0-1 0 0 0,-1 1 1 0 0,0 1-1 0 0,15 11 0 0 0,-13-7-69 0 0,-5-5 50 0 0,0-1 1 0 0,0 1 0 0 0,-1 1-1 0 0,0-1 1 0 0,5 9 0 0 0,-8-12-75 0 0,1 1 0 0 0,-1-1 0 0 0,-1 1 0 0 0,1 0 0 0 0,0-1-1 0 0,-1 1 1 0 0,1 0 0 0 0,-1-1 0 0 0,0 1 0 0 0,0 0 0 0 0,0 0 0 0 0,0-1 0 0 0,-1 1 0 0 0,1 0 0 0 0,-1-1 0 0 0,0 1 0 0 0,-1 3 0 0 0,-2 7-264 0 0,-1-1 0 0 0,-1 0 0 0 0,0 0 1 0 0,0-1-1 0 0,-2 0 0 0 0,1 0 0 0 0,-17 17 0 0 0,11-10-504 0 0,12-15 576 0 0,-2 0 0 0 0,1 1 0 0 0,0-2 0 0 0,0 1 0 0 0,-1 0 0 0 0,-3 3 0 0 0,-42 32 5499 0 0,60-27-5150 0 0,-6-8-165 0 0,1 0 0 0 0,0-1 0 0 0,0 1 0 0 0,0-2 0 0 0,0 1 0 0 0,1-1 0 0 0,-1 0 0 0 0,12-1 0 0 0,58-4 0 0 0,-72 3-105 0 0,0 0 0 0 0,0 0 0 0 0,0 0-1 0 0,0-1 1 0 0,0 1 0 0 0,-1-1 0 0 0,6-3 0 0 0,15-12-4894 0 0,-10 5 31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9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13823 0 0,'-8'26'325'0'0,"0"0"-1"0"0,2 0 0 0 0,1 0 0 0 0,0 1 0 0 0,1 34 1 0 0,2-5-17 0 0,2 1 1 0 0,3 0-1 0 0,2-1 1 0 0,16 69-1 0 0,-18-111-742 0 0,4 15-230 0 0,0-11-4014 0 0,-1-7-290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9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 13823 0 0,'18'40'1674'0'0,"-10"-24"-1039"0"0,10 30 0 0 0,-17-43-564 0 0,5 16 588 0 0,-1 0 0 0 0,5 37 0 0 0,-8-30-307 0 0,1 2-301 0 0,-1 0 0 0 0,-2 0 1 0 0,0 0-1 0 0,-7 40 0 0 0,0-28-56 0 0,2-12 11 0 0,-8 28-1 0 0,11-47-14 0 0,-1-1 1 0 0,0 0-1 0 0,-1 0 0 0 0,0-1 0 0 0,0 1 1 0 0,-1-1-1 0 0,-9 13 0 0 0,11-18-118 0 0,1 0-1 0 0,0 0 1 0 0,0-1-1 0 0,-1 1 1 0 0,1 0-1 0 0,-1-1 1 0 0,0 0-1 0 0,1 1 1 0 0,-1-1 0 0 0,0 0-1 0 0,0 0 1 0 0,0-1-1 0 0,0 1 1 0 0,-3 0-1 0 0,3-1 129 0 0,-1 0 1 0 0,1 0-1 0 0,0 0 0 0 0,0-1 0 0 0,0 1 0 0 0,-1-1 1 0 0,1 1-1 0 0,0-1 0 0 0,0 0 0 0 0,0-1 0 0 0,0 1 0 0 0,1 0 1 0 0,-1-1-1 0 0,0 1 0 0 0,0-1 0 0 0,1 0 0 0 0,-1 0 1 0 0,1 0-1 0 0,0 0 0 0 0,-4-5 0 0 0,3 4 22 0 0,-2-2 145 0 0,1 0-1 0 0,-1 0 1 0 0,1 0-1 0 0,0-1 1 0 0,1 1-1 0 0,0-1 1 0 0,0 0-1 0 0,0 0 1 0 0,0-1-1 0 0,-1-7 1 0 0,3 10-164 0 0,0 1 0 0 0,0-1 0 0 0,1 0 0 0 0,0 1 0 0 0,0-1 0 0 0,0 0 0 0 0,0 1 0 0 0,0-1 0 0 0,1 1 0 0 0,-1-1 1 0 0,1 0-1 0 0,0 1 0 0 0,0-1 0 0 0,1 1 0 0 0,-1 0 0 0 0,1-1 0 0 0,-1 1 0 0 0,1 0 0 0 0,0 0 0 0 0,4-4 0 0 0,0-1-4 0 0,1 0 0 0 0,1 1 0 0 0,0 0 0 0 0,0 0 0 0 0,0 1 0 0 0,1 0 0 0 0,-1 0 0 0 0,1 1 0 0 0,1 0 0 0 0,-1 1 0 0 0,1 0 0 0 0,18-5 0 0 0,-25 9-93 0 0,0 0 0 0 0,0 0 0 0 0,0 0 0 0 0,0 0 0 0 0,0 1 0 0 0,0 0 0 0 0,-1-1 0 0 0,1 1 0 0 0,0 0 0 0 0,0 0 0 0 0,-1 1 0 0 0,1-1 0 0 0,4 3 0 0 0,0 1-3949 0 0,1-1-2006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9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0 255 15663 0 0,'7'4'203'0'0,"0"-1"0"0"0,1 1 1 0 0,-1-1-1 0 0,1 0 0 0 0,0-1 0 0 0,-1 0 0 0 0,1 0 0 0 0,0-1 0 0 0,0 0 0 0 0,14 0 0 0 0,-12-1-28 0 0,0 0-1 0 0,1-1 0 0 0,-1 0 0 0 0,1-1 0 0 0,-1 0 0 0 0,0-1 0 0 0,18-7 0 0 0,-25 9-448 0 0,-1-1-1 0 0,0 1 1 0 0,0 0 0 0 0,0-1 0 0 0,0 0-1 0 0,0 0 1 0 0,3-3 0 0 0,5-9-4884 0 0,-5 5-5 0 0</inkml:trace>
  <inkml:trace contextRef="#ctx0" brushRef="#br0" timeOffset="1">274 1 13823 0 0,'-1'6'216'0'0,"0"0"0"0"0,0 0 0 0 0,1 0 0 0 0,0 1-1 0 0,0-1 1 0 0,2 10 0 0 0,-1 16-157 0 0,-23 276 4090 0 0,20-283-4268 0 0,0-14-91 0 0,0 1 0 0 0,-6 17-1 0 0,3-10-1326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0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13823 0 0,'4'9'1247'0'0,"12"16"-565"0"0,21 46 0 0 0,-32-60-548 0 0,-1 1 1 0 0,0 0-1 0 0,0 0 1 0 0,-2 0-1 0 0,1 0 1 0 0,0 23-1 0 0,3 75 1306 0 0,-6-80-959 0 0,0-15-438 0 0,0 0-1 0 0,-4 24 0 0 0,0-11-42 0 0,3-20 0 0 0,0-1 0 0 0,-1 1 0 0 0,0 0 0 0 0,0-1 0 0 0,0 1 0 0 0,-4 8 0 0 0,-64 115-443 0 0,38-75-5524 0 0,23-39 353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6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0 397 8287 0 0,'0'-26'143'0'0,"4"-42"470"0"0,-2 53-59 0 0,-1 1 0 0 0,7-26-1 0 0,-5 29-191 0 0,4-2 186 0 0,-1 14-9 0 0,0 9-21 0 0,10 9-157 0 0,-13-17-336 0 0,-1 0 0 0 0,0 1-1 0 0,1-1 1 0 0,-1 1 0 0 0,0 0-1 0 0,-1 0 1 0 0,1 0 0 0 0,0 0 0 0 0,1 3-1 0 0,7 24 90 0 0,-2 1-1 0 0,0 0 1 0 0,4 45 0 0 0,0 97 786 0 0,6 49-207 0 0,-15-210-693 0 0,0-1 0 0 0,0 1 0 0 0,1 0 0 0 0,1-1 0 0 0,0 1 0 0 0,10 16 0 0 0,-14-27 0 0 0,-1 0 0 0 0,1-1 0 0 0,-1 1 0 0 0,1 0 0 0 0,0-1 0 0 0,-1 1 0 0 0,1-1 0 0 0,0 1 0 0 0,-1-1 0 0 0,1 1 0 0 0,0-1 0 0 0,0 1 0 0 0,-1-1 0 0 0,1 0 0 0 0,0 1 0 0 0,0-1 0 0 0,0 0 0 0 0,-1 0 0 0 0,1 0 0 0 0,0 0 0 0 0,0 0 0 0 0,0 0 0 0 0,0 0 0 0 0,0 0 0 0 0,-1 0 0 0 0,1 0 0 0 0,0 0 0 0 0,0 0 0 0 0,1-1 0 0 0,17-7 0 0 0,-19 8 0 0 0,3-2 0 0 0,-1-1 0 0 0,0 1 0 0 0,1-1 0 0 0,-1 0 0 0 0,0 0 0 0 0,0 0 0 0 0,-1 0 0 0 0,1 0 0 0 0,-1 0 0 0 0,3-7 0 0 0,7-38 0 0 0,-5 20 0 0 0,51-196 0 0 0,-10-35-369 0 0,-11 47-138 0 0,-10 92-1051 0 0,-26 119 1070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1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0,'0'0'1247'0'0,"5"10"-998"0"0,0-2-393 0 0,0-1-1 0 0,1 1 1 0 0,10 10-1 0 0,-6-6-522 0 0,10 11-2282 0 0,-11-13 1415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3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13823 0 0,'-2'14'608'0'0,"4"-7"128"0"0,2 2-584 0 0,1 0-152 0 0,-1 2 0 0 0,2-2 440 0 0,7 2 56 0 0,0-2 16 0 0,-1-1 0 0 0,2-2-824 0 0,-2-2-160 0 0,0 1-32 0 0,1-1-8 0 0,-1 1-816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4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13823 0 0,'0'0'630'0'0,"-2"1"-13"0"0,-11 8-329 0 0,1 0 0 0 0,0 1 0 0 0,0 0 1 0 0,1 1-1 0 0,0 1 0 0 0,1-1 0 0 0,-10 16 0 0 0,13-15-102 0 0,1-1 1 0 0,0 0-1 0 0,1 1 0 0 0,1 0 0 0 0,0 0 0 0 0,0 1 0 0 0,1-1 1 0 0,1 1-1 0 0,0 0 0 0 0,-1 20 0 0 0,2 1 769 0 0,3 41 0 0 0,0 11-817 0 0,5 144-138 0 0,-4-175 0 0 0,-4-32-568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4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0,'0'0'1247'0'0,"2"2"-1023"0"0,48 54 1841 0 0,64 54-1 0 0,-108-102-2064 0 0,-5-7 0 0 0,0 1 0 0 0,0 0 0 0 0,0 0 0 0 0,0 0 0 0 0,0 0 0 0 0,-1 0 0 0 0,1 0 0 0 0,-1 0 0 0 0,1 0 0 0 0,-1 0 0 0 0,0 0 0 0 0,0 0 0 0 0,0 0 0 0 0,0 0 0 0 0,0 0 0 0 0,0 0 0 0 0,-1 0 0 0 0,1 0 0 0 0,0 0 0 0 0,-1 0 0 0 0,0 0 0 0 0,0 0 0 0 0,1 0 0 0 0,-1 0 0 0 0,0-1 0 0 0,0 1 0 0 0,-1 0 0 0 0,1-1 0 0 0,-2 3 0 0 0,-1 1 0 0 0,-9 19 1 0 0,-11 15-66 0 0,-20 23-1799 0 0,43-60 2202 0 0,0 11 1236 0 0,1-10-1564 0 0,1 1-5 0 0,9 11-4 0 0,-6-10 154 0 0,0-1-1 0 0,0 0 0 0 0,0 0 1 0 0,1 0-1 0 0,-1-1 1 0 0,1 1-1 0 0,0-1 1 0 0,0 0-1 0 0,0-1 0 0 0,1 1 1 0 0,8 2-1 0 0,-11-4-249 0 0,0 0-1 0 0,0 0 0 0 0,1 0 1 0 0,-1-1-1 0 0,1 1 1 0 0,-1-1-1 0 0,0 0 0 0 0,1 0 1 0 0,-1 0-1 0 0,1 0 1 0 0,-1 0-1 0 0,1-1 0 0 0,-1 0 1 0 0,0 0-1 0 0,0 0 1 0 0,1 0-1 0 0,-1 0 0 0 0,0-1 1 0 0,0 1-1 0 0,5-4 1 0 0,1-3-4675 0 0,2 1-1474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7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167 142 11975 0 0,'0'0'1083'0'0,"13"14"-420"0"0,-9 1-437 0 0,-3-9-111 0 0,1-1 0 0 0,0 1 0 0 0,-1 0 0 0 0,0-1 0 0 0,-1 1 0 0 0,1 0 0 0 0,-1 0 0 0 0,0 0 0 0 0,-1 0 0 0 0,1-1 0 0 0,-3 8 0 0 0,2-8-109 0 0,-18 61 917 0 0,17-59-812 0 0,-1-1-1 0 0,0 0 1 0 0,0 0 0 0 0,0 0 0 0 0,-1 0-1 0 0,0 0 1 0 0,-7 8 0 0 0,9-13-247 0 0,1 0 0 0 0,0 0 1 0 0,0-1-1 0 0,-1 1 0 0 0,1 0 0 0 0,-1-1 0 0 0,1 1 1 0 0,0-1-1 0 0,-1 1 0 0 0,1-1 0 0 0,-1 0 1 0 0,1 1-1 0 0,-3-1 0 0 0,2 0 294 0 0,1 1-147 0 0,0-1 0 0 0,0 0 0 0 0,0 0 0 0 0,0 1 0 0 0,0-1 0 0 0,0 0 0 0 0,0 0-1 0 0,0 0 1 0 0,0 0 0 0 0,0 0 0 0 0,0 0 0 0 0,0 0 0 0 0,0 0 0 0 0,0-1 0 0 0,1 1 0 0 0,-1 0 0 0 0,0 0-1 0 0,0-1 1 0 0,0 1 0 0 0,0-1 0 0 0,0 1 0 0 0,0-1 0 0 0,1 1 0 0 0,-1-1 0 0 0,-1 0 0 0 0,0-2 91 0 0,-9-2 372 0 0,9 4 34 0 0,-1-1-133 0 0,-2-3-363 0 0,-1 0-1 0 0,0 0 1 0 0,1-1 0 0 0,0 1-1 0 0,0-1 1 0 0,1 0 0 0 0,0-1-1 0 0,0 1 1 0 0,0-1 0 0 0,1 0-1 0 0,0 0 1 0 0,0 0 0 0 0,1 0-1 0 0,0 0 1 0 0,0 0 0 0 0,0-1-1 0 0,1 1 1 0 0,0-1 0 0 0,1-14-1 0 0,0 4-11 0 0,2 0 0 0 0,0 1 0 0 0,1-1 0 0 0,0 0 0 0 0,1 1 0 0 0,2 0 0 0 0,-1 0 0 0 0,2 0 0 0 0,11-21 0 0 0,-17 36 0 0 0,0 0 0 0 0,0 1 0 0 0,0-1 0 0 0,0 0 0 0 0,1 1 0 0 0,-1-1 0 0 0,0 0 0 0 0,1 1 0 0 0,-1 0 0 0 0,1-1 0 0 0,0 1 0 0 0,-1 0 0 0 0,1 0 0 0 0,0 0 0 0 0,0 0 0 0 0,0 0 0 0 0,-1 0 0 0 0,1 0 0 0 0,0 1 0 0 0,2-1 0 0 0,0 1 103 0 0,-1 0 0 0 0,1 0-1 0 0,0 0 1 0 0,-1 0 0 0 0,1 1 0 0 0,-1 0-1 0 0,0 0 1 0 0,1 0 0 0 0,-1 0 0 0 0,0 0-1 0 0,1 1 1 0 0,-1 0 0 0 0,5 2 0 0 0,39 34 665 0 0,-27-22-927 0 0,-14-9 159 0 0,0 0 0 0 0,0 0 0 0 0,0 1 0 0 0,-1-1 0 0 0,0 1 0 0 0,-1 0 0 0 0,0 1 0 0 0,0-1 0 0 0,0 1 0 0 0,3 15 0 0 0,0-5 0 0 0,25 72 0 0 0,-30-87 0 0 0,0-1 0 0 0,-1 0 0 0 0,1 0 0 0 0,0 0 0 0 0,1 0 0 0 0,-1 0 0 0 0,1 0 0 0 0,-1-1 0 0 0,1 1 0 0 0,0-1 0 0 0,0 0 0 0 0,0 0 0 0 0,4 2 0 0 0,-6-3 0 0 0,21 13 0 0 0,-3-3 118 0 0,-4-2-1959 0 0,-8-2-3921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8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13823 0 0,'0'0'1247'0'0,"16"4"-998"0"0,-1-2 12 0 0,0 0-1 0 0,1-2 0 0 0,-1 1 1 0 0,0-2-1 0 0,0 0 0 0 0,18-4 0 0 0,18 0 417 0 0,-1 0 301 0 0,-23 2-664 0 0,48 1-1 0 0,-5 2-313 0 0,-46 0 0 0 0,47 3 0 0 0,-67-3 136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8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 10135 0 0,'0'0'919'0'0,"6"15"124"0"0,-4-5-545 0 0,0 0 1 0 0,-1 0 0 0 0,0 0 0 0 0,0 0 0 0 0,-2 14-1 0 0,1-9-284 0 0,-23 330-214 0 0,7-149 0 0 0,16-176-4197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9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0,'0'0'1083'0'0,"10"14"578"0"0,21 19-321 0 0,48 38 0 0 0,-19-18-1364 0 0,-58-50 24 0 0,1 0 0 0 0,0 0-1 0 0,-1 0 1 0 0,1 0-1 0 0,-1 0 1 0 0,0 1 0 0 0,0-1-1 0 0,0 1 1 0 0,-1 0 0 0 0,1-1-1 0 0,-1 1 1 0 0,0 0 0 0 0,0 0-1 0 0,0 0 1 0 0,0 0 0 0 0,-1 0-1 0 0,0 0 1 0 0,0 0-1 0 0,0 0 1 0 0,0 0 0 0 0,-1 0-1 0 0,1 0 1 0 0,-1 0 0 0 0,0 0-1 0 0,0 0 1 0 0,-2 4 0 0 0,-3 6-400 0 0,0-1 0 0 0,-1 1 0 0 0,0-1 1 0 0,-2 0-1 0 0,-15 19 0 0 0,24-31 391 0 0,-6 7-339 0 0,0-1 0 0 0,0 1-1 0 0,0-1 1 0 0,-1-1 0 0 0,0 1 0 0 0,-1-1 0 0 0,-11 8 0 0 0,18-13 848 0 0,-16 5 1122 0 0,17-6-1574 0 0,0 0-1 0 0,0 0 1 0 0,0 0-1 0 0,-1 0 0 0 0,1 0 1 0 0,0 0-1 0 0,0 0 0 0 0,-1 0 1 0 0,1 0-1 0 0,0 0 1 0 0,0 0-1 0 0,0 0 0 0 0,-1 0 1 0 0,1 0-1 0 0,0 1 1 0 0,0-1-1 0 0,0 0 0 0 0,0 0 1 0 0,-1 0-1 0 0,1 0 0 0 0,0 1 1 0 0,0-1-1 0 0,0 0 1 0 0,0 0-1 0 0,0 0 0 0 0,0 1 1 0 0,-1-1-1 0 0,1 0 0 0 0,0 0 1 0 0,0 0-1 0 0,0 1 1 0 0,0-1-1 0 0,0 0 0 0 0,0 0 1 0 0,0 0-1 0 0,0 1 1 0 0,0-1-1 0 0,0 0 0 0 0,0 0 1 0 0,0 1-1 0 0,0-1 0 0 0,0 0 1 0 0,0 0-1 0 0,0 0 1 0 0,0 1-1 0 0,0-1 0 0 0,1 0 1 0 0,-1 0-1 0 0,0 1 1 0 0,0-1-1 0 0,0 0 0 0 0,0 0 1 0 0,0 0-1 0 0,1 0 0 0 0,-1 1 1 0 0,0-1-1 0 0,0 0 1 0 0,0 0-1 0 0,0 0 0 0 0,1 0 1 0 0,-1 0-1 0 0,0 0 0 0 0,0 1 1 0 0,1-1-1 0 0,9 3 217 0 0,1-1 0 0 0,-1 0-1 0 0,1-1 1 0 0,0 0 0 0 0,0 0-1 0 0,0-1 1 0 0,14-2 0 0 0,29 2-727 0 0,-40-3-1245 0 0,-6 0-2593 0 0,-1 3-1313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0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8 11975 0 0,'0'-1'31'0'0,"-1"1"0"0"0,1-1 0 0 0,0 1-1 0 0,0-1 1 0 0,0 1 0 0 0,-1 0 0 0 0,1-1-1 0 0,0 1 1 0 0,0 0 0 0 0,-1-1 0 0 0,1 1-1 0 0,0 0 1 0 0,-1-1 0 0 0,1 1 0 0 0,0 0-1 0 0,-1 0 1 0 0,1-1 0 0 0,-1 1 0 0 0,1 0-1 0 0,0 0 1 0 0,-1 0 0 0 0,1 0 0 0 0,-1-1-1 0 0,1 1 1 0 0,0 0 0 0 0,-1 0 0 0 0,1 0-1 0 0,-1 0 1 0 0,1 0 0 0 0,-1 0 0 0 0,1 0 0 0 0,-1 0-1 0 0,1 0 1 0 0,0 0 0 0 0,-1 0 0 0 0,1 1-1 0 0,-1-1 1 0 0,1 0 0 0 0,-1 0 0 0 0,-10 19 973 0 0,-12 44-445 0 0,-19 81-1 0 0,7 58-558 0 0,29-153 0 0 0,3-11 342 0 0,2 1-1 0 0,1-1 0 0 0,2 1 1 0 0,2-1-1 0 0,12 54 0 0 0,18 56 189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0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0,'0'0'756'0'0,"9"26"1220"0"0,8 121 3357 0 0,-3 76-4285 0 0,-12-166-1073 0 0,4-10 108 0 0,-2-28-4940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7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14 8287 0 0,'0'0'382'0'0,"-4"-6"126"0"0,0 1-423 0 0,4 5-39 0 0,-1-1 0 0 0,1 1-1 0 0,-1 0 1 0 0,1-1 0 0 0,-1 1 0 0 0,1 0-1 0 0,-1 0 1 0 0,0 0 0 0 0,1 0 0 0 0,-1 0 0 0 0,1-1-1 0 0,-1 1 1 0 0,1 0 0 0 0,-1 0 0 0 0,1 0-1 0 0,-1 1 1 0 0,0-1 0 0 0,1 0 0 0 0,-1 0-1 0 0,1 0 1 0 0,-1 0 0 0 0,1 0 0 0 0,-1 1 0 0 0,1-1-1 0 0,-2 1 1 0 0,-11 6 568 0 0,7 0-507 0 0,1 0 0 0 0,-1 1 1 0 0,1 0-1 0 0,1 0 0 0 0,-1 0 0 0 0,1 0 1 0 0,-4 16-1 0 0,-1-4 640 0 0,6-10-651 0 0,0 1-1 0 0,0 0 0 0 0,1 1 0 0 0,-2 12 1 0 0,-5 28 35 0 0,7-43 40 0 0,-1 1 1 0 0,2 0-1 0 0,-1 1 0 0 0,1-1 0 0 0,1 0 0 0 0,0 0 0 0 0,1 0 0 0 0,-1 0 1 0 0,2 0-1 0 0,2 11 0 0 0,-3-18-151 0 0,-1 0 0 0 0,1-1-1 0 0,1 1 1 0 0,-1 0 0 0 0,0 0 0 0 0,1 0 0 0 0,3 4 0 0 0,-5-6-20 0 0,1-1 0 0 0,-1 1 0 0 0,1-1 0 0 0,-1 1 1 0 0,1-1-1 0 0,-1 0 0 0 0,1 1 0 0 0,0-1 0 0 0,-1 0 1 0 0,1 1-1 0 0,-1-1 0 0 0,1 0 0 0 0,0 0 0 0 0,-1 0 1 0 0,1 1-1 0 0,0-1 0 0 0,-1 0 0 0 0,1 0 0 0 0,0 0 1 0 0,-1 0-1 0 0,1 0 0 0 0,0 0 0 0 0,-1 0 0 0 0,1-1 1 0 0,0 1-1 0 0,-1 0 0 0 0,1 0 0 0 0,0 0 0 0 0,-1-1 0 0 0,1 1 1 0 0,0 0-1 0 0,-1-1 0 0 0,2 0 0 0 0,11-3 0 0 0,-12 5 0 0 0,0-2 0 0 0,-1 1 0 0 0,1 0 0 0 0,0 0 0 0 0,0 0 0 0 0,-1 0 0 0 0,1 0 0 0 0,0 0 0 0 0,-1-1 0 0 0,1 1 0 0 0,0 0 0 0 0,-1-1 0 0 0,1 1 0 0 0,0 0 0 0 0,-1-1 0 0 0,1 1 0 0 0,-1-1 0 0 0,1 1 0 0 0,-1-1 0 0 0,1 1 0 0 0,-1-1 0 0 0,1 0 0 0 0,-1 1 0 0 0,0-1 0 0 0,1 0 0 0 0,12-22 0 0 0,12-26 0 0 0,0-1 0 0 0,-11 21 0 0 0,-11 22 0 0 0,0-1 0 0 0,1 1 0 0 0,8-12 0 0 0,-2 5 0 0 0,-7 10 0 0 0,-1 0 0 0 0,1 0 0 0 0,0 0 0 0 0,0 1 0 0 0,1-1 0 0 0,-1 1 0 0 0,1 0 0 0 0,4-3 0 0 0,-7 6 0 0 0,0-1 0 0 0,0 1 0 0 0,0 0 0 0 0,-1-1 0 0 0,1 1 0 0 0,0 0 0 0 0,0 0 0 0 0,0 0 0 0 0,0 0 0 0 0,0 0 0 0 0,0 0 0 0 0,0 0 0 0 0,0 0 0 0 0,0 0 0 0 0,0 1 0 0 0,0-1 0 0 0,0 0 0 0 0,0 0 0 0 0,0 1 0 0 0,0-1 0 0 0,0 1 0 0 0,0-1 0 0 0,0 1 0 0 0,0-1 0 0 0,-1 1 0 0 0,1 0 0 0 0,0-1 0 0 0,0 1 0 0 0,-1 0 0 0 0,1 0 0 0 0,0-1 0 0 0,-1 1 0 0 0,1 0 0 0 0,-1 0 0 0 0,1 0 0 0 0,0 1 0 0 0,-1-1 0 0 0,2 3-16 0 0,0 0 0 0 0,-1 0 0 0 0,0 0 0 0 0,1 0 0 0 0,-1 0 0 0 0,-1 0 0 0 0,1 0 0 0 0,-1 0 0 0 0,1 5 0 0 0,1 17-225 0 0,12 86 123 0 0,-13-98 404 0 0,0-11-487 0 0,3 14-1295 0 0,0-5-1852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1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0,'0'0'1083'0'0,"19"3"-796"0"0,31 3 922 0 0,1-3 1 0 0,98-7 0 0 0,-133 1-2145 0 0,-1 0-3569 0 0,-6 3-464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1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10135 0 0,'0'0'919'0'0,"14"14"-602"0"0,46 50 3664 0 0,-38-43-3307 0 0,-2 1 1 0 0,28 37-1 0 0,-47-57-711 0 0,0 1 1 0 0,1-1-1 0 0,-1 1 0 0 0,0-1 0 0 0,0 1 1 0 0,-1 0-1 0 0,1-1 0 0 0,0 1 0 0 0,-1 0 0 0 0,0 0 1 0 0,1-1-1 0 0,-1 1 0 0 0,0 0 0 0 0,-1 0 0 0 0,1-1 1 0 0,0 1-1 0 0,-1 0 0 0 0,0 0 0 0 0,1-1 0 0 0,-1 1 1 0 0,-2 3-1 0 0,-2 5-609 0 0,-1 1 1 0 0,-1-1-1 0 0,-12 15 1 0 0,-2 5-420 0 0,14-21 781 0 0,0 0 0 0 0,-1 0 0 0 0,0-1 0 0 0,-1 0 0 0 0,-14 11 0 0 0,11-10 442 0 0,2 0 0 0 0,-18 21 2006 0 0,28-30-2098 0 0,0 0 0 0 0,0-1 1 0 0,0 1-1 0 0,0 0 0 0 0,0 0 0 0 0,1-1 0 0 0,-1 1 0 0 0,0 0 0 0 0,1 0 0 0 0,-1-1 0 0 0,0 1 0 0 0,1 0 0 0 0,-1-1 1 0 0,1 1-1 0 0,-1-1 0 0 0,1 1 0 0 0,-1 0 0 0 0,1-1 0 0 0,0 1 0 0 0,-1-1 0 0 0,1 0 0 0 0,1 2 0 0 0,22 5 1041 0 0,24-6-54 0 0,-35-2-1053 0 0,-9 0 0 0 0,0 1 0 0 0,0 0 0 0 0,0-1 0 0 0,0 2 0 0 0,1-1 0 0 0,-1 0 0 0 0,0 1 0 0 0,6 1 0 0 0,-8-1 6 0 0,1-1-1 0 0,-1 0 1 0 0,0 0-1 0 0,1 0 1 0 0,-1 0-1 0 0,0 0 0 0 0,1-1 1 0 0,-1 1-1 0 0,0-1 1 0 0,0 1-1 0 0,1-1 1 0 0,-1 0-1 0 0,3-2 1 0 0,10-4-2972 0 0,-12 5 1081 0 0,8-3-3525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2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0 13823 0 0,'10'16'1471'0'0,"-3"-3"-1469"0"0,-1 1 1 0 0,0-1-1 0 0,-2 2 0 0 0,1-1 0 0 0,-2 0 1 0 0,0 1-1 0 0,0 0 0 0 0,-2-1 1 0 0,0 1-1 0 0,-1 15 0 0 0,-2-11 338 0 0,-2 0 0 0 0,0-1 0 0 0,-1 1 0 0 0,0-1 0 0 0,-17 33 0 0 0,21-48-371 0 0,-1 4-82 0 0,-1-1-1 0 0,0 1 1 0 0,0 0-1 0 0,-1-1 1 0 0,1 0-1 0 0,-1 0 1 0 0,-1 0 0 0 0,1 0-1 0 0,-1-1 1 0 0,0 1-1 0 0,0-1 1 0 0,-1-1-1 0 0,0 1 1 0 0,1-1-1 0 0,-2 0 1 0 0,-7 5-1 0 0,11-8 113 0 0,0-1 1 0 0,0 1-1 0 0,1 0 0 0 0,-1-1 0 0 0,0 0 0 0 0,0 0 0 0 0,0 0 0 0 0,0 0 0 0 0,0 0 0 0 0,0 0 1 0 0,0-1-1 0 0,0 1 0 0 0,0-1 0 0 0,0 0 0 0 0,1 0 0 0 0,-6-2 0 0 0,7 2 0 0 0,-9-3 1 0 0,9 4 0 0 0,0-1 0 0 0,-1 1 0 0 0,1-1 0 0 0,0 1 0 0 0,0-1 0 0 0,-1 0 0 0 0,1 1 0 0 0,0-1 0 0 0,0 0 0 0 0,0 0 0 0 0,0 0 0 0 0,0 0 0 0 0,0 0 0 0 0,0 0 0 0 0,0 0 0 0 0,0 0 0 0 0,1-1 0 0 0,-1 1 0 0 0,0 0 0 0 0,0-3 0 0 0,-1 0 0 0 0,-7-20 876 0 0,8 23-368 0 0,3-7 84 0 0,-2 7-552 0 0,0-1-1 0 0,0 1 0 0 0,0-1 1 0 0,1 1-1 0 0,-1 0 1 0 0,1-1-1 0 0,-1 1 0 0 0,1 0 1 0 0,0 0-1 0 0,-1 0 1 0 0,1-1-1 0 0,0 1 0 0 0,0 0 1 0 0,0 0-1 0 0,0 0 1 0 0,0 0-1 0 0,0 0 0 0 0,0 0 1 0 0,0 0-1 0 0,0 1 1 0 0,0-1-1 0 0,0 0 0 0 0,1 1 1 0 0,0-2-1 0 0,3 1 146 0 0,0-1 1 0 0,-1 1-1 0 0,1 0 1 0 0,0 1-1 0 0,5-1 0 0 0,-2 0-218 0 0,6 1-283 0 0,0 0 0 0 0,0 2 0 0 0,0-1 0 0 0,0 2 0 0 0,17 4 0 0 0,-30-6-196 0 0,3-1-495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2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13823 0 0,'0'0'1247'0'0,"10"16"-998"0"0,0 4-43 0 0,0 1-1 0 0,-2 1 1 0 0,-1-1 0 0 0,5 29-1 0 0,10 91 823 0 0,-19-110-1028 0 0,-2 1 0 0 0,-1 0 0 0 0,-2 0 0 0 0,-1-1 0 0 0,-14 60 0 0 0,6-38-28 0 0,7-28-34 0 0,-2-1-1 0 0,0 1 1 0 0,-1-1 0 0 0,-2-1 0 0 0,-18 37 0 0 0,17-40-899 0 0,3-8-3517 0 0,4-4-490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3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247 203 10135 0 0,'-2'5'122'0'0,"0"0"0"0"0,1 1-1 0 0,-1-1 1 0 0,1 0 0 0 0,1 1-1 0 0,-1-1 1 0 0,1 1 0 0 0,0 9-1 0 0,-2 20-120 0 0,0-22 58 0 0,-1 8 677 0 0,-1 1-1 0 0,-7 23 1 0 0,9-39-584 0 0,-1 0 1 0 0,1 0-1 0 0,-1 0 1 0 0,0 0 0 0 0,0-1-1 0 0,-1 1 1 0 0,0-1-1 0 0,0 0 1 0 0,0 0-1 0 0,0-1 1 0 0,-9 8-1 0 0,3-5-227 0 0,-27 19-999 0 0,34-24 1011 0 0,1-1-1 0 0,-1 0 0 0 0,0 1 1 0 0,0-1-1 0 0,0-1 1 0 0,0 1-1 0 0,0 0 0 0 0,0-1 1 0 0,0 1-1 0 0,0-1 0 0 0,0 0 1 0 0,-4 0-1 0 0,-5-5 48 0 0,8 2 22 0 0,0-1-1 0 0,0 1 0 0 0,1-1 0 0 0,-1 0 1 0 0,1-1-1 0 0,0 1 0 0 0,1 0 1 0 0,-1-1-1 0 0,1 0 0 0 0,-1 1 0 0 0,1-1 1 0 0,1 0-1 0 0,-2-6 0 0 0,-3-13 119 0 0,-4-36-1 0 0,7 44-42 0 0,1-6 117 0 0,0 0 1 0 0,1-1 0 0 0,1 1 0 0 0,1-1 0 0 0,1 1 0 0 0,2 0-1 0 0,5-22 1 0 0,-4 18-199 0 0,-4 22 0 0 0,-1-1 0 0 0,1 1 0 0 0,1-1 0 0 0,-1 1 0 0 0,0-1 0 0 0,1 1 0 0 0,0 0 0 0 0,0 0 0 0 0,1 0 0 0 0,4-8 0 0 0,3-3 0 0 0,-9 12 0 0 0,1 0 0 0 0,0 1 0 0 0,0-1 0 0 0,-1 0 0 0 0,2 1 0 0 0,-1-1 0 0 0,0 1 0 0 0,0 0 0 0 0,1 0 0 0 0,-1 0 0 0 0,1 0 0 0 0,0 0 0 0 0,0 0 0 0 0,4-1 0 0 0,-2 1 49 0 0,-1 0 0 0 0,1 1 0 0 0,-1 0-1 0 0,1 0 1 0 0,0 1 0 0 0,0-1 0 0 0,0 1-1 0 0,-1 0 1 0 0,1 0 0 0 0,0 0 0 0 0,0 1-1 0 0,0 0 1 0 0,-1 0 0 0 0,1 0 0 0 0,0 0-1 0 0,-1 1 1 0 0,1 0 0 0 0,-1 0 0 0 0,0 0-1 0 0,7 4 1 0 0,5 4 207 0 0,0 1 0 0 0,-1 0 0 0 0,27 25 0 0 0,-18-13-248 0 0,0 2 0 0 0,-1 0 0 0 0,-2 2 0 0 0,-1 1 0 0 0,-1 0 0 0 0,-1 1 0 0 0,-2 1 0 0 0,15 37 0 0 0,-23-48 419 0 0,-5-14-225 0 0,-1 1 0 0 0,0-1 1 0 0,0 1-1 0 0,0 0 0 0 0,-1-1 1 0 0,2 12-1 0 0,-3-15-898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3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0,'6'8'1083'0'0,"8"8"-484"0"0,0-1 0 0 0,24 20 1 0 0,-4-2-57 0 0,-32-32-172 0 0,-1 1 117 0 0,23 19 174 0 0,-6-8-6047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4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0,'-1'9'1275'0'0,"2"-1"-1128"0"0,0-1 0 0 0,0 0 1 0 0,1 0-1 0 0,-1 0 0 0 0,2 0 0 0 0,-1 0 1 0 0,1-1-1 0 0,0 1 0 0 0,0-1 0 0 0,1 0 1 0 0,0 0-1 0 0,0 0 0 0 0,8 8 0 0 0,95 98 1917 0 0,-91-91-2064 0 0,-5 1 0 0 0,5 4 102 0 0,-12-19-6044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4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10135 0 0,'-26'51'164'0'0,"-19"38"330"0"0,-45 125 0 0 0,70-143-3615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4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0,'0'0'630'0'0,"1"3"-13"0"0,14 51-368 0 0,-8-32-142 0 0,-6-16-124 0 0,0 0 0 0 0,1 0 0 0 0,0 0 1 0 0,0-1-1 0 0,1 1 0 0 0,-1-1 1 0 0,1 0-1 0 0,7 10 0 0 0,0-16-5540 0 0,-1-3 3510 0 0</inkml:trace>
  <inkml:trace contextRef="#ctx0" brushRef="#br0" timeOffset="1">191 25 13823 0 0,'0'0'1247'0'0,"-9"5"-998"0"0,5-2-249 0 0,2-3 0 0 0,0 1 0 0 0,0 0 0 0 0,1 0 0 0 0,-1 0 0 0 0,0 0 0 0 0,1 0 0 0 0,-1 0 0 0 0,0 0 0 0 0,1 1 0 0 0,-2 1 0 0 0,-13 14 0 0 0,10-10 113 0 0,1 0-1 0 0,-1 0 0 0 0,1 0 1 0 0,1 1-1 0 0,-1-1 0 0 0,1 1 1 0 0,1 0-1 0 0,-1 0 0 0 0,1 1 1 0 0,1-1-1 0 0,0 1 0 0 0,0-1 1 0 0,0 1-1 0 0,1 0 0 0 0,1 0 1 0 0,-1 0-1 0 0,2 10 0 0 0,2 15 408 0 0,2-1 1 0 0,0-1-1 0 0,13 38 0 0 0,-17-67-519 0 0,3 12-8 0 0,-1 1 0 0 0,0 0 0 0 0,-1-1 0 0 0,-1 1 0 0 0,0 0 0 0 0,-2 0-1 0 0,1 0 1 0 0,-4 16 0 0 0,2-23-71 0 0,1-7-1009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0,'0'0'1247'0'0,"3"1"-1023"0"0,52 11 950 0 0,1-2-1 0 0,88 4 1 0 0,-130-13-740 0 0,-8 0-413 0 0,1-1 1 0 0,-1 0 0 0 0,0 0 0 0 0,0 0 0 0 0,1-1 0 0 0,-1 0-1 0 0,9-2 1 0 0,12-7-155 0 0,-26 10-563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7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94 11975 0 0,'0'3'80'0'0,"-1"19"254"0"0,0 1-1 0 0,2-1 0 0 0,0 1 0 0 0,8 36 0 0 0,-9-58 156 0 0,0 16 1202 0 0,-2-28-533 0 0,0-31-842 0 0,3 5-316 0 0,-1 20 0 0 0,1 0 0 0 0,0 0 0 0 0,1 0 0 0 0,7-29 0 0 0,7 30 0 0 0,-10 3 0 0 0,3-8 0 0 0,-9 21 0 0 0,1 0 0 0 0,-1-1 0 0 0,0 1 0 0 0,1-1 0 0 0,-1 1 0 0 0,1-1 0 0 0,-1 1 0 0 0,0 0 0 0 0,1-1 0 0 0,-1 1 0 0 0,1 0 0 0 0,-1-1 0 0 0,1 1 0 0 0,-1 0 0 0 0,1 0 0 0 0,-1 0 0 0 0,1-1 0 0 0,-1 1 0 0 0,1 0 0 0 0,0 0 0 0 0,-1 0 0 0 0,1 0 0 0 0,-1 0 0 0 0,1 0 0 0 0,-1 0 0 0 0,1 0 0 0 0,-1 0 0 0 0,1 0 0 0 0,0 0 0 0 0,0 1 0 0 0,8 0 0 0 0,-8-2 0 0 0,0 1 0 0 0,0 0 0 0 0,0 0 0 0 0,0 0 0 0 0,1 0 0 0 0,-1 0 0 0 0,0 0 0 0 0,0 0 0 0 0,0 0 0 0 0,0 0 0 0 0,0 0 0 0 0,0 1 0 0 0,0-1 0 0 0,1 0 0 0 0,-1 1 0 0 0,0-1 0 0 0,0 1 0 0 0,1 0 0 0 0,-1 0 0 0 0,-1-1 0 0 0,1 0 0 0 0,-1 1 0 0 0,0-1 0 0 0,1 0 0 0 0,-1 0 0 0 0,1 0 0 0 0,-1 0 0 0 0,1 1 0 0 0,-1-1 0 0 0,1 0 0 0 0,-1 0 0 0 0,1 0 0 0 0,-1 0 0 0 0,0 0 0 0 0,1 0 0 0 0,-1 0 0 0 0,1 0 0 0 0,-1 0 0 0 0,1 0 0 0 0,-1 0 0 0 0,1-1 0 0 0,-1 1 0 0 0,1 0 0 0 0,-1 0 0 0 0,1 0 0 0 0,-1-1 0 0 0,0 1 0 0 0,1 0 0 0 0,-1 0 0 0 0,0-1 0 0 0,1 1 0 0 0,0-1 0 0 0,-1 1-9 0 0,1-1-1 0 0,0 0 0 0 0,-1 1 1 0 0,1-1-1 0 0,0 1 0 0 0,-1-1 1 0 0,1 1-1 0 0,0-1 1 0 0,0 1-1 0 0,0-1 0 0 0,0 1 1 0 0,0 0-1 0 0,-1 0 0 0 0,1-1 1 0 0,0 1-1 0 0,0 0 1 0 0,0 0-1 0 0,0 0 0 0 0,0 0 1 0 0,0 0-1 0 0,0 0 0 0 0,0 0 1 0 0,0 0-1 0 0,0 0 0 0 0,0 1 1 0 0,-1-1-1 0 0,1 0 1 0 0,0 1-1 0 0,0-1 0 0 0,0 0 1 0 0,0 1-1 0 0,-1-1 0 0 0,1 1 1 0 0,0-1-1 0 0,0 1 1 0 0,-1 0-1 0 0,1-1 0 0 0,0 2 1 0 0,9 6-492 0 0,-9-8 346 0 0,-1 0 0 0 0,1 1 0 0 0,-1-1 0 0 0,0 0 0 0 0,1 0 0 0 0,-1 1-1 0 0,1-1 1 0 0,-1 0 0 0 0,1 0 0 0 0,-1 0 0 0 0,1 0 0 0 0,-1 0 0 0 0,1 0 0 0 0,-1 0-1 0 0,1 0 1 0 0,-1 0 0 0 0,1 0 0 0 0,-1 0 0 0 0,1 0 0 0 0,-1 0 0 0 0,1 0 0 0 0,-1 0-1 0 0,1 0 1 0 0,-1 0 0 0 0,1-1 0 0 0,-1 1 0 0 0,0 0 0 0 0,1 0 0 0 0,-1-1 0 0 0,1 1-1 0 0,0-1 1 0 0,6-7-4813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5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0,'2'1'630'0'0,"26"4"137"0"0,1-1 0 0 0,47 1 0 0 0,3-1-146 0 0,-70-3-607 0 0,0 0 0 0 0,-1-1 0 0 0,1-1-1 0 0,0 1 1 0 0,11-3 0 0 0,8-5-4871 0 0,-16 4-553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6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23 13823 0 0,'0'0'1247'0'0,"-2"0"-1023"0"0,-1 0-149 0 0,-1 0-1 0 0,0 0 1 0 0,0 1 0 0 0,1-1 0 0 0,-1 1-1 0 0,0 0 1 0 0,1 0 0 0 0,-1 0-1 0 0,1 1 1 0 0,-1-1 0 0 0,1 1 0 0 0,0 0-1 0 0,0 0 1 0 0,0 0 0 0 0,0 0 0 0 0,0 0-1 0 0,0 1 1 0 0,0 0 0 0 0,1-1-1 0 0,-1 1 1 0 0,1 0 0 0 0,0 0 0 0 0,0 0-1 0 0,0 1 1 0 0,0-1 0 0 0,-2 5 0 0 0,0 5-65 0 0,-1 0 0 0 0,2 1 1 0 0,0-1-1 0 0,1 0 1 0 0,-2 18-1 0 0,4-28-9 0 0,-2 18 422 0 0,1 1 0 0 0,1-1 0 0 0,4 32-1 0 0,-3-44-392 0 0,0-1 0 0 0,1 1 0 0 0,0-1-1 0 0,1 0 1 0 0,0 0 0 0 0,0 0 0 0 0,0 0-1 0 0,1 0 1 0 0,1-1 0 0 0,-1 0-1 0 0,10 12 1 0 0,-14-18-30 0 0,1 0 0 0 0,-1 0 0 0 0,1-1 0 0 0,0 1 0 0 0,-1 0 0 0 0,1 0 0 0 0,0 0 0 0 0,0-1 0 0 0,-1 1 0 0 0,1 0 0 0 0,0-1 0 0 0,0 1 0 0 0,0 0 0 0 0,0-1 0 0 0,0 0 0 0 0,0 1 0 0 0,0-1 0 0 0,0 1 0 0 0,0-1 0 0 0,0 0 0 0 0,0 0 0 0 0,0 0 0 0 0,0 1 0 0 0,2-1 0 0 0,1-1 0 0 0,-1 2 0 0 0,-1-1 0 0 0,1 0 0 0 0,-1 0 0 0 0,1 0 0 0 0,-1-1 0 0 0,1 1 0 0 0,-1 0 0 0 0,1-1 0 0 0,-1 0 0 0 0,1 0 0 0 0,-1 1 0 0 0,1-1 0 0 0,-1-1 0 0 0,0 1 0 0 0,0 0 0 0 0,0-1 0 0 0,0 1 0 0 0,0-1 0 0 0,0 1 0 0 0,2-3 0 0 0,1-1 0 0 0,9-6 0 0 0,-2-1 0 0 0,1-1 0 0 0,-2 0 0 0 0,0 0 0 0 0,11-18 0 0 0,41-78 0 0 0,-55 94 0 0 0,-1 0 0 0 0,-1 0 0 0 0,0-1 0 0 0,7-31 0 0 0,-12 34 0 0 0,0 2 0 0 0,-1 11 0 0 0,0-1 0 0 0,0 1 0 0 0,1-1 0 0 0,-1 0 0 0 0,0 1 0 0 0,0-1 0 0 0,0 1 0 0 0,0-1 0 0 0,0 0 0 0 0,0 1 0 0 0,0-1 0 0 0,-1 1 0 0 0,1-1 0 0 0,0 0 0 0 0,0 1 0 0 0,0-1 0 0 0,-1 1 0 0 0,1-1 0 0 0,0 1 0 0 0,0-1 0 0 0,-1 1 0 0 0,1-1 0 0 0,-1 1 0 0 0,1-1 0 0 0,0 1 0 0 0,-1-1 0 0 0,0 0 0 0 0,-7-7 0 0 0,5 3 0 0 0,2 3 0 0 0,0 1 0 0 0,0 0 0 0 0,0 0 0 0 0,0-1 0 0 0,0 1 0 0 0,0 0 0 0 0,0 0 0 0 0,0 0 0 0 0,-1 0 0 0 0,1 0 0 0 0,-1 0 0 0 0,1 1 0 0 0,0-1 0 0 0,-1 0 0 0 0,1 1 0 0 0,-1-1 0 0 0,-2 0 0 0 0,-3-1 0 0 0,1 0 0 0 0,-1 1 0 0 0,1-1 0 0 0,-1 1 0 0 0,0 1 0 0 0,-12-1 0 0 0,7 1 0 0 0,1-1 0 0 0,2 1 0 0 0,0-1 0 0 0,0 2 0 0 0,-17 2 0 0 0,21-2-6 0 0,0 0-1 0 0,1 0 1 0 0,-1 1 0 0 0,0 0-1 0 0,0 0 1 0 0,1 0-1 0 0,-1 0 1 0 0,1 1 0 0 0,-9 6-1 0 0,10-5-372 0 0,-6 4 289 0 0,2-5-5787 0 0,-1-1 263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7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0,'0'0'1083'0'0,"17"6"-420"0"0,7-1-249 0 0,-1-1 0 0 0,1-1 1 0 0,42 0-1 0 0,-2-1 466 0 0,-5 0-318 0 0,87-9-1 0 0,-50 1-968 0 0,-73 3 20 0 0,-8 1-1356 0 0,-4 1-3052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0,'0'0'919'0'0,"2"1"-759"0"0,10 3 122 0 0,0 0 0 0 0,0-1 1 0 0,0 0-1 0 0,1-1 0 0 0,20 1 0 0 0,67-3 1747 0 0,-81 0-1803 0 0,124-7-71 0 0,39-1 298 0 0,-143 9 1033 0 0,-26-1-3241 0 0,1 0-3697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8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0,'26'8'514'0'0,"32"13"468"0"0,-10 5-571 0 0,-1 3 1 0 0,-2 1-1 0 0,-1 2 0 0 0,52 50 0 0 0,-87-74-411 0 0,-1 0 0 0 0,-1 1 0 0 0,0-1 0 0 0,0 1 0 0 0,0 1 0 0 0,6 13 0 0 0,-10-18 0 0 0,-1 0 0 0 0,0 0 0 0 0,0 0 0 0 0,0 1 0 0 0,-1-1 0 0 0,1 1 0 0 0,-1-1 0 0 0,-1 1 0 0 0,1 0 0 0 0,-1-1 0 0 0,0 1 0 0 0,0 0 0 0 0,-1-1 0 0 0,-1 9 0 0 0,2-12-1 0 0,-3 12 181 0 0,-1 0 0 0 0,0 0 1 0 0,0 0-1 0 0,-1-1 0 0 0,-1 0 0 0 0,-1 0 0 0 0,-11 19 0 0 0,-40 47 428 0 0,41-53-720 0 0,9-14-70 0 0,0 0 0 0 0,-1 0 1 0 0,0-1-1 0 0,-1 0 1 0 0,0-1-1 0 0,-23 18 0 0 0,29-26-209 0 0,1-2-157 0 0,-8 3-3935 0 0,-1 2-935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9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1 164 10135 0 0,'0'0'464'0'0,"20"3"168"0"0,9-2 681 0 0,0 0 0 0 0,56-8 1 0 0,-50 4-1215 0 0,56-6-74 0 0,76-5 1447 0 0,189-31-877 0 0,-191 18-510 0 0,-142 26 1726 0 0,-22 1-1726 0 0,-12 4-1981 0 0,-5 0 1893 0 0,-1-1 0 0 0,0-1 0 0 0,1-1-1 0 0,-30-1 1 0 0,-47 6-1437 0 0,62-8 1021 0 0,-142-15 230 0 0,147 13 189 0 0,16 3 0 0 0,-1-1 0 0 0,-19-5 0 0 0,4 0 1827 0 0,28 7-1678 0 0,41 1 316 0 0,4 0 68 0 0,-1-2 0 0 0,87-14 0 0 0,34-13-597 0 0,-165 28-273 0 0,0 2-209 0 0,1-1-561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2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11975 0 0,'13'0'1275'0'0,"18"17"-804"0"0,-23-15-300 0 0,-1 0 0 0 0,1 1 1 0 0,-1 0-1 0 0,1 1 0 0 0,-1 0 1 0 0,0 0-1 0 0,0 0 0 0 0,-1 1 1 0 0,0 0-1 0 0,1 0 1 0 0,-2 0-1 0 0,1 1 0 0 0,-1 0 1 0 0,7 8-1 0 0,-3 0-16 0 0,0-1 0 0 0,0 1 0 0 0,-2 0 0 0 0,0 1-1 0 0,0 0 1 0 0,4 17 0 0 0,1 10-158 0 0,-3 0-1 0 0,5 49 0 0 0,-1 88-1811 0 0,-13-161 1550 0 0,-1 0 0 0 0,-1 0 1 0 0,0 1-1 0 0,-1-2 0 0 0,-2 1 1 0 0,1 0-1 0 0,-11 23 0 0 0,14-39 115 0 0,-1 0 0 0 0,0 0 0 0 0,1 0 0 0 0,-1 0 0 0 0,0 0 0 0 0,0 0 0 0 0,0 0 0 0 0,0-1 0 0 0,0 1 0 0 0,-1-1 0 0 0,1 0 0 0 0,0 1 0 0 0,-1-1 0 0 0,1 0 0 0 0,-1 0 0 0 0,1 0 0 0 0,-4 0 0 0 0,1 0-16 0 0,0 0 0 0 0,0 0 1 0 0,0 0-1 0 0,0 0 0 0 0,0-1 0 0 0,0 0 1 0 0,0 0-1 0 0,-7-1 0 0 0,-14-8 1042 0 0,25 9-368 0 0,-1-1 4 0 0,-9-10 388 0 0,-4-4 192 0 0,0 1 0 0 0,-21-30 0 0 0,30 33-1088 0 0,0 0 0 0 0,1 0-1 0 0,0-1 1 0 0,-4-14-1 0 0,-3-10-5 0 0,7 15 2 0 0,1 0 0 0 0,1-1 0 0 0,1 1 0 0 0,0-1 0 0 0,3-28 0 0 0,-1 31 0 0 0,0 12 0 0 0,1 1 0 0 0,-1 0 0 0 0,1-1 0 0 0,2-6 0 0 0,-2 11 0 0 0,-1 1 0 0 0,0-1 0 0 0,1 1 0 0 0,-1-1 0 0 0,1 1 0 0 0,0-1 0 0 0,-1 1 0 0 0,1-1 0 0 0,0 1 0 0 0,0 0 0 0 0,0-1 0 0 0,0 1 0 0 0,0 0 0 0 0,0 0 0 0 0,0-1 0 0 0,0 1 0 0 0,1 0 0 0 0,-1 0 0 0 0,0 0 0 0 0,1 1 0 0 0,-1-1 0 0 0,1 0 0 0 0,-1 0 0 0 0,1 1 0 0 0,-1-1 0 0 0,1 1 0 0 0,-1 0 0 0 0,4-1 0 0 0,-1 1 0 0 0,1 0 0 0 0,-1 0 0 0 0,1 1 0 0 0,-1 0 0 0 0,0 0 0 0 0,1 0 0 0 0,-1 0 0 0 0,0 1 0 0 0,0-1 0 0 0,1 1 0 0 0,-1 0 0 0 0,-1 0 0 0 0,1 1 0 0 0,5 3 0 0 0,0 0 0 0 0,0 0 0 0 0,1-1 0 0 0,-1-1 0 0 0,1 1 0 0 0,14 3 0 0 0,26 12 0 0 0,-42-16-751 0 0,-1 0-1 0 0,0 1 1 0 0,0 0-1 0 0,0 0 1 0 0,0 0-1 0 0,-1 1 0 0 0,0 0 1 0 0,10 13-1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3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0,'47'15'1426'0'0,"-26"-7"-545"0"0,37 7-1 0 0,-24-5-732 0 0,-29-7-145 0 0,0-2-1 0 0,0 1 0 0 0,0 0 0 0 0,0-1 0 0 0,1 0 0 0 0,-1 0 0 0 0,6-1 0 0 0,25-3-4214 0 0,-29 2-560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3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0,'6'1'1275'0'0,"33"11"-860"0"0,1-1 1 0 0,1-2-1 0 0,-1-2 1 0 0,45 2-1 0 0,-76-8-415 0 0,-6-1 0 0 0,-1 1 0 0 0,1-1 0 0 0,-1 0 0 0 0,1 0 0 0 0,-1 0 0 0 0,1-1 0 0 0,0 1 0 0 0,4-2 0 0 0,6-5-4212 0 0,-7 0-560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4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0,'0'0'919'0'0,"8"9"189"0"0,11 2-608 0 0,0-1 0 0 0,1 0 0 0 0,0-2 0 0 0,1 0 0 0 0,29 7 0 0 0,-14-6-350 0 0,2-1 1 0 0,-1-2-1 0 0,53 2 1 0 0,112-9 1368 0 0,-47-2-1427 0 0,83-10-92 0 0,-89 2 0 0 0,666-33 0 0 0,-518 32 0 0 0,-226 11 0 0 0,-1 2 0 0 0,98 16 0 0 0,-151-12 0 0 0,-7 0 0 0 0,-5-5-769 0 0,-31-3-8646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8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10135 0 0,'-4'2'83'0'0,"0"1"0"0"0,1 0 0 0 0,-1 0 0 0 0,1 0 0 0 0,0 1 0 0 0,0-1 0 0 0,0 1 0 0 0,1 0 0 0 0,-1 0 0 0 0,1 0 0 0 0,0 0 1 0 0,0 0-1 0 0,-2 6 0 0 0,-3 10-26 0 0,-7 32 1 0 0,11-39 203 0 0,-57 287 1682 0 0,51-235-1373 0 0,4 0 0 0 0,5 112 0 0 0,16-65-570 0 0,-12-88 0 0 0,-3-19 0 0 0,1 0 0 0 0,-1 0 0 0 0,1 0 0 0 0,0 0 0 0 0,0 0 0 0 0,1 0 0 0 0,0-1 0 0 0,0 1 0 0 0,0-1 0 0 0,0 0 0 0 0,0 0 0 0 0,1 0 0 0 0,0 0 0 0 0,0 0 0 0 0,0-1 0 0 0,0 0 0 0 0,0 0 0 0 0,1 0 0 0 0,-1 0 0 0 0,1-1 0 0 0,0 0 0 0 0,0 0 0 0 0,7 2 0 0 0,-8-3-526 0 0,0 0-1 0 0,0 1 1 0 0,-1-1-1 0 0,1 1 1 0 0,0-1-1 0 0,-1 1 1 0 0,6 4-1 0 0,7 7-4245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4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209 119 11975 0 0,'-3'18'1275'0'0,"-1"11"-1002"0"0,-1 0 0 0 0,-1-1 0 0 0,-2 0 1 0 0,0 0-1 0 0,-3-1 0 0 0,-14 31 0 0 0,25-58-270 0 0,-1 1 5 0 0,0 1 0 0 0,0-1 0 0 0,0 0 1 0 0,-1 1-1 0 0,1-1 0 0 0,0 0 0 0 0,-1 1 0 0 0,1-1 0 0 0,-1 0 0 0 0,1 0 0 0 0,-1 0 0 0 0,0-1 1 0 0,1 1-1 0 0,-1 0 0 0 0,0-1 0 0 0,1 1 0 0 0,-1 0 0 0 0,0-1 0 0 0,-3 1 0 0 0,1-1-8 0 0,1 0 0 0 0,0 0 0 0 0,-1 0 0 0 0,1-1 0 0 0,0 1 0 0 0,-1-1 0 0 0,1 0 0 0 0,0 0 0 0 0,0 0 0 0 0,0 0 0 0 0,-1 0 0 0 0,1-1 0 0 0,1 1 0 0 0,-1-1 0 0 0,0 0 0 0 0,-4-3 0 0 0,2-2 79 0 0,0-1 0 0 0,0 1 0 0 0,0-1-1 0 0,1 0 1 0 0,0 0 0 0 0,1 0 0 0 0,0 0-1 0 0,0-1 1 0 0,1 0 0 0 0,0 1 0 0 0,0-1-1 0 0,0-10 1 0 0,1 1 92 0 0,0 1 0 0 0,1-1-1 0 0,1 0 1 0 0,0 1 0 0 0,6-22-1 0 0,-5 29-170 0 0,0-1 0 0 0,1 1 0 0 0,0 0 0 0 0,1 0 0 0 0,0 1 0 0 0,0-1 0 0 0,1 1 0 0 0,12-17 0 0 0,-15 24 0 0 0,-1 1 0 0 0,1-1 0 0 0,0 1 0 0 0,0 0 0 0 0,0-1 0 0 0,0 1 0 0 0,0 0 0 0 0,0 0 0 0 0,0 0 0 0 0,0 0 0 0 0,0 1 0 0 0,1-1 0 0 0,-1 1 0 0 0,0-1 0 0 0,1 1 0 0 0,2-1 0 0 0,30 4 0 0 0,-27-1 0 0 0,2-1 0 0 0,0 0 0 0 0,-1 1 0 0 0,1 1 0 0 0,0-1 0 0 0,-1 2 0 0 0,1-1 0 0 0,-1 1 0 0 0,0 1 0 0 0,0-1 0 0 0,-1 2 0 0 0,1-1 0 0 0,14 14 0 0 0,-14-10 0 0 0,-1 0 0 0 0,1 2 0 0 0,-2-1 0 0 0,1 1 0 0 0,-1 0 0 0 0,-1 0 0 0 0,0 0 0 0 0,-1 1 0 0 0,6 20 0 0 0,13 58 43 0 0,-19-63-350 0 0,2 1 1 0 0,17 41 0 0 0,-19-59-4658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5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83 13823 0 0,'10'12'1471'0'0,"9"8"-1507"0"0,28 21 0 0 0,-29-26 551 0 0,-1 1 0 0 0,24 26 0 0 0,-32-29-205 0 0,3 2-977 0 0,-4-5-4208 0 0</inkml:trace>
  <inkml:trace contextRef="#ctx0" brushRef="#br0" timeOffset="1">192 1 13823 0 0,'-67'143'702'0'0,"-36"68"92"0"0,99-205-969 0 0,2-2-553 0 0,-1 1 0 0 0,0-1 1 0 0,1 1-1 0 0,0 0 0 0 0,0 0 0 0 0,-2 9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5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0,'1'2'129'0'0,"0"1"-1"0"0,0-1 0 0 0,0 1 1 0 0,1-1-1 0 0,-1 0 0 0 0,1 0 1 0 0,-1 1-1 0 0,1-1 0 0 0,0 0 1 0 0,0 0-1 0 0,0-1 0 0 0,2 3 1 0 0,32 19 707 0 0,-19-12 195 0 0,-12-6-1015 0 0,-2 0-151 0 0,-1 1-1 0 0,1 0 1 0 0,-1-1 0 0 0,-1 1-1 0 0,1 0 1 0 0,-1 1-1 0 0,0-1 1 0 0,0 0-1 0 0,-1 0 1 0 0,0 0 0 0 0,0 0-1 0 0,0 1 1 0 0,-1-1-1 0 0,-1 6 1 0 0,1-3 141 0 0,0-1 1 0 0,0 1 0 0 0,1-1-1 0 0,1 1 1 0 0,1 11-1 0 0,-1-15-6 0 0,-1-4 0 0 0,0 0 0 0 0,0 0 0 0 0,0 0 0 0 0,0 0 0 0 0,1 0 0 0 0,-1 0 0 0 0,0 0 0 0 0,1 0 0 0 0,-1 0 0 0 0,1-1 0 0 0,-1 1 0 0 0,1 0 0 0 0,-1 0 0 0 0,1 0 0 0 0,0 0 0 0 0,-1-1 0 0 0,1 1 0 0 0,0 0 0 0 0,0-1 0 0 0,0 1 0 0 0,-1-1 0 0 0,1 1 0 0 0,0-1 0 0 0,0 1 0 0 0,0-1 0 0 0,0 1 0 0 0,0-1 0 0 0,0 0 0 0 0,1 1 0 0 0,1 0-14 0 0,0 0 0 0 0,0 0 0 0 0,0 0 0 0 0,0-1 0 0 0,0 1 0 0 0,0-1 0 0 0,0 0 0 0 0,0 0-1 0 0,4 0 1 0 0,5-2-4098 0 0,-4 0-675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6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1 193 10135 0 0,'117'14'2536'0'0,"-112"-13"-2291"0"0,0 0 0 0 0,1 0 0 0 0,-1-1 0 0 0,1 0 0 0 0,-1 0 0 0 0,0-1 0 0 0,1 1 0 0 0,-1-1 0 0 0,0 0 0 0 0,10-4 0 0 0,11-8-4496 0 0,-20 7-521 0 0</inkml:trace>
  <inkml:trace contextRef="#ctx0" brushRef="#br0" timeOffset="1">113 1 11975 0 0,'-10'17'528'0'0,"6"-8"112"0"0,3 3-512 0 0,-1 3-128 0 0,1 3 0 0 0,1 2 0 0 0,1 0 0 0 0,-1 1 0 0 0,-1 1 0 0 0,-1 0 0 0 0,2 3 0 0 0,0-4 0 0 0,2-1 0 0 0,-2-2-3520 0 0,1 0-736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6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202 215 15663 0 0,'-6'9'294'0'0,"0"0"0"0"0,1 0 0 0 0,0 0 0 0 0,1 1 0 0 0,-7 20 0 0 0,-10 23-362 0 0,16-47 68 0 0,0-1 0 0 0,0 0 0 0 0,0 0 0 0 0,0-1 0 0 0,-1 1 0 0 0,0-1 0 0 0,-9 5 0 0 0,13-8 2 0 0,0 1 0 0 0,0-1 0 0 0,-1 0 0 0 0,1 0 0 0 0,-1 0 0 0 0,1 0 0 0 0,-1-1 0 0 0,1 1 0 0 0,-1 0 0 0 0,1-1 0 0 0,-1 0 0 0 0,0 0 0 0 0,1 0 0 0 0,-1 0 0 0 0,0 0 0 0 0,1 0 0 0 0,-1-1 0 0 0,-3 0 0 0 0,4 0-8 0 0,-1-1 0 0 0,1 1 1 0 0,1 0-1 0 0,-1-1 1 0 0,0 1-1 0 0,0-1 1 0 0,0 1-1 0 0,1-1 1 0 0,-1 0-1 0 0,1 0 1 0 0,-1 0-1 0 0,1 0 1 0 0,0 0-1 0 0,0 0 0 0 0,0 0 1 0 0,-1-3-1 0 0,-1-5-157 0 0,0 1-1 0 0,1-1 0 0 0,0 0 0 0 0,1 0 0 0 0,0 0 0 0 0,1 0 0 0 0,0-11 0 0 0,1 5-68 0 0,0-13 498 0 0,1 0 1 0 0,1 0 0 0 0,2 0 0 0 0,1 0-1 0 0,9-29 1 0 0,-13 54-186 0 0,0 0 0 0 0,-1 1 0 0 0,1-1 0 0 0,0 1 0 0 0,1 0 0 0 0,-1-1-1 0 0,1 1 1 0 0,-1 0 0 0 0,1 1 0 0 0,0-1 0 0 0,0 0 0 0 0,0 1 0 0 0,1-1 0 0 0,-1 1 0 0 0,0 0-1 0 0,1 0 1 0 0,3-1 0 0 0,-2 3-30 0 0,0 0 0 0 0,0 1 0 0 0,0-1 0 0 0,0 1 0 0 0,0 0-1 0 0,0 0 1 0 0,0 1 0 0 0,0-1 0 0 0,-1 1 0 0 0,1 0 0 0 0,-1 1 0 0 0,7 4 0 0 0,8 5-78 0 0,23 20 0 0 0,-30-23-111 0 0,-1 1-1 0 0,1 0 1 0 0,-2 0 0 0 0,0 2-1 0 0,0-1 1 0 0,-1 1-1 0 0,0 0 1 0 0,-1 1 0 0 0,9 17-1 0 0,0 1-860 0 0,-9-19-3424 0 0,-2-3-995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7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0,'10'16'1471'0'0,"6"17"-1045"0"0,-11-22-217 0 0,0 0 0 0 0,0-1 0 0 0,1 0 0 0 0,1 0 0 0 0,10 13 0 0 0,-3-18-5648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7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98 407 13823 0 0,'0'0'630'0'0,"-6"4"211"0"0,0 0-839 0 0,-1-1 0 0 0,1 2-1 0 0,1-1 1 0 0,-1 1 0 0 0,1 0 0 0 0,-1 0 0 0 0,1 0-1 0 0,1 1 1 0 0,-1-1 0 0 0,1 1 0 0 0,0 1 0 0 0,0-1-1 0 0,-3 9 1 0 0,4-8 48 0 0,0 0 0 0 0,0 1 0 0 0,1-1 0 0 0,0 1-1 0 0,0 0 1 0 0,1 0 0 0 0,0 0 0 0 0,0-1 0 0 0,2 17 0 0 0,1 1 426 0 0,11 45 1 0 0,-8-49-276 0 0,-1 1 1 0 0,3 40-1 0 0,-8-23-493 0 0,-1-1 0 0 0,-13 73 0 0 0,14-108 34 0 0,0 1-164 0 0</inkml:trace>
  <inkml:trace contextRef="#ctx0" brushRef="#br0" timeOffset="1">115 0 13823 0 0,'0'0'1247'0'0,"19"17"450"0"0,-5-5-522 0 0,-11-11-1093 0 0,-1 1 0 0 0,0-1 1 0 0,0 1-1 0 0,0 0 0 0 0,0 0 1 0 0,0 0-1 0 0,0 0 0 0 0,0 0 0 0 0,-1 0 1 0 0,1 1-1 0 0,-1-1 0 0 0,0 0 1 0 0,1 1-1 0 0,-1-1 0 0 0,0 1 1 0 0,-1 0-1 0 0,2 4 0 0 0,0 3-298 0 0,-1-1 0 0 0,-1 1 1 0 0,1 0-1 0 0,-2 0 0 0 0,1 0 0 0 0,-1-1 0 0 0,-1 1 0 0 0,-2 12 0 0 0,-5 34 167 0 0,6-35 49 0 0,2-17 0 0 0,1-1 0 0 0,-1 1 0 0 0,1-1 0 0 0,0 1 0 0 0,-1-1 0 0 0,1 1 0 0 0,1 0 0 0 0,-1-1 0 0 0,1 1 0 0 0,-1-1 0 0 0,1 1 0 0 0,0-1 0 0 0,0 1 0 0 0,1-1 0 0 0,-1 0 0 0 0,4 6 0 0 0,-4-7-9 0 0,-1-1 0 0 0,1 1 1 0 0,0 0-1 0 0,0-1 0 0 0,0 1 0 0 0,0-1 0 0 0,1 0 0 0 0,-1 1 0 0 0,0-1 0 0 0,1 0 1 0 0,-1 0-1 0 0,1 0 0 0 0,-1 0 0 0 0,1 0 0 0 0,-1 0 0 0 0,1 0 0 0 0,0 0 0 0 0,-1-1 1 0 0,1 1-1 0 0,0-1 0 0 0,0 1 0 0 0,3 0 0 0 0,0-1-229 0 0,-4 1 2 0 0,1-1 1 0 0,0 0-1 0 0,-1 0 1 0 0,1 0 0 0 0,-1 0-1 0 0,1 0 1 0 0,-1-1-1 0 0,1 1 1 0 0,0 0 0 0 0,-1-1-1 0 0,1 1 1 0 0,-1-1-1 0 0,1 0 1 0 0,1-1 0 0 0,2 0-1688 0 0,8-3-3045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7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13823 0 0,'5'1'303'0'0,"7"3"-98"0"0,1 0 1 0 0,0-1-1 0 0,0 0 0 0 0,0-1 1 0 0,0-1-1 0 0,0 0 0 0 0,21-1 1 0 0,-26-3-120 0 0,0 0 0 0 0,0 0 1 0 0,-1 0-1 0 0,1-1 1 0 0,-1-1-1 0 0,10-6 1 0 0,-7 4-1107 0 0,2-3-2799 0 0,-2-3-1149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8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249 112 11975 0 0,'-1'2'547'0'0,"-18"61"421"0"0,14-43-600 0 0,-2-1-1 0 0,1 1 0 0 0,-2-1 1 0 0,-11 19-1 0 0,15-31-367 0 0,0 1 0 0 0,0-1 0 0 0,-1-1 0 0 0,0 1 0 0 0,-1-1 0 0 0,1 0 0 0 0,-1 0 0 0 0,0 0 0 0 0,-1-1 0 0 0,1 0 0 0 0,-1 0 0 0 0,0-1 0 0 0,-1 1 0 0 0,-9 3 0 0 0,13-5 0 0 0,-21 1 0 0 0,10-3 0 0 0,14-1 0 0 0,0 1 0 0 0,0-1 0 0 0,0 0 0 0 0,0 0 0 0 0,0 0 0 0 0,0 0 0 0 0,0 0 0 0 0,0 0 0 0 0,0-1 0 0 0,0 1 0 0 0,1 0 0 0 0,-1 0 0 0 0,0-1 0 0 0,0 1 0 0 0,0-1 0 0 0,0 1 0 0 0,0-1 0 0 0,0 1 0 0 0,0-1 0 0 0,1 1 0 0 0,-1-1 0 0 0,0 0 0 0 0,1 1 0 0 0,-1-1 0 0 0,0 0 0 0 0,1 1 0 0 0,-1-1 0 0 0,1 0 0 0 0,-1 0 0 0 0,1 0 0 0 0,-1-1 0 0 0,-1-1 0 0 0,0-1 0 0 0,0 0 0 0 0,0 0 0 0 0,0 1 0 0 0,1-1 0 0 0,-1 0 0 0 0,1-1 0 0 0,0 1 0 0 0,1 0 0 0 0,-1 0 0 0 0,1 0 0 0 0,-1 0 0 0 0,2-7 0 0 0,7-55 0 0 0,-4 36 0 0 0,1-14 284 0 0,-5 29-63 0 0,1 1-1 0 0,1-1 1 0 0,0 0-1 0 0,1 1 1 0 0,1 0-1 0 0,0-1 1 0 0,12-23-1 0 0,-16 36-141 0 0,1 0-1 0 0,0 0 1 0 0,1 0-1 0 0,-1 0 1 0 0,0 0-1 0 0,1 0 1 0 0,-1 0-1 0 0,1 0 1 0 0,-1 1-1 0 0,1-1 1 0 0,0 0-1 0 0,0 1 1 0 0,-1 0-1 0 0,1-1 1 0 0,0 1-1 0 0,1 0 1 0 0,-1 0-1 0 0,0 0 1 0 0,4-1-1 0 0,-1 0 235 0 0,-3 2-299 0 0,0 0 1 0 0,0-1-1 0 0,0 1 1 0 0,0 0-1 0 0,0 0 1 0 0,0 1-1 0 0,0-1 1 0 0,0 0-1 0 0,0 1 1 0 0,3 0-1 0 0,3 1-8 0 0,-2-1-6 0 0,0-1 0 0 0,0 1 0 0 0,-1 0 0 0 0,1 1 0 0 0,0 0 0 0 0,-1 0 0 0 0,0 0 0 0 0,1 0 0 0 0,6 5 0 0 0,3 1 0 0 0,13 8 0 0 0,-17-9 0 0 0,0 2 0 0 0,-1-1 0 0 0,1 1 0 0 0,-2 1 0 0 0,1 0 0 0 0,-2 0 0 0 0,9 13 0 0 0,-4-3 0 0 0,-1 1 0 0 0,-1 0 0 0 0,10 27 0 0 0,0-7 8 0 0,-16-31-116 0 0,1-1-1 0 0,-2 1 0 0 0,1 0 1 0 0,-1 0-1 0 0,-1 1 0 0 0,0-1 1 0 0,2 12-1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8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11975 0 0,'0'0'1083'0'0,"6"8"69"0"0,7 5-265 0 0,7 6 188 0 0,24 33 1 0 0,-38-45-836 0 0,-1 1 0 0 0,0 0 0 0 0,0 0-1 0 0,-1 0 1 0 0,0 1 0 0 0,-1-1 0 0 0,0 1 0 0 0,3 14 0 0 0,-6-15-244 0 0,0 0 0 0 0,-1-1-1 0 0,1 1 1 0 0,-2 0 0 0 0,1-1-1 0 0,-1 1 1 0 0,0 0 0 0 0,-1-1 0 0 0,-4 10-1 0 0,0 4-337 0 0,-3 4-438 0 0,-23 42 0 0 0,1-3 307 0 0,25-50-12 0 0,-1 0-1 0 0,-10 15 1 0 0,10-17 569 0 0,0 0 0 0 0,-6 15 0 0 0,13-25 898 0 0,1 0-539 0 0,0 1-458 0 0,0 0 1 0 0,1 0-1 0 0,-1 0 1 0 0,1 0-1 0 0,-1 0 1 0 0,1 0-1 0 0,0 0 0 0 0,0 0 1 0 0,0-1-1 0 0,0 1 1 0 0,1 0-1 0 0,-1-1 1 0 0,1 1-1 0 0,0-1 0 0 0,-1 1 1 0 0,1-1-1 0 0,0 0 1 0 0,1 1-1 0 0,-1-1 1 0 0,0 0-1 0 0,0-1 0 0 0,1 1 1 0 0,-1 0-1 0 0,5 1 1 0 0,0 1 80 0 0,0-2 0 0 0,0 1 0 0 0,0-1 1 0 0,0 0-1 0 0,1-1 0 0 0,-1 1 0 0 0,10-1 0 0 0,-11 0-184 0 0,-1-1-1 0 0,1-1 0 0 0,-1 1 1 0 0,0-1-1 0 0,1 1 1 0 0,6-3-1 0 0,-9 2-507 0 0,0 0 0 0 0,0 0-1 0 0,-1-1 1 0 0,1 1 0 0 0,0-1 0 0 0,0 1 0 0 0,3-4-1 0 0,7-8-4341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8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0 11975 0 0,'15'107'1296'0'0,"-6"-56"-752"0"0,0 5 360 0 0,-1 10-652 0 0,-3-37-181 0 0,-2 0 0 0 0,-1 0 1 0 0,-1 0-1 0 0,-4 39 0 0 0,1-56-20 0 0,-6 27 615 0 0,8-37-624 0 0,-1 0 1 0 0,0 0 0 0 0,0 0-1 0 0,0-1 1 0 0,0 1-1 0 0,-1 0 1 0 0,1 0-1 0 0,0-1 1 0 0,-1 1-1 0 0,1-1 1 0 0,-1 1 0 0 0,0-1-1 0 0,1 1 1 0 0,-1-1-1 0 0,0 0 1 0 0,-3 1-1 0 0,2 0-46 0 0,-1 0 0 0 0,1 0 0 0 0,0 1 0 0 0,0-1 0 0 0,-6 6 0 0 0,8-6-52 0 0,0-1 0 0 0,0 0 0 0 0,-1 1 0 0 0,1-1 0 0 0,-1 0 0 0 0,1 0 0 0 0,-1 0 0 0 0,1 0 0 0 0,-1 0 0 0 0,0 0 0 0 0,1 0 0 0 0,-1 0 0 0 0,0-1 0 0 0,0 1 0 0 0,0-1 0 0 0,1 1 0 0 0,-1-1 0 0 0,0 0 0 0 0,0 1 0 0 0,0-1 0 0 0,0 0 0 0 0,0-1 0 0 0,-3 1 0 0 0,-16 0 39 0 0,19 0 17 0 0,0 1 0 0 0,0-1 0 0 0,0 0 0 0 0,0 0 0 0 0,0 0 0 0 0,0 0 1 0 0,0 0-1 0 0,0-1 0 0 0,1 1 0 0 0,-1 0 0 0 0,0-1 0 0 0,-3 0 0 0 0,-48-28 0 0 0,47 25 0 0 0,0 0 0 0 0,1-1 0 0 0,-1 0 0 0 0,1 0 0 0 0,0 0 0 0 0,0-1 0 0 0,1 1 0 0 0,-1-1 0 0 0,1 0 0 0 0,-3-7 0 0 0,-8-10 0 0 0,-3-8 0 0 0,20 33 0 0 0,-1-1 0 0 0,1 1 0 0 0,0-1 0 0 0,0 1 0 0 0,0-1 0 0 0,0 1 0 0 0,0-1 0 0 0,0 0 0 0 0,1 0 0 0 0,-1 0 0 0 0,0 0 0 0 0,0 0 0 0 0,1-1 0 0 0,-1 1 0 0 0,4 0 0 0 0,-4-1 0 0 0,0 1 0 0 0,1-1 0 0 0,-1 1 0 0 0,1-1 0 0 0,-1 0 0 0 0,0 0 0 0 0,1 0 0 0 0,-1 0 0 0 0,1 0 0 0 0,-1-1 0 0 0,1 1 0 0 0,-1-1 0 0 0,0 1 0 0 0,1-1 0 0 0,-1 0 0 0 0,0 0 0 0 0,0 0 0 0 0,4-3 0 0 0,8-10 0 0 0,-12 11 0 0 0,0 0 0 0 0,0 0 0 0 0,1 0 0 0 0,-1 1 0 0 0,1-1 0 0 0,0 1 0 0 0,0-1 0 0 0,0 1 0 0 0,0 0 0 0 0,0 0 0 0 0,1 1 0 0 0,-1-1 0 0 0,0 1 0 0 0,1-1 0 0 0,-1 1 0 0 0,1 0 0 0 0,3 0 0 0 0,-5 1 0 0 0,-1 0 0 0 0,0 0 0 0 0,0 1 0 0 0,0-1 0 0 0,1 1 0 0 0,-1-1 0 0 0,0 1 0 0 0,0-1 0 0 0,0 1 0 0 0,0 0 0 0 0,0-1 0 0 0,0 1 0 0 0,0 0 0 0 0,0 0 0 0 0,0 0 0 0 0,0 0 0 0 0,1 1 0 0 0,-2-2 0 0 0,0 1 0 0 0,0-1 0 0 0,1 1 0 0 0,-1-1 0 0 0,0 1 0 0 0,0-1 0 0 0,1 1 0 0 0,-1-1 0 0 0,1 1 0 0 0,-1-1 0 0 0,0 0 0 0 0,1 1 0 0 0,-1-1 0 0 0,1 0 0 0 0,-1 1 0 0 0,1-1 0 0 0,-1 0 0 0 0,1 0 0 0 0,-1 1 0 0 0,1-1 0 0 0,-1 0 0 0 0,1 0 0 0 0,-1 0 0 0 0,1 0 0 0 0,0 0 0 0 0,-1 0 0 0 0,1 0 0 0 0,-1 0 0 0 0,1 0 0 0 0,-1 0 0 0 0,1 0 0 0 0,0 0 0 0 0,-1 0 0 0 0,1 0 0 0 0,-1 0 0 0 0,1-1 0 0 0,-1 1 0 0 0,1 0 0 0 0,-1 0 0 0 0,1-1 0 0 0,-1 1 0 0 0,1 0 0 0 0,-1-1 0 0 0,0 1 0 0 0,1 0 0 0 0,-1-1 0 0 0,1 0 0 0 0,-1 1 0 0 0,1-1 0 0 0,-1 1 0 0 0,0 0 0 0 0,0-1 0 0 0,1 1 0 0 0,-1 0 0 0 0,0-1 0 0 0,1 1 0 0 0,-1 0 0 0 0,1-1 0 0 0,-1 1 0 0 0,0 0 0 0 0,1 0 0 0 0,-1 0 0 0 0,1-1 0 0 0,-1 1 0 0 0,0 0 0 0 0,1 0 0 0 0,-1 0 0 0 0,1 0 0 0 0,-1 0 0 0 0,1 0 0 0 0,-1 0 0 0 0,0 0 0 0 0,1 0 0 0 0,-1 0 0 0 0,1 0 0 0 0,-1 0 0 0 0,1 0 0 0 0,-1 0 0 0 0,1 0 0 0 0,-1 0 0 0 0,0 0 0 0 0,1 1 0 0 0,-1-1 0 0 0,1 0 0 0 0,-1 0 0 0 0,0 1 0 0 0,1-1 0 0 0,-1 0 0 0 0,0 0 0 0 0,1 1 0 0 0,-1-1 0 0 0,0 0 0 0 0,1 1 0 0 0,-1-1 0 0 0,0 1 0 0 0,1-1 0 0 0,10 27 0 0 0,-6-14 0 0 0,3-3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9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0,'4'11'1247'0'0,"6"10"-821"0"0,2-1 0 0 0,0 0 0 0 0,22 26 0 0 0,5 8 1103 0 0,-12-17-538 0 0,-20-28-973 0 0,0 0 1 0 0,0 0-1 0 0,-1 1 1 0 0,0 0-1 0 0,-1 0 1 0 0,6 15-1 0 0,1-7-675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9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 13823 0 0,'0'0'630'0'0,"-2"2"-13"0"0,-14 24-501 0 0,1 1 1 0 0,1 1 0 0 0,1 0-1 0 0,-11 35 1 0 0,5-12 997 0 0,6-20-795 0 0,-8 19-20 0 0,11-8-5083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0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38 13823 0 0,'-1'15'1496'0'0,"4"-4"-1496"0"0,0 0 0 0 0,1-1 0 0 0,5-1 0 0 0,1-2-4064 0 0</inkml:trace>
  <inkml:trace contextRef="#ctx0" brushRef="#br0" timeOffset="1">195 0 13823 0 0,'0'0'630'0'0,"-13"17"236"0"0,5-8-559 0 0,0 0-1 0 0,0 0 0 0 0,1 1 1 0 0,1 0-1 0 0,-10 18 0 0 0,1 1-88 0 0,11-20-218 0 0,1-1 0 0 0,0 1 0 0 0,0 0 0 0 0,1 1 0 0 0,1-1 0 0 0,0 0 0 0 0,-1 15 0 0 0,-1 12 0 0 0,1-11 508 0 0,1 1-1 0 0,3 35 1 0 0,-1-3 17 0 0,8 44-1909 0 0,-6-42 850 0 0,-1-1-314 0 0,-4-22-4274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0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185 376 11975 0 0,'0'0'547'0'0,"1"20"202"0"0,0-18-713 0 0,-1-1 0 0 0,0 1 0 0 0,0-1 0 0 0,0 0 0 0 0,-1 1 0 0 0,1-1 0 0 0,0 1 0 0 0,0-1 0 0 0,-1 0 0 0 0,1 1 0 0 0,-1-1 0 0 0,1 0 0 0 0,-1 0 0 0 0,0 1 0 0 0,1-1 0 0 0,-1 0 0 0 0,0 0 0 0 0,0 0 0 0 0,0 0 0 0 0,0 0 0 0 0,0 0 0 0 0,-1 1 0 0 0,0 0 90 0 0,-1-1-1 0 0,1 0 1 0 0,-1-1 0 0 0,0 1 0 0 0,1 0 0 0 0,-1-1-1 0 0,1 1 1 0 0,-5-1 0 0 0,-3 1-30 0 0,6 0-96 0 0,0-1 0 0 0,-1 1 0 0 0,1-1 0 0 0,-1 0 0 0 0,0-1 0 0 0,1 1 0 0 0,-1-1 0 0 0,1 1 0 0 0,0-2 0 0 0,-1 1 0 0 0,1 0 0 0 0,0-1 0 0 0,0 0 0 0 0,0 0 0 0 0,0 0 0 0 0,0 0 0 0 0,-5-4 0 0 0,4 1 0 0 0,1 1 0 0 0,0-1 0 0 0,0 1 0 0 0,0-1 0 0 0,1 0 0 0 0,-1-1 0 0 0,1 1 0 0 0,0 0 0 0 0,1-1 0 0 0,0 0 0 0 0,-3-9 0 0 0,2 2 0 0 0,0 0 0 0 0,1-1 0 0 0,0 0 0 0 0,1 1 0 0 0,1-1 0 0 0,0 0 0 0 0,1 1 0 0 0,1-1 0 0 0,0 1 0 0 0,6-24 0 0 0,-3 22 205 0 0,0 0 0 0 0,1 0 0 0 0,0 1-1 0 0,1-1 1 0 0,1 1 0 0 0,0 1 0 0 0,1 0 0 0 0,0 0-1 0 0,18-18 1 0 0,-25 30-205 0 0,-1-1 0 0 0,1 1 0 0 0,-1 0 0 0 0,1 0 0 0 0,-1 0 0 0 0,1 0 0 0 0,0 0 0 0 0,-1 1 0 0 0,1-1 0 0 0,0 0 0 0 0,0 1 0 0 0,0-1 0 0 0,-1 1 0 0 0,1 0 0 0 0,0 0 0 0 0,0-1 0 0 0,0 1 0 0 0,0 0 0 0 0,0 1 0 0 0,0-1 0 0 0,-1 0 0 0 0,1 1 0 0 0,0-1 0 0 0,0 1 0 0 0,0-1 0 0 0,1 2 0 0 0,2 0 0 0 0,0 1 0 0 0,-1-1 0 0 0,1 1 0 0 0,-1 1 0 0 0,0-1 0 0 0,4 4 0 0 0,-8-6 0 0 0,12 11 4 0 0,0 1-1 0 0,-1 0 1 0 0,-1 1 0 0 0,0 0-1 0 0,11 21 1 0 0,30 80-55 0 0,-37-81 738 0 0,1-1 0 0 0,34 57 0 0 0,-44-83-702 0 0,0 0 0 0 0,0-1-1 0 0,1 1 1 0 0,8 7 0 0 0,5-2-6303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0,'2'14'1471'0'0,"-2"-7"-1266"0"0,1 1-1 0 0,0-1 1 0 0,1 1 0 0 0,-1-1 0 0 0,1 0-1 0 0,1 0 1 0 0,-1 0 0 0 0,1 0 0 0 0,5 9-1 0 0,21 26-836 0 0,-7-17-4542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1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0 11975 0 0,'0'0'1083'0'0,"-15"14"-870"0"0,3-1 162 0 0,0 1-1 0 0,1 0 0 0 0,0 1 0 0 0,1 0 0 0 0,1 1 1 0 0,0 0-1 0 0,1 0 0 0 0,-7 22 0 0 0,-13 24 434 0 0,27-59-686 0 0,0 0-1 0 0,0 0 0 0 0,0-1 0 0 0,0 1 1 0 0,1 0-1 0 0,-1 0 0 0 0,1 0 1 0 0,0 0-1 0 0,0 0 0 0 0,0 0 0 0 0,0 0 1 0 0,0 0-1 0 0,1 0 0 0 0,-1 0 1 0 0,1 0-1 0 0,1 5 0 0 0,3 3-147 0 0,0 0-1 0 0,13 20 0 0 0,-13-23 26 0 0,0 0 0 0 0,-1 1 0 0 0,0-1-1 0 0,5 14 1 0 0,-7-13 1 0 0,0 1 0 0 0,-1-1 0 0 0,0 1 0 0 0,0 0 0 0 0,-1-1 0 0 0,0 1 0 0 0,-1-1 0 0 0,0 1 0 0 0,-3 12 0 0 0,1 11-568 0 0,2-12-6349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1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0,'0'0'1247'0'0,"9"9"-998"0"0,1 0 86 0 0,24 19 1386 0 0,-32-27-1721 0 0,-1 1 0 0 0,1-1 0 0 0,-1 1 0 0 0,0 0 0 0 0,1-1 0 0 0,-1 1 0 0 0,0 0 0 0 0,0 0 0 0 0,-1-1 0 0 0,1 1 0 0 0,0 0 0 0 0,0 0 0 0 0,-1 0 0 0 0,0 0 0 0 0,1 0 0 0 0,-1 0 0 0 0,0 0 0 0 0,0 0 0 0 0,0 0 0 0 0,0 0 0 0 0,0 0 0 0 0,0 0 0 0 0,-1 3 0 0 0,0 3 0 0 0,1-2 0 0 0,-1 1 0 0 0,0 0 0 0 0,0 0 0 0 0,-1 0 0 0 0,0-1 0 0 0,-5 12 0 0 0,5-13 0 0 0,0-1 0 0 0,0 1 0 0 0,0 0 0 0 0,0 0 0 0 0,1 0 0 0 0,0 0 0 0 0,0 0 0 0 0,1 0 0 0 0,-1 0 0 0 0,1 0 0 0 0,0 1 0 0 0,0-1 0 0 0,1 0 0 0 0,0 0 0 0 0,0 0 0 0 0,0 0 0 0 0,0 0 0 0 0,4 9 0 0 0,-3-11-11 0 0,0 0 0 0 0,1-1 0 0 0,-1 1 0 0 0,0-1 0 0 0,1 1 0 0 0,-1-1 0 0 0,1 0 0 0 0,0 0 0 0 0,0 0 0 0 0,0 0 0 0 0,0-1 0 0 0,0 1 0 0 0,0-1 0 0 0,0 0 0 0 0,1 1 0 0 0,4 0 0 0 0,-6-2-617 0 0,0 1 0 0 0,0-1 0 0 0,1 0 0 0 0,-1 0 0 0 0,0 0 0 0 0,1 0 0 0 0,-1 0-1 0 0,5-1 1 0 0,1-2-4340 0 0</inkml:trace>
  <inkml:trace contextRef="#ctx0" brushRef="#br0" timeOffset="1">302 619 13823 0 0,'41'16'312'0'0,"-25"-12"-205"0"0,-1-1 1 0 0,1-1 0 0 0,-1 0-1 0 0,1-1 1 0 0,0-1 0 0 0,-1 0-1 0 0,1-1 1 0 0,0-1 0 0 0,-1-1 0 0 0,17-4-1 0 0,-28 6-489 0 0,0-1 0 0 0,0 0-1 0 0,-1 1 1 0 0,1-2 0 0 0,-1 1-1 0 0,1 0 1 0 0,-1-1 0 0 0,0 1 0 0 0,0-1-1 0 0,4-4 1 0 0,6-10-4389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2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247 192 13823 0 0,'-4'7'139'0'0,"0"1"0"0"0,0 0-1 0 0,0 1 1 0 0,1-1-1 0 0,0 0 1 0 0,-2 13 0 0 0,3-11-34 0 0,-1 0 0 0 0,0 0 0 0 0,-1 0 0 0 0,-5 10 0 0 0,5-11-105 0 0,2-3 0 0 0,-1-1 0 0 0,1 1 0 0 0,-1-1 0 0 0,0 0 0 0 0,0 0 0 0 0,-5 5 0 0 0,-12 1-64 0 0,16-10 67 0 0,0-1 0 0 0,0 1 0 0 0,0-1-1 0 0,0 1 1 0 0,0-1 0 0 0,0 0 0 0 0,0 0 0 0 0,0-1-1 0 0,0 1 1 0 0,0-1 0 0 0,0 0 0 0 0,0 0 0 0 0,0-1-1 0 0,0 1 1 0 0,1-1 0 0 0,-1 1 0 0 0,1-1 0 0 0,-1 0-1 0 0,-3-3 1 0 0,5 4-2 0 0,0 0 1 0 0,0-1-1 0 0,1 1 0 0 0,-1 0 0 0 0,0 0 1 0 0,1-1-1 0 0,-1 1 0 0 0,1-1 0 0 0,-1 1 1 0 0,1-1-1 0 0,0 0 0 0 0,0 0 0 0 0,0 1 0 0 0,-2-5 1 0 0,-1-2-5 0 0,-2-1 3 0 0,1 0 0 0 0,0-1 0 0 0,1 1 0 0 0,0-1 0 0 0,0 0 0 0 0,1 0 0 0 0,1-1 0 0 0,-1 1 0 0 0,-1-21 0 0 0,3 6 0 0 0,1 1 0 0 0,1-1 0 0 0,4-28 0 0 0,-3 42 360 0 0,1 0 0 0 0,-1 1 0 0 0,10-22 0 0 0,-11 30 83 0 0,0 1-294 0 0,3-8-133 0 0,-4 8 14 0 0,1 0-1 0 0,0 0 1 0 0,0 1 0 0 0,0-1-1 0 0,0 0 1 0 0,0 0-1 0 0,0 1 1 0 0,0-1-1 0 0,0 0 1 0 0,0 1 0 0 0,0-1-1 0 0,0 1 1 0 0,0-1-1 0 0,0 1 1 0 0,0 0-1 0 0,1 0 1 0 0,-1-1-1 0 0,0 1 1 0 0,0 0 0 0 0,0 0-1 0 0,1 0 1 0 0,-1 0-1 0 0,0 0 1 0 0,0 0-1 0 0,1 1 1 0 0,-1-1 0 0 0,0 0-1 0 0,0 1 1 0 0,0-1-1 0 0,1 1 1 0 0,-1-1-16 0 0,7 2 108 0 0,1 0 0 0 0,-2 0 0 0 0,1 1 1 0 0,0 0-1 0 0,0 0 0 0 0,-1 1 0 0 0,0 0 0 0 0,0 0 1 0 0,12 10-1 0 0,5 6-221 0 0,27 30-1 0 0,-21-21 194 0 0,3 6-94 0 0,42 56 0 0 0,-19-21 0 0 0,-31-43 82 0 0,-13-18-5508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2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0,'3'5'192'0'0,"0"-1"1"0"0,0 0-1 0 0,0 0 0 0 0,1 0 0 0 0,-1-1 0 0 0,1 1 0 0 0,5 3 0 0 0,20 21 217 0 0,38 79 1558 0 0,7 9-1665 0 0,-56-100-2755 0 0,-11-11-1597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3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0 11975 0 0,'-2'2'547'0'0,"-17"28"-328"0"0,2 1 1 0 0,-25 59-1 0 0,11-21-128 0 0,-40 66-677 0 0</inkml:trace>
  <inkml:trace contextRef="#ctx0" brushRef="#br0" timeOffset="1">274 55 13823 0 0,'-1'4'153'0'0,"1"1"1"0"0,0-1-1 0 0,0 0 0 0 0,0 0 0 0 0,1 1 1 0 0,-1-1-1 0 0,1 0 0 0 0,0 0 0 0 0,2 5 0 0 0,16 39-64 0 0,-8-22 725 0 0,-10-23-864 0 0,26 56 1637 0 0,4-13-6781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9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0,'5'5'182'0'0,"-1"0"-1"0"0,1 0 0 0 0,0 0 0 0 0,1-1 0 0 0,-1 0 0 0 0,8 4 1 0 0,-7-4-162 0 0,0 0 0 0 0,0 1 0 0 0,0 0 0 0 0,9 10 1 0 0,16 26 767 0 0,41 74 1 0 0,-31-47-384 0 0,-16-32-240 0 0,5 6-1008 0 0,-23-34-2691 0 0,-1-9-1238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3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0 13823 0 0,'0'0'1247'0'0,"-1"2"-1023"0"0,-3 3-125 0 0,-26 27 1743 0 0,-5 10-1702 0 0,29-34 69 0 0,1 1 1 0 0,1-1-1 0 0,0 1 0 0 0,0 0 0 0 0,0 0 0 0 0,1 0 1 0 0,1 0-1 0 0,-3 16 0 0 0,-5 25-28 0 0,6-30-189 0 0,-3 30 0 0 0,-8 60 8 0 0,2-17 0 0 0,-6 36-41 0 0,2-11 525 0 0,14-78 295 0 0,2-19-1238 0 0,-1 0-1 0 0,-6 21 1 0 0,5-30-4309 0 0,-4-2-1476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21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33 10135 0 0,'2'14'200'0'0,"-1"0"0"0"0,-1 0-1 0 0,-1 0 1 0 0,0 0 0 0 0,-4 21-1 0 0,2-15 395 0 0,0 0-1 0 0,1 22 1 0 0,1-22-443 0 0,0-16-86 0 0,1 0 0 0 0,0 0 1 0 0,-1 0-1 0 0,1 0 0 0 0,1 0 1 0 0,1 9 1439 0 0,-8-43-1340 0 0,5 20-165 0 0,0 1 0 0 0,0 0 0 0 0,1-1 0 0 0,0 1 0 0 0,0-1 0 0 0,4-16 0 0 0,0-4 0 0 0,-3 18 0 0 0,0 1 0 0 0,0-1 0 0 0,2 1 0 0 0,-1-1 0 0 0,1 1 0 0 0,8-17 0 0 0,11 3 0 0 0,-21 24 0 0 0,0 0 0 0 0,0 0 0 0 0,0 0 0 0 0,0 0 0 0 0,0 0 0 0 0,0 0 0 0 0,0 1 0 0 0,1-1 0 0 0,-1 0 0 0 0,0 1 0 0 0,0-1 0 0 0,1 1 0 0 0,-1 0 0 0 0,0-1 0 0 0,1 1 0 0 0,-1 0 0 0 0,0 0 0 0 0,1 0 0 0 0,2 0 0 0 0,-1 1 0 0 0,1 0 0 0 0,-1 1 0 0 0,0 0 0 0 0,0 0 0 0 0,0 0 0 0 0,0 0 0 0 0,0 0 0 0 0,0 0 0 0 0,-1 1 0 0 0,1-1 0 0 0,-1 1 0 0 0,1 0 0 0 0,-1 0 0 0 0,0 0 0 0 0,3 5 0 0 0,22 50 0 0 0,-26-57 0 0 0,-1 0 0 0 0,1 1 0 0 0,0-1 0 0 0,-1 0 0 0 0,1 0 0 0 0,0 1 0 0 0,0-1 0 0 0,-1 0 0 0 0,1 0 0 0 0,0 0 0 0 0,0 0 0 0 0,0 0 0 0 0,0-1 0 0 0,1 1 0 0 0,-1 0 0 0 0,0 0 0 0 0,0-1 0 0 0,0 1 0 0 0,1 0 0 0 0,-1-1 0 0 0,0 0 0 0 0,1 1 0 0 0,-1-1 0 0 0,0 0 0 0 0,1 1 0 0 0,-1-1 0 0 0,0 0 0 0 0,1 0 0 0 0,-1 0 0 0 0,1 0 0 0 0,-1 0 0 0 0,0-1 0 0 0,1 1 0 0 0,-1 0 0 0 0,0-1 0 0 0,1 1 0 0 0,-1-1 0 0 0,0 1 0 0 0,0-1 0 0 0,1 1 0 0 0,-1-1 0 0 0,0 0 0 0 0,0 0 0 0 0,0 0 0 0 0,2-1 0 0 0,45-43 0 0 0,-44 42 0 0 0,-1-1 0 0 0,1 1 0 0 0,0-1 0 0 0,-1 0 0 0 0,0 0 0 0 0,4-6 0 0 0,-4 5 0 0 0,1 0 0 0 0,-1 0 0 0 0,1 1 0 0 0,7-7 0 0 0,-10 11 0 0 0,0-1 0 0 0,0 1 0 0 0,0 0 0 0 0,0 0 0 0 0,0 0 0 0 0,0-1 0 0 0,0 1 0 0 0,0 0 0 0 0,0 0 0 0 0,0 0 0 0 0,0 1 0 0 0,0-1 0 0 0,0 0 0 0 0,0 0 0 0 0,0 0 0 0 0,-1 1 0 0 0,1-1 0 0 0,0 0 0 0 0,0 1 0 0 0,0-1 0 0 0,0 1 0 0 0,0-1 0 0 0,-1 1 0 0 0,1-1 0 0 0,0 1 0 0 0,0 0 0 0 0,-1-1 0 0 0,1 1 0 0 0,0 0 0 0 0,-1 0 0 0 0,1-1 0 0 0,-1 1 0 0 0,1 0 0 0 0,0 1 0 0 0,1 2 0 0 0,1 0 0 0 0,-1-1 0 0 0,0 1 0 0 0,0 0 0 0 0,0 0 0 0 0,2 7 0 0 0,3 42-731 0 0,-5-33-1009 0 0,7 30-1 0 0,-4-32-3031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22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6 369 11975 0 0,'0'0'528'0'0,"-2"13"112"0"0,2 8-512 0 0,0-4-128 0 0,-2-9 0 0 0,1 1 0 0 0,1 4 0 0 0,0 0 0 0 0,2 4 0 0 0,0-7 0 0 0,3 3 0 0 0,-2-8-3520 0 0</inkml:trace>
  <inkml:trace contextRef="#ctx0" brushRef="#br0" timeOffset="1">119 0 8287 0 0,'-2'11'368'0'0,"2"-5"80"0"0,3 7-360 0 0,0-4-88 0 0,-2-5 0 0 0,2 7 0 0 0,2 5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22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8 221 10135 0 0,'-8'-30'919'0'0,"8"29"-862"0"0,0 0 0 0 0,1-1 0 0 0,-1 1 0 0 0,0 0 0 0 0,1 0 0 0 0,-1 0 0 0 0,1-1 0 0 0,-1 1 0 0 0,1 0 0 0 0,-1 0 0 0 0,1 0 0 0 0,0 0 0 0 0,0 0-1 0 0,-1 0 1 0 0,1 0 0 0 0,0 0 0 0 0,0 1 0 0 0,2-2 0 0 0,1-3 478 0 0,5-11 513 0 0,10-28-1 0 0,-15 34-825 0 0,0-1 1 0 0,1 1-1 0 0,0 0 0 0 0,1 0 1 0 0,0 1-1 0 0,0 0 1 0 0,1 0-1 0 0,9-10 0 0 0,-16 19-204 0 0,1-1 0 0 0,-1 1 0 0 0,1-1 0 0 0,-1 0 0 0 0,1 1 0 0 0,-1-1-1 0 0,1 1 1 0 0,0-1 0 0 0,-1 1 0 0 0,1 0 0 0 0,0-1 0 0 0,-1 1 0 0 0,1 0 0 0 0,0-1-1 0 0,0 1 1 0 0,-1 0 0 0 0,1 0 0 0 0,0 0 0 0 0,0-1 0 0 0,0 1 0 0 0,-1 0 0 0 0,1 0 0 0 0,0 0-1 0 0,0 0 1 0 0,-1 1 0 0 0,1-1 0 0 0,0 0 0 0 0,0 0 0 0 0,-1 0 0 0 0,1 1 0 0 0,0-1-1 0 0,0 0 1 0 0,1 1 0 0 0,-2 0-39 0 0,0-1 0 0 0,1 0 0 0 0,-1 0 0 0 0,1 0 0 0 0,-1 0 0 0 0,1 1 0 0 0,-1-1 0 0 0,1 0 0 0 0,-1 0 0 0 0,1 0 0 0 0,0 0 0 0 0,-1 0 0 0 0,1 0 0 0 0,-1 0-1 0 0,1 0 1 0 0,-1 0 0 0 0,1-1 0 0 0,-1 1 0 0 0,1 0 0 0 0,-1 0 0 0 0,1 0 0 0 0,-1-1 0 0 0,1 1 0 0 0,0-1-32 0 0,-1 1 0 0 0,1 0 0 0 0,0-1 1 0 0,-1 1-1 0 0,1 0 0 0 0,0 0 0 0 0,-1 0 0 0 0,1-1 0 0 0,0 1 0 0 0,0 0 1 0 0,-1 0-1 0 0,1 0 0 0 0,0 0 0 0 0,-1 0 0 0 0,1 0 0 0 0,0 0 0 0 0,0 1 1 0 0,-1-1-1 0 0,1 0 0 0 0,0 0 0 0 0,-1 0 0 0 0,1 1 0 0 0,0-1 0 0 0,0 1 1 0 0,2 2 34 0 0,0 0 0 0 0,-1 0 0 0 0,0 0 0 0 0,1 0 0 0 0,-1 0 0 0 0,0 1 0 0 0,0-1 0 0 0,-1 1 0 0 0,3 7 0 0 0,8 34 32 0 0,-5-3-234 0 0,4 27 485 0 0,-5-22-4563 0 0,-4-31-489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43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0 6447 0 0,'13'3'417'0'0,"-1"0"-1"0"0,1-1 1 0 0,0-1 0 0 0,14 0-1 0 0,18 1 237 0 0,-67-1-1244 0 0,0 0 0 0 0,1 1 0 0 0,-38 9 0 0 0,15 0-687 0 0,33-9 1279 0 0,0 0 0 0 0,0 1 0 0 0,-20 8 1646 0 0,46-24-263 0 0,45-12 664 0 0,-51 22-1972 0 0,0 0 1 0 0,0 1-1 0 0,0 0 0 0 0,0 0 0 0 0,1 1 0 0 0,-1 1 0 0 0,1 0 1 0 0,-1 0-1 0 0,15 2 0 0 0,30 0-3310 0 0,-43-3-262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45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6447 0 0,'66'-13'153'0'0,"-4"-1"28"0"0,0 3 0 0 0,68-3 0 0 0,11 6-181 0 0,151 2 0 0 0,-188 5 0 0 0,244 9 0 0 0,23 20 0 0 0,349-27 400 0 0,-690-1-364 0 0,63-3 133 0 0,516-26 1266 0 0,-428 14-1435 0 0,9 12 1628 0 0,-147 3-1441 0 0,-3 1-653 0 0,-5-1 35 0 0,-1 0 0 0 0,44-7 0 0 0,-64 5 717 0 0,-1 1-1 0 0,20 0 0 0 0,-16 1-125 0 0,1-1 0 0 0,-1 0 0 0 0,20-5 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59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0 8287 0 0,'-20'23'236'0'0,"2"0"0"0"0,0 2 0 0 0,-14 26 0 0 0,5-8-276 0 0,-6 13 387 0 0,2 2-1 0 0,-34 88 1 0 0,58-127 45 0 0,4-13-198 0 0,-17 50-557 0 0,18-51 242 0 0,1-1-1 0 0,0 1 1 0 0,0 0-1 0 0,0 0 1 0 0,1 0-1 0 0,0 0 1 0 0,0 0-1 0 0,0 0 1 0 0,2 7-1 0 0,0-11 122 0 0,3-8 0 0 0,1-6 0 0 0,-2-20 0 0 0,-2 0 0 0 0,-2 0 0 0 0,-6-61 0 0 0,1 34 0 0 0,4 39 69 0 0,0-2 335 0 0,-8-42 950 0 0,4 82-1189 0 0,1 4-169 0 0,-1 20 451 0 0,6-2-238 0 0,-2-20 10 0 0,2 1 0 0 0,0-1 0 0 0,7 31 0 0 0,-7-45-190 0 0,0 0 0 0 0,1 0 0 0 0,0 0 0 0 0,0 0 0 0 0,0 0-1 0 0,1 0 1 0 0,0 0 0 0 0,-1-1 0 0 0,2 0 0 0 0,-1 1 0 0 0,0-1 0 0 0,1 0 0 0 0,0-1 0 0 0,0 1 0 0 0,0-1 0 0 0,0 0-1 0 0,8 5 1 0 0,-8-6-73 0 0,0-1 0 0 0,0 1 1 0 0,0-1-1 0 0,0 0 0 0 0,0 0 0 0 0,0 0 0 0 0,0-1 0 0 0,0 1 0 0 0,0-1 0 0 0,0 0 0 0 0,0 0 0 0 0,1 0 0 0 0,-1-1 1 0 0,0 0-1 0 0,0 0 0 0 0,0 0 0 0 0,0 0 0 0 0,0 0 0 0 0,-1-1 0 0 0,7-3 0 0 0,7-4-509 0 0,0-2-1 0 0,-1 0 1 0 0,19-16-1 0 0,8-7-1026 0 0,-26 24-2120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13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6447 0 0,'0'0'586'0'0,"16"5"-405"0"0,-2 0 699 0 0,0-2-1 0 0,0 1 1 0 0,23 1-1 0 0,-6-1-396 0 0,159 23-475 0 0,211 3 0 0 0,-155-29 1575 0 0,-136-1-1118 0 0,-31-6-465 0 0,-69 6 0 0 0,0 0 0 0 0,0-1 0 0 0,0-1 0 0 0,0 0 0 0 0,18-5 0 0 0,-28 7 0 0 0,0 0 0 0 0,0 0 0 0 0,0-1 0 0 0,0 1 0 0 0,0 0 0 0 0,0 0 0 0 0,0 0 0 0 0,0-1 0 0 0,0 1 0 0 0,0 0 0 0 0,-1 0 0 0 0,1 0 0 0 0,0 0 0 0 0,0-1 0 0 0,0 1 0 0 0,0 0 0 0 0,0 0 0 0 0,0 0 0 0 0,0 0 0 0 0,-1 0 0 0 0,1-1 0 0 0,0 1 0 0 0,0 0 0 0 0,0 0 0 0 0,0 0 0 0 0,0 0 0 0 0,-1 0 0 0 0,1 0 0 0 0,0 0 0 0 0,0 0 0 0 0,0 0 0 0 0,-1-1 0 0 0,1 1 0 0 0,0 0 0 0 0,0 0 0 0 0,0 0 0 0 0,0 0 0 0 0,-1 0 0 0 0,1 0 0 0 0,0 0 0 0 0,0 0 0 0 0,0 0 0 0 0,-1 0 0 0 0,1 1 0 0 0,0-1 0 0 0,0 0 0 0 0,-13-4 0 0 0,-220-9-2041 0 0,4 1 42 0 0,124-8 3991 0 0,83 19-829 0 0,75 14-778 0 0,0-3 1 0 0,0-3-1 0 0,82 2 1 0 0,-49-4 840 0 0,143 3-1061 0 0,-133-9-165 0 0,-61 3-6764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8287 0 0,'0'0'382'0'0,"-12"4"140"0"0,9-2-455 0 0,0 0 0 0 0,0 0-1 0 0,0 1 1 0 0,0-1 0 0 0,1 1-1 0 0,-1-1 1 0 0,1 1 0 0 0,-1 0-1 0 0,1 0 1 0 0,0 0 0 0 0,0 0-1 0 0,1 0 1 0 0,-1 1 0 0 0,1-1-1 0 0,-2 4 1 0 0,-2 9 448 0 0,1 0 1 0 0,-3 17-1 0 0,3-13-160 0 0,-1 6 2 0 0,-10 47 1369 0 0,15-67-1617 0 0,-1 0-1 0 0,1 0 1 0 0,0 1-1 0 0,0-1 1 0 0,1 0-1 0 0,-1 0 1 0 0,2 0-1 0 0,-1 0 1 0 0,3 8-1 0 0,-3-13-108 0 0,-1 0 0 0 0,1 0 0 0 0,-1 0 0 0 0,1-1 0 0 0,-1 1 0 0 0,1 0 0 0 0,0 0 0 0 0,-1-1 0 0 0,1 1 0 0 0,0 0 0 0 0,0-1 0 0 0,0 1 0 0 0,-1 0 0 0 0,1-1 0 0 0,0 1 0 0 0,0-1 0 0 0,0 0 0 0 0,0 1 0 0 0,0-1 0 0 0,0 0 0 0 0,0 1 0 0 0,0-1 0 0 0,0 0 0 0 0,0 0 0 0 0,0 0 0 0 0,0 0 0 0 0,0 0 0 0 0,0 0 0 0 0,0 0 0 0 0,0 0 0 0 0,0-1 0 0 0,0 1 0 0 0,0 0 0 0 0,0-1 0 0 0,0 1 0 0 0,0 0 0 0 0,0-1 0 0 0,0 1 0 0 0,1-2 0 0 0,-1 1 0 0 0,9-3 0 0 0,-1-2 0 0 0,0 1 0 0 0,-1-1 0 0 0,0-1 0 0 0,0 1 0 0 0,0-1 0 0 0,12-15 0 0 0,42-62 0 0 0,-54 72 0 0 0,57-94 0 0 0,-62 105 0 0 0,-1 8 0 0 0,-1 8 0 0 0,-13 63 0 0 0,8-59 0 0 0,1 0 0 0 0,1 0 0 0 0,0 1 0 0 0,3 34 0 0 0,-1-52 0 0 0,0 0 0 0 0,0 0 0 0 0,0 0 0 0 0,1 0 0 0 0,-1 0 0 0 0,1 0 0 0 0,0 1 0 0 0,-1-1 0 0 0,1-1 0 0 0,0 1 0 0 0,0 0 0 0 0,0 0 0 0 0,0 0 0 0 0,1 0 0 0 0,-1-1 0 0 0,0 1 0 0 0,1 0 0 0 0,-1-1 0 0 0,1 1 0 0 0,0-1 0 0 0,-1 0 0 0 0,1 0 0 0 0,0 1 0 0 0,0-1 0 0 0,0 0 0 0 0,0-1 0 0 0,3 3 0 0 0,-2-3 0 0 0,0 0 0 0 0,0 0 0 0 0,0 0 0 0 0,0 0 0 0 0,0 0 0 0 0,0-1 0 0 0,0 0 0 0 0,0 1 0 0 0,0-1 0 0 0,-1 0 0 0 0,1 0 0 0 0,0 0 0 0 0,0-1 0 0 0,-1 1 0 0 0,1-1 0 0 0,-1 1 0 0 0,1-1 0 0 0,-1 0 0 0 0,3-3 0 0 0,0 0 61 0 0,-1 0 0 0 0,1-1 1 0 0,-1 1-1 0 0,-1-1 0 0 0,1 0 0 0 0,-1 0 0 0 0,0 0 0 0 0,-1 0 0 0 0,1-1 0 0 0,-1 1 0 0 0,-1-1 0 0 0,3-13 1 0 0,-1-8 502 0 0,0-51 0 0 0,-2 45-439 0 0,-1 29-125 0 0,0-1 0 0 0,0 0 0 0 0,0 1 0 0 0,0-1 0 0 0,-1 1 0 0 0,0-1 0 0 0,0 0 0 0 0,-1 1 0 0 0,-2-7 0 0 0,3 11 0 0 0,1 1 0 0 0,0 0 0 0 0,-1-1 0 0 0,1 1 0 0 0,-1-1 0 0 0,1 1 0 0 0,-1 0 0 0 0,1 0 0 0 0,-1-1 0 0 0,0 1 0 0 0,1 0 0 0 0,-1 0 0 0 0,1-1 0 0 0,-1 1 0 0 0,0 0 0 0 0,1 0 0 0 0,-1 0 0 0 0,1 0 0 0 0,-1 0 0 0 0,0 0 0 0 0,1 0 0 0 0,-1 0 0 0 0,1 0 0 0 0,-1 0 0 0 0,0 1 0 0 0,1-1 0 0 0,-1 0 0 0 0,1 0 0 0 0,-2 1 0 0 0,-11 5 0 0 0,10-4 38 0 0,-1 2-835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1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3 10135 0 0,'-2'1'55'0'0,"1"0"-1"0"0,0 0 1 0 0,0 0-1 0 0,0 0 1 0 0,-1 0-1 0 0,1 1 0 0 0,0-1 1 0 0,1 0-1 0 0,-1 1 1 0 0,0-1-1 0 0,0 1 1 0 0,1-1-1 0 0,-1 1 1 0 0,0-1-1 0 0,1 1 0 0 0,0-1 1 0 0,-1 1-1 0 0,1 2 1 0 0,-1 34 129 0 0,1-26 136 0 0,-9 104 3168 0 0,10-110-3323 0 0,3-14 254 0 0,2-14 602 0 0,-5 12-977 0 0,1 0-1 0 0,0 0 1 0 0,0 0-1 0 0,1 0 0 0 0,0 1 1 0 0,1-1-1 0 0,0 1 1 0 0,0 0-1 0 0,1 0 1 0 0,0 1-1 0 0,1-1 0 0 0,0 1 1 0 0,9-10-1 0 0,-11 14-43 0 0,1-1 0 0 0,0 1 0 0 0,0 0 0 0 0,0 0 0 0 0,9-4 0 0 0,-13 7 0 0 0,0 1 0 0 0,0-1 0 0 0,0 1 0 0 0,0-1 0 0 0,0 1 0 0 0,0 0 0 0 0,1-1 0 0 0,-1 1 0 0 0,0 0 0 0 0,0 0 0 0 0,0 0 0 0 0,0 0 0 0 0,0 0 0 0 0,0 0 0 0 0,0 0 0 0 0,1 0 0 0 0,-1 1 0 0 0,0-1 0 0 0,0 0 0 0 0,0 1 0 0 0,0-1 0 0 0,0 0 0 0 0,0 1 0 0 0,0-1 0 0 0,0 1 0 0 0,0 0 0 0 0,0-1 0 0 0,0 1 0 0 0,-1 0 0 0 0,1 0 0 0 0,0-1 0 0 0,0 1 0 0 0,-1 0 0 0 0,1 0 0 0 0,0 0 0 0 0,-1 0 0 0 0,1 0 0 0 0,-1 0 0 0 0,1 0 0 0 0,-1 0 0 0 0,1 2 0 0 0,1 6 0 0 0,1 0 0 0 0,-2 0 0 0 0,1 0 0 0 0,-1 0 0 0 0,-1 0 0 0 0,0 13 0 0 0,2 22 0 0 0,-2-43 0 0 0,0-1 0 0 0,0 1 0 0 0,0-1 0 0 0,0 1 0 0 0,0-1 0 0 0,1 1-1 0 0,-1-1 1 0 0,0 1 0 0 0,0-1 0 0 0,0 0 0 0 0,1 1 0 0 0,-1-1 0 0 0,0 1 0 0 0,0-1 0 0 0,1 0-1 0 0,-1 1 1 0 0,0-1 0 0 0,1 0 0 0 0,-1 1 0 0 0,1-1 0 0 0,-1 0 0 0 0,0 1 0 0 0,1-1 0 0 0,-1 0-1 0 0,1 0 1 0 0,-1 0 0 0 0,1 1 0 0 0,-1-1 0 0 0,1 0 0 0 0,-1 0 0 0 0,1 0 0 0 0,-1 0 0 0 0,1 0-1 0 0,-1 0 1 0 0,0 0 0 0 0,1 0 0 0 0,-1 0 0 0 0,1 0 0 0 0,-1 0 0 0 0,1 0 0 0 0,-1 0 0 0 0,1-1-1 0 0,15-5 374 0 0,-15 6-298 0 0,13-13 1135 0 0,-12 11-1182 0 0,-1 1 0 0 0,0-1 0 0 0,1 1 1 0 0,-1 0-1 0 0,1 0 0 0 0,0-1 0 0 0,-1 1 1 0 0,1 0-1 0 0,0 0 0 0 0,-1 0 0 0 0,1 1 1 0 0,0-1-1 0 0,2 0 0 0 0,-3 0-156 0 0,1 1 0 0 0,-1 0 0 0 0,0 0 0 0 0,0 0 0 0 0,0 0 0 0 0,0 0 0 0 0,0 1-1 0 0,0-1 1 0 0,0 0 0 0 0,0 0 0 0 0,0 1 0 0 0,0-1 0 0 0,0 1 0 0 0,1 0 0 0 0,0 0 269 0 0,-1 0 0 0 0,0 0 0 0 0,0 1 0 0 0,0-1 0 0 0,1 1 0 0 0,-1-1 0 0 0,-1 0 0 0 0,1 1 0 0 0,0 0 0 0 0,1 1 0 0 0,4 9-1199 0 0,4-7-5402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2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11975 0 0,'0'-1'38'0'0,"0"1"0"0"0,1-1 0 0 0,-1 1 0 0 0,0-1-1 0 0,1 1 1 0 0,-1 0 0 0 0,1-1 0 0 0,-1 1 0 0 0,0 0-1 0 0,1-1 1 0 0,-1 1 0 0 0,1 0 0 0 0,-1 0 0 0 0,1-1-1 0 0,-1 1 1 0 0,1 0 0 0 0,-1 0 0 0 0,1 0 0 0 0,0 0-1 0 0,-1-1 1 0 0,1 1 0 0 0,-1 0 0 0 0,1 0 0 0 0,-1 0-1 0 0,1 0 1 0 0,-1 0 0 0 0,1 1 0 0 0,0-1 0 0 0,-1 0-1 0 0,1 0 1 0 0,-1 0 0 0 0,1 0 0 0 0,-1 1 0 0 0,1-1-1 0 0,-1 0 1 0 0,1 1 0 0 0,21 10 1750 0 0,-19-7-1777 0 0,1 0 1 0 0,-1 0-1 0 0,0 0 0 0 0,0 1 1 0 0,0 0-1 0 0,0-1 0 0 0,-1 1 1 0 0,0 0-1 0 0,0 0 0 0 0,0 1 1 0 0,-1-1-1 0 0,0 0 0 0 0,1 8 1 0 0,1 8-10 0 0,-2-1 0 0 0,-1 24 0 0 0,4 93 1438 0 0,-3-108-1507 0 0,1 0 0 0 0,1 0 0 0 0,9 34 0 0 0,-12-61-1077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9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0 10135 0 0,'-2'2'50'0'0,"-1"-1"0"0"0,1 0-1 0 0,-1 1 1 0 0,1-1 0 0 0,0 1-1 0 0,0 0 1 0 0,0-1-1 0 0,0 1 1 0 0,0 0 0 0 0,0 0-1 0 0,0 1 1 0 0,1-1 0 0 0,-1 0-1 0 0,1 1 1 0 0,0-1 0 0 0,-1 0-1 0 0,1 1 1 0 0,0 0-1 0 0,1-1 1 0 0,-1 1 0 0 0,-1 4-1 0 0,1-4-62 0 0,-32 82 2029 0 0,-77 140 0 0 0,98-202-1959 0 0,-13 30 579 0 0,3 1-1 0 0,-19 66 1 0 0,37-107-999 0 0,-11 45 1380 0 0,13-29-2360 0 0,2-27 845 0 0,1 0-1 0 0,-1 1 1 0 0,1-1-1 0 0,-1 0 0 0 0,1 0 1 0 0,0 1-1 0 0,0-1 1 0 0,0 0-1 0 0,1 2 0 0 0,4 4-4469 0 0</inkml:trace>
  <inkml:trace contextRef="#ctx0" brushRef="#br0" timeOffset="1">435 328 11975 0 0,'0'0'1083'0'0,"10"1"-870"0"0,1-1-17 0 0,0 0 1 0 0,-1 0-1 0 0,1-2 0 0 0,-1 1 0 0 0,1-1 0 0 0,13-5 0 0 0,14-2 391 0 0,8-1 510 0 0,75-29 0 0 0,-72 21-1147 0 0,-36 15 50 0 0,0 0 0 0 0,0 1 0 0 0,0 0 0 0 0,0 1 0 0 0,0 1 0 0 0,1 0 0 0 0,20 2 0 0 0,19 1 0 0 0,-25-7-876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2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11975 0 0,'-5'9'183'0'0,"1"1"0"0"0,0 0-1 0 0,1-1 1 0 0,0 1-1 0 0,1 1 1 0 0,0-1 0 0 0,-1 13-1 0 0,1 78 772 0 0,2-37-33 0 0,-5 55-1077 0 0,-3 141 2376 0 0,5-235-2838 0 0,-1-22-1032 0 0,-3-14 98 0 0,-4-20-3029 0 0,7 13 694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2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0 404 8287 0 0,'0'0'382'0'0,"1"-1"-8"0"0,2-3-240 0 0,-3 3-84 0 0,1-1 0 0 0,0 1 0 0 0,-1 0 0 0 0,1 0 0 0 0,0-1 0 0 0,-1 1 0 0 0,1 0 0 0 0,0 0 0 0 0,0 0 0 0 0,0 0 0 0 0,0 0 1 0 0,2-1-1 0 0,-1 1 171 0 0,0 0 0 0 0,0-1 1 0 0,0 1-1 0 0,0 0 1 0 0,1 1-1 0 0,-1-1 0 0 0,0 0 1 0 0,1 1-1 0 0,-1-1 1 0 0,4 1-1 0 0,0-1 162 0 0,-1 1 0 0 0,0 1 0 0 0,0-1 0 0 0,1 1 0 0 0,-1 0 0 0 0,0 0 0 0 0,6 2 0 0 0,-9-2-383 0 0,0 1 0 0 0,1-1 0 0 0,-1 0 0 0 0,0 1 0 0 0,0 0 0 0 0,0-1 0 0 0,0 1 0 0 0,0 0 0 0 0,0 0 0 0 0,0 0 0 0 0,-1 0 0 0 0,1 1 0 0 0,-1-1 0 0 0,1 0 0 0 0,-1 1 0 0 0,0-1 0 0 0,0 1 0 0 0,0-1 0 0 0,0 1 0 0 0,0-1 0 0 0,-1 1 0 0 0,1 4 0 0 0,0-2 0 0 0,-1 0 0 0 0,0 0 0 0 0,0 0 0 0 0,0 0 0 0 0,-1 0 0 0 0,1 0 0 0 0,-1 0 0 0 0,0 0 0 0 0,-1 0 0 0 0,1-1 0 0 0,-4 9 0 0 0,-7 14-179 0 0,11-22 4 0 0,-1 0 0 0 0,0 0 0 0 0,-1-1 0 0 0,1 1 0 0 0,-1 0 0 0 0,0-1 0 0 0,0 0 0 0 0,0 0 0 0 0,-5 6 0 0 0,1-4-3174 0 0,2 1-989 0 0</inkml:trace>
  <inkml:trace contextRef="#ctx0" brushRef="#br0" timeOffset="1">301 1 10135 0 0,'0'0'919'0'0,"2"17"-742"0"0,0 13 95 0 0,-1-1 1 0 0,-2 1-1 0 0,-8 54 0 0 0,-26 87 1726 0 0,0-8-989 0 0,31-144-1190 0 0,-3 21-1121 0 0,7-38 1120 0 0,0 0 0 0 0,0 0 0 0 0,0 0 0 0 0,0 0 0 0 0,0 1 0 0 0,0-1 0 0 0,1 0 1 0 0,-1 0-1 0 0,1 0 0 0 0,0 0 0 0 0,-1 0 0 0 0,1 0 0 0 0,0 0 0 0 0,2 3 0 0 0,4 1-4590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2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17 302 13823 0 0,'0'0'630'0'0,"21"-8"236"0"0,-14 5-862 0 0,0 0 0 0 0,0 0 0 0 0,-1-1 1 0 0,1 0-1 0 0,-1 0 0 0 0,0-1 0 0 0,0 0 0 0 0,-1 0 0 0 0,1 0 0 0 0,-1-1 0 0 0,0 1 0 0 0,0-1 0 0 0,-1-1 0 0 0,0 1 0 0 0,0 0 0 0 0,-1-1 1 0 0,4-7-1 0 0,20-76 1987 0 0,-14 42-2064 0 0,-1-9-1689 0 0,-42 82 1596 0 0,9-2 166 0 0,2 0 0 0 0,0 2 0 0 0,1 1 0 0 0,2 0 0 0 0,1 1 0 0 0,-24 55 0 0 0,37-74 115 0 0,-1 0-1 0 0,1-1 0 0 0,0 1 0 0 0,1 0 1 0 0,0 0-1 0 0,0 0 0 0 0,1 0 1 0 0,0 0-1 0 0,1 12 0 0 0,-1-17-90 0 0,1-1-1 0 0,-1 0 1 0 0,1 1 0 0 0,-1-1-1 0 0,1 0 1 0 0,0 1-1 0 0,0-1 1 0 0,0 0 0 0 0,0 0-1 0 0,0 0 1 0 0,1 0-1 0 0,-1 0 1 0 0,1 0-1 0 0,-1 0 1 0 0,1 0 0 0 0,-1-1-1 0 0,1 1 1 0 0,0-1-1 0 0,0 1 1 0 0,0-1 0 0 0,0 0-1 0 0,0 1 1 0 0,0-1-1 0 0,1 0 1 0 0,-1 0-1 0 0,0-1 1 0 0,1 1 0 0 0,-1 0-1 0 0,0-1 1 0 0,1 0-1 0 0,-1 1 1 0 0,0-1-1 0 0,1 0 1 0 0,-1 0 0 0 0,3-1-1 0 0,54-6-982 0 0,-21-4-3922 0 0,-14 4-87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3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 13823 0 0,'1'18'250'0'0,"0"0"-1"0"0,1 0 1 0 0,1 0-1 0 0,1-1 1 0 0,0 1-1 0 0,1-1 1 0 0,10 23-1 0 0,2-5-1817 0 0,1-1-1 0 0,30 43 1 0 0</inkml:trace>
  <inkml:trace contextRef="#ctx0" brushRef="#br0" timeOffset="1">120 85 10135 0 0,'-45'79'1171'0'0,"24"-44"-1208"0"0,-27 60-1 0 0,43-77 38 0 0,5-18-65 0 0,0 1-1 0 0,0-1 1 0 0,0 1-1 0 0,0-1 1 0 0,1 0-1 0 0,-1 1 1 0 0,0-1-1 0 0,0 0 1 0 0,0 1-1 0 0,1-1 0 0 0,-1 0 1 0 0,0 1-1 0 0,0-1 1 0 0,1 0-1 0 0,-1 0 1 0 0,0 1-1 0 0,0-1 1 0 0,1 0-1 0 0,-1 0 1 0 0,0 0-1 0 0,1 1 1 0 0,-1-1-1 0 0,0 0 1 0 0,1 0-1 0 0,-1 0 1 0 0,1 0-1 0 0,-1 0 0 0 0,0 0 1 0 0,1 0-1 0 0,-1 1 1 0 0,0-1-1 0 0,1 0 1 0 0,-1 0-1 0 0,1-1 1 0 0,-1 1-1 0 0,0 0 1 0 0,1 0-1 0 0,-1 0 1 0 0,0 0-1 0 0,1 0 1 0 0,-1 0-1 0 0,0 0 0 0 0,1-1 1 0 0,-1 1-1 0 0,0 0 1 0 0,1-1-1 0 0,8-2-3430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3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41 166 10135 0 0,'-7'20'511'0'0,"1"0"-1"0"0,-5 27 0 0 0,2-6 1905 0 0,7-33-2084 0 0,-3 25 814 0 0,10-6-5596 0 0</inkml:trace>
  <inkml:trace contextRef="#ctx0" brushRef="#br0" timeOffset="1">66 1 11975 0 0,'0'0'1168'0'0,"-4"4"-1040"0"0,2 2-128 0 0,0 1 0 0 0,1 0 0 0 0,-2-1 0 0 0,1 2 0 0 0,-1 0 0 0 0,2-1 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4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10135 0 0,'8'21'1096'0'0,"-6"6"-500"0"0,-1-1 0 0 0,-1 0 0 0 0,-1 1-1 0 0,-2-1 1 0 0,-10 49 0 0 0,6-39-556 0 0,2 0 0 0 0,-1 39 0 0 0,5-64-4917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4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11975 0 0,'0'0'1083'0'0,"18"6"-796"0"0,-6-6-1 0 0,0 0 1 0 0,0 0-1 0 0,0-1 0 0 0,22-5 1 0 0,12 0 263 0 0,-46 5-550 0 0,1 1 0 0 0,0 0 0 0 0,-1 1 0 0 0,1-1 0 0 0,-1 0 0 0 0,1 0 0 0 0,0 0 0 0 0,-1 0 0 0 0,1 0 0 0 0,-1 1 0 0 0,1-1 0 0 0,-1 0 0 0 0,1 0 0 0 0,-1 1 0 0 0,1-1 0 0 0,-1 0 0 0 0,1 1 0 0 0,-1-1 0 0 0,1 1 0 0 0,-1-1 0 0 0,1 1 0 0 0,-1-1 0 0 0,0 0 0 0 0,1 1 0 0 0,-1 0 0 0 0,9 9 0 0 0,-8-10 12 0 0,0 1-1 0 0,1 0 0 0 0,-1 0 0 0 0,0-1 1 0 0,0 1-1 0 0,1-1 0 0 0,-1 1 0 0 0,0-1 1 0 0,1 0-1 0 0,-1 1 0 0 0,0-1 0 0 0,1 0 1 0 0,-1 0-1 0 0,0 0 0 0 0,1 0 0 0 0,-1 0 1 0 0,1 0-1 0 0,-1 0 0 0 0,0-1 0 0 0,1 1 1 0 0,-1 0-1 0 0,0-1 0 0 0,1 1 0 0 0,-1-1 1 0 0,0 1-1 0 0,2-2 0 0 0,29-22 550 0 0,-29 21-495 0 0,-2 2-42 0 0,-1 1 0 0 0,1-1 1 0 0,-1 1-1 0 0,1-1 0 0 0,0 1 1 0 0,-1-1-1 0 0,1 1 0 0 0,0 0 1 0 0,-1-1-1 0 0,1 1 0 0 0,0 0 0 0 0,-1-1 1 0 0,1 1-1 0 0,0 0 0 0 0,0 0 1 0 0,-1 0-1 0 0,1 0 0 0 0,0 0 0 0 0,0 0 1 0 0,-1 0-1 0 0,1 0 0 0 0,0 0 1 0 0,0 0-1 0 0,-1 0 0 0 0,1 0 0 0 0,0 0 1 0 0,0 0-1 0 0,-1 1 0 0 0,1-1 1 0 0,0 0-1 0 0,-1 1 0 0 0,1-1 0 0 0,0 0 1 0 0,-1 1-1 0 0,1-1 0 0 0,0 1 1 0 0,-1-1-1 0 0,1 1 0 0 0,-1-1 1 0 0,1 1-1 0 0,-1 0 0 0 0,1-1 0 0 0,-1 1 1 0 0,0 0-1 0 0,1 0 0 0 0,2 6 116 0 0,-2 0 0 0 0,1 0 0 0 0,-1 0 0 0 0,1 1 1 0 0,-2-1-1 0 0,1 0 0 0 0,-2 10 0 0 0,4 30 353 0 0,5-17-832 0 0,2-1 1 0 0,0 0 0 0 0,2-1 0 0 0,28 49-1 0 0,-25-50 366 0 0,-1 0 0 0 0,-1 1 0 0 0,-1 1-1 0 0,13 51 1 0 0,-24-76 41 0 0,0-1-1 0 0,-1 1 1 0 0,1-1 0 0 0,-1 1-1 0 0,0-1 1 0 0,0 1 0 0 0,0-1-1 0 0,-1 1 1 0 0,1-1 0 0 0,-1 1-1 0 0,0-1 1 0 0,0 0-1 0 0,0 1 1 0 0,0-1 0 0 0,-1 0-1 0 0,1 1 1 0 0,-1-1 0 0 0,0 0-1 0 0,0 0 1 0 0,0-1-1 0 0,0 1 1 0 0,-3 3 0 0 0,3-4-53 0 0,-1-1-1 0 0,0 1 1 0 0,1 0 0 0 0,-1-1 0 0 0,0 0 0 0 0,0 1 0 0 0,0-1 0 0 0,0 0 0 0 0,0 0 0 0 0,0-1 0 0 0,0 1-1 0 0,0-1 1 0 0,-1 0 0 0 0,1 1 0 0 0,0-1 0 0 0,0-1 0 0 0,0 1 0 0 0,0 0 0 0 0,0-1 0 0 0,-1 1 0 0 0,1-1-1 0 0,0 0 1 0 0,0 0 0 0 0,-4-3 0 0 0,1 1-103 0 0,1 0 0 0 0,-1 0 0 0 0,1-1 0 0 0,-1 0 0 0 0,1 0 0 0 0,0-1 0 0 0,1 1 0 0 0,-1-1 0 0 0,1 0 0 0 0,0-1 0 0 0,0 1 0 0 0,0-1 0 0 0,1 1 0 0 0,0-1 0 0 0,0 0 0 0 0,0 0 0 0 0,1 0 0 0 0,0-1 0 0 0,0 1 0 0 0,1 0 0 0 0,0-1 0 0 0,-1-8 0 0 0,1 2 277 0 0,0 0 1 0 0,1 1 0 0 0,0-1 0 0 0,1 0 0 0 0,0 1 0 0 0,1-1 0 0 0,1 0 0 0 0,0 1-1 0 0,0 0 1 0 0,9-20 0 0 0,-2 16-224 0 0,1-1-1 0 0,0 2 1 0 0,2 0-1 0 0,-1 0 0 0 0,26-22 1 0 0,-8 8-635 0 0,11-12-419 0 0,-20 22 236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5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95 8287 0 0,'-13'19'468'0'0,"0"0"-1"0"0,2 1 0 0 0,1 0 0 0 0,-16 44 0 0 0,25-62-372 0 0,0 0 0 0 0,1-1 0 0 0,-1 1 0 0 0,1 0 0 0 0,0 0 0 0 0,0 0 0 0 0,-1 0 0 0 0,1 0 0 0 0,0 0 0 0 0,1 0-1 0 0,-1 0 1 0 0,0 0 0 0 0,0 0 0 0 0,1-1 0 0 0,-1 1 0 0 0,1 0 0 0 0,0 0 0 0 0,0 0 0 0 0,-1-1 0 0 0,1 1 0 0 0,0 0 0 0 0,0-1 0 0 0,1 1-1 0 0,-1 0 1 0 0,2 1 0 0 0,-1-1-10 0 0,0-1 0 0 0,0-1 1 0 0,-1 1-1 0 0,1 0 0 0 0,0 0 0 0 0,0-1 0 0 0,0 1 0 0 0,0-1 0 0 0,0 1 0 0 0,-1-1 0 0 0,1 0 0 0 0,0 0 0 0 0,0 0 0 0 0,0 0 0 0 0,0 0 1 0 0,0 0-1 0 0,0 0 0 0 0,0-1 0 0 0,0 1 0 0 0,0-1 0 0 0,0 0 0 0 0,0 1 0 0 0,-1-1 0 0 0,1 0 0 0 0,3-2 0 0 0,3-2-84 0 0,1-1 0 0 0,-1 0 0 0 0,0-1 0 0 0,0 0 0 0 0,-1 0 0 0 0,0-1 0 0 0,0 0 0 0 0,0 0 0 0 0,-1 0-1 0 0,-1-1 1 0 0,1 0 0 0 0,4-11 0 0 0,-5 8 0 0 0,0-1 1 0 0,-1 1-1 0 0,0-1 0 0 0,-1 0 0 0 0,0 0 0 0 0,-1 0 1 0 0,0-1-1 0 0,-1 1 0 0 0,-1-15 0 0 0,0 26-1 0 0,0 1 0 0 0,0 0 0 0 0,-1-1 0 0 0,1 1 0 0 0,0-1 0 0 0,0 1 0 0 0,-1-1 0 0 0,1 1 0 0 0,-1 0 0 0 0,1-1 0 0 0,-1 1 0 0 0,0 0 0 0 0,0-1 0 0 0,1 1 0 0 0,-1 0 0 0 0,0 0 0 0 0,0 0 0 0 0,0 0 0 0 0,0 0 0 0 0,0 0 0 0 0,0 0 0 0 0,-1 0 0 0 0,1 0 0 0 0,0 0 0 0 0,0 1 0 0 0,-1-1 0 0 0,-1 0 0 0 0,0 1-70 0 0,0 0 0 0 0,0 0 0 0 0,0 1-1 0 0,0 0 1 0 0,1-1 0 0 0,-1 1 0 0 0,0 0 0 0 0,1 0-1 0 0,-1 1 1 0 0,0-1 0 0 0,1 0 0 0 0,-1 1 0 0 0,-2 2-1 0 0,-29 27-3158 0 0,24-20-1543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5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11975 0 0,'-16'40'1318'0'0,"7"-20"-843"0"0,1 1 1 0 0,-5 22-1 0 0,-7 73-189 0 0,5 60-7 0 0,9-84-236 0 0,3-12-43 0 0,-5 38 0 0 0,6-102 0 0 0,-1-1 0 0 0,0 0 0 0 0,-1-1 0 0 0,-1 1 0 0 0,-10 22 0 0 0,15-36-59 0 0,0 0-1 0 0,-1 0 0 0 0,1-1 1 0 0,-1 1-1 0 0,1 0 0 0 0,-1 0 1 0 0,0 0-1 0 0,1 0 0 0 0,-1-1 1 0 0,0 1-1 0 0,1 0 0 0 0,-1-1 1 0 0,0 1-1 0 0,0-1 0 0 0,0 1 1 0 0,-1 0-1 0 0,2-1-43 0 0,-1 0-1 0 0,1 0 1 0 0,-1 0 0 0 0,1 0-1 0 0,-1 0 1 0 0,0 0-1 0 0,1 0 1 0 0,-1 0 0 0 0,1 0-1 0 0,-1 0 1 0 0,1 0 0 0 0,-1 0-1 0 0,1-1 1 0 0,-1 1 0 0 0,1 0-1 0 0,0 0 1 0 0,-1-1-1 0 0,1 1 1 0 0,-1 0 0 0 0,1-1-1 0 0,0 1 1 0 0,-1-1 0 0 0,-2-2-504 0 0,1 0 1 0 0,0 0 0 0 0,0 0 0 0 0,0-1 0 0 0,0 1-1 0 0,1-1 1 0 0,-2-4 0 0 0,-3-12-2457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5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11975 0 0,'23'5'481'0'0,"1"-2"0"0"0,0-1-1 0 0,-1 0 1 0 0,1-2 0 0 0,0-1-1 0 0,47-7 1 0 0,19-14-2423 0 0,-74 19-1407 0 0,-1-1-989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9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0,'12'166'1551'0'0,"0"3"970"0"0,-4-63-1579 0 0,-3-60-764 0 0,-2 6-4390 0 0,-1-39-560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6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10135 0 0,'9'2'202'0'0,"1"0"0"0"0,-1-1 0 0 0,0 0 0 0 0,1-1 0 0 0,-1 0 0 0 0,16-2 0 0 0,58-14 1054 0 0,-49 8-366 0 0,-10 3-454 0 0,-1-1 1 0 0,-1-1-1 0 0,30-13 0 0 0,-4-6-5827 0 0,-41 21 1053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6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70 159 11975 0 0,'-56'171'2581'0'0,"48"-139"-1826"0"0,6-28-753 0 0,1 1 0 0 0,0 0 0 0 0,1-1 0 0 0,-1 1 0 0 0,1 0 0 0 0,0 0 0 0 0,0-1 0 0 0,0 1 0 0 0,1 0-1 0 0,0 0 1 0 0,1 5 0 0 0,-2-9-2 0 0,1 0-1 0 0,-1 0 0 0 0,1 0 1 0 0,-1 0-1 0 0,1 0 1 0 0,0 0-1 0 0,-1 0 0 0 0,1 0 1 0 0,0 0-1 0 0,0 0 0 0 0,0 0 1 0 0,-1-1-1 0 0,1 1 1 0 0,0 0-1 0 0,0 0 0 0 0,0-1 1 0 0,0 1-1 0 0,3 0 1 0 0,-2 0-4 0 0,-1-1 0 0 0,1 0 0 0 0,0 0 1 0 0,0 0-1 0 0,0 0 0 0 0,0 0 1 0 0,0 0-1 0 0,0 0 0 0 0,0-1 0 0 0,-1 1 1 0 0,1-1-1 0 0,0 1 0 0 0,0-1 1 0 0,0 0-1 0 0,2-1 0 0 0,8-5-336 0 0,0 0 1 0 0,-1-1-1 0 0,0 0 0 0 0,-1-1 0 0 0,0 0 0 0 0,0-1 1 0 0,-1 0-1 0 0,11-15 0 0 0,59-98-2075 0 0,-57 83 1880 0 0,-1 6 1029 0 0,0 1 0 0 0,2 1 0 0 0,41-44 0 0 0,-64 76-494 0 0,0-1 1 0 0,0 1-1 0 0,0 0 0 0 0,0 0 0 0 0,0 0 0 0 0,0-1 0 0 0,0 1 0 0 0,1 0 0 0 0,-1 0 0 0 0,0 0 0 0 0,0 0 0 0 0,0-1 0 0 0,0 1 1 0 0,0 0-1 0 0,1 0 0 0 0,-1 0 0 0 0,0 0 0 0 0,0 0 0 0 0,0-1 0 0 0,1 1 0 0 0,-1 0 0 0 0,0 0 0 0 0,0 0 0 0 0,0 0 1 0 0,1 0-1 0 0,-1 0 0 0 0,0 0 0 0 0,0 0 0 0 0,1 0 0 0 0,-1 0 0 0 0,0 0 0 0 0,0 0 0 0 0,0 0 0 0 0,1 0 0 0 0,-1 0 1 0 0,0 0-1 0 0,0 0 0 0 0,0 0 0 0 0,1 0 0 0 0,-1 0 0 0 0,0 1 0 0 0,0 10-9 0 0,-8 15 86 0 0,-10 15 1148 0 0,-26 45 0 0 0,-10 20 333 0 0,40-77-1524 0 0,7-17 51 0 0,2 1 0 0 0,0-1 0 0 0,0 1 0 0 0,-3 16 1440 0 0,16-43-1360 0 0,16-28-165 0 0,2 0 0 0 0,2 2 0 0 0,40-46 0 0 0,-65 83 0 0 0,-3 2 0 0 0,1 0 0 0 0,0 0 0 0 0,-1 0 0 0 0,1 0 0 0 0,0 0 0 0 0,0 0 0 0 0,0 0 0 0 0,0 0 0 0 0,0 0 0 0 0,0 1 0 0 0,0-1 0 0 0,0 0 0 0 0,0 1 0 0 0,0-1 0 0 0,0 1 0 0 0,0-1 0 0 0,1 1 0 0 0,-1-1 0 0 0,0 1 0 0 0,0 0 0 0 0,1 0 0 0 0,-1 0 0 0 0,2-1 0 0 0,-2 2 0 0 0,0-1 0 0 0,-1 0 0 0 0,1 0 0 0 0,0 1 0 0 0,-1-1 0 0 0,1 1 0 0 0,0-1 0 0 0,-1 0 0 0 0,1 1 0 0 0,0-1 0 0 0,-1 1 0 0 0,1-1 0 0 0,-1 1 0 0 0,1 0 0 0 0,-1-1 0 0 0,0 1 0 0 0,1-1 0 0 0,-1 1 0 0 0,0 0 0 0 0,1-1 0 0 0,-1 1 0 0 0,0 0 0 0 0,1 0 0 0 0,-1-1 0 0 0,0 1 0 0 0,0 0 0 0 0,0 0 0 0 0,0-1 0 0 0,0 1 0 0 0,0 0 0 0 0,0 1 0 0 0,-2 25 0 0 0,2-25 0 0 0,-16 68 0 0 0,-1 7 0 0 0,15-69 0 0 0,1 1 0 0 0,1 0 0 0 0,0-1 0 0 0,0 1 0 0 0,1 0 0 0 0,2 14 0 0 0,-2-20-39 0 0,0 0 0 0 0,0 0 0 0 0,1 0 0 0 0,-1 0 0 0 0,0 0 0 0 0,1 0 0 0 0,0-1 1 0 0,0 1-1 0 0,0 0 0 0 0,0-1 0 0 0,0 0 0 0 0,0 1 0 0 0,6 3 0 0 0,-6-5-491 0 0,1 1 1 0 0,-1 0-1 0 0,1-1 1 0 0,0 0 0 0 0,0 1-1 0 0,0-1 1 0 0,0 0-1 0 0,0 0 1 0 0,3 0-1 0 0,13 0-4438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7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55 232 11975 0 0,'16'-7'1275'0'0,"-5"2"-1048"0"0,-1-1 0 0 0,0-1 1 0 0,0 0-1 0 0,0 0 0 0 0,14-15 0 0 0,-19 16 9 0 0,-1 1 0 0 0,1-1 1 0 0,-1 0-1 0 0,-1 0 0 0 0,1-1 0 0 0,-1 1 0 0 0,0-1 0 0 0,0 0 0 0 0,-1 1 0 0 0,4-15 0 0 0,-4 10-115 0 0,0 3-115 0 0,-1 1 0 0 0,1-1 1 0 0,-2 0-1 0 0,1 1 1 0 0,-1-1-1 0 0,-1-9 0 0 0,1 16-6 0 0,0 0 0 0 0,0 1 0 0 0,-1-1 0 0 0,1 0 0 0 0,0 1 0 0 0,-1-1 0 0 0,1 0 0 0 0,0 1 0 0 0,-1-1 0 0 0,1 1 0 0 0,0-1 0 0 0,-1 0 0 0 0,1 1 0 0 0,-1-1 0 0 0,1 1 0 0 0,-1 0 0 0 0,1-1 0 0 0,-1 1 0 0 0,0-1 0 0 0,1 1 0 0 0,-1 0 0 0 0,1-1 0 0 0,-1 1 0 0 0,0 0 0 0 0,1 0 0 0 0,-1 0 0 0 0,0-1 0 0 0,0 1 0 0 0,1 0 0 0 0,-1 0 0 0 0,0 0 0 0 0,1 0 0 0 0,-2 0 0 0 0,-19 2 0 0 0,10 2 0 0 0,-1 0 0 0 0,1 1 0 0 0,-1 0 0 0 0,1 1 0 0 0,1 0 0 0 0,-1 0 0 0 0,1 1 0 0 0,0 1 0 0 0,1 0 0 0 0,-1 0 0 0 0,-14 19 0 0 0,22-26-12 0 0,1 1 0 0 0,-1 0-1 0 0,1 0 1 0 0,0 0 0 0 0,0 0 0 0 0,0 0-1 0 0,0 0 1 0 0,0 1 0 0 0,0-1 0 0 0,1 0-1 0 0,-1 0 1 0 0,1 1 0 0 0,-1-1 0 0 0,1 0-1 0 0,0 1 1 0 0,0-1 0 0 0,0 0 0 0 0,0 1-1 0 0,0-1 1 0 0,1 3 0 0 0,1-2 62 0 0,-1 0 0 0 0,0-1 0 0 0,1 1 0 0 0,-1 0 0 0 0,1 0 0 0 0,0-1 0 0 0,0 1 0 0 0,0-1 0 0 0,0 0 0 0 0,1 1 0 0 0,-1-1 0 0 0,1 0 0 0 0,2 1 0 0 0,10 6 269 0 0,0-1-1 0 0,0 0 1 0 0,1-1 0 0 0,23 6 0 0 0,-29-9-308 0 0,33 11-617 0 0,64 20 1527 0 0,-90-31-3521 0 0,1-1 0 0 0,20 2 0 0 0,-30-4-2563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8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11975 0 0,'0'0'1083'0'0,"-13"9"-796"0"0,10-4-200 0 0,0 0 0 0 0,1 0 0 0 0,-1 0 0 0 0,1 0 0 0 0,0 1 0 0 0,0-1 0 0 0,1 1 0 0 0,-2 10 1 0 0,-3 49 946 0 0,5-38-870 0 0,-1 1-164 0 0,-2 58 0 0 0,4-75 0 0 0,0 1 0 0 0,1 0 0 0 0,1-1 0 0 0,0 1 0 0 0,4 11 0 0 0,-4-18 72 0 0,-1-4 299 0 0,-15-26 1234 0 0,11 16-1605 0 0,0-1 0 0 0,1 1 0 0 0,0-1 0 0 0,0 1 0 0 0,1-1 0 0 0,1 0 0 0 0,-1 1 0 0 0,2-1 0 0 0,-1 0 0 0 0,3-12 0 0 0,0 6 0 0 0,1 0 0 0 0,1 1 0 0 0,0 0 0 0 0,1 0 0 0 0,11-20 0 0 0,-14 30 0 0 0,0 0 0 0 0,0 0 0 0 0,0 1 0 0 0,1-1 0 0 0,0 1 0 0 0,0 0 0 0 0,0 0 0 0 0,0 1 0 0 0,7-5 0 0 0,-11 8 0 0 0,1 0 0 0 0,0-1 0 0 0,0 1 0 0 0,0 0 0 0 0,0 0 0 0 0,0 0 0 0 0,0 0 0 0 0,-1 0 0 0 0,1 0 0 0 0,0 0 0 0 0,0 0 0 0 0,0 0 0 0 0,0 1 0 0 0,0-1 0 0 0,0 0 0 0 0,-1 0 0 0 0,1 1 0 0 0,0-1 0 0 0,0 1 0 0 0,0-1 0 0 0,-1 1 0 0 0,1-1 0 0 0,0 1 0 0 0,-1-1 0 0 0,1 1 0 0 0,0 0 0 0 0,-1-1 0 0 0,1 1 0 0 0,-1 0 0 0 0,1-1 0 0 0,-1 1 0 0 0,1 0 0 0 0,-1 0 0 0 0,1 1 0 0 0,-1-2 0 0 0,2 5 0 0 0,0 0 0 0 0,0 0 0 0 0,0 0 0 0 0,-1 0 0 0 0,0 0 0 0 0,0 0 0 0 0,0 8 0 0 0,-1-7 0 0 0,1-1 0 0 0,0 1 0 0 0,0-1 0 0 0,0 1 0 0 0,1-1 0 0 0,2 8 0 0 0,-3-13 3 0 0,-1 0 1 0 0,0 1-1 0 0,0-1 0 0 0,1 0 0 0 0,-1 0 1 0 0,0 1-1 0 0,1-1 0 0 0,-1 0 0 0 0,0 0 0 0 0,1 0 1 0 0,-1 0-1 0 0,1 1 0 0 0,-1-1 0 0 0,0 0 1 0 0,1 0-1 0 0,-1 0 0 0 0,0 0 0 0 0,1 0 0 0 0,-1 0 1 0 0,1 0-1 0 0,-1 0 0 0 0,0 0 0 0 0,1 0 1 0 0,-1 0-1 0 0,1 0 0 0 0,-1-1 0 0 0,0 1 0 0 0,1 0 1 0 0,-1 0-1 0 0,0 0 0 0 0,1 0 0 0 0,-1-1 1 0 0,0 1-1 0 0,1 0 0 0 0,-1 0 0 0 0,0 0 0 0 0,1-1 1 0 0,-1 1-1 0 0,0-1 0 0 0,12-8 748 0 0,-12 9-700 0 0,41-45 1066 0 0,-41 45-1117 0 0,1-1 0 0 0,-1 1 0 0 0,1 0 0 0 0,-1 0 0 0 0,1-1 0 0 0,-1 1 0 0 0,1 0 0 0 0,-1 0 0 0 0,1 0 0 0 0,-1 0 0 0 0,1 0 0 0 0,0 0 0 0 0,-1 0 0 0 0,1 0 0 0 0,-1 0 0 0 0,1 0 0 0 0,-1 0 0 0 0,1 0 0 0 0,-1 0 0 0 0,1 0 0 0 0,0 1 0 0 0,-1-1 0 0 0,1 0 0 0 0,-1 0 0 0 0,1 1 0 0 0,-1-1 0 0 0,0 0 0 0 0,1 0 0 0 0,-1 1 0 0 0,1-1 0 0 0,-1 1 0 0 0,1-1 0 0 0,10 13 0 0 0,-11-13 0 0 0,2 3 0 0 0,-1 0 0 0 0,1 1 0 0 0,-1-1 0 0 0,0 0 0 0 0,0 0 0 0 0,0 1 0 0 0,-1-1 0 0 0,1 1 0 0 0,-1-1 0 0 0,0 7 0 0 0,0-7 0 0 0,0 1 0 0 0,1 0 0 0 0,-1-1 0 0 0,1 1 0 0 0,-1-1 0 0 0,1 1 0 0 0,0-1 0 0 0,1 1 0 0 0,-1-1 0 0 0,3 6 0 0 0,-3-8-25 0 0,0 0 0 0 0,0-1 0 0 0,0 1 0 0 0,0 0 0 0 0,0-1 0 0 0,0 1 0 0 0,1 0 0 0 0,-1-1 0 0 0,0 0 0 0 0,0 1 0 0 0,0-1 0 0 0,0 0 0 0 0,1 1 0 0 0,-1-1 0 0 0,0 0 0 0 0,0 0 0 0 0,0 0 0 0 0,1 0 0 0 0,-1 0 0 0 0,0 0 0 0 0,0-1 0 0 0,1 1 0 0 0,-1 0 1 0 0,0 0-1 0 0,0-1 0 0 0,0 1 0 0 0,0-1 0 0 0,0 1 0 0 0,0-1 0 0 0,2-1 0 0 0,-2 2-77 0 0,25-17-658 0 0,-21 12-501 0 0,0 0-1 0 0,0-1 0 0 0,-1 1 1 0 0,8-12-1 0 0,-7 9-354 0 0,-1-1 0 0 0,0 1 0 0 0,4-12 1 0 0,-1-9 580 0 0,-5 24 4516 0 0,-4 10-2368 0 0,-2 8-298 0 0,0 1 0 0 0,0-1 0 0 0,-1 17 0 0 0,4-25-536 0 0,1 0 0 0 0,-1-1 1 0 0,1 1-1 0 0,0-1 0 0 0,1 1 0 0 0,-1-1 0 0 0,1 1 0 0 0,0 0 1 0 0,0-1-1 0 0,0 0 0 0 0,1 1 0 0 0,-1-1 0 0 0,5 7 0 0 0,-6-10-214 0 0,1 0 0 0 0,-1 0-1 0 0,1-1 1 0 0,0 1 0 0 0,-1 0 0 0 0,1-1-1 0 0,0 1 1 0 0,0-1 0 0 0,0 1-1 0 0,-1-1 1 0 0,1 1 0 0 0,0-1 0 0 0,0 1-1 0 0,0-1 1 0 0,0 0 0 0 0,0 1-1 0 0,0-1 1 0 0,0 0 0 0 0,0 0 0 0 0,0 0-1 0 0,-1 0 1 0 0,1 0 0 0 0,2 0-1 0 0,-1 0-46 0 0,1-1 0 0 0,0 1 0 0 0,0-1 0 0 0,0 0 0 0 0,-1 0 0 0 0,1 0 0 0 0,4-3 0 0 0,0 1 212 0 0,-1-1-1 0 0,-1 0 0 0 0,1-1 0 0 0,-1 1 0 0 0,8-8 0 0 0,-10 6-263 0 0,1 1 0 0 0,-1-1-1 0 0,0 0 1 0 0,-1 1 0 0 0,1-1 0 0 0,-1-1-1 0 0,0 1 1 0 0,-1 0 0 0 0,1-1 0 0 0,0-6-1 0 0,-1-5 364 0 0,1 0-1 0 0,-3-25 0 0 0,1 42-323 0 0,0 0-1 0 0,0 0 0 0 0,0 0 1 0 0,0 0-1 0 0,-1 0 0 0 0,1 0 1 0 0,0 0-1 0 0,0 0 0 0 0,-1 0 1 0 0,1 0-1 0 0,-1 0 0 0 0,1 0 1 0 0,-1 1-1 0 0,1-1 0 0 0,-1 0 1 0 0,1 0-1 0 0,-1 0 0 0 0,0 1 1 0 0,0-1-1 0 0,1 0 1 0 0,-1 0-1 0 0,0 1 0 0 0,0-1 1 0 0,0 1-1 0 0,0-1 0 0 0,0 1 1 0 0,0-1-1 0 0,1 1 0 0 0,-1 0 1 0 0,0-1-1 0 0,0 1 0 0 0,0 0 1 0 0,-1 0-1 0 0,1-1 0 0 0,-1 1 1 0 0,-17 3-1353 0 0,0 4-3871 0 0,10 0-395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9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82 264 10135 0 0,'-5'9'919'0'0,"-11"17"-259"0"0,1 1 1 0 0,1 0-1 0 0,-14 44 0 0 0,27-68-583 0 0,0-1-1 0 0,1 0 0 0 0,-1 0 0 0 0,1 1 1 0 0,-1-1-1 0 0,1 1 0 0 0,0-1 1 0 0,0 0-1 0 0,0 1 0 0 0,0-1 1 0 0,1 0-1 0 0,-1 1 0 0 0,1-1 0 0 0,-1 0 1 0 0,1 1-1 0 0,0-1 0 0 0,0 0 1 0 0,0 0-1 0 0,0 0 0 0 0,0 1 0 0 0,0-1 1 0 0,1 0-1 0 0,1 2 0 0 0,-1-3-18 0 0,-1 0-1 0 0,0 0 0 0 0,1 0 0 0 0,-1 0 1 0 0,1 0-1 0 0,0 0 0 0 0,-1 0 1 0 0,1-1-1 0 0,0 1 0 0 0,-1-1 0 0 0,1 1 1 0 0,0-1-1 0 0,0 0 0 0 0,-1 0 0 0 0,1 1 1 0 0,0-1-1 0 0,0 0 0 0 0,-1-1 1 0 0,1 1-1 0 0,0 0 0 0 0,0 0 0 0 0,0-1 1 0 0,-1 1-1 0 0,1-1 0 0 0,0 1 1 0 0,-1-1-1 0 0,1 0 0 0 0,-1 0 0 0 0,1 0 1 0 0,-1 0-1 0 0,3-1 0 0 0,4-5 136 0 0,1 0 0 0 0,-1 0-1 0 0,0-1 1 0 0,-1 0 0 0 0,0-1 0 0 0,0 0-1 0 0,0 0 1 0 0,7-15 0 0 0,36-85 193 0 0,-45 97-507 0 0,18-43-916 0 0,59-162-296 0 0,-108 319-423 0 0,17-53 1863 0 0,-6 83 0 0 0,13-102 462 0 0,1-16-648 0 0,0-1 0 0 0,0 0 0 0 0,2 1 0 0 0,-1-1 0 0 0,2 0-1 0 0,0 0 1 0 0,5 19 0 0 0,-1-25-4174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0 261 10135 0 0,'0'0'464'0'0,"24"2"168"0"0,-11-4-292 0 0,-1 0-1 0 0,1-1 0 0 0,0 0 1 0 0,-1-1-1 0 0,0 0 0 0 0,0-1 1 0 0,0-1-1 0 0,-1 0 0 0 0,1 0 1 0 0,-2-1-1 0 0,19-15 0 0 0,-24 16-244 0 0,1 0-1 0 0,-2 0 1 0 0,1 0-1 0 0,-1-1 0 0 0,0 1 1 0 0,0-1-1 0 0,-1 0 1 0 0,0-1-1 0 0,4-12 1 0 0,-5 14-44 0 0,0 0 1 0 0,-1 1 0 0 0,0-1 0 0 0,-1 0 0 0 0,1 0 0 0 0,-1 0 0 0 0,0 0 0 0 0,0 0 0 0 0,-1 0-1 0 0,0 0 1 0 0,0 0 0 0 0,0 0 0 0 0,-3-7 0 0 0,3 12-112 0 0,1-1 0 0 0,-1 1 0 0 0,1 0 1 0 0,-1-1-1 0 0,0 1 0 0 0,1 0 0 0 0,-1 0 0 0 0,0-1 0 0 0,0 1 1 0 0,0 0-1 0 0,0 0 0 0 0,0 0 0 0 0,0 0 0 0 0,-1 0 0 0 0,1 0 0 0 0,0 1 1 0 0,0-1-1 0 0,-1 0 0 0 0,1 1 0 0 0,0-1 0 0 0,-1 1 0 0 0,1-1 1 0 0,0 1-1 0 0,-3-1 0 0 0,2 1 42 0 0,-1 0 0 0 0,0 1 0 0 0,1-1 0 0 0,-1 1 0 0 0,1-1 0 0 0,-1 1 0 0 0,1 0 0 0 0,-1 0 0 0 0,1 0 0 0 0,-1 0 0 0 0,1 0 0 0 0,-3 3 0 0 0,-6 4 46 0 0,0 0 0 0 0,1 1-1 0 0,0 1 1 0 0,-9 10 0 0 0,15-15 9 0 0,-1 0-1 0 0,1 0 1 0 0,0 1-1 0 0,1 0 1 0 0,-1 0-1 0 0,1 0 1 0 0,0 0-1 0 0,1 0 1 0 0,-1 0-1 0 0,1 1 1 0 0,0-1-1 0 0,1 1 1 0 0,0 0-1 0 0,0-1 1 0 0,0 1-1 0 0,1 0 1 0 0,0 0-1 0 0,0 0 1 0 0,1-1-1 0 0,0 1 1 0 0,0 0-1 0 0,0-1 1 0 0,5 14-1 0 0,-2-11 138 0 0,1 1 0 0 0,0-1 0 0 0,0 0 0 0 0,1-1-1 0 0,0 1 1 0 0,0-1 0 0 0,9 8 0 0 0,-13-14-270 0 0,1 0 1 0 0,0 1-1 0 0,0-1 1 0 0,0 0-1 0 0,0 0 0 0 0,0-1 1 0 0,0 1-1 0 0,0-1 0 0 0,0 1 1 0 0,1-1-1 0 0,-1 0 1 0 0,1 0-1 0 0,-1-1 0 0 0,1 1 1 0 0,-1-1-1 0 0,1 1 1 0 0,-1-1-1 0 0,1 0 0 0 0,-1-1 1 0 0,1 1-1 0 0,-1 0 0 0 0,1-1 1 0 0,5-2-1 0 0,6-1-3724 0 0,0 0-1148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0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10135 0 0,'0'0'1151'0'0,"-8"15"234"0"0,-7 23 101 0 0,1 1 1 0 0,-11 55-1 0 0,14-52-1241 0 0,-3 9-240 0 0,3-17 799 0 0,-8 58 1 0 0,16-74-1479 0 0,1-2 760 0 0,0 0 0 0 0,1 0 0 0 0,0 1 0 0 0,3 17 0 0 0,-2-29-48 0 0,1 0 0 0 0,0 0-1 0 0,1-1 1 0 0,-1 1 0 0 0,1 0-1 0 0,0-1 1 0 0,0 1 0 0 0,0-1-1 0 0,1 1 1 0 0,-1-1 0 0 0,1 0-1 0 0,0 0 1 0 0,0 0 0 0 0,1 0-1 0 0,-1-1 1 0 0,1 1 0 0 0,8 5-1 0 0,-7-6-30 0 0,0 0-1 0 0,1-1 1 0 0,0 1-1 0 0,-1-1 1 0 0,1 0-1 0 0,0 0 1 0 0,0-1 0 0 0,1 0-1 0 0,-1 0 1 0 0,0 0-1 0 0,0-1 1 0 0,0 0-1 0 0,0 0 1 0 0,1 0-1 0 0,-1-1 1 0 0,0 0-1 0 0,0 0 1 0 0,12-5 0 0 0,-4 2-614 0 0,0-2 0 0 0,21-10 0 0 0,20-17-5585 0 0,-49 30 1224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2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35 152 10135 0 0,'-8'32'352'0'0,"1"0"0"0"0,1 0 0 0 0,-2 55 0 0 0,7-76-221 0 0,-3 151 1474 0 0,4-157-1605 0 0,0 3 0 0 0,1-1 0 0 0,-1 1 0 0 0,1-1 0 0 0,1 1 0 0 0,-1-1 0 0 0,5 12 0 0 0,-2-18 0 0 0,-1-8 0 0 0,-1-8 0 0 0,-9-68 538 0 0,4 50-40 0 0,0 0 0 0 0,4-63 0 0 0,3 61-491 0 0,1 0 0 0 0,18-63-1 0 0,-20 88-6 0 0,1 0 0 0 0,-1 1-1 0 0,2-1 1 0 0,-1 1 0 0 0,1 0 0 0 0,1 0-1 0 0,0 1 1 0 0,0 0 0 0 0,0 0 0 0 0,1 0-1 0 0,1 0 1 0 0,-1 1 0 0 0,1 1 0 0 0,12-9-1 0 0,-17 13 1 0 0,0 1 0 0 0,-1 0 0 0 0,1 0 0 0 0,0 0 0 0 0,0 0 0 0 0,0 1 0 0 0,0-1 0 0 0,0 1 0 0 0,0-1 0 0 0,0 1 0 0 0,0 0 0 0 0,0 1 0 0 0,0-1 0 0 0,0 0 0 0 0,0 1 0 0 0,0-1 0 0 0,0 1 0 0 0,0 0 0 0 0,0 0 0 0 0,0 0 0 0 0,-1 1 0 0 0,1-1 0 0 0,0 1 0 0 0,-1-1 0 0 0,3 3 0 0 0,2 1 0 0 0,-1 0 0 0 0,0 0 0 0 0,0 0 0 0 0,-1 1 0 0 0,0 0 0 0 0,0 0 0 0 0,0 1 0 0 0,5 8 0 0 0,-6-8-70 0 0,-1 0-1 0 0,1 0 1 0 0,-1 0-1 0 0,-1 1 1 0 0,1-1-1 0 0,-1 0 1 0 0,1 9-1 0 0,-3-13 32 0 0,0 0 0 0 0,0 0 0 0 0,0 0 0 0 0,0 0 0 0 0,-1 0 0 0 0,1 0 0 0 0,-1 0 0 0 0,0 0 0 0 0,0 0 0 0 0,0 0 0 0 0,0 0 0 0 0,0 0 0 0 0,0 0 0 0 0,-1-1 0 0 0,0 1 0 0 0,1-1-1 0 0,-1 1 1 0 0,0-1 0 0 0,0 0 0 0 0,-4 4 0 0 0,-5 4-253 0 0,0 0-1 0 0,-1 0 1 0 0,-1-1-1 0 0,0 0 0 0 0,0-1 1 0 0,-28 12-1 0 0,38-18 233 0 0,-1-1-1 0 0,0 1 0 0 0,1 0 0 0 0,-1 0 0 0 0,1 0 1 0 0,0 1-1 0 0,-1-1 0 0 0,1 1 0 0 0,-5 5 0 0 0,8-7 133 0 0,-1 1 0 0 0,1-1-1 0 0,0 0 1 0 0,-1 0 0 0 0,1 0 0 0 0,0 1-1 0 0,0-1 1 0 0,0 0 0 0 0,0 0-1 0 0,0 1 1 0 0,0-1 0 0 0,0 0 0 0 0,0 0-1 0 0,0 1 1 0 0,1-1 0 0 0,-1 0-1 0 0,0 0 1 0 0,1 0 0 0 0,-1 1 0 0 0,1-1-1 0 0,-1 0 1 0 0,1 0 0 0 0,0 0-1 0 0,0 0 1 0 0,-1 0 0 0 0,1 0 0 0 0,1 1-1 0 0,25 26 1937 0 0,-11-16-2008 0 0,1-1 0 0 0,1 0 0 0 0,23 10 0 0 0,-37-19-25 0 0,7 3-1366 0 0,-1 0 1 0 0,17 12-1 0 0,-17-10-3372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2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11975 0 0,'-8'13'250'0'0,"0"0"-1"0"0,1 0 1 0 0,0 1-1 0 0,1 0 1 0 0,1 0-1 0 0,0 0 0 0 0,1 1 1 0 0,1 0-1 0 0,0 0 1 0 0,-1 17-1 0 0,4-29-225 0 0,0 1 0 0 0,1 0 0 0 0,-1-1 0 0 0,1 1 0 0 0,0-1 0 0 0,0 1 0 0 0,0-1 0 0 0,0 1 0 0 0,0-1 0 0 0,1 1-1 0 0,0-1 1 0 0,-1 0 0 0 0,1 0 0 0 0,1 0 0 0 0,4 5 0 0 0,3 3 46 0 0,0-2 0 0 0,21 16 0 0 0,-15-12-55 0 0,28 10 57 0 0,-43-22 299 0 0,1 7 1108 0 0,-2-7-1472 0 0,0-1 0 0 0,1 1 0 0 0,-1 0 0 0 0,0-1 0 0 0,0 1 0 0 0,0 0 0 0 0,1-1 0 0 0,-1 1 0 0 0,0 0 0 0 0,0-1 0 0 0,0 1 0 0 0,0 0 0 0 0,0-1 0 0 0,0 1 0 0 0,0 0 0 0 0,-1-1 0 0 0,1 2 0 0 0,-4 6-7 0 0,0-1 0 0 0,0 0 0 0 0,-1 0 0 0 0,0 0 0 0 0,-1 0 0 0 0,1-1 0 0 0,-1 0 0 0 0,0 0 0 0 0,-1-1 0 0 0,-13 10 0 0 0,10-8 0 0 0,1 0 0 0 0,0 1 0 0 0,0 0 0 0 0,-11 15 0 0 0,10-15-403 0 0,3-2-1176 0 0,3 0-3355 0 0,3-1 410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3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7 13823 0 0,'-2'-1'24'0'0,"1"0"-1"0"0,-1 0 0 0 0,0 0 0 0 0,0 1 1 0 0,0-1-1 0 0,1 1 0 0 0,-1-1 0 0 0,0 1 0 0 0,0 0 1 0 0,0-1-1 0 0,0 1 0 0 0,0 0 0 0 0,0 0 1 0 0,0 1-1 0 0,0-1 0 0 0,1 0 0 0 0,-1 1 1 0 0,0-1-1 0 0,0 1 0 0 0,0-1 0 0 0,0 1 1 0 0,1 0-1 0 0,-1 0 0 0 0,0 0 0 0 0,1 0 1 0 0,-1 0-1 0 0,1 0 0 0 0,-1 0 0 0 0,1 1 1 0 0,-1-1-1 0 0,1 1 0 0 0,-2 1 0 0 0,-4 6 112 0 0,-1 1 0 0 0,1 0 0 0 0,1 1-1 0 0,-6 11 1 0 0,3-6-80 0 0,6-11 48 0 0,1 1 0 0 0,-1-1 0 0 0,1 1-1 0 0,0-1 1 0 0,1 1 0 0 0,-1 0 0 0 0,1 0 0 0 0,0 0-1 0 0,0 7 1 0 0,1-9-49 0 0,0-1 0 0 0,0 1 1 0 0,1 0-1 0 0,-1 0 0 0 0,1-1 0 0 0,0 1 0 0 0,0 0 0 0 0,0-1 0 0 0,1 1 0 0 0,-1-1 0 0 0,1 1 0 0 0,0-1 1 0 0,-1 0-1 0 0,2 0 0 0 0,-1 0 0 0 0,0 0 0 0 0,1 0 0 0 0,2 3 0 0 0,15 9-54 0 0,-15-13 0 0 0,-1 1 0 0 0,0 0 0 0 0,0 0 0 0 0,-1 1 0 0 0,4 3 0 0 0,13 14-24 0 0,-15-17 391 0 0,0 1 1 0 0,-1 0 0 0 0,0-1 0 0 0,7 11 0 0 0,-9-10-318 0 0,-1-1 1 0 0,1 1 0 0 0,-1 0-1 0 0,0-1 1 0 0,0 1-1 0 0,0 0 1 0 0,-1 0 0 0 0,0-1-1 0 0,0 1 1 0 0,0 0-1 0 0,-2 9 1 0 0,1-1-425 0 0,0-10 374 0 0,-1 1 0 0 0,1-1 0 0 0,-1 0 0 0 0,0 0 0 0 0,0 0 0 0 0,0 0 0 0 0,0 0 0 0 0,-3 3 0 0 0,-2 3 0 0 0,0 1 69 0 0,-1-1-1 0 0,-18 16 0 0 0,-10 13-706 0 0,33-33-181 0 0,0-1 1 0 0,0 0-1 0 0,1 0 1 0 0,0 1 0 0 0,-2 4-1 0 0,0 0-5229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0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10135 0 0,'-2'9'159'0'0,"0"0"-1"0"0,0 0 0 0 0,1 0 1 0 0,0 0-1 0 0,0 0 1 0 0,2 18-1 0 0,0 9-171 0 0,-15 264 3501 0 0,16-233-3126 0 0,15 27-116 0 0,-17-92-343 0 0,0-1-1 0 0,1 1 1 0 0,-1-1 0 0 0,0 1-1 0 0,0-1 1 0 0,1 1 0 0 0,-1-1-1 0 0,1 1 1 0 0,-1-1-1 0 0,1 0 1 0 0,-1 1 0 0 0,1-1-1 0 0,0 0 1 0 0,0 0-1 0 0,0 1 1 0 0,0-1 0 0 0,0 0-1 0 0,1 2 1 0 0,3 1-2265 0 0</inkml:trace>
  <inkml:trace contextRef="#ctx0" brushRef="#br0" timeOffset="1">167 329 13823 0 0,'2'-1'126'0'0,"1"0"0"0"0,-1 0 0 0 0,1 0 0 0 0,0 0 0 0 0,-1 1 1 0 0,1-1-1 0 0,0 1 0 0 0,0-1 0 0 0,-1 1 0 0 0,1 0 0 0 0,5 0 0 0 0,20-2-69 0 0,-14-2 339 0 0,0 1 1 0 0,0 0-1 0 0,0 1 1 0 0,24 0-1 0 0,-9 6-393 0 0,-23-2-16 0 0,1-1-1 0 0,-1 0 1 0 0,1-1 0 0 0,7 0-1 0 0,15 0-1375 0 0,-9 0-2998 0 0,-2 2-581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5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6447 0 0,'16'1'117'0'0,"0"0"0"0"0,1-1-1 0 0,-1-1 1 0 0,0-1 0 0 0,29-6-1 0 0,27-3-49 0 0,207 6 1902 0 0,-229 8-1969 0 0,456 27 0 0 0,381-1 1440 0 0,-834-29-999 0 0,195-10-274 0 0,-360 22 124 0 0,-7 1-2546 0 0,81-9 1403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5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0,'205'9'969'0'0,"168"1"2238"0"0,-347-11-3016 0 0,110 0-14 0 0,144 16-1 0 0,-277-14-404 0 0,16 1-312 0 0,-8 1-2774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01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171 190 6447 0 0,'-13'18'128'0'0,"1"0"1"0"0,0 1-1 0 0,1 0 0 0 0,-11 28 0 0 0,7-15-73 0 0,-1 0-55 0 0,1 1 0 0 0,2 0 0 0 0,1 1 0 0 0,-11 56 0 0 0,20-78 0 0 0,2 0 0 0 0,-1 0 0 0 0,2 1 0 0 0,-1-1 0 0 0,2 0 0 0 0,0 1 0 0 0,0-1 0 0 0,1 0 0 0 0,1 0 0 0 0,0 0 0 0 0,0 0 0 0 0,1 0 0 0 0,1-1 0 0 0,0 0 0 0 0,1 0 0 0 0,0 0 0 0 0,8 11 0 0 0,0-4 0 0 0,2 0 0 0 0,0-1 0 0 0,1 0 0 0 0,0-2 0 0 0,1 0 0 0 0,1-1 0 0 0,1 0 0 0 0,0-2 0 0 0,0 0 0 0 0,1-2 0 0 0,1 0 0 0 0,0-1 0 0 0,36 9 0 0 0,-57-18 0 0 0,95 22 0 0 0,-84-20 0 0 0,0-1 0 0 0,0-1 0 0 0,1 0 0 0 0,-1 0 0 0 0,23-5 0 0 0,10-4 340 0 0,-1-1 0 0 0,0-3 0 0 0,-1-2 0 0 0,-1-1 0 0 0,51-28 0 0 0,-77 34-268 0 0,0-1 0 0 0,0-1 0 0 0,-2 0-1 0 0,1-1 1 0 0,-2-1 0 0 0,1 0-1 0 0,-2-1 1 0 0,0 0 0 0 0,-1-1-1 0 0,-1 0 1 0 0,0-1 0 0 0,-1 0 0 0 0,13-34-1 0 0,-8 11 101 0 0,-2-1-1 0 0,-1 0 0 0 0,-3-1 1 0 0,-1 0-1 0 0,2-53 0 0 0,-8 80-161 0 0,-1 0-1 0 0,0 0 1 0 0,-1-1-1 0 0,-1 1 0 0 0,-1 0 1 0 0,0 0-1 0 0,0 1 1 0 0,-2-1-1 0 0,-7-18 1 0 0,6 22-84 0 0,1 1 1 0 0,-1 0-1 0 0,-1 0 1 0 0,0 1 0 0 0,0 0-1 0 0,-1 0 1 0 0,0 1-1 0 0,-1 0 1 0 0,1 0 0 0 0,-1 1-1 0 0,-1 0 1 0 0,-19-11-1 0 0,3 6-47 0 0,-1 0 0 0 0,0 1-1 0 0,0 2 1 0 0,-1 1-1 0 0,0 1 1 0 0,-1 2 0 0 0,0 0-1 0 0,1 2 1 0 0,-36 1-1 0 0,32 2 133 0 0,1 2 0 0 0,-1 1 0 0 0,1 2 0 0 0,0 1 0 0 0,1 1 0 0 0,-1 2 0 0 0,1 1-1 0 0,-38 18 1 0 0,55-21 10 0 0,0 1-1 0 0,0 0 1 0 0,1 1-1 0 0,0 0 0 0 0,1 1 1 0 0,0 0-1 0 0,0 1 1 0 0,1 0-1 0 0,0 1 0 0 0,-14 23 1 0 0,12-14-419 0 0,1 0 1 0 0,1 1-1 0 0,1 0 0 0 0,1 1 1 0 0,1 0-1 0 0,-5 25 1 0 0,5-9-2477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13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 10135 0 0,'0'0'919'0'0,"21"2"-670"0"0,-1 3 405 0 0,10 4 414 0 0,-1-2 1 0 0,55 7-1 0 0,-14-11-1027 0 0,0-3 1 0 0,0-3-1 0 0,103-18 0 0 0,-143 17 901 0 0,47 0-1 0 0,-131-9-776 0 0,-77 8-1117 0 0,86 5 606 0 0,1-2-1 0 0,-72-12 0 0 0,42-7 2174 0 0,81 22-1799 0 0,0 0 0 0 0,0 0 0 0 0,0-1 0 0 0,0 0 0 0 0,13-2 0 0 0,14 1-31 0 0,15 3 3 0 0,33 1 0 0 0,84-8 0 0 0,-158 4 0 0 0,25 2 0 0 0,-149-2-1992 0 0,76-2 1699 0 0,20 2-58 0 0,0 0 0 0 0,-1-2 0 0 0,1 0 0 0 0,-25-8 0 0 0,20 2 2371 0 0,21 7-631 0 0,17 4-758 0 0,120 22-631 0 0,-68-13 0 0 0,-57-11-34 0 0,0 1-1 0 0,0-1 1 0 0,-1 0 0 0 0,10-1-1 0 0,11-4-6709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16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6447 0 0,'0'0'1132'0'0,"26"6"472"0"0,44 1-1045 0 0,1-2-1 0 0,95-6 1 0 0,-51-1-187 0 0,524 4 1676 0 0,-578 0-2048 0 0,-97-23-1384 0 0,-22 1 620 0 0,28 10-2201 0 0,8 3-546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17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10 6447 0 0,'-18'-3'351'0'0,"1"0"-1"0"0,-1 1 0 0 0,0 1 0 0 0,0 1 0 0 0,1 0 1 0 0,-1 1-1 0 0,0 1 0 0 0,-34 9 0 0 0,42-7 235 0 0,8 0 461 0 0,17 5 853 0 0,-8-6-1749 0 0,16 6-109 0 0,0-1 0 0 0,1-1 0 0 0,0-1 0 0 0,0-1 0 0 0,36 3 0 0 0,-2 0 156 0 0,82 9 1825 0 0,-112-16-4336 0 0,37-3-1 0 0,-47 0-2457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18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8287 0 0,'11'10'904'0'0,"-10"-10"-827"0"0,0-1 0 0 0,1 1-1 0 0,-1 0 1 0 0,0 0 0 0 0,1 1-1 0 0,-1-1 1 0 0,0 0 0 0 0,0 0-1 0 0,1 1 1 0 0,-1-1 0 0 0,0 0 0 0 0,0 1-1 0 0,0 0 1 0 0,1-1 0 0 0,-1 1-1 0 0,2 1 1 0 0,-2-1-12 0 0,1 0 1 0 0,-1 0-1 0 0,1-1 1 0 0,-1 1-1 0 0,1 0 1 0 0,0-1-1 0 0,-1 1 1 0 0,1-1-1 0 0,0 1 1 0 0,2-1-1 0 0,35 1 43 0 0,-14 0 787 0 0,38-4 1 0 0,488-66 1317 0 0,-461 66-6425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14 8287 0 0,'0'0'756'0'0,"-2"-5"-608"0"0,2 4-90 0 0,0 1-1 0 0,0-1 1 0 0,-1 1-1 0 0,1-1 1 0 0,0 1 0 0 0,-1-1-1 0 0,1 1 1 0 0,0 0-1 0 0,-1-1 1 0 0,1 1-1 0 0,-1-1 1 0 0,1 1-1 0 0,0 0 1 0 0,-1-1-1 0 0,1 1 1 0 0,-1 0-1 0 0,1 0 1 0 0,-1-1-1 0 0,1 1 1 0 0,-1 0 0 0 0,1 0-1 0 0,-1 0 1 0 0,1 0-1 0 0,-1-1 1 0 0,0 1-1 0 0,1 0 1 0 0,-1 0-1 0 0,1 0 1 0 0,-1 0-1 0 0,1 0 1 0 0,-1 0-1 0 0,1 1 1 0 0,-1-1-1 0 0,0 0 1 0 0,1 0 0 0 0,-1 0-1 0 0,1 0 1 0 0,-1 1-1 0 0,1-1 1 0 0,-1 0-1 0 0,1 0 1 0 0,-1 1-1 0 0,-20 16 702 0 0,18-14-512 0 0,-24 25 19 0 0,-36 45 0 0 0,22-23-190 0 0,-3 11-76 0 0,13-17 0 0 0,-24 35-842 0 0,39-53 243 0 0,-1-2-1 0 0,-1 0 1 0 0,-1-1 0 0 0,-1-1 0 0 0,-32 28 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0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38 6447 0 0,'-5'-7'209'0'0,"4"6"-171"0"0,0 0-1 0 0,0-1 1 0 0,0 1-1 0 0,0-1 1 0 0,1 0-1 0 0,-1 1 1 0 0,0-1-1 0 0,1 0 1 0 0,-1 1-1 0 0,1-1 0 0 0,0 0 1 0 0,-1-1-1 0 0,-3-6 886 0 0,6 17-571 0 0,0 1-1 0 0,0-1 0 0 0,0 1 1 0 0,-1-1-1 0 0,-1 1 1 0 0,0-1-1 0 0,0 1 1 0 0,-2 11-1 0 0,2-1-349 0 0,-2 14-28 0 0,0-10 292 0 0,1-1-1 0 0,2 1 1 0 0,0-1-1 0 0,1 1 1 0 0,5 22-1 0 0,-6-41-235 0 0,0 1 0 0 0,1-1-1 0 0,-1 1 1 0 0,1-1 0 0 0,0 0 0 0 0,0 1 0 0 0,0-1-1 0 0,1 0 1 0 0,-1-1 0 0 0,1 1 0 0 0,0 0 0 0 0,0-1-1 0 0,1 1 1 0 0,-1-1 0 0 0,1 0 0 0 0,-1 0 0 0 0,1-1-1 0 0,0 1 1 0 0,0-1 0 0 0,0 1 0 0 0,1-1 0 0 0,-1-1 0 0 0,0 1-1 0 0,1-1 1 0 0,-1 1 0 0 0,1-1 0 0 0,0 0 0 0 0,-1-1-1 0 0,1 1 1 0 0,5-1 0 0 0,3 0 101 0 0,0-1 0 0 0,0-1 1 0 0,0 0-1 0 0,0 0 0 0 0,0-1 0 0 0,14-6 1 0 0,72-32 554 0 0,-20 7-121 0 0,25-11 33 0 0,-93 40-1040 0 0,11-7-909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3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26 6447 0 0,'15'4'686'0'0,"-4"-2"-403"0"0,0-1 0 0 0,1-1 0 0 0,-1 0 0 0 0,0 0 0 0 0,0-1 0 0 0,1 0 0 0 0,-1-1 0 0 0,11-3 0 0 0,11-1 660 0 0,78-11 1548 0 0,-113 17-2342 0 0,-29 2-668 0 0,0 2 0 0 0,0 1 0 0 0,-34 10 0 0 0,10-3 177 0 0,13-2-353 0 0,9-2 683 0 0,0-2 1 0 0,-65 5-1 0 0,97-11 963 0 0,29-9-786 0 0,168-15 1464 0 0,-115 17-1210 0 0,-39 5 217 0 0,-25 2-165 0 0,0-1 0 0 0,31-6-1 0 0,-42 6-534 0 0,-5 0-273 0 0,-4 1-646 0 0,-10-3 588 0 0,0 1-1 0 0,0 1 0 0 0,0 0 1 0 0,-1 1-1 0 0,1 0 0 0 0,-19 4 1 0 0,-85 19-716 0 0,59-10 287 0 0,-18 7 2651 0 0,86-10-1662 0 0,-3-5 22 0 0,0-1 0 0 0,0 0 0 0 0,1 0-1 0 0,-1 0 1 0 0,1-1 0 0 0,0 0-1 0 0,-1-1 1 0 0,1 0 0 0 0,12 2 0 0 0,-15-3-298 0 0,1-1 1 0 0,0 0-1 0 0,0 0 1 0 0,0 0-1 0 0,0 0 0 0 0,-1-1 1 0 0,1 0-1 0 0,0 0 1 0 0,0-1-1 0 0,-1 0 1 0 0,1 0-1 0 0,-1 0 1 0 0,0 0-1 0 0,7-5 1 0 0,8-5-2768 0 0,-1 2-822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0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1 11975 0 0,'14'17'1275'0'0,"-7"-5"-1097"0"0,-1 0-1 0 0,0 0 1 0 0,0 1 0 0 0,-1 0-1 0 0,-1 0 1 0 0,3 15 0 0 0,-4-18 47 0 0,4 23 70 0 0,-1 1 0 0 0,-1 0 1 0 0,-2 0-1 0 0,-2 0 0 0 0,-1 0 0 0 0,-1 0 0 0 0,-2 0 0 0 0,-9 42 0 0 0,8-56-295 0 0,-1-1 0 0 0,-12 29 0 0 0,14-40 0 0 0,0 0 0 0 0,-1-1 0 0 0,0 0 0 0 0,-1 0 0 0 0,1 0 0 0 0,-1 0 0 0 0,-1-1 0 0 0,-10 11 0 0 0,-2 6 0 0 0,16-20 0 0 0,1-1 0 0 0,-1 1 0 0 0,0 0 0 0 0,0-1 0 0 0,0 0 0 0 0,0 1 0 0 0,0-1 0 0 0,-4 3 0 0 0,5-5 0 0 0,0 1 0 0 0,0-1 0 0 0,0 0 0 0 0,0 0 0 0 0,0 0 0 0 0,1 0 0 0 0,-1 0 0 0 0,0 0 0 0 0,0 0 0 0 0,0 0 0 0 0,0 0 0 0 0,0-1 0 0 0,1 1 0 0 0,-1 0 0 0 0,0 0 0 0 0,0-1 0 0 0,0 1 0 0 0,1-1 0 0 0,-1 1 0 0 0,0-1 0 0 0,0 1 0 0 0,1-1 0 0 0,-1 1 0 0 0,0-1 0 0 0,0-1 0 0 0,0 1 0 0 0,0 1 0 0 0,0-1 0 0 0,0 0 0 0 0,0 0 0 0 0,0 1 0 0 0,0-1 0 0 0,0 0 0 0 0,-1 1 0 0 0,1-1 0 0 0,0 1 0 0 0,0-1 0 0 0,0 1 0 0 0,-1 0 0 0 0,1-1 0 0 0,0 1 0 0 0,0 0 0 0 0,-1 0 0 0 0,1 0 0 0 0,-3 0 0 0 0,3 1 0 0 0,0-1 0 0 0,-1 0 0 0 0,1 0 0 0 0,-1 0 0 0 0,1 0 0 0 0,0 0 0 0 0,-1-1 0 0 0,1 1 0 0 0,0 0 0 0 0,-1-1 0 0 0,1 1 0 0 0,0-1 0 0 0,-1 1 0 0 0,1-1 0 0 0,0 1 0 0 0,0-1 0 0 0,-1 0 0 0 0,1 0 0 0 0,0 0 0 0 0,0 1 0 0 0,0-1 0 0 0,-1-2 0 0 0,-27-32 0 0 0,9 9 0 0 0,-4 6 0 0 0,19 17 0 0 0,0-1 0 0 0,0-1 0 0 0,0 1 0 0 0,-7-10 0 0 0,-19-31 0 0 0,31 45 0 0 0,0 0 0 0 0,0-1 0 0 0,0 1 0 0 0,0-1 0 0 0,0 1 0 0 0,0-1 0 0 0,0 1 0 0 0,0-1 0 0 0,0 1 0 0 0,0 0 0 0 0,0-1 0 0 0,0 1 0 0 0,0-1 0 0 0,1 1 0 0 0,-1-1 0 0 0,0 1 0 0 0,0 0 0 0 0,0-1 0 0 0,1 1 0 0 0,-1 0 0 0 0,0-1 0 0 0,0 1 0 0 0,1 0 0 0 0,-1-1 0 0 0,0 1 0 0 0,1 0 0 0 0,-1-1 0 0 0,0 1 0 0 0,1 0 0 0 0,-1 0 0 0 0,1-1 0 0 0,0 1 0 0 0,12-7 0 0 0,-12 7 0 0 0,79-21 0 0 0,-70 19 0 0 0,-1 0 0 0 0,1 1 0 0 0,0 0 0 0 0,0 1 0 0 0,0 0 0 0 0,0 1 0 0 0,0 0 0 0 0,0 0 0 0 0,0 1 0 0 0,0 0 0 0 0,-1 1 0 0 0,1 0 0 0 0,11 6 0 0 0,-21-9-38 0 0,1 0 0 0 0,0 0 0 0 0,0 0 0 0 0,-1 0 0 0 0,1 0 0 0 0,0 0 0 0 0,0 0 0 0 0,0 0 0 0 0,-1 0 0 0 0,1 0 0 0 0,0 0 0 0 0,0 0 0 0 0,0 0 0 0 0,-1-1 0 0 0,1 1 0 0 0,0 0 0 0 0,0-1 0 0 0,5-1-4052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37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187 127 6447 0 0,'11'2'586'0'0,"19"3"-198"0"0,1-1 1 0 0,-1-1 0 0 0,1-2-1 0 0,33-3 1 0 0,-20 1-198 0 0,198-5 1783 0 0,389-58-1 0 0,-584 52-1808 0 0,-47 12-165 0 0,0 0 0 0 0,0 0 0 0 0,1 0 0 0 0,-1 0 0 0 0,0 0 0 0 0,0 0 0 0 0,0 0 0 0 0,0 0 0 0 0,0 0 0 0 0,0 0 0 0 0,0 0 0 0 0,0 0 0 0 0,0 0 0 0 0,1 0 0 0 0,-1-1 0 0 0,0 1 0 0 0,0 0 0 0 0,0 0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0,0-1 0 0 0,0 1 0 0 0,0 0 0 0 0,0 0 0 0 0,0 0 0 0 0,0 0 0 0 0,0 0 0 0 0,-1 0 0 0 0,-7-5 0 0 0,-8-3 0 0 0,3 6-252 0 0,-1 0 0 0 0,1 1 0 0 0,-1 0-1 0 0,1 1 1 0 0,-15 2 0 0 0,2-1-61 0 0,-62 1 229 0 0,-241-2-3486 0 0,-46-3 1493 0 0,198 5 1498 0 0,9 3 1455 0 0,102-7 240 0 0,96 9-1116 0 0,251-11 2964 0 0,-78 0-902 0 0,332-5-872 0 0,-324-1 786 0 0,-184 8-2071 0 0,-8 1-296 0 0,36-7 1 0 0,-47 3-4012 0 0,-1 0 64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45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8287 0 0,'0'0'26'0'0,"-1"0"0"0"0,1 0 0 0 0,-1 0 0 0 0,1 0 0 0 0,-1 0 0 0 0,1 0 0 0 0,-1 0 0 0 0,1 0 0 0 0,-1 0 0 0 0,1 0-1 0 0,-1 0 1 0 0,1 0 0 0 0,-1 0 0 0 0,1 0 0 0 0,-1 0 0 0 0,1 0 0 0 0,0 1 0 0 0,-1-1 0 0 0,1 0 0 0 0,-1 0 0 0 0,1 0 0 0 0,-1 1-1 0 0,1-1 1 0 0,0 0 0 0 0,-1 1 0 0 0,1-1 0 0 0,0 0 0 0 0,-1 1 0 0 0,-8 18 414 0 0,-1 28 379 0 0,8-39-494 0 0,-35 268 3771 0 0,32-232-3730 0 0,4-26-245 0 0,-7 29 0 0 0,4-32-121 0 0,2 1 0 0 0,-1 0 0 0 0,1 25 0 0 0,3-11 0 0 0,1 0 0 0 0,9 44 0 0 0,-11-72-33 0 0,7 22-1746 0 0,-7-23 1667 0 0,0 0 1 0 0,0-1-1 0 0,0 1 0 0 0,1 0 0 0 0,-1-1 0 0 0,0 1 1 0 0,0 0-1 0 0,1-1 0 0 0,-1 1 0 0 0,0-1 0 0 0,1 1 0 0 0,-1-1 1 0 0,1 1-1 0 0,-1-1 0 0 0,1 1 0 0 0,-1-1 0 0 0,1 1 0 0 0,-1-1 1 0 0,1 1-1 0 0,-1-1 0 0 0,1 0 0 0 0,0 0 0 0 0,-1 1 0 0 0,1-1 1 0 0,-1 0-1 0 0,1 0 0 0 0,0 1 0 0 0,-1-1 0 0 0,1 0 1 0 0,1 0-1 0 0,7-7-4226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46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0 8287 0 0,'-6'2'84'0'0,"1"-1"0"0"0,0 1 0 0 0,0 0-1 0 0,-1 1 1 0 0,1-1 0 0 0,1 1 0 0 0,-1 0-1 0 0,0 0 1 0 0,1 1 0 0 0,-1-1 0 0 0,-5 8-1 0 0,-6 6 253 0 0,-21 28 0 0 0,23-26 323 0 0,-17 22-172 0 0,-5 6-427 0 0,-65 68 1 0 0,83-97-144 0 0,15-13-337 0 0,-2-1 1 0 0,1 1-1 0 0,0-1 1 0 0,-1 0-1 0 0,0-1 1 0 0,-8 6-1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46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8287 0 0,'13'3'890'0'0,"-8"-1"-815"0"0,-1 0 0 0 0,1 0 1 0 0,-1 0-1 0 0,0 1 0 0 0,0 0 1 0 0,0 0-1 0 0,0 0 0 0 0,0 0 1 0 0,-1 1-1 0 0,5 4 0 0 0,30 45 1557 0 0,-23-32-1110 0 0,14 19 1054 0 0,38 37 0 0 0,-62-72-1575 0 0,0 0 0 0 0,-1 1 0 0 0,1-1 0 0 0,-1 1 0 0 0,0 0 0 0 0,0 0 0 0 0,0 0 0 0 0,-1 0 0 0 0,0 1 0 0 0,-1-1 0 0 0,1 1 0 0 0,-1 0 0 0 0,0-1 0 0 0,-1 1 0 0 0,2 12 0 0 0,-3-14-602 0 0,-1 0-1 0 0,1-1 0 0 0,-1 1 0 0 0,0 0 1 0 0,0-1-1 0 0,-2 8 0 0 0,-3 2-4170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3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8287 0 0,'-5'19'904'0'0,"2"-1"-904"0"0,0 0 0 0 0,2 0 0 0 0,1 37 0 0 0,-1 15 0 0 0,-13 188 2040 0 0,9-194-2040 0 0,-2 76 0 0 0,6-130 2 0 0,0 0 1 0 0,-4 19-1 0 0,-2 9-73 0 0,7-37-150 0 0,-2 7-360 0 0,-2-5-2699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3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0 6447 0 0,'-9'8'116'0'0,"1"1"0"0"0,0-1 0 0 0,0 2 0 0 0,0-1 0 0 0,-9 17 0 0 0,-5 6 320 0 0,20-30-418 0 0,-15 20 299 0 0,0 1 0 0 0,2 1 1 0 0,0 0-1 0 0,-13 30 0 0 0,22-39-418 0 0,-7 24-674 0 0,13-38-5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3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0,'12'17'587'0'0,"0"1"0"0"0,-2 0 0 0 0,10 22-1 0 0,-13-24-57 0 0,1 0 0 0 0,1 0 0 0 0,1-1 0 0 0,19 24 0 0 0,-19-29-521 0 0,-7-8-13 0 0,-1 0 0 0 0,1 0 0 0 0,-1 1 0 0 0,0-1 0 0 0,0 0 0 0 0,0 1-1 0 0,0 0 1 0 0,0-1 0 0 0,0 1 0 0 0,-1 0 0 0 0,1 0 0 0 0,-1 0-1 0 0,2 6 1 0 0,-3-8-332 0 0,0 8-1294 0 0,1-3 439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9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16 164 10135 0 0,'0'-1'86'0'0,"0"1"-1"0"0,0-1 0 0 0,0 0 1 0 0,0 1-1 0 0,0-1 0 0 0,0 0 1 0 0,0 0-1 0 0,0 1 0 0 0,0-1 0 0 0,0 0 1 0 0,1 1-1 0 0,-1-1 0 0 0,0 0 1 0 0,0 1-1 0 0,1-1 0 0 0,-1 1 1 0 0,0-1-1 0 0,1 0 0 0 0,-1 1 1 0 0,1-1-1 0 0,-1 1 0 0 0,1-1 1 0 0,-1 1-1 0 0,1-1 0 0 0,-1 1 1 0 0,1 0-1 0 0,-1-1 0 0 0,1 1 0 0 0,1-1 1 0 0,26-16 973 0 0,-18 11-606 0 0,48-25 35 0 0,-44 25-397 0 0,-1-1-1 0 0,1 0 0 0 0,-1-1 0 0 0,-1-1 1 0 0,0 0-1 0 0,13-12 0 0 0,-25 21-90 0 0,0 0 0 0 0,0-1 0 0 0,0 1 0 0 0,0 0 0 0 0,0 0 0 0 0,0-1 0 0 0,0 1 0 0 0,0 0 0 0 0,0 0 0 0 0,0-1 0 0 0,0 1 0 0 0,0 0 0 0 0,0 0 0 0 0,0-1 0 0 0,0 1 0 0 0,0 0 0 0 0,0 0 0 0 0,0-1 0 0 0,-1 1 0 0 0,1 0 0 0 0,0 0 0 0 0,0 0 0 0 0,0-1 0 0 0,0 1 0 0 0,0 0 0 0 0,-1 0 0 0 0,1 0 0 0 0,0-1 0 0 0,0 1 0 0 0,0 0 0 0 0,-1 0 0 0 0,1 0 0 0 0,0 0 0 0 0,0 0 0 0 0,-1 0 0 0 0,1-1 0 0 0,0 1 0 0 0,0 0 0 0 0,-1 0 0 0 0,1 0 0 0 0,0 0 0 0 0,0 0 0 0 0,-1 0 0 0 0,1 0 0 0 0,0 0 0 0 0,0 0 0 0 0,-1 0 0 0 0,1 0 0 0 0,0 0 0 0 0,0 0 0 0 0,-1 1 0 0 0,-14-3 0 0 0,-2 3-312 0 0,-1 2-1 0 0,-19 4 0 0 0,11-1-13 0 0,-28 2 0 0 0,142-13 1916 0 0,77-23-1590 0 0,-143 21 0 0 0,-296 113-1992 0 0,250-97 3819 0 0,26-10-1813 0 0,0 0 0 0 0,0 0 0 0 0,0 0-1 0 0,0-1 1 0 0,0 1 0 0 0,0 0 0 0 0,-1-1 0 0 0,1 1 0 0 0,-1-1 0 0 0,1 1 0 0 0,1-3 0 0 0,9-7-16 0 0,7-1 2 0 0,1 1 0 0 0,0 1 0 0 0,0 1 0 0 0,1 0 0 0 0,34-7 0 0 0,-83 24-100 0 0,1 2 0 0 0,0 1-1 0 0,-41 23 1 0 0,2-2-605 0 0,65-31 1578 0 0,6 2-2606 0 0,-5-2 1732 0 0,0 0 0 0 0,1-1 0 0 0,-1 1 0 0 0,0-1 1 0 0,1 1-1 0 0,-1-1 0 0 0,1 1 0 0 0,-1-1 1 0 0,1 1-1 0 0,-1-1 0 0 0,1 1 0 0 0,-1-1 1 0 0,1 0-1 0 0,-1 1 0 0 0,1-1 0 0 0,-1 0 1 0 0,1 1-1 0 0,0-1 0 0 0,-1 0 0 0 0,1 0 0 0 0,0 0 1 0 0,-1 1-1 0 0,1-1 0 0 0,0 0 0 0 0,-1 0 1 0 0,1 0-1 0 0,0 0 0 0 0,-1 0 0 0 0,1 0 1 0 0,0-1-1 0 0,-1 1 0 0 0,2 0 0 0 0,6-1 219 0 0,1-1-1 0 0,-1 0 1 0 0,1 0-1 0 0,-1-1 1 0 0,0 0-1 0 0,0 0 1 0 0,8-5-1 0 0,3-1 35 0 0,-12 6-252 0 0,-1 1 0 0 0,0-1 0 0 0,0 0 0 0 0,0-1 0 0 0,0 1 0 0 0,-1-1 0 0 0,1 0 0 0 0,6-6 0 0 0,-11 9 2 0 0,-1 0 0 0 0,1 0 0 0 0,-1 0 0 0 0,1 0-1 0 0,-1 0 1 0 0,1 0 0 0 0,-1 0 0 0 0,1 0 0 0 0,-1 0 0 0 0,0 0-1 0 0,0 0 1 0 0,1 0 0 0 0,-1 0 0 0 0,0 0 0 0 0,0 0 0 0 0,0-2-1 0 0,0-6-301 0 0,3-2-1047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40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943 1390 4607 0 0,'45'-27'158'0'0,"2"0"540"0"0,52-40-1 0 0,-85 56-575 0 0,0-1 0 0 0,-1-1 0 0 0,-1 1 0 0 0,0-2 0 0 0,0 0 0 0 0,-1 0 0 0 0,14-27-1 0 0,2-15-121 0 0,-3-1 0 0 0,-2-1 0 0 0,-2 0 0 0 0,-3-2 0 0 0,-3 0 0 0 0,11-112 0 0 0,-24 152 29 0 0,0-1 0 0 0,-2 0 0 0 0,0 0-1 0 0,-2 1 1 0 0,0-1 0 0 0,-1 1 0 0 0,-1 0-1 0 0,-1 0 1 0 0,-1 0 0 0 0,-1 1 0 0 0,0 0-1 0 0,-2 0 1 0 0,0 1 0 0 0,-1 1 0 0 0,-18-24-1 0 0,8 15-5 0 0,-2 1 0 0 0,0 1-1 0 0,-2 1 1 0 0,-1 1 0 0 0,0 1-1 0 0,-2 1 1 0 0,0 2 0 0 0,-54-26-1 0 0,60 33-31 0 0,0 2-1 0 0,-1 1 0 0 0,0 1 1 0 0,0 1-1 0 0,0 0 1 0 0,-1 2-1 0 0,0 1 0 0 0,0 1 1 0 0,0 1-1 0 0,0 1 0 0 0,0 1 1 0 0,0 1-1 0 0,0 1 1 0 0,0 2-1 0 0,0 0 0 0 0,1 1 1 0 0,-39 17-1 0 0,28-9 322 0 0,1 2-1 0 0,0 1 0 0 0,2 1 1 0 0,-36 28-1 0 0,44-26-324 0 0,0 1 0 0 0,2 1 0 0 0,0 1 0 0 0,1 1 0 0 0,2 1 0 0 0,-19 32 0 0 0,18-22-49 0 0,1 0 0 0 0,2 1 0 0 0,2 1 0 0 0,-14 54 0 0 0,-46 257-38 0 0,64-274-194 0 0,3 1 0 0 0,5 130-1 0 0,4-180 53 0 0,0 1-1 0 0,2-1 0 0 0,1 0 1 0 0,0-1-1 0 0,16 42 0 0 0,-17-57 139 0 0,0-1 0 0 0,1 1 0 0 0,0-1 0 0 0,0 0 0 0 0,1 0 0 0 0,0 0 0 0 0,13 12-1 0 0,-14-16 77 0 0,0 0 0 0 0,1 0 0 0 0,0 0-1 0 0,0 0 1 0 0,0-1 0 0 0,0 0 0 0 0,0 0 0 0 0,1-1-1 0 0,-1 0 1 0 0,1 0 0 0 0,0 0 0 0 0,7 0-1 0 0,2-1 152 0 0,1 0-1 0 0,-1-1 1 0 0,0-1-1 0 0,1-1 0 0 0,-1 0 1 0 0,0-1-1 0 0,0-1 0 0 0,27-10 1 0 0,-4-1 321 0 0,0-3 1 0 0,46-28-1 0 0,-25 9-9 0 0,-1-2 0 0 0,-1-4 0 0 0,-3-1 0 0 0,77-80 0 0 0,-100 90-271 0 0,-2-2 1 0 0,-2-1-1 0 0,-1-1 0 0 0,-1-1 0 0 0,-3-2 1 0 0,-1 0-1 0 0,-2-1 0 0 0,15-47 0 0 0,-23 45-164 0 0,9-65 0 0 0,-20 98 0 0 0,4-27-6 0 0,-1-42-1 0 0,-2 21-381 0 0,-1 29-303 0 0,-5-61 0 0 0,3 78 664 0 0,-1 1 1 0 0,-1 0 0 0 0,0-1 0 0 0,0 1 0 0 0,-1 0 0 0 0,-1 1 0 0 0,-9-19 0 0 0,10 24 39 0 0,-1-1-1 0 0,-1 0 0 0 0,1 1 1 0 0,-1 0-1 0 0,0 0 0 0 0,-1 1 0 0 0,1 0 1 0 0,-1 0-1 0 0,0 0 0 0 0,-1 1 1 0 0,1 0-1 0 0,-1 0 0 0 0,1 1 1 0 0,-1 0-1 0 0,0 1 0 0 0,-12-3 0 0 0,1 1-407 0 0,0 1 0 0 0,0 1-1 0 0,0 1 1 0 0,-1 1 0 0 0,1 1-1 0 0,-21 2 1 0 0,-13 7-2479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42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6447 0 0,'-1'10'686'0'0,"10"127"1364"0"0,-20 57-5634 0 0,11-177 1160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1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10135 0 0,'-9'40'509'0'0,"2"0"-1"0"0,2 1 1 0 0,1 0 0 0 0,2-1-1 0 0,2 1 1 0 0,9 75-1 0 0,-5-92-319 0 0,1 0 0 0 0,0-1 0 0 0,2 1-1 0 0,13 30 1 0 0,-13-39-103 0 0,0 0 0 0 0,1-1 0 0 0,1 0 0 0 0,0 0 0 0 0,0-1 0 0 0,2 0 0 0 0,15 15 0 0 0,-20-22-928 0 0,1-1-1 0 0,1 0 1 0 0,-1 0 0 0 0,12 5-1 0 0,9 4-3929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42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4607 0 0,'0'0'448'0'0,"5"9"-448"0"0,0-2 0 0 0,-1 0 0 0 0,2 0 0 0 0,0 0 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13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2806 1 6447 0 0,'0'1'127'0'0,"1"1"-1"0"0,-1-1 0 0 0,1 0 1 0 0,-1 1-1 0 0,1-1 0 0 0,0 0 1 0 0,-1 0-1 0 0,1 1 0 0 0,0-1 1 0 0,0 0-1 0 0,0 0 0 0 0,0 0 1 0 0,0 0-1 0 0,0 0 1 0 0,0 0-1 0 0,1 1 0 0 0,12 14 2494 0 0,-12-14-2609 0 0,4 13-6 0 0,-4 1 288 0 0,0-1-1 0 0,0 1 1 0 0,-2-1 0 0 0,0 1-1 0 0,0-1 1 0 0,-6 28-1 0 0,2-27 120 0 0,-1-1 1 0 0,0 0-1 0 0,-10 20 0 0 0,1-5-13 0 0,-50 116-399 0 0,53-117 128 0 0,2 0 0 0 0,-9 49 0 0 0,10-42 146 0 0,-15 47-1 0 0,-26 23 899 0 0,13-30-1227 0 0,31-66 54 0 0,-1 0 0 0 0,0-1 0 0 0,0 1 0 0 0,-15 15 0 0 0,-7 10 78 0 0,18-21 645 0 0,-53 86 532 0 0,57-91-1254 0 0,0-1 0 0 0,-1 1 0 0 0,0-1 0 0 0,-1 0 0 0 0,-13 11 0 0 0,-8 9 0 0 0,22-21 0 0 0,0 1 0 0 0,-1-1 0 0 0,0-1 0 0 0,-10 8 0 0 0,-47 28 0 0 0,10-11 0 0 0,-68 38 0 0 0,114-63 0 0 0,-35 17 0 0 0,7-11 0 0 0,-94 25 0 0 0,106-33 445 0 0,-31 1 0 0 0,-6 2-1279 0 0,19 0 1119 0 0,-38 6 1579 0 0,25-13-3847 0 0,37-1 1922 0 0,0 2 1 0 0,-30 3-1 0 0,32-2 64 0 0,1 0 1 0 0,-1-1-1 0 0,1-1 0 0 0,-18-2 0 0 0,3-2 1111 0 0,18 3-822 0 0,0-1 1 0 0,-19-5 0 0 0,-72-17-293 0 0,70 18 0 0 0,27 5 0 0 0,0 0 0 0 0,1-1 0 0 0,-1 0 0 0 0,0 0 0 0 0,-11-6 0 0 0,-192-97 0 0 0,170 80 0 0 0,1-2 0 0 0,-44-38 0 0 0,-15-12 0 0 0,81 65 0 0 0,-22-25 0 0 0,6 5 0 0 0,19 20 0 0 0,2-2 0 0 0,-23-29 0 0 0,33 40 0 0 0,-18-21 0 0 0,-31-29 0 0 0,34 36 0 0 0,0 0 0 0 0,2-1 0 0 0,-25-36 0 0 0,14 13 23 0 0,16 27-379 0 0,1 0-1 0 0,1-1 1 0 0,0 0 0 0 0,-7-21 0 0 0,-26-63 2114 0 0,23 63-2288 0 0,-2 1 0 0 0,-42-60 0 0 0,57 88 853 0 0,1 0 1 0 0,-1 0 0 0 0,2-1 0 0 0,-5-12 0 0 0,3 9-353 0 0,0 0 29 0 0,2 7 0 0 0,1-1 0 0 0,1 0 0 0 0,-1 1 0 0 0,0-1 0 0 0,1 0 0 0 0,-1-8 0 0 0,1 7 0 0 0,1-1 0 0 0,1 3-64 0 0,-1 3-273 0 0,-2-7-1394 0 0,0 2-775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0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0 11975 0 0,'0'0'1746'0'0,"-3"17"-305"0"0,-9 36-888 0 0,-1-1 1 0 0,-3-1-1 0 0,-40 90 0 0 0,50-122-521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0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0,'26'48'1605'0'0,"33"55"-1264"0"0,-36-68 445 0 0,-6-9 344 0 0,37 45 0 0 0,-38-54-853 0 0,2 1-289 0 0,0 2 1 0 0,-1 0-1 0 0,-1 1 0 0 0,-1 1 1 0 0,16 31-1 0 0,-30-51-70 0 0,0 1 0 0 0,-1-1 0 0 0,1 1 0 0 0,-1 0 0 0 0,1-1 0 0 0,-1 1 0 0 0,0-1 0 0 0,0 1 0 0 0,0 0 0 0 0,0-1 0 0 0,-1 1 0 0 0,0 2 0 0 0,-1 12 1115 0 0,-11-14-7009 0 0,4-4 362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1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0,'0'0'756'0'0,"2"19"1220"0"0,8 121 448 0 0,-4-39-1658 0 0,5 65-203 0 0,7 69-8 0 0,-17-223-568 0 0,0-5-52 0 0,-1-1 0 0 0,1 1 1 0 0,0 0-1 0 0,1 0 1 0 0,3 9-1 0 0,-5-15-410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1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179 106 11975 0 0,'-7'1'106'0'0,"0"1"1"0"0,0 0-1 0 0,0 0 0 0 0,0 0 0 0 0,0 1 0 0 0,0 0 0 0 0,1 1 0 0 0,0-1 1 0 0,-1 1-1 0 0,1 0 0 0 0,1 1 0 0 0,-1 0 0 0 0,-7 8 0 0 0,-8 8-635 0 0,-33 45-1 0 0,53-65 23 0 0,-3 3-2053 0 0</inkml:trace>
  <inkml:trace contextRef="#ctx0" brushRef="#br0" timeOffset="1">212 1 10135 0 0,'2'0'62'0'0,"0"0"-1"0"0,0 0 1 0 0,0 0-1 0 0,0 0 1 0 0,0 1-1 0 0,0-1 1 0 0,0 0-1 0 0,-1 1 1 0 0,1 0-1 0 0,0-1 1 0 0,0 1-1 0 0,0 0 0 0 0,-1 0 1 0 0,1 0-1 0 0,0 0 1 0 0,-1 0-1 0 0,1 1 1 0 0,-1-1-1 0 0,1 0 1 0 0,1 3-1 0 0,31 37 843 0 0,-22-26-51 0 0,66 71 1489 0 0,-23-26-4469 0 0,-51-54-1222 0 0,-3 1-989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2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0,'24'10'766'0'0,"-14"-6"-589"0"0,1 1 0 0 0,0-1 0 0 0,0-1-1 0 0,0 0 1 0 0,17 2 0 0 0,147 2 1803 0 0,86-27 1253 0 0,-239 15-4905 0 0,9 0-3009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3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8287 0 0,'8'2'756'0'0,"2"1"-703"0"0,-1-1 0 0 0,0-1 0 0 0,1 0 0 0 0,14 0-1 0 0,8 1 691 0 0,99 12 2858 0 0,-53-5-2763 0 0,112 0 0 0 0,-180-9-838 0 0,-4-2-64 0 0,-5 1-273 0 0,-6-10-4540 0 0,1 2 539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3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0,'2'8'114'0'0,"1"0"0"0"0,0-1 0 0 0,0 1-1 0 0,0-1 1 0 0,1 0 0 0 0,0 0 0 0 0,1 0-1 0 0,7 8 1 0 0,48 48 1317 0 0,-39-42-734 0 0,6 5-434 0 0,-4-4 416 0 0,-2 0-1 0 0,22 29 1 0 0,-37-42-553 0 0,0 0-1 0 0,-1 0 1 0 0,0 1-1 0 0,0-1 1 0 0,-1 1 0 0 0,0 0-1 0 0,-1 1 1 0 0,0-1-1 0 0,-1 0 1 0 0,2 13-1 0 0,-4-13-166 0 0,1 0 0 0 0,-2-1 1 0 0,1 1-1 0 0,-2 0 0 0 0,1 0 0 0 0,-1-1 0 0 0,-1 1 0 0 0,1 0 0 0 0,-2-1 0 0 0,1 0 0 0 0,-1 0 0 0 0,-1 0 0 0 0,0-1 1 0 0,0 1-1 0 0,0-1 0 0 0,-1 0 0 0 0,-12 12 0 0 0,-9 7-561 0 0,-1-2 1 0 0,-1-1 0 0 0,-41 27-1 0 0,48-36 95 0 0,-1 2-3628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3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4 10135 0 0,'-26'43'964'0'0,"2"0"1"0"0,3 2-1 0 0,-18 50 0 0 0,32-77-237 0 0,6-17-715 0 0,1 0 0 0 0,-1 0 0 0 0,1-1 0 0 0,0 1 0 0 0,-1 0 0 0 0,1 0 0 0 0,0 0 0 0 0,0 0 0 0 0,0 0 0 0 0,0 0 0 0 0,-1 0 0 0 0,1 0 0 0 0,0 0 0 0 0,1 0 0 0 0,-1 0 0 0 0,0 0 0 0 0,0 0 0 0 0,0 0 0 0 0,1-1 0 0 0,-1 1 0 0 0,0 0 0 0 0,1 0 0 0 0,-1 0 0 0 0,0 0 0 0 0,1 0 0 0 0,0-1 0 0 0,-1 1 0 0 0,1 0 0 0 0,-1 0 0 0 0,1-1 0 0 0,0 1 0 0 0,-1 0 0 0 0,1-1 0 0 0,0 1 0 0 0,1 0 0 0 0,-1-1-2 0 0,1 1 0 0 0,0 0 0 0 0,0-1-1 0 0,0 1 1 0 0,-1-1 0 0 0,1 0 0 0 0,0 0-1 0 0,0 0 1 0 0,0 0 0 0 0,0 0 0 0 0,0 0 0 0 0,0 0-1 0 0,-1 0 1 0 0,1-1 0 0 0,0 1 0 0 0,0-1-1 0 0,2-1 1 0 0,10-4-10 0 0,0-1 0 0 0,0 0 0 0 0,-1-1 0 0 0,0-1 0 0 0,0 0 0 0 0,-1-1 0 0 0,0 0 0 0 0,16-19 0 0 0,-4 0 0 0 0,34-53 0 0 0,-58 82 0 0 0,0 0 0 0 0,0-1 0 0 0,0 1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1 0 0 0,0-1 0 0 0,0 0 0 0 0,0 0 0 0 0,0 0 0 0 0,1 0 0 0 0,-1 0 0 0 0,0 0 0 0 0,0 0 0 0 0,0 0 0 0 0,0 0 0 0 0,0 0 0 0 0,0 0 0 0 0,0 0 0 0 0,0 0 0 0 0,0 1 0 0 0,0-1 0 0 0,0 0 0 0 0,0 0 0 0 0,2 9 0 0 0,0 9 0 0 0,-5 18 0 0 0,2-29 0 0 0,1 0 0 0 0,-1-1 0 0 0,1 1 0 0 0,1 8 0 0 0,-1-12 0 0 0,1-1 0 0 0,-1 1 0 0 0,1 0 0 0 0,0-1 0 0 0,0 1 0 0 0,0-1 0 0 0,0 1 0 0 0,1-1 0 0 0,-1 1 0 0 0,1-1 0 0 0,-1 0 0 0 0,1 0 0 0 0,0 0 0 0 0,3 3 0 0 0,-3-3 0 0 0,1 1 0 0 0,0 0 0 0 0,0-1 0 0 0,0 0 0 0 0,1 0 0 0 0,-1 0 0 0 0,0 0 0 0 0,1 0 0 0 0,-1-1 0 0 0,1 0 0 0 0,5 2 0 0 0,-6-3 0 0 0,-1 0 0 0 0,0 0 0 0 0,1 0 0 0 0,-1 0 0 0 0,0 0 0 0 0,1-1 0 0 0,-1 1 0 0 0,0-1 0 0 0,0 1 0 0 0,1-1 0 0 0,-1 0 0 0 0,0 0 0 0 0,0 0 0 0 0,0 0 0 0 0,0 0 0 0 0,0-1 0 0 0,0 1 0 0 0,0-1 0 0 0,3-2 0 0 0,0-1 119 0 0,0 0-1 0 0,0-1 0 0 0,0 1 1 0 0,5-10-1 0 0,-9 13-65 0 0,1 0 0 0 0,-1-1 0 0 0,0 1 0 0 0,0-1 0 0 0,-1 1 0 0 0,1-1 0 0 0,-1 0 0 0 0,1 1 0 0 0,-1-1 0 0 0,0 1 0 0 0,0-1 0 0 0,0 0 0 0 0,0 1 0 0 0,0-1 0 0 0,-1-3 0 0 0,-4-15 392 0 0,0 0-1 0 0,-1 0 0 0 0,-2 0 0 0 0,-11-24 1 0 0,19 43-920 0 0,-2-4 775 0 0,-8-2-6497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1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0,'0'15'257'0'0,"0"-1"0"0"0,0 0 0 0 0,1 1 0 0 0,1-1 0 0 0,5 19 0 0 0,0 7 436 0 0,47 234 424 0 0,-34-205-1117 0 0,-9-36 0 0 0,11 66 0 0 0,-20-87 0 0 0,-1 0 0 0 0,-1 0 0 0 0,0 0 0 0 0,0 0 0 0 0,-1 0 0 0 0,-1 0 0 0 0,0-1 0 0 0,-1 1 0 0 0,-5 16 0 0 0,3-14-526 0 0,0-1-1 0 0,-1 0 1 0 0,0 0-1 0 0,-1 0 1 0 0,-1-1-1 0 0,0 0 1 0 0,-17 20-1 0 0,15-21-4245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4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10135 0 0,'-3'8'249'0'0,"0"0"-1"0"0,1 0 0 0 0,-1-1 0 0 0,2 1 0 0 0,-1 1 1 0 0,1-1-1 0 0,1 0 0 0 0,-1 0 0 0 0,1 0 1 0 0,1 1-1 0 0,1 9 0 0 0,5-2 287 0 0,-7-16-498 0 0,0 1 0 0 0,1-1 1 0 0,-1 0-1 0 0,0 1 0 0 0,1-1 0 0 0,-1 0 1 0 0,1 0-1 0 0,-1 0 0 0 0,0 0 0 0 0,1 1 1 0 0,-1-1-1 0 0,1 0 0 0 0,-1 0 0 0 0,0 0 1 0 0,1 0-1 0 0,-1 0 0 0 0,1 0 0 0 0,-1 0 1 0 0,1 0-1 0 0,-1 0 0 0 0,0 0 0 0 0,1 0 0 0 0,-1 0 1 0 0,1-1-1 0 0,-1 1 0 0 0,1 0 0 0 0,-1 0 1 0 0,0 0-1 0 0,1 0 0 0 0,-1-1 0 0 0,0 1 1 0 0,1 0-1 0 0,-1 0 0 0 0,0-1 0 0 0,1 1 1 0 0,-1 0-1 0 0,0-1 0 0 0,1 1 0 0 0,-1 0 1 0 0,0-1-1 0 0,0 1 0 0 0,0 0 0 0 0,1-1 1 0 0,-1 1-1 0 0,0-1 0 0 0,0 0 0 0 0,6-13 710 0 0,-6 12-671 0 0,1 0 1 0 0,-1-1 0 0 0,1 1 0 0 0,0 0 0 0 0,0 0 0 0 0,-1 0 0 0 0,1 1-1 0 0,1-1 1 0 0,-1 0 0 0 0,0 0 0 0 0,0 0 0 0 0,1 1 0 0 0,-1-1 0 0 0,1 1-1 0 0,1-2 1 0 0,4-1-77 0 0,-7 3 0 0 0,1 1 0 0 0,-1 0 0 0 0,0 0 0 0 0,0-1 0 0 0,1 1 0 0 0,-1 0 0 0 0,0 0 0 0 0,1 0 0 0 0,-1 0 0 0 0,0 0 0 0 0,1-1 0 0 0,-1 1 0 0 0,0 0 0 0 0,1 0 0 0 0,-1 0 0 0 0,0 0 0 0 0,1 0 0 0 0,-1 0 0 0 0,0 0 0 0 0,1 0 0 0 0,-1 0 0 0 0,0 0 0 0 0,1 0 0 0 0,-1 0 0 0 0,0 0 0 0 0,1 1 0 0 0,-1-1 0 0 0,0 0 0 0 0,1 0 0 0 0,-1 0 0 0 0,0 0 0 0 0,1 0 0 0 0,-1 1 0 0 0,0-1 0 0 0,0 0 0 0 0,1 0 0 0 0,-1 1 0 0 0,0-1 0 0 0,0 0 0 0 0,0 0 0 0 0,1 1 0 0 0,-1-1 0 0 0,0 0 0 0 0,0 1 0 0 0,0-1 0 0 0,0 0 0 0 0,1 1 0 0 0,-1-1 0 0 0,0 0 0 0 0,0 1 0 0 0,0-1 0 0 0,0 1 0 0 0,5 6 0 0 0,-3-5 0 0 0,1-1 0 0 0,-1 0 0 0 0,1-1 0 0 0,0 1 0 0 0,-1 0 0 0 0,1-1 0 0 0,0 0 0 0 0,0 1 0 0 0,-1-1 0 0 0,1 0 0 0 0,0 0 0 0 0,0-1 0 0 0,0 1 0 0 0,-1-1 0 0 0,1 1 0 0 0,0-1 0 0 0,-1 0 0 0 0,6-2 0 0 0,6-3 0 0 0,28-15 0 0 0,-38 18 0 0 0,7-3 0 0 0,21-10 0 0 0,-31 16 0 0 0,0-1 0 0 0,0 1 0 0 0,0 0 0 0 0,0-1 0 0 0,0 1 0 0 0,0 0 0 0 0,0 0 0 0 0,0 0 0 0 0,0 0 0 0 0,0 0 0 0 0,0 0 0 0 0,0 0 0 0 0,0 1 0 0 0,0-1 0 0 0,0 0 0 0 0,0 0 0 0 0,-1 1 0 0 0,1-1 0 0 0,0 1 0 0 0,0-1 0 0 0,0 1 0 0 0,0-1 0 0 0,0 1 0 0 0,0-1 0 0 0,-1 1 0 0 0,1 0 0 0 0,0-1 0 0 0,-1 1 0 0 0,2 1 0 0 0,-1 0 0 0 0,1 0 0 0 0,-1 0 0 0 0,0 0 0 0 0,0 1 0 0 0,0-1 0 0 0,0 0 0 0 0,0 1 0 0 0,-1-1 0 0 0,1 0 0 0 0,-1 1 0 0 0,1-1 0 0 0,-1 1 0 0 0,0-1 0 0 0,0 1 0 0 0,0-1 0 0 0,0 1 0 0 0,-1-1 0 0 0,0 5 0 0 0,0 15 0 0 0,2-14 0 0 0,-1-7-19 0 0,0 0 0 0 0,-1 0 0 0 0,1 0 0 0 0,0 0 0 0 0,0 0 0 0 0,0 0 0 0 0,0 0 0 0 0,0-1 0 0 0,0 1 0 0 0,0 0 0 0 0,1 0 0 0 0,-1 0 0 0 0,0 0 0 0 0,0 0 0 0 0,2 1 0 0 0,4 0-1777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4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88 11975 0 0,'0'0'1083'0'0,"-3"17"-796"0"0,-44 313 3727 0 0,45-312-4078 0 0,0 0 0 0 0,-2-1 0 0 0,0 0-1 0 0,-1 0 1 0 0,-9 23 0 0 0,3-27-561 0 0</inkml:trace>
  <inkml:trace contextRef="#ctx0" brushRef="#br0" timeOffset="1">67 9 11975 0 0,'0'-2'154'0'0,"3"-4"573"0"0,15 5-312 0 0,1 3-288 0 0,1 0 355 0 0,1 1 1 0 0,-1 0-1 0 0,28 9 0 0 0,-46-11-482 0 0,0 0 0 0 0,0-1 0 0 0,-1 1 0 0 0,1 0 0 0 0,0 0 0 0 0,0 1 0 0 0,-1-1 0 0 0,1 0 0 0 0,0 0 0 0 0,-1 1 0 0 0,1-1 0 0 0,-1 1 0 0 0,0-1 0 0 0,0 1 0 0 0,1 0 0 0 0,-1 0 0 0 0,0-1 0 0 0,1 4 0 0 0,-1-2 0 0 0,0 0 0 0 0,-1 1 0 0 0,1-1 0 0 0,-1 0 0 0 0,1 1 0 0 0,-1-1 0 0 0,0 1 0 0 0,0-1 0 0 0,-1 1 0 0 0,0 3 0 0 0,-2 6 0 0 0,0 0 0 0 0,-2-1 0 0 0,1 1 0 0 0,-11 18 0 0 0,8-20-842 0 0,0 0-1 0 0,-1 0 1 0 0,0-1 0 0 0,-16 16-1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5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10135 0 0,'0'20'1079'0'0,"-6"97"-29"0"0,6-74-284 0 0,-3-1 0 0 0,-1 0-1 0 0,-18 74 1 0 0,10-81-1530 0 0,8-27 12 0 0,0 1 0 0 0,1 0-1 0 0,1 0 1 0 0,-1 0-1 0 0,-1 18 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5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1 298 10135 0 0,'0'0'464'0'0,"17"3"168"0"0,-10-2-469 0 0,0-1 0 0 0,-1 1 0 0 0,1-2 0 0 0,0 1-1 0 0,0-1 1 0 0,-1 0 0 0 0,1 0 0 0 0,-1-1 0 0 0,1 0 0 0 0,-1 0-1 0 0,0 0 1 0 0,0-1 0 0 0,0 0 0 0 0,0 0 0 0 0,0-1-1 0 0,-1 0 1 0 0,1 0 0 0 0,-1 0 0 0 0,0 0 0 0 0,0-1 0 0 0,-1 0-1 0 0,1 0 1 0 0,-1 0 0 0 0,0-1 0 0 0,0 1 0 0 0,-1-1-1 0 0,0 0 1 0 0,0 0 0 0 0,0 0 0 0 0,-1 0 0 0 0,0-1 0 0 0,0 1-1 0 0,1-9 1 0 0,25-150 445 0 0,-27 165-643 0 0,-1 0 0 0 0,0 0 0 0 0,0 0 0 0 0,0-1 1 0 0,0 1-1 0 0,0 0 0 0 0,0 0 0 0 0,0 0 0 0 0,0 0 0 0 0,0-1 0 0 0,0 1 0 0 0,1 0 0 0 0,-1 0 0 0 0,0 0 0 0 0,0-1 0 0 0,0 1 0 0 0,0 0 0 0 0,0 0 0 0 0,0 0 0 0 0,0-1 1 0 0,-1 1-1 0 0,1 0 0 0 0,0 0 0 0 0,0 0 0 0 0,0 0 0 0 0,0-1 0 0 0,0 1 0 0 0,0 0 0 0 0,0 0 0 0 0,0 0 0 0 0,0 0 0 0 0,0-1 0 0 0,-1 1 0 0 0,1 0 0 0 0,0 0 0 0 0,0 0 1 0 0,0 0-1 0 0,0 0 0 0 0,0-1 0 0 0,-1 1 0 0 0,1 0 0 0 0,0 0 0 0 0,0 0 0 0 0,0 0 0 0 0,-1 0 0 0 0,1 0 0 0 0,0 0 0 0 0,0 0 0 0 0,0 0 0 0 0,0 0 0 0 0,-1 0 0 0 0,1 0 0 0 0,-12 8-269 0 0,-10 18 468 0 0,15-16-59 0 0,1 1 0 0 0,0 0 0 0 0,1 1 0 0 0,0-1-1 0 0,1 1 1 0 0,0 0 0 0 0,1 0 0 0 0,0 0 0 0 0,1 1 0 0 0,0-1 0 0 0,1 0-1 0 0,1 1 1 0 0,0-1 0 0 0,1 1 0 0 0,0-1 0 0 0,0 1 0 0 0,2-1-1 0 0,5 19 1 0 0,-5-23-105 0 0,1-3-64 0 0,-3-4-273 0 0,20 1-5102 0 0,-11-3 471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10135 0 0,'0'0'919'0'0,"-4"11"-299"0"0,2 2-149 0 0,0 0 1 0 0,1 0 0 0 0,0 0-1 0 0,1 1 1 0 0,0-1-1 0 0,3 14 1 0 0,-2-5-136 0 0,0-10-333 0 0,0 0 0 0 0,0 0-1 0 0,1-1 1 0 0,1 1 0 0 0,6 19-1 0 0,-8-29-129 0 0,-1-1-1 0 0,1 1 0 0 0,0-1 0 0 0,0 1 1 0 0,0-1-1 0 0,0 1 0 0 0,0-1 1 0 0,0 0-1 0 0,0 1 0 0 0,0-1 1 0 0,0 0-1 0 0,0 0 0 0 0,1 0 0 0 0,-1 0 1 0 0,1 0-1 0 0,-1 0 0 0 0,0 0 1 0 0,1-1-1 0 0,0 1 0 0 0,-1 0 1 0 0,1-1-1 0 0,-1 1 0 0 0,1-1 0 0 0,0 1 1 0 0,-1-1-1 0 0,1 0 0 0 0,2 0 1 0 0,-2 0-510 0 0,7 1-4135 0 0</inkml:trace>
  <inkml:trace contextRef="#ctx0" brushRef="#br0" timeOffset="1">151 149 8287 0 0,'-17'10'469'0'0,"0"0"-1"0"0,0 1 0 0 0,1 2 0 0 0,1-1 0 0 0,0 2 0 0 0,1 0 0 0 0,-14 18 1 0 0,27-32-493 0 0,0 1 0 0 0,0 0 0 0 0,0 0-1 0 0,0 0 1 0 0,0 0 0 0 0,0 0 0 0 0,1 0 0 0 0,-1 1 0 0 0,1-1 0 0 0,-1 0 0 0 0,1 0 0 0 0,-1 0 0 0 0,1 1 0 0 0,-1-1 0 0 0,1 0 0 0 0,0 0 0 0 0,0 1 0 0 0,0-1 0 0 0,0 0 0 0 0,0 0 0 0 0,0 1 0 0 0,0-1 0 0 0,0 0-1 0 0,0 1 1 0 0,1-1 0 0 0,-1 2 0 0 0,1-2-488 0 0,16-4-3274 0 0,-1-1 724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6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27 164 8287 0 0,'-5'12'368'0'0,"2"-4"80"0"0,0 2-360 0 0,-3 0-88 0 0,3-1 0 0 0,-1 0 424 0 0,3 1 72 0 0,0-3 528 0 0</inkml:trace>
  <inkml:trace contextRef="#ctx0" brushRef="#br0" timeOffset="1">112 1 4607 0 0,'0'0'200'0'0,"-6"9"48"0"0,1 4-248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6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0 11975 0 0,'-4'8'1083'0'0,"-12"27"-996"0"0,-17 59 0 0 0,5-12 1400 0 0,26-78-1501 0 0,0 0 1 0 0,1 0-1 0 0,-1 0 0 0 0,1 1 0 0 0,0-1 0 0 0,0 0 0 0 0,0 1 1 0 0,0-1-1 0 0,1 0 0 0 0,0 1 0 0 0,0-1 0 0 0,0 1 0 0 0,0-1 1 0 0,1 1-1 0 0,1 8 0 0 0,1-3-1461 0 0,-3-4-2574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7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 11975 0 0,'0'0'1083'0'0,"17"10"578"0"0,-11-9-1615 0 0,-1 0-1 0 0,0 0 1 0 0,1-1-1 0 0,0 0 1 0 0,-1 0-1 0 0,1 0 1 0 0,-1 0-1 0 0,1-1 1 0 0,-1 0 0 0 0,0 0-1 0 0,10-4 1 0 0,16-2 15 0 0,-16 2 231 0 0,-14 5-208 0 0,1-1 0 0 0,-1 1 0 0 0,0-1 0 0 0,1 1 0 0 0,-1 0-1 0 0,0-1 1 0 0,1 1 0 0 0,-1 0 0 0 0,0 0 0 0 0,1 0 0 0 0,-1 0 0 0 0,3 1-1 0 0,-1 0-9 0 0,1 0 0 0 0,-1 1 0 0 0,0 0 0 0 0,0 0 0 0 0,0 0 0 0 0,0 0 0 0 0,0 0 0 0 0,4 4 0 0 0,-6-4-74 0 0,1 0 0 0 0,0 1 0 0 0,-1-1 0 0 0,1 0 0 0 0,-1 1 0 0 0,0-1 0 0 0,0 0 0 0 0,1 1 0 0 0,-2 0 0 0 0,1-1 0 0 0,0 1 0 0 0,-1-1 0 0 0,1 1 0 0 0,-1 0 0 0 0,0 0 0 0 0,1-1 0 0 0,-1 1 0 0 0,-1 0 0 0 0,1-1 0 0 0,0 1 0 0 0,-1 0 0 0 0,1 0 0 0 0,-2 2 0 0 0,1 2 0 0 0,-5 15-190 0 0,0 0 0 0 0,-2 0 0 0 0,0-1 0 0 0,-1 0 0 0 0,-14 23 0 0 0,-18 43 445 0 0,36-75-81 0 0,-1 0 0 0 0,0 0 0 0 0,0-1-1 0 0,-15 20 1 0 0,21-29-165 0 0,-1-2-9 0 0,1 1 0 0 0,0-1 0 0 0,-1 1 1 0 0,1-1-1 0 0,0 0 0 0 0,-1 1 1 0 0,1-1-1 0 0,-1 1 0 0 0,1-1 0 0 0,-1 0 1 0 0,1 1-1 0 0,-1-1 0 0 0,1 0 1 0 0,-1 0-1 0 0,1 1 0 0 0,-1-1 0 0 0,0 0 1 0 0,1 0-1 0 0,-1 0 0 0 0,1 0 1 0 0,-1 0-1 0 0,0 0 0 0 0,1 0 0 0 0,-1 0 1 0 0,1 0-1 0 0,-2 0 0 0 0,1 1 0 0 0,-1-1 0 0 0,1 1 0 0 0,0-1 0 0 0,-1 0 0 0 0,1 0 0 0 0,0 1 0 0 0,-1-1 0 0 0,1 0 0 0 0,-1 0 0 0 0,1 0 0 0 0,0 0 0 0 0,-1-1 0 0 0,1 1 0 0 0,-1 0 0 0 0,1-1 0 0 0,0 1 0 0 0,-1-1 0 0 0,1 1 0 0 0,0-1 0 0 0,0 1 0 0 0,-1-1 0 0 0,1 0 0 0 0,0 0 0 0 0,0 0 0 0 0,0 1 0 0 0,0-1 0 0 0,0 0 0 0 0,0 0 0 0 0,0 0 0 0 0,0-1 0 0 0,1 1 0 0 0,-1 0 0 0 0,0 0 0 0 0,1 0 0 0 0,-1-1 0 0 0,0 1 0 0 0,1 0 0 0 0,0-1 0 0 0,-1 1 0 0 0,1 0 0 0 0,0-1 0 0 0,0 1 0 0 0,-1 0 0 0 0,1-1 0 0 0,1-2 0 0 0,-1-2 0 0 0,0 0 0 0 0,1-1 0 0 0,0 1 0 0 0,0 0 0 0 0,1 0 0 0 0,0 0 0 0 0,3-8 0 0 0,4-2 41 0 0,0 0 0 0 0,2 0 0 0 0,-1 0 0 0 0,20-19-1 0 0,56-50-1984 0 0,-43 45-3232 0 0,-25 23 652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7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0 11975 0 0,'-3'5'149'0'0,"0"1"-1"0"0,1-1 0 0 0,-1 1 1 0 0,1 0-1 0 0,0 0 0 0 0,0 0 0 0 0,1 0 1 0 0,0 0-1 0 0,0 0 0 0 0,0 0 1 0 0,1 8-1 0 0,1 9 558 0 0,6 40 1 0 0,-4-42-592 0 0,2 38 1 0 0,-7-31 284 0 0,-1 1 0 0 0,-1-1 0 0 0,-1 0 0 0 0,-14 43 0 0 0,2-22-412 0 0,-38 74 0 0 0,50-114 12 0 0,0-6-64 0 0,4-2-19 0 0,0-1 0 0 0,0 0-1 0 0,1 0 1 0 0,-1 0 0 0 0,0 0-1 0 0,0 0 1 0 0,0 0 0 0 0,0 0 0 0 0,1 0-1 0 0,-1 0 1 0 0,0 0 0 0 0,0 0-1 0 0,0-1 1 0 0,1 1 0 0 0,-1 0-1 0 0,0 0 1 0 0,0-1 0 0 0,1 1-1 0 0,-1-1 1 0 0,0 1 0 0 0,1-1 0 0 0,-1 1-1 0 0,0-1 1 0 0,1 1 0 0 0,-1-1-1 0 0,1 1 1 0 0,-1-1 0 0 0,0 0-1 0 0,1 1 1 0 0,0-1 0 0 0,-1-1-1 0 0,-15-26-2179 0 0,13 22 1392 0 0,-3-7-184 0 0,1 0-1 0 0,0-1 1 0 0,1 1-1 0 0,0-1 1 0 0,-2-21-1 0 0,5 23-84 0 0,0 1 1 0 0,2-20-1 0 0,3 8 12428 0 0,-8 35-9308 0 0,2-5-1582 0 0,0 1-1 0 0,1-1 0 0 0,0 1 1 0 0,0 0-1 0 0,1-1 1 0 0,0 1-1 0 0,1 0 0 0 0,-1 0 1 0 0,4 14-1 0 0,-2-17-367 0 0,-1 1 0 0 0,1-1 1 0 0,0 0-1 0 0,0 1 0 0 0,1-1 0 0 0,0 0 0 0 0,-1 0 0 0 0,2 0 0 0 0,-1-1 1 0 0,0 1-1 0 0,1-1 0 0 0,0 0 0 0 0,8 7 0 0 0,-10-9-30 0 0,0-1 0 0 0,0 0 0 0 0,1 0 0 0 0,-1 0 0 0 0,0 0 0 0 0,0 0 0 0 0,0 0 0 0 0,1-1 0 0 0,-1 1 0 0 0,0-1 0 0 0,1 1 0 0 0,-1-1 0 0 0,0 0 0 0 0,1 0 0 0 0,-1 0 0 0 0,1 0 0 0 0,-1 0 0 0 0,0-1 0 0 0,1 1 0 0 0,-1-1 0 0 0,3-1 0 0 0,2 0 0 0 0,-1-2 0 0 0,1 1 0 0 0,-1-1 0 0 0,11-8 0 0 0,-11 8 0 0 0,208-148 0 0 0,-192 136-594 0 0,-1 0 0 0 0,34-36 0 0 0,-36 32-416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2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0,'11'46'1145'0'0,"-7"-30"-1133"0"0,5 30-1 0 0,-4 67 1060 0 0,-13 163 0 0 0,0-110 203 0 0,17 659-781 0 0,36-271-378 0 0,-32-431-236 0 0,51 338-1142 0 0,-55-428 882 0 0,23 56 1 0 0,-16-49-3157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2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0,'3'9'756'0'0,"0"0"-572"0"0,1 0-1 0 0,0 0 0 0 0,1-1 1 0 0,0 0-1 0 0,1 0 1 0 0,-1 0-1 0 0,1 0 0 0 0,1-1 1 0 0,-1 0-1 0 0,1-1 0 0 0,1 1 1 0 0,-1-1-1 0 0,12 6 1 0 0,-5-3 82 0 0,1-1 0 0 0,1 0 0 0 0,19 6 0 0 0,22 4-3311 0 0,-39-14-1090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1 396 10135 0 0,'214'-25'1162'0'0,"-42"6"-1228"0"0,397-42 2099 0 0,-182 22-578 0 0,86-2-971 0 0,-136 14-360 0 0,1000-50 1304 0 0,-1321 76-1416 0 0,358-11 533 0 0,526-33 1566 0 0,-875 43-2387 0 0,0-2-1 0 0,34-8 1 0 0,-59 12 199 0 0,0 0-1 0 0,0 0 1 0 0,1 0 0 0 0,-1 0 0 0 0,0-1-1 0 0,0 1 1 0 0,0 0 0 0 0,0 0 0 0 0,1 0-1 0 0,-1-1 1 0 0,0 1 0 0 0,0 0-1 0 0,0 0 1 0 0,0 0 0 0 0,0-1 0 0 0,1 1-1 0 0,-1 0 1 0 0,0 0 0 0 0,0-1 0 0 0,0 1-1 0 0,0 0 1 0 0,0 0 0 0 0,0-1 0 0 0,0 1-1 0 0,0 0 1 0 0,0 0 0 0 0,0-1 0 0 0,0 1-1 0 0,0 0 1 0 0,0 0 0 0 0,0 0-1 0 0,0-1 1 0 0,0 1 0 0 0,-1 0 0 0 0,1 0-1 0 0,0-1 1 0 0,0 1 0 0 0,0 0 0 0 0,0 0-1 0 0,0 0 1 0 0,-1-1 0 0 0,-5-8-3334 0 0,-8-4-1752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3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13823 0 0,'0'0'1247'0'0,"7"8"-998"0"0,11 11 216 0 0,2-2 0 0 0,0 0 0 0 0,1-1 0 0 0,1 0 0 0 0,37 18 0 0 0,44 32 849 0 0,-101-65-1314 0 0,0 1 0 0 0,0 0 0 0 0,0 0 0 0 0,0 0 0 0 0,0 0 0 0 0,0 0 0 0 0,-1 0 0 0 0,1 0 0 0 0,-1 1 0 0 0,1-1 0 0 0,-1 1 0 0 0,0-1 0 0 0,0 1 0 0 0,0-1 0 0 0,0 1 0 0 0,0 0 0 0 0,-1-1 0 0 0,1 1 0 0 0,-1 3 0 0 0,0-1 0 0 0,0 0 0 0 0,-1-1 0 0 0,0 1 0 0 0,0 0 0 0 0,0-1 0 0 0,0 1 0 0 0,-1-1 0 0 0,0 1 0 0 0,0-1 0 0 0,-3 6 0 0 0,-6 6 0 0 0,0 0 0 0 0,-2 0 0 0 0,0-1 0 0 0,-18 16 0 0 0,18-18 0 0 0,-37 36 0 0 0,-2-2 0 0 0,-60 42 0 0 0,87-71-1639 0 0,13-9-2066 0 0,-3 1-2343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6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 11975 0 0,'-5'-1'48'0'0,"-1"1"0"0"0,1 0 0 0 0,0 0 0 0 0,-1 1 0 0 0,1-1 0 0 0,0 1 0 0 0,0 1 0 0 0,-1-1 0 0 0,1 0 0 0 0,0 1 1 0 0,0 0-1 0 0,1 1 0 0 0,-7 3 0 0 0,3-1 94 0 0,1 0-1 0 0,0 1 1 0 0,0 0 0 0 0,1 0 0 0 0,0 0 0 0 0,0 1 0 0 0,-6 10 0 0 0,-3 8 244 0 0,0 1 0 0 0,2 0 0 0 0,-17 50 0 0 0,25-63-215 0 0,0 2 0 0 0,2-1-1 0 0,-1 0 1 0 0,1 1 0 0 0,-1 28-1 0 0,4-39-138 0 0,0-1 0 0 0,0 1 0 0 0,0-1 0 0 0,0 1 0 0 0,1-1 0 0 0,-1 1 0 0 0,1-1 0 0 0,0 1 0 0 0,0-1 0 0 0,1 0 0 0 0,-1 0 0 0 0,0 0 0 0 0,1 1 0 0 0,0-1 0 0 0,0-1 0 0 0,0 1 0 0 0,0 0 0 0 0,0 0 0 0 0,1-1 0 0 0,-1 1 0 0 0,1-1 0 0 0,-1 0 0 0 0,1 0 0 0 0,0 0 0 0 0,0 0 0 0 0,0 0 0 0 0,0-1 0 0 0,0 1 0 0 0,1-1 0 0 0,-1 0 0 0 0,5 1 0 0 0,1 0-32 0 0,1 0 0 0 0,0-1 0 0 0,-1-1 0 0 0,1 0 0 0 0,-1 0 0 0 0,1-1 0 0 0,0 0 0 0 0,-1-1 0 0 0,1 0 0 0 0,-1 0 0 0 0,0-1 0 0 0,0 0 0 0 0,0-1 0 0 0,0 0 0 0 0,0 0 0 0 0,8-6 0 0 0,0-2 0 0 0,0 0 0 0 0,-1 0 0 0 0,-1-2 0 0 0,0 0 0 0 0,0-1 0 0 0,19-27 0 0 0,-17 20 62 0 0,-5 4-691 0 0,2 1-1 0 0,17-19 1 0 0,-23 30 479 0 0,-8 6 150 0 0,0 0 0 0 0,1 0-1 0 0,-1 0 1 0 0,0 0 0 0 0,0 0-1 0 0,1 0 1 0 0,-1 0 0 0 0,0 0-1 0 0,0 0 1 0 0,1 0 0 0 0,-1 0-1 0 0,0 0 1 0 0,0 0 0 0 0,1 1-1 0 0,-1-1 1 0 0,0 0 0 0 0,0 0-1 0 0,0 0 1 0 0,1 0 0 0 0,-1 0-1 0 0,0 1 1 0 0,0-1 0 0 0,0 0-1 0 0,1 0 1 0 0,-1 0 0 0 0,0 1-1 0 0,0-1 1 0 0,0 0 0 0 0,0 0-1 0 0,0 0 1 0 0,0 1 0 0 0,0-1-1 0 0,1 0 1 0 0,-1 0 0 0 0,0 1-1 0 0,0-1 1 0 0,0 0 0 0 0,0 0-1 0 0,0 1 1 0 0,0-1 0 0 0,0 0-1 0 0,0 1 1 0 0,0-1 0 0 0,0 0 0 0 0,0 0-1 0 0,-1 1 1 0 0,1-1 0 0 0,0 0-1 0 0,0 0 1 0 0,0 0 0 0 0,0 1-1 0 0,0-1 1 0 0,-1 11 1 0 0,0-7-6 0 0,0 0-1 0 0,1-1 0 0 0,-1 0-1 0 0,1 0 1 0 0,-1 1 0 0 0,1-1 0 0 0,0 0 0 0 0,0 0 0 0 0,1 1 0 0 0,-1-1 0 0 0,2 5 0 0 0,-2-7-364 0 0,0-2 591 0 0,-2-2 1827 0 0,0 7-2037 0 0,1-1-1 0 0,0 0 1 0 0,0 1 0 0 0,0-1 0 0 0,0 1 0 0 0,1-1-1 0 0,0 1 1 0 0,-1-1 0 0 0,1 1 0 0 0,0-1 0 0 0,1 1-1 0 0,-1-1 1 0 0,2 5 0 0 0,-2-2 3 0 0,2 9-377 0 0,0 0 1 0 0,5 17-1 0 0,-6-27 272 0 0,1 1 1 0 0,-1-1 0 0 0,1 0-1 0 0,1 0 1 0 0,-1 0 0 0 0,1 0-1 0 0,0-1 1 0 0,0 1 0 0 0,5 5-1 0 0,-7-9 91 0 0,0 0 0 0 0,0 0 0 0 0,0 0 0 0 0,0 0 0 0 0,0 0 0 0 0,0 0 0 0 0,0-1 0 0 0,1 1 0 0 0,-1 0 0 0 0,0-1 0 0 0,1 1 0 0 0,-1-1 0 0 0,0 1 0 0 0,1-1 0 0 0,-1 0 0 0 0,0 1 0 0 0,1-1 0 0 0,-1 0 0 0 0,1 0 0 0 0,-1 0 0 0 0,1 0 0 0 0,-1 0 0 0 0,0 0 0 0 0,1-1 0 0 0,-1 1 0 0 0,1 0 0 0 0,-1-1 0 0 0,0 1 0 0 0,2-2 0 0 0,0 1 0 0 0,-1-1 0 0 0,0 1 0 0 0,1-1 0 0 0,-1 0 0 0 0,0 1 0 0 0,0-1 0 0 0,0 0 0 0 0,0-1 0 0 0,2-2 0 0 0,3-8 192 0 0,-1 1 1 0 0,0-1-1 0 0,-1 0 0 0 0,-1 0 0 0 0,0-1 0 0 0,4-21 0 0 0,-4 10 24 0 0,-2 1 0 0 0,0-47-1 0 0,-2 65-30 0 0,0 0 0 0 0,-1 0-1 0 0,0 0 1 0 0,0-1 0 0 0,0 1 0 0 0,-1 0-1 0 0,1 0 1 0 0,-2 1 0 0 0,1-1-1 0 0,-4-7 1 0 0,5 13-184 0 0,1-1-1 0 0,-1 0 1 0 0,0 0 0 0 0,1 1-1 0 0,-1-1 1 0 0,0 0-1 0 0,0 1 1 0 0,1-1 0 0 0,-1 1-1 0 0,0-1 1 0 0,0 1 0 0 0,0 0-1 0 0,0-1 1 0 0,1 1-1 0 0,-1 0 1 0 0,0-1 0 0 0,0 1-1 0 0,0 0 1 0 0,0 0-1 0 0,0 0 1 0 0,0 0 0 0 0,0 0-1 0 0,-2 0 1 0 0,1 0 0 0 0,1 0-38 0 0,-1-1-1 0 0,1 1 1 0 0,0 0-1 0 0,-1 0 1 0 0,1 0-1 0 0,-1 0 1 0 0,1 0-1 0 0,-1 0 1 0 0,1 0-1 0 0,0 0 1 0 0,-1 0-1 0 0,1 1 1 0 0,-1-1-1 0 0,-2 2 1 0 0,1-1-277 0 0,1-1-194 0 0,-7 6-619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6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10135 0 0,'-3'20'350'0'0,"1"0"-1"0"0,0 0 0 0 0,2 0 1 0 0,0 0-1 0 0,1 0 0 0 0,2 0 1 0 0,0 0-1 0 0,6 23 0 0 0,-7-38-285 0 0,-1-1-1 0 0,1 1 0 0 0,0-1 0 0 0,0 0 0 0 0,1 0 1 0 0,4 6 1439 0 0,-6-21-1226 0 0,0-1-1 0 0,1 1 1 0 0,0-1 0 0 0,1 1-1 0 0,0-1 1 0 0,0 1 0 0 0,8-15-1 0 0,-10 25-276 0 0,-1 1 0 0 0,0 0 0 0 0,0 0 0 0 0,0 0 0 0 0,0-1 0 0 0,0 1 0 0 0,1 0 0 0 0,-1 0 0 0 0,0 0 0 0 0,0 0 0 0 0,0-1 0 0 0,1 1 0 0 0,-1 0 0 0 0,0 0 0 0 0,0 0 0 0 0,0 0 0 0 0,1 0 0 0 0,-1 0 0 0 0,0 0 0 0 0,0 0 0 0 0,1-1 0 0 0,-1 1 0 0 0,0 0 0 0 0,0 0 0 0 0,1 0 0 0 0,-1 0 0 0 0,0 0 0 0 0,0 0 0 0 0,1 0 0 0 0,-1 1 0 0 0,0-1 0 0 0,0 0 0 0 0,1 0 0 0 0,-1 0 0 0 0,0 0 0 0 0,0 0 0 0 0,0 0 0 0 0,1 0 0 0 0,-1 0 0 0 0,0 1 0 0 0,0-1 0 0 0,0 0 0 0 0,1 0 0 0 0,-1 0 0 0 0,0 0 0 0 0,0 1 0 0 0,8 6 0 0 0,-8-7 0 0 0,9 12 209 0 0,-8-10-335 0 0,1 0 1 0 0,-1 1-1 0 0,1-1 0 0 0,0 0 1 0 0,0 0-1 0 0,0 0 0 0 0,0 0 1 0 0,0-1-1 0 0,0 1 0 0 0,1 0 0 0 0,-1-1 1 0 0,0 0-1 0 0,1 1 0 0 0,-1-1 1 0 0,1 0-1 0 0,5 1 0 0 0,-2-1 244 0 0,-1 0-1 0 0,1 1 1 0 0,-1 0-1 0 0,0 0 0 0 0,1 0 1 0 0,-1 1-1 0 0,0 0 1 0 0,0 0-1 0 0,-1 0 1 0 0,1 0-1 0 0,-1 1 0 0 0,7 6 1 0 0,4-2-5557 0 0,-7-4 471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7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11975 0 0,'-8'48'1158'0'0,"1"0"0"0"0,1 84 0 0 0,16 99 1347 0 0,-5-137-3108 0 0,-1 99-368 0 0,-4-161-827 0 0,-11-95-5297 0 0,9 37 3839 0 0</inkml:trace>
  <inkml:trace contextRef="#ctx0" brushRef="#br0" timeOffset="1">78 139 13823 0 0,'0'0'1247'0'0,"17"18"-548"0"0,-7-7-265 0 0,-2-1 0 0 0,1 2 0 0 0,10 19 0 0 0,-17-26-443 0 0,0-1-1 0 0,0 1 1 0 0,0 0 0 0 0,-1 0 0 0 0,0 0-1 0 0,0 0 1 0 0,0 0 0 0 0,-1 0-1 0 0,0 1 1 0 0,0-1 0 0 0,0 0 0 0 0,0 0-1 0 0,-2 7 1 0 0,1-7-146 0 0,0 1-1 0 0,0-1 1 0 0,-1 0 0 0 0,1 1-1 0 0,-1-1 1 0 0,0 0 0 0 0,-1 0-1 0 0,1 0 1 0 0,-1-1-1 0 0,0 1 1 0 0,0-1 0 0 0,-8 9-1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7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0,'7'17'1471'0'0,"0"3"-1339"0"0,-1-1 0 0 0,-1 1 0 0 0,-1 1 1 0 0,0-1-1 0 0,-2 0 0 0 0,0 1 0 0 0,-2 26 0 0 0,-5 15 831 0 0,-12 65-1 0 0,16-121-932 0 0,0-5 20 0 0,-7 75 384 0 0,7-70-778 0 0,1 0 1 0 0,1 0-1 0 0,-1 0 1 0 0,1 1-1 0 0,0-1 1 0 0,0 0 0 0 0,1 0-1 0 0,-1 0 1 0 0,6 11-1 0 0,0-8-3476 0 0,3-4-1148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8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3 302 13823 0 0,'3'-1'145'0'0,"4"-1"249"0"0,0 0 0 0 0,-1 0 0 0 0,1-1 0 0 0,0 0 0 0 0,-1 0 0 0 0,1-1 1 0 0,-1 0-1 0 0,0 0 0 0 0,-1 0 0 0 0,9-8 0 0 0,-8 6-314 0 0,1-1 0 0 0,-2 0 0 0 0,1 0 0 0 0,-1 0 0 0 0,0 0 0 0 0,0-1 0 0 0,-1 0 0 0 0,0 0 0 0 0,-1 0 0 0 0,1 0 0 0 0,-2-1 0 0 0,1 1 0 0 0,1-13 0 0 0,-4 20-80 0 0,3-11 0 0 0,-2 0 0 0 0,0 0 0 0 0,0 0 0 0 0,-1 0 0 0 0,-1-17 0 0 0,0 27-80 0 0,1 0 0 0 0,-1 1 0 0 0,1-1 0 0 0,-1 0 0 0 0,0 0 0 0 0,0 0 0 0 0,0 0 0 0 0,0 1 0 0 0,0-1 0 0 0,0 0 0 0 0,0 1 0 0 0,0-1 0 0 0,-1 1 1 0 0,1-1-1 0 0,-1 1 0 0 0,1 0 0 0 0,-1 0 0 0 0,0-1 0 0 0,1 1 0 0 0,-4-1 0 0 0,2 0-67 0 0,1 1 140 0 0,0-1 0 0 0,0 1 1 0 0,0 0-1 0 0,0-1 1 0 0,-1 1-1 0 0,1 0 1 0 0,0 0-1 0 0,-1 1 0 0 0,1-1 1 0 0,0 0-1 0 0,-1 1 1 0 0,1 0-1 0 0,-1-1 0 0 0,1 1 1 0 0,-1 0-1 0 0,1 0 1 0 0,-1 0-1 0 0,1 1 1 0 0,-1-1-1 0 0,1 1 0 0 0,-1-1 1 0 0,1 1-1 0 0,-1 0 1 0 0,1 0-1 0 0,0 0 0 0 0,0 0 1 0 0,-1 0-1 0 0,1 1 1 0 0,0-1-1 0 0,0 0 1 0 0,0 1-1 0 0,0 0 0 0 0,1 0 1 0 0,-1-1-1 0 0,0 1 1 0 0,1 0-1 0 0,-1 0 0 0 0,-2 5 1 0 0,-1 2 113 0 0,1 0 1 0 0,0 0-1 0 0,0 1 1 0 0,0-1-1 0 0,1 1 1 0 0,1 0-1 0 0,0 0 1 0 0,-1 14-1 0 0,1-12 32 0 0,2 0-1 0 0,-1 0 0 0 0,2 0 1 0 0,-1 0-1 0 0,2 0 0 0 0,0 0 0 0 0,0 0 1 0 0,1-1-1 0 0,5 14 0 0 0,-6-20-235 0 0,0 0 0 0 0,1 0 0 0 0,0-1 0 0 0,0 1 0 0 0,0-1 0 0 0,0 1 0 0 0,1-1 0 0 0,-1 0 0 0 0,1-1 0 0 0,0 1 0 0 0,1-1 0 0 0,-1 1 0 0 0,0-1 0 0 0,1 0 0 0 0,0-1 0 0 0,-1 1 0 0 0,1-1 0 0 0,0 0 0 0 0,1 0 0 0 0,-1-1 0 0 0,0 1 0 0 0,9 0 0 0 0,-6-1-453 0 0,0 0 1 0 0,0-1-1 0 0,13-1 0 0 0,8-5-4251 0 0,-9-1 277 0 0</inkml:trace>
  <inkml:trace contextRef="#ctx0" brushRef="#br0" timeOffset="1">281 37 13823 0 0,'-6'18'1471'0'0,"5"-15"-1469"0"0,0 1 0 0 0,0 0 0 0 0,1 0-1 0 0,0 0 1 0 0,-1 0 0 0 0,2 0 0 0 0,-1 0 0 0 0,0 0 0 0 0,1 0 0 0 0,0 0 0 0 0,0 0-1 0 0,0 0 1 0 0,0 0 0 0 0,4 6 0 0 0,2 5 309 0 0,2-1 0 0 0,12 19 0 0 0,0-2 644 0 0,108 161 1258 0 0,-101-162-3077 0 0,-14-19-4682 0 0,-6-6-68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8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11975 0 0,'0'0'547'0'0,"-2"0"-11"0"0,-4 2-344 0 0,4-1-102 0 0,-1 0 0 0 0,0 0 0 0 0,1 0 0 0 0,-1 0 1 0 0,1 1-1 0 0,0-1 0 0 0,-1 1 0 0 0,1 0 0 0 0,0 0 0 0 0,0 0 0 0 0,0 0 0 0 0,0 0 0 0 0,0 0 1 0 0,1 0-1 0 0,-1 0 0 0 0,1 1 0 0 0,-3 4 0 0 0,-1 2 200 0 0,-22 32-122 0 0,-43 58-99 0 0,54-80 402 0 0,5-6-182 0 0,0 0-1 0 0,1 1 0 0 0,1 0 0 0 0,-8 16 0 0 0,19-21-855 0 0,12-8-9610 0 0</inkml:trace>
  <inkml:trace contextRef="#ctx0" brushRef="#br0" timeOffset="1">283 94 15663 0 0,'-8'14'696'0'0,"3"-4"136"0"0,-1 2-664 0 0,0 1-168 0 0,1-2 0 0 0,1 0 0 0 0,4-1 0 0 0,-1-2 0 0 0,2 0 0 0 0,3-3-1368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9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10 102 11975 0 0,'-4'10'528'0'0,"2"-4"112"0"0,-1 2-512 0 0,2 0-128 0 0,2-1 0 0 0,2-1 0 0 0</inkml:trace>
  <inkml:trace contextRef="#ctx0" brushRef="#br0" timeOffset="1">342 0 11975 0 0,'-14'26'463'0'0,"0"1"0"0"0,2 0 0 0 0,1 1 0 0 0,-8 30 0 0 0,5-15 409 0 0,0-4-931 0 0,-3 7-509 0 0,2 2-1 0 0,-16 87 1 0 0,30-123-2781 0 0,3-3-989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9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0,'0'0'1083'0'0,"12"19"-420"0"0,3-8 176 0 0,29 15 0 0 0,-43-25-468 0 0,21 16 1234 0 0,-20-12-1391 0 0,0 0 0 0 0,-1 0 0 0 0,1 0 0 0 0,-1-1 0 0 0,-1 1 0 0 0,1 0 0 0 0,0 8 0 0 0,2 14 58 0 0,-3-26-326 0 0,0 0 0 0 0,1 0 0 0 0,-1 0 0 0 0,0 0 0 0 0,1 0-1 0 0,-1 0 1 0 0,1 0 0 0 0,-1 0 0 0 0,1 0 0 0 0,0 0 0 0 0,-1 0 0 0 0,1 0 0 0 0,0-1 0 0 0,-1 1-1 0 0,1 0 1 0 0,0-1 0 0 0,0 1 0 0 0,0 0 0 0 0,0-1 0 0 0,0 1 0 0 0,0-1 0 0 0,0 1-1 0 0,0-1 1 0 0,0 0 0 0 0,0 1 0 0 0,0-1 0 0 0,0 0 0 0 0,0 0 0 0 0,0 1 0 0 0,0-1-1 0 0,0 0 1 0 0,0 0 0 0 0,0 0 0 0 0,2-1 0 0 0,0 1 87 0 0,1-1 1 0 0,-1 0-1 0 0,0 0 1 0 0,0 0-1 0 0,0 0 0 0 0,0-1 1 0 0,1 1-1 0 0,-2-1 1 0 0,1 0-1 0 0,3-2 1 0 0,40-29 1556 0 0,-46 33-1590 0 0,0 0 0 0 0,0 0 0 0 0,1-1 0 0 0,-1 1 0 0 0,0 0 0 0 0,0 0 0 0 0,1 0 0 0 0,-1 0 0 0 0,0-1 0 0 0,1 1 0 0 0,-1 0 0 0 0,0 0 0 0 0,0 0 0 0 0,1 0 0 0 0,-1 0 0 0 0,0 0 0 0 0,1 0 0 0 0,-1 0 0 0 0,0 0 0 0 0,1 0 0 0 0,-1 0 0 0 0,0 0 0 0 0,1 0 0 0 0,-1 0 0 0 0,0 0 0 0 0,1 1 0 0 0,-1-1 0 0 0,0 0 0 0 0,0 0 0 0 0,1 0 0 0 0,-1 0 0 0 0,0 0 0 0 0,0 1 0 0 0,1-1 0 0 0,-1 0 0 0 0,0 0 0 0 0,0 1 0 0 0,1-1 0 0 0,-1 0 0 0 0,0 0 0 0 0,0 1 0 0 0,0-1 0 0 0,0 0 0 0 0,1 0 0 0 0,-1 1 0 0 0,0-1 0 0 0,0 0 0 0 0,0 1 0 0 0,0-1 0 0 0,0 0 0 0 0,0 1 0 0 0,2 11 0 0 0,24 200 0 0 0,-12-113 0 0 0,-12-79 0 0 0,-1-1 0 0 0,0 1 0 0 0,-2 0 0 0 0,0-1 0 0 0,-1 1 0 0 0,-1-1 0 0 0,-1 0 0 0 0,-8 24 0 0 0,5-22 0 0 0,-1-1 0 0 0,-1 1 0 0 0,-1-2 0 0 0,-14 21 0 0 0,19-33 176 0 0,1 0-393 0 0,0 0-1 0 0,-1 0 1 0 0,0-1 0 0 0,0 0-1 0 0,-10 8 1 0 0,14-13 195 0 0,0 0 0 0 0,0 0 0 0 0,0 0 0 0 0,-1 0-1 0 0,1-1 1 0 0,0 1 0 0 0,0 0 0 0 0,-1-1 0 0 0,1 1 0 0 0,-1-1-1 0 0,1 0 1 0 0,0 1 0 0 0,-1-1 0 0 0,1 0 0 0 0,-1 0 0 0 0,1 0 0 0 0,-1 0-1 0 0,1 0 1 0 0,-1 0 0 0 0,1 0 0 0 0,0 0 0 0 0,-1-1 0 0 0,1 1 0 0 0,-1-1-1 0 0,1 1 1 0 0,0-1 0 0 0,-1 1 0 0 0,1-1 0 0 0,0 0 0 0 0,0 0-1 0 0,-1 0 1 0 0,1 1 0 0 0,0-1 0 0 0,0 0 0 0 0,0 0 0 0 0,0-1 0 0 0,0 1-1 0 0,-1-1 1 0 0,-5-9 181 0 0,-1 1 0 0 0,1-1 0 0 0,1 0 0 0 0,0-1 0 0 0,0 0 0 0 0,1 1 0 0 0,1-2 0 0 0,0 1 0 0 0,-4-22 0 0 0,5 19-114 0 0,1 0-1 0 0,1 0 1 0 0,0 0 0 0 0,1 0-1 0 0,0 0 1 0 0,2 0 0 0 0,-1 0 0 0 0,5-16-1 0 0,-2 19-42 0 0,0 1-1 0 0,1 0 1 0 0,0 0 0 0 0,0 0-1 0 0,2 0 1 0 0,-1 1-1 0 0,1 0 1 0 0,0 1-1 0 0,12-13 1 0 0,11-6 37 0 0,47-37 1 0 0,13-11-5479 0 0,-69 55-609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2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21 10135 0 0,'0'0'919'0'0,"-2"0"-759"0"0,-5-1-158 0 0,0 0 1 0 0,0 0-1 0 0,0 0 0 0 0,0-1 1 0 0,0 0-1 0 0,-7-3 0 0 0,14 4-1 0 0,-3 0-1 0 0,0 0 0 0 0,0 0 0 0 0,0 0 0 0 0,0 0 0 0 0,0 1 0 0 0,0-1 0 0 0,0 1 0 0 0,0 0 0 0 0,0 0 0 0 0,0 0 0 0 0,0 0 0 0 0,0 0 0 0 0,0 1 0 0 0,0 0 0 0 0,0-1 0 0 0,0 1 0 0 0,0 0 0 0 0,1 0 0 0 0,-1 1 0 0 0,0-1 0 0 0,0 0 0 0 0,1 1 0 0 0,-5 3 0 0 0,-7 3 0 0 0,11-6 1 0 0,-1 0 0 0 0,1 0-1 0 0,0 1 1 0 0,0-1 0 0 0,1 1-1 0 0,-1-1 1 0 0,0 1 0 0 0,1 0-1 0 0,-1 0 1 0 0,1 0-1 0 0,0 0 1 0 0,0 0 0 0 0,0 1-1 0 0,1-1 1 0 0,-1 1 0 0 0,1-1-1 0 0,-2 7 1 0 0,0 5 270 0 0,0 0 1 0 0,1 0-1 0 0,0 19 1 0 0,-1 6 662 0 0,-1 21-381 0 0,2 1-1 0 0,8 73 1 0 0,-1-33-147 0 0,10 172-1084 0 0,-14-267-2856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0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 10135 0 0,'0'0'919'0'0,"-4"9"-742"0"0,-121 224 1768 0 0,104-197-1842 0 0,4-10-4819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0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8287 0 0,'3'-7'145'0'0,"0"0"-1"0"0,1 1 0 0 0,0 0 0 0 0,0 0 0 0 0,1 0 1 0 0,0 0-1 0 0,0 0 0 0 0,0 1 0 0 0,1 0 0 0 0,7-6 1 0 0,-10 10-23 0 0,-1-1 1 0 0,1 1-1 0 0,0-1 1 0 0,0 1 0 0 0,0 0-1 0 0,0 0 1 0 0,-1 0-1 0 0,2 0 1 0 0,-1 1-1 0 0,0-1 1 0 0,0 1 0 0 0,0 0-1 0 0,0 0 1 0 0,0 0-1 0 0,0 0 1 0 0,0 0 0 0 0,0 1-1 0 0,0-1 1 0 0,0 1-1 0 0,0 0 1 0 0,0 0-1 0 0,0 0 1 0 0,0 0 0 0 0,0 1-1 0 0,0-1 1 0 0,4 4-1 0 0,3 3 102 0 0,0 0-1 0 0,-1 0 0 0 0,0 0 0 0 0,0 2 1 0 0,-1-1-1 0 0,0 1 0 0 0,-1 0 1 0 0,10 18-1 0 0,-7-10 210 0 0,-1 1 0 0 0,-2 0 1 0 0,1 1-1 0 0,5 29 0 0 0,-11-35-1093 0 0,-1-5-3438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3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6447 0 0,'0'0'1619'0'0,"-6"15"2474"0"0,8-8-3825 0 0,-1 0 0 0 0,1-1 1 0 0,-1 1-1 0 0,2-1 0 0 0,-1 1 0 0 0,1-1 0 0 0,0 0 0 0 0,0 0 0 0 0,7 10 0 0 0,1 2 219 0 0,42 112 883 0 0,-21-48-692 0 0,-7-14 116 0 0,23 108 0 0 0,-35-124-334 0 0,-3-24-842 0 0,0 0-1 0 0,2-1 0 0 0,2 0 1 0 0,23 36-1 0 0,-19-33 1180 0 0,53 99-1605 0 0,14 26 652 0 0,-64-122 844 0 0,2 0 0 0 0,36 41 0 0 0,9-2-1202 0 0,3-4 1 0 0,83 62-1 0 0,-76-76 1033 0 0,2-2 0 0 0,126 59 0 0 0,75 4-519 0 0,-28-15 0 0 0,-186-71 0 0 0,2-4 0 0 0,77 19 0 0 0,146 18 0 0 0,-281-60 0 0 0,64 13 0 0 0,1-4 0 0 0,98 3 0 0 0,-160-15-351 0 0,-3 2-1433 0 0,-8 6-3969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4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58 10135 0 0,'-1'18'1079'0'0,"-11"67"-60"0"0,-2 25-51 0 0,13-94-616 0 0,1 0-1 0 0,1-1 1 0 0,0 1 0 0 0,1 0 0 0 0,4 15-1 0 0,-2-18-250 0 0,-2-11 225 0 0,-1-8 194 0 0,-1-19-318 0 0,2-1 1 0 0,1 0 0 0 0,1 0-1 0 0,1 1 1 0 0,15-45-1 0 0,-13 51-213 0 0,0 0 0 0 0,2 1 1 0 0,0 0-1 0 0,2 1 0 0 0,-1 0 0 0 0,2 1 0 0 0,0 0 0 0 0,16-15 0 0 0,-26 29-80 0 0,0 0 0 0 0,1 0-1 0 0,-1 0 1 0 0,1 1 0 0 0,-1-1-1 0 0,1 1 1 0 0,0-1 0 0 0,-1 1-1 0 0,1 0 1 0 0,0 0 0 0 0,0 0-1 0 0,0 0 1 0 0,0 1 0 0 0,0-1-1 0 0,0 1 1 0 0,0 0 0 0 0,0 0-1 0 0,0 0 1 0 0,5 1 0 0 0,-6 0 82 0 0,0 0 0 0 0,1 0 0 0 0,-1 0 1 0 0,0 0-1 0 0,0 1 0 0 0,0-1 1 0 0,0 1-1 0 0,0-1 0 0 0,-1 1 1 0 0,1 0-1 0 0,0 0 0 0 0,-1 0 0 0 0,1 0 1 0 0,-1 0-1 0 0,0 0 0 0 0,0 0 1 0 0,0 1-1 0 0,2 2 0 0 0,-3-3-28 0 0,0 0 0 0 0,1 0 0 0 0,-1-1-1 0 0,0 1 1 0 0,0 0 0 0 0,0 0 0 0 0,0 0-1 0 0,0 0 1 0 0,-1-1 0 0 0,1 1 0 0 0,0 0 0 0 0,-1 0-1 0 0,1-1 1 0 0,-1 1 0 0 0,0 0 0 0 0,0-1-1 0 0,0 1 1 0 0,1-1 0 0 0,-1 1 0 0 0,-1-1 0 0 0,1 1-1 0 0,0-1 1 0 0,0 0 0 0 0,-2 2 0 0 0,-4 4-315 0 0,0-1 0 0 0,-1 1 1 0 0,1-2-1 0 0,-1 1 0 0 0,0-1 0 0 0,-1 0 1 0 0,1-1-1 0 0,-12 4 0 0 0,14-6 552 0 0,1 0-1 0 0,0 0 0 0 0,-1 0 0 0 0,1 0 0 0 0,0 1 1 0 0,0 0-1 0 0,0 0 0 0 0,1 0 0 0 0,-6 5 0 0 0,7-3-199 0 0,2 0 72 0 0,1-3-32 0 0,1 0 0 0 0,-1 0 0 0 0,1 0 0 0 0,-1 0 0 0 0,1 0 0 0 0,0-1 0 0 0,0 1-1 0 0,0 0 1 0 0,0 0 0 0 0,0-1 0 0 0,0 1 0 0 0,0 0 0 0 0,1-1 0 0 0,-1 1 0 0 0,3 1 0 0 0,29 24 928 0 0,-11-10-599 0 0,-11-7-699 0 0,0-2-1 0 0,1 1 1 0 0,1-2 0 0 0,-1 1-1 0 0,26 9 1 0 0,-8-3-1480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5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63 10135 0 0,'-8'34'562'0'0,"1"2"-1"0"0,-3 59 0 0 0,9-75-352 0 0,1 0-1 0 0,1 1 1 0 0,1-1 0 0 0,1 0-1 0 0,1 0 1 0 0,7 23-1 0 0,-9-36-208 0 0,-9-80 2048 0 0,2 44-1792 0 0,2 0 0 0 0,1-1 0 0 0,1-36 0 0 0,2 51-142 0 0,0 1 0 0 0,1-1 0 0 0,1 1-1 0 0,0 0 1 0 0,1 0 0 0 0,0 0 0 0 0,1 0-1 0 0,11-20 1 0 0,-15 32-159 0 0,-1 1 0 0 0,1-1-1 0 0,0 1 1 0 0,0-1 0 0 0,0 1-1 0 0,0 0 1 0 0,1 0 0 0 0,-1-1-1 0 0,0 1 1 0 0,0 0 0 0 0,1 0-1 0 0,-1 0 1 0 0,0 0 0 0 0,1 0 0 0 0,-1 1-1 0 0,1-1 1 0 0,0 0 0 0 0,-1 1-1 0 0,1-1 1 0 0,-1 1 0 0 0,1 0-1 0 0,0-1 1 0 0,-1 1 0 0 0,1 0-1 0 0,0 0 1 0 0,0 0 0 0 0,-1 0-1 0 0,1 0 1 0 0,0 0 0 0 0,2 1-1 0 0,0 1-7 0 0,0 0 0 0 0,1-1-1 0 0,-1 1 1 0 0,0 1 0 0 0,-1-1-1 0 0,1 1 1 0 0,0-1-1 0 0,-1 1 1 0 0,0 0 0 0 0,6 7-1 0 0,-6-7 54 0 0,0 1 0 0 0,0-1 0 0 0,-1 1 0 0 0,1 0 0 0 0,-1 0 0 0 0,0 0 0 0 0,2 7 0 0 0,-3-9 0 0 0,-1 0 0 0 0,1 0 0 0 0,-1 0 0 0 0,0 0 0 0 0,1 0 0 0 0,-1 0 0 0 0,0 0 0 0 0,0-1 0 0 0,0 1 0 0 0,0 0 0 0 0,-1 0 0 0 0,1 0 0 0 0,-1 0 0 0 0,1 0 0 0 0,-1 0 0 0 0,1 0 0 0 0,-1-1 0 0 0,-2 4 0 0 0,-3 3 0 0 0,-1-1 0 0 0,0 1 0 0 0,-1-2 0 0 0,1 1 0 0 0,-1-1 0 0 0,-17 10 0 0 0,12-7 0 0 0,11-8 0 0 0,1 0 0 0 0,0 0 0 0 0,0 1 0 0 0,0-1 0 0 0,0 1 0 0 0,0-1 0 0 0,0 1 0 0 0,0-1 0 0 0,1 1 0 0 0,-1 0 0 0 0,0-1 0 0 0,1 1 0 0 0,0 0 0 0 0,-1-1 0 0 0,1 1 0 0 0,0 0 0 0 0,0-1 0 0 0,0 1 0 0 0,0 0 0 0 0,0 0 0 0 0,0-1 0 0 0,0 1 0 0 0,1 0 0 0 0,-1 0 0 0 0,0-1 0 0 0,2 4 0 0 0,-1-2 1 0 0,1 1-1 0 0,-1-1 1 0 0,1 0 0 0 0,-1 0-1 0 0,1 0 1 0 0,0 0 0 0 0,0 0-1 0 0,0 0 1 0 0,1 0-1 0 0,-1-1 1 0 0,1 1 0 0 0,-1-1-1 0 0,1 0 1 0 0,0 1-1 0 0,0-1 1 0 0,0-1 0 0 0,0 1-1 0 0,0 0 1 0 0,6 1 0 0 0,-3-1-17 0 0,1 0 1 0 0,0 0 0 0 0,0-1 0 0 0,0 0-1 0 0,-1-1 1 0 0,1 1 0 0 0,0-1 0 0 0,0-1-1 0 0,9 0 1 0 0,-7 0-685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6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10 13823 0 0,'0'0'1247'0'0,"-17"-7"-998"0"0,13 7-202 0 0,0-1 0 0 0,1 0-1 0 0,-1 1 1 0 0,0 0 0 0 0,0 0 0 0 0,0 0-1 0 0,0 0 1 0 0,0 1 0 0 0,0 0 0 0 0,0-1-1 0 0,1 1 1 0 0,-1 1 0 0 0,0-1-1 0 0,1 0 1 0 0,-1 1 0 0 0,1 0 0 0 0,-1 0-1 0 0,1 0 1 0 0,0 0 0 0 0,0 0 0 0 0,-5 5-1 0 0,0 1 101 0 0,-1 0 0 0 0,1 0 0 0 0,1 1 0 0 0,-1 0 0 0 0,2 1-1 0 0,-7 10 1 0 0,9-10-147 0 0,0-1 0 0 0,0 1 0 0 0,1-1 0 0 0,1 1 0 0 0,0 0 0 0 0,-2 16 0 0 0,4-23 0 0 0,0 0 0 0 0,0 1 0 0 0,0-1 0 0 0,0 1 0 0 0,1-1 0 0 0,-1 0 0 0 0,1 1 0 0 0,0-1 0 0 0,0 0 0 0 0,0 0 0 0 0,0 1 0 0 0,1-1 0 0 0,-1 0 0 0 0,1 0 0 0 0,0 0 0 0 0,0 0 0 0 0,0-1 0 0 0,0 1 0 0 0,4 4 0 0 0,0-3 0 0 0,0 0 0 0 0,1 0 0 0 0,-1 0 0 0 0,1-1 0 0 0,0 0 0 0 0,0 0 0 0 0,0 0 0 0 0,8 1 0 0 0,10 1 0 0 0,-18-3 0 0 0,0-1 0 0 0,0 1 0 0 0,1 0 0 0 0,11 6 0 0 0,-18-8 54 0 0,-1 1 0 0 0,1 0 0 0 0,0-1-1 0 0,0 1 1 0 0,-1-1 0 0 0,1 1 0 0 0,-1 0-1 0 0,1 0 1 0 0,0-1 0 0 0,-1 1 0 0 0,0 0-1 0 0,1 0 1 0 0,-1 0 0 0 0,1-1 0 0 0,-1 1-1 0 0,0 0 1 0 0,1 0 0 0 0,-1 0 0 0 0,0 0-1 0 0,0 0 1 0 0,0 0 0 0 0,0 0 0 0 0,0 0-1 0 0,0-1 1 0 0,0 1 0 0 0,0 0 0 0 0,0 0-1 0 0,0 0 1 0 0,-1 0 0 0 0,1 0 0 0 0,0 0 0 0 0,-1 0-1 0 0,1-1 1 0 0,0 1 0 0 0,-1 0 0 0 0,1 0-1 0 0,-2 1 1 0 0,0 2-53 0 0,-1 0 0 0 0,0 0 0 0 0,0 0-1 0 0,0 0 1 0 0,-4 3 0 0 0,-1 1-1 0 0,1-1 0 0 0,0-1 0 0 0,0 1 0 0 0,-1-1 0 0 0,1-1 0 0 0,-1 1 0 0 0,-1-1 0 0 0,1 0 0 0 0,-10 3 0 0 0,13-7-64 0 0,4-1-273 0 0,-1 0-1102 0 0,1 0 1325 0 0,1 0 0 0 0,-1 0 0 0 0,1 0-1 0 0,0-1 1 0 0,-1 1 0 0 0,1 0 0 0 0,-1 0 0 0 0,1 0 0 0 0,0-1 0 0 0,-1 1 0 0 0,1 0 0 0 0,0 0 0 0 0,-1-1-1 0 0,1 1 1 0 0,0 0 0 0 0,-1-1 0 0 0,1 1 0 0 0,0 0 0 0 0,0-1 0 0 0,-1 1 0 0 0,1-1 0 0 0,0 1 0 0 0,0 0-1 0 0,0-1 1 0 0,-1 1 0 0 0,1-1 0 0 0,0 1 0 0 0,0-1 0 0 0,0 1 0 0 0,0-1 0 0 0,1-19-3652 0 0,0 13 2565 0 0,0-4-335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6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10135 0 0,'-23'7'1096'0'0,"14"-4"-746"0"0,0 1 0 0 0,1 0 0 0 0,-1 0 0 0 0,1 0 0 0 0,0 1 0 0 0,1 0 0 0 0,-1 1 0 0 0,1 0 0 0 0,0 0 0 0 0,-8 9 0 0 0,7-5-63 0 0,0 0 0 0 0,0 0-1 0 0,1 0 1 0 0,0 1 0 0 0,1 0 0 0 0,0 0-1 0 0,-4 14 1 0 0,9-23-287 0 0,0 0 0 0 0,0 1 0 0 0,0-1 0 0 0,1 1 0 0 0,-1-1 0 0 0,1 1 0 0 0,-1-1 0 0 0,1 1 0 0 0,0-1 0 0 0,0 1 0 0 0,0-1 0 0 0,1 1 0 0 0,-1-1 0 0 0,1 1 0 0 0,-1-1 0 0 0,1 1 0 0 0,0-1 0 0 0,0 0 0 0 0,0 1 0 0 0,0-1 0 0 0,0 0 0 0 0,0 0 0 0 0,1 0 0 0 0,-1 0 0 0 0,1 0 0 0 0,-1 0 0 0 0,1 0 0 0 0,0 0 0 0 0,0-1 0 0 0,0 1 0 0 0,3 2 0 0 0,5 1 0 0 0,1 1 0 0 0,0-1 0 0 0,0-1 0 0 0,0 0 0 0 0,17 3 0 0 0,1 2 0 0 0,-28-9-9 0 0,1 0 71 0 0,1 1 0 0 0,-1 0 0 0 0,1 0 0 0 0,-1 0 0 0 0,0 1 0 0 0,1-1 0 0 0,-1 0 0 0 0,3 3 0 0 0,-4-3-12 0 0,-1 0 0 0 0,1 0 0 0 0,-1-1 0 0 0,1 1 0 0 0,-1 0 0 0 0,1 0 0 0 0,-1 0 0 0 0,0 0 0 0 0,1 0 0 0 0,-1 0 0 0 0,0 0 0 0 0,0 0 0 0 0,0 0 0 0 0,0 0-1 0 0,0 0 1 0 0,0 0 0 0 0,0 0 0 0 0,0 0 0 0 0,0 0 0 0 0,0 0 0 0 0,0 0 0 0 0,-1 0 0 0 0,1 0 0 0 0,0 0 0 0 0,-1 0 0 0 0,1 0 0 0 0,-1-1 0 0 0,1 1 0 0 0,-2 1 0 0 0,-33 54-50 0 0,27-45 0 0 0,0 0 0 0 0,-1-1 0 0 0,0 0 0 0 0,0-1 0 0 0,-19 14 0 0 0,23-20-64 0 0,4-3-273 0 0,2-10-7150 0 0,4-2 2519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7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58 11975 0 0,'-3'-9'438'0'0,"2"4"-172"0"0,-1 0 0 0 0,0 0 0 0 0,-1 0 0 0 0,1 0 0 0 0,-4-5 0 0 0,5 8-173 0 0,0 1 1 0 0,0 0 0 0 0,0 0-1 0 0,0 0 1 0 0,-1 0-1 0 0,1 1 1 0 0,0-1 0 0 0,0 0-1 0 0,0 0 1 0 0,-1 1-1 0 0,1-1 1 0 0,0 0 0 0 0,-1 1-1 0 0,1 0 1 0 0,-1-1-1 0 0,1 1 1 0 0,-1 0 0 0 0,1 0-1 0 0,0-1 1 0 0,-1 1-1 0 0,1 0 1 0 0,-1 1 0 0 0,-2-1-1 0 0,-1 1-37 0 0,-1 1 0 0 0,0 0 0 0 0,1 0 0 0 0,-1 0 0 0 0,1 1 0 0 0,-1-1 0 0 0,1 1 0 0 0,0 1 0 0 0,0-1 0 0 0,1 1 0 0 0,-1-1 0 0 0,1 1 0 0 0,0 1 0 0 0,0-1 0 0 0,0 1 0 0 0,0-1 0 0 0,1 1 0 0 0,0 0 0 0 0,-3 7 0 0 0,3-8-4 0 0,1 0 0 0 0,0 1 0 0 0,1-1 0 0 0,-1 1 0 0 0,1 0 0 0 0,0 0 1 0 0,0-1-1 0 0,0 1 0 0 0,1 0 0 0 0,0 0 0 0 0,0 0 0 0 0,0 0 0 0 0,0 0 0 0 0,1-1 0 0 0,0 1 0 0 0,0 0 0 0 0,0 0 0 0 0,0-1 0 0 0,1 1 0 0 0,0-1 0 0 0,0 1 0 0 0,0-1 0 0 0,1 0 0 0 0,-1 1 0 0 0,1-1 0 0 0,0-1 0 0 0,0 1 0 0 0,0 0 0 0 0,1-1 0 0 0,4 5 1 0 0,5 3 19 0 0,-1 1 0 0 0,-1 0 1 0 0,0 1-1 0 0,0 0 1 0 0,14 25-1 0 0,-24-37-72 0 0,-1 1 0 0 0,1-1 0 0 0,0 1 0 0 0,-1-1 0 0 0,1 1 0 0 0,-1 0 0 0 0,1-1 0 0 0,-1 1 0 0 0,0-1 0 0 0,0 1 0 0 0,0 0 0 0 0,0-1 0 0 0,0 1 0 0 0,0 0 0 0 0,0-1 0 0 0,-1 1 0 0 0,1-1 0 0 0,0 1 0 0 0,-1 0 0 0 0,0-1 0 0 0,1 1 0 0 0,-1-1 0 0 0,0 1 0 0 0,1-1 0 0 0,-1 0 0 0 0,0 1 0 0 0,0-1 0 0 0,0 0 0 0 0,0 0 0 0 0,-1 0 0 0 0,1 1 0 0 0,0-1 0 0 0,0 0 0 0 0,-1 0 0 0 0,1-1 0 0 0,-3 2 0 0 0,2 0 0 0 0,-31 16-85 0 0,16-9-1239 0 0,0 2-3677 0 0,8-3-613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8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3 326 6447 0 0,'0'0'3152'0'0,"-3"14"-80"0"0,6-9-2961 0 0,-1 0 0 0 0,1 0 0 0 0,0-1 0 0 0,0 0 0 0 0,1 1 0 0 0,7 6 1 0 0,12 16 1158 0 0,81 158-904 0 0,-72-123-285 0 0,2-2 0 0 0,61 82-1 0 0,-11-37 466 0 0,79 95 956 0 0,-144-180-1502 0 0,0-1 0 0 0,2 0 0 0 0,0-1 0 0 0,1-2 0 0 0,47 28 0 0 0,-9-14 0 0 0,76 28 0 0 0,8 8 0 0 0,-101-43 0 0 0,1-3 0 0 0,81 26 0 0 0,-86-38 228 0 0,0-2-1 0 0,1-1 1 0 0,0-2-1 0 0,0-1 1 0 0,-1-3 0 0 0,1-1-1 0 0,0-2 1 0 0,51-11-1 0 0,-1 1-227 0 0,-52 9 0 0 0,0-1 0 0 0,-1-2 0 0 0,63-22 0 0 0,-27-1 0 0 0,69-42 0 0 0,-123 62 0 0 0,34-19 0 0 0,51-38 0 0 0,-89 56 0 0 0,1-1 0 0 0,-1 0 0 0 0,-1-2 0 0 0,-1 1 0 0 0,0-2 0 0 0,-1 1 0 0 0,13-22 0 0 0,67-119 0 0 0,-80 136 0 0 0,37-63 0 0 0,-36 51 0 0 0,-1-1 0 0 0,-2-1 0 0 0,0 1 0 0 0,8-68 0 0 0,5-19 0 0 0,2 13 0 0 0,-6 1 0 0 0,-8 30 0 0 0,-3 25 0 0 0,-6 33 0 0 0,1 1 0 0 0,0 0 0 0 0,1-1 0 0 0,1 1 0 0 0,10-22 0 0 0,9-12-861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3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6447 0 0,'52'103'767'0'0,"-8"-5"2174"0"0,-10-32-3367 0 0,58 85 0 0 0,-4-20 2354 0 0,-30-49-1928 0 0,4-3 0 0 0,93 93 0 0 0,-68-83 347 0 0,167 152 1354 0 0,-113-125-1701 0 0,-48-34 0 0 0,9 6 0 0 0,-25-32 1024 0 0,126 68 0 0 0,-12-29-1024 0 0,243 68 0 0 0,-278-109 0 0 0,-100-35 0 0 0,0-3 0 0 0,2-2 0 0 0,0-3 0 0 0,0-2 0 0 0,1-2 0 0 0,114-4 0 0 0,-158-4 2 0 0,123-15-68 0 0,-137 16-271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3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1 10135 0 0,'11'29'299'0'0,"-2"-6"392"0"0,0 0-1 0 0,-1 1 1 0 0,-2 0 0 0 0,-1 0 0 0 0,0 0 0 0 0,1 37 0 0 0,-11 44 11 0 0,-5 0-1 0 0,-36 163 1 0 0,31-208-702 0 0,-3-1 0 0 0,-29 63 0 0 0,20-54 0 0 0,18-49-229 0 0,-1 1 0 0 0,0-2 0 0 0,-19 25 0 0 0,-4 8-4695 0 0,17-24-44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4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2928 0 8287 0 0,'0'0'382'0'0,"-8"2"211"0"0,6 1-408 0 0,-1 0 1 0 0,1 0-1 0 0,0 0 0 0 0,0 0 0 0 0,0 1 1 0 0,0-1-1 0 0,1 0 0 0 0,-1 1 0 0 0,0 4 1 0 0,-8 15-70 0 0,-7 21 845 0 0,6-11-39 0 0,-17 29-844 0 0,-45 72-1 0 0,-46 51-66 0 0,104-161-12 0 0,-214 272 746 0 0,-25-20 376 0 0,139-153-939 0 0,63-70-182 0 0,-41 47 0 0 0,-147 160 0 0 0,207-226 0 0 0,-123 116 0 0 0,61-68 0 0 0,22-22 0 0 0,-146 113 0 0 0,72-62 0 0 0,68-51 24 0 0,-129 73 0 0 0,-96 29 0 0 0,257-138 34 0 0,-97 52 1695 0 0,138-73-1718 0 0,0 0 1 0 0,-1 0-1 0 0,1-1 0 0 0,-8 2 1 0 0,-20 7-48 0 0,-1 12 12 0 0,31-21-67 0 0,0 1 0 0 0,1-1 0 0 0,-1 1 0 0 0,1 0 0 0 0,0 0-1 0 0,-5 7 1 0 0,7-9-232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6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10135 0 0,'12'-4'1079'0'0,"16"-4"-352"0"0,54-7 1 0 0,-19 4-118 0 0,-6 2 11 0 0,96-3-1 0 0,10-1 187 0 0,49-7-807 0 0,-127 14 0 0 0,43-14 443 0 0,-87 16 360 0 0,47-12-1 0 0,-59 13-802 0 0,-26 3 0 0 0,-3 1-36 0 0,0 0-1 0 0,0-1 1 0 0,0 1-1 0 0,0-1 1 0 0,-1 1-1 0 0,1-1 1 0 0,0 1-1 0 0,0-1 1 0 0,0 1 0 0 0,-1-1-1 0 0,1 1 1 0 0,0-1-1 0 0,0 1 1 0 0,-1-1-1 0 0,1 1 1 0 0,0-1-1 0 0,-1 0 1 0 0,1 1-1 0 0,-1-1 1 0 0,1 0-1 0 0,-1 1 1 0 0,1-1-1 0 0,0 0 1 0 0,-1 1-1 0 0,1-1 1 0 0,-1 0-1 0 0,1 0 1 0 0,-2 1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7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8287 0 0,'18'0'452'0'0,"31"4"-1"0"0,-1-1-450 0 0,-10-2 50 0 0,503-6 3986 0 0,-270 1-2597 0 0,126-10-966 0 0,-95 5-340 0 0,-84 7-134 0 0,-74 5 1696 0 0,-93 0-1344 0 0,-34 0 49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8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1149 5 13823 0 0,'0'0'630'0'0,"-16"-2"236"0"0,-24 0-469 0 0,1 1-1 0 0,-1 3 1 0 0,1 1-1 0 0,-65 14 1 0 0,72-11-324 0 0,-473 86-73 0 0,321-42 0 0 0,50-12 0 0 0,124-36 0 0 0,6-1-64 0 0,3-1-273 0 0,3-1-1218 0 0,1 1 1426 0 0,-1-1 0 0 0,0-1-1 0 0,0 1 1 0 0,0 0 0 0 0,0-1-1 0 0,0 1 1 0 0,0-1 0 0 0,0 1-1 0 0,2-3 1 0 0,1-1-599 0 0,11-7-2621 0 0,2-2-989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8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992 0 13823 0 0,'-33'7'238'0'0,"0"1"0"0"0,-59 22 0 0 0,-61 38 440 0 0,85-36-574 0 0,-64 25 281 0 0,-206 106 1286 0 0,321-153-1671 0 0,0 1 0 0 0,1 1 0 0 0,0 0 0 0 0,0 1 0 0 0,1 1 0 0 0,-15 18 0 0 0,28-30 0 0 0,1 0 0 0 0,-1 0 0 0 0,1 0 0 0 0,0 0 0 0 0,0 0 0 0 0,0 0 0 0 0,-1 0 0 0 0,2 1 0 0 0,-1-1 0 0 0,0 0 0 0 0,0 1 0 0 0,1-1 0 0 0,0 0 0 0 0,-1 1 0 0 0,1-1 0 0 0,0 1 0 0 0,0-1 0 0 0,0 0 0 0 0,0 1 0 0 0,1-1 0 0 0,0 5 0 0 0,2-1 0 0 0,0 0 0 0 0,0-1 0 0 0,1 1 0 0 0,0-1 0 0 0,0 0 0 0 0,0 0 0 0 0,0 0 0 0 0,1-1 0 0 0,0 0 0 0 0,0 0 0 0 0,0 0 0 0 0,7 4 0 0 0,11 6 0 0 0,39 16 0 0 0,-51-25 0 0 0,138 53 643 0 0,33 17 762 0 0,-136-57-1405 0 0,-34-14 0 0 0,-1 0 0 0 0,1 0 0 0 0,-1 2 0 0 0,0-1 0 0 0,-1 1 0 0 0,12 9 0 0 0,-18-12-64 0 0,-4-2-273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18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3223 6 4607 0 0,'0'-6'9115'0'0,"-19"52"-7510"0"0,17-38-1320 0 0,-1 1 0 0 0,0 0 0 0 0,0-1 0 0 0,-1 0 0 0 0,0 1 0 0 0,-10 12 0 0 0,7-10-232 0 0,-55 76-53 0 0,36-50 0 0 0,17-26 0 0 0,0-1 0 0 0,-11 22 0 0 0,12-21 0 0 0,5-5 0 0 0,0-1 0 0 0,0 1 0 0 0,0 0 0 0 0,-2 8 0 0 0,4-11 0 0 0,0 0 0 0 0,-1 0 0 0 0,1 0 0 0 0,0 0 0 0 0,-1 0 0 0 0,0 0 0 0 0,-3 4 0 0 0,-38 56 0 0 0,14-19 0 0 0,-11 16 0 0 0,28-37 1039 0 0,10-18-1102 0 0,-1 0 0 0 0,1-1 1 0 0,-1 0-1 0 0,1 1 1 0 0,-8 6-1 0 0,-6 18-550 0 0,10-18 619 0 0,-8 12 789 0 0,-28 41 402 0 0,40-59-1197 0 0,0-1 0 0 0,0 1 0 0 0,-1-1 0 0 0,0 0 0 0 0,0 0 0 0 0,0 0 0 0 0,-6 5 0 0 0,-5 11 0 0 0,-18 27 0 0 0,13-21 0 0 0,1-10 0 0 0,12-10 0 0 0,-1-1 0 0 0,1 1 0 0 0,0 0 0 0 0,-7 10 0 0 0,7-4 0 0 0,4-6 0 0 0,-20 14 0 0 0,2 1 0 0 0,-3 2 931 0 0,6-4 197 0 0,6-9-1139 0 0,-36 40 11 0 0,27-30 0 0 0,16-17 0 0 0,-19 17 0 0 0,14-7 0 0 0,8-10 0 0 0,-1 1 0 0 0,1-1 0 0 0,-1 0 0 0 0,0 0 0 0 0,0 0 0 0 0,0 0 0 0 0,-1 0 0 0 0,-4 4 0 0 0,-14 13 0 0 0,5 2 0 0 0,14-19 0 0 0,2-3 0 0 0,0 0 0 0 0,0 0 0 0 0,0 0 0 0 0,0-1 0 0 0,0 1 0 0 0,0 0 0 0 0,0 0 0 0 0,0 0 0 0 0,-1 0 0 0 0,1 0 0 0 0,0 0 0 0 0,0 0 0 0 0,0 0 0 0 0,0 0 0 0 0,0 0 0 0 0,0 0 0 0 0,0 0 0 0 0,0 0 0 0 0,0 0 0 0 0,0 0 0 0 0,0 0 0 0 0,0 0 0 0 0,0-1 0 0 0,0 1 0 0 0,0 0 0 0 0,0 0 0 0 0,0 0 0 0 0,0 0 0 0 0,0 0 0 0 0,0 0 0 0 0,0 0 0 0 0,0 0 0 0 0,0 0 0 0 0,0 0 0 0 0,0 0 0 0 0,0 0 0 0 0,0 0 0 0 0,-26 31 0 0 0,-17 16 2048 0 0,24-27-2048 0 0,6-8 0 0 0,10-10 0 0 0,0 1 0 0 0,1 0 0 0 0,-1-1 0 0 0,0 1 0 0 0,1 0 0 0 0,0 0 0 0 0,-3 5 0 0 0,4-5 0 0 0,-13 14 0 0 0,-18 14 0 0 0,10-4 0 0 0,16-19 0 0 0,4-7 0 0 0,1 1 0 0 0,-1 0 0 0 0,0 0 0 0 0,1-1 0 0 0,-1 1 0 0 0,0 0 0 0 0,0-1 0 0 0,0 0 0 0 0,0 1 0 0 0,0-1 0 0 0,0 0 0 0 0,0 0 0 0 0,-1-1 0 0 0,1 1 0 0 0,0 0 0 0 0,-1-1 0 0 0,1 1 0 0 0,0-1 0 0 0,-6 1 0 0 0,-6-2 0 0 0,7 3 0 0 0,4 0 0 0 0,2-2 0 0 0,0 1 0 0 0,0-1 0 0 0,0 1 0 0 0,0-1 0 0 0,0 1 0 0 0,0 0 0 0 0,0-1 0 0 0,0 1 0 0 0,0 0 0 0 0,0 0 0 0 0,0 0 0 0 0,0 0 0 0 0,1 0 0 0 0,-1 0 0 0 0,0 0 0 0 0,1 0 0 0 0,-1 0 0 0 0,0 2 0 0 0,0-1 0 0 0,0 0 0 0 0,0 0 0 0 0,0 0 0 0 0,0-1 0 0 0,0 1 0 0 0,-1 0 0 0 0,1-1 0 0 0,0 1 0 0 0,-1-1 0 0 0,1 1 0 0 0,-1-1 0 0 0,0 1 0 0 0,1-1 0 0 0,-4 1 0 0 0,0 2 0 0 0,-39 34 0 0 0,21-15 0 0 0,18-19 0 0 0,2 1 0 0 0,-11 16 0 0 0,-25 25 0 0 0,24-30 0 0 0,-6 6 0 0 0,-41 31 0 0 0,37-32 0 0 0,-14 9 0 0 0,0 3 0 0 0,13-13 0 0 0,14-11 0 0 0,9-7 0 0 0,1 0 0 0 0,-1 0 0 0 0,1 0 0 0 0,-1 1 0 0 0,1-1 0 0 0,0 1 0 0 0,-4 4 0 0 0,-38 35 0 0 0,-5 4 599 0 0,26-23-318 0 0,-1-1 0 0 0,-51 36-1 0 0,23-22 62 0 0,35-22-254 0 0,-2-2 1 0 0,-30 17-1 0 0,42-25-88 0 0,0 0 0 0 0,1 0 0 0 0,0 0 0 0 0,0 1 0 0 0,-9 8 0 0 0,-25 20 0 0 0,39-32-31 0 0,0 0 0 0 0,-1 0 0 0 0,1 0-1 0 0,0 0 1 0 0,0 0 0 0 0,0 0 0 0 0,0 1 0 0 0,0-1 0 0 0,0 0 0 0 0,0 1-1 0 0,1-1 1 0 0,-1 1 0 0 0,-1 2 0 0 0,-4 6-409 0 0,-11 6 589 0 0,-2-2 0 0 0,1 0 0 0 0,-37 20 0 0 0,1-1 131 0 0,-8 4-280 0 0,-120 53 0 0 0,119-62 0 0 0,5-1 0 0 0,-1 2 0 0 0,-123 40 0 0 0,121-49 0 0 0,0 2 0 0 0,-81 43 0 0 0,82-28 0 0 0,11-5 0 0 0,9-16 0 0 0,35-15-64 0 0,4-1-273 0 0,-6 22-1326 0 0,6-22 1292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19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0,'0'0'696'0'0,"3"0"-696"0"0,2 0 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0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3002 1799 11975 0 0,'0'0'547'0'0,"-7"5"181"0"0,-27 9 232 0 0,32-14-451 0 0,-28 11 2131 0 0,24-9-2633 0 0,0-1 0 0 0,0 0 0 0 0,0 0 0 0 0,-1 0 0 0 0,1-1 0 0 0,-7-1 0 0 0,11 1 32 0 0,-7 2 81 0 0,4-2 112 0 0,1 0 0 0 0,0 1 0 0 0,0-2 0 0 0,0 1 0 0 0,0 0 0 0 0,-1-1 0 0 0,-4-1 0 0 0,-290-37-232 0 0,245 33 0 0 0,-1-3 0 0 0,0-3 0 0 0,-79-28 0 0 0,-20-5 0 0 0,108 31 0 0 0,1-1 0 0 0,-68-34 0 0 0,15 6 0 0 0,-83-20 0 0 0,-60-27 0 0 0,188 61 0 0 0,2-1 0 0 0,-77-62 0 0 0,4 3 0 0 0,10 24 0 0 0,82 48 0 0 0,25 14 0 0 0,-194-115 0 0 0,158 85 0 0 0,-48-46 0 0 0,13 10 0 0 0,53 46 0 0 0,-22-25 0 0 0,10 9 0 0 0,24 26-152 0 0,0 0 0 0 0,1-1 0 0 0,1-1 0 0 0,0 0 0 0 0,1 0 0 0 0,0-1 0 0 0,1 0 0 0 0,1-1 0 0 0,1 0 0 0 0,0 0 0 0 0,2-1 0 0 0,-7-28 0 0 0,-33-167 136 0 0,42 201 16 0 0,-1 1 0 0 0,-1 0 0 0 0,1 0 0 0 0,-2 0 0 0 0,1 1 0 0 0,-9-11 0 0 0,-46-54 0 0 0,59 75 0 0 0,-19-28 291 0 0,2 1-1119 0 0,8 16-3449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3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11975 0 0,'-11'-1'547'0'0,"9"1"-11"0"0,0 22-249 0 0,7 130 3201 0 0,1-14-2946 0 0,-31 218-542 0 0,23-336 0 0 0,-6 164 0 0 0,10-169-219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4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231 143 13823 0 0,'-18'23'525'0'0,"-33"31"0"0"0,0 1-79 0 0,-24 30-446 0 0,74-84-53 0 0,0 0 0 0 0,0-1 0 0 0,-1 1-1 0 0,1 0 1 0 0,0 0 0 0 0,0-1 0 0 0,-1 1-1 0 0,1 0 1 0 0,0-1 0 0 0,-1 1 0 0 0,1-1 0 0 0,0 0-1 0 0,-1 0 1 0 0,-1 1 0 0 0,-12 4-923 0 0</inkml:trace>
  <inkml:trace contextRef="#ctx0" brushRef="#br0" timeOffset="1">291 2 10135 0 0,'7'-1'919'0'0,"-2"1"-862"0"0,-1 1 1 0 0,0 0-1 0 0,0-1 1 0 0,0 2-1 0 0,-1-1 1 0 0,1 0-1 0 0,0 1 1 0 0,0 0-1 0 0,-1-1 1 0 0,1 2-1 0 0,-1-1 0 0 0,1 0 1 0 0,-1 1-1 0 0,0-1 1 0 0,0 1-1 0 0,0 0 1 0 0,4 5-1 0 0,3 3 473 0 0,-1 1 0 0 0,-1 0 0 0 0,13 22-1 0 0,6 14 1055 0 0,52 67 0 0 0,-78-112-1800 0 0,13 17 172 0 0,-6-6-5536 0 0,-6-8 612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3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10135 0 0,'3'-1'58'0'0,"-1"-1"0"0"0,0 1 1 0 0,1-1-1 0 0,-1 1 0 0 0,0 0 0 0 0,1-1 0 0 0,0 1 0 0 0,-1 1 0 0 0,1-1 0 0 0,0 0 0 0 0,-1 1 0 0 0,1-1 0 0 0,0 1 0 0 0,0 0 0 0 0,-1 0 0 0 0,1 0 0 0 0,0 0 0 0 0,2 1 0 0 0,6 1 108 0 0,0 1-1 0 0,0 0 0 0 0,13 6 0 0 0,23 5 2017 0 0,-12-8-1979 0 0,0-3 1 0 0,1 0 0 0 0,-1-3 0 0 0,1-1-1 0 0,69-11 1 0 0,-68 6-4401 0 0,-17 5-566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4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13823 0 0,'-6'24'1344'0'0,"4"-24"-1192"0"0,0-3-152 0 0,-1 9 0 0 0,3 4 0 0 0,-2-2 0 0 0,-1-4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5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39 6447 0 0,'-1'-10'586'0'0,"0"-16"-405"0"0,1 24 184 0 0,29 21 6251 0 0,-29-19-6575 0 0,1 1 0 0 0,-1-1-1 0 0,0 0 1 0 0,0 0 0 0 0,1 0-1 0 0,-1 0 1 0 0,0 1 0 0 0,1-1-1 0 0,-1 0 1 0 0,0 0 0 0 0,1 0 0 0 0,-1 0-1 0 0,0 0 1 0 0,1 0 0 0 0,-1 0-1 0 0,0 0 1 0 0,1 0 0 0 0,-1 0-1 0 0,0 0 1 0 0,1 0 0 0 0,-1 0-1 0 0,0 0 1 0 0,1 0 0 0 0,-1 0 0 0 0,0 0-1 0 0,0 0 1 0 0,1 0 0 0 0,-1-1-1 0 0,0 1 1 0 0,1 0 0 0 0,-1 0-1 0 0,0 0 1 0 0,5-1 962 0 0,1 10-169 0 0,-2-7 375 0 0,0-1-370 0 0,-1 0-839 0 0,0-9 0 0 0,-1 5 0 0 0,0 10 0 0 0,-2-5 0 0 0,2 11 0 0 0,-2-10 0 0 0,0-1 0 0 0,0 1 0 0 0,1-1 0 0 0,-1 0 0 0 0,1 1 0 0 0,-1-1 0 0 0,1 1 0 0 0,2 3 0 0 0,1 3 0 0 0,23 82 0 0 0,-15-54 0 0 0,11 54 0 0 0,-20-68-32 0 0,13 84 103 0 0,-15-92-159 0 0,-1 1 0 0 0,0 0 0 0 0,0 0 0 0 0,-6 26 0 0 0,3-27-509 0 0,2-9 466 0 0,0-1 1 0 0,0 0-1 0 0,0 1 1 0 0,-1-1-1 0 0,0 0 1 0 0,0 0-1 0 0,0 0 0 0 0,-1 0 1 0 0,0 0-1 0 0,-3 4 1 0 0,2-4-546 0 0,-7 7-1460 0 0,-1-14-3067 0 0,3-2 1316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6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53 11975 0 0,'0'0'547'0'0,"-3"-5"181"0"0,-2 0 1184 0 0,32 21-1747 0 0,-17-3-165 0 0,0 1 0 0 0,-1-1 0 0 0,-1 1 0 0 0,0 1 0 0 0,7 17 0 0 0,-7-14 0 0 0,1 0 0 0 0,1-1 0 0 0,12 17 0 0 0,-20-31 87 0 0,0 0 0 0 0,1-1 0 0 0,-1 1 0 0 0,1-1 0 0 0,0 0-1 0 0,0 0 1 0 0,0 0 0 0 0,0 0 0 0 0,0 0 0 0 0,0-1 0 0 0,1 0 0 0 0,5 3 0 0 0,-7-4-40 0 0,0 0-1 0 0,0 1 1 0 0,-1-1 0 0 0,1 0 0 0 0,0 0 0 0 0,0 0 0 0 0,-1 0 0 0 0,1 0 0 0 0,0 0 0 0 0,0 0 0 0 0,-1-1 0 0 0,1 1 0 0 0,0-1 0 0 0,-1 1 0 0 0,1-1 0 0 0,0 0 0 0 0,-1 0 0 0 0,1 0-1 0 0,-1 1 1 0 0,1-1 0 0 0,-1-1 0 0 0,0 1 0 0 0,1 0 0 0 0,-1 0 0 0 0,0 0 0 0 0,0-1 0 0 0,0 1 0 0 0,2-3 0 0 0,19-28 1386 0 0,-13 20-1390 0 0,-1 0 0 0 0,-1 0 0 0 0,12-24 0 0 0,1-19 15 0 0,-2 6-1458 0 0,-5 17-3668 0 0,-6 15-546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6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1 704 10135 0 0,'0'0'919'0'0,"8"-17"189"0"0,22-29 214 0 0,-22 35-861 0 0,1-1-1 0 0,-2 0 1 0 0,9-20 0 0 0,37-73 1422 0 0,-31 59-1715 0 0,-11 22-169 0 0,0-1 0 0 0,11-37 0 0 0,10-32 1 0 0,-22 70 0 0 0,-1-1 0 0 0,-1 1 0 0 0,5-33 0 0 0,-11 47 0 0 0,-1 7 0 0 0,0 0 0 0 0,0-1 0 0 0,-1 1 0 0 0,1 0 0 0 0,-1 0 0 0 0,0 0 0 0 0,0-6 0 0 0,-4-25 797 0 0,2 30 20 0 0,2 5-1268 0 0,-2-7-656 0 0,1 2 1107 0 0,-2 7 0 0 0,3-2 41 0 0,-1 0 1 0 0,0-1-1 0 0,1 1 0 0 0,-1 0 0 0 0,1 0 1 0 0,-1-1-1 0 0,1 1 0 0 0,-1 0 0 0 0,1 0 1 0 0,-1 0-1 0 0,1-1 0 0 0,0 1 0 0 0,-1 0 1 0 0,1 0-1 0 0,0 0 0 0 0,0 1 0 0 0,-4 7 514 0 0,4-9-535 0 0,0 0-1 0 0,0 0 1 0 0,-1 0-1 0 0,1 0 1 0 0,0 0-1 0 0,0 0 1 0 0,0 0-1 0 0,-1 0 0 0 0,1 0 1 0 0,0 0-1 0 0,0 0 1 0 0,-1 0-1 0 0,1 0 1 0 0,0 0-1 0 0,0 0 1 0 0,-1 0-1 0 0,1 0 1 0 0,0 0-1 0 0,0 0 0 0 0,0 0 1 0 0,-1 0-1 0 0,1 0 1 0 0,0 0-1 0 0,0 0 1 0 0,0-1-1 0 0,-1 1 1 0 0,1 0-1 0 0,0 0 1 0 0,0 0-1 0 0,0 0 0 0 0,0-1 1 0 0,-1 1-1 0 0,1 0 1 0 0,0 0-1 0 0,0 0 1 0 0,0-1-1 0 0,-1 1-18 0 0,1 0-1 0 0,0-1 1 0 0,-1 1-1 0 0,1 0 1 0 0,-1-1-1 0 0,1 1 1 0 0,-1 0-1 0 0,1 0 1 0 0,-1 0-1 0 0,1 0 1 0 0,-1-1-1 0 0,1 1 1 0 0,-1 0-1 0 0,1 0 1 0 0,-1 0-1 0 0,1 0 1 0 0,-1 0-1 0 0,1 0 1 0 0,-1 0-1 0 0,1 0 1 0 0,-1 1-1 0 0,1-1 1 0 0,-1 0-1 0 0,1 0 1 0 0,-1 0-1 0 0,1 1 1 0 0,-1-1-1 0 0,1 0 1 0 0,-1 0-1 0 0,1 1 1 0 0,-1-1-1 0 0,1 0 1 0 0,0 1-1 0 0,-1 0 1 0 0,-10 10-3 0 0,-28 42 2 0 0,-19 28 0 0 0,49-67-206 0 0,-23 26 0 0 0,14-19-1346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7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0,'13'9'1079'0'0,"-2"-2"-1188"0"0,-10-6 211 0 0,0 0 1 0 0,0 0-1 0 0,0 0 1 0 0,0 0 0 0 0,1 0-1 0 0,-1 0 1 0 0,0 0 0 0 0,0-1-1 0 0,1 1 1 0 0,-1 0-1 0 0,1-1 1 0 0,-1 1 0 0 0,0-1-1 0 0,1 1 1 0 0,-1-1 0 0 0,1 0-1 0 0,-1 0 1 0 0,1 0-1 0 0,-1 0 1 0 0,1 0 0 0 0,-1 0-1 0 0,1 0 1 0 0,-1 0 0 0 0,1 0-1 0 0,-1-1 1 0 0,1 1-1 0 0,-1-1 1 0 0,3 0 0 0 0,-2 0-63 0 0,-1 0 0 0 0,0 1 0 0 0,0-1 0 0 0,0 1 0 0 0,0 0 0 0 0,1-1 0 0 0,-1 1 0 0 0,0 0 0 0 0,0 0 0 0 0,1-1 0 0 0,-1 1 0 0 0,0 0 0 0 0,0 0 0 0 0,1 0 0 0 0,-1 1 0 0 0,0-1 0 0 0,0 0 0 0 0,1 0 0 0 0,-1 1 0 0 0,0-1 0 0 0,0 1 0 0 0,0-1 0 0 0,0 1 0 0 0,1-1 0 0 0,-1 1 0 0 0,0 0 0 0 0,0 0 0 0 0,0-1 1 0 0,1 2-1 0 0,15 8 439 0 0,-13-7-335 0 0,-1-1 0 0 0,0 1 0 0 0,-1 0 1 0 0,1 1-1 0 0,-1-1 0 0 0,1 0 0 0 0,-1 1 1 0 0,0-1-1 0 0,0 1 0 0 0,0 0 0 0 0,2 6 1 0 0,1 1-190 0 0,9 14 1301 0 0,-9-18-1158 0 0,-1 0 0 0 0,1 0 0 0 0,-2 0-1 0 0,1 1 1 0 0,3 14 0 0 0,-28-19-9338 0 0,14-2 4901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0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 13823 0 0,'0'0'1247'0'0,"0"0"-1238"0"0,1 0 0 0 0,-1-1 0 0 0,0 1 0 0 0,1 0-1 0 0,-1 0 1 0 0,0 0 0 0 0,0 0 0 0 0,1 0 0 0 0,-1 0 0 0 0,0 0 0 0 0,1 0 0 0 0,-1 0 0 0 0,0 0 0 0 0,1 0 0 0 0,-1 0-1 0 0,0 0 1 0 0,0 0 0 0 0,1 0 0 0 0,-1 0 0 0 0,0 1 0 0 0,1-1 0 0 0,-1 0 0 0 0,0 0 0 0 0,0 0 0 0 0,1 0-1 0 0,-1 0 1 0 0,0 1 0 0 0,13 14-9 0 0,0 0 0 0 0,11 21 0 0 0,-14-21 0 0 0,54 73 2040 0 0,-59-80-2177 0 0,0 0 0 0 0,0 1 0 0 0,-1-1 0 0 0,0 1 0 0 0,-1 0 0 0 0,4 14-1 0 0,10 59-1171 0 0,-12-52 1602 0 0,-4-22-293 0 0,0-1 0 0 0,-1 0 0 0 0,0 0 0 0 0,-1 0 0 0 0,-1 12 0 0 0,2-19-73 0 0,-1 1 0 0 0,1 0-1 0 0,-1-1 1 0 0,1 1 0 0 0,0 0-1 0 0,-1-1 1 0 0,1 1 0 0 0,-1-1-1 0 0,0 1 1 0 0,1-1-1 0 0,-1 1 1 0 0,1-1 0 0 0,-1 1-1 0 0,0-1 1 0 0,1 0 0 0 0,-2 1-1 0 0,-2 2-119 0 0,3-2 13 0 0,0 1 0 0 0,0-1 0 0 0,-1 1 0 0 0,1-1-1 0 0,-1 0 1 0 0,1 1 0 0 0,-1-1 0 0 0,1 0 0 0 0,-1 0 0 0 0,1 0 0 0 0,-1 0-1 0 0,0-1 1 0 0,0 1 0 0 0,1 0 0 0 0,-1-1 0 0 0,0 1 0 0 0,0-1-1 0 0,0 1 1 0 0,0-1 0 0 0,0 0 0 0 0,1 0 0 0 0,-1 0 0 0 0,0 0-1 0 0,0 0 1 0 0,0 0 0 0 0,0-1 0 0 0,0 1 0 0 0,0-1 0 0 0,-3-1-1 0 0,-1-1-31 0 0,0-1 0 0 0,0-1 0 0 0,1 1 0 0 0,0-1 0 0 0,-1 0 0 0 0,-6-9 0 0 0,8 8 302 0 0,-1 1 0 0 0,0 0 0 0 0,0 1-1 0 0,0-1 1 0 0,-10-6 0 0 0,10 9 163 0 0,0 0 1 0 0,0-1-1 0 0,0 1 0 0 0,0-1 1 0 0,1 0-1 0 0,0-1 1 0 0,-1 1-1 0 0,1-1 0 0 0,0 0 1 0 0,1 0-1 0 0,-1 0 1 0 0,1 0-1 0 0,-1-1 0 0 0,1 1 1 0 0,-2-6-1 0 0,20 33 3371 0 0,27 28-3656 0 0,-12-15 192 0 0,-23-28 363 0 0,1-1-1 0 0,-1 0 0 0 0,15 10 0 0 0,-10-7-635 0 0,-10-9 163 0 0,0 0 1 0 0,0 0-1 0 0,0 0 0 0 0,0 0 0 0 0,0-1 1 0 0,0 1-1 0 0,0-1 0 0 0,0 1 0 0 0,0-1 0 0 0,1 0 1 0 0,-1 1-1 0 0,0-1 0 0 0,0 0 0 0 0,0 0 0 0 0,0-1 1 0 0,0 1-1 0 0,1 0 0 0 0,-1-1 0 0 0,0 1 1 0 0,0-1-1 0 0,0 0 0 0 0,0 0 0 0 0,0 0 0 0 0,0 0 1 0 0,2-2-1 0 0,8-4-243 0 0,-1 0 1 0 0,-1-1-1 0 0,11-10 1 0 0,-8 7 1098 0 0,0-1-585 0 0,23-27 0 0 0,4-5-357 0 0,-34 38-288 0 0,0 0-1 0 0,-1-1 1 0 0,1 0-1 0 0,-2 0 1 0 0,1 0 0 0 0,-1-1-1 0 0,0 1 1 0 0,3-10-1 0 0,-3-1-4643 0 0,-1 9 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1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0 654 10135 0 0,'0'-12'464'0'0,"0"10"-9"0"0,11 3-206 0 0,0-8 391 0 0,-9 6-523 0 0,-1 0 0 0 0,1-1 0 0 0,0 1 0 0 0,-1 0 0 0 0,1 0 1 0 0,0 0-1 0 0,0 1 0 0 0,0-1 0 0 0,4-1 0 0 0,-1 1-58 0 0,0 0 0 0 0,0-1 0 0 0,0 0 0 0 0,0 0 0 0 0,-1-1-1 0 0,1 1 1 0 0,-1-1 0 0 0,1 0 0 0 0,-1 0 0 0 0,0 0 0 0 0,0-1 0 0 0,5-5 0 0 0,8-10 634 0 0,18-26 0 0 0,-29 37-648 0 0,12-18-59 0 0,-1-1-1 0 0,-1 0 1 0 0,-2-1-1 0 0,19-53 1 0 0,-16 31 1074 0 0,19-106 0 0 0,-22 71-1044 0 0,-14 83-57 0 0,0 1-1 0 0,0-1 0 0 0,0 1 0 0 0,0-1 1 0 0,0 1-1 0 0,-1-1 0 0 0,1 1 1 0 0,0 0-1 0 0,-1-1 0 0 0,1 1 0 0 0,-1-1 1 0 0,1 1-1 0 0,-1 0 0 0 0,0-1 1 0 0,1 1-1 0 0,-1 0 0 0 0,0 0 0 0 0,0-1 1 0 0,0 1-1 0 0,-2-1 0 0 0,3 1-466 0 0,-1 1 471 0 0,0 0-1 0 0,0-1 1 0 0,0 1-1 0 0,0 0 1 0 0,1 0-1 0 0,-1 0 1 0 0,0 0-1 0 0,0 0 1 0 0,0 0 0 0 0,0 0-1 0 0,0 0 1 0 0,1 0-1 0 0,-1 1 1 0 0,0-1-1 0 0,0 0 1 0 0,0 0-1 0 0,1 1 1 0 0,-3 0-1 0 0,-10 4-723 0 0,11-4 489 0 0,0-1 1 0 0,1 0-1 0 0,-1 1 0 0 0,0-1 1 0 0,0 0-1 0 0,0 0 1 0 0,1 0-1 0 0,-1 0 0 0 0,0-1 1 0 0,-3 0-1 0 0,-2 0-2284 0 0,-1 0-1331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2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8287 0 0,'2'10'382'0'0,"-2"-8"-8"0"0,16-7-226 0 0,-6 1 1094 0 0,-1 0 0 0 0,19-6-1 0 0,-17 7-506 0 0,-7 1-571 0 0,-1 0-1 0 0,1 0 1 0 0,0 0-1 0 0,0 0 0 0 0,5-5 1 0 0,-5 4-48 0 0,-1 1 0 0 0,1-1 0 0 0,-1 1-1 0 0,1 0 1 0 0,7-3 0 0 0,54-21-116 0 0,-62 25 36 0 0,0 0 1 0 0,-1-1-1 0 0,1 1 0 0 0,0-1 0 0 0,0 0 0 0 0,-1 1 1 0 0,1-1-1 0 0,-1-1 0 0 0,0 1 0 0 0,1 0 0 0 0,1-3 1 0 0,18-15 459 0 0,-7 16 522 0 0,-15 4-1014 0 0,1 0 1 0 0,0 0 0 0 0,0 0 0 0 0,0 0-1 0 0,-1 0 1 0 0,1 0 0 0 0,0-1 0 0 0,0 1-1 0 0,-1 0 1 0 0,1 0 0 0 0,0-1 0 0 0,0 1-1 0 0,-1-1 1 0 0,1 1 0 0 0,0 0 0 0 0,-1-1-1 0 0,1 1 1 0 0,-1-1 0 0 0,1 0-1 0 0,0 0 1 0 0,0 0-5 0 0,-1 1 0 0 0,0 0 0 0 0,1-1 0 0 0,-1 1 0 0 0,0 0 0 0 0,1-1 0 0 0,-1 1 0 0 0,1 0 0 0 0,-1 0 0 0 0,1-1 0 0 0,-1 1 0 0 0,0 0 0 0 0,1 0 0 0 0,-1 0 0 0 0,1 0 0 0 0,-1 0 0 0 0,1 0 0 0 0,-1-1 0 0 0,1 1 0 0 0,-1 0 0 0 0,1 0 0 0 0,-1 1 0 0 0,1-1 0 0 0,-1 0 0 0 0,1 0 0 0 0,-1 0 0 0 0,1 0 0 0 0,-1 0 0 0 0,1 0 0 0 0,-1 1 0 0 0,1-1 0 0 0,-1 0 0 0 0,1 0 0 0 0,-1 1 0 0 0,0-1 0 0 0,1 0 0 0 0,-1 1 0 0 0,1-1 0 0 0,-1 0 0 0 0,0 1 0 0 0,0-1 0 0 0,1 0 0 0 0,-1 1 0 0 0,0-1 0 0 0,1 1 0 0 0,-1-1 0 0 0,0 1 0 0 0,0-1 0 0 0,0 1 0 0 0,0-1 0 0 0,1 1 0 0 0,-1 0 0 0 0,4 15-97 0 0,-1 1 0 0 0,0 0-1 0 0,-2 0 1 0 0,0 0 0 0 0,0 0-1 0 0,-2 0 1 0 0,0 0 0 0 0,-5 23-1 0 0,1-14-4866 0 0,3-8-4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4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0,'2'16'1079'0'0,"5"54"-212"0"0,0-7 403 0 0,-7-61-1171 0 0,0 0 0 0 0,1 1 0 0 0,0-1-1 0 0,-1 0 1 0 0,1 1 0 0 0,0-1 0 0 0,0 0 0 0 0,0 0-1 0 0,0 0 1 0 0,1 0 0 0 0,-1 0 0 0 0,1 0 0 0 0,-1 0-1 0 0,1 0 1 0 0,0 0 0 0 0,-1-1 0 0 0,1 1 0 0 0,0-1-1 0 0,3 3 1 0 0,-3-4-153 0 0,-1-1 0 0 0,0 1-1 0 0,1 0 1 0 0,-1-1 0 0 0,0 1 0 0 0,1 0-1 0 0,-1-1 1 0 0,0 0 0 0 0,1 1 0 0 0,-1-1-1 0 0,0 0 1 0 0,0 0 0 0 0,0 1 0 0 0,0-1-1 0 0,2-2 1 0 0,19-16-640 0 0,-22 19 699 0 0,8-8 125 0 0,0 0 0 0 0,-1 0-1 0 0,0-1 1 0 0,0 0 0 0 0,-1 0 0 0 0,0-1-1 0 0,0 0 1 0 0,-1 0 0 0 0,-1 0 0 0 0,1-1-1 0 0,3-15 1 0 0,3 65-130 0 0,-2 54 0 0 0,-9-88-241 0 0,1-1 0 0 0,0 0 0 0 0,0 1 0 0 0,0-1-1 0 0,0 0 1 0 0,1 0 0 0 0,2 5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4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55 11975 0 0,'-2'5'120'0'0,"1"1"1"0"0,0-1-1 0 0,0 1 0 0 0,0-1 0 0 0,1 1 0 0 0,0-1 0 0 0,0 1 0 0 0,1 8 0 0 0,1 11 95 0 0,-1-14-215 0 0,0-6 74 0 0,2 5 435 0 0,0-2 449 0 0,-3-8-947 0 0,0 0-1 0 0,0 0 1 0 0,0 1-1 0 0,0-1 1 0 0,1 0-1 0 0,-1 0 1 0 0,0 0-1 0 0,0 0 1 0 0,0 0-1 0 0,0 0 1 0 0,0 0-1 0 0,0 0 1 0 0,1 0-1 0 0,-1 0 1 0 0,0 0-1 0 0,0-1 1 0 0,0 1-1 0 0,0 0 1 0 0,0 0-1 0 0,1 0 1 0 0,-1 0-1 0 0,0 0 1 0 0,0 0-1 0 0,0 0 1 0 0,0 0-1 0 0,0 0 1 0 0,0 0 0 0 0,0 0-1 0 0,1-1 1 0 0,-1 1-1 0 0,0 0 1 0 0,0 0-1 0 0,0 0 1 0 0,0 0-1 0 0,0 0 1 0 0,0 0-1 0 0,0-1 1 0 0,0 1-1 0 0,0 0 1 0 0,0 0-1 0 0,0 0 1 0 0,0 0-1 0 0,0 0 1 0 0,0 0-1 0 0,0-1 1 0 0,0 1-1 0 0,0 0 1 0 0,0 0-1 0 0,9-20 485 0 0,0 0-1 0 0,9-38 1 0 0,-3 10 69 0 0,-15 46-564 0 0,1 0 0 0 0,-1 1 0 0 0,1-1 0 0 0,0 1 0 0 0,-1-1 0 0 0,1 1 0 0 0,0 0 0 0 0,0-1 0 0 0,0 1 0 0 0,0 0 0 0 0,0 0 0 0 0,0-1 0 0 0,3 0 0 0 0,-3 1 0 0 0,-1 1 0 0 0,1 0 0 0 0,0 0 0 0 0,-1-1 0 0 0,1 1 0 0 0,0 0 0 0 0,0 0 0 0 0,-1 0 0 0 0,1 0 0 0 0,0 0 0 0 0,0 0 0 0 0,-1 0 0 0 0,1 0 0 0 0,0 1 0 0 0,-1-1 0 0 0,1 0 0 0 0,0 0 0 0 0,0 1 0 0 0,-1-1 0 0 0,1 0 0 0 0,0 1 0 0 0,-1-1 0 0 0,1 0 0 0 0,-1 1 0 0 0,1-1 0 0 0,-1 1 0 0 0,1-1 0 0 0,-1 1 0 0 0,2 1 0 0 0,14 13 0 0 0,-14-13 0 0 0,1 0 0 0 0,-1 0 0 0 0,0 0 0 0 0,-1 0 0 0 0,1 0 0 0 0,0 0 0 0 0,0 1 0 0 0,-1-1 0 0 0,0 1 0 0 0,1-1 0 0 0,-1 1 0 0 0,1 4 0 0 0,7 11 1 0 0,-8-15-9 0 0,1 0 0 0 0,-1 0 0 0 0,1 0 0 0 0,-1 0 0 0 0,0 1-1 0 0,0-1 1 0 0,1 6 0 0 0,-3 10-417 0 0,2 4-4926 0 0,2-14 383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2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0 153 13823 0 0,'15'6'1471'0'0,"-1"-2"-1424"0"0,0-1 1 0 0,0 0-1 0 0,0-1 1 0 0,0-1-1 0 0,1 0 1 0 0,-1-1-1 0 0,0 0 1 0 0,1-1-1 0 0,18-4 1 0 0,11-3 670 0 0,-22 4-283 0 0,0-1 0 0 0,28-9-1 0 0,-14 0 171 0 0,-15 5-399 0 0,0 2-1 0 0,0 0 0 0 0,1 1 1 0 0,34-6-1 0 0,-51 12-205 0 0,0-1 0 0 0,0 0 0 0 0,0 0 0 0 0,0 0 0 0 0,-1 0 0 0 0,8-4 0 0 0,-5 1 0 0 0,0-1 0 0 0,-1 0 0 0 0,0 0 0 0 0,0 0 0 0 0,8-9 0 0 0,-12 12 0 0 0,19-11-384 0 0,-12 9-1443 0 0,1-2-3447 0 0,-4-1 111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3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11975 0 0,'3'2'116'0'0,"-1"0"1"0"0,0-1-1 0 0,0 0 0 0 0,1 1 0 0 0,-1-1 0 0 0,1 0 0 0 0,-1 0 1 0 0,1-1-1 0 0,-1 1 0 0 0,1 0 0 0 0,3 0 0 0 0,34 2-188 0 0,-23-2 496 0 0,27 1 271 0 0,0-2 0 0 0,74-10 1 0 0,33-1-5388 0 0,-130 11-80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5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103 346 13823 0 0,'-22'-3'1496'0'0,"5"-2"-1145"0"0,16 5-298 0 0,0-1 1 0 0,0 1-1 0 0,0 0 0 0 0,-1-1 1 0 0,1 1-1 0 0,0 0 0 0 0,0 0 0 0 0,0 0 1 0 0,0 0-1 0 0,-1 0 0 0 0,1 0 1 0 0,0 0-1 0 0,0 0 0 0 0,0 0 0 0 0,-1 0 1 0 0,1 1-1 0 0,0-1 0 0 0,0 0 1 0 0,0 1-1 0 0,0-1 0 0 0,0 1 0 0 0,0 0 1 0 0,0-1-1 0 0,0 1 0 0 0,0 0 1 0 0,0-1-1 0 0,0 1 0 0 0,0 0 0 0 0,0 0 1 0 0,1 0-1 0 0,-2 1 0 0 0,-1 2-53 0 0,0 0 0 0 0,0 0 0 0 0,1 0 0 0 0,-1 0 0 0 0,1 0 0 0 0,0 0 0 0 0,0 1 0 0 0,1-1 0 0 0,-1 1 0 0 0,1-1 0 0 0,0 1 0 0 0,-1 9 0 0 0,0 4 0 0 0,2 36 0 0 0,1-48 0 0 0,-1-1 0 0 0,0 0 0 0 0,1 0 0 0 0,0-1 0 0 0,0 1 0 0 0,0 0 0 0 0,1-1 0 0 0,-1 1 0 0 0,1-1 0 0 0,0 1 0 0 0,1-1 0 0 0,-1 0 0 0 0,1 0 0 0 0,0 0 0 0 0,0 0 0 0 0,0 0 0 0 0,0-1 0 0 0,4 4 0 0 0,-5-6 37 0 0,-1-1 1 0 0,0 0-1 0 0,1 1 0 0 0,-1-1 1 0 0,0 0-1 0 0,1 0 0 0 0,-1 1 0 0 0,0-1 1 0 0,1 0-1 0 0,-1 0 0 0 0,0-1 0 0 0,1 1 1 0 0,-1 0-1 0 0,0 0 0 0 0,1-1 0 0 0,-1 1 1 0 0,0-1-1 0 0,0 1 0 0 0,1-1 0 0 0,-1 1 1 0 0,0-1-1 0 0,0 0 0 0 0,2-1 0 0 0,28-21 683 0 0,-22 14-938 0 0,-1 0 1 0 0,0 0 0 0 0,0-1 0 0 0,-1 0-1 0 0,0-1 1 0 0,-1 1 0 0 0,0-1 0 0 0,-1-1-1 0 0,6-17 1 0 0,2-11-1923 0 0,10-59-1 0 0,-12 38-480 0 0,3-77 0 0 0,-12 53 9363 0 0,-2 85-6636 0 0,-1 0 0 0 0,1 0 0 0 0,-1 1 0 0 0,1-1 0 0 0,-1 0-1 0 0,1 0 1 0 0,0 1 0 0 0,-1-1 0 0 0,1 0 0 0 0,-1 1 0 0 0,1-1 0 0 0,0 1 0 0 0,-1-1-1 0 0,1 1 1 0 0,0-1 0 0 0,0 1 0 0 0,-1-1 0 0 0,1 0 0 0 0,0 1 0 0 0,0-1-1 0 0,0 1 1 0 0,0 0 0 0 0,-1-1 0 0 0,1 1 0 0 0,0-1 0 0 0,0 1 0 0 0,0 0-1 0 0,-1 18 94 0 0,1-17-80 0 0,-5 178-82 0 0,10 90-40 0 0,0-227 3 0 0,-5-43 0 0 0,0 1 0 0 0,0-1 0 0 0,1 0 0 0 0,-1 0 0 0 0,0 0 0 0 0,0 0 0 0 0,0 0 0 0 0,1 1 0 0 0,-1-1 0 0 0,0 0 0 0 0,0 0 0 0 0,0 0 0 0 0,1 0 0 0 0,-1 0 0 0 0,0 0 0 0 0,0 0 0 0 0,1 0 0 0 0,-1 0 0 0 0,0 0 0 0 0,0 0 0 0 0,1 0 0 0 0,-1 0 0 0 0,0 0 0 0 0,0 0 0 0 0,1 0 0 0 0,-1 0 0 0 0,0 0 0 0 0,0 0 0 0 0,0 0 0 0 0,1 0 0 0 0,-1-1 0 0 0,0 1 0 0 0,0 0 0 0 0,0 0 0 0 0,1 0 0 0 0,-1 0 0 0 0,0 0 0 0 0,0-1 0 0 0,0 1 0 0 0,0 0 0 0 0,1 0 0 0 0,-1 0 0 0 0,0-1 0 0 0,0 1 0 0 0,0 0 0 0 0,0 0 0 0 0,0 0 0 0 0,0-1 0 0 0,12-10 0 0 0,-12 11 0 0 0,8-11 270 0 0,0 0 0 0 0,-2 0 0 0 0,1-1 0 0 0,8-21 0 0 0,13-26-1306 0 0,-23 47 1346 0 0,-4 11-242 0 0,-1-1 0 0 0,0 1 0 0 0,1 0 0 0 0,-1-1 1 0 0,1 1-1 0 0,-1 0 0 0 0,1-1 0 0 0,-1 1 1 0 0,1 0-1 0 0,0 0 0 0 0,0 0 0 0 0,0 0 0 0 0,-1 0 1 0 0,1 0-1 0 0,0 0 0 0 0,0 0 0 0 0,1 0 1 0 0,-1 0-1 0 0,0 0 0 0 0,2 0 0 0 0,-3 1-67 0 0,1-1-1 0 0,-1 1 0 0 0,1 0 1 0 0,-1 0-1 0 0,1 0 0 0 0,-1-1 1 0 0,1 1-1 0 0,-1 0 1 0 0,1 0-1 0 0,-1 0 0 0 0,1 0 1 0 0,-1 0-1 0 0,1 0 1 0 0,-1 0-1 0 0,1 0 0 0 0,-1 0 1 0 0,1 0-1 0 0,-1 0 0 0 0,1 1 1 0 0,-1-1-1 0 0,1 0 1 0 0,-1 0-1 0 0,1 0 0 0 0,-1 1 1 0 0,1-1-1 0 0,-1 0 0 0 0,1 1 1 0 0,-1-1-1 0 0,0 0 1 0 0,1 1-1 0 0,-1-1 0 0 0,1 0 1 0 0,-1 1-1 0 0,0-1 0 0 0,0 1 1 0 0,1-1-1 0 0,-1 1 1 0 0,1 0-1 0 0,5 7 1 0 0,-3-2-1 0 0,0 0 0 0 0,0 1 0 0 0,-1 0 0 0 0,0-1 0 0 0,0 1 0 0 0,0 0 0 0 0,-1 0 0 0 0,0 9 0 0 0,1-7 0 0 0,3 57-1680 0 0,-4-49-3050 0 0,0-5-884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6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17503 0 0,'0'0'1588'0'0,"0"0"-1304"0"0,-4 1-252 0 0,-6 1-32 0 0,10-2 0 0 0,-1 0 0 0 0,1 0 0 0 0,0 0 0 0 0,-1 0 0 0 0,1 0 0 0 0,-1 0 0 0 0,1 0 0 0 0,0 0 0 0 0,-1 1 0 0 0,1-1 0 0 0,0 0 0 0 0,0 0 0 0 0,-1 0 0 0 0,1 1 0 0 0,0-1 0 0 0,-1 0 0 0 0,1 0 0 0 0,0 1 0 0 0,0-1 0 0 0,-1 0 0 0 0,1 0 0 0 0,0 1 0 0 0,0-1 0 0 0,0 0 0 0 0,0 1 0 0 0,-1-1 0 0 0,1 0 0 0 0,0 1 0 0 0,0-1 0 0 0,0 1 0 0 0,0-1 0 0 0,0 0 0 0 0,0 1 0 0 0,0 0 0 0 0,-1 0 0 0 0,-3 7 0 0 0,1 0 0 0 0,-1 1 0 0 0,2-1 0 0 0,-1 1 0 0 0,1 0 0 0 0,0-1 0 0 0,1 1 0 0 0,0 0 0 0 0,0 9 0 0 0,-2 17 0 0 0,0 4 0 0 0,3-39 0 0 0,0 1 0 0 0,0-1 0 0 0,0 1 0 0 0,0-1 0 0 0,1 1 0 0 0,-1-1 0 0 0,0 1 0 0 0,0-1 0 0 0,0 1 0 0 0,1-1 0 0 0,-1 1 0 0 0,0-1 0 0 0,0 1 0 0 0,1-1 0 0 0,-1 0 0 0 0,0 1 0 0 0,1-1 0 0 0,-1 1 0 0 0,1-1 0 0 0,-1 0 0 0 0,0 0 0 0 0,1 1 0 0 0,-1-1 0 0 0,1 0 0 0 0,-1 0 0 0 0,1 1 0 0 0,-1-1 0 0 0,1 0 0 0 0,-1 0 0 0 0,1 0 0 0 0,-1 0 0 0 0,1 0 0 0 0,-1 0 0 0 0,1 0 0 0 0,-1 0 0 0 0,1 0 0 0 0,-1 0 0 0 0,1 0 0 0 0,-1 0 0 0 0,1 0 0 0 0,-1 0 0 0 0,2-1 0 0 0,16-6 0 0 0,-17 6 0 0 0,0 0 0 0 0,1-1 0 0 0,-1 1 0 0 0,0-1 0 0 0,0 1 0 0 0,0-1 0 0 0,0 1 0 0 0,0-1 0 0 0,0 1 0 0 0,1-4 0 0 0,8-13 0 0 0,10 5 0 0 0,-19 13 0 0 0,0-1 0 0 0,0 1 0 0 0,-1-1 0 0 0,1 1 0 0 0,0-1 0 0 0,0 1 0 0 0,-1-1 0 0 0,1 0 0 0 0,0 1 0 0 0,-1-1 0 0 0,1 0 0 0 0,-1 1 0 0 0,1-1 0 0 0,-1 0 0 0 0,1 0 0 0 0,-1 0 0 0 0,1 0 0 0 0,-1 1 0 0 0,0-1 0 0 0,0 0 0 0 0,1-1 0 0 0,-1 2 2 0 0,0-1 0 0 0,0 1 0 0 0,0 0 0 0 0,0 0 0 0 0,0-1 0 0 0,0 1 0 0 0,1 0 0 0 0,-1 0 0 0 0,0 0 0 0 0,0-1 0 0 0,0 1 0 0 0,0 0 0 0 0,0 0 0 0 0,1 0 0 0 0,-1 0 0 0 0,0-1 0 0 0,0 1 0 0 0,0 0 0 0 0,1 0 0 0 0,-1 0 0 0 0,0 0 0 0 0,0 0 0 0 0,0 0 0 0 0,1 0 0 0 0,-1 0 0 0 0,0-1 0 0 0,0 1 0 0 0,1 0 0 0 0,-1 0 0 0 0,0 0 0 0 0,0 0 0 0 0,1 0 0 0 0,-1 0 0 0 0,0 0 0 0 0,0 0 0 0 0,1 1 0 0 0,-1-1 0 0 0,0 0 0 0 0,0 0 0 0 0,0 0 0 0 0,1 0 0 0 0,-1 0 0 0 0,13 11-215 0 0,7 17 1796 0 0,-14-13-1180 0 0,0 3-1633 0 0,-1-9-4307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18 13823 0 0,'0'0'16'0'0,"0"-1"1"0"0,0 1-1 0 0,0 0 0 0 0,0-1 0 0 0,0 1 0 0 0,0 0 0 0 0,0 0 0 0 0,0-1 0 0 0,0 1 0 0 0,-1 0 1 0 0,1 0-1 0 0,0-1 0 0 0,0 1 0 0 0,0 0 0 0 0,0 0 0 0 0,-1 0 0 0 0,1-1 0 0 0,0 1 1 0 0,0 0-1 0 0,0 0 0 0 0,-1 0 0 0 0,1 0 0 0 0,0-1 0 0 0,0 1 0 0 0,-1 0 0 0 0,1 0 0 0 0,0 0 1 0 0,0 0-1 0 0,-1 0 0 0 0,1 0 0 0 0,0 0 0 0 0,0 0 0 0 0,-1 0 0 0 0,1 0 0 0 0,0 0 1 0 0,-1 0-1 0 0,1 0 0 0 0,0 0 0 0 0,-1 0 0 0 0,-1 12 650 0 0,1-1-481 0 0,-3 16 265 0 0,4-26 548 0 0,-1 11-406 0 0,0-3-576 0 0,0-5-16 0 0,0-10 1883 0 0,16-23-1718 0 0,-14 27-165 0 0,-1 0 0 0 0,1 0 0 0 0,-1 0 0 0 0,1 0 0 0 0,0 1 0 0 0,0-1 0 0 0,0 0 0 0 0,0 0 0 0 0,0 1 0 0 0,1-1 0 0 0,-1 1 0 0 0,0-1 0 0 0,1 1 0 0 0,1-2 0 0 0,-2 3 0 0 0,0-1 0 0 0,-1 1 0 0 0,1-1 0 0 0,0 0 0 0 0,-1 1 0 0 0,1-1 0 0 0,0 0 0 0 0,-1 1 0 0 0,1-1 0 0 0,-1 0 0 0 0,1 0 0 0 0,-1 0 0 0 0,0 1 0 0 0,1-1 0 0 0,-1 0 0 0 0,1-2 0 0 0,-2 3 0 0 0,1-1 0 0 0,0 1 0 0 0,0 0 0 0 0,0-1 0 0 0,0 1 0 0 0,0-1 0 0 0,0 1 0 0 0,0 0 0 0 0,0-1 0 0 0,0 1 0 0 0,1-1 0 0 0,-1 1 0 0 0,0-1 0 0 0,0 1 0 0 0,0 0 0 0 0,0-1 0 0 0,1 1 0 0 0,-1 0 0 0 0,0-1 0 0 0,0 1 0 0 0,1-1 0 0 0,-1 1 0 0 0,0 0 0 0 0,0 0 0 0 0,1-1 0 0 0,-1 1 0 0 0,0 0 0 0 0,1 0 0 0 0,-1-1 0 0 0,1 1 0 0 0,-1 0 0 0 0,8 13 0 0 0,-3-3 0 0 0,11 25-41 0 0,-13-28-177 0 0,-1 0 1 0 0,2 0-1 0 0,-1-1 0 0 0,1 0 1 0 0,0 1-1 0 0,0-1 0 0 0,8 8 1 0 0,-12-14 113 0 0,1 1 30 0 0,-1 0 1 0 0,1-1-1 0 0,0 1 1 0 0,-1-1-1 0 0,1 1 1 0 0,0-1 0 0 0,0 1-1 0 0,-1-1 1 0 0,1 1-1 0 0,0-1 1 0 0,0 0 0 0 0,0 1-1 0 0,-1-1 1 0 0,1 0-1 0 0,0 0 1 0 0,0 0-1 0 0,0 1 1 0 0,0-1 0 0 0,0 0-1 0 0,-1 0 1 0 0,1 0-1 0 0,0-1 1 0 0,0 1-1 0 0,0 0 1 0 0,0 0 0 0 0,0 0-1 0 0,-1-1 1 0 0,3 0-1 0 0,4-5 74 0 0,-4-4 0 0 0,-3 8 0 0 0,1-1 4 0 0,0 0-1 0 0,0-1 0 0 0,-1 1 1 0 0,1 0-1 0 0,-1 0 1 0 0,0 0-1 0 0,0 0 1 0 0,0 0-1 0 0,0 0 0 0 0,-1-1 1 0 0,1 1-1 0 0,-1 0 1 0 0,0 0-1 0 0,1 0 0 0 0,-1 0 1 0 0,-1 0-1 0 0,-2-5 1299 0 0,1 1 1338 0 0,3 8-2640 0 0,0-1 1 0 0,0 0-1 0 0,0 0 0 0 0,0 0 1 0 0,0 0-1 0 0,0 0 0 0 0,0 1 0 0 0,1-1 1 0 0,-1 0-1 0 0,0 0 0 0 0,0 0 0 0 0,0 0 1 0 0,0 1-1 0 0,0-1 0 0 0,0 0 0 0 0,-1 0 1 0 0,1 0-1 0 0,0 0 0 0 0,0 0 0 0 0,0 1 1 0 0,0-1-1 0 0,0 0 0 0 0,0 0 1 0 0,0 0-1 0 0,0 0 0 0 0,0 0 0 0 0,0 1 1 0 0,0-1-1 0 0,0 0 0 0 0,-1 0 0 0 0,1 0 1 0 0,0 0-1 0 0,0 0 0 0 0,0 0 0 0 0,0 0 1 0 0,0 0-1 0 0,0 1 0 0 0,-1-1 0 0 0,1 0 1 0 0,0 0-1 0 0,0 0 0 0 0,0 0 1 0 0,0 0-1 0 0,0 0 0 0 0,-1 0 0 0 0,1 0 1 0 0,0 0-1 0 0,0 0 0 0 0,0 0 0 0 0,0 0 1 0 0,-1 0-1 0 0,1 0 0 0 0,0 0 0 0 0,0 0 1 0 0,0 0-1 0 0,0 0 0 0 0,0 0 1 0 0,-1 0-1 0 0,1-1 0 0 0,0 1 0 0 0,0 0 1 0 0,0 0-1 0 0,0 0 0 0 0,0 0 0 0 0,-1 0 1 0 0,5 12-3 0 0,-3-11 2 0 0,1 1 0 0 0,0-1 0 0 0,-1 0 0 0 0,1 0 0 0 0,0 1 0 0 0,0-1 0 0 0,0 0 0 0 0,0-1 0 0 0,0 1 0 0 0,0 0 0 0 0,0-1 0 0 0,0 1 0 0 0,4 0 0 0 0,9 3 0 0 0,12-1 0 0 0,-25-3 3 0 0,0 0 0 0 0,0 0 0 0 0,-1 0 0 0 0,1 0-1 0 0,0 0 1 0 0,0 0 0 0 0,0 1 0 0 0,0-1 0 0 0,-1 1 0 0 0,1-1 0 0 0,0 1 0 0 0,0-1 0 0 0,-1 1-1 0 0,1 0 1 0 0,-1 0 0 0 0,1 0 0 0 0,0 0 0 0 0,-1 0 0 0 0,0 0 0 0 0,1 1 0 0 0,-1-1 0 0 0,0 0-1 0 0,0 1 1 0 0,2 1 0 0 0,0 3 266 0 0,0 1 0 0 0,-1-1-1 0 0,0 1 1 0 0,0-1 0 0 0,0 1-1 0 0,-1 0 1 0 0,1 13 0 0 0,-1 52-591 0 0,-2-58 470 0 0,0 91-148 0 0,-5 0 0 0 0,-27 145 0 0 0,26-211-1204 0 0,-1 47 0 0 0,6-74 496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7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108 180 15663 0 0,'-1'1'1418'0'0,"-1"3"759"0"0,17-18-2012 0 0,-12 10-137 0 0,-1-1 0 0 0,1 1 0 0 0,-1-1 0 0 0,0 0 0 0 0,0 0 0 0 0,0 0 0 0 0,-1 0 0 0 0,1 0-1 0 0,-1 0 1 0 0,0 0 0 0 0,-1 0 0 0 0,0 0 0 0 0,0-8 0 0 0,0 5 156 0 0,-1 1 0 0 0,0 0 0 0 0,0 0 1 0 0,-1 0-1 0 0,0 0 0 0 0,0 0 0 0 0,0 0 0 0 0,-5-7 0 0 0,6 13-182 0 0,1-1 0 0 0,-1 1 0 0 0,0-1-1 0 0,0 1 1 0 0,0 0 0 0 0,0-1 0 0 0,-1 1 0 0 0,1 0 0 0 0,0-1-1 0 0,0 1 1 0 0,-1 0 0 0 0,1 0 0 0 0,-1 0 0 0 0,1 0-1 0 0,-1 1 1 0 0,1-1 0 0 0,-1 0 0 0 0,0 1 0 0 0,1-1 0 0 0,-1 1-1 0 0,0-1 1 0 0,1 1 0 0 0,-1 0 0 0 0,0 0 0 0 0,0 0-1 0 0,1 0 1 0 0,-1 0 0 0 0,0 0 0 0 0,0 0 0 0 0,1 0-1 0 0,-1 1 1 0 0,0-1 0 0 0,1 1 0 0 0,-1-1 0 0 0,0 1 0 0 0,1 0-1 0 0,-1 0 1 0 0,-2 1 0 0 0,-1 1-164 0 0,0 0 1 0 0,-1 1-1 0 0,1 0 0 0 0,0 0 1 0 0,1 0-1 0 0,-1 1 0 0 0,1-1 1 0 0,-6 8-1 0 0,8-8 132 0 0,0 1 0 0 0,0-1 0 0 0,0 0 0 0 0,1 0 0 0 0,0 1 0 0 0,0-1 0 0 0,0 1 0 0 0,0-1 0 0 0,0 1 0 0 0,1 0 0 0 0,0-1-1 0 0,0 1 1 0 0,0 0 0 0 0,1-1 0 0 0,0 1 0 0 0,0-1 0 0 0,0 1 0 0 0,0-1 0 0 0,0 1 0 0 0,1-1 0 0 0,2 5 0 0 0,0-1 35 0 0,1 1 1 0 0,-1-1-1 0 0,2 0 0 0 0,-1 0 1 0 0,1 0-1 0 0,0-1 0 0 0,1 0 1 0 0,-1 0-1 0 0,10 7 0 0 0,-12-11 25 0 0,0-1 0 0 0,0 0 0 0 0,0 1 0 0 0,0-2 0 0 0,0 1-1 0 0,0 0 1 0 0,0-1 0 0 0,1 0 0 0 0,-1 0 0 0 0,1 0 0 0 0,-1-1 0 0 0,1 1 0 0 0,-1-1-1 0 0,0 0 1 0 0,6-1 0 0 0,-7 1-118 0 0,0-1 0 0 0,-1 1 0 0 0,1-1 0 0 0,-1 0 0 0 0,1 0 0 0 0,-1 0 0 0 0,1 0 0 0 0,-1 0 0 0 0,1-1 0 0 0,-1 1 0 0 0,3-3 0 0 0,-3 2-305 0 0,-1 1 1 0 0,1-1-1 0 0,-1 0 1 0 0,1 0-1 0 0,-1 0 1 0 0,0 0-1 0 0,0 0 1 0 0,0 0-1 0 0,0 0 0 0 0,0 0 1 0 0,0 0-1 0 0,-1 0 1 0 0,1 0-1 0 0,0-5 1 0 0,0-7-5222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1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8287 0 0,'0'0'1763'0'0,"12"15"1173"0"0,13 22-1436 0 0,-1 1 1 0 0,-2 1-1 0 0,23 56 0 0 0,-25-53-2533 0 0,-19-39 574 0 0,1-1 1 0 0,-1 0-1 0 0,1 1 1 0 0,0-1 0 0 0,-1 0-1 0 0,1 0 1 0 0,1 0-1 0 0,-1 0 1 0 0,0-1-1 0 0,0 1 1 0 0,0 0-1 0 0,1-1 1 0 0,3 2-1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1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 13823 0 0,'-15'12'1471'0'0,"-17"9"-1446"0"0,14-9-25 0 0,8-6 0 0 0,1 0 0 0 0,1 0 0 0 0,-13 12 0 0 0,15-13 0 0 0,0 1 0 0 0,1 0 0 0 0,0 0 0 0 0,0 1 0 0 0,0-1 0 0 0,1 1 0 0 0,0 0 0 0 0,0 1 0 0 0,0-1 0 0 0,1 1 0 0 0,1-1 0 0 0,-1 1 0 0 0,1 0 0 0 0,0 0 0 0 0,1 0 0 0 0,0 0 0 0 0,0 0 0 0 0,1 10 0 0 0,-1 7 60 0 0,1 17 330 0 0,6 130 1331 0 0,-1-15-1836 0 0,3-61 113 0 0,12 87-872 0 0,-15-119-2227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11975 0 0,'14'9'1275'0'0,"0"-4"-1067"0"0,0 0-1 0 0,0-1 1 0 0,1 0 0 0 0,0-1 0 0 0,-1-1-1 0 0,1 0 1 0 0,0-1 0 0 0,0-1 0 0 0,20-2-1 0 0,-25 0-867 0 0,-1-1 1 0 0,0 0-1 0 0,0-1 0 0 0,0 0 0 0 0,0 0 0 0 0,-1-1 1 0 0,15-10-1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2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0,'9'4'1083'0'0,"10"4"-718"0"0,1-1 1 0 0,1-1-1 0 0,-1-1 0 0 0,1-1 1 0 0,28 3-1 0 0,-18-3 698 0 0,44 12-1 0 0,-64-14-1129 0 0,-4-2-5706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4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0,'0'0'756'0'0,"10"20"1220"0"0,1 19-949 0 0,-1 0 1 0 0,-3 1-1 0 0,4 47 0 0 0,-7-54-828 0 0,22 291-199 0 0,-27-229-64 0 0,-3-76-660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4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8287 0 0,'15'1'904'0'0,"14"-2"-12"0"0,0-2 1 0 0,48-11-1 0 0,-53 9-200 0 0,0 0 0 0 0,0 2-1 0 0,1 0 1 0 0,38 2 0 0 0,-25 1-8532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4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0,'6'6'919'0'0,"-1"-1"-785"0"0,1-1 0 0 0,0 0-1 0 0,0 0 1 0 0,1-1 0 0 0,-1 1 0 0 0,1-1 0 0 0,0-1 0 0 0,0 1-1 0 0,0-1 1 0 0,0 0 0 0 0,0-1 0 0 0,12 1 0 0 0,3 0 691 0 0,1-1 1 0 0,39-3-1 0 0,-23-3-411 0 0,48-12 0 0 0,6-2-205 0 0,-32 14-4981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4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10135 0 0,'-4'16'1079'0'0,"3"-8"-1017"0"0,0 1 1 0 0,1-1-1 0 0,0 1 0 0 0,1-1 0 0 0,2 11 1 0 0,-1 6 511 0 0,34 281 543 0 0,-27-259-1352 0 0,-5-29-300 0 0,-1-1 1 0 0,2 32 0 0 0,-4-42-2344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7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0,'12'14'1096'0'0,"92"127"2976"0"0,-51-62-4707 0 0,-4 2 0 0 0,56 127 0 0 0,-100-197-2714 0 0,4 0-989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7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0 8287 0 0,'0'0'756'0'0,"-10"15"251"0"0,3-4 9 0 0,2 1 0 0 0,-7 18 0 0 0,-10 55-794 0 0,7-23 667 0 0,-26 94 229 0 0,19-60-1118 0 0,-2 8 0 0 0,10-36-5278 0 0,11-59 940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1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0,'0'0'1083'0'0,"14"9"69"0"0,10-1-836 0 0,0-2 1 0 0,1 0 0 0 0,-1-2-1 0 0,1-1 1 0 0,0-1-1 0 0,0-1 1 0 0,0-1-1 0 0,0-1 1 0 0,43-8-1 0 0,-65 9-89 0 0,0-1 0 0 0,0 1 0 0 0,0 0 0 0 0,1 0-1 0 0,-1 0 1 0 0,0 0 0 0 0,3 1 0 0 0,-5-1-428 0 0,5 0-866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2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0,'0'0'756'0'0,"23"11"3187"0"0,61 15-334 0 0,-52-17-3349 0 0,-1 1 0 0 0,51 24 0 0 0,-77-32-260 0 0,-1 1 0 0 0,1 0 0 0 0,-1 0 0 0 0,0 0 0 0 0,0 1 0 0 0,0 0 0 0 0,-1 0 0 0 0,5 5 0 0 0,-7-7 0 0 0,1 0 0 0 0,-1 0 0 0 0,0 0 0 0 0,1 0 0 0 0,-1 0 0 0 0,0 1 0 0 0,-1-1 0 0 0,1 0 0 0 0,0 0 0 0 0,-1 1 0 0 0,1-1 0 0 0,-1 1 0 0 0,0-1 0 0 0,0 0 0 0 0,0 1 0 0 0,0-1 0 0 0,0 1 0 0 0,0-1 0 0 0,-2 5 0 0 0,0 1-50 0 0,1-5-62 0 0,0-1 1 0 0,0 1 0 0 0,1-1 0 0 0,-2 1 0 0 0,1-1 0 0 0,0 1 0 0 0,-1-1 0 0 0,1 0 0 0 0,-1 1-1 0 0,1-1 1 0 0,-3 2 0 0 0,-35 43-497 0 0,-85 48 536 0 0,116-90 88 0 0,8-4-16 0 0,-1-1 0 0 0,1 0 0 0 0,0 0 0 0 0,-1 0 0 0 0,1 1 0 0 0,0-1 0 0 0,-1 0 0 0 0,1 1 0 0 0,0-1 0 0 0,0 0 0 0 0,-1 1 0 0 0,1-1 0 0 0,0 0 1 0 0,0 1-1 0 0,0-1 0 0 0,-1 0 0 0 0,1 1 0 0 0,0-1 0 0 0,0 1 0 0 0,0-1 0 0 0,0 0 0 0 0,0 1 0 0 0,0-1 0 0 0,0 1 0 0 0,0-1 0 0 0,0 1 0 0 0,-1 7-1 0 0,1-6 77 0 0,0 1 0 0 0,0-1 0 0 0,0 1 0 0 0,1 0 0 0 0,-1-1-1 0 0,1 1 1 0 0,-1-1 0 0 0,1 1 0 0 0,0-1 0 0 0,0 1 0 0 0,1-1-1 0 0,-1 0 1 0 0,0 1 0 0 0,1-1 0 0 0,-1 0 0 0 0,1 0 0 0 0,0 0 0 0 0,-1 0-1 0 0,1 0 1 0 0,0-1 0 0 0,0 1 0 0 0,1 0 0 0 0,-1-1 0 0 0,0 1 0 0 0,0-1-1 0 0,4 1 1 0 0,1 2 180 0 0,0 0 0 0 0,1-1 0 0 0,-1 0 0 0 0,1-1 0 0 0,0 0 0 0 0,0 0 0 0 0,12 1 0 0 0,-12-2-263 0 0,-1-1 0 0 0,1-1 0 0 0,0 1 0 0 0,-1-1 0 0 0,1-1 0 0 0,-1 1 0 0 0,0-1 0 0 0,1-1 0 0 0,-1 1 0 0 0,0-1 0 0 0,0 0 0 0 0,-1-1 0 0 0,1 0 0 0 0,-1 0 0 0 0,1 0 0 0 0,-1-1 0 0 0,0 0 0 0 0,8-9 0 0 0,-5 1-3072 0 0,-5 7-1194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3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0,'0'0'1539'0'0,"3"0"-1051"0"0,5 2-298 0 0,-1 1 0 0 0,1-1 0 0 0,-1 1-1 0 0,1 1 1 0 0,-1-1 0 0 0,0 1 0 0 0,-1 0 0 0 0,9 7 0 0 0,6 6 538 0 0,24 24 0 0 0,-23-15-768 0 0,0 0-1 0 0,31 51 1 0 0,16 22-240 0 0,-58-79-2580 0 0,-9-16 843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3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10135 0 0,'0'0'919'0'0,"-4"19"-670"0"0,-4 14 826 0 0,6-27-898 0 0,0 0 0 0 0,0 1 0 0 0,1-1 0 0 0,-1 13 0 0 0,-6 95 986 0 0,3-73-278 0 0,3-21-981 0 0,-1 0 0 0 0,-1 0-1 0 0,-9 30 1 0 0,-8 0-3323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4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10135 0 0,'0'0'464'0'0,"28"1"240"0"0,59 4 529 0 0,-59-3-535 0 0,0-1 0 0 0,0 0 0 0 0,44-7-1 0 0,-55 4-1752 0 0,-1-1-1 0 0,0-1 0 0 0,0 0 0 0 0,22-10 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4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0,'5'14'351'0'0,"-2"1"0"0"0,1 0 0 0 0,-2-1 0 0 0,0 1 0 0 0,-1 0 0 0 0,0 17 0 0 0,3 35 544 0 0,5 25-895 0 0,-7-58 0 0 0,2 0 0 0 0,1 1 0 0 0,12 41 0 0 0,-11-61-860 0 0,-4-9-56 0 0,0-1 1 0 0,0 0-1 0 0,0 1 1 0 0,-1-1-1 0 0,1 9 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4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 8287 0 0,'-2'9'215'0'0,"1"0"0"0"0,-1 0-1 0 0,-1 0 1 0 0,1 0 0 0 0,-2-1-1 0 0,1 1 1 0 0,-7 11 0 0 0,-9 23 915 0 0,6-1-759 0 0,2 1 0 0 0,2 0-1 0 0,1 0 1 0 0,3 1 0 0 0,0 45-1 0 0,5-53-89 0 0,1 0 1 0 0,2-1-1 0 0,2 1 0 0 0,1-1 0 0 0,2 0 0 0 0,20 56 0 0 0,-7-47-4493 0 0,-12-22-560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4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10135 0 0,'-28'122'2584'0'0,"-22"223"0"0"0,50-324-2584 0 0,0 0 0 0 0,2-1 0 0 0,0 1 0 0 0,2 0 0 0 0,0 0 0 0 0,11 31 0 0 0,-14-49-452 0 0,0 0 0 0 0,1 0 0 0 0,-1 0 0 0 0,0 0 0 0 0,1 0 0 0 0,0-1 0 0 0,-1 1 0 0 0,1 0-1 0 0,0-1 1 0 0,0 1 0 0 0,1-1 0 0 0,-1 0 0 0 0,4 3 0 0 0</inkml:trace>
  <inkml:trace contextRef="#ctx0" brushRef="#br0" timeOffset="1">79 278 11975 0 0,'14'3'402'0'0,"1"-1"-1"0"0,0 0 0 0 0,0-1 0 0 0,0 0 0 0 0,27-3 1 0 0,27 1 542 0 0,-40-1-944 0 0,-22 2 0 0 0,1-1 0 0 0,-1 1 0 0 0,0 0 0 0 0,1 1 0 0 0,10 1 0 0 0,-4 5-4212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5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0,'20'16'1096'0'0,"-9"-1"-993"0"0,-1 2-1 0 0,-1-1 1 0 0,0 1-1 0 0,-1 0 0 0 0,-1 1 1 0 0,-1 0-1 0 0,0 0 1 0 0,-2 0-1 0 0,4 26 0 0 0,-2 0 240 0 0,-3-1-1 0 0,-3 87 0 0 0,-17 16-3990 0 0,16-137-486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5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0,'14'14'1275'0'0,"1"6"-1253"0"0,-10-12 450 0 0,2 0 1 0 0,-1-1-1 0 0,12 11 1 0 0,-10-12-356 0 0,-5-4-112 0 0,0 0 1 0 0,-1 0-1 0 0,1 0 0 0 0,-1 0 1 0 0,1 1-1 0 0,-1-1 1 0 0,0 1-1 0 0,4 5 0 0 0,-5-7-5 0 0,-1 1 0 0 0,1 0 0 0 0,0 0 0 0 0,0 0 0 0 0,-1 0 0 0 0,1 0 0 0 0,-1 0 0 0 0,1 0 0 0 0,-1 0 0 0 0,0 0 0 0 0,0 0 0 0 0,0 0 0 0 0,0 0 0 0 0,0 0 0 0 0,0 0 0 0 0,-1 0 0 0 0,1 0 0 0 0,-1 0 0 0 0,-1 3 0 0 0,2-3 0 0 0,-5 11 0 0 0,-1-1 0 0 0,1 1 0 0 0,-10 12 0 0 0,-12 29 0 0 0,26-53 26 0 0,0 0 0 0 0,1 1 0 0 0,0-1 0 0 0,-1 0-1 0 0,1 0 1 0 0,0 0 0 0 0,-1 0 0 0 0,1 0 0 0 0,0 1-1 0 0,0-1 1 0 0,0 0 0 0 0,0 0 0 0 0,0 0 0 0 0,0 1 0 0 0,1-1-1 0 0,-1 0 1 0 0,0 0 0 0 0,1 0 0 0 0,-1 0 0 0 0,0 0 0 0 0,1 1-1 0 0,-1-1 1 0 0,1 0 0 0 0,0 0 0 0 0,-1 0 0 0 0,1 0-1 0 0,0-1 1 0 0,0 1 0 0 0,0 0 0 0 0,-1 0 0 0 0,1 0 0 0 0,0-1-1 0 0,0 1 1 0 0,0 0 0 0 0,2 0 0 0 0,3 2 157 0 0,0-1-1 0 0,0 0 1 0 0,1 0 0 0 0,-1-1-1 0 0,10 2 1 0 0,-9-2-161 0 0,27 1-178 0 0,-12-4-5528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6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1 200 11975 0 0,'0'0'1083'0'0,"14"4"578"0"0,-10-5-1634 0 0,1 0 0 0 0,0-1 0 0 0,-1 0 0 0 0,0 0-1 0 0,1 0 1 0 0,-1 0 0 0 0,0-1 0 0 0,0 0 0 0 0,0 1-1 0 0,-1-2 1 0 0,1 1 0 0 0,-1 0 0 0 0,5-6 0 0 0,3-5 43 0 0,-1-1 1 0 0,11-20 0 0 0,-6 11-51 0 0,9-30-20 0 0,-21 47 0 0 0,-1-1 0 0 0,-1 1 1883 0 0,13 159-1718 0 0,6 260-2297 0 0,-16-376 226 0 0,-2-13-2457 0 0,0-13 476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6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0,'0'0'919'0'0,"20"9"698"0"0,0-5-939 0 0,1 0 0 0 0,-1-2 0 0 0,0 0-1 0 0,1-1 1 0 0,0-1 0 0 0,29-4 0 0 0,21 1-719 0 0,-32 9-728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8287 0 0,'-1'19'890'0'0,"-1"107"2095"0"0,1-125-2871 0 0,0 0 0 0 0,0 1-1 0 0,0-1 1 0 0,0 0 0 0 0,0 1 0 0 0,0-1-1 0 0,-1 0 1 0 0,1 0 0 0 0,0 0 0 0 0,-1 0 0 0 0,1 0-1 0 0,-1-1 1 0 0,1 1 0 0 0,-1 0 0 0 0,1-1-1 0 0,-1 1 1 0 0,-2 0 0 0 0,-2 0 312 0 0,-23 6 265 0 0,28-6-691 0 0,-1-1 0 0 0,1 1 0 0 0,0 0 0 0 0,0 0 0 0 0,-1 0 0 0 0,1 1 0 0 0,0-1 0 0 0,0 0 0 0 0,0 0 0 0 0,0 0 0 0 0,0 1 0 0 0,1-1 0 0 0,-1 1 0 0 0,0-1 0 0 0,1 1 0 0 0,-1-1 0 0 0,0 1 0 0 0,1-1 0 0 0,0 1 0 0 0,-1-1 0 0 0,1 3 0 0 0,-1-1 0 0 0,0 8 253 0 0,-1 0 0 0 0,1 0 0 0 0,1-1-1 0 0,0 1 1 0 0,1 0 0 0 0,1 12 0 0 0,1 3 25 0 0,11 43-342 0 0,-1 4-1402 0 0,-6-43 1681 0 0,-2 0 0 0 0,3 52 0 0 0,-6 52-1322 0 0,-1-126 1598 0 0,0-5-1384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0,'0'0'1247'0'0,"5"6"-998"0"0,124 145 1807 0 0,-108-116-2027 0 0,-18-29-101 0 0,-1 0 0 0 0,2-1 1 0 0,-1 1-1 0 0,0-1 1 0 0,7 6-1 0 0,1 4-1434 0 0,-6-8-2427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8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11975 0 0,'0'0'1083'0'0,"-7"15"-870"0"0,-3 3 431 0 0,-13 30 0 0 0,2-1 124 0 0,-2 3-768 0 0,1 1 0 0 0,3 1 0 0 0,-15 68 0 0 0,29-97-4212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8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0,'0'0'1083'0'0,"16"7"-870"0"0,84 26 1840 0 0,-98-32-2050 0 0,18-1-3 0 0,-14 0 0 0 0,-1 0 0 0 0,1 0 0 0 0,0 0 0 0 0,0 1 0 0 0,6 1 0 0 0,-11-2 0 0 0,-1 1 0 0 0,1-1 0 0 0,-1 0 0 0 0,1 0 0 0 0,-1 1 0 0 0,1-1 0 0 0,-1 0 0 0 0,1 0 0 0 0,-1 1 0 0 0,0-1 0 0 0,1 0 0 0 0,-1 1 0 0 0,1-1 0 0 0,-1 1 0 0 0,0-1 0 0 0,1 1 0 0 0,-1-1 0 0 0,0 1 0 0 0,0-1 0 0 0,1 1 0 0 0,-1-1 0 0 0,0 1 0 0 0,0-1 0 0 0,0 1 0 0 0,0-1 0 0 0,1 1 0 0 0,-1-1 0 0 0,0 1 0 0 0,0-1 0 0 0,0 1 0 0 0,0 0 0 0 0,0-1 0 0 0,0 1 0 0 0,-1-1 0 0 0,1 1 0 0 0,0-1 0 0 0,0 1 0 0 0,0-1 0 0 0,0 1 0 0 0,-1 0 0 0 0,-6 19-1055 0 0,0-1-1 0 0,-2 0 0 0 0,0 0 0 0 0,-23 33 1 0 0,27-45-3283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8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13823 0 0,'22'6'1496'0'0,"-6"-4"-1390"0"0,0-1 0 0 0,0-1 0 0 0,0 0-1 0 0,0-1 1 0 0,0-1 0 0 0,24-6 0 0 0,-14 4-175 0 0,-10-2-1086 0 0,-8 0-3632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9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0,'0'0'547'0'0,"0"24"202"0"0,7 206 2300 0 0,-2-116-1994 0 0,5 26-3075 0 0,-9-131-1800 0 0,0-1-1148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5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1 597 11975 0 0,'9'-3'164'0'0,"0"1"0"0"0,0-1-1 0 0,0 2 1 0 0,1-1-1 0 0,-1 1 1 0 0,0 0 0 0 0,1 1-1 0 0,14 1 1 0 0,32-2 1107 0 0,-1-3-938 0 0,-32 3-241 0 0,0-1 0 0 0,39-8-1 0 0,-54 7-4303 0 0</inkml:trace>
  <inkml:trace contextRef="#ctx0" brushRef="#br0" timeOffset="1">139 1 8287 0 0,'0'2'382'0'0,"-4"17"-248"0"0,1 0 1 0 0,1 0-1 0 0,1 0 1 0 0,1 0-1 0 0,0 1 1 0 0,4 20-1 0 0,-2-11 370 0 0,4 62 442 0 0,9 241-775 0 0,-14-254-3251 0 0,3-54-416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9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0,'6'23'1496'0'0,"4"4"-810"0"0,-2 0-1 0 0,7 38 0 0 0,-13-56-385 0 0,0-1 0 0 0,1 1 0 0 0,0 0 0 0 0,6 8 0 0 0,-6-10-231 0 0,0 0-1 0 0,0 1 1 0 0,0-1-1 0 0,-1 0 1 0 0,0 1-1 0 0,0 0 1 0 0,0 8-1 0 0,0-9-68 0 0,-1 0 0 0 0,2-1 0 0 0,-1 1 0 0 0,7 12 0 0 0,-5-11 0 0 0,-1 1 0 0 0,1-1 0 0 0,3 15 0 0 0,17 83 0 0 0,-9-49 0 0 0,-13-38 0 0 0,0 0 0 0 0,-1 0 0 0 0,-1 1 0 0 0,-1-1 0 0 0,0 0 0 0 0,-2 0 0 0 0,-4 18 0 0 0,-1 16 0 0 0,-4 4 420 0 0,1-29-1531 0 0,-4-5-4608 0 0,7-17 105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3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0,'18'4'494'0'0,"-1"0"0"0"0,1-1 0 0 0,25 1 0 0 0,-8-1 1476 0 0,-13 0-1730 0 0,0-1 0 0 0,0-1 0 0 0,1-1 0 0 0,-1-1 0 0 0,0-1 0 0 0,31-7 0 0 0,-43 7-328 0 0,1 0 1 0 0,-1 0 0 0 0,17 0-1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4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0,'0'0'919'0'0,"2"1"-759"0"0,17 4 536 0 0,0 0-1 0 0,1-1 1 0 0,-1-1 0 0 0,1-1-1 0 0,28 0 1 0 0,100-13 1091 0 0,-128 9-1587 0 0,42-3-214 0 0,-37 4-5812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0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0,'7'107'2296'0'0,"-6"-65"-1982"0"0,2 0 0 0 0,2 0 0 0 0,11 46 0 0 0,-15-85-520 0 0,8 24 381 0 0,-4-18-3437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0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0,'0'0'448'0'0,"0"7"96"0"0,3-1-440 0 0,0 2-104 0 0,0 3 0 0 0,0-1 0 0 0,4 1 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1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0 13823 0 0,'-8'20'1471'0'0,"-1"16"-1393"0"0,2 0 0 0 0,1 1 0 0 0,-2 48 0 0 0,7 116 1525 0 0,2-103-1437 0 0,2 115-567 0 0,2-157-591 0 0,-3-40 396 0 0,-1 0 0 0 0,0-1 1 0 0,-1 1-1 0 0,-1 0 0 0 0,-4 27 0 0 0,5-41 298 0 0,-1 2 118 0 0,-5 4-6886 0 0</inkml:trace>
  <inkml:trace contextRef="#ctx0" brushRef="#br0" timeOffset="1">1 387 13823 0 0,'0'0'1247'0'0,"12"1"-998"0"0,32 0 1014 0 0,0-2 0 0 0,54-9 0 0 0,-60 5-948 0 0,10-1-379 0 0,-46 6-273 0 0,9-3-5672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1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0,'1'8'182'0'0,"0"0"-1"0"0,0 0 0 0 0,1 0 0 0 0,0 0 1 0 0,0 0-1 0 0,1 0 0 0 0,0-1 0 0 0,6 11 1 0 0,37 57-343 0 0,-41-68 260 0 0,68 108 1988 0 0,-30-35-4088 0 0,-30-43-361 0 0,-10-26-706 0 0,0-1-1270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0 11975 0 0,'0'0'547'0'0,"-1"2"-11"0"0,-10 9-385 0 0,1 1 0 0 0,0 1 0 0 0,1 0 0 0 0,1 0 0 0 0,-9 20 0 0 0,-30 79 997 0 0,25-58-933 0 0,-9 19-215 0 0,-30 76 0 0 0,52-118-876 0 0,9-30-177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2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0,'10'8'393'0'0,"0"-1"0"0"0,1 1 0 0 0,0-2 0 0 0,1 0 0 0 0,-1 0 0 0 0,1-1-1 0 0,1 0 1 0 0,15 3 0 0 0,-7-4-376 0 0,-17-4-17 0 0,-1 1 0 0 0,0-1 0 0 0,1 1 0 0 0,-1 0 0 0 0,0 0 0 0 0,0 0 0 0 0,0 0 0 0 0,0 1-1 0 0,0-1 1 0 0,0 1 0 0 0,0-1 0 0 0,0 1 0 0 0,3 3 0 0 0,-5-3 0 0 0,0-1 0 0 0,0 0 0 0 0,0 1 0 0 0,0-1 0 0 0,0 1 0 0 0,0-1 0 0 0,0 1 0 0 0,-1-1 0 0 0,1 1 0 0 0,-1 0 0 0 0,1-1 0 0 0,-1 1 0 0 0,0 0 0 0 0,0-1 0 0 0,0 1 0 0 0,0 0 0 0 0,0-1 0 0 0,0 1 0 0 0,0 0 0 0 0,0-1 0 0 0,-1 1 0 0 0,1 0 0 0 0,-1 2 0 0 0,-15 37 0 0 0,16-40 0 0 0,-7 13-48 0 0,0-1 0 0 0,-1 1 0 0 0,-1-1 0 0 0,0 0 1 0 0,-13 13-1 0 0,-13 7-5505 0 0,25-26 585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2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0,'0'0'1083'0'0,"11"4"-870"0"0,10 3 129 0 0,-1-1 0 0 0,1-1 0 0 0,1-1 0 0 0,-1-1 0 0 0,37 1 0 0 0,-9-4 684 0 0,68-11 0 0 0,-78 9-2066 0 0,-23 1-3760 0 0,-8 1-168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2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10135 0 0,'0'0'464'0'0,"0"-9"151"0"0,-1 9-593 0 0,1-1-1 0 0,0 1 1 0 0,0-1-1 0 0,0 1 1 0 0,0-1-1 0 0,0 1 1 0 0,0-1-1 0 0,0 1 1 0 0,0 0-1 0 0,0-1 1 0 0,0 1-1 0 0,1-1 1 0 0,-1 1-1 0 0,0-1 1 0 0,0 1-1 0 0,0 0 1 0 0,0-1-1 0 0,1 1 1 0 0,-1-1-1 0 0,0 1 1 0 0,0 0-1 0 0,1-1 1 0 0,-1 1-1 0 0,0 0 1 0 0,1-1-1 0 0,-1 1 1 0 0,0 0-1 0 0,1 0 1 0 0,-1-1-1 0 0,0 1 1 0 0,1 0-1 0 0,-1 0 1 0 0,1 0 0 0 0,-1-1-1 0 0,1 1 1 0 0,-1 0-1 0 0,0 0 1 0 0,1 0-1 0 0,0 0 1 0 0,14 2 431 0 0,-13-1-310 0 0,44 3 1282 0 0,0-1-1 0 0,73-6 0 0 0,15 1-993 0 0,-123 2-423 0 0,1 0-411 0 0,1 1 1 0 0,-1 0-1 0 0,0 1 0 0 0,1 0 1 0 0,18 6-1 0 0,-27-5-581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3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0,'0'0'1083'0'0,"10"22"-420"0"0,-5 16 211 0 0,-1-1 0 0 0,-3 1 0 0 0,-3 45 0 0 0,1-8-716 0 0,-6 253 1005 0 0,10-201-2206 0 0,0-73-3835 0 0,-1-32-540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5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10135 0 0,'0'0'26'0'0,"0"0"-1"0"0,0 0 0 0 0,0-1 1 0 0,-1 1-1 0 0,1 0 0 0 0,0 0 0 0 0,0 0 1 0 0,-1 0-1 0 0,1 0 0 0 0,0 1 1 0 0,0-1-1 0 0,-1 0 0 0 0,1 0 0 0 0,0 0 1 0 0,0 0-1 0 0,0 0 0 0 0,-1 0 1 0 0,1 0-1 0 0,0 0 0 0 0,0 0 0 0 0,0 1 1 0 0,-1-1-1 0 0,1 0 0 0 0,0 0 1 0 0,0 0-1 0 0,0 0 0 0 0,0 1 0 0 0,-1-1 1 0 0,1 0-1 0 0,0 0 0 0 0,0 0 1 0 0,0 1-1 0 0,0-1 0 0 0,0 0 1 0 0,0 0-1 0 0,0 1 0 0 0,-3 14 241 0 0,4 24-467 0 0,0-28 296 0 0,10 149 1857 0 0,10-52 192 0 0,-22-106-2144 0 0,1 0 0 0 0,0-1 0 0 0,-1 1 0 0 0,1-1 0 0 0,-1 1 0 0 0,1-1 0 0 0,-1 1 0 0 0,0-1 0 0 0,0 1 0 0 0,1-1 0 0 0,-1 1 0 0 0,0-1 0 0 0,0 0 0 0 0,-1 1 0 0 0,1-1 0 0 0,0 0 0 0 0,0 0 0 0 0,0 0 0 0 0,-1 0 0 0 0,1 0 0 0 0,-3 1 0 0 0,-22 12 0 0 0,-2-4 931 0 0,26-10-422 0 0,-7 3 83 0 0,0-2-576 0 0,8-2-16 0 0,0 1 0 0 0,0 0 0 0 0,0 0 0 0 0,-1 0 0 0 0,1 1 0 0 0,0-1 0 0 0,0 0 0 0 0,0 0 0 0 0,0 1 0 0 0,0-1 0 0 0,0 0 0 0 0,0 1 0 0 0,0-1 0 0 0,0 1 0 0 0,0-1 0 0 0,0 1 0 0 0,0 0 0 0 0,0-1 0 0 0,1 1 0 0 0,-1 0 0 0 0,0 0 0 0 0,0-1 0 0 0,1 1 0 0 0,-1 0 0 0 0,0 0 0 0 0,1 0 0 0 0,-1 0 0 0 0,1 0 0 0 0,-1 0 0 0 0,1 0 0 0 0,0 0 0 0 0,-1 0 0 0 0,1 0 0 0 0,0 1 0 0 0,0-1 0 0 0,-2 12 0 0 0,2-1 0 0 0,1 24 0 0 0,1-5 0 0 0,30 478 2060 0 0,-8-231-2072 0 0,-8-128 12 0 0,-3-36 0 0 0,5 62-1992 0 0,-19-168 2428 0 0,0-2-5686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5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0,'0'0'919'0'0,"8"20"-670"0"0,3 23 519 0 0,-1 0-1 0 0,-3 1 0 0 0,4 63 0 0 0,0 8 188 0 0,-2-45-1363 0 0,12 74-3396 0 0,-19-131-968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13823 0 0,'17'-4'1471'0'0,"37"-9"-774"0"0,12-3-205 0 0,97-11-1 0 0,-154 27-897 0 0,0-1-441 0 0,-3 0-4825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6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0,'0'0'919'0'0,"7"18"-670"0"0,0 12 319 0 0,-1 0 0 0 0,-2 0-1 0 0,-1 1 1 0 0,-1 39 0 0 0,4 42 617 0 0,16 28-6463 0 0,-21-131 940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6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0,'12'13'1471'0'0,"76"87"-996"0"0,-8-9 1380 0 0,-10-12-4124 0 0,-63-73-1551 0 0,0 0-1148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6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11975 0 0,'0'0'547'0'0,"-15"9"202"0"0,10-5-739 0 0,0 0 0 0 0,1 1 0 0 0,0-1 0 0 0,0 1 0 0 0,0 0 0 0 0,1 0-1 0 0,-5 9 1 0 0,-19 43 239 0 0,20-40-127 0 0,-12 23 279 0 0,3 1 1 0 0,2 1 0 0 0,-16 69-1 0 0,19-48-4613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7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10135 0 0,'0'0'919'0'0,"17"4"-602"0"0,51-2 3484 0 0,32-8-2811 0 0,-44 2 223 0 0,41 8-1614 0 0,-88 1-2469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7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0,'18'0'1275'0'0,"-8"0"-1166"0"0,0 0 1 0 0,0 1-1 0 0,1 0 0 0 0,-1 0 1 0 0,0 1-1 0 0,0 1 0 0 0,-1 0 1 0 0,1 0-1 0 0,0 1 0 0 0,-1 0 1 0 0,0 0-1 0 0,0 1 0 0 0,0 1 1 0 0,-1 0-1 0 0,1 0 0 0 0,-1 0 1 0 0,-1 1-1 0 0,11 12 0 0 0,-16-17-109 0 0,0 0 0 0 0,0 1 0 0 0,-1-1 0 0 0,1 1 0 0 0,-1 0 0 0 0,1-1 0 0 0,-1 1 0 0 0,0 0 0 0 0,0 0 0 0 0,-1 0 0 0 0,1 0 0 0 0,0 0 0 0 0,-1 0 0 0 0,0 0 0 0 0,0 0 0 0 0,0 0 0 0 0,0 0 0 0 0,0 0 0 0 0,-1 0 0 0 0,1 0 0 0 0,-1-1 0 0 0,0 1 0 0 0,0 0 0 0 0,0 0 0 0 0,0 0 0 0 0,0-1 0 0 0,-2 4 0 0 0,-3 3 0 0 0,0 0 0 0 0,0-1 0 0 0,-1 0 0 0 0,0 0 0 0 0,-12 10 0 0 0,15-15 0 0 0,-73 58 0 0 0,65-48 0 0 0,12-13 2 0 0,-1 1 0 0 0,1-1 0 0 0,0 0-1 0 0,0 0 1 0 0,0 1 0 0 0,-1-1 0 0 0,1 0 0 0 0,0 0-1 0 0,0 1 1 0 0,0-1 0 0 0,0 0 0 0 0,0 1-1 0 0,0-1 1 0 0,0 0 0 0 0,0 0 0 0 0,0 1 0 0 0,-1-1-1 0 0,1 0 1 0 0,0 1 0 0 0,1-1 0 0 0,-1 0-1 0 0,0 0 1 0 0,0 1 0 0 0,0-1 0 0 0,0 0 0 0 0,0 1-1 0 0,0-1 1 0 0,0 0 0 0 0,0 0 0 0 0,0 1 0 0 0,1-1-1 0 0,-1 0 1 0 0,0 0 0 0 0,0 1 0 0 0,0-1-1 0 0,0 0 1 0 0,1 0 0 0 0,-1 1 0 0 0,0-1 0 0 0,0 0-1 0 0,1 0 1 0 0,-1 0 0 0 0,0 0 0 0 0,0 0 0 0 0,1 1-1 0 0,-1-1 1 0 0,0 0 0 0 0,1 0 0 0 0,-1 0-1 0 0,0 0 1 0 0,1 0 0 0 0,14 4 294 0 0,-15-4-242 0 0,36 5 247 0 0,0-1 0 0 0,0-2 0 0 0,59-4 0 0 0,-82 0-1149 0 0,-1 0-3743 0 0,-1 2-377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8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11975 0 0,'-7'41'612'0'0,"3"0"0"0"0,1 0 0 0 0,2 0 0 0 0,2 0-1 0 0,1 0 1 0 0,17 80 0 0 0,-16-107-547 0 0,1 0-1 0 0,8 19 1 0 0,-10-29-826 0 0,0 0 1 0 0,0 1 0 0 0,1-1 0 0 0,0 0-1 0 0,0 0 1 0 0,3 4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2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10135 0 0,'3'-1'63'0'0,"-1"0"0"0"0,1 0 0 0 0,-1 1-1 0 0,1-1 1 0 0,0 1 0 0 0,-1-1 0 0 0,1 1-1 0 0,0 0 1 0 0,-1 0 0 0 0,1 0 0 0 0,0 0-1 0 0,-1 1 1 0 0,1-1 0 0 0,-1 1 0 0 0,1 0 0 0 0,2 1-1 0 0,15 1 107 0 0,187 5 3838 0 0,-153-8-3013 0 0,-40-1-851 0 0,0 1 0 0 0,0 0 1 0 0,1 1-1 0 0,-1 1 0 0 0,0 0 1 0 0,19 6-1 0 0,-19 0-1613 0 0,-2 2-3976 0 0,-4-2 922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8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0,'8'20'501'0'0,"0"-1"0"0"0,1 0 0 0 0,1 0 0 0 0,14 20-1 0 0,54 64 1223 0 0,-30-42-6390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8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0 10135 0 0,'0'0'464'0'0,"-10"18"168"0"0,-37 134 1916 0 0,16-42-1000 0 0,-17 35-4274 0 0,45-138-2684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9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1 288 11975 0 0,'0'0'1083'0'0,"24"9"578"0"0,-14-8-1459 0 0,-1-1-1 0 0,0 0 1 0 0,0 0-1 0 0,1-1 1 0 0,-1-1-1 0 0,17-4 1 0 0,-16 3-71 0 0,1 1 0 0 0,-1 0 0 0 0,1 0 1 0 0,0 1-1 0 0,0 0 0 0 0,-1 1 1 0 0,1 1-1 0 0,13 1 0 0 0,-11 0-1272 0 0,-5-1-3494 0 0</inkml:trace>
  <inkml:trace contextRef="#ctx0" brushRef="#br0" timeOffset="1">285 0 11975 0 0,'2'12'1083'0'0,"-1"232"184"0"0,1-12-265 0 0,-2-195-5214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9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0,'0'0'919'0'0,"8"20"-670"0"0,2 2 515 0 0,-1 0 1 0 0,-1 1-1 0 0,0 0 0 0 0,-2 1 0 0 0,6 43 0 0 0,-8-25-268 0 0,-2 0 0 0 0,-5 64-1 0 0,2-89-484 0 0,-1-1-1 0 0,-1 0 1 0 0,0 0-1 0 0,-1 0 1 0 0,0 0 0 0 0,-12 24-1 0 0,11-30-1488 0 0,0 0-1 0 0,-1 0 1 0 0,-10 11-1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9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0,'12'4'710'0'0,"0"0"0"0"0,-1 0-1 0 0,0 1 1 0 0,18 11 0 0 0,-9-5 976 0 0,-19-11-1681 0 0,-1 0 1 0 0,1 1-1 0 0,-1-1 1 0 0,1 0-1 0 0,-1 1 1 0 0,1-1-1 0 0,-1 0 1 0 0,1 1-1 0 0,-1-1 1 0 0,1 1-1 0 0,-1-1 1 0 0,0 1-1 0 0,1-1 1 0 0,-1 1-1 0 0,0-1 0 0 0,1 1 1 0 0,-1-1-1 0 0,0 1 1 0 0,0 0-1 0 0,0-1 1 0 0,1 1-1 0 0,-1 0 1 0 0,0-1-1 0 0,0 1 1 0 0,0-1-1 0 0,0 1 1 0 0,0 0-1 0 0,0-1 1 0 0,0 1-1 0 0,0-1 1 0 0,0 1-1 0 0,-1 1 1 0 0,-6 12-28 0 0,7-14 28 0 0,-5 8-6 0 0,0 0 0 0 0,0 1 0 0 0,-5 15 0 0 0,0-6 0 0 0,-11 11 0 0 0,18-21 0 0 0,3-7 0 0 0,0 0 0 0 0,0 0 0 0 0,0 1 0 0 0,0-1 0 0 0,0 0 0 0 0,0 0 0 0 0,1 0 0 0 0,-1 1 0 0 0,0-1 0 0 0,1 0 0 0 0,-1 0 0 0 0,1 0 0 0 0,-1 0 0 0 0,1 1 0 0 0,-1-1 0 0 0,1 0 0 0 0,0 0 0 0 0,0 0 0 0 0,-1-1 0 0 0,1 1 0 0 0,0 0 0 0 0,2 1 0 0 0,12 8 0 0 0,-15-10 0 0 0,6 3-112 0 0,0-1 0 0 0,0 0 0 0 0,0-1-1 0 0,0 1 1 0 0,1-1 0 0 0,-1 0 0 0 0,1-1-1 0 0,-1 1 1 0 0,0-1 0 0 0,1 0 0 0 0,-1-1 0 0 0,0 0-1 0 0,1 0 1 0 0,-1 0 0 0 0,0-1 0 0 0,0 0-1 0 0,8-3 1 0 0,-6 2-3708 0 0,1 2-1148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3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0,'0'0'547'0'0,"4"10"181"0"0,10 68 232 0 0,12 79 157 0 0,-25-142-1174 0 0,1-1 0 0 0,1 1-1 0 0,0-1 1 0 0,1 0 0 0 0,1 0-1 0 0,11 26 1 0 0,-15-38-418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3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10135 0 0,'119'-5'3946'0'0,"24"-10"-1770"0"0,-40 5-2442 0 0,-99 9 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4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10135 0 0,'0'0'1151'0'0,"2"11"-275"0"0,21 100 2124 0 0,-8 67-3711 0 0,-15-164-3691 0 0</inkml:trace>
  <inkml:trace contextRef="#ctx0" brushRef="#br0" timeOffset="1">137 0 13823 0 0,'8'14'389'0'0,"1"0"0"0"0,0 0 0 0 0,1-1 1 0 0,17 17-1 0 0,57 56 2418 0 0,-11-12-3786 0 0,-24-18-696 0 0,-38-43-2712 0 0,-6-7-581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13823 0 0,'0'0'630'0'0,"-16"12"236"0"0,11-7-866 0 0,0 1 0 0 0,1 1 0 0 0,0-1 0 0 0,0 1 0 0 0,0-1 0 0 0,-5 14 0 0 0,-13 48 0 0 0,17-52 0 0 0,-71 195 0 0 0,69-185 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5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0,'0'0'1247'0'0,"0"20"-998"0"0,0 1-216 0 0,-1 34 641 0 0,3 0 1 0 0,16 105-1 0 0,-8-130-807 0 0,-10-29-563 0 0,2 3-845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0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11975 0 0,'40'-13'1569'0'0,"-31"9"-1111"0"0,0 1 1 0 0,0 1-1 0 0,0-1 0 0 0,0 1 0 0 0,1 1 1 0 0,-1 0-1 0 0,13 0 0 0 0,103-1-357 0 0,-102-1-526 0 0,-2 0-4926 0 0,-13 4 383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5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0,'0'0'1296'0'0,"1"7"-1296"0"0,2 2 0 0 0,2 2 440 0 0,-2-2 56 0 0,2-1 16 0 0,-1-1 0 0 0,4 1-416 0 0,-2-2-96 0 0,0 0 0 0 0,0-1-4072 0 0,3-1-840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5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1 15663 0 0,'-15'56'566'0'0,"4"1"-1"0"0,-8 92 0 0 0,16-74 175 0 0,3-1-1 0 0,15 117 1 0 0,-5-86-895 0 0,0-26-382 0 0,1 30-2208 0 0,-10-92 2226 0 0,-1-1 0 0 0,-1 0 1 0 0,-1 0-1 0 0,-5 26 0 0 0,0-22-4054 0 0,3-12 686 0 0</inkml:trace>
  <inkml:trace contextRef="#ctx0" brushRef="#br0" timeOffset="1">0 482 11975 0 0,'8'-5'1275'0'0,"9"-1"-839"0"0,0 2 1 0 0,0 0-1 0 0,0 2 0 0 0,1-1 1 0 0,-1 2-1 0 0,1 0 0 0 0,19 3 1 0 0,43-4 197 0 0,-75 2-844 0 0,55-9 604 0 0,-54 7-1599 0 0,0 0 0 0 0,0 0 1 0 0,-1 0-1 0 0,10-5 0 0 0,-8 2-3763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6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0,'5'10'1083'0'0,"25"53"-729"0"0,25 47 2429 0 0,-46-96-2586 0 0,0 1-1 0 0,1-2 1 0 0,1 1 0 0 0,0-2 0 0 0,17 16-1 0 0,-2-2 26 0 0,-4-3-1239 0 0,-7-10-4028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6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0 13823 0 0,'-26'29'491'0'0,"2"0"-1"0"0,-36 57 1 0 0,50-71-467 0 0,-29 45 662 0 0,2 1-1 0 0,-30 71 0 0 0,54-108-698 0 0,1-4-4748 0 0,8-9-649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6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0 13823 0 0,'0'0'630'0'0,"-2"1"-13"0"0,-137 79-368 0 0,114-66-116 0 0,8-4 270 0 0,-36 14 0 0 0,52-23 549 0 0,0-1-803 0 0,0 1-148 0 0,1-1-1 0 0,-1 1 1 0 0,1-1-1 0 0,-1 1 1 0 0,1-1-1 0 0,-1 1 1 0 0,1-1-1 0 0,-1 1 1 0 0,1-1-1 0 0,0 1 1 0 0,-1-1-1 0 0,1 1 1 0 0,0 0-1 0 0,-1-1 1 0 0,1 1-1 0 0,0-1 1 0 0,0 1-1 0 0,-1 0 1 0 0,1-1-1 0 0,0 1 1 0 0,0 0-1 0 0,0 0 1 0 0,0-1 0 0 0,0 1-1 0 0,0 0 1 0 0,0-1-1 0 0,0 1 1 0 0,1 0-1 0 0,-1-1 1 0 0,0 1-1 0 0,0 0 1 0 0,0-1-1 0 0,1 2 1 0 0,9 14-3 0 0,-2-9 173 0 0,0 0 0 0 0,1 0 0 0 0,-1-1 0 0 0,1 0 0 0 0,0 0 0 0 0,1-1 0 0 0,-1-1-1 0 0,1 1 1 0 0,17 4 0 0 0,-3-2-667 0 0,1-1 0 0 0,49 6 1 0 0,-67-12 172 0 0,1 0 1 0 0,0-1 0 0 0,0 1-1 0 0,10-3 1 0 0,-6 1-3046 0 0,1 0-2050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7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0,'0'0'1247'0'0,"3"10"-998"0"0,4 19 217 0 0,-1 1-1 0 0,4 57 0 0 0,-7 65 1750 0 0,-3-70-1722 0 0,1-23-446 0 0,0 9-887 0 0,0-23-3711 0 0,1-4-1497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8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0,'7'220'2588'0'0,"53"324"0"0"0,29 202-2572 0 0,7 258-16 0 0,-46-368 0 0 0,-42-419-1192 0 0,5 95-1048 0 0,-11-294 2135 0 0,0 15-63 0 0,0 1 1 0 0,-6 53-1 0 0,-3-57-2953 0 0,5-18-390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8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0 10135 0 0,'0'0'464'0'0,"-14"14"168"0"0,4-1-116 0 0,-18 28 0 0 0,19-27-8 0 0,-20 24 0 0 0,23-30-508 0 0,1 0 0 0 0,0 1 0 0 0,0-1 0 0 0,0 1 0 0 0,-3 9 0 0 0,-10 20 0 0 0,3-12-286 0 0,2-2-1127 0 0,-25 32 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9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0,'9'15'448'0'0,"-1"-5"96"0"0,2 2-440 0 0,1 1-104 0 0,-4 4 0 0 0,6 1 0 0 0,0 1 432 0 0,1-1 64 0 0,-2 2 16 0 0,2-2 0 0 0,-3 0-416 0 0,-1 1-96 0 0,1-3 0 0 0,-2 0-3528 0 0,3-1-728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9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0 454 8287 0 0,'170'11'2426'0'0,"-35"-1"-468"0"0,555-34-1350 0 0,-175-37-12 0 0,125-9-29 0 0,95 37-246 0 0,-1 45 243 0 0,-687-9-530 0 0,357 9 1372 0 0,134-55-798 0 0,-28-45-608 0 0,-232 36 0 0 0,272-25 0 0 0,-521 75 259 0 0,0-1 1 0 0,1-2-1 0 0,-2 0 0 0 0,1-2 0 0 0,-1-1 1 0 0,34-15-1 0 0,-61 23-460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0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11975 0 0,'0'0'1083'0'0,"-4"7"-870"0"0,1 7-2 0 0,0-1 1 0 0,1 0-1 0 0,1 1 0 0 0,0-1 0 0 0,1 1 0 0 0,3 21 0 0 0,-1 28 367 0 0,1 126-578 0 0,-1-129 0 0 0,-3 30-5278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50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0 11975 0 0,'0'0'547'0'0,"10"14"202"0"0,4 2-167 0 0,1-1 0 0 0,1-1 0 0 0,1 0 0 0 0,0-1 0 0 0,26 15 0 0 0,-43-28-578 0 0,55 31 629 0 0,12 6-685 0 0,-61-33 104 0 0,-1 0 0 0 0,1 1 0 0 0,-1 0 1 0 0,0-1-1 0 0,0 2 0 0 0,0-1 0 0 0,0 1 1 0 0,3 6-1 0 0,-6-8 21 0 0,0-1 1 0 0,-1 1 0 0 0,1 0-1 0 0,-1-1 1 0 0,0 1-1 0 0,0 0 1 0 0,0 0-1 0 0,-1 0 1 0 0,0 0 0 0 0,1 0-1 0 0,-1 0 1 0 0,-1 0-1 0 0,1 0 1 0 0,0 0-1 0 0,-1 0 1 0 0,0 0 0 0 0,0-1-1 0 0,0 1 1 0 0,0 0-1 0 0,-1 0 1 0 0,0-1-1 0 0,1 1 1 0 0,-4 3 0 0 0,-5 8-153 0 0,0-1 0 0 0,-1 0 0 0 0,-24 23 0 0 0,23-25 170 0 0,-18 16-491 0 0,-1-3 0 0 0,-2 0 0 0 0,0-2 0 0 0,-68 34 0 0 0,18-18-743 0 0,37-20-3538 0 0,21-7-287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53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95 11975 0 0,'0'0'1083'0'0,"0"2"-891"0"0,21 49 1821 0 0,-21-50-2350 0 0,1-1 186 0 0,-1 0 0 0 0,0 0 0 0 0,1 0 0 0 0,-1 0 0 0 0,0 0 0 0 0,1 1 0 0 0,-1-1 0 0 0,0 0 0 0 0,1 0 1 0 0,-1 0-1 0 0,1 0 0 0 0,-1 0 0 0 0,0 0 0 0 0,1 0 0 0 0,-1 0 0 0 0,1 0 0 0 0,-1-1 0 0 0,0 1 0 0 0,1 0 0 0 0,-1 0 0 0 0,0 0 0 0 0,1 0 0 0 0,0-1 0 0 0,-5-36 135 0 0,1 27 16 0 0,2 1 0 0 0,-1 2 64 0 0,2 5 1256 0 0,-10 18-712 0 0,8-14-608 0 0,1 0 0 0 0,0 0 0 0 0,-1 0 0 0 0,1 0 0 0 0,0 1 0 0 0,0-1 0 0 0,0 0 0 0 0,1 1 0 0 0,-1-1 0 0 0,1 1 0 0 0,-1-1 0 0 0,1 1 0 0 0,0-1 0 0 0,0 1 0 0 0,0 3 0 0 0,-1 7 0 0 0,-1-7-64 0 0,1-4-273 0 0,-12-39 722 0 0,9 7 632 0 0,4 29-922 0 0,0-1 0 0 0,-1 0 1 0 0,1 1-1 0 0,0-1 0 0 0,0 1 0 0 0,0-1 0 0 0,0 1 1 0 0,0-1-1 0 0,0 0 0 0 0,1-2 0 0 0,-10-61 1788 0 0,7 92-1782 0 0,-1-12-657 0 0,2-14 493 0 0,0 1 1 0 0,1 0 0 0 0,-1 0-1 0 0,1 0 1 0 0,0 0-1 0 0,0 0 1 0 0,-1 0-1 0 0,1 0 1 0 0,0 0-1 0 0,1-1 1 0 0,-1 1-1 0 0,0 0 1 0 0,1 0-1 0 0,0 3 1 0 0,2 15 681 0 0,-4-19-1322 0 0,-2-13 352 0 0,0-1 351 0 0,2 8 0 0 0,1-1 0 0 0,-1 1 0 0 0,1 0 0 0 0,0-1 0 0 0,0 1 0 0 0,1-1 0 0 0,1-5 0 0 0,0 4-1 0 0,-2 6 6 0 0,1 0 0 0 0,-1 0 0 0 0,1-1 0 0 0,-1 1 0 0 0,0 0 0 0 0,1-1 0 0 0,-1 1 0 0 0,0 0 0 0 0,0-1 0 0 0,0 1 0 0 0,0 0 0 0 0,0-3 0 0 0,0 2 333 0 0,3 32 818 0 0,-4-16-1872 0 0,3 6 309 0 0,-2-13 1266 0 0,2-31-2153 0 0,-2 15 1294 0 0,-2 0 1827 0 0,4 12-1818 0 0,-1-1 1 0 0,-1 1-1 0 0,1 0 1 0 0,0 0-1 0 0,-1 0 0 0 0,1 0 1 0 0,-1 0-1 0 0,0 0 1 0 0,0 0-1 0 0,0 0 0 0 0,0-1 1 0 0,-1 1-1 0 0,1 0 1 0 0,-1 0-1 0 0,0 0 1 0 0,-1 3-1 0 0,2-5-4 0 0,0 0-4 0 0,-1 1-1 0 0,1-1 0 0 0,0 0 1 0 0,0 1-1 0 0,0-1 0 0 0,0 0 1 0 0,0 0-1 0 0,1 1 0 0 0,-1-1 1 0 0,0 0-1 0 0,0 0 0 0 0,1 1 1 0 0,-1-1-1 0 0,1 0 0 0 0,-1 0 1 0 0,2 2-1 0 0,-1 0-7 0 0,0-1 0 0 0,0 0 0 0 0,0 1 0 0 0,0-1 0 0 0,0 0 0 0 0,-1 1 0 0 0,1-1 0 0 0,-1 1 0 0 0,1 4 0 0 0,-1-6-330 0 0,-1-9 273 0 0,1 0 206 0 0,0-1 1 0 0,1-10 0 0 0,0 12-106 0 0,0-8-15 0 0,-1 12-183 0 0,1 0-1 0 0,-1 0 1 0 0,0 0 0 0 0,0 0 0 0 0,0 0 0 0 0,0 0-1 0 0,-1-1 1 0 0,1 1 0 0 0,-2-5 0 0 0,5 25 479 0 0,0 0 0 0 0,-1 0 0 0 0,-1 0 0 0 0,-1 31 0 0 0,3-7-2338 0 0,-3-32-1800 0 0,1-1-1148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3065 1 6447 0 0,'0'0'4619'0'0,"-1"1"-4470"0"0,-4 1 88 0 0,1 1 0 0 0,0 0-1 0 0,0 0 1 0 0,0 1-1 0 0,1-1 1 0 0,-1 1 0 0 0,1 0-1 0 0,0 0 1 0 0,-5 9-1 0 0,5-9 14 0 0,0 1-1 0 0,-1 0 1 0 0,1-1-1 0 0,-1 1 0 0 0,0-1 1 0 0,-7 5-1 0 0,2-2-249 0 0,5-4 0 0 0,0 0 0 0 0,1 0 0 0 0,0 0 0 0 0,-1 1 0 0 0,1-1 0 0 0,0 1 0 0 0,1 0 0 0 0,-3 4 0 0 0,-16 23 0 0 0,-15 20 443 0 0,24-37-438 0 0,0-1 0 0 0,-14 13 0 0 0,15-16 1099 0 0,-73 58-618 0 0,54-45-486 0 0,27-22 0 0 0,0 0 0 0 0,1 1 0 0 0,-1-1 0 0 0,0 1 0 0 0,1 0 0 0 0,-1-1 0 0 0,1 2 0 0 0,-5 3 0 0 0,-9 8 0 0 0,-5 4 0 0 0,-95 57 0 0 0,-2 12 0 0 0,24-16 0 0 0,-66 48 0 0 0,-18 13 0 0 0,148-107 0 0 0,12-11 0 0 0,1 1 0 0 0,0 0 0 0 0,-18 22 0 0 0,32-33 0 0 0,0 0 0 0 0,0 0 0 0 0,-1 0 0 0 0,0-1 0 0 0,1 0 0 0 0,-7 4 0 0 0,6-3 0 0 0,-1-1 0 0 0,1 0 0 0 0,0 1 0 0 0,1 0 0 0 0,-8 8 0 0 0,-3 2 0 0 0,-1 0 0 0 0,-27 20 0 0 0,22-19 0 0 0,2 1 0 0 0,-23 24 0 0 0,24-22 0 0 0,-1-1 0 0 0,-26 20 0 0 0,-147 103 0 0 0,60-40-987 0 0,65-48 789 0 0,-109 65-1 0 0,37-27-409 0 0,110-73 608 0 0,-39 33 0 0 0,33-23 0 0 0,1 0 0 0 0,-36 36 0 0 0,-18 25 0 0 0,49-48 0 0 0,-2-2 0 0 0,-83 61 0 0 0,71-59 0 0 0,31-27 0 0 0,0 1 0 0 0,-29 26 0 0 0,-7 5 0 0 0,34-29-6 0 0,-5 3-16 0 0,1 2 0 0 0,-45 44 0 0 0,71-64-348 0 0,-7 1-1816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1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8287 0 0,'0'0'2779'0'0,"8"-7"-2614"0"0,-3 3 42 0 0,0 0-1 0 0,0 1 1 0 0,0-1-1 0 0,9-3 1 0 0,27-19 808 0 0,-41 26-1015 0 0,1 0 0 0 0,-1 0 0 0 0,0-1 0 0 0,1 1 0 0 0,-1 0 0 0 0,0 0 0 0 0,1 0 0 0 0,-1-1 0 0 0,0 1 0 0 0,0 0 0 0 0,1 0 0 0 0,-1-1 0 0 0,0 1 0 0 0,0 0 0 0 0,1-1 0 0 0,-1 1 0 0 0,0 0 0 0 0,0-1 0 0 0,0 1 0 0 0,1 0 0 0 0,-1-1 0 0 0,0 1 0 0 0,0-1 0 0 0,0 1 0 0 0,0 0 0 0 0,0-1 0 0 0,0 0 0 0 0,0 1 0 0 0,0 0 0 0 0,0-1 0 0 0,0 1 0 0 0,1 0 0 0 0,-1 0 0 0 0,0-1 0 0 0,0 1 0 0 0,0 0 0 0 0,0-1 0 0 0,0 1 0 0 0,1 0 0 0 0,-1 0 0 0 0,0 0 0 0 0,0-1 0 0 0,1 1 0 0 0,-1 0 0 0 0,0 0 0 0 0,0 0 0 0 0,1-1 0 0 0,-1 1 0 0 0,0 0 0 0 0,0 0 0 0 0,1 0 0 0 0,-1 0 0 0 0,0 0 0 0 0,1 0 0 0 0,-1 0 0 0 0,0 0 0 0 0,1 0 0 0 0,-1 0 0 0 0,0 0 0 0 0,1 0 0 0 0,8-3-6194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2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58 6447 0 0,'0'0'6667'0'0,"0"2"-6518"0"0,-3 4 1750 0 0,3 0-1807 0 0,0 14 3912 0 0,15-39-3847 0 0,-9 12-149 0 0,-5 6-16 0 0,0 0 0 0 0,0 0-1 0 0,0 0 1 0 0,0 0 0 0 0,0 0 0 0 0,0 0-1 0 0,0 1 1 0 0,0-1 0 0 0,0 0 0 0 0,0 1-1 0 0,1-1 1 0 0,-1 1 0 0 0,0-1-1 0 0,0 1 1 0 0,1-1 0 0 0,-1 1 0 0 0,0 0-1 0 0,1 0 1 0 0,1 0 0 0 0,-2 0-65 0 0,-1 0 90 0 0,0-1-95 0 0,0 0 1 0 0,0 0-1 0 0,-1 0 1 0 0,1 1-1 0 0,0-1 0 0 0,0 0 1 0 0,0 0-1 0 0,0 0 1 0 0,0 0-1 0 0,1 1 1 0 0,-1-1-1 0 0,0 0 0 0 0,0 0 1 0 0,1 0-1 0 0,-1 1 1 0 0,0-1-1 0 0,1 0 1 0 0,-1 0-1 0 0,0 1 0 0 0,1-1 1 0 0,1-1-1 0 0,-2 1 416 0 0,4-4 1236 0 0,2 0-1554 0 0,-6 5-17 0 0,11-22-74 0 0,-11 21-266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3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 8287 0 0,'0'0'8480'0'0,"0"1"-8037"0"0,-5 8-288 0 0,4-9-145 0 0,1 0 39 0 0,0 0-1 0 0,-1 0 1 0 0,1 1-1 0 0,-1-1 1 0 0,1-1-1 0 0,0 1 1 0 0,-1 0-1 0 0,1 0 1 0 0,-1 0 0 0 0,1 0-1 0 0,0 0 1 0 0,-1 0-1 0 0,1 0 1 0 0,0 0-1 0 0,-1-1 1 0 0,1 1-1 0 0,0 0 1 0 0,-1 0-1 0 0,1-1 1 0 0,0 1-1 0 0,-1 0 1 0 0,1 0-1 0 0,0-1 1 0 0,0 1-1 0 0,-1 0 1 0 0,1-1 0 0 0,0 1-1 0 0,-8-7 577 0 0,7 6-962 0 0,-7 3-1238 0 0,4-2 3386 0 0,4 1-1662 0 0,12 21-135 0 0,-10-18-14 0 0,1 0 1 0 0,-1 1-1 0 0,0-1 0 0 0,-1 1 0 0 0,1-1 0 0 0,-1 1 1 0 0,1 0-1 0 0,-1-1 0 0 0,0 6 0 0 0,0-1 0 0 0,-1-3 0 0 0,-3-11 0 0 0,-3-11 0 0 0,6 16 0 0 0,1-3 0 0 0,-5-28-64 0 0,4 30-273 0 0,2 5-146 0 0,-2-2-973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4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0,'0'0'1539'0'0,"5"15"50"0"0,8 27-1282 0 0,-7-26-56 0 0,-1 0 0 0 0,0 0 0 0 0,-2 0 0 0 0,0 1 0 0 0,0 0 0 0 0,-1 27 0 0 0,-2-25-620 0 0,0-14-272 0 0,0 1 1 0 0,0 0-1 0 0,-1-1 1 0 0,1 1 0 0 0,-3 7-1 0 0,0-3-4131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4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0,'0'0'919'0'0,"13"26"3338"0"0,-11-26-4396 0 0,1 1 0 0 0,0-1 0 0 0,0 0 0 0 0,-1 0-1 0 0,1 0 1 0 0,0-1 0 0 0,-1 1 0 0 0,1-1 0 0 0,0 1 0 0 0,-1-1 0 0 0,1 0-1 0 0,-1 0 1 0 0,1 0 0 0 0,-1 0 0 0 0,3-2 0 0 0,0 1-821 0 0,4-3-2191 0 0,0 1-736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5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4607 0 0,'0'0'448'0'0,"7"0"-448"0"0,3-2 0 0 0</inkml:trace>
  <inkml:trace contextRef="#ctx0" brushRef="#br0" timeOffset="1">261 0 8287 0 0,'0'0'904'0'0,"6"2"-904"0"0,3-1 0 0 0,0 1 0 0 0,1-4 0 0 0,-3 2-2440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5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0,'2'13'904'0'0,"0"-7"-238"0"0,0 0-1 0 0,1 0 0 0 0,0-1 1 0 0,0 1-1 0 0,4 5 0 0 0,-6-10-153 0 0,8 11 1298 0 0,-3-5-4908 0 0,30-6-4407 0 0,-12 2 10540 0 0,7 12 3739 0 0,-30-14-6398 0 0,5 0-1262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1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13823 0 0,'15'1'1471'0'0,"44"2"-1474"0"0,28-13 1479 0 0,-86 10-1432 0 0,11-3 144 0 0,1 2 0 0 0,25-1 0 0 0,-37 2-240 0 0,0 0 0 0 0,1 0 0 0 0,-1 0 1 0 0,1 1-1 0 0,-1-1 0 0 0,0 1 0 0 0,1-1 0 0 0,-1 1 0 0 0,0-1 0 0 0,0 1 0 0 0,1-1 0 0 0,-1 1 0 0 0,0 0 0 0 0,0 0 0 0 0,0 0 0 0 0,0 0 0 0 0,0 0 1 0 0,1 1-1 0 0,6 17-4238 0 0,-7-16 2650 0 0,2 7-2884 0 0</inkml:trace>
  <inkml:trace contextRef="#ctx0" brushRef="#br0" timeOffset="1">30 364 11975 0 0,'0'0'547'0'0,"2"0"-11"0"0,58-9 344 0 0,-34 5-185 0 0,47-3-1 0 0,-67 8-694 0 0,22-6 0 0 0,9 1-1929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6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10135 0 0,'0'0'919'0'0,"14"12"-742"0"0,-3-6 786 0 0,-1 0-1 0 0,1-2 0 0 0,14 6 1 0 0,-13-6-504 0 0,-1 0-1 0 0,0 1 1 0 0,0 0 0 0 0,18 13 0 0 0,-27-18-443 0 0,-1 1-1 0 0,0 0 1 0 0,0-1 0 0 0,0 1-1 0 0,0 0 1 0 0,0 0-1 0 0,0 0 1 0 0,0 0-1 0 0,0 0 1 0 0,0 0-1 0 0,0 0 1 0 0,-1 0 0 0 0,1 0-1 0 0,0 0 1 0 0,-1 0-1 0 0,1 1 1 0 0,-1-1-1 0 0,1 0 1 0 0,-1 0 0 0 0,1 1-1 0 0,-1-1 1 0 0,0 0-1 0 0,0 1 1 0 0,0 1-1 0 0,0 0-41 0 0,-1-1 0 0 0,0 1-1 0 0,-1-1 1 0 0,1 1 0 0 0,0-1-1 0 0,-1 0 1 0 0,0 0 0 0 0,1 0-1 0 0,-4 4 1 0 0,3-4-44 0 0,-19 19-442 0 0,0-2 0 0 0,-1 0 0 0 0,-43 27 0 0 0,56-40 512 0 0,-7 5 1281 0 0,25-8-312 0 0,0-1-1155 0 0,7 1 384 0 0,0 0-1 0 0,0-1 1 0 0,0 0 0 0 0,0-2-1 0 0,1 0 1 0 0,-1 0-1 0 0,0-2 1 0 0,0 0 0 0 0,24-6-1 0 0,-24 2-2475 0 0,-9 3-1854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7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9 10135 0 0,'0'0'3946'0'0,"-1"1"-3061"0"0,-1 5-581 0 0,0 1-196 0 0,2-6 275 0 0,0-1-317 0 0,0 0 0 0 0,0 1 0 0 0,0-1 0 0 0,0 0 0 0 0,0 0 0 0 0,0 1 1 0 0,0-1-1 0 0,0 0 0 0 0,0 1 0 0 0,0-1 0 0 0,0 0 0 0 0,-1 0 0 0 0,1 1 1 0 0,0-1-1 0 0,0 0 0 0 0,0 0 0 0 0,0 0 0 0 0,0 1 0 0 0,-1-1 0 0 0,1 0 1 0 0,0 0-1 0 0,0 0 0 0 0,-1 1 0 0 0,1-1 0 0 0,0 0 0 0 0,0 0 0 0 0,-1 0 0 0 0,1 0 1 0 0,0 0-1 0 0,0 0 0 0 0,-1 0 0 0 0,1 0 0 0 0,0 1 0 0 0,0-1 0 0 0,-1 0 1 0 0,1 0-1 0 0,0 0 0 0 0,-1 0 0 0 0,1 0 0 0 0,0 0 0 0 0,0 0 0 0 0,-1-1 1 0 0,1 1-1 0 0,0 0 0 0 0,0 0 0 0 0,-1 0 0 0 0,1 0 0 0 0,-1 0 0 0 0,-9-2 2239 0 0,12 3-2298 0 0,-1 0 1 0 0,0 0-1 0 0,1 0 1 0 0,-1 0-1 0 0,1 0 1 0 0,-1 0-1 0 0,0 0 1 0 0,0 0-1 0 0,1 1 1 0 0,-1-1-1 0 0,0 0 0 0 0,0 1 1 0 0,0-1-1 0 0,-1 1 1 0 0,1-1-1 0 0,0 1 1 0 0,0-1-1 0 0,-1 1 1 0 0,1 1-1 0 0,-1-2-5 0 0,0 0-1 0 0,1-1-1 0 0,-1 1 1 0 0,0-1-1 0 0,0 1 1 0 0,0-1-1 0 0,0 1 1 0 0,0-1 0 0 0,0 1-1 0 0,1-1 1 0 0,-1 1-1 0 0,0-1 1 0 0,-1 1-1 0 0,1 0 1 0 0,0-1-1 0 0,0 1 1 0 0,0-1-1 0 0,0 1 1 0 0,0-1-1 0 0,0 1 1 0 0,-1-1-1 0 0,1 1 1 0 0,0-1-1 0 0,0 0 1 0 0,-1 2-1 0 0,-4 5 1 0 0,5-7-1 0 0,0 0 0 0 0,0 0 0 0 0,0 0 0 0 0,0 1 0 0 0,0-1 0 0 0,0 0 0 0 0,0 0 0 0 0,0 0 0 0 0,0 0 0 0 0,0 1 0 0 0,0-1 0 0 0,0 0 0 0 0,0 0 0 0 0,0 0 0 0 0,0 0 0 0 0,-1 0 0 0 0,1 0 0 0 0,0 1 0 0 0,0-1 0 0 0,0 0 0 0 0,0 0 0 0 0,0 0 0 0 0,-1 0 0 0 0,1 0 0 0 0,0 0 0 0 0,0 0 0 0 0,0 0 0 0 0,0 0 0 0 0,0 0 0 0 0,-1 1 0 0 0,1-1 0 0 0,0 0 0 0 0,0 0 0 0 0,0 0 0 0 0,0 0 0 0 0,-1 0 0 0 0,1 0 0 0 0,0 0 0 0 0,0 0 0 0 0,0-1 0 0 0,0 1 0 0 0,-1 0 0 0 0,1 0 0 0 0,0 0 0 0 0,0 0 0 0 0,0 0 0 0 0,0 0 0 0 0,0 0 0 0 0,-1 0 0 0 0,1 0 0 0 0,0 0 0 0 0,0 0 0 0 0,0-1 0 0 0,0 1 0 0 0,0 0 0 0 0,0 0 0 0 0,-1 0 0 0 0,1 0 0 0 0,0 0 0 0 0,0-1 0 0 0,0 1 0 0 0,0 0 0 0 0,0 0 0 0 0,0 0 0 0 0,0 0 0 0 0,0 0 0 0 0,0-1 0 0 0,-4-10 0 0 0,4 10 0 0 0,0-1 0 0 0,0 0 0 0 0,0 1 0 0 0,0-1 0 0 0,1 0 0 0 0,-1 0 0 0 0,0 0 0 0 0,1 1 0 0 0,0-1 0 0 0,-1 0 0 0 0,1 1 0 0 0,0-1 0 0 0,0 0 0 0 0,-1 1 0 0 0,1-1 0 0 0,0 1 0 0 0,1-1 0 0 0,-1 1 0 0 0,0-1 0 0 0,0 1 0 0 0,1 0 0 0 0,-1 0 0 0 0,3-2 0 0 0,-4 3 0 0 0,0 0 0 0 0,1 0 0 0 0,-1 0 0 0 0,1-1 0 0 0,-1 1 0 0 0,0 0 0 0 0,1 0 0 0 0,-1 0 0 0 0,1 0 0 0 0,-1 0 0 0 0,1 0 0 0 0,-1 0 0 0 0,1 0 0 0 0,-1 0 0 0 0,1 0 0 0 0,-1 0 0 0 0,0 0 0 0 0,1 0 0 0 0,-1 1 0 0 0,1-1 0 0 0,-1 0 0 0 0,1 0 0 0 0,-1 0 0 0 0,0 0 0 0 0,1 1 0 0 0,-1-1 0 0 0,0 0 0 0 0,1 1 0 0 0,-1-1 0 0 0,0 0 0 0 0,1 1 0 0 0,-1-1 0 0 0,0 0 0 0 0,1 1 0 0 0,-1-1 0 0 0,0 0 0 0 0,0 1 0 0 0,0-1 0 0 0,1 1 0 0 0,-1-1 0 0 0,0 1 0 0 0,0-1 0 0 0,0 1 0 0 0,3 12 0 0 0,-1-4 0 0 0,-2-6 0 0 0,1 0 0 0 0,-1 0 0 0 0,1-1 0 0 0,-1 1 0 0 0,0 0 0 0 0,0 0 0 0 0,0 0 0 0 0,0-1 0 0 0,-1 1 0 0 0,1 0 0 0 0,-1 0 0 0 0,1-1 0 0 0,-1 1 0 0 0,0 0 0 0 0,0-1 0 0 0,0 1 0 0 0,-1-1 0 0 0,1 1 0 0 0,-3 3 0 0 0,-3-2 0 0 0,-2-1 0 0 0,9-3 0 0 0,-1 1 0 0 0,0-1 0 0 0,1 0 0 0 0,-1 0 0 0 0,0 0 0 0 0,1 0 0 0 0,-1 0 0 0 0,0 0 0 0 0,0 0 0 0 0,1 0 0 0 0,-1 0 0 0 0,0 0 0 0 0,1 0 0 0 0,-1 0 0 0 0,0-1 0 0 0,1 1 0 0 0,-1 0 0 0 0,0-1 0 0 0,1 1 0 0 0,-1 0 0 0 0,0-1 0 0 0,1 1 0 0 0,-1-1 0 0 0,1 1 0 0 0,-1 0 0 0 0,1-1 0 0 0,-1 0 0 0 0,1 1 0 0 0,-1-1 0 0 0,1 1 0 0 0,-1-1 0 0 0,1 1 0 0 0,0-1 0 0 0,0 0 0 0 0,-1 1 0 0 0,1-1 0 0 0,0 0 0 0 0,0 0 0 0 0,-1 0 0 0 0,1-1 0 0 0,-1-2 0 0 0,0 0 0 0 0,0 0 0 0 0,0 0 0 0 0,1 0 0 0 0,0 0 0 0 0,-1 0 0 0 0,1 0 0 0 0,1-1 0 0 0,-1 1 0 0 0,1 0 0 0 0,0 0 0 0 0,0 0 0 0 0,0 0 0 0 0,0 0 0 0 0,1 0 0 0 0,-1 0 0 0 0,1 1 0 0 0,0-1 0 0 0,5-6 0 0 0,-7 9 0 0 0,1-1 0 0 0,-1 1 0 0 0,1 0 0 0 0,-1 0 0 0 0,1 0 0 0 0,0 0 0 0 0,0 0 0 0 0,-1 0 0 0 0,1 0 0 0 0,0 0 0 0 0,0 0 0 0 0,0 0 0 0 0,0 1 0 0 0,0-1 0 0 0,0 0 0 0 0,0 0 0 0 0,0 1 0 0 0,0-1 0 0 0,1 1 0 0 0,-1-1 0 0 0,0 1 0 0 0,0 0 0 0 0,0-1 0 0 0,1 1 0 0 0,-1 0 0 0 0,0 0 0 0 0,0 0 0 0 0,1 0 0 0 0,1 0 0 0 0,-3 0 0 0 0,1 1 0 0 0,-1-1 0 0 0,1 0 0 0 0,-1 1 0 0 0,1-1 0 0 0,-1 0 0 0 0,1 1 0 0 0,-1-1 0 0 0,0 1 0 0 0,1-1 0 0 0,-1 1 0 0 0,0-1 0 0 0,1 0 0 0 0,-1 1 0 0 0,0 0 0 0 0,0-1 0 0 0,0 1 0 0 0,1-1 0 0 0,-1 1 0 0 0,0-1 0 0 0,0 1 0 0 0,0-1 0 0 0,0 1 0 0 0,0 0 0 0 0,0-1 0 0 0,0 1 0 0 0,0-1 0 0 0,0 1 0 0 0,0-1 0 0 0,0 1 0 0 0,0 0 0 0 0,-1-1 0 0 0,1 1 0 0 0,0-1 0 0 0,-1 2 0 0 0,-4 11 0 0 0,4-11-19 0 0,0 0 1 0 0,0-1-1 0 0,0 1 0 0 0,0 0 0 0 0,0-1 1 0 0,0 1-1 0 0,-1-1 0 0 0,1 0 0 0 0,0 1 1 0 0,-1-1-1 0 0,1 0 0 0 0,-1 0 0 0 0,1 0 1 0 0,-1 0-1 0 0,-2 1 0 0 0,-5-1-6653 0 0,1-2 428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14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6447 0 0,'0'0'8715'0'0,"1"0"-8566"0"0,18 0 1052 0 0,-11-1-255 0 0,14-2-1029 0 0,-16 2 83 0 0,-4 0 122 0 0,-1 0 1 0 0,1 0-1 0 0,-1 1 0 0 0,1-1 0 0 0,-1 1 1 0 0,1-1-1 0 0,-1 1 0 0 0,1-1 0 0 0,0 1 0 0 0,-1 0 1 0 0,1 0-1 0 0,0 0 0 0 0,-1 0 0 0 0,1 0 0 0 0,0 0 1 0 0,1 1-1 0 0,1-1-586 0 0,-3 1 13 0 0,20-3-592 0 0,-19 2 1381 0 0,44 2 1252 0 0,38-5-1590 0 0,-10 9 0 0 0,-54-3 0 0 0,0 1 0 0 0,0 0 0 0 0,32 13 0 0 0,-31-10 0 0 0,71 19 0 0 0,12 5 0 0 0,-62-18 0 0 0,24 8 0 0 0,35 26 554 0 0,-78-35 775 0 0,11 4-2092 0 0,-18-9 773 0 0,0 1 1 0 0,0 0-1 0 0,-1 1 1 0 0,18 15-1 0 0,52 38-189 0 0,-1-1 1234 0 0,81 93-1055 0 0,-120-110 0 0 0,1 1 0 0 0,-1 1 0 0 0,64 88 0 0 0,-50-37 0 0 0,16 22 0 0 0,-43-71 0 0 0,-16-23 0 0 0,23 27 0 0 0,-17-16 0 0 0,-6-8 0 0 0,-1-6 0 0 0,23 46 0 0 0,-33-45 0 0 0,-5-21 0 0 0,0 1 0 0 0,0-1 0 0 0,1 0 0 0 0,-1 1 0 0 0,1-1 0 0 0,-1 0 0 0 0,1 0 0 0 0,0 1 0 0 0,2 3 0 0 0,7 9 0 0 0,1 0 0 0 0,-1 1 0 0 0,-1 1 0 0 0,13 31 0 0 0,22 49 0 0 0,3 16 0 0 0,-21-53 0 0 0,72 180 0 0 0,-75-172-401 0 0,-13-42-138 0 0,-2-1 0 0 0,10 50 0 0 0,0 0 565 0 0,43 182-26 0 0,-34-146 0 0 0,-9-41 0 0 0,52 185 0 0 0,-53-189 0 0 0,7 20 0 0 0,-20-76 0 0 0,0 0 0 0 0,-1 1 0 0 0,-1-1 0 0 0,1 1 0 0 0,-1 0 0 0 0,-1 0 0 0 0,0 18 0 0 0,0 21 0 0 0,-2-43 0 0 0,1-1 0 0 0,1 0 0 0 0,-1 1 0 0 0,1-1 0 0 0,0 0 0 0 0,3 7 0 0 0,2 20 0 0 0,-2-17 0 0 0,-3-15 0 0 0,-1 1 0 0 0,1-1 0 0 0,-1 0 0 0 0,1 1 0 0 0,-1 0 0 0 0,0-1 0 0 0,1 1 0 0 0,-1-1 0 0 0,0 1 0 0 0,0-1 0 0 0,-1 3 0 0 0,1-1-5 0 0,1 0-1 0 0,-1 0 1 0 0,1-1-1 0 0,-1 1 1 0 0,1 0-1 0 0,0 0 0 0 0,0-1 1 0 0,0 1-1 0 0,0-1 1 0 0,0 1-1 0 0,1-1 1 0 0,2 5-1 0 0,-4 3-451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16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0,'0'0'756'0'0,"10"-1"3464"0"0,-6 3-4132 0 0,-3-1 283 0 0,6 3-266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22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6447 0 0,'0'0'586'0'0,"1"0"-486"0"0,24 20 7929 0 0,-25-21-7880 0 0,3-5-133 0 0,-1 0-16 0 0,3-3 0 0 0,13-24 0 0 0,-16 30 0 0 0,4-12 0 0 0,-3 8 0 0 0,6 3-18 0 0,1 2 3967 0 0,14 8-3784 0 0,-21-5-165 0 0,-3 0 0 0 0,1-1 0 0 0,-1 0 0 0 0,1 0 0 0 0,-1 1 0 0 0,1-1 0 0 0,-1 0 0 0 0,1 1 0 0 0,-1-1 0 0 0,0 1 0 0 0,1-1 0 0 0,-1 0 0 0 0,1 1 0 0 0,-1-1 0 0 0,0 1 0 0 0,0-1 0 0 0,1 1 0 0 0,-1-1 0 0 0,0 1 0 0 0,0-1 0 0 0,0 1 0 0 0,1 0 0 0 0,-1-1 0 0 0,0 1 0 0 0,0-1 0 0 0,0 1 0 0 0,0 0 0 0 0,0 5 0 0 0,-4-3 0 0 0,1-5 0 0 0,8 1 0 0 0,9 7 1815 0 0,-15-6-1851 0 0,-1 0 0 0 0,1 0 0 0 0,0 0 1 0 0,-1 0-1 0 0,1 0 0 0 0,0 0 0 0 0,-1-1 0 0 0,1 1 1 0 0,0 0-1 0 0,0-1 0 0 0,-1 1 0 0 0,1-1 0 0 0,0 0 1 0 0,-2-1-1 0 0,2 1 71 0 0,0 0 0 0 0,0 0 0 0 0,1-1 0 0 0,-1 1 0 0 0,0 0 0 0 0,1-1 0 0 0,-1 1 0 0 0,1 0 0 0 0,-1-1 0 0 0,1 1 0 0 0,0-1 0 0 0,0 1 0 0 0,-1-1 0 0 0,1 1 0 0 0,0-1 0 0 0,0 1 0 0 0,0 0 0 0 0,1-1 0 0 0,-1 1 0 0 0,0-1 0 0 0,1-1 0 0 0,2-5-35 0 0,-3 7 0 0 0,1 1 0 0 0,-1-1 0 0 0,0 1 0 0 0,1-1 0 0 0,-1 1 0 0 0,1-1 0 0 0,-1 1 0 0 0,1-1 0 0 0,-1 1 0 0 0,1 0 0 0 0,-1-1 0 0 0,1 1 0 0 0,-1 0 0 0 0,1-1 0 0 0,-1 1 0 0 0,1 0 0 0 0,0 0 0 0 0,-1-1 0 0 0,1 1 0 0 0,0 0 0 0 0,-1 0 0 0 0,1 0 0 0 0,-1 0 0 0 0,1 0 0 0 0,0 0 0 0 0,-1 0 0 0 0,1 0 0 0 0,0 0 0 0 0,-1 0 0 0 0,2 1 0 0 0,0-1 0 0 0,-2 0 0 0 0,1 0 0 0 0,0 0 0 0 0,0 0 0 0 0,0 0 0 0 0,-1 0 0 0 0,1 0 0 0 0,0 0 0 0 0,0 0 0 0 0,0 0 0 0 0,-1 1 0 0 0,1-1 0 0 0,0 0 0 0 0,0 1 0 0 0,-1-1 0 0 0,1 0 0 0 0,0 1 0 0 0,-1-1 0 0 0,1 1 0 0 0,0-1 0 0 0,-1 1 0 0 0,1-1 0 0 0,-1 1 0 0 0,2 0 0 0 0,1 2 0 0 0,-2-2-2 0 0,0-1-1 0 0,0 1 1 0 0,0 0-1 0 0,0-1 1 0 0,-1 1-1 0 0,1 0 1 0 0,0 0-1 0 0,0 0 1 0 0,0-1-1 0 0,-1 1 1 0 0,1 0-1 0 0,0 0 0 0 0,-1 0 1 0 0,1 0-1 0 0,-1 0 1 0 0,1 0-1 0 0,-1 0 1 0 0,0 0-1 0 0,1 0 1 0 0,-1 1-1 0 0,0-1 1 0 0,1 1-1 0 0,-1-2-3 0 0,0 1-331 0 0,0 1 231 0 0,0-1 0 0 0,0 1 0 0 0,0-1 0 0 0,0 1 0 0 0,0-1 0 0 0,0 1 0 0 0,0-1-1 0 0,-1 1 1 0 0,1-1 0 0 0,0 0 0 0 0,-1 1 0 0 0,1-1 0 0 0,-1 0 0 0 0,-1 3 0 0 0,-4 2 106 0 0,6-6 0 0 0,-1 1 0 0 0,1-1 0 0 0,0 0 0 0 0,-1 0 0 0 0,1 1 0 0 0,0-1 0 0 0,-1 0 0 0 0,1 0 0 0 0,-1 1 0 0 0,1-1 0 0 0,0 0 0 0 0,-1 0 0 0 0,1 0 0 0 0,-1 0 0 0 0,1 0 0 0 0,-1 1 0 0 0,1-1 0 0 0,0 0 0 0 0,-1 0 0 0 0,1 0 0 0 0,-1 0 0 0 0,1 0 0 0 0,-1 0 0 0 0,1-1 0 0 0,-1 1 0 0 0,1 0 0 0 0,0 0 0 0 0,-1 0 0 0 0,1 0 0 0 0,-1 0 0 0 0,1-1 0 0 0,0 1 0 0 0,-1 0 0 0 0,0-1 0 0 0,1 1 0 0 0,-1 0 0 0 0,0 0 0 0 0,0-1 0 0 0,-1 1 0 0 0,1 0 0 0 0,0 0 0 0 0,0-1 0 0 0,0 1 0 0 0,0-1 0 0 0,0 1 0 0 0,0-1 0 0 0,0 0 0 0 0,0 1 0 0 0,0-1 0 0 0,0 0 0 0 0,0 0 0 0 0,1 1 0 0 0,-1-1 0 0 0,-1-2 0 0 0,-8-7 64 0 0,8 7 127 0 0,0 1 1 0 0,0-1-1 0 0,0 0 0 0 0,0 0 0 0 0,1 0 0 0 0,-1 0 1 0 0,1 0-1 0 0,-1 0 0 0 0,0-5 0 0 0,3 0-175 0 0,0 2-16 0 0,-1 6 0 0 0,0 0 0 0 0,0-1 0 0 0,1 1 0 0 0,-1-1 0 0 0,0 1 0 0 0,0-1 0 0 0,0 1 0 0 0,0-1 0 0 0,0 1 0 0 0,0-1 0 0 0,1 1 0 0 0,-1 0 0 0 0,0-1 0 0 0,0 1 0 0 0,1-1 0 0 0,-1 1 0 0 0,0 0 0 0 0,1-1 0 0 0,-1 1 0 0 0,0 0 0 0 0,1-1 0 0 0,-1 1 0 0 0,0 0 0 0 0,1 0 0 0 0,-1-1 0 0 0,1 1 0 0 0,-1 0 0 0 0,1 0 0 0 0,-1 0 0 0 0,1 0 0 0 0,-1-1 0 0 0,0 1 0 0 0,1 0 0 0 0,-1 0 0 0 0,2 0 0 0 0,0 0 0 0 0,-1-1 0 0 0,-1 1 0 0 0,1 0 0 0 0,0 0 0 0 0,-1 0 0 0 0,1 0 0 0 0,0 0 0 0 0,-1 0 0 0 0,1 0 0 0 0,0 0 0 0 0,-1 0 0 0 0,1 1 0 0 0,-1-1 0 0 0,1 0 0 0 0,0 0 0 0 0,-1 1 0 0 0,1-1 0 0 0,-1 0 0 0 0,1 1 0 0 0,0-1 0 0 0,-1 0 0 0 0,1 1 0 0 0,-1-1 0 0 0,0 1 0 0 0,1-1 0 0 0,-1 1 0 0 0,1-1 0 0 0,-1 1 0 0 0,0-1 0 0 0,1 1 0 0 0,-1-1 0 0 0,0 1 0 0 0,1 0 0 0 0,-1 0 0 0 0,1 0 0 0 0,1 3 0 0 0,1-1 0 0 0,-1 1 0 0 0,1 0 0 0 0,-1 0 0 0 0,0 1 0 0 0,-1-1 0 0 0,1 0 0 0 0,-1 0 0 0 0,0 1 0 0 0,0-1 0 0 0,0 1 0 0 0,-1-1 0 0 0,1 1 0 0 0,-1 0 0 0 0,0-1 0 0 0,0 1 0 0 0,-2 6 0 0 0,2-9-112 0 0,-1 0-1 0 0,1 0 1 0 0,-1 0-1 0 0,1 0 0 0 0,-1 1 1 0 0,0-1-1 0 0,0 0 1 0 0,0 0-1 0 0,0-1 1 0 0,-2 3-1 0 0,2-3 123 0 0,1 0-1 0 0,-1 0 0 0 0,0-1 1 0 0,0 1-1 0 0,0-1 0 0 0,0 1 1 0 0,0-1-1 0 0,0 1 1 0 0,1-1-1 0 0,-1 0 0 0 0,0 1 1 0 0,0-1-1 0 0,-2 0 1 0 0,2 1 931 0 0,-7-5-776 0 0,6 3-165 0 0,0 0 0 0 0,1 0 0 0 0,-1 0 0 0 0,0 0 0 0 0,0-1 0 0 0,1 1 0 0 0,-1 0 0 0 0,1-1 0 0 0,-1 0 0 0 0,1 1 0 0 0,0-1 0 0 0,-1 0 0 0 0,1 0 0 0 0,0 0 0 0 0,0 1 0 0 0,0-1 0 0 0,1 0 0 0 0,-1 0 0 0 0,0-1 0 0 0,1 1 0 0 0,-1 0 0 0 0,1-3 0 0 0,-1 1 0 0 0,1 0 0 0 0,1 0 0 0 0,-1 0 0 0 0,1 0 0 0 0,-1 0 0 0 0,1 0 0 0 0,0 0 0 0 0,0 0 0 0 0,3-5 0 0 0,-4 8 0 0 0,1 0 0 0 0,-1 1 0 0 0,0-1 0 0 0,0 0 0 0 0,1 0 0 0 0,-1 1 0 0 0,0-1 0 0 0,1 0 0 0 0,-1 1 0 0 0,1-1 0 0 0,-1 0 0 0 0,1 1 0 0 0,-1-1 0 0 0,1 1 0 0 0,0-1 0 0 0,-1 1 0 0 0,1-1 0 0 0,0 1 0 0 0,-1-1 0 0 0,1 1 0 0 0,0 0 0 0 0,-1-1 0 0 0,1 1 0 0 0,0 0 0 0 0,0 0 0 0 0,1-1 0 0 0,1 1 0 0 0,-2-1 0 0 0,0 1 0 0 0,0-1 0 0 0,0 1 0 0 0,0 0 0 0 0,0 0 0 0 0,0 0 0 0 0,1-1 0 0 0,-1 1 0 0 0,0 0 0 0 0,0 0 0 0 0,0 1 0 0 0,0-1 0 0 0,0 0 0 0 0,0 0 0 0 0,0 0 0 0 0,0 1 0 0 0,0-1 0 0 0,1 1 0 0 0,-1-1 0 0 0,0 1 0 0 0,-1-1 0 0 0,1 1 0 0 0,0-1 0 0 0,2 2 0 0 0,-1 0 0 0 0,-1-1 0 0 0,1 0 0 0 0,-1 0 0 0 0,0 0 0 0 0,0 0 0 0 0,0 0 0 0 0,0 0 0 0 0,1 0 0 0 0,-1 0 0 0 0,-1 1 0 0 0,1-1 0 0 0,0 0 0 0 0,0 1 0 0 0,0-1 0 0 0,-1 1 0 0 0,1-1 0 0 0,-1 1 0 0 0,1-1 0 0 0,0 3 0 0 0,-1-3 0 0 0,0 2-71 0 0,1-1 0 0 0,-1 1 0 0 0,0-1 0 0 0,0 1 0 0 0,0 0 0 0 0,-1-1 1 0 0,1 1-1 0 0,0-1 0 0 0,-1 1 0 0 0,0-1 0 0 0,1 1 0 0 0,-1-1 0 0 0,0 1 0 0 0,0-1 0 0 0,-1 0 0 0 0,1 1 0 0 0,0-1 0 0 0,-1 0 0 0 0,0 0 0 0 0,1 0 0 0 0,-1 0 0 0 0,0 0 0 0 0,0-1 0 0 0,0 1 0 0 0,0 0 0 0 0,0-1 0 0 0,-3 2 1 0 0,-4 4 466 0 0,7-5-275 0 0,-1-1 0 0 0,1 1 0 0 0,-1-1 0 0 0,0 0 0 0 0,1 0 0 0 0,-1 0 0 0 0,0 0 1 0 0,0 0-1 0 0,0-1 0 0 0,0 1 0 0 0,1-1 0 0 0,-5 0 0 0 0,7 1-120 0 0,-1-1-1 0 0,0 0 1 0 0,1 0-1 0 0,-1 1 1 0 0,1-1 0 0 0,-1 0-1 0 0,0 0 1 0 0,1 0-1 0 0,-1 0 1 0 0,0 0 0 0 0,1 0-1 0 0,-1 0 1 0 0,0 0-1 0 0,1 0 1 0 0,-1-1-1 0 0,1 1 1 0 0,-1 0 0 0 0,0 0-1 0 0,1 0 1 0 0,-1-1-1 0 0,1 1 1 0 0,-1 0-1 0 0,1-1 1 0 0,-1 1 0 0 0,0-1-1 0 0,-1-1 1 0 0,-4-2-1 0 0,6 4 0 0 0,-1-1 0 0 0,1 1 0 0 0,-1-1 0 0 0,1 1 0 0 0,-1-1 0 0 0,1 1 0 0 0,0-1 0 0 0,-1 0 0 0 0,1 1 0 0 0,0-1 0 0 0,-1 0 0 0 0,1 1 0 0 0,0-1 0 0 0,0 1 0 0 0,0-1 0 0 0,0 0 0 0 0,-1 0 0 0 0,1 1 0 0 0,0-1 0 0 0,0 0 0 0 0,0 1 0 0 0,0-1 0 0 0,1 0 0 0 0,-1 1 0 0 0,0-2 0 0 0,1 0 0 0 0,-7-30 0 0 0,4 23 0 0 0,2 9 0 0 0,0-1 0 0 0,0 0 0 0 0,0 1 0 0 0,0-1 0 0 0,0 0 0 0 0,0 1 0 0 0,0-1 0 0 0,0 1 0 0 0,0-1 0 0 0,0 0 0 0 0,0 1 0 0 0,1-1 0 0 0,-1 0 0 0 0,0 1 0 0 0,0-1 0 0 0,1 1 0 0 0,-1-1 0 0 0,0 1 0 0 0,1-1 0 0 0,-1 0 0 0 0,0 1 0 0 0,1-1 0 0 0,-1 1 0 0 0,2-1 0 0 0,-1 0 0 0 0,0 0 0 0 0,-1 0 0 0 0,0 1 0 0 0,1-1 0 0 0,-1 1 0 0 0,1-1 0 0 0,-1 1 0 0 0,1-1 0 0 0,-1 1 0 0 0,1 0 0 0 0,-1-1 0 0 0,1 1 0 0 0,-1 0 0 0 0,1-1 0 0 0,0 1 0 0 0,-1 0 0 0 0,1 0 0 0 0,-1-1 0 0 0,1 1 0 0 0,0 0 0 0 0,-1 0 0 0 0,1 0 0 0 0,0 0 0 0 0,-1 0 0 0 0,1 0 0 0 0,0 0 0 0 0,-1 0 0 0 0,1 0 0 0 0,0 0 0 0 0,-1 0 0 0 0,1 0 0 0 0,-1 1 0 0 0,1-1 0 0 0,0 0 0 0 0,-1 0 0 0 0,1 1 0 0 0,-1-1 0 0 0,1 0 0 0 0,0 1 0 0 0,12 10 0 0 0,-13-11 0 0 0,1 1 0 0 0,0-1 0 0 0,0 1 0 0 0,0 0 0 0 0,0 0 0 0 0,-1-1 0 0 0,1 1 0 0 0,0 0 0 0 0,-1 0 0 0 0,1 0 0 0 0,-1 0 0 0 0,1 0 0 0 0,-1 0 0 0 0,1 0 0 0 0,-1 0 0 0 0,0 0 0 0 0,1 0 0 0 0,-1 0 0 0 0,0 0 0 0 0,0 0 0 0 0,0 0 0 0 0,0 0 0 0 0,0 0 0 0 0,0 0 0 0 0,0 0 0 0 0,0 0 0 0 0,0 0 0 0 0,0 0 0 0 0,-1 0 0 0 0,1 2 0 0 0,-2 7 0 0 0,-4 41-401 0 0,6-51 368 0 0,-1 1 0 0 0,1 0 0 0 0,0-1 0 0 0,0 1 0 0 0,0-1 0 0 0,0 1 0 0 0,-1-1 0 0 0,1 1 0 0 0,0-1 0 0 0,0 1 0 0 0,-1-1 0 0 0,1 1 0 0 0,0-1 0 0 0,-1 0 0 0 0,1 1 0 0 0,-1-1 0 0 0,1 0 0 0 0,-1 1 0 0 0,1-1 0 0 0,-1 1 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0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0,'0'0'1763'0'0,"16"11"1173"0"0,43 32-498 0 0,-44-31-2681 0 0,0 0 0 0 0,0-1 0 0 0,29 14-1 0 0,-27-20-4158 0 0,-5-4 64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0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10135 0 0,'0'0'464'0'0,"-6"8"151"0"0,-5 11-660 0 0,9-15 212 0 0,0 0 0 0 0,0 0 0 0 0,0-1 0 0 0,-1 1 0 0 0,1-1-1 0 0,-1 1 1 0 0,0-1 0 0 0,-5 5 0 0 0,-1 0 197 0 0,1 0 0 0 0,0 1 0 0 0,-7 11 0 0 0,11-15-214 0 0,0 0 0 0 0,1 0 0 0 0,0 0 0 0 0,0 1 0 0 0,0 0 0 0 0,1-1 0 0 0,-4 13 0 0 0,0 13 411 0 0,4-23-267 0 0,0 1 0 0 0,1 0 1 0 0,-1 0-1 0 0,2 14 0 0 0,7 152-278 0 0,31 169-16 0 0,-31-298-16 0 0,1 8-293 0 0,-4-18-5206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1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11975 0 0,'0'0'1083'0'0,"17"7"-870"0"0,-4-3 284 0 0,1-1-1 0 0,-1-1 1 0 0,0 0 0 0 0,1-1-1 0 0,0-1 1 0 0,-1 0-1 0 0,19-2 1 0 0,-20 1-382 0 0,47-9 26 0 0,-47 7-646 0 0,1 1 0 0 0,-1 0-1 0 0,14 0 1 0 0,-26 2-7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1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13823 0 0,'0'0'1247'0'0,"8"6"-998"0"0,-2-3-222 0 0,0 0-1 0 0,0-1 0 0 0,0 1 1 0 0,0-1-1 0 0,0-1 1 0 0,0 1-1 0 0,0-1 1 0 0,1 0-1 0 0,-1-1 0 0 0,1 0 1 0 0,-1 0-1 0 0,9-1 1 0 0,2 0 121 0 0,-1-2 1 0 0,0 0 0 0 0,26-8 0 0 0,17-10 1445 0 0,-31 11-2910 0 0,0 0-4761 0 0,-21 10 1553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35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16 232 6447 0 0,'-5'-11'696'0'0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1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11975 0 0,'-4'27'216'0'0,"1"1"0"0"0,1 0 0 0 0,1 0 0 0 0,2 0 0 0 0,3 29 0 0 0,1 43-216 0 0,-4-63-410 0 0,-1-31 51 0 0,0 0 0 0 0,0 1 0 0 0,0-1-1 0 0,1 0 1 0 0,0 0 0 0 0,0 0 0 0 0,1 0 0 0 0,4 12 0 0 0,-1-9-3775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4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6447 0 0,'0'0'586'0'0,"0"-2"-486"0"0,2-9-118 0 0,0 5 92 0 0,0 8 1755 0 0,4 9 219 0 0,-3-17-1899 0 0,4 9-131 0 0,-4 0-20 0 0,-3-3 48 0 0,0 0 0 0 0,1 1 0 0 0,-1-1 0 0 0,0 0 0 0 0,1 1 0 0 0,-1-1 0 0 0,1 0 0 0 0,-1 1 0 0 0,0-1 0 0 0,1 0-1 0 0,-1 0 1 0 0,1 1 0 0 0,-1-1 0 0 0,1 0 0 0 0,-1 0 0 0 0,1 0 0 0 0,-1 0 0 0 0,1 0 0 0 0,-1 0 0 0 0,1 0 0 0 0,-1 0 0 0 0,1 0-1 0 0,-1 0 1 0 0,0 0 0 0 0,1 0 0 0 0,-1 0 0 0 0,1 0 0 0 0,-1 0 0 0 0,1 0 0 0 0,-1-1 0 0 0,1 1 0 0 0,-1 0 0 0 0,1 0 0 0 0,-1-1-1 0 0,0 1 1 0 0,1 0 0 0 0,-1 0 0 0 0,0-1 0 0 0,1 1 0 0 0,0-1 0 0 0,6-7 67 0 0,-4 12-66 0 0,-3-3-47 0 0,0-1 0 0 0,1 1 1 0 0,-1 0-1 0 0,0 0 0 0 0,0-1 0 0 0,1 1 0 0 0,-1 0 1 0 0,1-1-1 0 0,-1 1 0 0 0,0 0 0 0 0,1-1 0 0 0,-1 1 1 0 0,1-1-1 0 0,-1 1 0 0 0,1-1 0 0 0,0 1 0 0 0,-1-1 1 0 0,1 1-1 0 0,0-1 0 0 0,-1 0 0 0 0,1 1 0 0 0,0-1 1 0 0,-1 0-1 0 0,1 1 0 0 0,1-1 0 0 0,22-2 0 0 0,-12 3 0 0 0,-10 0 0 0 0,-1-1 0 0 0,1 0 0 0 0,-1 1 0 0 0,0-1 0 0 0,1 0 0 0 0,-1 0 0 0 0,1 0 0 0 0,-1 0 0 0 0,1 0 0 0 0,-1 0 0 0 0,0 0 0 0 0,1 0 0 0 0,-1-1 0 0 0,1 1 0 0 0,-1-1 0 0 0,0 1 0 0 0,1-1 0 0 0,-1 1 0 0 0,0-1 0 0 0,0 0 0 0 0,1 0 0 0 0,0 0 0 0 0,4-7 0 0 0,-3 11 0 0 0,-2-2 0 0 0,4 4 0 0 0,-1-9 0 0 0,-1 4-98 0 0,-3 0 64 0 0,0 0 0 0 0,0 0 0 0 0,0 0-1 0 0,1 0 1 0 0,-1 0 0 0 0,0 1 0 0 0,0-1-1 0 0,1 0 1 0 0,-1 0 0 0 0,0 0 0 0 0,0 0-1 0 0,0 0 1 0 0,1 0 0 0 0,-1 0 0 0 0,0 0-1 0 0,0 1 1 0 0,0-1 0 0 0,0 0 0 0 0,1 0-1 0 0,-1 0 1 0 0,0 0 0 0 0,0 1 0 0 0,0-1-1 0 0,0 0 1 0 0,0 0 0 0 0,0 0 0 0 0,0 1 0 0 0,1-1-1 0 0,-1 0 1 0 0,0 0 0 0 0,0 0 0 0 0,0 1-1 0 0,0-1 1 0 0,0 0 0 0 0,0 0 0 0 0,0 1-1 0 0,0-1 1 0 0,0 0 0 0 0,0 0 0 0 0,0 1-1 0 0,0-1 1 0 0,0 0 0 0 0,0 0 0 0 0,0 0-1 0 0,-1 1 1 0 0,1-1 0 0 0,0 0 0 0 0,2 13-357 0 0,-1-12-334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56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4607 0 0,'0'0'2363'0'0,"1"1"-2214"0"0,-1-1-146 0 0,1 0 0 0 0,-1 1-1 0 0,0-1 1 0 0,1 0-1 0 0,-1 1 1 0 0,1-1-1 0 0,-1 0 1 0 0,0 0 0 0 0,1 1-1 0 0,-1-1 1 0 0,1 0-1 0 0,-1 0 1 0 0,1 0 0 0 0,-1 0-1 0 0,0 1 1 0 0,1-1-1 0 0,-1 0 1 0 0,1 0-1 0 0,-1 0 1 0 0,1 0 0 0 0,-1 0-1 0 0,1 0 1 0 0,-1 0-1 0 0,1 0 1 0 0,-1-1 0 0 0,1 1-1 0 0,-1 0 1 0 0,1 0-1 0 0,-1 0 1 0 0,0 0-1 0 0,1-1 1 0 0,-1 1 0 0 0,1 0-1 0 0,-1 0 1 0 0,0-1-1 0 0,1 1 1 0 0,-1 0-1 0 0,0-1 1 0 0,1 1 0 0 0,-1 0-1 0 0,0-1 1 0 0,1 1-1 0 0,-1 0 1 0 0,0-1 0 0 0,1 0 37 0 0,-1 1 1 0 0,0 0-1 0 0,0-1 1 0 0,1 1 0 0 0,-1 0-1 0 0,0-1 1 0 0,1 1-1 0 0,-1 0 1 0 0,0-1 0 0 0,1 1-1 0 0,-1 0 1 0 0,0 0-1 0 0,1-1 1 0 0,-1 1 0 0 0,0 0-1 0 0,1 0 1 0 0,-1 0-1 0 0,1 0 1 0 0,-1 0 0 0 0,1-1-1 0 0,-1 1 1 0 0,0 0-1 0 0,1 0 1 0 0,-1 0 0 0 0,1 0-1 0 0,-1 0 1 0 0,1 0-1 0 0,-1 0 1 0 0,0 1 0 0 0,1-1-1 0 0,-1 0 1 0 0,1 0-1 0 0,3 2 16 0 0,0 0-1 0 0,0 0 0 0 0,-1 0 0 0 0,1-1 1 0 0,0 1-1 0 0,1-1 0 0 0,-1 0 1 0 0,0 0-1 0 0,0-1 0 0 0,5 1 0 0 0,23 0-55 0 0,5-2 0 0 0,-23 0 0 0 0,-6 2 0 0 0,-3-1 144 0 0,1 1 0 0 0,-1-1 0 0 0,0-1-1 0 0,0 1 1 0 0,0-1 0 0 0,0 0 0 0 0,10-2 0 0 0,-9 1 5 0 0,0 0 1 0 0,0 1-1 0 0,0 0 1 0 0,0 0 0 0 0,7 1-1 0 0,-12 0-149 0 0,0 0 0 0 0,0 0 0 0 0,0 0 0 0 0,0-1 0 0 0,0 1 0 0 0,0 0 0 0 0,0 0 0 0 0,0-1 0 0 0,0 1 0 0 0,0-1 0 0 0,0 1 0 0 0,0-1 0 0 0,-1 1 0 0 0,2-2 0 0 0,-1 2 0 0 0,0-1 0 0 0,0 1 0 0 0,0-1 0 0 0,-1 1 0 0 0,1-1 0 0 0,0 1 0 0 0,0 0 0 0 0,0-1 0 0 0,0 1 0 0 0,0 0 0 0 0,0 0 0 0 0,0-1 0 0 0,0 1 0 0 0,0 0 0 0 0,0 0 0 0 0,0 0 0 0 0,0 0 0 0 0,-1 1 0 0 0,1-1 0 0 0,0 0 0 0 0,0 0 0 0 0,0 0 0 0 0,0 1 0 0 0,0-1 0 0 0,0 1 0 0 0,0-1 0 0 0,0 1 0 0 0,-1-1 0 0 0,1 1 0 0 0,1 0 0 0 0,1 0 0 0 0,0 0 0 0 0,1 0 0 0 0,-1 0 0 0 0,0-1 0 0 0,1 1 0 0 0,-1-1 0 0 0,1 0 0 0 0,-1 0 0 0 0,1 0 0 0 0,-1 0 0 0 0,1-1 0 0 0,-1 1 0 0 0,6-3 0 0 0,6 1 0 0 0,-12 3 0 0 0,0-1 0 0 0,-1 1 0 0 0,1-1 0 0 0,-1 1 0 0 0,1-1 0 0 0,-1 0 0 0 0,1 0 0 0 0,-1 0 0 0 0,1 0 0 0 0,-1-1 0 0 0,1 1 0 0 0,2-1 0 0 0,-3-1 0 0 0,-1 1 0 0 0,-1 1 0 0 0,1-1 0 0 0,-1 1 0 0 0,1-1 0 0 0,-1 1 0 0 0,1 0 0 0 0,0-1 0 0 0,-1 1 0 0 0,1 0 0 0 0,0-1 0 0 0,-1 1 0 0 0,1 0 0 0 0,0 0 0 0 0,-1-1 0 0 0,1 1 0 0 0,0 0 0 0 0,1 0 0 0 0,24 10 0 0 0,-24-9 84 0 0,-1 0 0 0 0,1-1 0 0 0,-1 1-1 0 0,1 0 1 0 0,0-1 0 0 0,-1 0 0 0 0,1 1-1 0 0,0-1 1 0 0,-1 0 0 0 0,1 1 0 0 0,0-1-1 0 0,3-1 1 0 0,43 4 875 0 0,-45-3-959 0 0,5 2 0 0 0,-1-1 0 0 0,1 0 0 0 0,12-1 0 0 0,-16-1 0 0 0,4 0 0 0 0,6 2 0 0 0,-11-1 0 0 0,1 0 0 0 0,-1 1 0 0 0,0-1 0 0 0,0 1 0 0 0,1-1 0 0 0,-1 1 0 0 0,0 0 0 0 0,6 3 0 0 0,-8-3 0 0 0,0-1 0 0 0,-1 0 0 0 0,1 1 0 0 0,-1-1 0 0 0,0 0 0 0 0,1 0 0 0 0,-1 0 0 0 0,1 1 0 0 0,-1-1 0 0 0,1 0 0 0 0,0 0 0 0 0,-1 0 0 0 0,1 0 0 0 0,-1 0 0 0 0,1 0 0 0 0,-1 0 0 0 0,1 0 0 0 0,-1 0 0 0 0,1 0 0 0 0,-1 0 0 0 0,1 0 0 0 0,-1 0 0 0 0,1-1 0 0 0,-1 1 0 0 0,1 0 0 0 0,-1 0 0 0 0,1-1 0 0 0,-1 1 0 0 0,1 0 0 0 0,-1 0 0 0 0,1-1 0 0 0,-1 1 0 0 0,0-1 0 0 0,1 1 0 0 0,-1 0 0 0 0,0-1 0 0 0,1 1 0 0 0,-1-1 0 0 0,0 1 0 0 0,0-1 0 0 0,1 1 0 0 0,-1-1 0 0 0,1 0 0 0 0,-1 0 0 0 0,1 0 0 0 0,-1 0 0 0 0,1 0 0 0 0,-1 0 0 0 0,1 1 0 0 0,-1-1 0 0 0,1 0 0 0 0,0 0 0 0 0,0 1 0 0 0,-1-1 0 0 0,1 0 0 0 0,0 1 0 0 0,0-1 0 0 0,0 1 0 0 0,0-1 0 0 0,0 1 0 0 0,-1 0 0 0 0,1-1 0 0 0,2 1 0 0 0,-3-1 0 0 0,1 1 0 0 0,-1 0 0 0 0,1 0 0 0 0,-1-1 0 0 0,1 1 0 0 0,0 0 0 0 0,-1 0 0 0 0,1 0 0 0 0,-1 0 0 0 0,1 0 0 0 0,-1 0 0 0 0,1 0 0 0 0,0 0 0 0 0,-1 0 0 0 0,1 0 0 0 0,-1 0 0 0 0,1 0 0 0 0,0 0 0 0 0,-1 0 0 0 0,1 1 0 0 0,-1-1 0 0 0,1 0 0 0 0,-1 0 0 0 0,1 1 0 0 0,-1-1 0 0 0,1 0 0 0 0,-1 1 0 0 0,1-1 0 0 0,0 1 0 0 0,-1 0 0 0 0,34 4 2048 0 0,-26-4-2048 0 0,2-3 0 0 0,-8 0 0 0 0,3-9 0 0 0,1 9 0 0 0,1 1 0 0 0,-2-1 0 0 0,11-5 11 0 0,-7 0-86 0 0,-8 6-262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59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52 6447 0 0,'0'0'298'0'0,"-2"7"100"0"0,0-3-327 0 0,2 0 163 0 0,0 0 0 0 0,0-1 0 0 0,0 1-1 0 0,1 0 1 0 0,0 0 0 0 0,-1-1 0 0 0,3 6 0 0 0,-1 1-64 0 0,-2 1 1972 0 0,5-45-2308 0 0,12-12 166 0 0,-10 11 0 0 0,-7 35 0 0 0,0 0 0 0 0,0 0 0 0 0,0 0 0 0 0,0 0 0 0 0,0 0 0 0 0,0 0 0 0 0,0 0 0 0 0,0 0 0 0 0,0-1 0 0 0,0 1 0 0 0,0 0 0 0 0,0 0 0 0 0,0 0 0 0 0,0 0 0 0 0,0 0 0 0 0,0 0 0 0 0,0-1 0 0 0,0 1 0 0 0,0 0 0 0 0,0 0 0 0 0,0 0 0 0 0,0 0 0 0 0,0 0 0 0 0,0 0 0 0 0,0 0 0 0 0,0 0 0 0 0,0-1 0 0 0,0 1 0 0 0,0 0 0 0 0,0 0 0 0 0,0 0 0 0 0,0 0 0 0 0,0 0 0 0 0,0 0 0 0 0,1 0 0 0 0,-1 0 0 0 0,0 0 0 0 0,0 0 0 0 0,0 0 0 0 0,0-1 0 0 0,0 1 0 0 0,0 0 0 0 0,0 0 0 0 0,1 0 0 0 0,-1 0 0 0 0,0 0 0 0 0,0 0 0 0 0,0 0 0 0 0,0 0 0 0 0,0 0 0 0 0,0 0 0 0 0,0 0 0 0 0,1 0 0 0 0,-1 0 0 0 0,0 0 0 0 0,0 0 0 0 0,0 0 0 0 0,0 0 0 0 0,0 1 0 0 0,5 8 0 0 0,-1 14 0 0 0,-4-15-42 0 0,-1-1 363 0 0,1-1 0 0 0,-1 1 0 0 0,-1-1-1 0 0,1 1 1 0 0,-4 9 0 0 0,4-16-303 0 0,-1 5 3 0 0,0 0 0 0 0,0 0 0 0 0,1 0 0 0 0,0 0 0 0 0,-1 0 0 0 0,1 10 0 0 0,1-44-21 0 0,-1 20 0 0 0,1 8 0 0 0,0 1 0 0 0,-1-1 0 0 0,1 0 0 0 0,-1 1 0 0 0,1-1 0 0 0,0 1 0 0 0,0-1 0 0 0,-1 1 0 0 0,1-1 0 0 0,0 0 0 0 0,0 1 0 0 0,0-1 0 0 0,0 0 0 0 0,-1 1 0 0 0,1-1 0 0 0,0 0 0 0 0,0 1 0 0 0,0-1 0 0 0,1 1 0 0 0,-1-1 0 0 0,0 0 0 0 0,0 0 0 0 0,2-3 0 0 0,-2 4 0 0 0,0 1 0 0 0,0-1 0 0 0,0 0 0 0 0,0 0 0 0 0,1 0 0 0 0,-1 0 0 0 0,0 0 0 0 0,0 1 0 0 0,0-1 0 0 0,0 0 0 0 0,0 0 0 0 0,0 0 0 0 0,0 0 0 0 0,1 0 0 0 0,-1 0 0 0 0,0 0 0 0 0,0 1 0 0 0,0-1 0 0 0,0 0 0 0 0,1 0 0 0 0,-1 0 0 0 0,0 0 0 0 0,0 0 0 0 0,0 0 0 0 0,0 0 0 0 0,1 0 0 0 0,-1 0 0 0 0,0 0 0 0 0,0 0 0 0 0,0 0 0 0 0,0 0 0 0 0,1 0 0 0 0,-1 0 0 0 0,0 0 0 0 0,0 0 0 0 0,0 0 0 0 0,0 0 0 0 0,1 0 0 0 0,-1 0 0 0 0,0-1 0 0 0,0 1 0 0 0,0 0 0 0 0,0 0 0 0 0,0 0 0 0 0,1 0 0 0 0,-1 0 0 0 0,0 0 0 0 0,0 0 0 0 0,0-1 0 0 0,0 1 0 0 0,0 0 0 0 0,0 0 0 0 0,0 0 0 0 0,0 0 0 0 0,1 0 0 0 0,-1-1 0 0 0,0 1 0 0 0,0 0 0 0 0,0 0 0 0 0,0 0 0 0 0,0 0 0 0 0,0-1 0 0 0,0 1 0 0 0,0 0 0 0 0,0 0 0 0 0,6 21 0 0 0,-2-7 0 0 0,-1-7 0 0 0,0-3 0 0 0,-3-4 0 0 0,0 0 0 0 0,0 0 0 0 0,0 0 0 0 0,1 0 0 0 0,-1 0 0 0 0,0 0 0 0 0,0 0 0 0 0,0 0 0 0 0,0 0 0 0 0,0-1 0 0 0,0 1 0 0 0,1 0 0 0 0,-1 0 0 0 0,0 0 0 0 0,0 0 0 0 0,0 0 0 0 0,0 0 0 0 0,0 0 0 0 0,1 0 0 0 0,-1 1 0 0 0,0-1 0 0 0,0 0 0 0 0,0 0 0 0 0,0 0 0 0 0,0 0 0 0 0,1 0 0 0 0,-1 0 0 0 0,0 0 0 0 0,0 0 0 0 0,0 0 0 0 0,0 0 0 0 0,0 0 0 0 0,0 0 0 0 0,0 1 0 0 0,1-1 0 0 0,-1 0 0 0 0,0 0 0 0 0,0 0 0 0 0,0 0 0 0 0,0 0 0 0 0,0 0 0 0 0,0 0 0 0 0,0 1 0 0 0,0-1 0 0 0,0 0 0 0 0,0 0 0 0 0,0 0 0 0 0,0 0 0 0 0,0 0 0 0 0,0 1 0 0 0,0-1 0 0 0,0 0 0 0 0,0 0 0 0 0,0 0 0 0 0,0 0 0 0 0,0 0 0 0 0,0 1 0 0 0,0-1 0 0 0,-1-12 0 0 0,0 5 0 0 0,4-29 0 0 0,-3 29 0 0 0,-4 10 0 0 0,-4 12 0 0 0,5-9-15 0 0,0-11 32 0 0,-2-5 1864 0 0,7-13-1716 0 0,0 8-165 0 0,-3 15-1 0 0,1 0 0 0 0,0 0-1 0 0,0 0 1 0 0,0 0 0 0 0,0 0-1 0 0,0 0 1 0 0,1 0 0 0 0,-1 0 0 0 0,0 0-1 0 0,0 0 1 0 0,0 0 0 0 0,0 0-1 0 0,0 0 1 0 0,0-1 0 0 0,0 1-1 0 0,0 0 1 0 0,0 0 0 0 0,0 0-1 0 0,0 0 1 0 0,0 0 0 0 0,0 0 0 0 0,0 0-1 0 0,0 0 1 0 0,0 0 0 0 0,0 0-1 0 0,0 0 1 0 0,0 0 0 0 0,0 0-1 0 0,0 0 1 0 0,0 0 0 0 0,0 0 0 0 0,1 0-1 0 0,-1 0 1 0 0,0 0 0 0 0,0 0-1 0 0,0 0 1 0 0,0 0 0 0 0,0 0-1 0 0,0 0 1 0 0,0 0 0 0 0,0 0-1 0 0,0 0 1 0 0,0 0 0 0 0,0 0 0 0 0,0 0-1 0 0,0 0 1 0 0,0 0 0 0 0,1 0-1 0 0,-1 0 1 0 0,0 0 0 0 0,0 0-1 0 0,0 0 1 0 0,0 0 0 0 0,0 0 0 0 0,0 0-1 0 0,0 0 1 0 0,0 0 0 0 0,0 0-1 0 0,0 0 1 0 0,0 0 0 0 0,0 0-1 0 0,0 0 1 0 0,0 0 0 0 0,0 0-1 0 0,0 0 1 0 0,0 1 0 0 0,0-1 0 0 0,0 0-1 0 0,6 7-221 0 0,2 9-340 0 0,-8-14 55 0 0,0 26 1727 0 0,1-21-1294 0 0,0-2-176 0 0,-1 0 1 0 0,0 1 0 0 0,0-1 0 0 0,0 0 0 0 0,0 1-1 0 0,-2 5 1 0 0,0-7 250 0 0,1-10 0 0 0,6-27 686 0 0,1-4 12 0 0,-6 35-573 0 0,0 2-112 0 0,-1-1 0 0 0,1 1 0 0 0,0 0 0 0 0,0-1 0 0 0,0 1 0 0 0,1-1 0 0 0,-1 1 1 0 0,0-1-1 0 0,0 1 0 0 0,0 0 0 0 0,0-1 0 0 0,0 1 0 0 0,0-1 0 0 0,1 1 0 0 0,-1 0 0 0 0,0-1 1 0 0,0 1-1 0 0,1-1 0 0 0,-1 1 0 0 0,0 0 0 0 0,0-1 0 0 0,1 1 0 0 0,-1 0 0 0 0,0 0 0 0 0,1-1 1 0 0,-1 1-1 0 0,0 0 0 0 0,1 0 0 0 0,-1-1 0 0 0,1 1 0 0 0,-1 0 0 0 0,1-1-350 0 0,3 9-628 0 0,1-2 534 0 0,-6 14 236 0 0,-8 30 195 0 0,15-79 0 0 0,-2 12-16 0 0,-1-9 96 0 0,0 20 235 0 0,1 13-282 0 0,0 15 1314 0 0,-5-15-1542 0 0,0 0-1 0 0,0-1 1 0 0,0 1-1 0 0,-1-1 1 0 0,0 1 0 0 0,0-1-1 0 0,0 0 1 0 0,-5 9-1 0 0,10-89 2172 0 0,3 57-1960 0 0,-9-5-80 0 0,10 47-678 0 0,-5-21 610 0 0,0 0 1 0 0,-1 1-1 0 0,1-1 0 0 0,-1 0 0 0 0,0 0 1 0 0,-1 1-1 0 0,1-1 0 0 0,-1 9 0 0 0,0-1 122 0 0,0-10 16 0 0,0 1 0 0 0,-1 0 0 0 0,1-1 1 0 0,0 1-1 0 0,-1-1 0 0 0,0 1 0 0 0,1-1 0 0 0,-1 1 1 0 0,0-1-1 0 0,0 1 0 0 0,-2 2 0 0 0,-7 28 1842 0 0,9-65-3594 0 0,3 19 1691 0 0,1 1-1 0 0,8-21 1 0 0,-4 3 1051 0 0,-7 29-311 0 0,-1 14-374 0 0,1-9-311 0 0,0 0 0 0 0,0 0 0 0 0,0 1 0 0 0,-1-1 0 0 0,0 0 0 0 0,0 0 0 0 0,0 0 0 0 0,0 0 0 0 0,-1 0 0 0 0,-3 6 0 0 0,-6 15 0 0 0,9-20 0 0 0,1-1 0 0 0,-1 1 0 0 0,-1 0 0 0 0,1-1 0 0 0,-1 1 0 0 0,0-1 0 0 0,0 1 0 0 0,0-1 0 0 0,0 0 0 0 0,-1-1 0 0 0,1 1 0 0 0,-6 3 0 0 0,-2 3-91 0 0,13-8-219 0 0,-2 0-165 0 0,10-16-641 0 0,-5 5 1116 0 0,0 0 0 0 0,-1 0 0 0 0,5-14 0 0 0,-3 6 0 0 0,14-27 0 0 0,-18 40 0 0 0,1 0 0 0 0,-1-1 0 0 0,1-1 0 0 0,-1 1 0 0 0,-1 0 0 0 0,3-11 0 0 0,-2 6 1827 0 0,0-1-1675 0 0,0 0-136 0 0,-2 10-17 0 0,0 4-1 0 0,-1 19-231 0 0,2-19 151 0 0,-1 0 0 0 0,0 0-1 0 0,0 0 1 0 0,0 0 0 0 0,0 0 0 0 0,-1 0 0 0 0,1 0-1 0 0,-1 0 1 0 0,0 0 0 0 0,0 0 0 0 0,0 0 0 0 0,0 0-1 0 0,-3 3 1 0 0,4-5 51 0 0,-1 0 0 0 0,0 0 0 0 0,1 1 0 0 0,-1-1-1 0 0,1 0 1 0 0,-1 0 0 0 0,1 0 0 0 0,0 0 0 0 0,-1 0-1 0 0,1 1 1 0 0,0-1 0 0 0,0 0 0 0 0,0 0 0 0 0,0 3 0 0 0,-4 22-110 0 0,3-17 141 0 0,3-3-72 0 0,-2-4-298 0 0,0-4-1220 0 0,-3-8 1574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36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10135 0 0,'0'0'919'0'0,"-3"23"189"0"0,2 59 2057 0 0,0-69-3165 0 0,0 5 0 0 0,1 0 0 0 0,0 0 0 0 0,5 23 0 0 0,-3-34 0 0 0,-1-23 0 0 0,0-14 0 0 0,-4-29-1826 0 0,3 57 3044 0 0,3 19-1495 0 0,-2-14-145 0 0,1 23-686 0 0,-2-7-2726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4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8287 0 0,'0'0'382'0'0,"1"-1"-8"0"0,0-4-170 0 0,-1 4 176 0 0,0 1-346 0 0,0 0-1 0 0,0 0 1 0 0,1 0-1 0 0,-1 0 1 0 0,0 0-1 0 0,0 0 1 0 0,0 0-1 0 0,0 0 0 0 0,1 0 1 0 0,-1 0-1 0 0,0 0 1 0 0,0 0-1 0 0,0 0 1 0 0,0 0-1 0 0,1 0 1 0 0,-1 0-1 0 0,0 0 1 0 0,0 0-1 0 0,0 0 0 0 0,0 0 1 0 0,1 0-1 0 0,-1 0 1 0 0,0 0-1 0 0,0 0 1 0 0,0 0-1 0 0,0 0 1 0 0,0 0-1 0 0,1 0 1 0 0,-1-1-1 0 0,0 1 1 0 0,0 0-1 0 0,0 0 0 0 0,0 0 1 0 0,0 0-1 0 0,0 0 1 0 0,1-1-1 0 0,-1 1 1 0 0,0 0-1 0 0,0 0 1 0 0,0 0-1 0 0,0 0 1 0 0,0-1-1 0 0,1 1-19 0 0,-1 0 0 0 0,1 0-1 0 0,-1 0 1 0 0,1-1 0 0 0,-1 1 0 0 0,1 0 0 0 0,-1 0-1 0 0,1 0 1 0 0,-1 0 0 0 0,1 0 0 0 0,0 0-1 0 0,-1 0 1 0 0,1 0 0 0 0,-1 1 0 0 0,1-1 0 0 0,-1 0-1 0 0,1 0 1 0 0,-1 0 0 0 0,1 1 0 0 0,-1-1 0 0 0,1 0-1 0 0,-1 0 1 0 0,1 1 0 0 0,0-1 0 0 0,18 12 1031 0 0,-14-9-387 0 0,-4-3-601 0 0,0 1 1 0 0,0 0-1 0 0,0-1 0 0 0,1 1 1 0 0,-1 0-1 0 0,0-1 0 0 0,0 0 1 0 0,0 1-1 0 0,0-1 0 0 0,1 0 1 0 0,-1 1-1 0 0,0-1 0 0 0,0 0 1 0 0,1 0-1 0 0,-1 0 0 0 0,0 0 1 0 0,0 0-1 0 0,0 0 0 0 0,1-1 1 0 0,-1 1-1 0 0,0 0 0 0 0,0-1 1 0 0,0 1-1 0 0,1-1 0 0 0,-1 1 1 0 0,0-1-1 0 0,2-1 0 0 0,-2 2-39 0 0,0 0 0 0 0,0 0 0 0 0,0 0 0 0 0,0 0 0 0 0,0 0 0 0 0,0 0 0 0 0,0 0 0 0 0,0 0 0 0 0,0 1 0 0 0,0-1 0 0 0,0 0-1 0 0,0 1 1 0 0,0-1 0 0 0,0 0 0 0 0,0 1 0 0 0,0-1 0 0 0,0 1 0 0 0,0 0 0 0 0,0-1 0 0 0,0 1 0 0 0,0 0 0 0 0,-1-1 0 0 0,1 1 0 0 0,1 1 0 0 0,1 1 2 0 0,1 0 0 0 0,-1-1 0 0 0,1 1-1 0 0,0-1 1 0 0,-1 0 0 0 0,1 0 0 0 0,6 1 0 0 0,-3-1-20 0 0,-5-1 0 0 0,-1 0 0 0 0,0-1 0 0 0,0 0 0 0 0,0 1 0 0 0,0-1 0 0 0,1 0 0 0 0,-1 1 0 0 0,0-1 0 0 0,0 0 0 0 0,0 0 0 0 0,1 0 0 0 0,-1 0 0 0 0,0 0 0 0 0,0 0 0 0 0,1 0 0 0 0,-1-1 0 0 0,0 1 0 0 0,0 0 0 0 0,0-1 0 0 0,1 1 0 0 0,-1-1 0 0 0,0 1 0 0 0,0-1 0 0 0,0 0 0 0 0,0 1 0 0 0,0-1 0 0 0,0 0 0 0 0,1-1 0 0 0,-1 2 0 0 0,-1-1 0 0 0,1 1 0 0 0,0 0 0 0 0,0-1 0 0 0,0 1 0 0 0,0 0 0 0 0,0-1 0 0 0,0 1 0 0 0,0 0 0 0 0,0 0 0 0 0,0 0 0 0 0,0 0 0 0 0,0 0 0 0 0,0 0 0 0 0,0 0 0 0 0,0 0 0 0 0,0 0 0 0 0,0 0 0 0 0,0 1 0 0 0,0-1 0 0 0,0 0 0 0 0,0 1 0 0 0,0-1 0 0 0,-1 1 0 0 0,1-1 0 0 0,0 1 0 0 0,0-1 0 0 0,0 1 0 0 0,0-1 0 0 0,0 2 0 0 0,1-1 0 0 0,-1 0 0 0 0,1 0 0 0 0,-1 0 0 0 0,1 0 0 0 0,-1 0 0 0 0,1 0 0 0 0,-1-1 0 0 0,1 1 0 0 0,0-1 0 0 0,0 1 0 0 0,-1-1 0 0 0,1 0 0 0 0,0 0 0 0 0,-1 0 0 0 0,4 0 0 0 0,25 1-16 0 0,-27 0 22 0 0,0-1-1 0 0,0 1 1 0 0,-1-1-1 0 0,1 0 1 0 0,0 0-1 0 0,0 0 1 0 0,-1 0-1 0 0,1 0 1 0 0,0 0-1 0 0,-1-1 1 0 0,1 0-1 0 0,0 1 1 0 0,-1-1-1 0 0,1 0 1 0 0,2-2-1 0 0,0 0-20 0 0,-3 2 82 0 0,-1-1 1 0 0,1 1 0 0 0,0 0-1 0 0,-1 0 1 0 0,1 0 0 0 0,0 0-1 0 0,0 0 1 0 0,-1 0 0 0 0,1 0 0 0 0,0 1-1 0 0,0-1 1 0 0,0 1 0 0 0,0-1-1 0 0,0 1 1 0 0,0 0 0 0 0,0 0-1 0 0,0 0 1 0 0,0 0 0 0 0,0 0-1 0 0,0 0 1 0 0,0 1 0 0 0,3 0 0 0 0,-3-1-110 0 0,-1 1 0 0 0,0-1 1 0 0,0 0-1 0 0,1 0 1 0 0,-1 0-1 0 0,0 0 1 0 0,0 0-1 0 0,1 0 0 0 0,-1 0 1 0 0,0 0-1 0 0,1 0 1 0 0,-1-1-1 0 0,0 1 0 0 0,0-1 1 0 0,0 1-1 0 0,1-1 1 0 0,-1 1-1 0 0,0-1 1 0 0,0 1-1 0 0,0-1 0 0 0,0 0 1 0 0,0 0-1 0 0,0 1 1 0 0,0-1-1 0 0,0 0 1 0 0,1-2-1 0 0,-1 2 91 0 0,-1 1-1 0 0,1 0 1 0 0,0-1 0 0 0,0 1-1 0 0,0 0 1 0 0,0 0 0 0 0,-1 0-1 0 0,1-1 1 0 0,0 1 0 0 0,0 0-1 0 0,0 0 1 0 0,0 0 0 0 0,0 0-1 0 0,-1 1 1 0 0,1-1 0 0 0,0 0-1 0 0,0 0 1 0 0,0 0 0 0 0,0 1-1 0 0,-1-1 1 0 0,1 0 0 0 0,1 1-1 0 0,-1 0-31 0 0,0-1-1 0 0,0 1 0 0 0,0-1 0 0 0,0 0 1 0 0,0 1-1 0 0,0-1 0 0 0,0 0 0 0 0,1 0 1 0 0,-1 1-1 0 0,0-1 0 0 0,0 0 0 0 0,0 0 1 0 0,0 0-1 0 0,0-1 0 0 0,0 1 0 0 0,1 0 1 0 0,-1 0-1 0 0,0-1 0 0 0,0 1 0 0 0,0 0 1 0 0,0-1-1 0 0,2 0 0 0 0,5-10-355 0 0,5-4-640 0 0,-12 15 974 0 0,-1 0 0 0 0,1 0-1 0 0,-1 0 1 0 0,1 0 0 0 0,-1-1 0 0 0,1 1-1 0 0,-1 0 1 0 0,1 0 0 0 0,0 0-1 0 0,-1 0 1 0 0,1 0 0 0 0,-1 0-1 0 0,1 0 1 0 0,-1 0 0 0 0,1 0-1 0 0,-1 1 1 0 0,1-1 0 0 0,-1 0-1 0 0,1 0 1 0 0,-1 0 0 0 0,1 1-1 0 0,-1-1 1 0 0,1 0 0 0 0,-1 0-1 0 0,0 1 1 0 0,1-1 0 0 0,-1 0 0 0 0,1 1-1 0 0,-1-1 1 0 0,0 1 0 0 0,1-1-1 0 0,0 1 1 0 0,1 2 105 0 0,-1-2-42 0 0,0 0 1 0 0,0 0-1 0 0,-1 0 0 0 0,1 0 0 0 0,0-1 1 0 0,0 1-1 0 0,0 0 0 0 0,0-1 1 0 0,0 1-1 0 0,0-1 0 0 0,0 1 0 0 0,1-1 1 0 0,-1 0-1 0 0,0 1 0 0 0,0-1 1 0 0,0 0-1 0 0,0 0 0 0 0,0 0 0 0 0,1 0 1 0 0,-1 0-1 0 0,0 0 0 0 0,0 0 1 0 0,0 0-1 0 0,2 0 0 0 0,3 0-58 0 0,11-1 0 0 0,-10-5 0 0 0,-4 1 0 0 0,-2 5 0 0 0,-1 0 0 0 0,0-1 0 0 0,0 1 0 0 0,0 0 0 0 0,0 0 0 0 0,0 0 0 0 0,0-1 0 0 0,0 1 0 0 0,0 0 0 0 0,0 0 0 0 0,1 0 0 0 0,-1 0 0 0 0,0-1 0 0 0,0 1 0 0 0,0 0 0 0 0,0 0 0 0 0,0 0 0 0 0,1 0 0 0 0,-1 0 0 0 0,0-1 0 0 0,0 1 0 0 0,0 0 0 0 0,1 0 0 0 0,-1 0 0 0 0,0 0 0 0 0,0 0 0 0 0,0 0 0 0 0,1 0 0 0 0,-1 0 0 0 0,0 0 0 0 0,0 0 0 0 0,1 0 0 0 0,-1 0 0 0 0,0 0 0 0 0,0 0 0 0 0,0 0 0 0 0,1 0 0 0 0,-1 0 0 0 0,0 0 0 0 0,0 0 0 0 0,0 0 0 0 0,1 0 0 0 0,-1 0 0 0 0,0 1 0 0 0,0-1 0 0 0,0 0 0 0 0,1 0 0 0 0,0 1 0 0 0,1 0 0 0 0,-1-1 0 0 0,1 1 0 0 0,-1-1 0 0 0,1 1 0 0 0,-1-1 0 0 0,1 1 0 0 0,-1-1 0 0 0,1 0 0 0 0,-1 0 0 0 0,1 1 0 0 0,2-2 0 0 0,-2 1 0 0 0,-1 0 0 0 0,1 0 0 0 0,-1 0 0 0 0,1 0 0 0 0,-1-1 0 0 0,1 1 0 0 0,-1-1 0 0 0,1 1 0 0 0,-1-1 0 0 0,0 0 0 0 0,1 1 0 0 0,-1-1 0 0 0,0 0 0 0 0,0 0 0 0 0,1 0 0 0 0,-1 0 0 0 0,2-2 0 0 0,-3 3 0 0 0,0 0 0 0 0,1-1 0 0 0,-1 1 0 0 0,1 0 0 0 0,-1 0 0 0 0,1 0 0 0 0,-1 0 0 0 0,1-1 0 0 0,-1 1 0 0 0,1 0 0 0 0,-1 0 0 0 0,1 0 0 0 0,-1 0 0 0 0,1 0 0 0 0,-1 0 0 0 0,0 0 0 0 0,1 0 0 0 0,-1 0 0 0 0,1 1 0 0 0,-1-1 0 0 0,1 0 0 0 0,-1 0 0 0 0,1 0 0 0 0,-1 0 0 0 0,1 1 0 0 0,-1-1 0 0 0,1 1 0 0 0,-1-1 0 0 0,1 0 0 0 0,-1 0 0 0 0,1 1 0 0 0,-1-1 0 0 0,1 0 0 0 0,-1 0 0 0 0,1 0 0 0 0,-1 1 0 0 0,0-1 0 0 0,1 0 0 0 0,-1 0 0 0 0,1 0 0 0 0,-1 0 0 0 0,1 0 0 0 0,-1 0 0 0 0,1 0 0 0 0,-1 0 0 0 0,1 0 0 0 0,-1 0 0 0 0,1 0 0 0 0,-1 0 0 0 0,1-1 0 0 0,-1 1 0 0 0,1 0 0 0 0,-1 0 0 0 0,1-1 0 0 0,6-5 0 0 0,-7 5 0 0 0,0 1 0 0 0,0 0 0 0 0,1-1 0 0 0,-1 1 0 0 0,0 0 0 0 0,0 0 0 0 0,1 0 0 0 0,-1-1 0 0 0,0 1 0 0 0,1 0 0 0 0,-1 0 0 0 0,0 0 0 0 0,1-1 0 0 0,-1 1 0 0 0,1 0 0 0 0,-1 0 0 0 0,0 0 0 0 0,1 0 0 0 0,-1 0 0 0 0,0 0 0 0 0,1 0 0 0 0,-1 0 0 0 0,1 0 0 0 0,-1 0 0 0 0,0 0 0 0 0,1 0 0 0 0,-1 0 0 0 0,0 0 0 0 0,1 1 0 0 0,-1-1 0 0 0,1 0 0 0 0,-1 0 0 0 0,0 0 0 0 0,1 0 0 0 0,-1 1 0 0 0,0-1 0 0 0,0 0 0 0 0,1 0 0 0 0,-1 1 0 0 0,0-1 0 0 0,1 0 0 0 0,-1 1 0 0 0,0-1 0 0 0,0 0 0 0 0,0 1 0 0 0,1-1 0 0 0,-1 1 0 0 0,7 5 0 0 0,-6-6 0 0 0,-1 0 0 0 0,0 1 0 0 0,1-1 0 0 0,-1 0 0 0 0,1 0 0 0 0,-1 1 0 0 0,1-1 0 0 0,-1 0 0 0 0,0 0 0 0 0,1 0 0 0 0,-1 0 0 0 0,1 0 0 0 0,-1 0 0 0 0,1 0 0 0 0,-1 0 0 0 0,1 0 0 0 0,-1 0 0 0 0,1 0 0 0 0,-1 0 0 0 0,1 0 0 0 0,-1 0 0 0 0,1 0 0 0 0,-1 0 0 0 0,1 0 0 0 0,-1-1 0 0 0,1 1 0 0 0,-1 0 0 0 0,0 0 0 0 0,1-1 0 0 0,-1 1 0 0 0,1 0 0 0 0,3-5 0 0 0,1-2 0 0 0,-3 8-64 0 0,-2 0-273 0 0,-4-12-8966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2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0,'3'-1'264'0'0,"0"1"-1"0"0,-1 0 1 0 0,1 0 0 0 0,-1 0-1 0 0,1 1 1 0 0,-1-1-1 0 0,1 0 1 0 0,-1 1-1 0 0,1 0 1 0 0,-1-1-1 0 0,0 1 1 0 0,1 0-1 0 0,2 2 1 0 0,33 20 2663 0 0,-25-15-2676 0 0,5 5 51 0 0,1 0 0 0 0,-2 1-1 0 0,0 1 1 0 0,17 19 0 0 0,53 73-69 0 0,-69-85-1139 0 0,-8-10 326 0 0,1-3-272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2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11975 0 0,'0'0'1083'0'0,"-6"7"-870"0"0,-9 12-9 0 0,-23 39-1 0 0,37-57-186 0 0,0 0 1007 0 0,0 0-581 0 0,-2 2-433 0 0,-1 0 0 0 0,0 0 0 0 0,1 1 0 0 0,-1-1 0 0 0,1 1 0 0 0,0 0 0 0 0,0 0 0 0 0,0 0-1 0 0,1 0 1 0 0,-1 0 0 0 0,1 0 0 0 0,0 1 0 0 0,0-1 0 0 0,-1 8 0 0 0,1-3 14 0 0,1 1 0 0 0,0-1 0 0 0,1 1 0 0 0,0-1-1 0 0,1 11 1 0 0,1 11 780 0 0,-2 4-239 0 0,6 39 0 0 0,0-15-578 0 0,1 98-346 0 0,8 94-1274 0 0,-15-251 1545 0 0,5 25 49 0 0,-1-20-2683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3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0,'14'8'1275'0'0,"13"1"-1222"0"0,-11-6 365 0 0,-13-2-272 0 0,0-1 0 0 0,0 0 0 0 0,1 0 1 0 0,-1 0-1 0 0,0 0 0 0 0,0 0 0 0 0,0 0 1 0 0,5-2-1 0 0,14-1 128 0 0,5 3-257 0 0,-18 0-17 0 0,-1 0 0 0 0,1 1 0 0 0,0-1 0 0 0,-1 2 0 0 0,1-1-1 0 0,13 5 1 0 0,6 5 0 0 0,-28-11-56 0 0,1 0-1 0 0,-1 1 1 0 0,0-1-1 0 0,0 0 1 0 0,1 0-1 0 0,-1 0 1 0 0,0 0-1 0 0,1 1 1 0 0,-1-1-1 0 0,0 0 1 0 0,0 0-1 0 0,1 0 1 0 0,-1 0-1 0 0,0 0 1 0 0,1 0-1 0 0,-1 0 1 0 0,0 0-1 0 0,1 0 1 0 0,-1 0-1 0 0,0 0 1 0 0,1 0-1 0 0,-1 0 1 0 0,0 0-1 0 0,0 0 1 0 0,1 0-1 0 0,-1 0 1 0 0,1 0-1 0 0,4-1-1154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3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0,'0'0'464'0'0,"1"3"-9"0"0,-1-3-448 0 0,1 1 0 0 0,-1 0 0 0 0,0 0 0 0 0,1 0 0 0 0,-1 0 0 0 0,1 0 0 0 0,-1 0 0 0 0,1-1 0 0 0,-1 1 0 0 0,1 0 1 0 0,-1 0-1 0 0,1-1 0 0 0,0 1 0 0 0,-1 0 0 0 0,1-1 0 0 0,0 1 0 0 0,0-1 0 0 0,0 1 0 0 0,-1-1 0 0 0,1 1 0 0 0,0-1 0 0 0,0 1 0 0 0,1-1 0 0 0,20-5 162 0 0,5-2 601 0 0,62 11 1787 0 0,-73-5-2350 0 0,-9 2-140 0 0,1-2 0 0 0,-1 1 0 0 0,1-1-1 0 0,-1-1 1 0 0,10-2 0 0 0,-12 3-67 0 0,-4 0 0 0 0,0 1 0 0 0,1-1 0 0 0,-1 1 0 0 0,1 0 0 0 0,-1 0 0 0 0,1 0 0 0 0,-1 0 0 0 0,1 0 0 0 0,-1 0 0 0 0,1 0 0 0 0,-1 0 0 0 0,1 0 0 0 0,-1 1 0 0 0,1-1 0 0 0,-1 0 0 0 0,0 1 0 0 0,3 1 0 0 0,4 0 0 0 0,-7-2-17 0 0,-1 0 0 0 0,1 1 0 0 0,0-1 0 0 0,0 0 1 0 0,0 1-1 0 0,-1-1 0 0 0,1 1 0 0 0,0-1 0 0 0,0 1 0 0 0,-1-1 0 0 0,1 1 0 0 0,0-1 0 0 0,-1 1 0 0 0,1 0 0 0 0,-1-1 0 0 0,1 1 0 0 0,0 0 0 0 0,-1 0-15 0 0,7 9-1655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4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13823 0 0,'0'0'1247'0'0,"-4"14"-998"0"0,4 1-249 0 0,1-1 0 0 0,0 1 0 0 0,7 27 0 0 0,-1-3 0 0 0,-2 0 0 0 0,23 151 0 0 0,-16-134 0 0 0,9 57 0 0 0,-21-108 43 0 0,1-3-98 0 0,-1 1-1 0 0,0-1 1 0 0,1 0 0 0 0,-1 0-1 0 0,1 0 1 0 0,0 0-1 0 0,0 0 1 0 0,-1 0 0 0 0,1 0-1 0 0,1 0 1 0 0,-1 0-1 0 0,1 2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3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67 13823 0 0,'-4'9'150'0'0,"0"0"0"0"0,0 0-1 0 0,1 0 1 0 0,0 0-1 0 0,1 0 1 0 0,0 1 0 0 0,0 0-1 0 0,1-1 1 0 0,0 1 0 0 0,1 0-1 0 0,0-1 1 0 0,3 20 0 0 0,-2-13 553 0 0,-1-13-651 0 0,0-1 0 0 0,0 1 0 0 0,0 0 0 0 0,0-1 0 0 0,1 1 1 0 0,-1 0-1 0 0,1-1 0 0 0,1 4 0 0 0,4 27-1002 0 0,-3-19 3552 0 0,6-31-1772 0 0,-2-2-830 0 0,1 0 0 0 0,1 1 0 0 0,21-35 0 0 0,-16 31 0 0 0,-12 17 0 0 0,1 0 0 0 0,-1 0 0 0 0,1 0 0 0 0,0 0 0 0 0,1 1 0 0 0,-1 0 0 0 0,1 0 0 0 0,0 0 0 0 0,0 0 0 0 0,0 0 0 0 0,0 1 0 0 0,1 0 0 0 0,0 0 0 0 0,-1 0 0 0 0,9-3 0 0 0,-10 4 0 0 0,0 1 0 0 0,0 0 0 0 0,0-1 0 0 0,-1 0 0 0 0,1 1 0 0 0,0-1 0 0 0,-1-1 0 0 0,0 1 0 0 0,1 0 0 0 0,-1 0 0 0 0,0-1 0 0 0,0 1 0 0 0,3-5 0 0 0,-3 3 0 0 0,1 0 0 0 0,0 1 0 0 0,0 0 0 0 0,0-1 0 0 0,1 1 0 0 0,6-5 0 0 0,-1-1 0 0 0,-9 8 0 0 0,0 0 0 0 0,1 1 0 0 0,-1-1 0 0 0,1 0 0 0 0,-1 0 0 0 0,1 1 0 0 0,0-1 0 0 0,-1 0 0 0 0,1 1 0 0 0,0-1 0 0 0,-1 1 0 0 0,1-1 0 0 0,0 1 0 0 0,0-1 0 0 0,0 1 0 0 0,0-1 0 0 0,-1 1 0 0 0,1 0 0 0 0,0-1 0 0 0,0 1 0 0 0,0 0 0 0 0,0 0 0 0 0,0 0 0 0 0,0 0 0 0 0,0 0 0 0 0,0 0 0 0 0,-1 0 0 0 0,1 0 0 0 0,0 0 0 0 0,0 0 0 0 0,0 0 0 0 0,0 1 0 0 0,0-1 0 0 0,0 0 0 0 0,0 1 0 0 0,-1-1 0 0 0,1 0 0 0 0,0 1 0 0 0,0-1 0 0 0,1 2 0 0 0,0-1 0 0 0,0 1 0 0 0,0-1 0 0 0,0 1 0 0 0,0 0 0 0 0,0-1 0 0 0,0 1 0 0 0,0 0 0 0 0,0 0 0 0 0,-1 1 0 0 0,1-1 0 0 0,-1 0 0 0 0,0 0 0 0 0,1 1 0 0 0,0 3 0 0 0,2 3 0 0 0,2 3 0 0 0,-1 1 0 0 0,0 1 0 0 0,-1-1 0 0 0,-1 1 0 0 0,0-1 0 0 0,1 18 0 0 0,1 4 0 0 0,-1-9 0 0 0,1 53 0 0 0,-5-70 0 0 0,-1-2-64 0 0,1-6-273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2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0 13823 0 0,'22'89'1496'0'0,"-7"-5"-1346"0"0,-3 0 0 0 0,1 117 0 0 0,-13-193 75 0 0,-1 0 0 0 0,1 0 0 0 0,-1 0 0 0 0,-1 0 0 0 0,0 0 0 0 0,-5 15 0 0 0,6-21-240 0 0,0 1 1 0 0,0-1-1 0 0,0 0 0 0 0,0 1 0 0 0,-1-1 0 0 0,1 0 1 0 0,-1 0-1 0 0,0 0 0 0 0,1 0 0 0 0,-1 0 0 0 0,0 0 1 0 0,0-1-1 0 0,0 1 0 0 0,-1 0 0 0 0,1-1 0 0 0,0 0 0 0 0,0 1 1 0 0,-1-1-1 0 0,1 0 0 0 0,-1 0 0 0 0,1-1 0 0 0,-1 1 1 0 0,0 0-1 0 0,-3-1 0 0 0,0 1-138 0 0,1-1 0 0 0,0 0 0 0 0,-1-1 0 0 0,1 1 0 0 0,0-1 1 0 0,0 0-1 0 0,-1-1 0 0 0,1 1 0 0 0,0-1 0 0 0,-8-4 0 0 0,0-1 219 0 0,1-1-1 0 0,-18-15 1 0 0,10 8-172 0 0,17 13 120 0 0,1 0 0 0 0,-1-1 0 0 0,1 1-1 0 0,-1 0 1 0 0,1-1 0 0 0,0 1 0 0 0,0-1-1 0 0,0 0 1 0 0,1 0 0 0 0,-1 1 0 0 0,1-1-1 0 0,-1 0 1 0 0,1 0 0 0 0,0-1 0 0 0,0 1-1 0 0,-1-4 1 0 0,2 5 51 0 0,0 0-1 0 0,0 0 1 0 0,0 0-1 0 0,0 0 1 0 0,1 0-1 0 0,-1 0 1 0 0,0 0-1 0 0,1 0 1 0 0,-1 0-1 0 0,1 0 1 0 0,0 0-1 0 0,0 1 1 0 0,0-1-1 0 0,0 0 1 0 0,0 0-1 0 0,0 1 1 0 0,0-1 0 0 0,0 1-1 0 0,1-1 1 0 0,-1 1-1 0 0,1-1 1 0 0,-1 1-1 0 0,1 0 1 0 0,-1 0-1 0 0,1-1 1 0 0,2 0-1 0 0,15-10-46 0 0,-15 9-19 0 0,-1 0 1 0 0,1 1 0 0 0,1-1 0 0 0,-1 1-1 0 0,8-3 1 0 0,-11 5 4 0 0,13-5 143 0 0,1 1-1 0 0,29-4 0 0 0,31-7 74 0 0,-52 17-1505 0 0,-12-1-2851 0 0,-1 1-1282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5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10135 0 0,'0'0'1539'0'0,"14"-15"50"0"0,26 17-552 0 0,67 12 0 0 0,-35-3-116 0 0,-54-13-143 0 0,-15 2-888 0 0,0-1 0 0 0,-1 1 0 0 0,1 0-1 0 0,0 0 1 0 0,-1 0 0 0 0,1 0 0 0 0,0 0 0 0 0,-1 0-1 0 0,1 1 1 0 0,-1 0 0 0 0,1-1 0 0 0,0 1 0 0 0,-1 0-1 0 0,4 2 1 0 0,-5-3-271 0 0,4 2 570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5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0,'10'20'904'0'0,"-2"3"-478"0"0,-1 1-1 0 0,-1 0 1 0 0,0 0 0 0 0,-2 0-1 0 0,1 39 1 0 0,-1-22 500 0 0,1-3-695 0 0,5 85 146 0 0,-9-110-337 0 0,0-10-67 0 0,0 1 1 0 0,-1-1-1 0 0,1 1 0 0 0,-1-1 0 0 0,0 1 0 0 0,0-1 1 0 0,-1 1-1 0 0,0 5 0 0 0,-2 0-980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9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10135 0 0,'0'0'919'0'0,"19"7"-299"0"0,-10-4-377 0 0,-1-1 0 0 0,1 0-1 0 0,0-1 1 0 0,0 0 0 0 0,0 0 0 0 0,-1-1 0 0 0,14-1 0 0 0,-4-1 327 0 0,-1 0 0 0 0,29-9 0 0 0,-40 9-951 0 0,-1 0-1 0 0,-1 0 0 0 0,1-1 1 0 0,0 0-1 0 0,-1 0 1 0 0,1 0-1 0 0,-1 0 1 0 0,0-1-1 0 0,4-3 0 0 0,-4-4-23 0 0,-8 16 1962 0 0,0 5-1253 0 0,1 1 1 0 0,0-1-1 0 0,0 1 0 0 0,1 0 0 0 0,1-1 0 0 0,-1 1 0 0 0,2 17 0 0 0,-2-3-73 0 0,1 8 421 0 0,5 41 0 0 0,-1-1 92 0 0,15 163-3664 0 0,-15-220 1760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0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0,'1'1'96'0'0,"-1"0"0"0"0,1 0-1 0 0,0 0 1 0 0,0-1 0 0 0,0 1-1 0 0,0 0 1 0 0,0 0 0 0 0,1-1-1 0 0,-1 1 1 0 0,0 0 0 0 0,0-1 0 0 0,0 1-1 0 0,1-1 1 0 0,-1 0 0 0 0,0 1-1 0 0,0-1 1 0 0,1 0 0 0 0,1 0-1 0 0,34 9 1343 0 0,-12-5-491 0 0,-14-3-776 0 0,-1 0 0 0 0,0 1 0 0 0,0 0 0 0 0,0 1 0 0 0,0 0 0 0 0,10 6 0 0 0,-15-7 11 0 0,1-1 1 0 0,0 1-1 0 0,0-1 0 0 0,0 0 0 0 0,0 0 0 0 0,0 0 0 0 0,0-1 1 0 0,8 0-1 0 0,-7-1-131 0 0,-1 1 0 0 0,1 0 0 0 0,-1 1 0 0 0,1 0 0 0 0,-1 0 0 0 0,0 0 0 0 0,9 3 0 0 0,0 9-45 0 0,-5-3-76 0 0,0-14-429 0 0,-1-1-3663 0 0,1 2 1990 0 0,-3 4-2603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0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10135 0 0,'0'0'919'0'0,"-3"20"189"0"0,1-2-529 0 0,2 32-1 0 0,-1 3-546 0 0,-1-28 1779 0 0,2-24-1805 0 0,0-1-1 0 0,0 1 1 0 0,-1 0-1 0 0,1 0 1 0 0,0-1-1 0 0,0 1 1 0 0,-1 0 0 0 0,1-1-1 0 0,0 1 1 0 0,-1 0-1 0 0,1-1 1 0 0,-1 1-1 0 0,1 0 1 0 0,-1-1 0 0 0,1 1-1 0 0,-1-1 1 0 0,1 1-1 0 0,-1-1 1 0 0,0 1-1 0 0,1-1 1 0 0,-1 1 0 0 0,0-1-1 0 0,1 0 1 0 0,-1 1-1 0 0,0-1 1 0 0,0 0-1 0 0,1 0 1 0 0,-1 1-1 0 0,-1-1 1 0 0,0 1-8 0 0,1-1 2 0 0,1 1 0 0 0,-1-1 0 0 0,1 1 0 0 0,-1-1 0 0 0,0 1 0 0 0,1-1 0 0 0,-1 0 0 0 0,0 1 0 0 0,1-1 0 0 0,-1 0 0 0 0,0 1 0 0 0,0-1 0 0 0,1 0 0 0 0,-1 0 0 0 0,0 0 0 0 0,0 0 0 0 0,0 0 0 0 0,1 0 0 0 0,-1 0 0 0 0,0 0 0 0 0,0 0 0 0 0,1 0 0 0 0,-2 0 0 0 0,-16-3 0 0 0,-15-1 0 0 0,33 4 0 0 0,-1 0 0 0 0,1 0 0 0 0,-1 0 0 0 0,1 0 0 0 0,0 0 0 0 0,-1 0 0 0 0,1 0 0 0 0,-1 0 0 0 0,1 0 0 0 0,-1 0 0 0 0,1 1 0 0 0,0-1 0 0 0,-1 0 0 0 0,1 0 0 0 0,-1 0 0 0 0,1 0 0 0 0,0 1 0 0 0,-1-1 0 0 0,1 0 0 0 0,0 0 0 0 0,-1 1 0 0 0,1-1 0 0 0,0 0 0 0 0,-1 1 0 0 0,1-1 0 0 0,0 0 0 0 0,0 1 0 0 0,-1-1 0 0 0,1 1 0 0 0,0-1 0 0 0,0 0 0 0 0,0 1 0 0 0,-1-1 0 0 0,1 1 0 0 0,0-1 0 0 0,0 1 0 0 0,0 0 0 0 0,-6 7 0 0 0,6-8 0 0 0,-1 0 0 0 0,1 1 0 0 0,0-1 0 0 0,-1 1 0 0 0,1-1 0 0 0,0 1 0 0 0,0-1 0 0 0,-1 0 0 0 0,1 1 0 0 0,0-1 0 0 0,0 1 0 0 0,0-1 0 0 0,0 1 0 0 0,-1-1 0 0 0,1 1 0 0 0,0-1 0 0 0,0 1 0 0 0,0-1 0 0 0,0 1 0 0 0,0-1 0 0 0,0 1 0 0 0,0 16 0 0 0,0 18 410 0 0,1-1-1 0 0,2 1 1 0 0,2-1 0 0 0,9 36-1 0 0,27 132 754 0 0,-40-195-1341 0 0,1 0 0 0 0,0-1 0 0 0,0 1 0 0 0,0-1-1 0 0,1 1 1 0 0,4 6 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1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 13823 0 0,'2'27'523'0'0,"0"1"0"0"0,13 48 1 0 0,-14-71-372 0 0,0 1 1 0 0,1-1-1 0 0,0 1 1 0 0,0-1-1 0 0,0 0 1 0 0,1 0-1 0 0,0 0 1 0 0,0 0-1 0 0,0 0 1 0 0,0 0-1 0 0,1-1 1 0 0,6 6-1 0 0,-9-9-152 0 0,1 1 0 0 0,0-1 0 0 0,0 0 0 0 0,0-1 0 0 0,0 1 0 0 0,0 0 0 0 0,0-1 0 0 0,0 1 0 0 0,0-1 0 0 0,0 1 0 0 0,0-1 0 0 0,0 0 0 0 0,1 0 0 0 0,-1 0 0 0 0,0 0 0 0 0,0 0 0 0 0,0-1 0 0 0,0 1 0 0 0,0-1 0 0 0,0 1 0 0 0,4-2 0 0 0,-6 2 0 0 0,3-2 0 0 0,1 0 0 0 0,-1 0 0 0 0,-1 0 0 0 0,1 0 0 0 0,0-1 0 0 0,0 1 0 0 0,-1-1 0 0 0,1 0 0 0 0,-1 1 0 0 0,0-1 0 0 0,0 0 0 0 0,0 0 0 0 0,2-6 0 0 0,1-7 0 0 0,-1-1 0 0 0,-1 0 0 0 0,-1 1 0 0 0,0-1 0 0 0,-1 0 0 0 0,-1 0 0 0 0,-1 0 0 0 0,0 0 0 0 0,-1 0 0 0 0,-5-19 0 0 0,1-34 0 0 0,6 70-34 0 0,0-1 1 0 0,-1 1-1 0 0,1-1 0 0 0,0 1 0 0 0,-1-1 1 0 0,1 1-1 0 0,0 0 0 0 0,-1-1 0 0 0,1 1 1 0 0,-1 0-1 0 0,1-1 0 0 0,-1 1 0 0 0,1 0 1 0 0,0-1-1 0 0,-1 1 0 0 0,1 0 0 0 0,-1 0 1 0 0,1 0-1 0 0,-1-1 0 0 0,1 1 0 0 0,-1 0 1 0 0,0 0-1 0 0,1 0 0 0 0,-1 0 0 0 0,1 0 1 0 0,-1 0-1 0 0,1 0 0 0 0,-1 0 0 0 0,1 0 1 0 0,-1 0-1 0 0,1 0 0 0 0,-1 1 0 0 0,1-1 1 0 0,-1 0-1 0 0,1 0 0 0 0,-1 0 0 0 0,1 1 1 0 0,-1-1-1 0 0,1 0 0 0 0,-1 1 0 0 0,-7 3-478 0 0,-1 3 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1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 15663 0 0,'0'0'719'0'0,"-1"1"-20"0"0,0 1-673 0 0,0 0 0 0 0,0 0 0 0 0,0 0 0 0 0,0 0 0 0 0,0 0 1 0 0,0 0-1 0 0,-1 0 0 0 0,1-1 0 0 0,-1 1 0 0 0,-1 1 0 0 0,-5 7-35 0 0,6-5 18 0 0,-1-1 1 0 0,0 1-1 0 0,0 0 0 0 0,-6 7 0 0 0,-1 1 401 0 0,8-9-245 0 0,0-1-1 0 0,-1 0 1 0 0,1 0-1 0 0,-1 0 1 0 0,0 0-1 0 0,1 0 1 0 0,-6 3-1 0 0,4-3-131 0 0,-1 0-1 0 0,2 1 1 0 0,-1 0-1 0 0,0 0 0 0 0,1 0 1 0 0,0 0-1 0 0,0 0 1 0 0,-3 6-1 0 0,4-5-184 0 0,1-1 0 0 0,-1 1 0 0 0,1 0 0 0 0,1-1 0 0 0,-1 1 0 0 0,1 0 0 0 0,0 0 0 0 0,0 0 0 0 0,0-1 0 0 0,0 1 0 0 0,1 0 0 0 0,2 6 0 0 0,-3-10 158 0 0,0 0 1 0 0,0-1-1 0 0,0 1 0 0 0,0 0 0 0 0,0-1 1 0 0,0 1-1 0 0,0-1 0 0 0,1 1 0 0 0,-1 0 1 0 0,0-1-1 0 0,0 1 0 0 0,1-1 0 0 0,-1 1 1 0 0,0 0-1 0 0,1-1 0 0 0,-1 1 0 0 0,1-1 1 0 0,-1 1-1 0 0,1-1 0 0 0,-1 0 0 0 0,1 1 1 0 0,-1-1-1 0 0,1 1 0 0 0,-1-1 0 0 0,1 0 1 0 0,0 1-1 0 0,-1-1 0 0 0,2 0 0 0 0,3 3 673 0 0,-1-1-670 0 0,-1 0-1 0 0,1 0 1 0 0,0 0-1 0 0,0 0 1 0 0,-1-1-1 0 0,2 1 1 0 0,6 1 0 0 0,16 6-519 0 0,-2 13 1633 0 0,6-32-4837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1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0,'7'6'1247'0'0,"-4"-3"-1203"0"0,0-1 0 0 0,1 0 0 0 0,-1-1 0 0 0,1 1 0 0 0,0-1 0 0 0,-1 1 0 0 0,1-1 0 0 0,0 0 0 0 0,0 0 0 0 0,0-1 0 0 0,0 1 0 0 0,4-1 0 0 0,8 2 572 0 0,-11-1-523 0 0,0 0 0 0 0,0 0 0 0 0,1 0 0 0 0,-1 1 0 0 0,0 0 1 0 0,0 0-1 0 0,0 0 0 0 0,0 1 0 0 0,-1-1 0 0 0,1 1 0 0 0,4 4 0 0 0,-5-5-92 0 0,-1 0-1 0 0,1 0 0 0 0,-1-1 0 0 0,1 1 1 0 0,0-1-1 0 0,-1 0 0 0 0,1 0 0 0 0,0 0 1 0 0,4 0-1 0 0,17 4-879 0 0,-11 0-277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2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50 15663 0 0,'87'141'3152'0'0,"-14"-25"-2544"0"0,-65-104-997 0 0,9 13 268 0 0,-4-10-7503 0 0</inkml:trace>
  <inkml:trace contextRef="#ctx0" brushRef="#br0" timeOffset="1">184 1 13823 0 0,'-18'28'1389'0'0,"-21"41"-832"0"0,-6 16 938 0 0,30-59-1567 0 0,1 1-1 0 0,0 1 1 0 0,-17 57-1 0 0,24-48-1490 0 0,7-35 711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2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15663 0 0,'0'0'719'0'0,"-7"5"230"0"0,5-4-946 0 0,0 0 0 0 0,0 0-1 0 0,0 1 1 0 0,1-1 0 0 0,-1 0 0 0 0,0 1-1 0 0,1-1 1 0 0,-1 1 0 0 0,1-1 0 0 0,-2 4-1 0 0,-13 10-4 0 0,10-12 2 0 0,2 1 0 0 0,-1-1 0 0 0,0 1 0 0 0,1 0 0 0 0,-1 0 0 0 0,1 0 0 0 0,0 0 0 0 0,-5 9 0 0 0,-14 12 1026 0 0,22-24-964 0 0,-1 0 0 0 0,1 0-1 0 0,-1 0 1 0 0,1 1 0 0 0,0-1 0 0 0,-1 1 0 0 0,1-1 0 0 0,0 1 0 0 0,0 0 0 0 0,0-1 0 0 0,0 1 0 0 0,0 3 0 0 0,-2 1-346 0 0,1 0 237 0 0,0-1-1 0 0,0 1 1 0 0,0-1-1 0 0,1 1 1 0 0,0-1-1 0 0,0 1 0 0 0,0 6 1 0 0,2-8 111 0 0,-1 0 0 0 0,1 0 0 0 0,0-1 0 0 0,1 1 0 0 0,-1 0 0 0 0,1 0 1 0 0,-1 0-1 0 0,1-1 0 0 0,0 1 0 0 0,0-1 0 0 0,1 0 0 0 0,-1 1 0 0 0,4 2 0 0 0,0-2-64 0 0,0 0 0 0 0,1 0 0 0 0,0-1 0 0 0,-1 0 0 0 0,1-1 0 0 0,11 3 0 0 0,-16-4-124 0 0,0 0 1 0 0,0 0-1 0 0,0 0 0 0 0,0 0 1 0 0,0 1-1 0 0,0-1 0 0 0,0 0 1 0 0,0 1-1 0 0,-1 0 0 0 0,1-1 0 0 0,0 1 1 0 0,-1 0-1 0 0,2 2 0 0 0,2 2-108 0 0,-4-5-633 0 0,11-15-10254 0 0,-10 11 10497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3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0,'0'3'630'0'0,"1"8"-499"0"0,0-1 1 0 0,0 1-1 0 0,1-1 1 0 0,1 1 0 0 0,0-1-1 0 0,0 0 1 0 0,1 0-1 0 0,0 0 1 0 0,6 9 0 0 0,24 33 1186 0 0,-18-26-1222 0 0,1-2 0 0 0,22 26 0 0 0,-24-33-96 0 0,16 27 0 0 0,-20-27 0 0 0,25 28 0 0 0,-34-43-65 0 0,-1 0 0 0 0,2-1 0 0 0,-1 1 0 0 0,0-1-1 0 0,0 1 1 0 0,0-1 0 0 0,1 0 0 0 0,-1 0 0 0 0,1 0-1 0 0,-1 0 1 0 0,1 0 0 0 0,3 0 0 0 0,11 1-4928 0 0,-4-1 25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3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0,'7'7'165'0'0,"1"-1"-1"0"0,0 0 0 0 0,0 0 1 0 0,1-1-1 0 0,-1 0 0 0 0,1 0 1 0 0,0-1-1 0 0,11 3 0 0 0,-10-2-147 0 0,8 7-790 0 0,-16-11 430 0 0,0 1 0 0 0,0-1-1 0 0,0 1 1 0 0,0-1 0 0 0,0 0 0 0 0,0 0 0 0 0,0 0-1 0 0,0 0 1 0 0,3 1 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3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15663 0 0,'5'2'191'0'0,"0"1"-1"0"0,0-1 1 0 0,-1 1-1 0 0,1 0 1 0 0,-1 0-1 0 0,0 1 1 0 0,0-1-1 0 0,0 1 1 0 0,4 4-1 0 0,20 18 1057 0 0,-24-22-1192 0 0,-1-1 0 0 0,0 0 0 0 0,0 1 0 0 0,0 0 0 0 0,0-1 0 0 0,-1 1 0 0 0,1 1 1 0 0,-1-1-1 0 0,0 0 0 0 0,0 0 0 0 0,2 10 0 0 0,-2-7-63 0 0,0 1 1 0 0,0 0-1 0 0,-1 0 1 0 0,0 0-1 0 0,0 0 1 0 0,-1 10-1 0 0,-1-14-43 0 0,1 0 0 0 0,-1 0 1 0 0,0 0-1 0 0,0 0 0 0 0,0 0 0 0 0,-1 0 0 0 0,0 0 0 0 0,1-1 0 0 0,-1 1 0 0 0,0 0 1 0 0,-1-1-1 0 0,1 0 0 0 0,-1 1 0 0 0,-5 5 0 0 0,-2-1-263 0 0,0 0-1 0 0,0 0 1 0 0,-17 8-1 0 0,17-11 320 0 0,1 1 0 0 0,0 0 0 0 0,0 0 0 0 0,1 1-1 0 0,-12 11 1 0 0,18-15-67 0 0,1 0-1 0 0,-1 0 1 0 0,0 0 0 0 0,1 0-1 0 0,0 1 1 0 0,0-1 0 0 0,0 0-1 0 0,0 1 1 0 0,0-1-1 0 0,0 1 1 0 0,1-1 0 0 0,0 6-1 0 0,0-8 36 0 0,-1 1-1 0 0,1-1 0 0 0,0 1 0 0 0,0-1 0 0 0,0 1 0 0 0,1 0 0 0 0,-1-1 0 0 0,0 1 1 0 0,1-1-1 0 0,-1 1 0 0 0,1-1 0 0 0,-1 0 0 0 0,1 1 0 0 0,-1-1 0 0 0,1 1 1 0 0,0-1-1 0 0,0 0 0 0 0,0 0 0 0 0,0 1 0 0 0,0-1 0 0 0,0 0 0 0 0,0 0 1 0 0,0 0-1 0 0,0 0 0 0 0,1 0 0 0 0,-1 0 0 0 0,0-1 0 0 0,1 1 0 0 0,1 0 1 0 0,8 2 528 0 0,-1 1 1 0 0,1-1 0 0 0,15 9-1 0 0,-23-11-396 0 0,-1 0 0 0 0,1 0 0 0 0,-1 0 0 0 0,1-1-1 0 0,-1 1 1 0 0,1-1 0 0 0,0 0 0 0 0,-1 1 0 0 0,1-1 0 0 0,4-1 0 0 0,-5 1-71 0 0,1 0 0 0 0,-1-1 0 0 0,1 1 0 0 0,-1 1 1 0 0,1-1-1 0 0,-1 0 0 0 0,1 1 0 0 0,-1-1 0 0 0,0 1 0 0 0,1 0 1 0 0,-1-1-1 0 0,0 1 0 0 0,5 3 0 0 0,-3-2-35 0 0,-3-1-34 0 0,0 0 0 0 0,0 0 0 0 0,0 0 0 0 0,0 0 0 0 0,0 0 0 0 0,0-1 0 0 0,0 1 0 0 0,1-1 0 0 0,-1 1 0 0 0,0-1 0 0 0,1 1 0 0 0,-1-1 0 0 0,0 0 0 0 0,1 1 0 0 0,-1-1 0 0 0,0 0 0 0 0,1 0 0 0 0,-1 0 0 0 0,0 0 0 0 0,1 0 0 0 0,-1 0 0 0 0,1-1 0 0 0,-1 1 0 0 0,2-1 0 0 0,-2 1-50 0 0,0-1 0 0 0,0 1 0 0 0,-1 0-1 0 0,1 0 1 0 0,0 0 0 0 0,0 0 0 0 0,-1 0 0 0 0,1 0 0 0 0,0 0-1 0 0,0 0 1 0 0,-1 0 0 0 0,1 0 0 0 0,0 1 0 0 0,0-1 0 0 0,-1 0-1 0 0,1 0 1 0 0,1 1 0 0 0,-2-1 19 0 0,0 0 0 0 0,0 1-1 0 0,1-1 1 0 0,-1 0 0 0 0,0 0 0 0 0,0 0 0 0 0,1 0-1 0 0,-1 0 1 0 0,0 0 0 0 0,0 0 0 0 0,0 0 0 0 0,1 0-1 0 0,-1 0 1 0 0,0 0 0 0 0,0 0 0 0 0,1 0-1 0 0,-1 0 1 0 0,0 0 0 0 0,0 0 0 0 0,1 0 0 0 0,-1 0-1 0 0,0 0 1 0 0,0 0 0 0 0,1 0 0 0 0,-1 0 0 0 0,0 0-1 0 0,0 0 1 0 0,0-1 0 0 0,1 1 0 0 0,-1 0 0 0 0,0 0-1 0 0,0 0 1 0 0,0 0 0 0 0,1-1 0 0 0,-1 1 0 0 0,0 0-1 0 0,0 0 1 0 0,0 0 0 0 0,0-1 0 0 0,0 1-1 0 0,0 0 1 0 0,1 0 0 0 0,-1-1 0 0 0,0 1 0 0 0,0 0-1 0 0,0 0 1 0 0,0 0 0 0 0,0-1 0 0 0,0 1 0 0 0,0 0-1 0 0,0 0 1 0 0,0-1 0 0 0,0 1 0 0 0,0 0 0 0 0,0 0-1 0 0,0-1 1 0 0,0 1 0 0 0,3-12-1469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4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0,'4'16'1275'0'0,"0"6"-294"0"0,4 44 1 0 0,-3-13-425 0 0,-5-52-452 0 0,0 0 0 0 0,0 0 0 0 0,1-1 0 0 0,-1 1 0 0 0,0 0 1 0 0,1 0-1 0 0,-1 0 0 0 0,1 0 0 0 0,-1-1 0 0 0,1 1 0 0 0,-1 0 0 0 0,1 0 0 0 0,0-1 1 0 0,-1 1-1 0 0,2 0 0 0 0,5 8-182 0 0,-6-8 77 0 0,-1-1 0 0 0,0 1 0 0 0,1 0 0 0 0,-1-1 0 0 0,1 1 0 0 0,-1-1 0 0 0,1 1 0 0 0,-1-1 0 0 0,1 1 0 0 0,-1-1 0 0 0,1 1 0 0 0,0-1 0 0 0,-1 1 0 0 0,1-1 0 0 0,0 0 0 0 0,-1 1 0 0 0,1-1 0 0 0,0 0 0 0 0,-1 0 0 0 0,1 0 0 0 0,0 1 0 0 0,0-1 0 0 0,-1 0 0 0 0,1 0 0 0 0,0 0 0 0 0,0 0 0 0 0,-1 0 0 0 0,1 0 0 0 0,0 0 0 0 0,-1-1 0 0 0,1 1 0 0 0,0 0 0 0 0,0 0 0 0 0,-1-1 0 0 0,2 1 0 0 0,1 0 117 0 0,-1 1 0 0 0,0-1 0 0 0,0 1 0 0 0,0 0 0 0 0,1 0 0 0 0,-1 0 0 0 0,0 0 1 0 0,0 0-1 0 0,0 0 0 0 0,0 1 0 0 0,-1-1 0 0 0,1 1 0 0 0,0-1 0 0 0,-1 1 0 0 0,1 0 0 0 0,-1 0 0 0 0,1 0 0 0 0,0 2 0 0 0,3 5-152 0 0,0 0 0 0 0,-1 1-1 0 0,-1-1 1 0 0,3 12 0 0 0,0 7 35 0 0,2 45 0 0 0,-7-61 0 0 0,-1-2 3 0 0,0 0-1 0 0,-1 0 1 0 0,-2 11-1 0 0,-1 16-413 0 0,4-21-699 0 0,-1-1 0 0 0,-1 1 0 0 0,-4 17 0 0 0,5-26 87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4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11975 0 0,'0'0'1083'0'0,"21"-3"-420"0"0,71 10 2680 0 0,-69-3-2753 0 0,0-2 0 0 0,0-1-1 0 0,35-2 1 0 0,-51 1 585 0 0,-6 0-1543 0 0,0 0-1 0 0,-1 0 1 0 0,1 0-1 0 0,-1 0 1 0 0,1 0 0 0 0,-1 0-1 0 0,1 0 1 0 0,0 0-1 0 0,-1 0 1 0 0,1 0-1 0 0,-1 0 1 0 0,1 0-1 0 0,-1 0 1 0 0,1-1-1 0 0,-1 1 1 0 0,1 0-1 0 0,-1 0 1 0 0,1-1 0 0 0,-1 1-1 0 0,1 0 1 0 0,-1-1-1 0 0,1 1 1 0 0,1-2-1475 0 0,-2 1 1475 0 0,0 1-1 0 0,1-1 1 0 0,-1 1 0 0 0,0-1-1 0 0,0 1 1 0 0,0-1-1 0 0,1 1 1 0 0,-1-1-1 0 0,0 1 1 0 0,0-1-1 0 0,0 0 1 0 0,0 0-1 0 0,1-7-3211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4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0,'46'45'1181'0'0,"64"68"2437"0"0,-45-30-4202 0 0,5 34-231 0 0,-64-108-225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5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13823 0 0,'-35'110'1388'0'0,"-49"132"776"0"0,46-134-3547 0 0,23-60 358 0 0,7-11-647 0 0,7-29 480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5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0,'0'0'1247'0'0,"22"4"-998"0"0,78 10 1199 0 0,-37-8-784 0 0,13 0-784 0 0,-51-2-1780 0 0,-24-3 1048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6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0,'2'19'216'0'0,"1"0"1"0"0,1 0-1 0 0,6 19 0 0 0,-4-20-58 0 0,-2 0 0 0 0,0 0-1 0 0,2 32 1 0 0,-16 289-158 0 0,5-221-268 0 0,4-106-1072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6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10135 0 0,'-9'53'993'0'0,"2"0"0"0"0,0 64 0 0 0,8-70-600 0 0,2-1 1 0 0,1 0-1 0 0,3-1 0 0 0,2 1 0 0 0,15 47 1 0 0,-13-60-1586 0 0,31 62 0 0 0,-36-82-3587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0,'1'6'73'0'0,"0"0"29"0"0,0 1 0 0 0,0 0 0 0 0,0-1 0 0 0,1 1 0 0 0,0-1 0 0 0,0 0 0 0 0,1 1 0 0 0,-1-1-1 0 0,1 0 1 0 0,1 0 0 0 0,6 8 0 0 0,-4-5 140 0 0,0 0-1 0 0,0-1 0 0 0,0 2 1 0 0,3 9-1 0 0,10 16 443 0 0,-9-18-678 0 0,-1 0 0 0 0,-1 1 0 0 0,-1 0 0 0 0,-1 1 0 0 0,0 0 0 0 0,-1 0 0 0 0,-1 0 0 0 0,-1 0 0 0 0,-1 0 0 0 0,0 1 0 0 0,-2-1-1 0 0,0 1 1 0 0,-1-1 0 0 0,-1 1 0 0 0,-1-1 0 0 0,-6 23 0 0 0,-18 41-1974 0 0,21-71 776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3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0 13823 0 0,'-5'3'100'0'0,"1"0"0"0"0,0-1-1 0 0,0 2 1 0 0,0-1 0 0 0,0 0 0 0 0,0 1-1 0 0,1 0 1 0 0,0 0 0 0 0,0 0 0 0 0,0 0-1 0 0,0 0 1 0 0,0 0 0 0 0,1 1 0 0 0,-2 4-1 0 0,-6 12-99 0 0,1 0 0 0 0,1 0 0 0 0,0 1 0 0 0,-4 26 0 0 0,4-16 0 0 0,-17 39 0 0 0,-7 27 0 0 0,19-55-585 0 0,9-31-320 0 0,0 0 0 0 0,1 0 0 0 0,-3 19 0 0 0,6-22-3866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7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11975 0 0,'0'0'547'0'0,"19"-3"202"0"0,-12-2-893 0 0,0 0-1 0 0,0 0 1 0 0,-1-1 0 0 0,0 0-1 0 0,0 0 1 0 0,0-1-1 0 0,-1 1 1 0 0,6-10 0 0 0,24-26-525 0 0,-27 35 730 0 0,-2 1 47 0 0,0 1-1 0 0,0-1 1 0 0,0 0-1 0 0,-1-1 1 0 0,0 1-1 0 0,8-15 1 0 0,-12 20 165 0 0,-1 0 0 0 0,1 0 0 0 0,0 0 0 0 0,-1-1 0 0 0,1 1 0 0 0,0 0 0 0 0,0 0 0 0 0,-1 0 0 0 0,1 1 1 0 0,0-1-1 0 0,0 0 0 0 0,0 0 0 0 0,0 0 0 0 0,0 1 0 0 0,0-1 0 0 0,2 0 0 0 0,-2 0-87 0 0,-1 1-176 0 0,1 0-1 0 0,-1-1 1 0 0,0 1-1 0 0,0 0 1 0 0,1 0 0 0 0,-1 0-1 0 0,0 0 1 0 0,0 0-1 0 0,1-1 1 0 0,-1 1-1 0 0,0 0 1 0 0,0 0-1 0 0,1 0 1 0 0,-1 0 0 0 0,0 0-1 0 0,1 0 1 0 0,-1 0-1 0 0,0 0 1 0 0,0 0-1 0 0,1 0 1 0 0,-1 0-1 0 0,0 0 1 0 0,1 0 0 0 0,-1 0-1 0 0,0 0 1 0 0,0 0-1 0 0,1 0 1 0 0,-1 1-1 0 0,0-1 1 0 0,0 0-1 0 0,1 0 1 0 0,-1 0 0 0 0,0 0-1 0 0,0 1 1 0 0,1-1-1 0 0,-1 0 1 0 0,0 0-1 0 0,0 0 1 0 0,0 1-1 0 0,0-1 1 0 0,1 0 0 0 0,-1 0-1 0 0,0 1 1 0 0,0-1-1 0 0,4 13 321 0 0,0 0 0 0 0,-1-1-1 0 0,2 17 1 0 0,1 78 539 0 0,-6-78-1009 0 0,2 222-261 0 0,-3-120-4038 0 0,1-122 3415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7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0,'0'0'1083'0'0,"18"8"-870"0"0,-3-6 205 0 0,-1-1-1 0 0,25-1 1 0 0,12 1 385 0 0,52 9 1181 0 0,-101-10-2321 0 0,12-2-1226 0 0,-13 2 711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8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10135 0 0,'0'0'919'0'0,"3"10"-742"0"0,-1 30 493 0 0,-2-29-394 0 0,0 1 0 0 0,1 0-1 0 0,0 0 1 0 0,4 14-1 0 0,-4-25-275 0 0,-2 9 0 0 0,0-9 0 0 0,1 0 0 0 0,-1 1 0 0 0,0-1 0 0 0,0 0 0 0 0,0 0 0 0 0,0 0 0 0 0,0 0 0 0 0,0 0 0 0 0,0 0 0 0 0,0 0 0 0 0,0 0 0 0 0,-1 0 0 0 0,1-1 0 0 0,0 1 0 0 0,0 0 0 0 0,-1-1 0 0 0,1 1 0 0 0,-1-1 0 0 0,1 0 0 0 0,0 1 0 0 0,-1-1 0 0 0,-1 0 0 0 0,-1 1 0 0 0,-3 1 983 0 0,-1 0 0 0 0,0 0-1 0 0,-14 0 1 0 0,21 0-972 0 0,0-1-1 0 0,1 1 1 0 0,-1 0 0 0 0,0 0 0 0 0,1 0 0 0 0,-1-1-1 0 0,1 1 1 0 0,0 0 0 0 0,0 0 0 0 0,0 0 0 0 0,0 0-1 0 0,0 0 1 0 0,0 2 0 0 0,0 0 3 0 0,0 7-14 0 0,-2 3 0 0 0,2-1 0 0 0,0 1 0 0 0,2 16 0 0 0,21 140 1440 0 0,-17-129-1309 0 0,13 72-1646 0 0,-15-102 1443 0 0,-4-10-288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8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11975 0 0,'-1'22'702'0'0,"2"39"-1"0"0,1-14 131 0 0,8 234 285 0 0,-10-262-1454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9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0 13823 0 0,'0'0'3387'0'0,"-1"1"-3238"0"0,-4 2-197 0 0,-18 16-1592 0 0,19-14 1657 0 0,0-1-1 0 0,0 0 0 0 0,0 0 0 0 0,-1-1 0 0 0,0 1 0 0 0,-5 2 1 0 0,4-2 142 0 0,0 0 0 0 0,0 1 0 0 0,1 0 0 0 0,0-1 0 0 0,0 2 0 0 0,0-1 0 0 0,0 0 0 0 0,1 1 0 0 0,-6 9 0 0 0,10-13-159 0 0,-1-1 0 0 0,1 0 0 0 0,0 0 0 0 0,0 1 0 0 0,-1-1 0 0 0,1 0 0 0 0,0 1 0 0 0,0-1 0 0 0,0 0 0 0 0,0 1 0 0 0,1-1 0 0 0,-1 0 0 0 0,0 1 0 0 0,0-1 0 0 0,1 0 0 0 0,-1 1 0 0 0,1-1 0 0 0,-1 0 0 0 0,1 0 0 0 0,0 0 0 0 0,-1 1 0 0 0,1-1 0 0 0,1 1 0 0 0,22 19 0 0 0,-19-17 0 0 0,0 0 0 0 0,-1-1 0 0 0,1 1 0 0 0,0-1 0 0 0,0 0 0 0 0,1 0 0 0 0,-1-1 0 0 0,0 1 0 0 0,1-1 0 0 0,-1-1 0 0 0,1 1 0 0 0,0-1 0 0 0,8 1 0 0 0,1-3-693 0 0,0-5-5530 0 0,-9 1 1699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9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0,'0'0'608'0'0,"8"3"128"0"0,1-2-584 0 0,0 2-152 0 0,2 0 0 0 0,-1 0 0 0 0,1 0 0 0 0,-2 2 0 0 0,-3 1 0 0 0,0-3 0 0 0,0-3 0 0 0,5 0 0 0 0,-3 2 0 0 0,1 1-4064 0 0,0 3-848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9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0,'2'6'193'0'0,"0"0"-1"0"0,1-1 0 0 0,-1 1 1 0 0,2-1-1 0 0,-1 0 0 0 0,0 0 1 0 0,7 8-1 0 0,8 11 215 0 0,5 17-240 0 0,-1 2 1 0 0,-3 0-1 0 0,-1 1 0 0 0,13 51 1 0 0,-27-84-4173 0 0,1-2-1405 0 0</inkml:trace>
  <inkml:trace contextRef="#ctx0" brushRef="#br0" timeOffset="1">153 2 11975 0 0,'0'0'547'0'0,"-1"2"-11"0"0,-10 20-41 0 0,-12 32 1 0 0,-1 5 766 0 0,3-16-1418 0 0,-23 50-137 0 0,38-77-2287 0 0,-8 30 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0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11975 0 0,'0'0'547'0'0,"-21"4"202"0"0,-15 23 190 0 0,35-26-430 0 0,-21 18 61 0 0,17-16-532 0 0,-35 27-38 0 0,38-29 37 0 0,0 1-1 0 0,-1-1 1 0 0,1 1 0 0 0,0-1-1 0 0,0 1 1 0 0,0 0-1 0 0,0 0 1 0 0,0 0-1 0 0,0 0 1 0 0,1 1 0 0 0,-1-1-1 0 0,1 0 1 0 0,-1 1-1 0 0,1-1 1 0 0,0 1-1 0 0,0-1 1 0 0,0 1 0 0 0,0-1-1 0 0,1 1 1 0 0,-1 0-1 0 0,1-1 1 0 0,-1 1-1 0 0,1 0 1 0 0,0 0 0 0 0,0-1-1 0 0,0 1 1 0 0,2 5-1 0 0,-1-4 24 0 0,0 0 1 0 0,1 1-1 0 0,0-1 0 0 0,0 0 0 0 0,0 0 1 0 0,0 0-1 0 0,1-1 0 0 0,0 1 0 0 0,-1-1 1 0 0,1 1-1 0 0,1-1 0 0 0,-1 0 0 0 0,0 0 1 0 0,1 0-1 0 0,-1 0 0 0 0,6 2 0 0 0,2 1-396 0 0,0-1-1 0 0,1 0 0 0 0,0-1 1 0 0,0 0-1 0 0,15 2 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0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0,'15'9'1275'0'0,"-6"1"-1197"0"0,70 63 1921 0 0,-61-56-6211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0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13823 0 0,'3'11'496'0'0,"1"1"0"0"0,0 0 0 0 0,1-1 0 0 0,0 0 0 0 0,1 0 0 0 0,0 0 0 0 0,8 10 0 0 0,-5-9 216 0 0,-5-6-528 0 0,1 0 0 0 0,-1-1 0 0 0,1 0 0 0 0,9 9 0 0 0,-13-12-226 0 0,0 0 1 0 0,0 0-1 0 0,1 0 0 0 0,-2 1 1 0 0,1-1-1 0 0,0 1 0 0 0,0-1 0 0 0,-1 0 1 0 0,0 1-1 0 0,1-1 0 0 0,-1 1 1 0 0,0-1-1 0 0,0 1 0 0 0,0-1 1 0 0,0 1-1 0 0,-1-1 0 0 0,1 1 0 0 0,-1-1 1 0 0,0 1-1 0 0,0 1 0 0 0,-5 4-434 0 0,-1-1 0 0 0,1 0 0 0 0,-1 0 0 0 0,0-1 0 0 0,-1 0 0 0 0,-12 7 0 0 0,-2 3-286 0 0,21-16 252 0 0,-13 6 788 0 0,13-5-232 0 0,0 0-1 0 0,1 1 1 0 0,-1-1 0 0 0,1 1 0 0 0,-1-1 0 0 0,1 0 0 0 0,0 1 0 0 0,-1-1 0 0 0,1 1 0 0 0,0-1 0 0 0,0 1 0 0 0,0-1 0 0 0,0 1 0 0 0,0-1 0 0 0,0 1-1 0 0,1-1 1 0 0,-1 1 0 0 0,0-1 0 0 0,1 1 0 0 0,-1-1 0 0 0,1 0 0 0 0,0 1 0 0 0,-1-1 0 0 0,1 0 0 0 0,2 3 0 0 0,-1 0 123 0 0,0 0 0 0 0,1 0 0 0 0,-1-1 0 0 0,1 1 0 0 0,0-1 0 0 0,0 1 0 0 0,5 3 0 0 0,-5-5-116 0 0,46 27 679 0 0,-46-27-889 0 0,0-1-1 0 0,0 0 0 0 0,0 0 0 0 0,0 1 0 0 0,1-2 1 0 0,-1 1-1 0 0,0 0 0 0 0,1-1 0 0 0,-1 1 0 0 0,0-1 1 0 0,1 0-1 0 0,-1 0 0 0 0,4-1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3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0 217 15663 0 0,'2'1'102'0'0,"0"-1"0"0"0,0 1 0 0 0,0 0 0 0 0,0-1 0 0 0,0 1 0 0 0,0-1-1 0 0,0 0 1 0 0,0 1 0 0 0,0-1 0 0 0,0 0 0 0 0,0 0 0 0 0,0-1 0 0 0,1 1 0 0 0,2-1-1 0 0,21 1 67 0 0,-19 1-168 0 0,0 0 0 0 0,0 0 0 0 0,0 0 0 0 0,0-1 0 0 0,0 0 0 0 0,1 0 0 0 0,-1-1 0 0 0,7-1 0 0 0,-2 0 0 0 0,0 1 0 0 0,1 0 0 0 0,-1 1 0 0 0,21 3 0 0 0,23 0 0 0 0,-47-4-449 0 0,29-2 1226 0 0,-14-6-6929 0 0</inkml:trace>
  <inkml:trace contextRef="#ctx0" brushRef="#br0" timeOffset="1">136 1 11975 0 0,'-5'8'1275'0'0,"3"22"-1214"0"0,1 0 1 0 0,6 50-1 0 0,0 23 1224 0 0,-1 36-677 0 0,-3-114-1661 0 0,0 0 0 0 0,2 0 0 0 0,7 31 0 0 0,-4-31-3719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1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0,'12'21'1496'0'0,"-8"-15"-1421"0"0,-1-1 0 0 0,0 1 1 0 0,0 0-1 0 0,0 0 0 0 0,-1 1 0 0 0,0-1 0 0 0,0 0 0 0 0,0 1 0 0 0,-1-1 0 0 0,0 1 1 0 0,-1 0-1 0 0,1-1 0 0 0,-1 1 0 0 0,0 0 0 0 0,-2 6 0 0 0,2-5 10 0 0,-1-1 1 0 0,1 0-1 0 0,0 0 1 0 0,1 0-1 0 0,0 0 1 0 0,0 0-1 0 0,0 0 0 0 0,1 0 1 0 0,5 13-1 0 0,-6-18-102 0 0,0 1-1 0 0,1-1 1 0 0,-1 0-1 0 0,1 0 0 0 0,0 1 1 0 0,-1-1-1 0 0,1 0 1 0 0,0 0-1 0 0,0-1 1 0 0,3 3-1 0 0,-4-3-67 0 0,0 0 0 0 0,1 0 0 0 0,-1-1 0 0 0,0 1 0 0 0,0 1 0 0 0,0-1 0 0 0,0 0 0 0 0,0 0 0 0 0,-1 0 0 0 0,1 0-1 0 0,0 1 1 0 0,0-1 0 0 0,0 2 0 0 0,3 9-257 0 0,1 1 289 0 0,0 1 0 0 0,-1 0 0 0 0,0 0-1 0 0,1 16 1 0 0,0 11 1 0 0,-2-29-6 0 0,-1 0 0 0 0,-1 0 1 0 0,0 1-1 0 0,0-1 0 0 0,-1 1 1 0 0,-1-1-1 0 0,0 0 1 0 0,-1 0-1 0 0,0 1 0 0 0,-5 12 1 0 0,2-16-3510 0 0,0-2-1220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1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0,'14'2'1496'0'0,"32"4"-476"0"0,74 1 0 0 0,-91-8-1005 0 0,-22 0-24 0 0,0 0 0 0 0,1 1 0 0 0,-1 0 0 0 0,0 0 0 0 0,1 1 0 0 0,12 3 0 0 0,-19-4-328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6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0,'0'0'919'0'0,"12"14"124"0"0,-6-1-473 0 0,-3-9-240 0 0,-1 1-1 0 0,0 0 1 0 0,0 0-1 0 0,0 1 1 0 0,-1-1-1 0 0,1 0 1 0 0,0 11-1 0 0,6 94 416 0 0,2 53 582 0 0,-6-101-925 0 0,-2-32-1653 0 0,0 2-4816 0 0,-2-25 1543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6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13823 0 0,'4'7'162'0'0,"-1"0"1"0"0,1 0-1 0 0,0 0 0 0 0,1 0 0 0 0,-1-1 1 0 0,1 0-1 0 0,1 0 0 0 0,5 6 0 0 0,-4-7 79 0 0,-2 1 0 0 0,1 1 0 0 0,-1-1 0 0 0,0 1-1 0 0,0 0 1 0 0,-1 0 0 0 0,5 9 0 0 0,-9-13-298 0 0,0-1 1 0 0,1 1-1 0 0,-1 0 1 0 0,0-1-1 0 0,0 1 1 0 0,-1-1-1 0 0,1 1 1 0 0,0-1-1 0 0,-1 1 1 0 0,0-1-1 0 0,1 1 1 0 0,-1-1-1 0 0,0 1 1 0 0,0-1-1 0 0,0 0 1 0 0,-1 1-1 0 0,1-1 1 0 0,-1 0-1 0 0,1 0 1 0 0,-3 2-1 0 0,-1 4-417 0 0,-7 11 418 0 0,-1 0 1 0 0,-29 33 0 0 0,41-51 105 0 0,1-1 1 0 0,-1 1-1 0 0,1 0 0 0 0,-1-1 0 0 0,1 1 0 0 0,-1 0 0 0 0,1-1 0 0 0,0 1 0 0 0,-1 0 1 0 0,1 0-1 0 0,0-1 0 0 0,0 1 0 0 0,0 0 0 0 0,-1 0 0 0 0,1 0 0 0 0,0 0 1 0 0,0-1-1 0 0,0 1 0 0 0,0 0 0 0 0,1 0 0 0 0,-1 0 0 0 0,0-1 0 0 0,0 1 0 0 0,0 0 1 0 0,1 0-1 0 0,-1 0 0 0 0,0-1 0 0 0,1 1 0 0 0,-1 0 0 0 0,0-1 0 0 0,1 1 0 0 0,-1 0 1 0 0,1-1-1 0 0,-1 1 0 0 0,1 0 0 0 0,0-1 0 0 0,0 1 0 0 0,21 13 109 0 0,25 0 1771 0 0,-31-11-1903 0 0,27 10 0 0 0,-40-11-28 0 0,0-1 1 0 0,0 0-1 0 0,0 1 1 0 0,0 0-1 0 0,0-1 1 0 0,0 1-1 0 0,-1 0 1 0 0,1 1-1 0 0,-1-1 1 0 0,0 0-1 0 0,1 1 1 0 0,-1-1-1 0 0,0 1 1 0 0,2 4-1 0 0,-2-3 1 0 0,-1 0 0 0 0,1 0 0 0 0,-1 0 0 0 0,0 0 0 0 0,0 0 0 0 0,-1 0 0 0 0,1 1 0 0 0,-1-1 0 0 0,0 0 0 0 0,0 1 0 0 0,0-1 0 0 0,-1 0 0 0 0,1 1 0 0 0,-1-1 0 0 0,0 0 0 0 0,-2 6 0 0 0,-3 5 0 0 0,-1 1 0 0 0,-17 28 0 0 0,-1 1 0 0 0,12-16 39 0 0,-19 28-1 0 0,26-46-197 0 0,-2 0 0 0 0,1-1 1 0 0,-1 0-1 0 0,0-1 0 0 0,-15 13 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1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10135 0 0,'0'0'919'0'0,"-4"11"-299"0"0,-4 18 611 0 0,-8 58 1 0 0,2-10-42 0 0,8-45-848 0 0,1 1-1 0 0,-1 60 0 0 0,12 66 683 0 0,-3-131-1224 0 0,12 52-1 0 0,-3-49-3478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2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0,'0'0'1247'0'0,"13"14"-548"0"0,27 45 1045 0 0,41 80 1 0 0,-60-105-1713 0 0,-20-33-728 0 0,10 7-5960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2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11975 0 0,'-6'10'1083'0'0,"-14"31"-519"0"0,1 0-1 0 0,3 2 1 0 0,-16 58-1 0 0,-4 14 892 0 0,33-109-1394 0 0,1 1-1 0 0,0 0 1 0 0,1-1-1 0 0,0 1 0 0 0,0 0 1 0 0,0-1-1 0 0,0 1 1 0 0,2 9-1 0 0,-1-15-397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3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0,'8'2'1471'0'0,"21"-1"-1435"0"0,46 8 0 0 0,6 2 1973 0 0,-62-11-3139 0 0,-9-1-3580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3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11975 0 0,'0'0'1083'0'0,"20"-6"-870"0"0,-12 5-42 0 0,0 0 0 0 0,0 0 0 0 0,0 1 0 0 0,0 0 0 0 0,0 1 0 0 0,0-1 0 0 0,0 2 0 0 0,0-1 0 0 0,0 1 0 0 0,0 0 0 0 0,8 4 0 0 0,-13-5-110 0 0,0 0-1 0 0,-1 1 0 0 0,1-1 1 0 0,-1 1-1 0 0,1-1 0 0 0,-1 1 1 0 0,0 0-1 0 0,1 0 0 0 0,-1 0 1 0 0,0 0-1 0 0,0 0 0 0 0,-1 0 1 0 0,1 1-1 0 0,0-1 1 0 0,-1 1-1 0 0,1-1 0 0 0,-1 1 1 0 0,0 0-1 0 0,0-1 0 0 0,0 1 1 0 0,0 0-1 0 0,-1 0 0 0 0,1-1 1 0 0,-1 1-1 0 0,1 0 0 0 0,-1 0 1 0 0,0 0-1 0 0,0 0 0 0 0,0 0 1 0 0,-1 0-1 0 0,1 0 1 0 0,-1-1-1 0 0,-1 6 0 0 0,0-1-60 0 0,-1 0 0 0 0,0 1 0 0 0,0-1 0 0 0,0-1 0 0 0,-1 1 0 0 0,0 0 0 0 0,-1-1 0 0 0,-5 7 0 0 0,-20 28 0 0 0,23-30 0 0 0,-1-1 0 0 0,8-10 0 0 0,0 1 0 0 0,-1-1 0 0 0,1 1 0 0 0,-1-1 0 0 0,1 1 0 0 0,0 0 0 0 0,-1-1 0 0 0,1 1 0 0 0,0 0 0 0 0,0-1 0 0 0,0 1 0 0 0,0 0 0 0 0,-1-1 0 0 0,1 1 0 0 0,0 0 0 0 0,0 0 0 0 0,0-1 0 0 0,0 1 0 0 0,1 0 0 0 0,-1-1 0 0 0,0 1 0 0 0,0 1 0 0 0,5 2 0 0 0,-4-3 0 0 0,-1 0 0 0 0,1 0 0 0 0,0 0 0 0 0,0-1 0 0 0,0 1 0 0 0,0 0 0 0 0,0 0 0 0 0,0 0 0 0 0,0-1 0 0 0,1 1 0 0 0,-1-1 0 0 0,0 1 0 0 0,0-1 0 0 0,0 1 0 0 0,1-1 0 0 0,-1 1 0 0 0,0-1 0 0 0,1 0 0 0 0,1 0 0 0 0,1 1 0 0 0,7 1 0 0 0,-1-1 0 0 0,21 1 0 0 0,-24-1 0 0 0,36 8 0 0 0,-43-9 0 0 0,1 0 0 0 0,-1 0 0 0 0,1 0 0 0 0,0 1 0 0 0,-1-1 0 0 0,1 0 0 0 0,-1 0 0 0 0,1 1 0 0 0,-1-1 0 0 0,1 0 0 0 0,-1 0 0 0 0,1 1 0 0 0,-1-1 0 0 0,1 1 0 0 0,-1-1 0 0 0,1 0 0 0 0,-1 1 0 0 0,0-1 0 0 0,1 1 0 0 0,-1-1 0 0 0,0 1 0 0 0,1-1 0 0 0,-1 1 0 0 0,0 0 0 0 0,0-1 0 0 0,1 1 0 0 0,-1-1 0 0 0,0 1 0 0 0,0-1 0 0 0,0 1 0 0 0,0 0 0 0 0,0 1 0 0 0,1 0-1 0 0,0 0 0 0 0,-1 0 0 0 0,1 0 0 0 0,-1 0 0 0 0,1 1 0 0 0,-1-1 0 0 0,0 0 0 0 0,0 0 0 0 0,0 0 0 0 0,0 1 0 0 0,0-1 0 0 0,0 0 0 0 0,-1 0 0 0 0,1 0 0 0 0,-1 0 0 0 0,1 0 0 0 0,-1 0 0 0 0,-1 3 0 0 0,0 0-44 0 0,-19 41-1464 0 0,14-35 1345 0 0,2 1 1 0 0,-7 17-1 0 0,7-22-70 0 0,3-6-624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4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0,'12'11'1471'0'0,"79"95"610"0"0,-86-99-1934 0 0,1 1-1 0 0,-1-1 0 0 0,-1 1 0 0 0,1 0 1 0 0,-1 0-1 0 0,-1 1 0 0 0,1-1 1 0 0,-1 1-1 0 0,-1-1 0 0 0,0 1 1 0 0,0 0-1 0 0,1 18 0 0 0,-2 5-735 0 0,-2-1 0 0 0,-6 45 0 0 0,2-36 510 0 0,1-17 80 0 0,-1 1 0 0 0,-1-1-1 0 0,-1-1 1 0 0,-1 0 0 0 0,-14 27 0 0 0,-4 13-1446 0 0,26-60 797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4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0,'0'10'919'0'0,"5"83"59"0"0,-4-42 112 0 0,3 1 1 0 0,14 70-1 0 0,-12-82-1077 0 0,-5-30-27 0 0,0 0-1 0 0,1 0 0 0 0,0 0 0 0 0,5 14 0 0 0,-6-22-310 0 0,11 12-4543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4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11975 0 0,'0'0'1083'0'0,"20"11"1090"0"0,-14-10-1939 0 0,-3 0-121 0 0,1-1-1 0 0,-1 1 0 0 0,0-1 1 0 0,1 0-1 0 0,-1 0 0 0 0,1 0 1 0 0,-1 0-1 0 0,0 0 0 0 0,1-1 1 0 0,-1 0-1 0 0,0 1 0 0 0,1-1 1 0 0,-1-1-1 0 0,0 1 1 0 0,0 0-1 0 0,3-3 0 0 0,52-36-112 0 0,-32 21 1883 0 0,-19 42-1718 0 0,-2 5-164 0 0,-2 0-1 0 0,-1 0 1 0 0,-3 50 0 0 0,-16 86-2 0 0,1-31-402 0 0,15-105-801 0 0,1 0 1 0 0,7 49-1 0 0,-6-67 352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4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13823 0 0,'0'0'630'0'0,"2"0"-13"0"0,39-5-217 0 0,-28 4-82 0 0,-1 0-1 0 0,0-1 1 0 0,0-1-1 0 0,-1 0 1 0 0,14-4-1 0 0,-7 1-381 0 0,-12 2-79 0 0,-4 2-1317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6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6 10135 0 0,'0'0'919'0'0,"-11"-6"3297"0"0,8 9-4194 0 0,-1-1 1 0 0,1 1-1 0 0,0-1 0 0 0,0 1 1 0 0,0 0-1 0 0,0 0 1 0 0,1 1-1 0 0,-1-1 0 0 0,1 0 1 0 0,0 1-1 0 0,0-1 1 0 0,0 1-1 0 0,-2 6 0 0 0,1-3 232 0 0,0 1 0 0 0,1-1-1 0 0,0 1 1 0 0,0 0 0 0 0,1 0 0 0 0,-2 11-1 0 0,5 14-237 0 0,-2-32 63 0 0,0 1 1 0 0,0-1-1 0 0,0 0 0 0 0,0 0 0 0 0,0 0 0 0 0,-1 0 1 0 0,1 0-1 0 0,0 0 0 0 0,-1 0 0 0 0,1 0 0 0 0,-1 0 1 0 0,1 0-1 0 0,-1 0 0 0 0,1 0 0 0 0,-1 0 1 0 0,1 0-1 0 0,-1 0 0 0 0,0 0 0 0 0,0-1 0 0 0,1 1 1 0 0,-1 0-1 0 0,0-1 0 0 0,0 1 0 0 0,-1 1 0 0 0,-3 1-1396 0 0,0 2 912 0 0,4-4 454 0 0,0 0 1 0 0,-1 0-1 0 0,1 0 1 0 0,0 0-1 0 0,0 0 1 0 0,1 0-1 0 0,-1 1 1 0 0,0-1-1 0 0,0 0 1 0 0,-1 3-1 0 0,1 1 129 0 0,0 1 0 0 0,0-1 0 0 0,0 1 0 0 0,0-1 0 0 0,1 0 0 0 0,0 7 0 0 0,-1 6-178 0 0,2-12 0 0 0,4 7 0 0 0,16 32 0 0 0,-19-40 0 0 0,-1-1 0 0 0,1 1 0 0 0,-1 0 0 0 0,0 0 0 0 0,0 0 0 0 0,0 0 0 0 0,0 0 0 0 0,-1 9 0 0 0,0-9 0 0 0,4 119-876 0 0,-3-118 886 0 0,0 0 0 0 0,1-1 0 0 0,-1 0 0 0 0,1 1 0 0 0,0-1 1 0 0,0 0-1 0 0,1 0 0 0 0,5 8 0 0 0,9 23-610 0 0,-10-21-928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6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13823 0 0,'0'0'630'0'0,"1"2"-13"0"0,5 4-393 0 0,-5-5-196 0 0,1 2 117 0 0,0-1 0 0 0,0 0 1 0 0,0 1-1 0 0,0 0 0 0 0,-1-1 0 0 0,1 1 1 0 0,-1 0-1 0 0,1 0 0 0 0,-1 0 0 0 0,0 0 0 0 0,0 0 1 0 0,1 6-1 0 0,-3 0 4 0 0,1-5-168 0 0,0 0 0 0 0,-1-1 0 0 0,1 1-1 0 0,-1 0 1 0 0,0 0 0 0 0,-1 0 0 0 0,1-1-1 0 0,0 1 1 0 0,-1 0 0 0 0,0-1 0 0 0,0 0-1 0 0,0 1 1 0 0,0-1 0 0 0,-5 5 0 0 0,-3 5-1061 0 0,-4 5 488 0 0,11-13 579 0 0,-11 22 10 0 0,13-26 76 0 0,1 1 0 0 0,-1-1 0 0 0,0 1-1 0 0,1-1 1 0 0,-1 1 0 0 0,1-1 0 0 0,-1 1-1 0 0,1-1 1 0 0,0 1 0 0 0,-1 0 0 0 0,1-1 0 0 0,0 1-1 0 0,0 0 1 0 0,0-1 0 0 0,1 1 0 0 0,-1-1-1 0 0,0 1 1 0 0,1 0 0 0 0,0 1 0 0 0,0 0 298 0 0,2 11-205 0 0,-1-10-172 0 0,6 8 11 0 0,21 16-5 0 0,-21-22 0 0 0,5 1 0 0 0,-11-8 0 0 0,3 1 0 0 0,26 17 0 0 0,-23-11 0 0 0,-8-5 0 0 0,1 0 0 0 0,0-1 0 0 0,-1 1 0 0 0,1 0 0 0 0,-1 0 0 0 0,1-1 0 0 0,-1 1 0 0 0,1 0 0 0 0,-1 0 0 0 0,1 0 0 0 0,-1 0 0 0 0,0 0 0 0 0,1 0 0 0 0,-1 0 0 0 0,0-1 0 0 0,0 1 0 0 0,0 0 0 0 0,0 0 0 0 0,0 0 0 0 0,0 0 0 0 0,0 0 0 0 0,0 0 0 0 0,0 0 0 0 0,0 0 0 0 0,0 0 0 0 0,-1 0 0 0 0,1 0 0 0 0,0 0 0 0 0,-1 0 0 0 0,0 1 0 0 0,0 1 0 0 0,-28 73-877 0 0,3-6-4491 0 0,23-61 581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7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13823 0 0,'0'0'1247'0'0,"-8"9"-998"0"0,-31 34 690 0 0,37-41-430 0 0,1-1-66 0 0,-8 9-266 0 0,2 0-197 0 0,6-6 28 0 0,-4 7-8 0 0,2 0 0 0 0,2 1 0 0 0,-2 5 0 0 0,3-11 0 0 0,4 6 0 0 0,-4-11 0 0 0,1 0 0 0 0,-1 0 0 0 0,0 1 0 0 0,0-1 0 0 0,1 0 0 0 0,-1 0 0 0 0,1 0 0 0 0,-1 0 0 0 0,1 0 0 0 0,-1 0 0 0 0,1 0 0 0 0,0 0 0 0 0,-1 0 0 0 0,1 0 0 0 0,0 0 0 0 0,0 0 0 0 0,1 1 0 0 0,13 15 0 0 0,-12-14 160 0 0,-1 0 0 0 0,1 0 0 0 0,0 0 0 0 0,0 0 0 0 0,0 0 0 0 0,0-1 0 0 0,1 1 0 0 0,4 2 0 0 0,-6-5 283 0 0,-1 1-294 0 0,1 0-243 0 0,0-1 1 0 0,-1 1-1 0 0,1-1 0 0 0,-1 1 1 0 0,1-1-1 0 0,0 0 0 0 0,-1 0 0 0 0,1 0 1 0 0,0 0-1 0 0,-1 0 0 0 0,1 0 1 0 0,0 0-1 0 0,-1-1 0 0 0,1 1 0 0 0,0 0 1 0 0,-1-1-1 0 0,1 1 0 0 0,-1-1 1 0 0,1 0-1 0 0,-1 0 0 0 0,3-1 0 0 0,16-17-5299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7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0,'0'0'1083'0'0,"2"3"-891"0"0,0 0-137 0 0,0 0 1 0 0,1 0-1 0 0,0-1 1 0 0,0 1 0 0 0,-1 0-1 0 0,1-1 1 0 0,1 0-1 0 0,-1 0 1 0 0,0 0-1 0 0,1 0 1 0 0,-1 0-1 0 0,1-1 1 0 0,-1 1-1 0 0,1-1 1 0 0,0 0-1 0 0,-1 0 1 0 0,1 0-1 0 0,5 0 1 0 0,4 0 148 0 0,0-1 1 0 0,1 0-1 0 0,-1-1 1 0 0,16-3-1 0 0,-22 3-882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7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0,'1'2'630'0'0,"21"32"540"0"0,24 51 0 0 0,-28-49-879 0 0,38 56 0 0 0,-51-86-389 0 0,0-1 1 0 0,1 0-1 0 0,-1 0 0 0 0,1 0 0 0 0,10 6 0 0 0,4 3-1279 0 0,-19-13 512 0 0,1-1-126 0 0,8-3-29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8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0 10135 0 0,'0'0'919'0'0,"-10"7"-742"0"0,4-4-33 0 0,0 1 0 0 0,0 1 0 0 0,1-1 0 0 0,0 1 0 0 0,0 0-1 0 0,0 0 1 0 0,1 1 0 0 0,-5 6 0 0 0,-28 52 2007 0 0,15-24-1525 0 0,-19 28-819 0 0,-34 77 0 0 0,74-143-274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8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 13823 0 0,'0'0'630'0'0,"-2"1"-13"0"0,-81 63-368 0 0,57-40-249 0 0,18-16 0 0 0,7-6 55 0 0,1-1-1 0 0,-1 0 1 0 0,0 0-1 0 0,0 0 1 0 0,1 1-1 0 0,-1-1 0 0 0,1 0 1 0 0,-1 1-1 0 0,1-1 1 0 0,-1 1-1 0 0,1-1 1 0 0,0 0-1 0 0,0 1 1 0 0,0-1-1 0 0,-1 1 1 0 0,2-1-1 0 0,-1 1 0 0 0,0-1 1 0 0,0 0-1 0 0,0 1 1 0 0,1-1-1 0 0,-1 1 1 0 0,0-1-1 0 0,1 0 1 0 0,0 1-1 0 0,-1-1 0 0 0,1 0 1 0 0,0 0-1 0 0,-1 1 1 0 0,1-1-1 0 0,0 0 1 0 0,0 0-1 0 0,0 0 1 0 0,0 0-1 0 0,0 0 1 0 0,3 2-1 0 0,-2-1-13 0 0,6 5-41 0 0,-5-4 0 0 0,0-1 0 0 0,1-1 0 0 0,-1 1 0 0 0,1 0 0 0 0,-1-1 0 0 0,1 1 0 0 0,0-1 0 0 0,0 0 0 0 0,-1-1 0 0 0,1 1 0 0 0,0 0 0 0 0,5-1 0 0 0,-7 0 0 0 0,13 2 2 0 0,-6-3-20 0 0,0-2-30 0 0,4-2-764 0 0,-3 0 304 0 0</inkml:trace>
  <inkml:trace contextRef="#ctx0" brushRef="#br0" timeOffset="1">49 264 11975 0 0,'0'0'1083'0'0,"4"10"-870"0"0,-4-8-150 0 0,1 0 0 0 0,0 0 0 0 0,-1-1 0 0 0,1 1 0 0 0,0 0 0 0 0,0-1 0 0 0,0 1 1 0 0,0-1-1 0 0,0 1 0 0 0,1-1 0 0 0,-1 0 0 0 0,0 1 0 0 0,1-1 0 0 0,-1 0 0 0 0,1 0 0 0 0,2 2 0 0 0,1 0 313 0 0,-4-2-237 0 0,1 1 0 0 0,0-1 0 0 0,0 0 0 0 0,0 0 0 0 0,0 0 0 0 0,0 0 0 0 0,0 0 0 0 0,0 0 0 0 0,0 0 0 0 0,0-1 0 0 0,1 1 0 0 0,-1-1 0 0 0,0 0 0 0 0,0 1-1 0 0,0-1 1 0 0,1 0 0 0 0,-1 0 0 0 0,4-1 0 0 0,-4 1-167 0 0,-1 0 1 0 0,1 0-1 0 0,-1 0 0 0 0,1 0 0 0 0,-1 0 0 0 0,1 0 0 0 0,-1 0 0 0 0,1-1 0 0 0,-1 1 1 0 0,0-1-1 0 0,1 1 0 0 0,-1-1 0 0 0,1 1 0 0 0,-1-1 0 0 0,0 0 0 0 0,0 0 0 0 0,1 1 1 0 0,-1-1-1 0 0,0 0 0 0 0,1-2 0 0 0,3-1-247 0 0,6-2-233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15663 0 0,'0'3'719'0'0,"-2"18"-151"0"0,1 0-1 0 0,2 1 1 0 0,3 36-1 0 0,-2-49-502 0 0,-1 1-1 0 0,1-1 0 0 0,1 0 0 0 0,0 0 1 0 0,0 0-1 0 0,1-1 0 0 0,0 1 0 0 0,0-1 0 0 0,1 1 1 0 0,0-2-1 0 0,7 10 0 0 0,-9-14-98 0 0,1 0-1 0 0,0 1 1 0 0,-1-1-1 0 0,1-1 1 0 0,0 1 0 0 0,1-1-1 0 0,-1 1 1 0 0,0-1-1 0 0,1 0 1 0 0,-1-1-1 0 0,1 1 1 0 0,-1-1-1 0 0,1 0 1 0 0,0 0 0 0 0,0 0-1 0 0,-1-1 1 0 0,10 0-1 0 0,-5 0-489 0 0,-1-1-1 0 0,0 0 1 0 0,0-1 0 0 0,0 1-1 0 0,1-2 1 0 0,-2 1-1 0 0,1-1 1 0 0,0 0 0 0 0,10-7-1 0 0,-4 1-499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4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0,'17'9'448'0'0,"-8"-6"96"0"0,3 1-440 0 0,1-2-104 0 0,0-4 0 0 0,1 5 0 0 0,1 2 0 0 0,-1 0 0 0 0,1-2 0 0 0,-1 1 0 0 0,0-1 0 0 0,-2-6 0 0 0,-2-3 0 0 0,1 3-2976 0 0,1 5-624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9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0 13823 0 0,'0'0'630'0'0,"-2"2"-13"0"0,-13 15-575 0 0,2 0 0 0 0,0 2 0 0 0,1-1 0 0 0,1 1 0 0 0,-13 30 0 0 0,-2 1-45 0 0,-3 10-431 0 0,-23 66-1 0 0,40-92-72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9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0,'0'0'382'0'0,"18"14"140"0"0,-11-7-181 0 0,0-1 0 0 0,-1 1 0 0 0,0 0 0 0 0,0 1 0 0 0,-1-1 0 0 0,0 1 0 0 0,0 0-1 0 0,6 17 1 0 0,-6-9 273 0 0,0-1-1 0 0,0 2 1 0 0,-2-1 0 0 0,2 18-1 0 0,-3-12-613 0 0,-2-19 0 0 0,0-1 0 0 0,1 1 0 0 0,-1 0 0 0 0,1-1 0 0 0,-1 1 0 0 0,1-1 0 0 0,0 0 0 0 0,0 1 0 0 0,3 3 0 0 0,-4-5 0 0 0,14 25 0 0 0,-13-21 0 0 0,12 14 0 0 0,19 16 443 0 0,-19-21 891 0 0,-8-9-1300 0 0,0-1 0 0 0,-1 1 0 0 0,1 1 0 0 0,-1-1 0 0 0,0 0 0 0 0,-1 1-1 0 0,5 8 1 0 0,-5-9-34 0 0,6 24 0 0 0,-6-19 0 0 0,-1-4 0 0 0,-1-1 0 0 0,0 1 0 0 0,0-1 0 0 0,-1 1 0 0 0,1-1 0 0 0,-1 8 0 0 0,0 47 0 0 0,-5-4 0 0 0,-1 26 0 0 0,-11 38-1896 0 0,16-117 1384 0 0,-6 19-1228 0 0,6-20 208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1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0,'0'0'919'0'0,"20"2"-299"0"0,-12-1-18 0 0,0 0-1 0 0,0-1 1 0 0,0 0-1 0 0,12-2 1 0 0,-12 1-185 0 0,0 1 0 0 0,0-1 0 0 0,0 1 0 0 0,8 2 0 0 0,41 2 188 0 0,-30-4-602 0 0,64-6-3 0 0,-63 6 146 0 0,-16 0-8693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2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11975 0 0,'0'0'1348'0'0,"-1"8"640"0"0,7 18-1984 0 0,-1 0 0 0 0,-2 1 0 0 0,1 27 0 0 0,-3-46-4 0 0,4 135-1384 0 0,-6-108 1089 0 0,-1-11-3708 0 0,1-15-147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3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0,'0'0'1746'0'0,"3"1"-1257"0"0,4 0-278 0 0,1 1 1 0 0,0 1 0 0 0,-1-1-1 0 0,0 1 1 0 0,0 0-1 0 0,0 1 1 0 0,0 0-1 0 0,8 6 1 0 0,-11-7-128 0 0,-1 0 0 0 0,1 0 0 0 0,0 0 0 0 0,-1 1 0 0 0,0 0 0 0 0,0 0 0 0 0,0 0 1 0 0,0 0-1 0 0,-1 0 0 0 0,0 0 0 0 0,1 1 0 0 0,-2-1 0 0 0,1 1 0 0 0,2 8 0 0 0,-4-12-84 0 0,1 1 0 0 0,-1-1 0 0 0,0 0 0 0 0,0 0 0 0 0,0 0 0 0 0,0 0 0 0 0,0 0 0 0 0,0 0 0 0 0,0 0 0 0 0,0 0 0 0 0,0 0 0 0 0,0 0 0 0 0,0 0 0 0 0,-1 2 0 0 0,-1 2 0 0 0,2-3-31 0 0,0 0 1 0 0,0 0-1 0 0,-1 1 0 0 0,1-1 0 0 0,-1 0 0 0 0,0 0 0 0 0,0 1 0 0 0,0-1 0 0 0,0 0 1 0 0,0 0-1 0 0,0 0 0 0 0,-1 0 0 0 0,1 0 0 0 0,0-1 0 0 0,-1 1 0 0 0,-2 2 1 0 0,0 0-322 0 0,-3 2-245 0 0,-31 28 78 0 0,38-33 555 0 0,-1-1 0 0 0,0 1 0 0 0,1 0 0 0 0,-1 0-1 0 0,1 0 1 0 0,0-1 0 0 0,-1 1 0 0 0,1 0 0 0 0,0 0 0 0 0,-1 0-1 0 0,1 0 1 0 0,0 0 0 0 0,0 0 0 0 0,0 0 0 0 0,0 0 0 0 0,0 0-1 0 0,0 0 1 0 0,0 0 0 0 0,0 0 0 0 0,0-1 0 0 0,0 1 0 0 0,0 0 0 0 0,1 0-1 0 0,-1 0 1 0 0,0 0 0 0 0,1 0 0 0 0,-1 0 0 0 0,1 0 0 0 0,-1-1-1 0 0,1 1 1 0 0,-1 0 0 0 0,1 0 0 0 0,-1-1 0 0 0,1 1 0 0 0,0 0-1 0 0,-1-1 1 0 0,1 1 0 0 0,0-1 0 0 0,0 1 0 0 0,0-1 0 0 0,-1 1-1 0 0,2 0 1 0 0,0 0-470 0 0,4 3 525 0 0,0-1 0 0 0,1 1 1 0 0,0-2-1 0 0,-1 1 0 0 0,1 0 1 0 0,0-1-1 0 0,0-1 0 0 0,0 1 0 0 0,9 0 1 0 0,-10-2-210 0 0,1 1 0 0 0,-1 0 1 0 0,1 1-1 0 0,-1 0 1 0 0,1 0-1 0 0,-1 0 0 0 0,0 0 1 0 0,0 1-1 0 0,0 0 1 0 0,-1 0-1 0 0,11 8 0 0 0,-15-9 88 0 0,1 0 0 0 0,-1 1-1 0 0,1-1 1 0 0,-1 0 0 0 0,0 1-1 0 0,0-1 1 0 0,0 1 0 0 0,0-1-1 0 0,-1 1 1 0 0,1-1 0 0 0,-1 1-1 0 0,1 0 1 0 0,-1-1 0 0 0,0 1-1 0 0,0 0 1 0 0,0-1 0 0 0,0 1-1 0 0,0 0 1 0 0,-1-1 0 0 0,1 1-1 0 0,-2 2 1 0 0,-2 9 68 0 0,0 1-1 0 0,-11 20 1 0 0,8-19-92 0 0,3-8 155 0 0,0 0-1 0 0,0-1 0 0 0,-8 11 1 0 0,-6 8-1270 0 0,10-6-3398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6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11975 0 0,'9'0'1275'0'0,"1"3"-1115"0"0,0-1 0 0 0,0 0-1 0 0,0-1 1 0 0,0-1 0 0 0,0 1 0 0 0,0-1 0 0 0,1-1-1 0 0,-1 0 1 0 0,0 0 0 0 0,0-1 0 0 0,0-1-1 0 0,15-5 1 0 0,-23 8-257 0 0,0-2-1 0 0,0 1 0 0 0,0 0 1 0 0,0 0-1 0 0,0-1 0 0 0,0 1 1 0 0,0-1-1 0 0,-1 1 0 0 0,1-1 1 0 0,0 0-1 0 0,-1 1 1 0 0,1-1-1 0 0,-1 0 0 0 0,0 0 1 0 0,2-3-1 0 0,-2 2-122 0 0,8-13-4351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6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10135 0 0,'0'0'464'0'0,"-7"20"168"0"0,3 7-66 0 0,1-1 0 0 0,1 1 0 0 0,5 52 0 0 0,-2-48 45 0 0,0 0 0 0 0,-6 46-1 0 0,1-38-2003 0 0,2 62-1 0 0,2-72-31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6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10135 0 0,'0'0'919'0'0,"2"0"-759"0"0,34 0 1922 0 0,59-10 0 0 0,-65 8-1066 0 0,-25 2-901 0 0,1 0-1 0 0,0-1 1 0 0,-1 0 0 0 0,1 1-1 0 0,-1-2 1 0 0,1 1 0 0 0,9-4-1 0 0,-14 4-451 0 0,14-4-5102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7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10135 0 0,'0'0'919'0'0,"0"0"-852"0"0,0 0 1 0 0,-1 0-1 0 0,1 0 1 0 0,0 0-1 0 0,-1 0 0 0 0,1 0 1 0 0,0 0-1 0 0,-1 0 0 0 0,1 0 1 0 0,-1 0-1 0 0,1 0 1 0 0,0 0-1 0 0,-1 0 0 0 0,1 0 1 0 0,0 0-1 0 0,-1 1 1 0 0,1-1-1 0 0,0 0 0 0 0,-1 0 1 0 0,1 0-1 0 0,0 0 1 0 0,0 1-1 0 0,-1-1 0 0 0,-3 11 211 0 0,1 0 0 0 0,0 0 0 0 0,0 0 0 0 0,2 1 0 0 0,-2 14 0 0 0,1 0 216 0 0,-8 30 0 0 0,9-54-494 0 0,1 1 0 0 0,0-1 0 0 0,-1 1 0 0 0,0-1 0 0 0,0 0 0 0 0,0 1 0 0 0,0-1 0 0 0,0 0 0 0 0,0 0 0 0 0,0 0 0 0 0,-1 0 0 0 0,-2 4 0 0 0,-2 0 0 0 0,6-5 0 0 0,-1 1 0 0 0,0-1 0 0 0,1 0 0 0 0,-1 1 0 0 0,0-1 0 0 0,0 0 0 0 0,0 0 0 0 0,0 0 0 0 0,0 0 0 0 0,-1 0 0 0 0,1 0 0 0 0,0 0 0 0 0,0 0 0 0 0,-1 0 0 0 0,1-1 0 0 0,0 1 0 0 0,-1 0 0 0 0,-1 0 0 0 0,-3 1 0 0 0,-3 2 0 0 0,7-2 130 0 0,0-1 0 0 0,0-1 0 0 0,0 1 0 0 0,0 0 0 0 0,0 0 0 0 0,0-1 0 0 0,-1 1 0 0 0,1-1 0 0 0,0 0 0 0 0,0 0 0 0 0,-5 0 0 0 0,1 0 193 0 0,7 1-174 0 0,19 32 397 0 0,-19-30-411 0 0,1 1 1 0 0,0-1-1 0 0,0 0 1 0 0,1 1-1 0 0,-1-1 1 0 0,0-1-1 0 0,6 6 1 0 0,4 15-1528 0 0,-7-17 1373 0 0,-1 0 1 0 0,0 1 0 0 0,-1-1 0 0 0,0 1 0 0 0,0 0 0 0 0,0 0 0 0 0,-1 0 0 0 0,0 0 0 0 0,1 11 0 0 0,1 8 32 0 0,-1 36 1 0 0,-2-25-29 0 0,4 11-916 0 0,-5-45 695 0 0,1 1 42 0 0,-1 1-3345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7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 13823 0 0,'0'0'630'0'0,"-6"10"211"0"0,-39 50-816 0 0,22-25-25 0 0,17-25 0 0 0,-1 0 0 0 0,0-1 0 0 0,-13 14 0 0 0,-2 3 1891 0 0,22-25-1742 0 0,1 10-133 0 0,-1-11-16 0 0,0 1 0 0 0,0 0 0 0 0,0-1 0 0 0,0 1 0 0 0,0 0 0 0 0,0-1 0 0 0,1 1 0 0 0,-1 0 0 0 0,0-1 0 0 0,0 1-1 0 0,1-1 1 0 0,-1 1 0 0 0,0 0 0 0 0,1-1 0 0 0,-1 1 0 0 0,1-1 0 0 0,-1 1 0 0 0,1-1 0 0 0,-1 1 0 0 0,1-1 0 0 0,-1 0 0 0 0,1 1 0 0 0,-1-1 0 0 0,1 0 0 0 0,0 1 0 0 0,0-1 0 0 0,1 2 1 0 0,3 2 14 0 0,-1-1 1 0 0,1 0-1 0 0,0 0 0 0 0,0 0 0 0 0,0-1 0 0 0,0 0 1 0 0,0 0-1 0 0,0 0 0 0 0,1 0 0 0 0,-1-1 0 0 0,1 0 1 0 0,5 0-1 0 0,-3 1 230 0 0,7-1 76 0 0,-1 0 0 0 0,1 0 0 0 0,-1-1 0 0 0,18-3 0 0 0,9-6-1337 0 0,-40 8 486 0 0,0 1 1 0 0,1-1-1 0 0,-1 1 0 0 0,0-1 0 0 0,1 0 0 0 0,-1 1 0 0 0,0-1 0 0 0,0 0 1 0 0,0 0-1 0 0,0 0 0 0 0,0 0 0 0 0,0 0 0 0 0,0 0 0 0 0,1-2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6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 11975 0 0,'-2'5'135'0'0,"1"1"-1"0"0,0 0 1 0 0,0-1-1 0 0,0 1 1 0 0,1 0 0 0 0,0 0-1 0 0,0-1 1 0 0,0 1-1 0 0,1 0 1 0 0,1 5-1 0 0,3 11 725 0 0,9 26-1 0 0,-7-28-703 0 0,0-3-155 0 0,-4-12 0 0 0,-1-1 0 0 0,0 1 0 0 0,-1-1 0 0 0,1 1 0 0 0,-1 0 0 0 0,0 0 0 0 0,1 6 0 0 0,-1 4 357 0 0,-1 0 1 0 0,-1 0-1 0 0,0 0 0 0 0,-5 27 0 0 0,2-16-111 0 0,-12 23-230 0 0,-27 47-16 0 0,42-95 0 0 0,0 0 0 0 0,1 1 0 0 0,-1-1 0 0 0,0 0 0 0 0,0 0 0 0 0,0 0 0 0 0,0 0 0 0 0,0 0 0 0 0,0 0 0 0 0,0 0 0 0 0,0 0 0 0 0,0 0 0 0 0,0 0 0 0 0,0-1 0 0 0,-3 2 0 0 0,-3 2 0 0 0,-1 5 0 0 0,8-8 0 0 0,-1-1 0 0 0,1 0 0 0 0,0 1 0 0 0,0-1 0 0 0,-1 0 0 0 0,1 1 0 0 0,0-1 0 0 0,-1 0 0 0 0,1 0 0 0 0,0 1 0 0 0,-1-1 0 0 0,1 0 0 0 0,0 0 0 0 0,-1 0 0 0 0,1 1 0 0 0,0-1 0 0 0,-1 0 0 0 0,1 0 0 0 0,-1 0 0 0 0,1 0 0 0 0,0 0 0 0 0,-1 0 0 0 0,1 0 0 0 0,-1 0 0 0 0,1 0 0 0 0,0 0 0 0 0,-1 0 0 0 0,1 0 0 0 0,-1 0 0 0 0,1 0 0 0 0,0 0 0 0 0,-1 0 0 0 0,1-1 0 0 0,0 1 0 0 0,-1 0 0 0 0,1 0 0 0 0,-1 0 0 0 0,1-1 0 0 0,0 1 0 0 0,-1 0 0 0 0,1 0 0 0 0,0-1 0 0 0,0 1 0 0 0,-1-1 0 0 0,1 1 0 0 0,-3-1 0 0 0,1-1 0 0 0,-1 1 0 0 0,1-1 0 0 0,0 0 0 0 0,-1 0 0 0 0,1 1 0 0 0,0-2 0 0 0,0 1 0 0 0,0 0 0 0 0,1 0 0 0 0,-1-1 0 0 0,1 1 0 0 0,-1 0 0 0 0,1-1 0 0 0,0 0 0 0 0,-1 1 0 0 0,1-1 0 0 0,1 0 0 0 0,-1 0 0 0 0,-1-4 0 0 0,0-4 0 0 0,0 8 0 0 0,1-1 0 0 0,0 1 0 0 0,0 0 0 0 0,0-1 0 0 0,1 1 0 0 0,-1-1 0 0 0,1 1 0 0 0,0-1 0 0 0,0 1 0 0 0,0-1 0 0 0,0 1 0 0 0,0-1 0 0 0,1 1 0 0 0,0-1 0 0 0,0 1 0 0 0,0 0 0 0 0,0-1 0 0 0,0 1 0 0 0,1 0 0 0 0,-1 0 0 0 0,4-5 0 0 0,5-5 0 0 0,-7 10 0 0 0,0-1 0 0 0,1 0 0 0 0,-1 1 0 0 0,1 0 0 0 0,-1 0 0 0 0,1 0 0 0 0,0 0 0 0 0,6-3 0 0 0,-3-1 0 0 0,-5 5 0 0 0,-1 0 0 0 0,1 1 0 0 0,-1-1 0 0 0,1 1 0 0 0,0-1 0 0 0,-1 1 0 0 0,1-1 0 0 0,0 1 0 0 0,3-1 0 0 0,-4 1-14 0 0,0 0 1 0 0,0 1-1 0 0,0 0 0 0 0,0-1 0 0 0,0 1 1 0 0,0-1-1 0 0,0 1 0 0 0,0 0 0 0 0,0 0 0 0 0,0 0 1 0 0,0-1-1 0 0,0 1 0 0 0,0 0 0 0 0,0 0 0 0 0,0 0 1 0 0,0 1-1 0 0,0-1 0 0 0,1 0 0 0 0,-1 0 1 0 0,0 1-1 0 0,0-1 0 0 0,0 0 0 0 0,0 1 0 0 0,0-1 1 0 0,0 1-1 0 0,-1-1 0 0 0,1 1 0 0 0,0 0 1 0 0,0-1-1 0 0,1 2 0 0 0,0 1-179 0 0,1 0 1 0 0,-1 0-1 0 0,1 1 0 0 0,-1-1 0 0 0,3 8 1 0 0,-1-4-51 0 0,3 5 218 0 0,-1-1 0 0 0,0 1 0 0 0,7 22 0 0 0,-6-3-4294 0 0,-5-13-468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8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11975 0 0,'0'0'547'0'0,"0"2"-11"0"0,-2 24-482 0 0,-1-1-1 0 0,-1 0 1 0 0,-8 29-1 0 0,-3 18-54 0 0,9-44-714 0 0,3-17-283 0 0,0 0 0 0 0,2 1 0 0 0,-2 15-1 0 0,3-17-2701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8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11975 0 0,'0'0'1083'0'0,"-2"2"-818"0"0,-5 7-37 0 0,-1 3 216 0 0,-1-2 0 0 0,0 1 0 0 0,-15 12 0 0 0,-17 9-444 0 0,22-12 0 0 0,2-5 0 0 0,10-6 0 0 0,7-9 19 0 0,0 1-1 0 0,-1-1 1 0 0,1 1 0 0 0,0-1-1 0 0,-1 1 1 0 0,1-1-1 0 0,0 1 1 0 0,-1-1 0 0 0,1 1-1 0 0,0-1 1 0 0,0 1-1 0 0,0 0 1 0 0,0-1-1 0 0,-1 1 1 0 0,1-1 0 0 0,0 1-1 0 0,0 0 1 0 0,0-1-1 0 0,0 1 1 0 0,0-1 0 0 0,1 1-1 0 0,-1 0 1 0 0,0-1-1 0 0,0 1 1 0 0,0-1-1 0 0,0 1 1 0 0,1-1 0 0 0,-1 1-1 0 0,0 0 1 0 0,0-1-1 0 0,1 1 1 0 0,2 4 317 0 0,-1-2-277 0 0,0 0 0 0 0,0 0-1 0 0,0 0 1 0 0,0 0 0 0 0,0-1 0 0 0,1 1 0 0 0,-1-1-1 0 0,1 0 1 0 0,0 1 0 0 0,0-1 0 0 0,0-1 0 0 0,0 1-1 0 0,0 0 1 0 0,0-1 0 0 0,0 1 0 0 0,1-1 0 0 0,-1 0-1 0 0,5 1 1 0 0,-4 0-59 0 0,-1 1 3 0 0,21 1-70 0 0,-22-4-270 0 0,24-3-2091 0 0,-18 1 668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9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11975 0 0,'9'4'1083'0'0,"2"0"-799"0"0,0 1-1 0 0,1-1 1 0 0,-1-1 0 0 0,1 0-1 0 0,0-1 1 0 0,-1 0 0 0 0,21 0-1 0 0,-29-2-943 0 0,1 0 1 0 0,-1-1-1 0 0,0 1 0 0 0,0-1 0 0 0,1 0 0 0 0,-1 0 1 0 0,3-2-1 0 0</inkml:trace>
  <inkml:trace contextRef="#ctx0" brushRef="#br0" timeOffset="1">349 1 13823 0 0,'0'0'630'0'0,"9"7"211"0"0,59 78 632 0 0,-51-66-499 0 0,15 24 0 0 0,-21-27-845 0 0,1-1-1 0 0,1 0 1 0 0,0 0 0 0 0,26 20 0 0 0,-25-27-1481 0 0,-6-5-3642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9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0 11975 0 0,'-5'2'125'0'0,"0"0"-1"0"0,1 0 0 0 0,-1 0 0 0 0,1 1 0 0 0,0-1 1 0 0,0 1-1 0 0,0 0 0 0 0,0 0 0 0 0,0 1 0 0 0,1-1 1 0 0,0 1-1 0 0,-1 0 0 0 0,-3 5 0 0 0,-4 9 438 0 0,-18 36 0 0 0,13-24-89 0 0,12-24-467 0 0,-8 17-3 0 0,0 1 1 0 0,-10 26-1 0 0,17-22-5281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9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0 11975 0 0,'0'0'1083'0'0,"-2"2"-891"0"0,-74 65 2813 0 0,-1 1-1885 0 0,75-67-1120 0 0,0 0 0 0 0,0 0 0 0 0,1 0 0 0 0,-1 0 0 0 0,1 0 0 0 0,-1 0 0 0 0,1 1 0 0 0,0-1 0 0 0,-1 0 0 0 0,1 1 0 0 0,0-1 0 0 0,0 1 0 0 0,-1 1 0 0 0,-9 16 0 0 0,8-18 0 0 0,3 0 0 0 0,-1-1 0 0 0,1 0 0 0 0,-1 1 0 0 0,1-1 0 0 0,-1 1 0 0 0,1-1 0 0 0,-1 0 0 0 0,1 1 0 0 0,-1-1 0 0 0,1 1 0 0 0,-1 0 0 0 0,1-1 0 0 0,0 1 0 0 0,-1-1 0 0 0,1 1 0 0 0,0 0 0 0 0,0-1 0 0 0,-1 1 0 0 0,1-1 0 0 0,0 1 0 0 0,0 0 0 0 0,0-1 0 0 0,0 1 0 0 0,0 1 0 0 0,-1 0 0 0 0,1 0 0 0 0,0 0 0 0 0,1 1 0 0 0,-1-1 0 0 0,0 0 0 0 0,0 0 0 0 0,1 0 0 0 0,-1 0 0 0 0,1 0 0 0 0,0 0 0 0 0,0 0 0 0 0,0 0 0 0 0,0 0 0 0 0,0 0 0 0 0,0-1 0 0 0,0 1 0 0 0,0 0 0 0 0,1-1 0 0 0,2 3 0 0 0,-2-1 0 0 0,1-1 0 0 0,-1 0 0 0 0,1-1 0 0 0,-1 1 0 0 0,1 0 0 0 0,0-1 0 0 0,0 1 0 0 0,-1-1 0 0 0,1 0 0 0 0,0 0 0 0 0,0 0 0 0 0,0 0 0 0 0,1-1 0 0 0,-1 1 0 0 0,0-1 0 0 0,0 0 0 0 0,0 0 0 0 0,0 0 0 0 0,4-1 0 0 0,25-8-64 0 0,-30 8-273 0 0,18-10-5102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0 235 11975 0 0,'0'0'1083'0'0,"8"9"-870"0"0,-5-7-194 0 0,0 1 117 0 0,0 0-1 0 0,1 0 1 0 0,-1 0 0 0 0,1-1 0 0 0,-1 0 0 0 0,1 1 0 0 0,0-1-1 0 0,0-1 1 0 0,0 1 0 0 0,0-1 0 0 0,0 1 0 0 0,1-1 0 0 0,-1 0-1 0 0,5 0 1 0 0,-6 0-332 0 0,0-1-1 0 0,-1 1 0 0 0,1-1 1 0 0,0 0-1 0 0,0 1 1 0 0,0-1-1 0 0,0-1 0 0 0,-1 1 1 0 0,1 0-1 0 0,0-1 1 0 0,0 1-1 0 0,-1-1 1 0 0,1 0-1 0 0,0 0 0 0 0,4-2 1 0 0,-2 0-871 0 0,8-4-3705 0 0</inkml:trace>
  <inkml:trace contextRef="#ctx0" brushRef="#br0" timeOffset="1">434 1 13823 0 0,'-19'18'575'0'0,"16"-15"-483"0"0,-1 0 0 0 0,1 0 0 0 0,0 1 0 0 0,0-1 1 0 0,0 1-1 0 0,0-1 0 0 0,1 1 0 0 0,-1 0 0 0 0,-1 5 0 0 0,-10 23 126 0 0,6-14 330 0 0,-9 28 1 0 0,15-40-477 0 0,1 0 1 0 0,0 0-1 0 0,0 0 1 0 0,0 0 0 0 0,1 0-1 0 0,0 0 1 0 0,0 0-1 0 0,0 0 1 0 0,2 8-1 0 0,2 2 1 0 0,0 0-1 0 0,0 0 0 0 0,2 0 1 0 0,0-1-1 0 0,0 1 1 0 0,10 14-1 0 0,-15-29 379 0 0,7 19-1321 0 0,-10-14 854 0 0,-3 2 16 0 0,5-7-25 0 0,-1 0 0 0 0,0 0-1 0 0,0 0 1 0 0,0-1 0 0 0,0 1 0 0 0,0 0-1 0 0,0 0 1 0 0,0 0 0 0 0,-1-1-1 0 0,1 1 1 0 0,0-1 0 0 0,0 1 0 0 0,0-1-1 0 0,-1 1 1 0 0,1-1 0 0 0,0 0-1 0 0,-1 0 1 0 0,1 1 0 0 0,0-1 0 0 0,-1 0-1 0 0,1 0 1 0 0,0 0 0 0 0,-1 0-1 0 0,0-1 1 0 0,-4 1-273 0 0,-46-1-2036 0 0,30-3-1784 0 0,10-1-220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0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2759 0 0,'20'-13'120'0'0,"-8"4"32"0"0,1-1-152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1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0,'0'0'1083'0'0,"1"1"-891"0"0,4 3-5 0 0,0 0 1 0 0,0 1 0 0 0,-1-1-1 0 0,0 1 1 0 0,0 0-1 0 0,0 0 1 0 0,-1 0-1 0 0,1 0 1 0 0,-1 1-1 0 0,-1-1 1 0 0,1 1-1 0 0,-1 0 1 0 0,0 0-1 0 0,0 0 1 0 0,0 0-1 0 0,-1 0 1 0 0,0 0-1 0 0,0 0 1 0 0,-1 1-1 0 0,0-1 1 0 0,-1 10-1 0 0,-4 25-323 0 0,3-31 304 0 0,0 0 0 0 0,1 0 0 0 0,0 0 0 0 0,0 0 0 0 0,1 0 0 0 0,1 0 0 0 0,-1 0 0 0 0,2 0 0 0 0,-1 0 0 0 0,1 0 0 0 0,1 0 0 0 0,6 15 0 0 0,-9-23-168 0 0,1-1 0 0 0,0 1 0 0 0,-1 0 0 0 0,1 0 0 0 0,0 0 0 0 0,0-1 0 0 0,1 1 0 0 0,-1 0 0 0 0,0-1 0 0 0,0 1 0 0 0,3 1 0 0 0,1 2 0 0 0,-1-1 0 0 0,3 4 0 0 0,11 0 0 0 0,-12-4 0 0 0,-4-3 0 0 0,1 0 0 0 0,0 1 0 0 0,-1-1 0 0 0,1 0 0 0 0,0 0 0 0 0,0-1 0 0 0,0 1 0 0 0,0 0 0 0 0,3-1 0 0 0,19 4 0 0 0,-15-2 0 0 0,0-1 0 0 0,1 2 0 0 0,-1-1 0 0 0,-1 1 0 0 0,13 6 0 0 0,-21-9 0 0 0,1 1 0 0 0,-1 0 0 0 0,1 0 0 0 0,-1 1 0 0 0,1-1 0 0 0,-1 0 0 0 0,1 0 0 0 0,-1 1 0 0 0,0-1 0 0 0,0 1 0 0 0,0-1 0 0 0,0 1 0 0 0,0-1 0 0 0,1 4 0 0 0,-2 3 209 0 0,-1-1-1 0 0,0 1 1 0 0,-1-1-1 0 0,0 1 0 0 0,0-1 1 0 0,-3 8-1 0 0,0-2 216 0 0,-52 143-259 0 0,33-54-92 0 0,16-64-801 0 0,-19 57-1 0 0,27-93 287 0 0,-13 17 204 0 0,12-17 59 0 0,-7 4-1658 0 0,2-5 645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1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11975 0 0,'0'0'528'0'0,"9"-1"112"0"0,2 1-512 0 0,-1-2-128 0 0,1-1 0 0 0,0 0 440 0 0,-1 0 56 0 0,4 0 16 0 0,-3 0 96 0 0,1 0-608 0 0,-3 2 0 0 0,5-6 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2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0,'1'8'1079'0'0,"42"418"2869"0"0,28 961-5775 0 0,-26-763 3598 0 0,-30-464-1550 0 0,17 95-1406 0 0,-5-60 378 0 0,-21-161 548 0 0,-4-25-68 0 0,-1 0 0 0 0,0 0 0 0 0,0 1 0 0 0,-1 9 0 0 0,1-11-2551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7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0,'0'0'382'0'0,"0"26"140"0"0,4-8 66 0 0,0-1-1 0 0,8 20 0 0 0,6 23 619 0 0,-10-23-596 0 0,-1-6 365 0 0,4 43 0 0 0,-9-53-999 0 0,1 0 0 0 0,1 0-1 0 0,0 0 1 0 0,2 0-1 0 0,0-1 1 0 0,1 0 0 0 0,2 0-1 0 0,0-1 1 0 0,0 0 0 0 0,20 27-1 0 0,-25-41-188 0 0,0-1-1 0 0,0 1 1 0 0,1-1 0 0 0,-1 0-1 0 0,1 0 1 0 0,0 0 0 0 0,0-1-1 0 0,7 4 1 0 0,14 2-3755 0 0,-5-6 268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4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334 242 4607 0 0,'-70'7'448'0'0,"55"-8"-448"0"0,2 1 0 0 0,-1-1 0 0 0,1-1 0 0 0,0 0 0 0 0,-15-4 0 0 0,20 4 132 0 0,-1 0 0 0 0,0 1-1 0 0,0 0 1 0 0,-15 1 0 0 0,15 0 31 0 0,1 0-1 0 0,-1-1 1 0 0,1 0 0 0 0,-10-2-1 0 0,-18 1 889 0 0,26 1 52 0 0,-1-1 1656 0 0,23-2-1016 0 0,103-15 401 0 0,-29 8-2127 0 0,251-27 409 0 0,123 7 1323 0 0,252-10-1893 0 0,910 34 144 0 0,-925-27 1285 0 0,-402 11-2498 0 0,238 11 3024 0 0,-132 48-1640 0 0,-135-10-177 0 0,10-13 6 0 0,-229-16 0 0 0,49-9 0 0 0,-50 6 0 0 0,-5-10-64 0 0,-41 15-273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54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4 101 6447 0 0,'0'0'298'0'0,"-2"-12"90"0"0,1 3 3545 0 0,1 10-3784 0 0,1 4 1750 0 0,0-5-1750 0 0,0 1-148 0 0,1 0 0 0 0,-1 0-1 0 0,0 0 1 0 0,0 0 0 0 0,1-1-1 0 0,-1 1 1 0 0,0-1 0 0 0,1 1 0 0 0,-1-1-1 0 0,0 1 1 0 0,1-1 0 0 0,-1 0-1 0 0,1 1 1 0 0,-1-1 0 0 0,1 0-1 0 0,-1 0 1 0 0,1 0 0 0 0,-1 0 0 0 0,1-1-1 0 0,-1 1 1 0 0,1 0 0 0 0,1-1-1 0 0,-1 0 0 0 0,-1 0 0 0 0,0 1 0 0 0,1-1 0 0 0,-1 1 0 0 0,1-1 0 0 0,-1 1 0 0 0,1-1 0 0 0,0 1 0 0 0,-1 0 0 0 0,1 0 0 0 0,-1 0 0 0 0,1 0 0 0 0,-1 0 0 0 0,1 0 0 0 0,1 1 0 0 0,9 0 0 0 0,2-5 0 0 0,58 8 0 0 0,-69-5 63 0 0,-1 0 0 0 0,0 0 0 0 0,1 0 0 0 0,-1 0 0 0 0,1 0 0 0 0,-1 0 0 0 0,0-1 0 0 0,0 1 0 0 0,0-1 0 0 0,3-2-1 0 0,19-12 686 0 0,-7 9-156 0 0,-9 4-576 0 0,-7 3-16 0 0,0 0 0 0 0,0 0 0 0 0,0 1 0 0 0,0-1 0 0 0,0 0 0 0 0,0 0 0 0 0,0 1 0 0 0,-1-1 0 0 0,1 0 0 0 0,0 1 0 0 0,0-1 0 0 0,0 1 0 0 0,-1-1 0 0 0,1 1 0 0 0,0-1 0 0 0,-1 1 0 0 0,2 1 0 0 0,-2-2 0 0 0,1 0 0 0 0,-1 0 0 0 0,0 1 0 0 0,0-1 0 0 0,0 0 0 0 0,0 0 0 0 0,0 0 0 0 0,1 0 0 0 0,-1 0 0 0 0,0 0 0 0 0,0 0 0 0 0,0 0 0 0 0,0 0 0 0 0,1 0 0 0 0,-1 1 0 0 0,0-1 0 0 0,0 0 0 0 0,0 0 0 0 0,1 0 0 0 0,-1 0 0 0 0,0 0 0 0 0,0 0 0 0 0,0 0 0 0 0,0 0 0 0 0,1 0 0 0 0,-1-1 0 0 0,0 1 0 0 0,0 0 0 0 0,0 0 0 0 0,0 0 0 0 0,1 0 0 0 0,-1 0 0 0 0,0 0 0 0 0,0 0 0 0 0,0 0 0 0 0,0 0 0 0 0,1 0 0 0 0,-1-1 0 0 0,0 1 0 0 0,0 0 0 0 0,1 0 0 0 0,0-1 0 0 0,0 1 0 0 0,0 0 0 0 0,-1 0 0 0 0,1 0 0 0 0,0-1 0 0 0,0 1 0 0 0,0 0 0 0 0,0 0 0 0 0,0 0 0 0 0,0 1 0 0 0,-1-1 0 0 0,1 0 0 0 0,0 0 0 0 0,0 0 0 0 0,0 1 0 0 0,0-1 0 0 0,0 0 0 0 0,-1 1 0 0 0,1-1 0 0 0,1 1 0 0 0,-2 0 0 0 0,1-1 0 0 0,-1 0 0 0 0,1 1 0 0 0,-1-1 0 0 0,0 0 0 0 0,1 0 0 0 0,-1 1 0 0 0,1-1 0 0 0,-1 0 0 0 0,1 0 0 0 0,-1 0 0 0 0,1 0 0 0 0,-1 0 0 0 0,1 0 0 0 0,-1 0 0 0 0,1 0 0 0 0,-1 0 0 0 0,1 0 0 0 0,-1 0 0 0 0,1 0 0 0 0,-1 0 0 0 0,1 0 0 0 0,-1 0 0 0 0,1 0 0 0 0,-1 0 0 0 0,0-1 0 0 0,1 1 0 0 0,0 0 0 0 0,0 0 0 0 0,0-1 0 0 0,0 1 0 0 0,0 0 0 0 0,0 0 0 0 0,0 0 0 0 0,0 1 0 0 0,0-1 0 0 0,0 0 0 0 0,0 0 0 0 0,0 0 0 0 0,0 1 0 0 0,0-1 0 0 0,0 0 0 0 0,0 1 0 0 0,-1-1 0 0 0,1 1 0 0 0,0-1 0 0 0,0 1 0 0 0,0 0 0 0 0,-1-1 0 0 0,1 1 0 0 0,0 0 0 0 0,1 1 0 0 0,4 2 0 0 0,-6-3 0 0 0,0-1 0 0 0,1 0 0 0 0,-1 0 0 0 0,0 1 0 0 0,1-1 0 0 0,-1 0 0 0 0,0 0 0 0 0,1 0 0 0 0,-1 0 0 0 0,1 0 0 0 0,-1 1 0 0 0,0-1 0 0 0,1 0 0 0 0,-1 0 0 0 0,1 0 0 0 0,-1 0 0 0 0,0 0 0 0 0,1 0 0 0 0,-1 0 0 0 0,1-1 0 0 0,-1 1 0 0 0,0 0 0 0 0,1 0 0 0 0,-1 0 0 0 0,1 0 0 0 0,-1 0 0 0 0,0-1 0 0 0,1 1 0 0 0,-1 0 0 0 0,0 0 0 0 0,1 0 0 0 0,-1-1 0 0 0,0 1 0 0 0,1 0 0 0 0,-1-1 0 0 0,0 1 0 0 0,0 0 0 0 0,1-1 0 0 0,-1 1 0 0 0,0 0 0 0 0,0-1 0 0 0,1 0 0 0 0,-1 1 0 0 0,0 0 0 0 0,1-1 0 0 0,-1 1 0 0 0,1-1 0 0 0,-1 1 0 0 0,1 0 0 0 0,-1-1 0 0 0,1 1 0 0 0,0 0 0 0 0,-1-1 0 0 0,1 1 0 0 0,0 0 0 0 0,-1 0 0 0 0,1 0 0 0 0,0 0 0 0 0,-1 0 0 0 0,1 0 0 0 0,-1 0 0 0 0,1 0 0 0 0,0 0 0 0 0,-1 0 0 0 0,1 0 0 0 0,0 0 0 0 0,-1 0 0 0 0,1 0 0 0 0,0 0 0 0 0,-1 1 0 0 0,1-1 0 0 0,0 0 0 0 0,0 1 0 0 0,0-1 0 0 0,-1 1 0 0 0,1-1 0 0 0,-1 0 0 0 0,0 0 0 0 0,1 1 0 0 0,-1-1 0 0 0,1 0 0 0 0,-1 0 0 0 0,1 0 0 0 0,-1 0 0 0 0,1 0 0 0 0,0 0 0 0 0,-1 0 0 0 0,1 0 0 0 0,-1 0 0 0 0,1 0 0 0 0,-1 0 0 0 0,1 0 0 0 0,-1 0 0 0 0,1 0 0 0 0,-1 0 0 0 0,1-1 0 0 0,1-1 0 0 0,-2 2 0 0 0,1-1 0 0 0,-1 1 0 0 0,0-1 0 0 0,1 1 0 0 0,-1-1 0 0 0,1 1 0 0 0,-1-1 0 0 0,0 1 0 0 0,1-1 0 0 0,-1 1 0 0 0,1-1 0 0 0,0 1 0 0 0,-1 0 0 0 0,1-1 0 0 0,-1 1 0 0 0,1 0 0 0 0,-1 0 0 0 0,1 0 0 0 0,0-1 0 0 0,-1 1 0 0 0,1 0 0 0 0,0 0 0 0 0,-1 0 0 0 0,1 0 0 0 0,0 0 0 0 0,-1 0 0 0 0,1 0 0 0 0,-1 0 0 0 0,1 0 0 0 0,0 0 0 0 0,-1 0 0 0 0,1 1 0 0 0,0-1 0 0 0,-1 0 0 0 0,1 0 0 0 0,-1 1 0 0 0,1-1 0 0 0,-1 0 0 0 0,2 1 0 0 0,0 0 0 0 0,0 0 0 0 0,12-5 0 0 0,14 8 0 0 0,3-5 0 0 0,-28 1 0 0 0,0 1 0 0 0,0-1 0 0 0,0 0 0 0 0,0 0 0 0 0,0-1 0 0 0,6 0 0 0 0,-8 0 0 0 0,0 1 0 0 0,1-1 0 0 0,-1 0 0 0 0,0 0 0 0 0,0 1 0 0 0,0-1 0 0 0,0 0 0 0 0,0 0 0 0 0,0 0 0 0 0,0 0 0 0 0,0 0 0 0 0,1-2 0 0 0,7-6 0 0 0,-9 8 0 0 0,1 1 0 0 0,-1-1 0 0 0,1 1 0 0 0,-1 0 0 0 0,1-1 0 0 0,-1 1 0 0 0,1-1 0 0 0,-1 1 0 0 0,1 0 0 0 0,-1 0 0 0 0,1-1 0 0 0,-1 1 0 0 0,1 0 0 0 0,-1 0 0 0 0,1 0 0 0 0,0-1 0 0 0,-1 1 0 0 0,1 0 0 0 0,0 0 0 0 0,-1 0 0 0 0,1 0 0 0 0,-1 0 0 0 0,1 0 0 0 0,0 0 0 0 0,-1 1 0 0 0,1-1 0 0 0,-1 0 0 0 0,1 0 0 0 0,0 0 0 0 0,-1 0 0 0 0,1 1 0 0 0,-1-1 0 0 0,1 0 0 0 0,-1 1 0 0 0,1-1 0 0 0,-1 0 0 0 0,1 1 0 0 0,1 1 0 0 0,13 2 0 0 0,-8-4 0 0 0,-4-1 0 0 0,-1 0 0 0 0,1 1 0 0 0,-1-1 0 0 0,1 1 0 0 0,-1-1 0 0 0,1 1 0 0 0,-1 0 0 0 0,1 0 0 0 0,-1 0 0 0 0,1 0 0 0 0,0 1 0 0 0,3 0 0 0 0,20 1 0 0 0,-14-2 0 0 0,0-1 0 0 0,0 0 0 0 0,0-1 0 0 0,18-5 0 0 0,-23 3 0 0 0,1-3 0 0 0,1 0-127 0 0,-4 12-289 0 0,-3-3 130 0 0,-4-4 41 0 0,-1 0-1 0 0,1 1 1 0 0,-1-1 0 0 0,1 0-1 0 0,-1 1 1 0 0,0 0-1 0 0,-5-3 1 0 0,8 4 244 0 0,-10-5-1022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55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10135 0 0,'-1'1'31'0'0,"1"-1"0"0"0,0 1-1 0 0,-1-1 1 0 0,1 0 0 0 0,0 1-1 0 0,0-1 1 0 0,-1 1 0 0 0,1-1-1 0 0,0 1 1 0 0,0-1 0 0 0,0 1-1 0 0,0-1 1 0 0,0 1 0 0 0,0-1-1 0 0,-1 1 1 0 0,1-1 0 0 0,0 1-1 0 0,0-1 1 0 0,1 1 0 0 0,-1-1-1 0 0,0 1 1 0 0,0-1 0 0 0,0 1-1 0 0,0-1 1 0 0,0 1 0 0 0,0-1-1 0 0,1 1 1 0 0,-1-1 0 0 0,0 1 0 0 0,0-1-1 0 0,1 1 1 0 0,-1-1 0 0 0,0 1-1 0 0,1-1 1 0 0,-1 0 0 0 0,1 1-1 0 0,-1-1 1 0 0,0 0 0 0 0,1 1-1 0 0,-1-1 1 0 0,2 1 0 0 0,21 4 705 0 0,-18-4-225 0 0,-2 0-464 0 0,0 0 0 0 0,0 0 0 0 0,1 0-1 0 0,-1 0 1 0 0,0 1 0 0 0,0-1 0 0 0,0 1-1 0 0,0 0 1 0 0,0 0 0 0 0,-1 0 0 0 0,1 0 0 0 0,4 5-1 0 0,-6-6 57 0 0,0 1 0 0 0,0-1-1 0 0,0 1 1 0 0,0-1 0 0 0,0 1-1 0 0,1-1 1 0 0,-1 0-1 0 0,1 0 1 0 0,-1 0 0 0 0,2 1-1 0 0,14 13 817 0 0,2 11-1320 0 0,-20-25 324 0 0,1 0 0 0 0,-1 1 0 0 0,0-1 0 0 0,1 0 0 0 0,-1 0 0 0 0,1 1 0 0 0,0-1 0 0 0,-1 1 0 0 0,1-1 0 0 0,0 0 0 0 0,0 3 0 0 0,-6 16-590 0 0,2-14 276 0 0,-1-1 0 0 0,0 1 0 0 0,0-1 1 0 0,-7 5-1 0 0,7-5 297 0 0,5-5 94 0 0,-1 0 0 0 0,1 1 0 0 0,0-1 0 0 0,0 0 0 0 0,-1 1 0 0 0,1-1 0 0 0,0 0 0 0 0,-1 0 0 0 0,1 1 0 0 0,-1-1 0 0 0,1 0 0 0 0,0 0 0 0 0,-1 0 0 0 0,1 0 0 0 0,-1 1 0 0 0,1-1 0 0 0,0 0 0 0 0,-1 0 0 0 0,1 0 0 0 0,-1 0 0 0 0,1 0 0 0 0,-1 0 0 0 0,1 0 0 0 0,0 0 0 0 0,-1 0 0 0 0,1 0 0 0 0,-1 0 0 0 0,1 0 0 0 0,0-1 0 0 0,-1 1 0 0 0,1 0 0 0 0,-1 0 0 0 0,1 0 0 0 0,-1-1 0 0 0,1 1 0 0 0,0 0 0 0 0,-1 0 0 0 0,1 0 0 0 0,0-1 0 0 0,0 1 0 0 0,0 0 0 0 0,-1 0 0 0 0,1 0 0 0 0,0 0 0 0 0,0 0 0 0 0,-1 0 0 0 0,1 0 0 0 0,0 0 0 0 0,-1 0 0 0 0,1 0 0 0 0,0 0 0 0 0,0 0 0 0 0,-1 0 0 0 0,1 0 0 0 0,0 0 0 0 0,0 0 0 0 0,-1 0 0 0 0,1 0 0 0 0,0 0 0 0 0,0 0 0 0 0,-1 0 0 0 0,1 0 0 0 0,0 1 0 0 0,0-1 0 0 0,0 0 0 0 0,-1 0 0 0 0,1 0 0 0 0,0 0 0 0 0,0 1 0 0 0,-1-1 0 0 0,-27 36 0 0 0,20-26 196 0 0,8-8 1435 0 0,21 3-26 0 0,-10-16-1258 0 0,-2 1-157 0 0,-9 10-188 0 0,0 0 0 0 0,0 0 0 0 0,1 0 0 0 0,-1 0 0 0 0,0-1 0 0 0,1 1 0 0 0,-1 0 0 0 0,0 0 1 0 0,0 0-1 0 0,1 0 0 0 0,-1 0 0 0 0,0 0 0 0 0,1 0 0 0 0,-1 0 0 0 0,0 0 0 0 0,1 0 0 0 0,-1 0 0 0 0,0 0 0 0 0,0 1 0 0 0,1-1 0 0 0,-1 0 0 0 0,0 0 0 0 0,1 0 0 0 0,-1 0 0 0 0,0 0 0 0 0,0 1 0 0 0,1-1 0 0 0,-1 0 0 0 0,0 0 0 0 0,0 0 0 0 0,0 1 0 0 0,1-1 0 0 0,-1 0 0 0 0,0 1 0 0 0,3 1-2 0 0,0 1 0 0 0,0-1 0 0 0,0 1 0 0 0,0-1 0 0 0,0 0 0 0 0,0 0 0 0 0,1-1 0 0 0,-1 1 0 0 0,0-1 0 0 0,1 0 0 0 0,0 1 0 0 0,6 0 0 0 0,-9-2 2 0 0,0 1 0 0 0,0-1-1 0 0,0 0 1 0 0,0 0-1 0 0,1 1 1 0 0,-1-1 0 0 0,0 0-1 0 0,0 0 1 0 0,0 0-1 0 0,1 0 1 0 0,-1 0 0 0 0,0-1-1 0 0,0 1 1 0 0,0 0 0 0 0,2-1-1 0 0,9-3-160 0 0,-11 4-537 0 0,2 0-257 0 0,8 1-58 0 0,-8-1-12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58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6447 0 0,'0'0'2640'0'0,"-5"8"3600"0"0,3 42-6240 0 0,1 4-1929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0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38 6447 0 0,'0'0'586'0'0,"0"-2"-486"0"0,-3-25-90 0 0,2 19-10 0 0,0 13 3480 0 0,7 19 107 0 0,6 99-2470 0 0,-11-75-1117 0 0,5-13-3432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7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6447 0 0,'0'0'1619'0'0,"8"-2"-667"0"0,-6 2-920 0 0,0 0 0 0 0,-1-1 0 0 0,1 1 0 0 0,0 0 0 0 0,0-1 0 0 0,-1 0-1 0 0,1 0 1 0 0,0 1 0 0 0,-1-1 0 0 0,1 0 0 0 0,0 0 0 0 0,-1 0 0 0 0,0-1 0 0 0,1 1 0 0 0,-1 0 0 0 0,0 0 0 0 0,3-3-1 0 0,-4 3-10 0 0,0 1-1 0 0,0 0 0 0 0,0-1 0 0 0,1 1 1 0 0,-1-1-1 0 0,0 1 0 0 0,0 0 0 0 0,1 0 0 0 0,-1-1 1 0 0,0 1-1 0 0,1 0 0 0 0,-1-1 0 0 0,0 1 0 0 0,1 0 1 0 0,-1 0-1 0 0,0 0 0 0 0,1-1 0 0 0,-1 1 1 0 0,0 0-1 0 0,1 0 0 0 0,-1 0 0 0 0,1 0 0 0 0,-1 0 1 0 0,0 0-1 0 0,1 0 0 0 0,-1 0 0 0 0,1 0 0 0 0,-1 0 1 0 0,1 0-1 0 0,-1 0 0 0 0,0 0 0 0 0,1 0 1 0 0,-1 0-1 0 0,1 0 0 0 0,-1 0 0 0 0,0 0 0 0 0,1 1 1 0 0,-1-1-1 0 0,0 0 0 0 0,1 0 0 0 0,-1 0 0 0 0,0 1 1 0 0,1-1-1 0 0,-1 0 0 0 0,0 1 0 0 0,1-1 1 0 0,-1 0-1 0 0,0 1 0 0 0,0-1 0 0 0,1 1 0 0 0,10 6 132 0 0,1 0 0 0 0,1 0 0 0 0,13 5 0 0 0,-24-11-152 0 0,0 0 0 0 0,-1-1 0 0 0,1 1 0 0 0,0-1 0 0 0,0 1 0 0 0,0-1 0 0 0,0 0 0 0 0,0 0 0 0 0,0 0 0 0 0,0 0 0 0 0,-1 0 0 0 0,4-1 0 0 0,17 0 0 0 0,-21 1 17 0 0,0 0-1 0 0,0 0 1 0 0,0-1-1 0 0,0 1 1 0 0,0 0-1 0 0,0-1 1 0 0,0 1-1 0 0,-1-1 1 0 0,1 1-1 0 0,0-1 1 0 0,0 1-1 0 0,0-1 1 0 0,-1 1-1 0 0,1-1 1 0 0,0 0-1 0 0,-1 1 1 0 0,1-1-1 0 0,0 0 1 0 0,-1 0-1 0 0,1 0 0 0 0,-1 1 1 0 0,1-1-1 0 0,-1-1 1 0 0,1 1 30 0 0,-1 1-15 0 0,0 0-1 0 0,1 0 1 0 0,-1 0 0 0 0,0-1-1 0 0,1 1 1 0 0,-1 0-1 0 0,1 0 1 0 0,-1 0 0 0 0,0 0-1 0 0,1 0 1 0 0,-1 0 0 0 0,1 0-1 0 0,-1 0 1 0 0,0 0 0 0 0,1 0-1 0 0,-1 0 1 0 0,0 1 0 0 0,1-1-1 0 0,-1 0 1 0 0,0 0 0 0 0,1 0-1 0 0,-1 0 1 0 0,0 0-1 0 0,1 1 1 0 0,-1-1 0 0 0,0 0-1 0 0,1 0 1 0 0,-1 1 0 0 0,0-1-1 0 0,0 0 1 0 0,1 0 0 0 0,-1 1-1 0 0,0-1 1 0 0,1 1-1 0 0,13 8 467 0 0,-5-7-499 0 0,1 0 0 0 0,-1-1 0 0 0,0 0-1 0 0,0 0 1 0 0,14-2 0 0 0,-2 2 80 0 0,31 10-19 0 0,-41-8-68 0 0,-1 0-1 0 0,1-1 1 0 0,-1 0 0 0 0,1 0-1 0 0,0-1 1 0 0,0-1-1 0 0,-1 0 1 0 0,21-3-1 0 0,-24 1 7 0 0,-1 0 0 0 0,1-1 0 0 0,-1-1 0 0 0,0 1 0 0 0,7-5 0 0 0,12-7 78 0 0,-23 14-27 0 0,-1 0 1 0 0,0 0-1 0 0,1 1 0 0 0,-1-1 0 0 0,0 0 0 0 0,1 1 0 0 0,-1-1 0 0 0,1 1 0 0 0,-1-1 0 0 0,1 1 1 0 0,-1 0-1 0 0,1 0 0 0 0,-1 0 0 0 0,1 0 0 0 0,0 0 0 0 0,-1 0 0 0 0,1 0 0 0 0,-1 0 1 0 0,1 0-1 0 0,-1 1 0 0 0,1-1 0 0 0,-1 1 0 0 0,1-1 0 0 0,-1 1 0 0 0,1 0 0 0 0,-1-1 1 0 0,0 1-1 0 0,1 0 0 0 0,-1 0 0 0 0,2 2 0 0 0,7 3 191 0 0,-4-3-229 0 0,0 0 0 0 0,1 0 0 0 0,-1-1 0 0 0,1 1 0 0 0,0-1 0 0 0,-1-1 0 0 0,1 1 0 0 0,0-1 0 0 0,0-1 0 0 0,0 1 0 0 0,0-1 0 0 0,0 0 0 0 0,0-1 0 0 0,9-1 0 0 0,18 0-11 0 0,-27 2 0 0 0,1 0 0 0 0,-1 0 0 0 0,1-1 0 0 0,-1 0 0 0 0,1 0 0 0 0,-1-1 0 0 0,0 0 0 0 0,0 0 0 0 0,8-4 0 0 0,-13 5 0 0 0,-1 0 0 0 0,1 0 0 0 0,0 0 0 0 0,0 0 0 0 0,0 0 0 0 0,0 1 0 0 0,0-1 0 0 0,0 1 0 0 0,0-1 0 0 0,0 1 0 0 0,0 0 0 0 0,0-1 0 0 0,1 1 0 0 0,-1 0 0 0 0,0 1 0 0 0,0-1 0 0 0,0 0 0 0 0,0 1 0 0 0,0-1 0 0 0,0 1 0 0 0,0-1 0 0 0,0 1 0 0 0,0 0 0 0 0,0 0 0 0 0,2 1 0 0 0,3 1 0 0 0,0-1 0 0 0,0-1 0 0 0,1 1 0 0 0,-1-1 0 0 0,0-1 0 0 0,0 1 0 0 0,10-1 0 0 0,24 1 0 0 0,-38-1-1 0 0,1 0 0 0 0,-1 0 0 0 0,1-1 0 0 0,-1 1 0 0 0,0-1 0 0 0,1 0 0 0 0,-1 0-1 0 0,0 0 1 0 0,0 0 0 0 0,1-1 0 0 0,-1 0 0 0 0,0 1 0 0 0,0-1 0 0 0,-1 0 0 0 0,5-4 0 0 0,24-12 15 0 0,-29 17-9 0 0,0 1 0 0 0,0-1-1 0 0,-1 1 1 0 0,1-1 0 0 0,0 1-1 0 0,0 0 1 0 0,0 0 0 0 0,0 0-1 0 0,0 0 1 0 0,0 0 0 0 0,0 0-1 0 0,0 1 1 0 0,0-1 0 0 0,0 0 0 0 0,4 2-1 0 0,-2 0 268 0 0,12 5 43 0 0,34 9 0 0 0,-46-15-233 0 0,1 0-1 0 0,-1 0 0 0 0,1-1 1 0 0,0 0-1 0 0,0 1 1 0 0,-1-2-1 0 0,1 1 0 0 0,0 0 1 0 0,0-1-1 0 0,-1 0 0 0 0,1 0 1 0 0,5-3-1 0 0,-6 4-123 0 0,-1-1-1 0 0,0 1 1 0 0,0 0-1 0 0,1 0 0 0 0,-1 0 1 0 0,0 0-1 0 0,0 0 1 0 0,1 1-1 0 0,4 1 1 0 0,15 1-1343 0 0,-8 1 1204 0 0,-14-4 182 0 0,-1 1-1 0 0,1-1 1 0 0,-1 0-1 0 0,0 1 1 0 0,1-1-1 0 0,-1 0 0 0 0,1 0 1 0 0,-1 1-1 0 0,1-1 1 0 0,-1 0-1 0 0,1 0 1 0 0,-1 0-1 0 0,1 0 0 0 0,-1 0 1 0 0,1 0-1 0 0,-1 0 1 0 0,1 0-1 0 0,0 0 1 0 0,-1 0-1 0 0,1 0 1 0 0,-1 0-1 0 0,1 0 0 0 0,-1 0 1 0 0,1-1-1 0 0,-1 1 1 0 0,0 0-1 0 0,1 0 1 0 0,-1 0-1 0 0,1-1 1 0 0,-1 1-1 0 0,1 0 0 0 0,-1-1 1 0 0,1 1-1 0 0,11-19 0 0 0,-11 18 0 0 0,-1 1 0 0 0,0 0 0 0 0,1 0 0 0 0,-1-1 0 0 0,1 1 0 0 0,-1 0 0 0 0,1 0 0 0 0,-1-1 0 0 0,1 1 0 0 0,-1 0 0 0 0,1 0 0 0 0,-1 0 0 0 0,0 0 0 0 0,1 0 0 0 0,-1 0 0 0 0,1 0 0 0 0,-1 0 0 0 0,1 0 0 0 0,0 0 0 0 0,-1 0 0 0 0,0 0 0 0 0,1 0 0 0 0,-1 0 0 0 0,1 0 0 0 0,-1 0 0 0 0,1 0 0 0 0,-1 1 0 0 0,1-1 0 0 0,-1 0 0 0 0,1 0 0 0 0,-1 1 0 0 0,0-1 0 0 0,1 0 0 0 0,-1 1 0 0 0,1-1 0 0 0,-1 0 0 0 0,0 1 0 0 0,1-1 0 0 0,-1 0 0 0 0,0 1 0 0 0,0-1 0 0 0,1 1 0 0 0,-1-1 0 0 0,0 1 0 0 0,0-1 0 0 0,0 1 0 0 0,1 0 0 0 0,5 5 0 0 0,6-11 0 0 0,-11 5 0 0 0,1-1 0 0 0,0 0 0 0 0,-1 0 0 0 0,1 0 0 0 0,-1 1 0 0 0,1-1 0 0 0,-1-1 0 0 0,0 1 0 0 0,3-2 0 0 0,5-4 0 0 0,0 2-249 0 0,-9 4 178 0 0,0 1 0 0 0,1 0 0 0 0,-1-1 0 0 0,0 1 0 0 0,1 0 0 0 0,-1-1 0 0 0,1 1 0 0 0,-1 0 0 0 0,0 0 0 0 0,1-1 0 0 0,-1 1 0 0 0,1 0 0 0 0,-1 0 0 0 0,1 0 0 0 0,-1-1 0 0 0,1 1 0 0 0,-1 0 0 0 0,1 0 0 0 0,-1 0 0 0 0,1 0 0 0 0,-1 0 0 0 0,1 0 0 0 0,0 1-219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8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8287 0 0,'0'0'756'0'0,"11"-9"-608"0"0,15 1 1586 0 0,31-12-1428 0 0,-54 18-306 0 0,11-3 0 0 0,-7 5-64 0 0,-6 0-273 0 0,4-3-573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9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0,'0'0'2795'0'0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9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6447 0 0,'0'0'632'0'0,"0"9"-568"0"0,-1-2-64 0 0,-2 1 0 0 0,3 1 424 0 0,-2-1 72 0 0,-1-2 16 0 0,5 0 96 0 0,-1 2-5984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0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11975 0 0,'0'0'3187'0'0,"1"0"-3038"0"0,16-3-145 0 0,0 2-1 0 0,0 0 0 0 0,-1 0 0 0 0,30 4 1 0 0,-27-1-5 0 0,18-4-2031 0 0,-35 2 812 0 0,0 0-253 0 0,8-3-51 0 0,-3 2-11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7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10135 0 0,'14'15'1079'0'0,"-4"-4"-873"0"0,-1 0 0 0 0,0 1 1 0 0,0 0-1 0 0,-1 1 0 0 0,-1-1 0 0 0,0 2 0 0 0,-1-1 1 0 0,0 1-1 0 0,-1 0 0 0 0,-1 0 0 0 0,0 0 0 0 0,-1 0 1 0 0,0 1-1 0 0,-1 0 0 0 0,-1-1 0 0 0,-1 30 0 0 0,-5-11-119 0 0,0 0 0 0 0,-3-1 0 0 0,0 0 0 0 0,-2 0 0 0 0,-2-1-1 0 0,-22 44 1 0 0,-18 11-4299 0 0,44-67-560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0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0,'0'1'50'0'0,"0"0"0"0"0,0 0-1 0 0,0 0 1 0 0,0 0-1 0 0,0 0 1 0 0,0 0 0 0 0,0 0-1 0 0,1 1 1 0 0,-1-1-1 0 0,0 0 1 0 0,1 0 0 0 0,-1 0-1 0 0,1-1 1 0 0,-1 1-1 0 0,1 0 1 0 0,-1 0 0 0 0,1 0-1 0 0,-1 0 1 0 0,1 0-1 0 0,0-1 1 0 0,0 1 0 0 0,-1 0-1 0 0,2 0 1 0 0,1 1 105 0 0,-1-1 1 0 0,0 0-1 0 0,1 0 0 0 0,-1 0 1 0 0,1 0-1 0 0,-1 0 0 0 0,1-1 1 0 0,-1 1-1 0 0,5-1 0 0 0,-2 1-131 0 0,-1 0 0 0 0,1 0 0 0 0,-1 0 0 0 0,0 1 0 0 0,0 0 0 0 0,0 0 0 0 0,0 0 0 0 0,0 0 0 0 0,0 0 0 0 0,0 1 0 0 0,-1 0 0 0 0,1-1 0 0 0,-1 1 0 0 0,0 1 0 0 0,1-1 0 0 0,-2 0 0 0 0,5 6 0 0 0,-2-2-2 0 0,0 1 0 0 0,-1 0 0 0 0,0 0 0 0 0,0 0 0 0 0,-1 0 0 0 0,0 1 0 0 0,4 14 0 0 0,-7-17-125 0 0,-1 0 1 0 0,0-1-1 0 0,1 1 0 0 0,-2 0 0 0 0,1 0 0 0 0,-1-1 0 0 0,0 1 0 0 0,0-1 1 0 0,0 1-1 0 0,-5 6 0 0 0,1 1-150 0 0,-37 75-2169 0 0,42-86 2623 0 0,1-2-128 0 0,-1 1 0 0 0,1-1 0 0 0,-1 1 0 0 0,1-1 0 0 0,0 1 1 0 0,-1-1-1 0 0,1 1 0 0 0,0 0 0 0 0,-1-1 0 0 0,1 1 0 0 0,0-1 0 0 0,0 1 0 0 0,0 0 0 0 0,-1-1 1 0 0,1 1-1 0 0,0 0 0 0 0,0-1 0 0 0,0 1 0 0 0,0 0 0 0 0,0-1 0 0 0,0 1 0 0 0,0 0 0 0 0,0-1 0 0 0,1 1 1 0 0,-1 1-1 0 0,0 0 58 0 0,1-1 0 0 0,-1 1 0 0 0,0 0 0 0 0,1 0 0 0 0,-1 0 0 0 0,1 0 1 0 0,0-1-1 0 0,-1 1 0 0 0,1 0 0 0 0,0 0 0 0 0,0-1 0 0 0,1 2 0 0 0,2 0 54 0 0,-1 0 0 0 0,1-1-1 0 0,-1 1 1 0 0,1-1 0 0 0,0 0 0 0 0,0 0-1 0 0,0 0 1 0 0,0-1 0 0 0,0 1 0 0 0,6 0-1 0 0,-3-2-385 0 0,-1 0-1 0 0,1 0 0 0 0,-1 0 1 0 0,0-1-1 0 0,1 0 1 0 0,-1 0-1 0 0,0-1 0 0 0,0 0 1 0 0,6-2-1 0 0,-7 1-2491 0 0,8-4 1169 0 0,-5 1-11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1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6447 0 0,'0'0'586'0'0,"0"21"956"0"0,0-8 145 0 0,-2-2-363 0 0,1 3-3280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2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6447 0 0,'1'13'288'0'0,"-2"-5"56"0"0,-1 3-280 0 0,-3-4-64 0 0,5-1 0 0 0,-1 4 0 0 0,2-1-392 0 0</inkml:trace>
  <inkml:trace contextRef="#ctx0" brushRef="#br0" timeOffset="1">25 247 8287 0 0,'0'0'816'0'0,"-6"9"-728"0"0,2 1-88 0 0,-1-3 0 0 0,2 1 0 0 0,1-1 424 0 0,-2-1 1096 0 0,5 1-2808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2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10135 0 0,'0'0'1096'0'0,"-3"7"-1096"0"0,-2-2 0 0 0,2-2 0 0 0</inkml:trace>
  <inkml:trace contextRef="#ctx0" brushRef="#br0" timeOffset="1">19 319 6447 0 0,'0'0'696'0'0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6447 0 0,'0'0'2640'0'0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3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13823 0 0,'-5'23'1116'0'0,"2"0"0"0"0,-1 37 0 0 0,2-14 16 0 0,1-28-730 0 0,2 0-1 0 0,4 36 1 0 0,-2-37-430 0 0,-1 1 0 0 0,-1 29-1 0 0,-2-41-2 0 0,0 4-62 0 0,1-1 1 0 0,0 1-1 0 0,1 13 1 0 0,0-22-383 0 0,-1 11-475 0 0,1 24-146 0 0,0-29-3870 0 0,0 1-2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29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6447 0 0,'0'0'6667'0'0,"7"26"-4470"0"0,6-14-2180 0 0,-9-9-17 0 0,0 1 0 0 0,0 0 0 0 0,0 0-1 0 0,0 0 1 0 0,-1 0 0 0 0,0 0 0 0 0,5 9 0 0 0,4-1 0 0 0,-11-11 0 0 0,1 0 0 0 0,-1 0 0 0 0,0 0 0 0 0,1 0 0 0 0,-1 0 0 0 0,0 1 0 0 0,0-1 0 0 0,0 0 0 0 0,0 1 0 0 0,0-1 0 0 0,1 3 0 0 0,-1-1 0 0 0,0-1 0 0 0,0 1 0 0 0,0-1 0 0 0,1 0 0 0 0,-1 0 0 0 0,0 1 0 0 0,1-1 0 0 0,0 0 0 0 0,-1 0 0 0 0,1 0 0 0 0,0 0 0 0 0,0-1 0 0 0,0 1 0 0 0,5 2 0 0 0,4 7 0 0 0,4 3 0 0 0,-12-12 0 0 0,0 0 0 0 0,0 0 0 0 0,0 1 0 0 0,-1-1 0 0 0,0 1 0 0 0,1 0 0 0 0,-1 0 0 0 0,0 0 0 0 0,0 0 0 0 0,0 0 0 0 0,1 4 0 0 0,15 19 0 0 0,-13-21 0 0 0,-1 1 0 0 0,0 0 0 0 0,0-1 0 0 0,-1 1 0 0 0,1 0 0 0 0,-1 1 0 0 0,2 7 0 0 0,7 12 0 0 0,-8-20 0 0 0,0 1 0 0 0,1-1 0 0 0,-1 0 0 0 0,8 7 0 0 0,-11-11 0 0 0,9 14 0 0 0,-8-13 0 0 0,0 1 0 0 0,0 0 0 0 0,0-1 0 0 0,0 0 0 0 0,0 1 0 0 0,5 4 0 0 0,25 20 0 0 0,15 29 0 0 0,1 3 0 0 0,-39-46 0 0 0,-6-9 0 0 0,0-1 0 0 0,0 1 0 0 0,1-1 0 0 0,-1 0 0 0 0,1 1 0 0 0,0-2 0 0 0,0 1 0 0 0,8 5 0 0 0,-3-4 16 0 0,2 2-96 0 0,-10-7-257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31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13 10135 0 0,'0'0'464'0'0,"0"1"-9"0"0,-1 4 3653 0 0,-5-11-3943 0 0,0 1-165 0 0,-1 0 0 0 0,0 2 1815 0 0,-17 3-1567 0 0,22 0-249 0 0,0 0 0 0 0,0 0 0 0 0,0 0 0 0 0,-1 0-1 0 0,1 1 1 0 0,0-1 0 0 0,0 1 0 0 0,0-1 0 0 0,0 1 0 0 0,0 0 0 0 0,0-1-1 0 0,-2 3 1 0 0,7 0 1 0 0,3-1 0 0 0,-3-1 0 0 0,0 1 0 0 0,-1-1 0 0 0,1 0 0 0 0,-1 1 0 0 0,0-1 0 0 0,0 1 0 0 0,1-1 0 0 0,-1 1 0 0 0,0 0 0 0 0,0 0 0 0 0,0 0 0 0 0,-1 1 0 0 0,1-1 0 0 0,-1 0 0 0 0,2 3 0 0 0,-1-3 0 0 0,-3 5 0 0 0,1-7 0 0 0,0 1 0 0 0,-1-1 0 0 0,1 1 0 0 0,0-1 0 0 0,-1 0 0 0 0,1 1 0 0 0,-1-1 0 0 0,1 0 0 0 0,0 1 0 0 0,-1-1 0 0 0,1 0 0 0 0,-1 0 0 0 0,1 1 0 0 0,-1-1 0 0 0,1 0 0 0 0,-1 0 0 0 0,1 0 0 0 0,-1 0 0 0 0,0 0 0 0 0,1 0 0 0 0,-1 0 0 0 0,1 0 0 0 0,-1 0 0 0 0,1 0 0 0 0,-1 0 0 0 0,1 0 0 0 0,-1 0 0 0 0,-1 0-58 0 0,1 0-1 0 0,0 1 0 0 0,0-1 1 0 0,0 0-1 0 0,0 0 0 0 0,0 0 1 0 0,-1 0-1 0 0,1 0 0 0 0,0 0 1 0 0,0 0-1 0 0,0 0 1 0 0,0 0-1 0 0,0 0 0 0 0,-1-1 1 0 0,1 1-1 0 0,0-1 0 0 0,0 1 1 0 0,0 0-1 0 0,0-1 0 0 0,0 0 1 0 0,0 1-1 0 0,-1-2 1 0 0,-1 0 300 0 0,2 1 699 0 0,0 0-792 0 0,-3-4-133 0 0,4 4-16 0 0,0 0 0 0 0,-1 0 0 0 0,1 0 0 0 0,0 1 0 0 0,0-1 0 0 0,0 0 0 0 0,0 0 0 0 0,0 0 0 0 0,0 0 0 0 0,0 1 0 0 0,0-1 0 0 0,0 0 0 0 0,0 0 0 0 0,0 0 0 0 0,0 1 0 0 0,0-1 0 0 0,1 0 0 0 0,-1 0 0 0 0,0 0 0 0 0,1 1 0 0 0,-1-1 0 0 0,1 0 0 0 0,-1 1 0 0 0,1-1 0 0 0,-1 0 0 0 0,1 1 0 0 0,-1-1 0 0 0,2 0 0 0 0,-1 0 0 0 0,0 0-3 0 0,1 0-1 0 0,-1 0 1 0 0,1 0-1 0 0,-1 0 0 0 0,1 0 1 0 0,0 1-1 0 0,0-1 1 0 0,-1 1-1 0 0,1-1 1 0 0,0 1-1 0 0,0 0 1 0 0,0-1-1 0 0,0 1 0 0 0,-1 0 1 0 0,1 0-1 0 0,0 0 1 0 0,2 1-1 0 0,-2-1-333 0 0,12 15 505 0 0,-14-14-254 0 0,0 0 0 0 0,0 0 0 0 0,0 0 0 0 0,0 0 0 0 0,0 0 1 0 0,-1 0-1 0 0,1 0 0 0 0,0 0 0 0 0,0-1 0 0 0,-1 1 0 0 0,1 0 0 0 0,-1 0 0 0 0,1 0 0 0 0,-1 0 1 0 0,1 0-1 0 0,-1-1 0 0 0,1 1 0 0 0,-1 0 0 0 0,1-1 0 0 0,-1 1 0 0 0,-1 1 0 0 0,-9 13 2044 0 0,11-15-1874 0 0,2-1-77 0 0,0 0-1 0 0,0 1 1 0 0,0-1 0 0 0,0 0 0 0 0,0 1 0 0 0,0-1-1 0 0,0 1 1 0 0,0 0 0 0 0,0 0 0 0 0,0 0-1 0 0,4 0 1 0 0,-3 2-71 0 0,-3-2-273 0 0,2 9-1238 0 0,-3-7 1575 0 0,1-1-1 0 0,-1 1 0 0 0,0-1 0 0 0,0 0 0 0 0,0 1 1 0 0,0-1-1 0 0,0 0 0 0 0,0 0 0 0 0,0 0 1 0 0,0 1-1 0 0,0-1 0 0 0,0 0 0 0 0,-1-1 1 0 0,1 1-1 0 0,0 0 0 0 0,-1 0 0 0 0,1 0 1 0 0,-1-1-1 0 0,1 1 0 0 0,-3 0 0 0 0,-2 1 1 0 0,-2-1-72 0 0,7-1-288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40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45 8287 0 0,'0'0'4384'0'0,"-1"8"-3792"0"0,-1 1-556 0 0,1-1 0 0 0,0 1 0 0 0,1-1-1 0 0,0 1 1 0 0,2 13 0 0 0,0-3 696 0 0,9 38 385 0 0,-9-50-1181 0 0,-2-6-273 0 0,-4-18 573 0 0,-2-69-71 0 0,6 77-165 0 0,0 1 0 0 0,0 2-64 0 0,0 4-273 0 0,2 4-1240 0 0,-1-2 1576 0 0,0 1 0 0 0,-1-1 0 0 0,1 1 0 0 0,-1 0 0 0 0,1-1 0 0 0,0 1 1 0 0,-1 0-1 0 0,1-1 0 0 0,-1 1 0 0 0,1 0 0 0 0,-1 0 0 0 0,0-1 0 0 0,1 1 0 0 0,-1 0 0 0 0,0 0 0 0 0,1 1 0 0 0,0 3 3 0 0,3-1-2 0 0,-3-10 0 0 0,-13-68 402 0 0,8 56 1172 0 0,12 73-3454 0 0,0-28 618 0 0,-2 0 0 0 0,0 0-1 0 0,-2 1 1 0 0,2 54-1 0 0,-6-74 903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41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19 6447 0 0,'0'0'298'0'0,"0"-2"-10"0"0,-1-7-188 0 0,-3 1 4414 0 0,36 8-2466 0 0,-24 0-1885 0 0,0 0 1 0 0,0 0-1 0 0,0 1 0 0 0,0 0 0 0 0,0 1 0 0 0,0-1 1 0 0,0 2-1 0 0,-1-1 0 0 0,10 5 0 0 0,-15-6-163 0 0,0 1 0 0 0,0-1 0 0 0,0 1 0 0 0,0 0 0 0 0,0 0 0 0 0,0 0 0 0 0,-1 0 0 0 0,1 0 0 0 0,-1 1 0 0 0,1-1 0 0 0,-1 0 0 0 0,0 1 0 0 0,0-1 0 0 0,0 1 0 0 0,0-1 0 0 0,0 1 0 0 0,-1-1 0 0 0,1 1 0 0 0,-1 0 0 0 0,0-1 0 0 0,1 1 0 0 0,-2 4 0 0 0,2 2 0 0 0,-2 0 0 0 0,0 0 0 0 0,0 0 0 0 0,0 0 0 0 0,-5 13 0 0 0,4-17-179 0 0,0 0 1 0 0,-1 0-1 0 0,1 0 0 0 0,-1-1 0 0 0,0 1 0 0 0,-1-1 0 0 0,1 0 0 0 0,-1 0 1 0 0,0 0-1 0 0,-6 5 0 0 0,-49 34-2995 0 0,30-24 2399 0 0,24-15 775 0 0,-66 43-251 0 0,63-43 490 0 0,0 0 0 0 0,-1 0 0 0 0,-17 4 2043 0 0,146-18 870 0 0,-70 6-3132 0 0,-35 3-21 0 0,0 0-1 0 0,24 1 1 0 0,-38 0 1 0 0,0 1 0 0 0,1-1 0 0 0,-1 1 0 0 0,1-1 0 0 0,-1 1 0 0 0,0-1 0 0 0,1 1 0 0 0,-1 0 0 0 0,0 0 0 0 0,0 0 0 0 0,1 0 0 0 0,-1 0 0 0 0,0 0 0 0 0,0 0 0 0 0,0 0 0 0 0,0 0 0 0 0,0 0 0 0 0,-1 1 0 0 0,1-1 0 0 0,0 0 0 0 0,0 1 0 0 0,-1-1 0 0 0,1 0 0 0 0,-1 1 0 0 0,1-1 0 0 0,-1 1 0 0 0,0-1 0 0 0,0 1 0 0 0,1-1 0 0 0,-1 1 0 0 0,0-1 0 0 0,0 1 0 0 0,-1-1 0 0 0,1 2 0 0 0,0 1 0 0 0,0 2 0 0 0,-1 0 0 0 0,1 0 0 0 0,-1 1 0 0 0,-1-1 0 0 0,1 0 0 0 0,-1-1 0 0 0,0 1 0 0 0,-4 6 0 0 0,4-7 0 0 0,-7 12 0 0 0,-3-1 0 0 0,6-7 0 0 0,0 0 0 0 0,-1 0 0 0 0,-12 13 0 0 0,12-15 0 0 0,0 0 0 0 0,1 1 0 0 0,0-1 0 0 0,1 2 0 0 0,-6 10 0 0 0,-11 8-6888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0,'0'0'1083'0'0,"9"12"-870"0"0,20 38-106 0 0,-24-40-430 0 0,0 0 0 0 0,0 0-1 0 0,2-1 1 0 0,-1 0 0 0 0,1 0 0 0 0,10 10-1 0 0,-8-11-4448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5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0,'15'-1'3336'0'0,"9"8"-3311"0"0,-4-2 192 0 0,26 11 0 0 0,-44-15-182 0 0,0 0 0 0 0,1 0 1 0 0,-1 0-1 0 0,0 1 0 0 0,0-1 0 0 0,-1 1 0 0 0,1-1 1 0 0,0 1-1 0 0,0 0 0 0 0,-1-1 0 0 0,1 1 0 0 0,-1 0 1 0 0,0 0-1 0 0,1 0 0 0 0,-1 0 0 0 0,1 4 0 0 0,-1-1-261 0 0,1 0 0 0 0,-2 0 0 0 0,1 0 0 0 0,-1 0 0 0 0,0 9 0 0 0,1 7 597 0 0,-1-15-371 0 0,0-1 0 0 0,0 1 0 0 0,0-1 0 0 0,-1 1 0 0 0,0-1 0 0 0,0 1 0 0 0,0-1 0 0 0,-1 0 0 0 0,0 0 0 0 0,0 1 0 0 0,0-1 0 0 0,0 0 0 0 0,-1-1 0 0 0,0 1 0 0 0,0 0 0 0 0,0-1 0 0 0,-5 5 0 0 0,4-5 0 0 0,-1 1 0 0 0,1-1 0 0 0,1 1 0 0 0,-1 0 0 0 0,1 0 0 0 0,-5 10 0 0 0,4-8 0 0 0,1-1 0 0 0,-1 0 0 0 0,0 0 0 0 0,-7 8 0 0 0,9-12 6 0 0,-2 1 2 0 0,0 1 0 0 0,1 1 1 0 0,0-1-1 0 0,-1 0 1 0 0,1 1-1 0 0,-4 9 0 0 0,6-13 49 0 0,1 0 0 0 0,0-1 0 0 0,-1 1 0 0 0,1-1 0 0 0,0 1 0 0 0,0 0 1 0 0,-1-1-1 0 0,1 1 0 0 0,0-1 0 0 0,0 1 0 0 0,0 0 0 0 0,0-1 0 0 0,-1 1 0 0 0,1 0 0 0 0,0-1 0 0 0,0 1 0 0 0,0 0 0 0 0,1-1 0 0 0,-1 1 0 0 0,0 0 0 0 0,0-1 0 0 0,0 1 0 0 0,0 0 0 0 0,1-1 0 0 0,-1 1 0 0 0,1 0 0 0 0,0 0-27 0 0,1 0 0 0 0,-1 0 0 0 0,1 0 0 0 0,0 0-1 0 0,0 0 1 0 0,-1 0 0 0 0,1-1 0 0 0,0 1 0 0 0,0-1 0 0 0,0 1 0 0 0,0-1-1 0 0,2 0 1 0 0,-2 0 5 0 0,0 0 0 0 0,0 0-1 0 0,1 0 1 0 0,-1-1 0 0 0,0 1-1 0 0,0-1 1 0 0,0 0 0 0 0,0 0 0 0 0,3-1-1 0 0,15-4 1059 0 0,45 2-2042 0 0,-61 4 1090 0 0,-1-1 1 0 0,0 1 0 0 0,0 0-1 0 0,1 1 1 0 0,-1-1-1 0 0,0 0 1 0 0,0 1 0 0 0,1 0-1 0 0,4 2 1 0 0,22 3-1 0 0,-28-6-204 0 0,0 1 0 0 0,1-1 0 0 0,-1 1 1 0 0,1-1-1 0 0,-1 1 0 0 0,0 0 0 0 0,0 0 0 0 0,1 0 0 0 0,-1 1 0 0 0,0-1 0 0 0,0 0 0 0 0,2 3 0 0 0,-1-2-237 0 0,0 0 0 0 0,0 0-1 0 0,0 0 1 0 0,0 0 0 0 0,1-1 0 0 0,4 2-1 0 0,-7-2 193 0 0,0-1-1 0 0,0 1 1 0 0,0-1-1 0 0,-1 0 1 0 0,1 1-1 0 0,0-1 0 0 0,0 1 1 0 0,-1 0-1 0 0,1-1 1 0 0,0 1-1 0 0,-1 0 1 0 0,1-1-1 0 0,0 1 1 0 0,-1 0-1 0 0,1 0 1 0 0,-1-1-1 0 0,0 1 0 0 0,1 0 1 0 0,-1 0-1 0 0,1 1 1 0 0,1 2-173 0 0,2 3-231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7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1217 6447 0 0,'-2'10'586'0'0,"1"3"-486"0"0,0-5-90 0 0,-1-14-10 0 0,2-6 5019 0 0,8-7-3902 0 0,-5 13-1117 0 0,0 0 0 0 0,52-86 0 0 0,-51 82 0 0 0,-2 5 0 0 0,0 1 0 0 0,0 0 0 0 0,0 0 0 0 0,1 0 0 0 0,-1 0 0 0 0,1 0 0 0 0,4-4 0 0 0,20-25 0 0 0,-19 23 524 0 0,-1 0 0 0 0,10-17 0 0 0,-6 8-48 0 0,15-21-476 0 0,-25 36 0 0 0,6-6 0 0 0,4 2 0 0 0,-2 0 0 0 0,0-1 0 0 0,0 0 0 0 0,-1 0 0 0 0,9-14 0 0 0,-9 12 0 0 0,9-12 0 0 0,3-3 0 0 0,-10 12 0 0 0,1 0 0 0 0,0 1 0 0 0,1 0 0 0 0,19-15 0 0 0,53-43 0 0 0,-46 40 0 0 0,-28 24 0 0 0,-9 6 0 0 0,-1 1 0 0 0,1 0 0 0 0,0-1 0 0 0,0 1 0 0 0,0-1 0 0 0,0 0 0 0 0,0 1 0 0 0,-1-1 0 0 0,1 0 0 0 0,0 0 0 0 0,-1 1 0 0 0,1-1 0 0 0,0 0 0 0 0,-1 0 0 0 0,1 0 0 0 0,-1 0 0 0 0,1 0 0 0 0,-1 0 0 0 0,0 1 0 0 0,1-1 0 0 0,-1 0 0 0 0,0 0 0 0 0,1-2 0 0 0,1-4 0 0 0,26-19 0 0 0,-21 20 0 0 0,0 0 0 0 0,0 0 0 0 0,-1 0 0 0 0,0-1 0 0 0,0 0 0 0 0,-1 0 0 0 0,9-13 0 0 0,-13 14 0 0 0,-1 5 0 0 0,0-1 0 0 0,0 1 0 0 0,0 0 0 0 0,1-1 0 0 0,-1 1 0 0 0,0 0 0 0 0,1 0 0 0 0,-1-1 0 0 0,1 1 0 0 0,0 0 0 0 0,-1 0 0 0 0,1 0 0 0 0,0 0 0 0 0,-1 0 0 0 0,1 0 0 0 0,0 0 0 0 0,0 0 0 0 0,0 0 0 0 0,0 0 0 0 0,0 0 0 0 0,0 0 0 0 0,0 1 0 0 0,0-1 0 0 0,1 0 0 0 0,1 0 0 0 0,-2 1 0 0 0,0-1 0 0 0,0 1 0 0 0,0-1 0 0 0,0 1 0 0 0,0-1 0 0 0,0 1 0 0 0,0-1 0 0 0,0 0 0 0 0,0 0 0 0 0,0 1 0 0 0,0-1 0 0 0,0 0 0 0 0,0 0 0 0 0,-1 0 0 0 0,1 0 0 0 0,1-1 0 0 0,1-2 0 0 0,0 0 0 0 0,1 1 0 0 0,-1-1 0 0 0,0 0 0 0 0,0 0 0 0 0,0 0 0 0 0,0-1 0 0 0,-1 1 0 0 0,1-1 0 0 0,-1 1 0 0 0,2-10 0 0 0,-2 10 0 0 0,2-5 0 0 0,14-9 0 0 0,1-2 0 0 0,40-64 0 0 0,-47 73 0 0 0,-9 8 0 0 0,1 0 0 0 0,-1 0 0 0 0,0 0 0 0 0,1 0 0 0 0,-2-1 0 0 0,1 1 0 0 0,0-1 0 0 0,-1 0 0 0 0,4-6 0 0 0,-5 6 0 0 0,19-21 0 0 0,-9 8 0 0 0,22-23 0 0 0,-33 36 0 0 0,1 2 0 0 0,12-15 0 0 0,11-12 0 0 0,-20 24 0 0 0,0 1 0 0 0,-1-1 0 0 0,0 2 0 0 0,0-3 0 0 0,0 3 0 0 0,1-1 0 0 0,1-1 0 0 0,-3 0-64 0 0,-1 4-273 0 0,-13 13-7174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30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6447 0 0,'0'0'6752'0'0,"-2"5"-10784"0"0,2-4 3662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30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6447 0 0,'0'0'4176'0'0,"-1"-1"-3733"0"0,-2-5 1605 0 0,3 6-1899 0 0,1 0-133 0 0,-4 1-80 0 0,2-1-273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7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65 6447 0 0,'0'0'298'0'0,"0"-2"-10"0"0,-1-20 1697 0 0,1 23-1836 0 0,1 2-61 0 0,-1-3 283 0 0,1 1-271 0 0,0-1 1 0 0,0 1-1 0 0,0-1 0 0 0,0 0 1 0 0,0 1-1 0 0,-1-1 0 0 0,1 0 1 0 0,0 0-1 0 0,0 0 0 0 0,0 0 1 0 0,0 0-1 0 0,0 0 0 0 0,0 0 1 0 0,0 0-1 0 0,1 0 0 0 0,3-7-100 0 0,-4 7 42 0 0,-1-1-1 0 0,1 1 1 0 0,0 0-1 0 0,-1-1 1 0 0,1 1-1 0 0,0 0 1 0 0,-1 0-1 0 0,1 0 1 0 0,-1-1-1 0 0,1 1 1 0 0,0 0 0 0 0,-1 0-1 0 0,1 0 1 0 0,0 0-1 0 0,-1 0 1 0 0,1 0-1 0 0,0 0 1 0 0,-1 0-1 0 0,1 1 1 0 0,0-1-1 0 0,-1 0 1 0 0,1 0-1 0 0,0 0 1 0 0,-1 1-1 0 0,1-1 1 0 0,-1 0-1 0 0,1 1 1 0 0,0-1-1 0 0,-1 1 1 0 0,1-1-1 0 0,-1 0 1 0 0,1 1-1 0 0,0 0 1 0 0,6 3-291 0 0,-5-4 176 0 0,0 0 0 0 0,0 0-1 0 0,0-1 1 0 0,0 1 0 0 0,0-1 0 0 0,0 0-1 0 0,0 1 1 0 0,0-1 0 0 0,0 0 0 0 0,0 0-1 0 0,-1 0 1 0 0,1-1 0 0 0,0 1 0 0 0,1-2-1 0 0,-1 1 66 0 0,-1 2 9 0 0,0-1-1 0 0,-1 1 0 0 0,1 0 0 0 0,-1-1 1 0 0,1 1-1 0 0,0-1 0 0 0,-1 1 1 0 0,1 0-1 0 0,0 0 0 0 0,-1-1 0 0 0,1 1 1 0 0,0 0-1 0 0,-1 0 0 0 0,1 0 0 0 0,0 0 1 0 0,0 0-1 0 0,-1 0 0 0 0,1 0 1 0 0,0 0-1 0 0,-1 0 0 0 0,1 0 0 0 0,0 0 1 0 0,0 0-1 0 0,-1 0 0 0 0,1 1 0 0 0,0-1 1 0 0,-1 0-1 0 0,1 1 0 0 0,0-1 1 0 0,-1 0-1 0 0,1 1 0 0 0,-1-1 0 0 0,1 1 1 0 0,-1-1-1 0 0,1 1 0 0 0,2 1 54 0 0,17-2 819 0 0,-18 0-802 0 0,-1 0-1 0 0,1 0 0 0 0,-1 0 1 0 0,0-1-1 0 0,1 1 0 0 0,-1 1 1 0 0,1-1-1 0 0,-1 0 0 0 0,1 0 1 0 0,-1 0-1 0 0,1 1 0 0 0,-1-1 1 0 0,1 1-1 0 0,1 1 0 0 0,-2-2-70 0 0,0 1 0 0 0,0-1 0 0 0,0 0 0 0 0,0 1 0 0 0,0-1 0 0 0,0 0 0 0 0,0 1 0 0 0,0-1 0 0 0,0 0 0 0 0,0 0 0 0 0,0 0 0 0 0,0 0 0 0 0,0 0 0 0 0,0 0 0 0 0,0 0 0 0 0,0 0 0 0 0,0 0 0 0 0,0 0 0 0 0,0-1 0 0 0,0 1 0 0 0,0 0 0 0 0,0-1 0 0 0,0 1 0 0 0,0-1 0 0 0,0 1 0 0 0,0-1 0 0 0,-1 0 0 0 0,1 1 0 0 0,0-1 0 0 0,0 0 0 0 0,-1 1 0 0 0,1-1 0 0 0,0 0 0 0 0,-1 0 0 0 0,1 0 0 0 0,-1 1 0 0 0,2-3 0 0 0,22-3 0 0 0,-22 5 4 0 0,-1 0-1 0 0,1 0 0 0 0,0 0 0 0 0,0 1 1 0 0,0-1-1 0 0,0 0 0 0 0,0 1 0 0 0,0 0 1 0 0,0-1-1 0 0,0 1 0 0 0,0 0 1 0 0,0 0-1 0 0,0 0 0 0 0,0 0 0 0 0,0 0 1 0 0,0 0-1 0 0,0 1 0 0 0,0-1 0 0 0,0 1 1 0 0,-1-1-1 0 0,5 3 0 0 0,3-1 356 0 0,1 0-1 0 0,-1-1 0 0 0,14 1 0 0 0,15 2 185 0 0,-37-4-543 0 0,-1 0 0 0 0,0 0 0 0 0,1 0 0 0 0,-1 0 0 0 0,1 0 0 0 0,-1 0 0 0 0,0 0 0 0 0,1 0 0 0 0,-1 0 0 0 0,1 0 0 0 0,-1 0 0 0 0,0 0 0 0 0,1 0 0 0 0,-1 0 0 0 0,1 0 0 0 0,-1 0 0 0 0,0-1 0 0 0,1 1 0 0 0,-1 0 0 0 0,0 0 0 0 0,1 0 0 0 0,-1-1 0 0 0,0 1 0 0 0,1 0 0 0 0,-1-1 0 0 0,0 1 0 0 0,1 0 0 0 0,-1-1 0 0 0,0 1 0 0 0,0 0 0 0 0,0-1 0 0 0,1 1 0 0 0,-1-1 0 0 0,1 0 0 0 0,-1 1 0 0 0,0-1 0 0 0,0 1 0 0 0,0 0 0 0 0,0 0 0 0 0,0-1 0 0 0,0 1 0 0 0,0 0 0 0 0,1 0 0 0 0,-1 0 0 0 0,0-1 0 0 0,0 1 0 0 0,0 0 0 0 0,0 0 0 0 0,1 0 0 0 0,-1-1 0 0 0,0 1 0 0 0,0 0 0 0 0,0 0 0 0 0,1 0 0 0 0,-1 0 0 0 0,0 0 0 0 0,0 0 0 0 0,0-1 0 0 0,1 1 0 0 0,-1 0 0 0 0,0 0 0 0 0,0 0 0 0 0,1 0 0 0 0,-1 0 0 0 0,0 0 0 0 0,0 0 0 0 0,1 0 0 0 0,-1 0 0 0 0,0 0 0 0 0,0 0 0 0 0,1 0 0 0 0,-1 0 0 0 0,0 0 0 0 0,0 1 0 0 0,1-1 0 0 0,-1 0 0 0 0,0 0 0 0 0,0 0 0 0 0,1 0 0 0 0,-1 0 0 0 0,0 0 0 0 0,0 1 0 0 0,0-1 0 0 0,0 0 0 0 0,1 0 0 0 0,6 5 0 0 0,9 2 0 0 0,-15-7 0 0 0,1 0 0 0 0,-1 0 0 0 0,0 0 0 0 0,0 0 0 0 0,0 0 0 0 0,0-1 0 0 0,1 1 0 0 0,-1 0 0 0 0,0-1 0 0 0,0 1 0 0 0,0-1 0 0 0,0 0 0 0 0,0 1 0 0 0,0-1 0 0 0,0 0 0 0 0,0 1 0 0 0,0-1 0 0 0,0 0 0 0 0,-1 0 0 0 0,1 0 0 0 0,0 0 0 0 0,0 0 0 0 0,-1 0 0 0 0,2-1 0 0 0,3-9 0 0 0,-5 10 0 0 0,0 1 0 0 0,0 0 0 0 0,0 0 0 0 0,1-1 0 0 0,-1 1 0 0 0,0 0 0 0 0,0-1 0 0 0,0 1 0 0 0,0 0 0 0 0,0-1 0 0 0,0 1 0 0 0,1 0 0 0 0,-1 0 0 0 0,0-1 0 0 0,0 1 0 0 0,0 0 0 0 0,1 0 0 0 0,-1-1 0 0 0,0 1 0 0 0,0 0 0 0 0,1 0 0 0 0,-1 0 0 0 0,0 0 0 0 0,1-1 0 0 0,-1 1 0 0 0,0 0 0 0 0,0 0 0 0 0,1 0 0 0 0,-1 0 0 0 0,0 0 0 0 0,1 0 0 0 0,6 8 0 0 0,-4-4 0 0 0,1-2 0 0 0,0-9 0 0 0,1 2 0 0 0,-1 9 0 0 0,-4-4-2 0 0,0 1 1 0 0,0-1-1 0 0,1 0 0 0 0,-1 0 0 0 0,0 0 0 0 0,0 0 0 0 0,0 1 0 0 0,0-1 0 0 0,0 0 1 0 0,0 0-1 0 0,0 0 0 0 0,0 0 0 0 0,0 0 0 0 0,1 1 0 0 0,-1-1 0 0 0,0 0 0 0 0,0 0 1 0 0,0 0-1 0 0,0 0 0 0 0,0 0 0 0 0,1 0 0 0 0,-1 0 0 0 0,0 0 0 0 0,0 0 0 0 0,0 0 1 0 0,0 1-1 0 0,1-1 0 0 0,-1 0 0 0 0,0 0 0 0 0,0 0 0 0 0,0 0 0 0 0,1 0 1 0 0,-1 0-1 0 0,0 0 0 0 0,0 0 0 0 0,0-1 0 0 0,0 1 0 0 0,1 0 0 0 0,-1 0 0 0 0,0 0 1 0 0,0 0-1 0 0,0 0 0 0 0,0 0 0 0 0,1 0 0 0 0,-1 0 0 0 0,0 0 0 0 0,0 0 0 0 0,0-1 1 0 0,2-2-309 0 0,-2 1-165 0 0,8 11-641 0 0,-5-3 1116 0 0,1 0-72 0 0,-3-5-298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6447 0 0,'1'-8'586'0'0,"0"2"-460"0"0,-1 8-167 0 0,-2 7 989 0 0,2-9-910 0 0,1 0 1 0 0,-1 0-1 0 0,0 0 1 0 0,1 0-1 0 0,-1 0 0 0 0,0 0 1 0 0,0 0-1 0 0,1 0 0 0 0,-1 0 1 0 0,0 0-1 0 0,0 0 0 0 0,1 0 1 0 0,-1 0-1 0 0,0-1 1 0 0,0 1-1 0 0,1 0 0 0 0,-1 0 1 0 0,0 0-1 0 0,0 0 0 0 0,1 0 1 0 0,-1 0-1 0 0,0-1 0 0 0,0 1 1 0 0,0 0-1 0 0,1 0 1 0 0,-1 0-1 0 0,0-1 0 0 0,0 1 1 0 0,0 0-1 0 0,1-1 0 0 0,-1 1-3 0 0,0 0 0 0 0,0-1-1 0 0,0 1 1 0 0,0 0 0 0 0,1 0-1 0 0,-1-1 1 0 0,0 1-1 0 0,0 0 1 0 0,0 0 0 0 0,1 0-1 0 0,-1-1 1 0 0,0 1 0 0 0,0 0-1 0 0,1 0 1 0 0,-1 0 0 0 0,0 0-1 0 0,0 0 1 0 0,1 0-1 0 0,-1-1 1 0 0,0 1 0 0 0,1 0-1 0 0,-1 0 1 0 0,0 0 0 0 0,1 0-1 0 0,-1 0 1 0 0,0 0-1 0 0,0 0 1 0 0,1 0 0 0 0,-1 0-1 0 0,0 0 1 0 0,1 0 0 0 0,-1 1-1 0 0,0-1 1 0 0,0 0 0 0 0,1 0-1 0 0,-1 0 1 0 0,0 0-1 0 0,1 0 1 0 0,-1 1 0 0 0,0-1-1 0 0,0 0 1 0 0,0 0 0 0 0,1 0-1 0 0,-1 1 1 0 0,0-1 0 0 0,1 0-1 0 0,-1 1 25 0 0,1-1-1 0 0,-1 1 0 0 0,1-1 1 0 0,-1 0-1 0 0,1 1 1 0 0,0-1-1 0 0,-1 0 1 0 0,1 1-1 0 0,0-1 1 0 0,-1 0-1 0 0,1 0 0 0 0,0 0 1 0 0,-1 1-1 0 0,1-1 1 0 0,0 0-1 0 0,-1 0 1 0 0,1 0-1 0 0,0 0 1 0 0,0 0-1 0 0,-1 0 0 0 0,1-1 1 0 0,0 1-1 0 0,-1 0 1 0 0,1 0-1 0 0,0 0 1 0 0,-1-1-1 0 0,1 1 1 0 0,0 0-1 0 0,-1-1 0 0 0,1 1 1 0 0,-1 0-1 0 0,1-1 1 0 0,0 1-1 0 0,-1-1 1 0 0,1 1-1 0 0,-1-1 1 0 0,1 1-1 0 0,-1-1 0 0 0,0 0 1 0 0,1 0-1 0 0,1-1-58 0 0,-2 1 0 0 0,1 0 0 0 0,-1 0 0 0 0,1 0 0 0 0,-1 1 0 0 0,1-1 0 0 0,-1 0 0 0 0,1 0 0 0 0,0 1 0 0 0,-1-1 0 0 0,1 0 0 0 0,0 1 0 0 0,0-1 0 0 0,0 1 0 0 0,-1-1 0 0 0,1 1 0 0 0,0 0 0 0 0,0-1 0 0 0,0 1 0 0 0,0 0 0 0 0,0-1 0 0 0,0 1 0 0 0,0 0 0 0 0,0 0 0 0 0,0 0 0 0 0,-1 0 0 0 0,1 0 0 0 0,0 0 0 0 0,0 0 0 0 0,2 0 0 0 0,0 0 0 0 0,-2-2 0 0 0,11 0 0 0 0,18 13 0 0 0,-29-11 0 0 0,-1 0 0 0 0,1 1 0 0 0,-1-1 0 0 0,1 0 0 0 0,-1 0 0 0 0,1 0 0 0 0,-1 0 0 0 0,1 0 0 0 0,-1 0 0 0 0,1 0 0 0 0,-1 0 0 0 0,1 0 0 0 0,-1 0 0 0 0,1 0 0 0 0,-1 0 0 0 0,0 0 0 0 0,1 0 0 0 0,-1-1 0 0 0,1 1 0 0 0,-1 0 0 0 0,1 0 0 0 0,-1-1 0 0 0,1 1 0 0 0,-1 0 0 0 0,0 0 0 0 0,1-1 0 0 0,-1 1 0 0 0,1 0 0 0 0,-1-1 0 0 0,0 1 0 0 0,1-1 0 0 0,-1 1 0 0 0,0 0 0 0 0,0-1 0 0 0,1 1 0 0 0,-1-1 0 0 0,0 1 0 0 0,0-1 0 0 0,0 0 0 0 0,1 0 0 0 0,0 0 0 0 0,-1 0 0 0 0,1 0 0 0 0,0 0 0 0 0,-1 0 0 0 0,1 0 0 0 0,0 0 0 0 0,0 1 0 0 0,0-1 0 0 0,0 0 0 0 0,0 0 0 0 0,0 1 0 0 0,0-1 0 0 0,0 1 0 0 0,0-1 0 0 0,0 1 0 0 0,1-1 0 0 0,-1 1 0 0 0,0 0 0 0 0,0 0 0 0 0,0-1 0 0 0,1 1 0 0 0,-1 0 0 0 0,0 0 0 0 0,0 0 0 0 0,0 0 0 0 0,1 0 0 0 0,-1 0 0 0 0,0 1 0 0 0,0-1 0 0 0,0 0 0 0 0,1 1 0 0 0,-1-1 0 0 0,0 1 0 0 0,0-1 0 0 0,0 1 0 0 0,0-1 0 0 0,1 2 0 0 0,17 5 0 0 0,-17-7 0 0 0,-1 0 0 0 0,1 0 0 0 0,-1 0 0 0 0,1 0 0 0 0,-1 0 0 0 0,1 0 0 0 0,-1 0 0 0 0,1-1 0 0 0,-1 1 0 0 0,1-1 0 0 0,-1 1 0 0 0,0-1 0 0 0,1 1 0 0 0,-1-1 0 0 0,0 0 0 0 0,1 0 0 0 0,-1 1 0 0 0,0-1 0 0 0,0 0 0 0 0,0 0 0 0 0,0 0 0 0 0,2-2 0 0 0,-3 2 0 0 0,1 0 0 0 0,0 0 0 0 0,0 0 0 0 0,0 0 0 0 0,0 0 0 0 0,0 0 0 0 0,0 0 0 0 0,0 0 0 0 0,1 1 0 0 0,-1-1 0 0 0,0 0 0 0 0,0 1 0 0 0,1-1 0 0 0,-1 1 0 0 0,0 0 0 0 0,0-1 0 0 0,1 1 0 0 0,-1 0 0 0 0,1 0 0 0 0,-1 0 0 0 0,0 0 0 0 0,1 0 0 0 0,-1 0 0 0 0,0 0 0 0 0,1 0 0 0 0,1 1 0 0 0,6 3 0 0 0,-6-2 0 0 0,0-1 0 0 0,1 1 0 0 0,-1-1 0 0 0,1 1 0 0 0,-1-1 0 0 0,1 0 0 0 0,-1 0 0 0 0,1-1 0 0 0,7 1 0 0 0,-4-7 0 0 0,-6 6 0 0 0,-1-1 0 0 0,0 1 0 0 0,1 0 0 0 0,-1-1 0 0 0,1 1 0 0 0,-1-1 0 0 0,1 1 0 0 0,-1 0 0 0 0,0-1 0 0 0,1 1 0 0 0,-1 0 0 0 0,1-1 0 0 0,0 1 0 0 0,-1 0 0 0 0,1 0 0 0 0,-1-1 0 0 0,1 1 0 0 0,-1 0 0 0 0,1 0 0 0 0,-1 0 0 0 0,1 0 0 0 0,0 0 0 0 0,-1 0 0 0 0,1 0 0 0 0,-1 0 0 0 0,1 0 0 0 0,0 0 0 0 0,-1 0 0 0 0,1 0 0 0 0,-1 1 0 0 0,1-1 0 0 0,-1 0 0 0 0,1 0 0 0 0,-1 1 0 0 0,1-1 0 0 0,-1 0 0 0 0,1 1 0 0 0,-1-1 0 0 0,1 0 0 0 0,-1 1 0 0 0,1-1 0 0 0,-1 1 0 0 0,0-1 0 0 0,1 0 0 0 0,-1 1 0 0 0,0-1 0 0 0,1 1 0 0 0,-1 0 0 0 0,2 1 0 0 0,0 0 0 0 0,0-1 0 0 0,0 1 0 0 0,0 0 0 0 0,0-1 0 0 0,0 0 0 0 0,0 1 0 0 0,0-1 0 0 0,4 1 0 0 0,-2 0 0 0 0,0-1 0 0 0,0 0 0 0 0,1-1 0 0 0,-1 1 0 0 0,8-1 0 0 0,-6 1 0 0 0,-5-1 0 0 0,0 0 0 0 0,0-1 0 0 0,0 1 0 0 0,-1 0 0 0 0,1 0 0 0 0,0-1 0 0 0,0 1 0 0 0,0 0 0 0 0,0-1 0 0 0,0 1 0 0 0,0-1 0 0 0,-1 1 0 0 0,1-1 0 0 0,0 1 0 0 0,0-1 0 0 0,-1 0 0 0 0,1 1 0 0 0,0-1 0 0 0,-1 0 0 0 0,1 0 0 0 0,0-1 0 0 0,0 1 0 0 0,-1 1 0 0 0,0-1 0 0 0,1 0 0 0 0,-1 0 0 0 0,1 1 0 0 0,-1-1 0 0 0,1 1 0 0 0,-1-1 0 0 0,1 0 0 0 0,0 1 0 0 0,-1-1 0 0 0,1 1 0 0 0,0-1 0 0 0,-1 1 0 0 0,1 0 0 0 0,0-1 0 0 0,-1 1 0 0 0,1 0 0 0 0,0-1 0 0 0,0 1 0 0 0,0 0 0 0 0,-1 0 0 0 0,1 0 0 0 0,0 0 0 0 0,0-1 0 0 0,0 1 0 0 0,0 0 0 0 0,-1 1 0 0 0,1-1 0 0 0,0 0 0 0 0,0 0 0 0 0,0 0 0 0 0,-1 0 0 0 0,1 1 0 0 0,0-1 0 0 0,0 0 0 0 0,-1 1 0 0 0,1-1 0 0 0,0 0 0 0 0,0 1 0 0 0,1 1 0 0 0,0-1 0 0 0,0 1 0 0 0,0-1 0 0 0,0 0 0 0 0,1 0 0 0 0,-1 1 0 0 0,0-2 0 0 0,0 1 0 0 0,1 0 0 0 0,-1 0 0 0 0,1-1 0 0 0,-1 0 0 0 0,0 1 0 0 0,1-1 0 0 0,-1 0 0 0 0,1 0 0 0 0,-1 0 0 0 0,4-1 0 0 0,-2 1 62 0 0,0 0-1 0 0,-1 1 1 0 0,1-1-1 0 0,0 1 0 0 0,-1 0 1 0 0,1 0-1 0 0,0 0 1 0 0,-1 0-1 0 0,1 1 1 0 0,-1-1-1 0 0,0 1 0 0 0,1 0 1 0 0,-1 0-1 0 0,0 0 1 0 0,0 0-1 0 0,3 4 0 0 0,-2-3 44 0 0,1 1 0 0 0,0-1 0 0 0,0 0 0 0 0,0 0 0 0 0,0-1-1 0 0,0 0 1 0 0,8 3 0 0 0,0-3-63 0 0,0-1-1 0 0,0-1 1 0 0,16-1 0 0 0,9 1-44 0 0,94 1 2 0 0,-101-7 0 0 0,-27 5 0 0 0,0 0 0 0 0,0 0 0 0 0,-1 0 0 0 0,1 1 0 0 0,0-1 0 0 0,0 1 0 0 0,0 0 0 0 0,0 0 0 0 0,-1 1 0 0 0,1-1 0 0 0,7 2 0 0 0,-8-1 0 0 0,1 0 0 0 0,-1-1 0 0 0,1 0 0 0 0,0 1 0 0 0,-1-1 0 0 0,1-1 0 0 0,4 0 0 0 0,-5 1 0 0 0,1-1 0 0 0,-1 1 0 0 0,0 0 0 0 0,1 0 0 0 0,-1 0 0 0 0,0 1 0 0 0,0-1 0 0 0,1 1 0 0 0,4 1 0 0 0,32 11 0 0 0,-29-11 0 0 0,-1 2 0 0 0,0-1 0 0 0,0 1 0 0 0,11 7 0 0 0,-19-10 0 0 0,-1 0 0 0 0,0-1 0 0 0,1 1 0 0 0,-1 0 0 0 0,0 0 0 0 0,1-1 0 0 0,-1 1 0 0 0,1 0 0 0 0,0-1 0 0 0,-1 0 0 0 0,1 1 0 0 0,-1-1 0 0 0,1 0 0 0 0,0 0 0 0 0,-1 0 0 0 0,1 0 0 0 0,-1 0 0 0 0,1 0 0 0 0,3-1 0 0 0,-3-1 0 0 0,1 0 0 0 0,0 0 0 0 0,-1 0 0 0 0,1 0 0 0 0,-1 0 0 0 0,0-1 0 0 0,1 1 0 0 0,2-6 0 0 0,-5 7 0 0 0,21-21 0 0 0,-20 21 0 0 0,-1 1 0 0 0,1 0 0 0 0,-1 0 0 0 0,1-1 0 0 0,-1 1 0 0 0,1 0 0 0 0,-1 0 0 0 0,1-1 0 0 0,0 1 0 0 0,-1 0 0 0 0,1 0 0 0 0,-1 0 0 0 0,1 0 0 0 0,0 0 0 0 0,-1 0 0 0 0,1 0 0 0 0,-1 0 0 0 0,1 0 0 0 0,0 0 0 0 0,-1 0 0 0 0,1 0 0 0 0,-1 0 0 0 0,1 1 0 0 0,-1-1 0 0 0,1 0 0 0 0,-1 0 0 0 0,1 1 0 0 0,0-1 0 0 0,-1 0 0 0 0,0 1 0 0 0,1-1 0 0 0,-1 0 0 0 0,1 1 0 0 0,-1-1 0 0 0,1 1 0 0 0,-1-1 0 0 0,0 1 0 0 0,1-1 0 0 0,-1 1 0 0 0,0-1 0 0 0,0 1 0 0 0,1-1 0 0 0,-1 2 0 0 0,14 15 0 0 0,-12-17 0 0 0,0-9-201 0 0,-2 7-806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3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0,'0'0'778'0'0,"1"11"-401"0"0,-1-9-472 0 0,1 4 597 0 0,-1-1 0 0 0,1 0 0 0 0,-1 1 0 0 0,0-1 0 0 0,-1 6 0 0 0,1-10 10 0 0,1 19 96 0 0,4 9-466 0 0,-3-21-306 0 0,-1 0 0 0 0,0 0 0 0 0,-1 0 0 0 0,1 10 0 0 0,-1-10-3370 0 0,1 1-1238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5 11975 0 0,'-1'-5'3187'0'0,"-22"73"-3034"0"0,-5 13-141 0 0,19-59-12 0 0,6-18 0 0 0,1 0 0 0 0,0 1 0 0 0,0 0 0 0 0,0-1 0 0 0,1 1 0 0 0,0 0 0 0 0,0 0 0 0 0,0 0 0 0 0,0 0 0 0 0,1 0 0 0 0,0 5 0 0 0,0-8 0 0 0,0-1-1 0 0,0 0 1 0 0,0 0-1 0 0,0 0 1 0 0,1 1-1 0 0,-1-1 1 0 0,1 0-1 0 0,-1 0 1 0 0,1 0-1 0 0,-1 0 0 0 0,1 0 1 0 0,0 0-1 0 0,-1 0 1 0 0,1 0-1 0 0,0 0 1 0 0,0 0-1 0 0,0 0 1 0 0,0 0-1 0 0,-1-1 1 0 0,1 1-1 0 0,0 0 1 0 0,1-1-1 0 0,-1 1 1 0 0,0-1-1 0 0,0 1 1 0 0,0-1-1 0 0,0 1 0 0 0,0-1 1 0 0,0 0-1 0 0,1 1 1 0 0,-1-1-1 0 0,0 0 1 0 0,2 0-1 0 0,3 1 14 0 0,-1-1 0 0 0,1 1 0 0 0,-1-1 0 0 0,1 0 0 0 0,-1 0-1 0 0,6-2 1 0 0,49-10 1962 0 0,82-21-2038 0 0,-137 32 169 0 0,-2 0-894 0 0,9-3-9274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11975 0 0,'-3'18'1275'0'0,"2"14"-1266"0"0,2 0 0 0 0,6 36 0 0 0,-3-33-12 0 0,0 47 0 0 0,-5-48-375 0 0,1-9-825 0 0,-6 43-1 0 0,1-39 181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8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0 11975 0 0,'0'0'1083'0'0,"0"9"-870"0"0,2 39 643 0 0,14 78-1 0 0,-7-65-510 0 0,-7-54-187 0 0,-1-1 0 0 0,1 0 0 0 0,0 1 0 0 0,0-1-1 0 0,1 0 1 0 0,0 0 0 0 0,0 0 0 0 0,0-1 0 0 0,8 10-1 0 0,11 19 313 0 0,-22-33-396 0 0,0 0-1 0 0,1 1 0 0 0,-1-1 1 0 0,0 0-1 0 0,0 1 0 0 0,1-1 1 0 0,-1 0-1 0 0,0 1 1 0 0,-1-1-1 0 0,1 0 0 0 0,0 1 1 0 0,0-1-1 0 0,0 0 0 0 0,-1 1 1 0 0,1-1-1 0 0,-1 0 0 0 0,1 0 1 0 0,-1 1-1 0 0,1-1 1 0 0,-1 0-1 0 0,0 0 0 0 0,0 0 1 0 0,0 0-1 0 0,1 0 0 0 0,-3 2 1 0 0,0 0-368 0 0,-1 2 113 0 0,-2 0 0 0 0,1 0 0 0 0,0-1 0 0 0,-1 1 0 0 0,0-1 0 0 0,0-1 0 0 0,0 1 0 0 0,-7 2 0 0 0,6-2 180 0 0,-13 6-1758 0 0,-1 0 0 0 0,0-1 0 0 0,0-1 0 0 0,-34 9-1 0 0,51-17 228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2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10135 0 0,'-5'14'439'0'0,"1"-1"-1"0"0,0 1 1 0 0,1 0 0 0 0,1 0-1 0 0,0 1 1 0 0,1 25-1 0 0,-1-8 1323 0 0,-2 38-1592 0 0,11 136-1 0 0,9-109 1296 0 0,-7-63-920 0 0,-8-32-881 0 0,10-1-5102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8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0 11975 0 0,'0'0'1083'0'0,"-20"11"-870"0"0,-41 20-213 0 0,49-26 0 0 0,-1 2 0 0 0,9-4 102 0 0,0 0-1 0 0,0 1 1 0 0,1 0-1 0 0,-1 0 1 0 0,1 0 0 0 0,0 0-1 0 0,0 1 1 0 0,0-1-1 0 0,1 1 1 0 0,0 0-1 0 0,-3 6 1 0 0,-2 10 853 0 0,-6 30 0 0 0,7-25-588 0 0,-3 12-201 0 0,2 1-1 0 0,2 0 0 0 0,0 56 1 0 0,13 119-220 0 0,10-93 1383 0 0,-3-28-2506 0 0,-15-83 1184 0 0,0-4-1568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9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13823 0 0,'0'0'1247'0'0,"14"12"-998"0"0,-8-8-249 0 0,0 0 0 0 0,0-1 0 0 0,1 0 0 0 0,-1 0 0 0 0,1-1 0 0 0,-1 0 0 0 0,1 0 0 0 0,0 0 0 0 0,0-1 0 0 0,0 0 0 0 0,0 0 0 0 0,0-1 0 0 0,0 0 0 0 0,1 0 0 0 0,-1 0 0 0 0,0-1 0 0 0,8-2 0 0 0,-9 1-361 0 0,-1 0 0 0 0,1 0 0 0 0,-1-1 0 0 0,1 0 0 0 0,-1 0 0 0 0,0 0 0 0 0,0 0 1 0 0,-1-1-1 0 0,1 0 0 0 0,-1 0 0 0 0,7-8 0 0 0,4-3-910 0 0,-2 5-775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9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 10135 0 0,'0'0'1151'0'0,"-7"18"234"0"0,1 1-558 0 0,-3 33-1 0 0,-1 6 177 0 0,4-28-1003 0 0,2 1 0 0 0,1-1 0 0 0,1 46 0 0 0,3-61 0 0 0,0 0 0 0 0,2 0 0 0 0,0 0 0 0 0,7 23 0 0 0,-9-37 0 0 0,-1 0 0 0 0,0-1 0 0 0,1 1 0 0 0,-1 0 0 0 0,1 0 0 0 0,-1 0 0 0 0,1 0 0 0 0,0 0 0 0 0,-1-1 0 0 0,1 1 0 0 0,0 0 0 0 0,-1-1 0 0 0,1 1 0 0 0,0 0 0 0 0,0-1 0 0 0,0 1 0 0 0,0-1 0 0 0,0 1 0 0 0,-1-1 0 0 0,1 1 0 0 0,0-1 0 0 0,0 0 0 0 0,0 0 0 0 0,0 1 0 0 0,0-1 0 0 0,0 0 0 0 0,0 0 0 0 0,0 0 0 0 0,0 0 0 0 0,0 0 0 0 0,0 0 0 0 0,0 0 0 0 0,0-1 0 0 0,0 1 0 0 0,2-1 0 0 0,1 0 0 0 0,1 0 0 0 0,-1-1 0 0 0,0 1 0 0 0,0-1 0 0 0,6-4 0 0 0,-4 2 0 0 0,0-1 0 0 0,-1 0 0 0 0,1 0 0 0 0,-1-1 0 0 0,0 1 0 0 0,-1-1 0 0 0,1 0 0 0 0,-1-1 0 0 0,-1 1 0 0 0,5-9 0 0 0,-1 0 0 0 0,-1-1 0 0 0,-1-1 0 0 0,5-21 0 0 0,-9 35 0 0 0,-1 2 0 0 0,0-1 0 0 0,0 1 0 0 0,0 0 0 0 0,0-1 0 0 0,0 1 0 0 0,0-1 0 0 0,0 1 0 0 0,0 0 0 0 0,0-1 0 0 0,-1 1 0 0 0,1-1 0 0 0,-1 1 0 0 0,1 0 0 0 0,-1 0 0 0 0,1-1 0 0 0,-1 1 0 0 0,0 0 0 0 0,-1-2 0 0 0,2 2 0 0 0,-1 0 0 0 0,0 0 0 0 0,0 0 0 0 0,0 0 0 0 0,0 0 0 0 0,0 1 0 0 0,1-1 0 0 0,-1 0 0 0 0,-1 1 0 0 0,1-1 0 0 0,0 0 0 0 0,0 1 0 0 0,0-1 0 0 0,0 1 0 0 0,0 0 0 0 0,0-1 0 0 0,-1 1 0 0 0,1 0 0 0 0,0 0 0 0 0,0-1 0 0 0,-1 1 0 0 0,1 0 0 0 0,0 0 0 0 0,0 1 0 0 0,0-1 0 0 0,-1 0 0 0 0,1 0 0 0 0,0 1 0 0 0,0-1 0 0 0,0 0 0 0 0,0 1 0 0 0,-2 0 0 0 0,1 0 0 0 0,-39 14-531 0 0,29-9-38 0 0,0-2 1 0 0,-20 6-1 0 0,27-10-65 0 0,1 1 0 0 0,-1-1 1 0 0,0 0-1 0 0,0-1 0 0 0,0 1 1 0 0,0-1-1 0 0,1 0 0 0 0,-1 0 0 0 0,0 0 1 0 0,1-1-1 0 0,-1 1 0 0 0,-5-4 0 0 0,-3-4-2434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0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8287 0 0,'0'0'904'0'0,"-2"6"-904"0"0,1 1 0 0 0,1 1 0 0 0,-4 0 0 0 0,4-1 0 0 0,-1-1 0 0 0,1 2 0 0 0,-2 0 0 0 0,4-2 0 0 0,-2 0-2440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6447 0 0,'0'0'632'0'0,"-2"7"-568"0"0,1 2-64 0 0,-2 2 0 0 0,3-3 0 0 0,-2 1 0 0 0,4-3 0 0 0,-2 6 0 0 0,1 8-392 0 0</inkml:trace>
  <inkml:trace contextRef="#ctx0" brushRef="#br0" timeOffset="1">34 271 6447 0 0,'0'0'298'0'0,"-6"23"100"0"0,3-10-619 0 0,1 0 0 0 0,1 0 0 0 0,-1 19 0 0 0,2-31-287 0 0,5 28-100 0 0,-2-22 608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1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0,'0'0'696'0'0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1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10135 0 0,'0'0'464'0'0,"-7"23"168"0"0,3 15 3231 0 0,3-50-11414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5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6447 0 0,'0'0'8519'0'0,"-2"12"-8182"0"0,2 67-337 0 0,17 154 0 0 0,1-5 0 0 0,-21-111-1252 0 0,1 34-2750 0 0,4-129-336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6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8 6447 0 0,'0'0'586'0'0,"-12"-7"5495"0"0,8 9-6070 0 0,0 0 0 0 0,0 1 0 0 0,1-1 0 0 0,-1 1 1 0 0,1 0-1 0 0,-1 0 0 0 0,1 0 0 0 0,0 0 0 0 0,0 1 0 0 0,0-1 0 0 0,1 1 0 0 0,-1 0 1 0 0,-2 5-1 0 0,-4 9-6 0 0,-11 32 0 0 0,18-43-6 0 0,-52 116 1626 0 0,46-107-1636 0 0,-2 0-595 0 0,-2 0-647 0 0,9-3-3342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6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0,'14'3'1096'0'0,"-7"0"-1014"0"0,-1 1-1 0 0,0 0 1 0 0,0 0-1 0 0,0 1 1 0 0,-1 0-1 0 0,1 0 1 0 0,-1 0-1 0 0,0 1 1 0 0,6 8-1 0 0,0 4 483 0 0,17 36 0 0 0,-16-30-459 0 0,-9-18-359 0 0,1 0 0 0 0,-1-1 0 0 0,1 1 1 0 0,1-1-1 0 0,-1 0 0 0 0,1 0 0 0 0,0-1 0 0 0,0 1 0 0 0,0-1 0 0 0,8 5 0 0 0,-2-3-769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6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0,'0'0'904'0'0,"4"2"-904"0"0,-1-1 0 0 0,1-1 920 0 0,-1 2-408 0 0,5-1-3280 0 0,-2 1-656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8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0 10135 0 0,'-4'3'71'0'0,"1"0"0"0"0,-1 1 0 0 0,1-1 0 0 0,0 1 0 0 0,0-1 0 0 0,0 1 0 0 0,1 0 0 0 0,0 0 0 0 0,-1 1 0 0 0,1-1 0 0 0,1 0 0 0 0,-1 1 0 0 0,0-1 0 0 0,1 1 0 0 0,-1 8 0 0 0,-2 9 262 0 0,-1 43 0 0 0,5-61-173 0 0,-5 127 2489 0 0,-1 66-2084 0 0,1-49 381 0 0,4-121-835 0 0,2 1 1 0 0,1-1 0 0 0,2 1 0 0 0,0-1 0 0 0,1 0 0 0 0,2-1 0 0 0,1 0 0 0 0,1 0-1 0 0,17 34 1 0 0,-18-46-140 0 0,0-1-1 0 0,16 21 0 0 0,-5-13-4659 0 0,-8-12-722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7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6447 0 0,'0'0'696'0'0</inkml:trace>
  <inkml:trace contextRef="#ctx0" brushRef="#br0" timeOffset="1">300 1 6447 0 0,'0'0'696'0'0,"3"4"-696"0"0,1 1-1896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7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6447 0 0,'0'0'696'0'0,"10"0"-696"0"0,2 0 0 0 0,-3 0 0 0 0,-2-1 0 0 0,0-1 0 0 0,5 2 0 0 0</inkml:trace>
  <inkml:trace contextRef="#ctx0" brushRef="#br0" timeOffset="1">389 6 4607 0 0,'0'0'448'0'0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8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0,'0'0'756'0'0,"0"1"-622"0"0,0 6-120 0 0,1 0-14 0 0,-1-7-72 0 0,0 1 0 0 0,0 0-1 0 0,1 0 1 0 0,-1-1-1 0 0,0 1 1 0 0,1 0 0 0 0,-1-1-1 0 0,0 1 1 0 0,1 0 0 0 0,-1-1-1 0 0,1 1 1 0 0,-1-1-1 0 0,1 1 1 0 0,-1-1 0 0 0,1 1-1 0 0,0-1 1 0 0,-1 1-1 0 0,1-1 1 0 0,0 1 0 0 0,-1-1-1 0 0,1 0 1 0 0,1 1-1 0 0,-1-1-786 0 0</inkml:trace>
  <inkml:trace contextRef="#ctx0" brushRef="#br0" timeOffset="1">260 69 6447 0 0,'0'0'696'0'0,"7"-1"-696"0"0,-1-2 0 0 0,2 0 0 0 0,1 1 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8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0,'0'0'586'0'0,"6"3"-476"0"0,5 3-320 0 0,0-1 0 0 0,0 0-1 0 0,19 4 1 0 0,-25-8 100 0 0,1 0-1 0 0,-1 0 1 0 0,1-1 0 0 0,-1 0-1 0 0,1 0 1 0 0,-1 0-1 0 0,1-1 1 0 0,9-2 0 0 0,-2 0-56 0 0</inkml:trace>
  <inkml:trace contextRef="#ctx0" brushRef="#br0" timeOffset="1">370 44 8287 0 0,'0'0'904'0'0,"5"3"-904"0"0,1-1 0 0 0,0 1 0 0 0,2-2 0 0 0,2-1 0 0 0,-1 0 0 0 0,2-1 0 0 0,1-2-2440 0 0,0 0-504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8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4607 0 0,'0'0'448'0'0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9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6 10135 0 0,'0'0'464'0'0,"-1"-1"-9"0"0,-1-3-223 0 0,2 4-153 0 0,-1 0 0 0 0,1 0 1 0 0,-1 0-1 0 0,1-1 0 0 0,-1 1 0 0 0,1 0 0 0 0,-1 0 1 0 0,0 0-1 0 0,1 0 0 0 0,-1 0 0 0 0,1 0 1 0 0,-1 1-1 0 0,1-1 0 0 0,-1 0 0 0 0,1 0 0 0 0,-1 0 1 0 0,1 0-1 0 0,-1 1 0 0 0,1-1 0 0 0,-1 0 0 0 0,1 0 1 0 0,-1 1-1 0 0,1-1 0 0 0,-1 0 0 0 0,1 1 0 0 0,-1-1 1 0 0,1 1-1 0 0,-1 0 0 0 0,-13 10 1057 0 0,-6 22-799 0 0,16-24-298 0 0,-2 0-1 0 0,1 0 1 0 0,-1-1 0 0 0,0 0 0 0 0,-1 0-1 0 0,-7 7 1 0 0,11-13-39 0 0,1 1 0 0 0,-7 13 0 0 0,6-8 0 0 0,3-8 0 0 0,0 1 0 0 0,0 0 0 0 0,0 0 0 0 0,0 0 0 0 0,0 0 0 0 0,0 0 0 0 0,1-1 0 0 0,-1 1 0 0 0,0 0 0 0 0,0 0 0 0 0,1 0 0 0 0,-1 0 0 0 0,0-1 0 0 0,1 1 0 0 0,-1 0 0 0 0,1 0 0 0 0,-1-1 0 0 0,1 1 0 0 0,-1 0 0 0 0,1-1 0 0 0,0 1 0 0 0,-1 0 0 0 0,1-1 0 0 0,0 1 0 0 0,-1-1 0 0 0,1 1 0 0 0,0-1 0 0 0,0 0 0 0 0,-1 1 0 0 0,1-1 0 0 0,0 0 0 0 0,0 1 0 0 0,0-1 0 0 0,0 0 0 0 0,-1 0 0 0 0,2 0 0 0 0,-1 0 0 0 0,21 4 0 0 0,1-1 0 0 0,0-2 0 0 0,41-1 0 0 0,-37-2 0 0 0,-16 0 0 0 0,0 1 0 0 0,19 2 0 0 0,-11 1 0 0 0,-10-1 0 0 0,0 0 0 0 0,0 0 0 0 0,0-1 0 0 0,0-1 0 0 0,9 0 0 0 0,13-7 0 0 0,-25 7-133 0 0,-5 1-563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9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0 8287 0 0,'0'0'756'0'0,"-1"1"-622"0"0,-4 0-49 0 0,4-1 767 0 0,1 24 249 0 0,-3 38-69 0 0,-16 91 0 0 0,15-127-1096 0 0,-3 17-596 0 0,-16 59 0 0 0,17-77 474 0 0,-5 36-1 0 0,7-37-1491 0 0,-12 47 0 0 0,5-41-1833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21:48:05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0 206 6447 0 0,'0'0'586'0'0,"0"-2"-486"0"0,2-17 820 0 0,6-31 0 0 0,-7 47 218 0 0,-1 2-626 0 0,1-6 5218 0 0,-2 13-4708 0 0,5 11 879 0 0,-3-21-1754 0 0,4-100-147 0 0,0 65-1826 0 0,5 61 1660 0 0,-5 3 166 0 0,-1 0 0 0 0,-2 0 0 0 0,-1 38 0 0 0,-7-2 0 0 0,4-53 1759 0 0,-5-27-3518 0 0,5 12 1759 0 0,-2-4 0 0 0,0 0 0 0 0,1 0 0 0 0,1-1 0 0 0,-1 1 0 0 0,1-14 0 0 0,17 103 0 0 0,-13-60-24 0 0,-2-10-199 0 0,1 1 0 0 0,0-1 0 0 0,0 0 0 0 0,1 1 0 0 0,0-1-1 0 0,1 0 1 0 0,0 0 0 0 0,5 10 0 0 0,-8-15 677 0 0,3 0-1821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21:48:06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0,'0'0'1083'0'0,"12"6"1090"0"0,-12-6-1661 0 0,16 6 2048 0 0,-4-1-1973 0 0,-1-1-534 0 0,0 1 0 0 0,0 0 1 0 0,0 0-1 0 0,-1 1 0 0 0,0 1 1 0 0,-1-1-1 0 0,1 2 1 0 0,-1-1-1 0 0,10 12 0 0 0,-18-18-55 0 0,0 1 0 0 0,0-1 0 0 0,0 1 0 0 0,0-1 1 0 0,0 1-1 0 0,0 0 0 0 0,-1 0 0 0 0,1 0 0 0 0,0-1 0 0 0,-1 1 0 0 0,1 0 0 0 0,-1 0 0 0 0,0 0 0 0 0,0 0 0 0 0,0 0 0 0 0,0 0 0 0 0,0 0 1 0 0,0-1-1 0 0,0 1 0 0 0,-1 0 0 0 0,1 0 0 0 0,-1 0 0 0 0,1 0 0 0 0,-1 0 0 0 0,-1 2 0 0 0,2-3-12 0 0,-5 9-179 0 0,0 0 1 0 0,-1 0-1 0 0,0-1 0 0 0,0 1 0 0 0,-1-1 0 0 0,0-1 1 0 0,-1 1-1 0 0,0-1 0 0 0,-13 10 0 0 0,16-15 193 0 0,2-1 0 0 0,1-1 0 0 0,0 1 0 0 0,0-1 0 0 0,0 1 0 0 0,0 0 0 0 0,0 0 0 0 0,0 0 0 0 0,0 0 0 0 0,0 0 0 0 0,1 0 0 0 0,-1 1 0 0 0,1-1 0 0 0,0 0 0 0 0,-1 1 0 0 0,1-1 0 0 0,0 1 0 0 0,1 0 0 0 0,-2 2 0 0 0,1 2 64 0 0,0-6 274 0 0,2 0-282 0 0,-1 0 0 0 0,0 0 0 0 0,1-1 0 0 0,-1 1 0 0 0,0 0 0 0 0,1 0 0 0 0,-1 0 0 0 0,1-1 0 0 0,-1 1 0 0 0,1 0 1 0 0,0-1-1 0 0,-1 1 0 0 0,1 0 0 0 0,0-1 0 0 0,-1 1 0 0 0,1-1 0 0 0,0 1 0 0 0,0-1 0 0 0,0 0 0 0 0,-1 1 0 0 0,1-1 1 0 0,0 0-1 0 0,0 1 0 0 0,0-1 0 0 0,0 0 0 0 0,0 0 0 0 0,0 0 0 0 0,1 0 0 0 0,26 5-92 0 0,-17-6 36 0 0,1 1 0 0 0,-1-1 0 0 0,0-1 0 0 0,15-4 0 0 0,26-3 0 0 0,-43 9 16 0 0,-1-2-1 0 0,1 1 1 0 0,-1-1-1 0 0,0 0 1 0 0,16-7-1 0 0,0-5-5452 0 0,-16 7-611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49:5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8287 0 0,'0'0'756'0'0,"21"-3"251"0"0,-16 3-650 0 0,0 1-1 0 0,0 0 1 0 0,0 0-1 0 0,0 1 1 0 0,-1-1-1 0 0,1 1 1 0 0,0 0-1 0 0,-1 0 1 0 0,0 1 0 0 0,1-1-1 0 0,4 5 1 0 0,43 36 624 0 0,-34-24-979 0 0,0 0 0 0 0,-1 1 0 0 0,0 0 0 0 0,-2 1 0 0 0,-1 1-1 0 0,0 1 1 0 0,-2 0 0 0 0,15 39 0 0 0,-23-55-4214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9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0,'11'40'362'0'0,"0"-1"0"0"0,27 58-1 0 0,6 19 50 0 0,-32-78-75 0 0,-2-1 0 0 0,10 72 0 0 0,-19-90-221 0 0,0-1 0 0 0,-1 0-1 0 0,-1 1 1 0 0,-1-1 0 0 0,0 0-1 0 0,-1 1 1 0 0,-1-2 0 0 0,-8 23-1 0 0,3-18-111 0 0,-1 1 1 0 0,0-2-1 0 0,-2 1 0 0 0,-28 38 0 0 0,34-50-1037 0 0,3-5-2706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49:5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11975 0 0,'0'0'1083'0'0,"-14"15"-870"0"0,5 2-60 0 0,1 1 0 0 0,1 0 1 0 0,1 1-1 0 0,1-1 0 0 0,-5 27 0 0 0,-7 25 376 0 0,-37 107 79 0 0,46-153-608 0 0,1 1 0 0 0,2 0 0 0 0,0 0 0 0 0,1 0 0 0 0,0 32 0 0 0,5-38-568 0 0,2-14-1262 0 0,0-3 16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49:5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11975 0 0,'0'0'1083'0'0,"16"1"-796"0"0,-3-2 217 0 0,1 1 0 0 0,-1-2 1 0 0,0 0-1 0 0,0 0 0 0 0,0-2 1 0 0,0 1-1 0 0,24-11 0 0 0,-15 6-508 0 0,-1 0-256 0 0,31-10 230 0 0,-16 8-5520 0 0,-24 7 582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13 11975 0 0,'0'0'1083'0'0,"-10"-3"-796"0"0,2-1-83 0 0,-10-2 878 0 0,-17 11-386 0 0,27-2-605 0 0,-1-1-1 0 0,1 2 1 0 0,0-1-1 0 0,0 1 1 0 0,0 0-1 0 0,1 1 1 0 0,-12 8-1 0 0,-3 5 467 0 0,-20 21 1 0 0,12-10-349 0 0,25-24-209 0 0,1 0 0 0 0,0 1 0 0 0,0-1 0 0 0,-4 8 0 0 0,4-7 0 0 0,2 1 0 0 0,2-6 0 0 0,0 0 0 0 0,0 0 0 0 0,0 0 0 0 0,0 0 0 0 0,0 0 0 0 0,1 0 0 0 0,-1 0 0 0 0,0 0 0 0 0,1 0 0 0 0,-1 0 0 0 0,0 0 0 0 0,1 0 0 0 0,-1 0 0 0 0,1-1 0 0 0,-1 1 0 0 0,1 0 0 0 0,0 0 0 0 0,-1-1 0 0 0,1 1 0 0 0,0 0 0 0 0,0-1 0 0 0,-1 1 0 0 0,1-1 0 0 0,0 1 0 0 0,0-1 0 0 0,0 1 0 0 0,0-1 0 0 0,0 1 0 0 0,0-1 0 0 0,1 0 0 0 0,0 1 0 0 0,3 2 52 0 0,0 0-1 0 0,0-1 0 0 0,1 0 1 0 0,-1 0-1 0 0,0-1 0 0 0,1 0 1 0 0,-1 0-1 0 0,1 0 0 0 0,0 0 1 0 0,8-1-1 0 0,7-1 694 0 0,32-5 1 0 0,11 0-754 0 0,-51 6 8 0 0,-13 0 0 0 0,1 0 0 0 0,-1 0 0 0 0,0 0 0 0 0,0 0 0 0 0,0 0 0 0 0,1 0 0 0 0,-1 0 0 0 0,0 0 0 0 0,0 1 0 0 0,0-1 0 0 0,1 0 0 0 0,-1 0 0 0 0,0 0 0 0 0,0 0 0 0 0,0 0 0 0 0,0 1 0 0 0,0-1 0 0 0,1 0 0 0 0,-1 0 0 0 0,0 0 0 0 0,0 0 0 0 0,0 1 0 0 0,0-1 0 0 0,0 0 0 0 0,0 0 0 0 0,0 0 0 0 0,0 1 0 0 0,1-1 0 0 0,-1 0 0 0 0,0 0 0 0 0,0 1 0 0 0,0-1 0 0 0,0 0 0 0 0,0 0 0 0 0,0 0 0 0 0,0 1 0 0 0,0-1 0 0 0,-1 0 0 0 0,1 0 0 0 0,0 1 0 0 0,0-1 0 0 0,0 0 0 0 0,0 0 0 0 0,0 0 0 0 0,0 1 0 0 0,0-1 0 0 0,0 0 0 0 0,0 0 0 0 0,-1 1 0 0 0,-5 10 0 0 0,6-10 0 0 0,-10 17 0 0 0,-1-1 0 0 0,0 1 0 0 0,-24 25 0 0 0,-8 14 0 0 0,34-47 0 0 0,7-8 0 0 0,0 1 0 0 0,0-1 0 0 0,1 1 0 0 0,-1-1 0 0 0,0 1 0 0 0,1 0 0 0 0,-1 0 0 0 0,1 0 0 0 0,-1 3 0 0 0,1-5 0 0 0,1 1 0 0 0,-1-1 0 0 0,1 0 0 0 0,0 0 0 0 0,-1 1 0 0 0,1-1 0 0 0,0 0 0 0 0,0 1 0 0 0,0-1 0 0 0,0 1 0 0 0,0-1 0 0 0,0 0 0 0 0,0 1 0 0 0,0-1 0 0 0,0 0 0 0 0,1 1 0 0 0,-1-1 0 0 0,0 0 0 0 0,1 1 0 0 0,0-1 0 0 0,-1 0 0 0 0,1 0 0 0 0,0 0 0 0 0,-1 1 0 0 0,1-1 0 0 0,0 0 0 0 0,0 0 0 0 0,1 1 0 0 0,2 1 0 0 0,-1-1 0 0 0,1 1 0 0 0,0-1 0 0 0,-1 0 0 0 0,1 0 0 0 0,6 2 0 0 0,-4-2 0 0 0,-3-1 0 0 0,0 1 0 0 0,0-1 0 0 0,0 1 0 0 0,-1-1 0 0 0,1 1 0 0 0,-1 0 0 0 0,1 0 0 0 0,-1 0 0 0 0,0 0 0 0 0,0 1 0 0 0,0-1 0 0 0,0 1 0 0 0,0-1 0 0 0,0 1 0 0 0,-1 0 0 0 0,1-1 0 0 0,-1 1 0 0 0,0 0 0 0 0,0 0 0 0 0,0 0 0 0 0,1 4 0 0 0,-1 2 0 0 0,0 0 0 0 0,0 1 0 0 0,-1-1 0 0 0,-1 0 0 0 0,-1 12 0 0 0,2-15 0 0 0,-6 25 0 0 0,0 0 0 0 0,-2 0 0 0 0,-1 0 0 0 0,-15 31 0 0 0,1 0 0 0 0,11-40 193 0 0,1-1-857 0 0,8-6-5275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8287 0 0,'0'2'382'0'0,"-10"44"278"0"0,2-1 0 0 0,2 1-1 0 0,1 80 1 0 0,7-52 790 0 0,20 119-1 0 0,-9-96-572 0 0,4 25-569 0 0,-13-103-457 0 0,1 1 1 0 0,1-1-1 0 0,0 0 0 0 0,11 20 1 0 0,-6-21-3386 0 0,4-1-1238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0,'0'0'919'0'0,"12"18"-670"0"0,8 5-12 0 0,-1 2 0 0 0,-1 0-1 0 0,-1 1 1 0 0,-1 1 0 0 0,-1 0 0 0 0,-2 1-1 0 0,0 1 1 0 0,-2 0 0 0 0,-2 1-1 0 0,0 0 1 0 0,-2 0 0 0 0,-2 0-1 0 0,0 1 1 0 0,-2 0 0 0 0,-1 0 0 0 0,-5 62-1 0 0,-5-9 788 0 0,-29 132 0 0 0,32-191-1024 0 0,2-13 0 0 0,0 1 0 0 0,0-1 0 0 0,-9 19 0 0 0,1-1-44 0 0,11-27-38 0 0,-1 0-1 0 0,0 0 1 0 0,0 0 0 0 0,0 0-1 0 0,0 0 1 0 0,0 0 0 0 0,-1 0-1 0 0,1 0 1 0 0,-1 0 0 0 0,0-1-1 0 0,0 1 1 0 0,0-1 0 0 0,0 1 0 0 0,0-1-1 0 0,-1 0 1 0 0,1 1 0 0 0,-1-1-1 0 0,1-1 1 0 0,-1 1 0 0 0,0 0-1 0 0,0-1 1 0 0,0 1 0 0 0,-6 1-1 0 0,-2 1-3737 0 0,2-1-1148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11975 0 0,'0'0'1083'0'0,"20"-1"-420"0"0,11 1 98 0 0,0-1 1 0 0,1-2 0 0 0,40-8-1 0 0,-21 0-87 0 0,-30 7-4717 0 0,-21-8-3644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10135 0 0,'0'0'1151'0'0,"-1"10"-275"0"0,21 88 1681 0 0,0 92-1949 0 0,-19-173-608 0 0,-1 0 0 0 0,-3 27 0 0 0,0 20 0 0 0,6-38-36 0 0,-2-18-37 0 0,0 1 0 0 0,-1-1 0 0 0,0 1 0 0 0,-1 11 0 0 0,1-18-402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0,'0'0'1083'0'0,"3"1"-891"0"0,7 3 19 0 0,1 2 0 0 0,-1-1 0 0 0,0 1 0 0 0,14 11 0 0 0,-20-13-133 0 0,0 0 1 0 0,0 0 0 0 0,0 0-1 0 0,0 0 1 0 0,-1 1 0 0 0,0-1-1 0 0,0 1 1 0 0,0 0 0 0 0,0 0-1 0 0,-1 0 1 0 0,0 0 0 0 0,2 7-1 0 0,-3-7-78 0 0,0 0 0 0 0,0 0 0 0 0,-1-1 0 0 0,0 1 0 0 0,0 0 0 0 0,0 0 0 0 0,0 0 0 0 0,-1 0 0 0 0,0-1 0 0 0,0 1 0 0 0,0 0 0 0 0,-2 5 0 0 0,-2 1 0 0 0,0-1 0 0 0,-1 1 0 0 0,-12 18 0 0 0,15-25 0 0 0,1 1 0 0 0,-1-1 0 0 0,1 1 0 0 0,0 0 0 0 0,0 0 0 0 0,0 0 0 0 0,0 6 0 0 0,-1-4 0 0 0,3-6 0 0 0,0 0 0 0 0,0 0 0 0 0,-1 0 0 0 0,1 0 0 0 0,0 0 0 0 0,0 0 0 0 0,0 0 0 0 0,0 0 0 0 0,0 1 0 0 0,0-1 0 0 0,1 0 0 0 0,-1 0 0 0 0,0 0 0 0 0,1 0 0 0 0,-1 0 0 0 0,0 0 0 0 0,1-1 0 0 0,-1 1 0 0 0,1 0 0 0 0,-1 0 0 0 0,1 0 0 0 0,0 0 0 0 0,-1 0 0 0 0,1-1 0 0 0,0 1 0 0 0,0 0 0 0 0,-1-1 0 0 0,1 1 0 0 0,0 0 0 0 0,0-1 0 0 0,0 1 0 0 0,0-1 0 0 0,0 1 0 0 0,1 0 0 0 0,3 1 101 0 0,0 0 0 0 0,0 0-1 0 0,0 0 1 0 0,0 0 0 0 0,0-1-1 0 0,0 0 1 0 0,1 0-1 0 0,-1 0 1 0 0,0-1 0 0 0,7 0-1 0 0,-2 0 85 0 0,0 1 0 0 0,0 0 0 0 0,0 1 0 0 0,17 5 0 0 0,-26-7-123 0 0,1 1-1 0 0,-1-1 1 0 0,0 0 0 0 0,0 1-1 0 0,0-1 1 0 0,0 1-1 0 0,0 0 1 0 0,-1-1 0 0 0,1 1-1 0 0,0 0 1 0 0,0-1-1 0 0,0 1 1 0 0,-1 0 0 0 0,1 0-1 0 0,0 0 1 0 0,0 0-1 0 0,-1 0 1 0 0,1 0-1 0 0,-1 0 1 0 0,1 0 0 0 0,-1 0-1 0 0,0 0 1 0 0,1 0-1 0 0,-1 0 1 0 0,0 0 0 0 0,0 0-1 0 0,1 0 1 0 0,-1 2-1 0 0,-1 2-5 0 0,1 0-1 0 0,-1 0 0 0 0,0 0 0 0 0,0 0 0 0 0,-2 6 0 0 0,-2 7-108 0 0,-16 46 53 0 0,16-45-704 0 0,-1 1 0 0 0,-17 35 0 0 0,20-46-3594 0 0,2 1-1316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11975 0 0,'0'0'1348'0'0,"2"0"-950"0"0,11 1-277 0 0,0 0 1 0 0,0-1 0 0 0,0 0 0 0 0,-1-1 0 0 0,24-5-1 0 0,62-21 652 0 0,-58 15-670 0 0,20-15-6456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13823 0 0,'6'0'109'0'0,"-1"-1"0"0"0,0 0 0 0 0,1 1 0 0 0,-1 0 0 0 0,1 1 0 0 0,-1-1 0 0 0,1 1 0 0 0,-1 0 0 0 0,9 2 0 0 0,28 4 297 0 0,-31-7-826 0 0,0-1-1 0 0,1 1 1 0 0,-1-2-1 0 0,0 0 1 0 0,0 0-1 0 0,0-1 1 0 0,0 0-1 0 0,0-1 1 0 0,20-10-1 0 0,-17 7-4350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9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11975 0 0,'23'9'1296'0'0,"-19"-8"-1220"0"0,-1 0 1 0 0,-1 1-1 0 0,1-1 0 0 0,0 1 0 0 0,0 0 0 0 0,0-1 0 0 0,-1 1 0 0 0,1 0 1 0 0,-1 0-1 0 0,0 1 0 0 0,1-1 0 0 0,-1 1 0 0 0,0-1 0 0 0,0 1 1 0 0,-1-1-1 0 0,1 1 0 0 0,0 0 0 0 0,-1 0 0 0 0,0 0 0 0 0,0 0 0 0 0,0 0 1 0 0,0 0-1 0 0,0 0 0 0 0,0 0 0 0 0,-1 1 0 0 0,1 3 0 0 0,-2 3-76 0 0,1-1 0 0 0,-2 1 0 0 0,1-1 0 0 0,-1 0 0 0 0,0 1 0 0 0,-1-1 0 0 0,0 0 0 0 0,-1 0 0 0 0,0 0 0 0 0,0-1 0 0 0,-1 0 0 0 0,0 1 0 0 0,0-2 0 0 0,-1 1 0 0 0,0 0 0 0 0,-11 9 0 0 0,17-17 0 0 0,-1 0 0 0 0,1 0 0 0 0,-1 1 0 0 0,0-1 0 0 0,1 0 0 0 0,-1 1 0 0 0,1-1 0 0 0,-1 1 0 0 0,1-1 0 0 0,0 1 0 0 0,-1-1 0 0 0,1 1 0 0 0,-1-1 0 0 0,1 1 0 0 0,0-1 0 0 0,0 1 0 0 0,-1-1 0 0 0,1 1 0 0 0,0-1 0 0 0,0 1 0 0 0,-1 0 0 0 0,1-1 0 0 0,0 2 0 0 0,0 0 0 0 0,0-2 0 0 0,0 1 0 0 0,0 0 0 0 0,0-1 0 0 0,0 1 0 0 0,0 0 0 0 0,0-1 0 0 0,0 1 0 0 0,0 0 0 0 0,0 0 0 0 0,0-1 0 0 0,1 1 0 0 0,-1 0 0 0 0,0-1 0 0 0,0 1 0 0 0,1-1 0 0 0,-1 1 0 0 0,0 0 0 0 0,1-1 0 0 0,-1 1 0 0 0,1-1 0 0 0,-1 1 0 0 0,1-1 0 0 0,-1 1 0 0 0,1-1 0 0 0,-1 1 0 0 0,1-1 0 0 0,-1 0 0 0 0,1 1 0 0 0,-1-1 0 0 0,1 0 0 0 0,0 1 0 0 0,0-1 0 0 0,19 6 0 0 0,-19-6 0 0 0,13 3 334 0 0,1-1 0 0 0,0-1 0 0 0,0 0-1 0 0,27-3 1 0 0,-4 1 45 0 0,7-4-296 0 0,-28 1-4940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 10135 0 0,'-1'0'22'0'0,"1"-1"0"0"0,0 1 0 0 0,-1 0 0 0 0,1 0 0 0 0,-1 0 0 0 0,1-1 1 0 0,0 1-1 0 0,-1 0 0 0 0,1 0 0 0 0,0 0 0 0 0,-1 0 0 0 0,1 0 0 0 0,-1 0 0 0 0,1 0 0 0 0,0 0 0 0 0,-1 0 0 0 0,1 0 0 0 0,-1 0 0 0 0,1 0 0 0 0,0 0 0 0 0,-1 0 0 0 0,1 0 0 0 0,-1 0 0 0 0,1 1 0 0 0,0-1 0 0 0,-1 0 0 0 0,1 0 0 0 0,0 0 0 0 0,-1 1 0 0 0,1-1 0 0 0,0 0 0 0 0,-1 0 0 0 0,1 1 0 0 0,0-1 0 0 0,0 0 0 0 0,-1 1 0 0 0,1-1 0 0 0,0 0 0 0 0,0 1 0 0 0,-1-1 0 0 0,1 0 0 0 0,0 1 0 0 0,0-1 0 0 0,0 0 1 0 0,0 1-1 0 0,0-1 0 0 0,0 1 0 0 0,0-1 0 0 0,-1 1 0 0 0,-6 31 1533 0 0,3-14-1068 0 0,-6 14 129 0 0,2 1-1 0 0,-5 42 0 0 0,12-68-578 0 0,-18 80 571 0 0,19-85-537 0 0,-1-1 0 0 0,1 1 0 0 0,-1 0 0 0 0,0 0 0 0 0,0-1 0 0 0,0 1 0 0 0,0 0 0 0 0,0-1 0 0 0,0 1 0 0 0,0-1 0 0 0,-2 2 0 0 0,2-2-2 0 0,-1 0 0 0 0,1 0 0 0 0,0 1-1 0 0,0-1 1 0 0,1 0 0 0 0,-1 0 0 0 0,0 1-1 0 0,0-1 1 0 0,0 1 0 0 0,1-1 0 0 0,-1 1-1 0 0,1-1 1 0 0,-1 1 0 0 0,1-1 0 0 0,0 1-1 0 0,-1 1 1 0 0,-2 34 1129 0 0,3-35-1649 0 0,0-1-490 0 0,-1 2 933 0 0,0-1 0 0 0,0 0 1 0 0,0 0-1 0 0,0 0 1 0 0,-1 0-1 0 0,1 0 0 0 0,0 0 1 0 0,-1 0-1 0 0,0 0 1 0 0,1 0-1 0 0,-1-1 0 0 0,0 1 1 0 0,0-1-1 0 0,0 1 1 0 0,0-1-1 0 0,0 0 1 0 0,0 0-1 0 0,0 0 0 0 0,0 0 1 0 0,-4 1-1 0 0,6-2 2 0 0,-15 5-149 0 0,11-4 334 0 0,0 0 0 0 0,0 0 0 0 0,0 1 0 0 0,-1 0 0 0 0,2-1 0 0 0,-1 2 0 0 0,0-1-1 0 0,0 0 1 0 0,1 1 0 0 0,-1-1 0 0 0,-4 6 0 0 0,5-5-179 0 0,0 1 0 0 0,0 0 0 0 0,0 0 0 0 0,1 1 0 0 0,-1-1 0 0 0,1 0 0 0 0,0 1 0 0 0,0 0 0 0 0,1-1 0 0 0,-1 1 0 0 0,1 0 0 0 0,0 0 0 0 0,0 0 0 0 0,1 0 0 0 0,-1 6 0 0 0,1 10 0 0 0,2-1 0 0 0,4 31 0 0 0,0-6 0 0 0,17 255 0 0 0,-18-79 0 0 0,1 13 0 0 0,-3-89 0 0 0,0-6 0 0 0,19 62 0 0 0,-8-77 0 0 0,-14-115 0 0 0,-1-3-64 0 0,1-5-273 0 0,-13-4-5672 0 0,0-2 395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0,'9'14'1275'0'0,"143"152"2242"0"0,-69-93-2859 0 0,-56-51-683 0 0,39 41 0 0 0,-48-39-422 0 0,-10-8-4946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11975 0 0,'0'0'1083'0'0,"-1"2"-891"0"0,-133 527 1885 0 0,133-525-2077 0 0,-10 57-4212 0 0,11-49-560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10135 0 0,'0'0'919'0'0,"12"5"-602"0"0,32 3 2843 0 0,-19-5-2750 0 0,1-1 0 0 0,29-1 0 0 0,-34-2-23 0 0,-1-1 1 0 0,1-1 0 0 0,37-11-1 0 0,-56 13-724 0 0,8-16-5102 0 0,-5 8 471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11975 0 0,'0'0'3768'0'0,"2"16"-2064"0"0,-5-11-1707 0 0,0 0 0 0 0,-1 0 0 0 0,1 0-1 0 0,-1-1 1 0 0,0 1 0 0 0,-1-1 0 0 0,1 0-1 0 0,-1-1 1 0 0,1 1 0 0 0,-1-1 0 0 0,0 0-1 0 0,-9 4 1 0 0,-22 17 431 0 0,20-12 367 0 0,-29 18 0 0 0,42-29-795 0 0,-3 7 0 0 0,1-1 0 0 0,5-6 0 0 0,-1 0 0 0 0,1 0 0 0 0,-1 0 0 0 0,1 0 0 0 0,0 0 0 0 0,-1 0 0 0 0,1 0 0 0 0,0 0 0 0 0,0 0 0 0 0,0 1 0 0 0,0-1 0 0 0,0 0 0 0 0,0 0 0 0 0,0 0 0 0 0,0 0 0 0 0,0 0 0 0 0,0 0 0 0 0,1 0 0 0 0,-1 0 0 0 0,0 0 0 0 0,1 0 0 0 0,-1 0 0 0 0,1 0 0 0 0,-1 0 0 0 0,1 0 0 0 0,-1 0 0 0 0,1 0 0 0 0,0 0 0 0 0,-1-1 0 0 0,1 1 0 0 0,0 0 0 0 0,0 0 0 0 0,0-1 0 0 0,-1 1 0 0 0,1-1 0 0 0,0 1 0 0 0,0 0 0 0 0,2 0 0 0 0,-2-1 0 0 0,4 3 0 0 0,1 0 0 0 0,-1 0 0 0 0,1-1 0 0 0,0 0 0 0 0,0 0 0 0 0,0 0 0 0 0,0-1 0 0 0,0 0 0 0 0,6 0 0 0 0,32 7 0 0 0,-42-8 0 0 0,-2 0 0 0 0,1 0 0 0 0,-1 0 0 0 0,1 0 0 0 0,-1 0 0 0 0,1 0 0 0 0,-1 0 0 0 0,1 0 0 0 0,-1 0 0 0 0,1 1 0 0 0,-1-1 0 0 0,1 0 0 0 0,-1 0 0 0 0,1 0 0 0 0,-1 1 0 0 0,1-1 0 0 0,-1 0 0 0 0,0 1 0 0 0,1-1 0 0 0,-1 0 0 0 0,0 1 0 0 0,1-1 0 0 0,-1 1 0 0 0,0-1 0 0 0,1 0 0 0 0,-1 1 0 0 0,0 0 0 0 0,1 0 0 0 0,0 0 0 0 0,-1-1 0 0 0,1 1 0 0 0,0 0 0 0 0,-1 0 0 0 0,0 0 0 0 0,1 0 0 0 0,-1 0 0 0 0,1 0 0 0 0,-1 0 0 0 0,0 0 0 0 0,0 0 0 0 0,0 0 0 0 0,1 0 0 0 0,-1 0 0 0 0,0 0 0 0 0,0 0 0 0 0,0 0 0 0 0,-1 0 0 0 0,1 2 0 0 0,0-1 0 0 0,-1 5 0 0 0,0-1 0 0 0,-1 0 0 0 0,0 0 0 0 0,0 0 0 0 0,0 0 0 0 0,0 0 0 0 0,-1 0 0 0 0,-7 10 0 0 0,-3 9 0 0 0,-16 49 0 0 0,29-73 0 0 0,-1 0 0 0 0,1 1 0 0 0,-1 0 0 0 0,1 0 0 0 0,0 0 0 0 0,0 0 0 0 0,0 0 0 0 0,0 0 0 0 0,0-1 0 0 0,0 1 0 0 0,0 0 0 0 0,0 0 0 0 0,1 0 0 0 0,-1 0 0 0 0,1 0 0 0 0,0-1 0 0 0,-1 1 0 0 0,2 2 0 0 0,0 1 0 0 0,-2-4 0 0 0,1 0 0 0 0,-1 1 0 0 0,1-1 0 0 0,0 0 0 0 0,-1 0 0 0 0,1 1 0 0 0,0-1 0 0 0,0 0 0 0 0,0 0 0 0 0,0 0 0 0 0,0 0 0 0 0,0 0 0 0 0,0 0 0 0 0,0 0 0 0 0,0 0 0 0 0,3 1 0 0 0,-1 0 0 0 0,0 0 0 0 0,0 0 0 0 0,-1 1 0 0 0,1-1 0 0 0,0 1 0 0 0,-1-1 0 0 0,0 1 0 0 0,0 0 0 0 0,3 4 0 0 0,11 16 0 0 0,-13-18 0 0 0,1 0 0 0 0,-1 0 0 0 0,0 0 0 0 0,0 0 0 0 0,-1 0 0 0 0,0 0 0 0 0,1 1 0 0 0,-2-1 0 0 0,1 1 0 0 0,-1 0 0 0 0,0-1 0 0 0,0 1 0 0 0,0 0 0 0 0,-1 0 0 0 0,0 0 0 0 0,-1 6 0 0 0,0-4 0 0 0,-1 0 0 0 0,0 0 0 0 0,0 0 0 0 0,-1 0 0 0 0,0 0 0 0 0,0-1 0 0 0,-1 1 0 0 0,0-1 0 0 0,0 0 0 0 0,-10 11 0 0 0,1 0 23 0 0,-2-1 1 0 0,0-1-1 0 0,-31 26 0 0 0,-1-12-5460 0 0,31-21-611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8287 0 0,'-5'7'108'0'0,"-1"0"0"0"0,2 0-1 0 0,-1 0 1 0 0,1 1-1 0 0,0 0 1 0 0,0-1-1 0 0,1 2 1 0 0,-4 14 0 0 0,1 4 216 0 0,-4 39 1 0 0,4-21 789 0 0,-7 63-66 0 0,5 0 0 0 0,4 0-1 0 0,6 0 1 0 0,16 118 0 0 0,-17-209-965 0 0,2 0 0 0 0,0-1 0 0 0,1 1 0 0 0,1-1 0 0 0,10 24 0 0 0,-11-33-402 0 0,-1 0-1 0 0,1-1 1 0 0,0 0 0 0 0,1 1-1 0 0,0-2 1 0 0,6 8-1 0 0,-7-10-234 0 0,1 1-1 0 0,-1 0 0 0 0,1-1 1 0 0,0 0-1 0 0,0 0 1 0 0,0 0-1 0 0,0-1 0 0 0,0 0 1 0 0,7 2-1 0 0,10 2-3332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8287 0 0,'0'0'756'0'0,"5"7"-537"0"0,14 23 263 0 0,-2 1 1 0 0,0 0-1 0 0,-3 2 1 0 0,12 34-1 0 0,-17-38-158 0 0,-1 0 0 0 0,-1 0-1 0 0,-1 1 1 0 0,-2 0 0 0 0,0 45 0 0 0,-4-53-134 0 0,-1 1 0 0 0,-1-1 0 0 0,-1-1 0 0 0,-1 1 0 0 0,-1 0 0 0 0,-1-1 0 0 0,-1 0 0 0 0,-11 24 0 0 0,-4-6-4402 0 0,14-29-560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11975 0 0,'4'0'119'0'0,"-1"1"-1"0"0,1 0 1 0 0,0-1 0 0 0,-1 2-1 0 0,1-1 1 0 0,-1 0-1 0 0,1 1 1 0 0,-1-1-1 0 0,0 1 1 0 0,0 0 0 0 0,0 0-1 0 0,6 5 1 0 0,0 1 329 0 0,-1 0 1 0 0,0 0 0 0 0,7 9-1 0 0,-15-16-439 0 0,0 0 0 0 0,1-1 1 0 0,-1 1-1 0 0,0-1 0 0 0,0 1 0 0 0,1-1 0 0 0,-1 1 0 0 0,0 0 0 0 0,0-1 0 0 0,0 1 0 0 0,0 0 1 0 0,1-1-1 0 0,-1 1 0 0 0,0 0 0 0 0,0-1 0 0 0,-1 1 0 0 0,1 0 0 0 0,0-1 0 0 0,0 1 0 0 0,0-1 1 0 0,0 1-1 0 0,0 0 0 0 0,-1-1 0 0 0,1 1 0 0 0,0 0 0 0 0,-1-1 0 0 0,1 1 0 0 0,0-1 0 0 0,-1 1 1 0 0,1-1-1 0 0,0 1 0 0 0,-1-1 0 0 0,1 1 0 0 0,-1-1 0 0 0,1 0 0 0 0,-2 1 0 0 0,1 0 113 0 0,-19 25 413 0 0,-1-1 0 0 0,-48 43 0 0 0,47-31-599 0 0,21-35-273 0 0,7 14-1020 0 0,1-9 1943 0 0,0 0 0 0 0,13 11 0 0 0,-10-12-16 0 0,81 48 908 0 0,-89-52-1478 0 0,-1-1 0 0 0,1 1 0 0 0,-1-1 0 0 0,1 1 0 0 0,-1 0 0 0 0,0 0 0 0 0,1 0 0 0 0,-1 0 0 0 0,0 0 0 0 0,0 0 0 0 0,0 0 0 0 0,-1 0 0 0 0,1 0 0 0 0,0 1 0 0 0,-1-1 0 0 0,0 0 0 0 0,1 0 0 0 0,-1 4 0 0 0,0-2 0 0 0,0 1 0 0 0,0-1 0 0 0,0 0 0 0 0,-1 0 0 0 0,0 0 0 0 0,-2 7 0 0 0,-29 46 0 0 0,24-46 0 0 0,0 0 0 0 0,-1 0 0 0 0,-16 16 0 0 0,11-13 0 0 0,1-1 3 0 0,-14 15-139 0 0,20-24-1097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1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26 154 11975 0 0,'-9'19'1275'0'0,"6"-11"-1144"0"0,0 0-1 0 0,0-1 1 0 0,1 1-1 0 0,0 0 1 0 0,1 0 0 0 0,0 0-1 0 0,0 1 1 0 0,0-1 0 0 0,1 0-1 0 0,0 0 1 0 0,1 1-1 0 0,0-1 1 0 0,0 0 0 0 0,1 0-1 0 0,0 0 1 0 0,5 13 0 0 0,-5-16-52 0 0,0 1 0 0 0,1-1 1 0 0,-1 0-1 0 0,1 0 0 0 0,1 0 1 0 0,-1 0-1 0 0,1 0 0 0 0,-1 0 1 0 0,1-1-1 0 0,1 0 1 0 0,-1 0-1 0 0,1 0 0 0 0,-1 0 1 0 0,1-1-1 0 0,0 0 0 0 0,0 0 1 0 0,1 0-1 0 0,-1-1 0 0 0,1 1 1 0 0,-1-1-1 0 0,1 0 1 0 0,0-1-1 0 0,9 2 0 0 0,-6-2-79 0 0,1-1 0 0 0,-1-1 0 0 0,0 1 0 0 0,0-1 0 0 0,0-1 0 0 0,0 0 0 0 0,0 0 0 0 0,0 0 0 0 0,-1-1 0 0 0,1-1 0 0 0,-1 0 0 0 0,0 0 0 0 0,0 0 0 0 0,0-1 0 0 0,-1 0 0 0 0,1-1 0 0 0,8-8 0 0 0,-3 2 0 0 0,0-2 0 0 0,-1 0 0 0 0,-1 0 0 0 0,0-1 0 0 0,-1 0 0 0 0,0-1 0 0 0,11-28 0 0 0,-17 36 143 0 0,0-1-1 0 0,-1 0 1 0 0,0 0-1 0 0,-1 0 1 0 0,3-16-1 0 0,-5 20-57 0 0,0 1 1 0 0,0-1-1 0 0,0 1 0 0 0,-1-1 0 0 0,0 1 0 0 0,0-1 1 0 0,0 1-1 0 0,0-1 0 0 0,-1 1 0 0 0,1 0 1 0 0,-1 0-1 0 0,0 0 0 0 0,-5-7 0 0 0,3 4-81 0 0,-1 0-1 0 0,0 1 1 0 0,0 0-1 0 0,0 0 1 0 0,-1 0-1 0 0,1 1 1 0 0,-1 0-1 0 0,-1 0 1 0 0,-8-5-1 0 0,11 8-26 0 0,0 0 0 0 0,0 0 0 0 0,0 1 1 0 0,0 0-1 0 0,-1 0 0 0 0,1 0 0 0 0,0 1 0 0 0,-1-1 0 0 0,1 1 0 0 0,0 0 0 0 0,-1 0 0 0 0,1 0 0 0 0,0 1 0 0 0,-1 0 0 0 0,1 0 0 0 0,0 0 0 0 0,0 0 0 0 0,-8 4 0 0 0,-3 2-389 0 0,-1 1 0 0 0,2 0 0 0 0,-1 2 0 0 0,1-1 0 0 0,-16 16 0 0 0,-8 11-4603 0 0,23-18 47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0,'0'0'1348'0'0,"2"1"-950"0"0,78 65 1313 0 0,32 26 67 0 0,-85-68-1634 0 0,-3-3-137 0 0,-1 1 0 0 0,24 28 0 0 0,-35-32-962 0 0,-6-7-3930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0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0,'40'80'1403'0'0,"25"42"-62"0"0,52 97-733 0 0,-109-200-534 0 0,-1 1 0 0 0,-1-1 0 0 0,-1 2 0 0 0,0-1 0 0 0,-2 1 0 0 0,0-1 0 0 0,-1 36 0 0 0,-3-24 96 0 0,-1-1-1 0 0,-2 1 1 0 0,-1 0 0 0 0,-13 40-1 0 0,-36 104 439 0 0,27-75-863 0 0,19-66-613 0 0,-18 51-1 0 0,25-84 808 0 0,0 1 0 0 0,0-1 1 0 0,-1 0-1 0 0,1 0 0 0 0,0 0 0 0 0,-1 1 0 0 0,1-2 0 0 0,-1 1 0 0 0,1 0 0 0 0,-1 0 0 0 0,-3 2 1 0 0,-7 4-2721 0 0,7-5 958 0 0,-1 2-2515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0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13823 0 0,'0'0'630'0'0,"-2"2"-13"0"0,-9 12-551 0 0,1 1 1 0 0,0 0 0 0 0,-14 32-1 0 0,-18 57-92 0 0,9-20 109 0 0,30-77-234 0 0,-39 100 2229 0 0,30-60-6797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1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0 11975 0 0,'0'0'7283'0'0,"-15"7"-7118"0"0,2-3-165 0 0,4-2 0 0 0,0 1 0 0 0,0 0 0 0 0,0 1 0 0 0,-15 8 0 0 0,7-2 0 0 0,1 1 0 0 0,0 1 0 0 0,0 0 0 0 0,1 1 0 0 0,-15 17 0 0 0,28-27 0 0 0,1 0 0 0 0,-1 0 0 0 0,1 0 0 0 0,0 0 0 0 0,0 1 0 0 0,0-1 0 0 0,0 0 0 0 0,0 4 0 0 0,1-6 0 0 0,0 0 0 0 0,0 1 0 0 0,0 0 0 0 0,1-1 0 0 0,-1 1 0 0 0,0 0 0 0 0,1-1 0 0 0,-1 1 0 0 0,1 0 0 0 0,0-1 0 0 0,-1 1 0 0 0,1-1 0 0 0,0 1 0 0 0,0-1 0 0 0,0 1 0 0 0,0-1 0 0 0,0 0 0 0 0,0 0 0 0 0,0 1 0 0 0,3 1 0 0 0,23 18 0 0 0,-25-19 86 0 0,1 1-1 0 0,-1-1 0 0 0,0 0 0 0 0,1 0 1 0 0,-1 1-1 0 0,0-1 0 0 0,-1 1 1 0 0,1 0-1 0 0,0 0 0 0 0,-1 0 0 0 0,1 0 1 0 0,-1 0-1 0 0,0 0 0 0 0,0 0 1 0 0,0 0-1 0 0,-1 0 0 0 0,1 0 1 0 0,-1 0-1 0 0,1 1 0 0 0,-1-1 0 0 0,0 0 1 0 0,0 0-1 0 0,-1 1 0 0 0,1-1 1 0 0,-1 4-1 0 0,-3 6-151 0 0,-1 0 0 0 0,0 0 0 0 0,0-1 0 0 0,-13 22 0 0 0,-1 0 226 0 0,14-21-160 0 0,0-1 0 0 0,0 1 0 0 0,1 0 0 0 0,1 0 0 0 0,0 0 0 0 0,-1 25 0 0 0,3-37 0 0 0,1 0 0 0 0,0 0 0 0 0,0 0 0 0 0,-1 0 0 0 0,1 0 0 0 0,0 0 0 0 0,0 0 0 0 0,0 0 0 0 0,0 0 0 0 0,0 0 0 0 0,0 0 0 0 0,0 0 0 0 0,0 0 0 0 0,1 0 0 0 0,-1-1 0 0 0,0 1 0 0 0,1 0 0 0 0,-1 0 0 0 0,1 0 0 0 0,-1 0 0 0 0,1 0 0 0 0,-1 0 0 0 0,1 0 0 0 0,-1-1 0 0 0,2 2 0 0 0,9 11 0 0 0,-10-9 0 0 0,13 9 0 0 0,21 27 0 0 0,-11-4 0 0 0,-23-34 0 0 0,1 0 0 0 0,0 1 0 0 0,0-1 0 0 0,-1 1 0 0 0,1 0 0 0 0,-1-1 0 0 0,0 1 0 0 0,0 0 0 0 0,0 0 0 0 0,0 0 0 0 0,0-1 0 0 0,-1 1 0 0 0,1 0 0 0 0,-1 0 0 0 0,0 4 0 0 0,0-2 0 0 0,-1 0 0 0 0,0 0 0 0 0,0 0 0 0 0,-1 0 0 0 0,0-1 0 0 0,0 1 0 0 0,0 0 0 0 0,0-1 0 0 0,0 1 0 0 0,-1-1 0 0 0,0 0 0 0 0,0 0 0 0 0,0 0 0 0 0,-7 6 0 0 0,-6 5 0 0 0,0-1 0 0 0,-19 13 0 0 0,-80 46-511 0 0,64-45-2921 0 0,29-16 403 0 0,-15 8-3215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1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0,'0'0'1946'0'0,"11"11"-505"0"0,-1-6-1418 0 0,1 1 0 0 0,1-2 0 0 0,-1 1 0 0 0,1-2 0 0 0,-1 1 1 0 0,15 1-1 0 0,17 6-20 0 0,-6-1-3 0 0,-22-6 0 0 0,1 0 0 0 0,-1 1 0 0 0,0 1 0 0 0,27 14 0 0 0,-41-20 69 0 0,-1 1-1 0 0,1 0 1 0 0,0 0 0 0 0,0 0-1 0 0,-1 0 1 0 0,1 0-1 0 0,-1 0 1 0 0,1 0-1 0 0,-1 0 1 0 0,1 0 0 0 0,-1 0-1 0 0,1 0 1 0 0,-1 0-1 0 0,0 0 1 0 0,0 0-1 0 0,1 0 1 0 0,-1 0 0 0 0,0 1-1 0 0,0-1 1 0 0,0 0-1 0 0,0 0 1 0 0,0 0 0 0 0,-1 0-1 0 0,1 0 1 0 0,0 1-1 0 0,0-1 1 0 0,-1 0-1 0 0,1 0 1 0 0,-1 0 0 0 0,1 0-1 0 0,-1 0 1 0 0,1 0-1 0 0,-2 1 1 0 0,0 1-369 0 0,-2 4 302 0 0,0 0 0 0 0,-1 0 0 0 0,0-1 0 0 0,0 0 0 0 0,-1 0 0 0 0,1 0 0 0 0,-9 6 0 0 0,-8 9-66 0 0,1-1-658 0 0,-1-1-1 0 0,-1 0 1 0 0,-31 18 0 0 0,-28 22-5699 0 0,73-50 2083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1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13823 0 0,'16'0'1471'0'0,"8"-1"-1101"0"0,0-2 1 0 0,-1-1-1 0 0,1 0 0 0 0,26-10 1 0 0,-22 6-295 0 0,0 1 1 0 0,38-4-1 0 0,-37 11 229 0 0,-3 0-1221 0 0,-16-1-4313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1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10135 0 0,'0'0'464'0'0,"-5"-3"151"0"0,0-1 3137 0 0,30 15-3340 0 0,21 14 944 0 0,9 2-1143 0 0,-1 3 1 0 0,86 65 0 0 0,-116-68-514 0 0,-12-8-5240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1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13823 0 0,'0'0'1247'0'0,"-2"1"-1023"0"0,-25 36-224 0 0,-35 59 0 0 0,-3 7 1473 0 0,46-77-1337 0 0,1 2 0 0 0,2 0 0 0 0,-14 32 0 0 0,29-59-473 0 0,-4 11 125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1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13823 0 0,'0'0'2435'0'0,"-17"12"-1334"0"0,8-6-1095 0 0,-1 0-1 0 0,-17 8 1 0 0,4-2-7 0 0,-18 12 1 0 0,-49 33 0 0 0,-34 21 0 0 0,107-66 72 0 0,15-12 299 0 0,2 3-310 0 0,1-1-1 0 0,-1 0 1 0 0,1 0 0 0 0,-1 0 0 0 0,1 0-1 0 0,-1 0 1 0 0,1 0 0 0 0,0 0 0 0 0,0 0-1 0 0,0 0 1 0 0,0-1 0 0 0,1 1-1 0 0,-1 0 1 0 0,0 0 0 0 0,1-1 0 0 0,-1 1-1 0 0,1-1 1 0 0,-1 0 0 0 0,1 1 0 0 0,0-1-1 0 0,0 0 1 0 0,-1 0 0 0 0,1 0 0 0 0,0 0-1 0 0,0 0 1 0 0,0 0 0 0 0,0-1 0 0 0,3 2-1 0 0,8 1-129 0 0,-1 0 0 0 0,1-1 0 0 0,20 1 0 0 0,-23-2 189 0 0,18 1-120 0 0,1 0 0 0 0,-1-2 0 0 0,49-6 0 0 0,-48 0 21 0 0,16-2-871 0 0,-32 3-5806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1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0,'0'0'1083'0'0,"0"1"-1066"0"0,0-1 0 0 0,0 1 0 0 0,0 0-1 0 0,0-1 1 0 0,0 1 0 0 0,0 0 0 0 0,0-1 0 0 0,0 1 0 0 0,1 0 0 0 0,-1-1-1 0 0,0 1 1 0 0,0-1 0 0 0,0 1 0 0 0,1 0 0 0 0,-1-1 0 0 0,1 2 0 0 0,3 0 155 0 0,-1 0 1 0 0,1 0-1 0 0,0 0 0 0 0,0 0 1 0 0,0-1-1 0 0,0 1 1 0 0,0-1-1 0 0,1 0 1 0 0,-1 0-1 0 0,7 0 1 0 0,45 1 1295 0 0,-54-2-1411 0 0,162 9 551 0 0,-134-9-672 0 0,-29 0-273 0 0,15-4-5102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13823 0 0,'0'0'3995'0'0,"-15"14"-2406"0"0,-32 24-1574 0 0,6-3-15 0 0,-85 53 1 0 0,124-86 119 0 0,-6 2 144 0 0,1 0 0 0 0,-1 1 0 0 0,1 1 0 0 0,-10 8 0 0 0,17-4-1632 0 0,0-8 1359 0 0,1 1 3 0 0,11 6 5 0 0,-6-6-2 0 0,0 0-1 0 0,1-1 1 0 0,-1 0-1 0 0,1 0 0 0 0,0 0 1 0 0,0-1-1 0 0,-1 0 1 0 0,14 1-1 0 0,-14-2 40 0 0,0 0 0 0 0,0 1 1 0 0,-1-1-1 0 0,1 1 0 0 0,0 1 0 0 0,0-1 0 0 0,0 1 0 0 0,-1 0 0 0 0,1 1 0 0 0,-1-1 0 0 0,7 5 1 0 0,-10-6-47 0 0,0 1 1 0 0,-1 0 0 0 0,1-1-1 0 0,0 1 1 0 0,-1 0 0 0 0,1 0-1 0 0,-1 0 1 0 0,0 0 0 0 0,0 0-1 0 0,0 1 1 0 0,0-1 0 0 0,0 0-1 0 0,0 0 1 0 0,0 1-1 0 0,-1-1 1 0 0,1 0 0 0 0,-1 1-1 0 0,0-1 1 0 0,0 1 0 0 0,0-1-1 0 0,0 0 1 0 0,0 5 0 0 0,-2 3 189 0 0,-1-1 0 0 0,1 1 0 0 0,-1-1 0 0 0,-6 13 0 0 0,-4 11 725 0 0,7-11-931 0 0,3-15-255 0 0,1 1 0 0 0,0-1 0 0 0,0 1 0 0 0,1 0 1 0 0,0 0-1 0 0,0 15 0 0 0,1-21 281 0 0,0 1 0 0 0,1 0 0 0 0,-1-1 0 0 0,1 1 0 0 0,0-1 0 0 0,0 1 0 0 0,-1-1 0 0 0,2 1 0 0 0,-1-1 0 0 0,0 1 0 0 0,0-1 0 0 0,1 0 0 0 0,2 3 0 0 0,-2-2 0 0 0,-1-1 0 0 0,0 0 0 0 0,0 0 0 0 0,1 0 0 0 0,-1 0 0 0 0,1 0 0 0 0,-1-1 0 0 0,1 1 0 0 0,0-1 0 0 0,0 1 0 0 0,-1-1 0 0 0,1 0 0 0 0,3 2 0 0 0,7 4 0 0 0,0-1 0 0 0,-9-4 0 0 0,1 0 0 0 0,-1-1 0 0 0,0 1 0 0 0,0 0 0 0 0,0 0 0 0 0,0 1 0 0 0,0-1 0 0 0,0 1 0 0 0,3 4 0 0 0,-5-6 0 0 0,0 0 0 0 0,0 0 0 0 0,1 0 0 0 0,-1 1 0 0 0,0-1 0 0 0,0 0 0 0 0,-1 1 0 0 0,1-1 0 0 0,0 1 0 0 0,0-1 0 0 0,-1 1 0 0 0,2 2 0 0 0,-1 0 0 0 0,-1-3 0 0 0,0 0 0 0 0,1 0 0 0 0,-1 0 0 0 0,0 1 0 0 0,0-1 0 0 0,0 0 0 0 0,1 0 0 0 0,-1 0 0 0 0,0 1 0 0 0,-1-1 0 0 0,1 0 0 0 0,0 0 0 0 0,0 0 0 0 0,0 0 0 0 0,-1 1 0 0 0,1-1 0 0 0,-1 0 0 0 0,1 0 0 0 0,-1 0 0 0 0,1 0 0 0 0,-1 0 0 0 0,0 0 0 0 0,0 1 0 0 0,-1 1 0 0 0,-17 35 915 0 0,-2-1-1 0 0,-40 55 0 0 0,48-76-1335 0 0,-1-1 0 0 0,-25 23-1 0 0,26-27-869 0 0,0-2-1 0 0,0 0 0 0 0,-1 0 0 0 0,-15 6 0 0 0,15-8-4952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0,'2'1'547'0'0,"9"3"-345"0"0,1 0 0 0 0,0-1 1 0 0,-1 0-1 0 0,1-1 0 0 0,1-1 0 0 0,-1 0 1 0 0,0 0-1 0 0,23-3 0 0 0,18 2 767 0 0,104 0-745 0 0,-85 0-5710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5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0 10135 0 0,'0'0'919'0'0,"19"1"-742"0"0,-15-1-82 0 0,0 1-1 0 0,0 0 1 0 0,0 0-1 0 0,0 0 1 0 0,1 0-1 0 0,-2 1 1 0 0,1-1-1 0 0,0 1 1 0 0,0 0-1 0 0,0 1 1 0 0,-1-1-1 0 0,1 1 1 0 0,-1-1-1 0 0,0 1 1 0 0,0 0-1 0 0,0 0 1 0 0,0 0-1 0 0,0 1 1 0 0,2 4-1 0 0,4 6 51 0 0,-2 1-1 0 0,1-1 1 0 0,7 27-1 0 0,-14-39-121 0 0,5 18 206 0 0,-1 1 1 0 0,-1 0-1 0 0,-1 1 0 0 0,-1-1 1 0 0,0 0-1 0 0,-4 40 0 0 0,1-42-229 0 0,-2 0 0 0 0,0 0 0 0 0,-6 19 0 0 0,6-29 0 0 0,0 0 0 0 0,0 0 0 0 0,-1-1 0 0 0,-1 0 0 0 0,1 0 0 0 0,-1 0 0 0 0,0 0 0 0 0,-9 9 0 0 0,12-15 0 0 0,-1 0 0 0 0,1 0 0 0 0,-1 0 0 0 0,0 0 0 0 0,0-1 0 0 0,1 1 0 0 0,-1-1 0 0 0,0 0 0 0 0,0 0 0 0 0,0 0 0 0 0,0 0 0 0 0,-1-1 0 0 0,1 1 0 0 0,0-1 0 0 0,0 1 0 0 0,0-1 0 0 0,0 0 0 0 0,-1-1 0 0 0,1 1 0 0 0,0 0 0 0 0,0-1 0 0 0,0 0 0 0 0,0 0 0 0 0,0 0 0 0 0,-6-2 0 0 0,-3-2 0 0 0,-1-1 0 0 0,1 0 0 0 0,0-1 0 0 0,-17-13 0 0 0,18 11 0 0 0,1 0 0 0 0,0-1 0 0 0,-15-21 0 0 0,24 30 56 0 0,-1 0-1 0 0,1-1 1 0 0,0 1-1 0 0,0 0 1 0 0,0-1-1 0 0,0 1 1 0 0,0-1-1 0 0,0 1 1 0 0,1-1-1 0 0,-1 1 1 0 0,0-1-1 0 0,1 0 1 0 0,0 1-1 0 0,-1-1 1 0 0,1 0-1 0 0,0 1 1 0 0,0-1-1 0 0,-1 0 1 0 0,1 0-1 0 0,1 1 1 0 0,-1-3-1 0 0,1-1 164 0 0,-1 2-185 0 0,1 0-1 0 0,0 0 0 0 0,0 0 1 0 0,0 0-1 0 0,0 1 0 0 0,1-1 0 0 0,-1 0 1 0 0,1 0-1 0 0,0 1 0 0 0,-1-1 1 0 0,1 1-1 0 0,0 0 0 0 0,1-1 1 0 0,-1 1-1 0 0,0 0 0 0 0,1 0 1 0 0,-1 0-1 0 0,1 1 0 0 0,3-3 1 0 0,8-4-67 0 0,0 1 1 0 0,23-8-1 0 0,-30 12 72 0 0,17-5-39 0 0,44-8 0 0 0,-44 10 0 0 0,-19 6-8 0 0,-1-1 0 0 0,1 0 0 0 0,0 1 1 0 0,-1 0-1 0 0,1 0 0 0 0,0 0 0 0 0,-1 0 0 0 0,1 1 0 0 0,-1 0 0 0 0,1 0 0 0 0,6 3 0 0 0,16 6-5737 0 0,-15-5 777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0,'0'0'547'0'0,"19"5"202"0"0,14 0 279 0 0,62 2 0 0 0,106 4-7381 0 0,-175-8 2466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11975 0 0,'0'0'3187'0'0,"-5"11"-3022"0"0,2 1-165 0 0,1 1 0 0 0,1-1 0 0 0,0 0 0 0 0,0 1 0 0 0,1-1 0 0 0,3 22 0 0 0,-2-21 0 0 0,1 17 0 0 0,0 5 0 0 0,8 40 0 0 0,-8-65 0 0 0,0-1 0 0 0,-1 1 0 0 0,-1 1 0 0 0,1-1 0 0 0,-1 0 0 0 0,-1 0 0 0 0,0 0 0 0 0,-1 0 0 0 0,1 0 0 0 0,-6 14 0 0 0,5-18 0 0 0,-1-1 0 0 0,1 0 0 0 0,-1 1 0 0 0,0-1 0 0 0,0 0 0 0 0,-1-1 0 0 0,1 1 0 0 0,-1-1 0 0 0,0 1 0 0 0,-1-1 0 0 0,1 0 0 0 0,-1-1 0 0 0,1 1 0 0 0,-1-1 0 0 0,0 0 0 0 0,-1 0 0 0 0,1 0 0 0 0,0-1 0 0 0,-8 3 0 0 0,-9 1 0 0 0,16-5 0 0 0,1 0 0 0 0,-1 0 0 0 0,1 1 0 0 0,0 0 0 0 0,0 0 0 0 0,-1 1 0 0 0,1-1 0 0 0,1 1 0 0 0,-1 0 0 0 0,0 1 0 0 0,1-1 0 0 0,-6 6 0 0 0,9-7 0 0 0,-1 0 0 0 0,0 0 0 0 0,0 1 0 0 0,1-1 0 0 0,-1 1 0 0 0,1 0 0 0 0,0-1 0 0 0,0 1 0 0 0,0 0 0 0 0,0 0 0 0 0,0 0 0 0 0,1-1 0 0 0,-1 1 0 0 0,1 5 0 0 0,3 44 0 0 0,-1-25 0 0 0,7 79 1440 0 0,11 176-832 0 0,-30 110-608 0 0,-1-85 0 0 0,11-266 0 0 0,-1 49 0 0 0,4 0 0 0 0,18 110 0 0 0,-17-181-14 0 0,11 32-1 0 0,-10-38-20 0 0,-5-11-302 0 0,2-36-5102 0 0,0 16 471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0,'0'0'1219'0'0,"12"12"1508"0"0,4 0-2240 0 0,0 0 0 0 0,1-1 0 0 0,26 13 0 0 0,-27-17-218 0 0,0 2 0 0 0,-1 0 1 0 0,0 1-1 0 0,26 23 0 0 0,-10-2-269 0 0,-1 1 0 0 0,33 48 0 0 0,-38-47 136 0 0,-1-1-606 0 0,-10-10-3970 0 0,-8-8-970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10135 0 0,'0'0'464'0'0,"-7"1"151"0"0,6-1-596 0 0,0 0 1 0 0,0 1-1 0 0,0-1 0 0 0,0 0 0 0 0,0 1 1 0 0,0-1-1 0 0,0 1 0 0 0,0-1 0 0 0,0 1 1 0 0,1-1-1 0 0,-1 1 0 0 0,0 0 1 0 0,0-1-1 0 0,0 1 0 0 0,1 0 0 0 0,-1 0 1 0 0,0-1-1 0 0,1 1 0 0 0,-1 1 0 0 0,-3 3 479 0 0,-3 1-64 0 0,0 1 0 0 0,0 1 0 0 0,1-1 0 0 0,0 1 0 0 0,0 0 0 0 0,1 1 1 0 0,-8 16-1 0 0,-25 70-857 0 0,33-81 654 0 0,-10 31 468 0 0,-24 60 599 0 0,2-6-1362 0 0,36-97-273 0 0,2 2-223 0 0,0-1-461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0,'20'10'1296'0'0,"-16"-8"-1182"0"0,1 0 0 0 0,0 1 0 0 0,-1-1 0 0 0,0 1 0 0 0,0 0 0 0 0,0 0 0 0 0,0 1 0 0 0,0-1 0 0 0,0 1 0 0 0,-1 0 0 0 0,0 0 0 0 0,0 0 0 0 0,0 0 0 0 0,0 0 0 0 0,0 1 0 0 0,-1-1 0 0 0,3 8 0 0 0,-4-8-11 0 0,0 1-1 0 0,0-1 1 0 0,-1 1 0 0 0,1-1-1 0 0,-1 1 1 0 0,0-1-1 0 0,0 1 1 0 0,-1-1 0 0 0,1 1-1 0 0,-1-1 1 0 0,0 1-1 0 0,0-1 1 0 0,-1 1 0 0 0,1-1-1 0 0,-1 0 1 0 0,0 0-1 0 0,0 0 1 0 0,0 0 0 0 0,-6 7-1 0 0,-1 1-386 0 0,0 1-1 0 0,1 0 1 0 0,0 0-1 0 0,2 0 0 0 0,-1 1 1 0 0,-5 18-1 0 0,11-22 285 0 0,1-10 0 0 0,-1 1 0 0 0,1 0 0 0 0,0-1 0 0 0,0 1 0 0 0,0 0 0 0 0,0-1 0 0 0,0 1 0 0 0,0-1 0 0 0,0 1 0 0 0,0 0 0 0 0,0-1 0 0 0,0 1 0 0 0,0 0 0 0 0,0-1 0 0 0,1 1 0 0 0,-1-1 0 0 0,0 1 0 0 0,0-1 0 0 0,1 1 0 0 0,-1 0 0 0 0,0-1 0 0 0,1 1 0 0 0,-1-1 0 0 0,0 1 0 0 0,1-1 0 0 0,-1 1 0 0 0,1-1 0 0 0,-1 0 0 0 0,1 1 0 0 0,-1-1 0 0 0,1 0 0 0 0,-1 1 0 0 0,1-1 0 0 0,-1 0 0 0 0,1 1 0 0 0,0-1 0 0 0,-1 0 0 0 0,1 0 0 0 0,-1 0 0 0 0,1 0 0 0 0,0 0 0 0 0,-1 1 0 0 0,1-1 0 0 0,0 0 0 0 0,0-1 0 0 0,11 4 332 0 0,1 1 0 0 0,-1-1 0 0 0,0 2 0 0 0,-1 0 0 0 0,16 8 0 0 0,-26-12-332 0 0,1 0 0 0 0,0 0 0 0 0,-1 0 0 0 0,1 0 0 0 0,-1 1 0 0 0,0-1 0 0 0,1 0 0 0 0,-1 1 0 0 0,0-1 0 0 0,0 1 0 0 0,0 0 0 0 0,0-1 0 0 0,0 1 0 0 0,0 0 0 0 0,0-1 0 0 0,-1 1 0 0 0,1 0 0 0 0,-1 0 0 0 0,1 0 0 0 0,-1 0 0 0 0,0 0 0 0 0,0 0 0 0 0,1-1 0 0 0,-1 1 0 0 0,-1 0 0 0 0,1 0 0 0 0,0 0 0 0 0,0 0 0 0 0,-1 0 0 0 0,0 2 0 0 0,-2 5 0 0 0,0 0 0 0 0,0 0 0 0 0,-1-1 0 0 0,-8 13 0 0 0,9-16 0 0 0,-20 29-189 0 0,10-17-4396 0 0,4-5-825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11975 0 0,'0'0'1083'0'0,"20"-5"-870"0"0,29-5 2274 0 0,49-16-1 0 0,-67 17-1915 0 0,24-4-103 0 0,-20 10-7134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13823 0 0,'0'0'1247'0'0,"17"-7"-998"0"0,-8 5 25 0 0,-1 0-1 0 0,1 1 1 0 0,-1 0 0 0 0,1 1-1 0 0,-1 0 1 0 0,1 0-1 0 0,0 1 1 0 0,-1 0 0 0 0,1 0-1 0 0,-1 1 1 0 0,1 0-1 0 0,-1 1 1 0 0,0-1 0 0 0,13 8-1 0 0,-20-10-273 0 0,0 1 0 0 0,0 0 0 0 0,0-1 0 0 0,0 1 0 0 0,0 0 0 0 0,0 0 0 0 0,0 0 0 0 0,0 0 0 0 0,-1-1 0 0 0,1 1 0 0 0,0 0 0 0 0,0 1 0 0 0,-1-1 0 0 0,1 0 0 0 0,-1 0 0 0 0,1 0 0 0 0,-1 0 0 0 0,0 0 0 0 0,1 1 0 0 0,-1-1 0 0 0,0 0 0 0 0,0 0 0 0 0,1 1 0 0 0,-1 0 0 0 0,-2 16 0 0 0,0-11-59 0 0,0-1 0 0 0,-1 0 0 0 0,1 0 0 0 0,-1 0 0 0 0,0 0 0 0 0,-1 0 0 0 0,0 0 0 0 0,0-1 0 0 0,0 0 0 0 0,0 0 0 0 0,-1 0 0 0 0,0 0 0 0 0,0-1 0 0 0,-10 8 0 0 0,14-12-441 0 0,0 1 59 0 0,-7 2 291 0 0,8-2 150 0 0,0-1-1 0 0,-1 0 0 0 0,1 0 1 0 0,-1 0-1 0 0,1 0 1 0 0,0 1-1 0 0,-1-1 0 0 0,1 0 1 0 0,0 0-1 0 0,-1 1 1 0 0,1-1-1 0 0,0 0 0 0 0,-1 1 1 0 0,1-1-1 0 0,0 0 1 0 0,0 1-1 0 0,-1-1 0 0 0,1 0 1 0 0,0 1-1 0 0,0-1 1 0 0,0 1-1 0 0,0-1 0 0 0,-1 0 1 0 0,1 1-1 0 0,0-1 1 0 0,0 1-1 0 0,0-1 0 0 0,0 1 1 0 0,11 8 1 0 0,36 12-1 0 0,-41-19 0 0 0,1 1 0 0 0,-1 0 0 0 0,0 0 0 0 0,0 0 0 0 0,0 1 0 0 0,-1 0 0 0 0,1 0 0 0 0,-1 1 0 0 0,0 0 0 0 0,0-1 0 0 0,0 2 0 0 0,-1-1 0 0 0,0 0 0 0 0,0 1 0 0 0,5 8 0 0 0,-5-5 5 0 0,0-4-2 0 0,-1 0 1 0 0,0 1-1 0 0,-1-1 0 0 0,1 1 0 0 0,-1-1 1 0 0,0 1-1 0 0,-1 0 0 0 0,1 0 1 0 0,-1 0-1 0 0,0 0 0 0 0,-1 0 0 0 0,1 0 1 0 0,-1 0-1 0 0,0 0 0 0 0,-1 0 1 0 0,0 0-1 0 0,-1 8 0 0 0,0-10 168 0 0,0 0-1 0 0,1 1 0 0 0,-2-1 0 0 0,1 0 1 0 0,0 0-1 0 0,-1-1 0 0 0,0 1 1 0 0,-3 4-1 0 0,-9 11-209 0 0,-35 43-1503 0 0,42-52 1415 0 0,0-1 0 0 0,-1 1-1 0 0,-1-2 1 0 0,-17 14 0 0 0,-4-1-5149 0 0,23-16 308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0,'2'7'111'0'0,"1"-1"-1"0"0,-1 0 0 0 0,2 1 0 0 0,-1-1 0 0 0,1-1 1 0 0,0 1-1 0 0,0 0 0 0 0,0-1 0 0 0,9 8 0 0 0,6 8 327 0 0,102 128 3200 0 0,-56-61-3618 0 0,-35-46-22 0 0,6 25-6350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10135 0 0,'-1'2'464'0'0,"-12"25"73"0"0,0 1-1 0 0,-12 44 1 0 0,-8 18 1461 0 0,-5 15 660 0 0,36-97-2582 0 0,0 3-654 0 0,1-4-4655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13823 0 0,'0'0'1247'0'0,"9"8"-998"0"0,13 9 240 0 0,-17-14-315 0 0,0 1 1 0 0,0 0-1 0 0,0 0 0 0 0,0 1 0 0 0,-1-1 0 0 0,1 1 0 0 0,-1 0 0 0 0,5 8 0 0 0,-9-12-174 0 0,1 0 0 0 0,-1 0 0 0 0,1 0 0 0 0,-1 0 0 0 0,0 0 0 0 0,1 0 0 0 0,-1 0 0 0 0,0 0 0 0 0,0 1 0 0 0,0-1 0 0 0,0 0 0 0 0,0 0 0 0 0,0 0 0 0 0,0 0 0 0 0,0 0 0 0 0,0 0 0 0 0,-1 0 0 0 0,1 0 0 0 0,0 0 0 0 0,-1 0 0 0 0,1 0 0 0 0,-1 0 0 0 0,1 0 0 0 0,-1 0 0 0 0,1 0 0 0 0,-1 0 0 0 0,0 0 0 0 0,0 0 0 0 0,-2 4 0 0 0,-6 11-284 0 0,1-1-1 0 0,-2 1 1 0 0,0-2-1 0 0,-1 1 0 0 0,-1-1 1 0 0,-14 14-1 0 0,25-28 325 0 0,0 1-1 0 0,1-1 1 0 0,-1 1-1 0 0,1-1 1 0 0,-1 1 0 0 0,1 0-1 0 0,-1-1 1 0 0,1 1-1 0 0,0 0 1 0 0,-1-1-1 0 0,1 1 1 0 0,0 0-1 0 0,0 0 1 0 0,-1-1-1 0 0,1 1 1 0 0,0 0-1 0 0,0 0 1 0 0,0-1 0 0 0,0 1-1 0 0,0 0 1 0 0,0 0-1 0 0,0 0 1 0 0,0-1-1 0 0,0 1 1 0 0,0 0-1 0 0,0 0 1 0 0,1-1-1 0 0,-1 1 1 0 0,0 0 0 0 0,0 0-1 0 0,1-1 1 0 0,-1 1-1 0 0,1 0 1 0 0,0 0-1 0 0,4 3 145 0 0,0-1-1 0 0,0 0 0 0 0,1 0 0 0 0,-1 0 1 0 0,1-1-1 0 0,-1 0 0 0 0,13 3 0 0 0,42 5 1007 0 0,-58-10-1320 0 0,1 0 0 0 0,0 1 0 0 0,0-1 0 0 0,-1-1 0 0 0,1 1 0 0 0,0 0-1 0 0,-1-1 1 0 0,1 1 0 0 0,0-1 0 0 0,-1 0 0 0 0,1 0 0 0 0,-1 0 0 0 0,1 0 0 0 0,-1 0 0 0 0,0-1 0 0 0,1 1-1 0 0,3-4 1 0 0,11-11-4010 0 0,-14 13 2734 0 0,7-6-3562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6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0,'22'53'603'0'0,"3"0"0"0"0,46 70-1 0 0,-52-95-344 0 0,1 0-1 0 0,2-2 0 0 0,1 0 1 0 0,0-2-1 0 0,42 33 0 0 0,-42-38-4469 0 0,-11-9-560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2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11975 0 0,'0'0'1083'0'0,"3"1"-1427"0"0,9 3 7036 0 0,-12-2-6691 0 0,0 1 1 0 0,0-1-1 0 0,0 1 1 0 0,-1-1 0 0 0,1 1-1 0 0,-1-1 1 0 0,0 1-1 0 0,0-1 1 0 0,1 1-1 0 0,-3 3 1 0 0,-2 3-2 0 0,5-7 0 0 0,-1 0 0 0 0,1-1 0 0 0,-1 1 0 0 0,1-1 0 0 0,-1 1 0 0 0,0-1 0 0 0,0 1 0 0 0,0-1 0 0 0,0 1 0 0 0,0-1 0 0 0,0 0 0 0 0,0 0 0 0 0,0 1 0 0 0,-1-1 0 0 0,1 0 0 0 0,-2 1 0 0 0,-3 2 0 0 0,0 3 0 0 0,-1 0 0 0 0,-1 0 0 0 0,1-1 0 0 0,-17 10 0 0 0,-6 4 0 0 0,22-15 6 0 0,5-3 0 0 0,0 1-1 0 0,0-1 1 0 0,0 1-1 0 0,0 0 1 0 0,0 0-1 0 0,0 0 1 0 0,1 0-1 0 0,-1 0 1 0 0,1 1-1 0 0,0-1 1 0 0,-3 7-1 0 0,4-9 854 0 0,0 2-268 0 0,3 3-137 0 0,25 18-382 0 0,-24-23-72 0 0,-2-1 0 0 0,0 1 0 0 0,0-1 0 0 0,0 1 0 0 0,-1 0 0 0 0,1-1 0 0 0,0 1 0 0 0,0 0 0 0 0,-1 0 0 0 0,1 0 0 0 0,0-1 0 0 0,-1 1 0 0 0,1 0 0 0 0,-1 0 0 0 0,1 0 0 0 0,-1 0 0 0 0,1 0 0 0 0,-1 2 0 0 0,3 2 0 0 0,-1 1 0 0 0,0 0 0 0 0,0 0 0 0 0,-1 0 0 0 0,0 0 0 0 0,0 0 0 0 0,0 0 0 0 0,-1 1 0 0 0,-1 10 0 0 0,0 7 0 0 0,-6 29 0 0 0,7-46 0 0 0,0-1 0 0 0,1 1 0 0 0,0 0 0 0 0,0 0 0 0 0,1-1 0 0 0,-1 1 0 0 0,1-1 0 0 0,1 1 0 0 0,-1-1 0 0 0,1 0 0 0 0,7 12 0 0 0,-8-16 0 0 0,-1 0 0 0 0,1 0 0 0 0,0 0 0 0 0,-1 0 0 0 0,1 0 0 0 0,0-1 0 0 0,0 1 0 0 0,0 0 0 0 0,0-1 0 0 0,0 1 0 0 0,1-1 0 0 0,3 2 0 0 0,9 4 0 0 0,-9-1 0 0 0,-1 0 0 0 0,-3-3 0 0 0,-1-1 0 0 0,0 1 0 0 0,0-1 0 0 0,0 1 0 0 0,0 0 0 0 0,-1-1 0 0 0,1 1 0 0 0,-1 0 0 0 0,1 0 0 0 0,-1 0 0 0 0,0 4 0 0 0,-4 4-238 0 0,1 1-1 0 0,-2-1 1 0 0,0 0-1 0 0,0 0 1 0 0,-1 0 0 0 0,0-1-1 0 0,-1 0 1 0 0,0 0-1 0 0,-1-1 1 0 0,1 0-1 0 0,-17 14 1 0 0,14-16-4278 0 0,0-2-1547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3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11975 0 0,'0'0'1083'0'0,"19"-1"-420"0"0,-10 1-123 0 0,0 1 0 0 0,0-1 1 0 0,1-1-1 0 0,-1 0 0 0 0,0 0 1 0 0,0 0-1 0 0,-1-1 0 0 0,1-1 1 0 0,11-4-1 0 0,-5 2-448 0 0,0 1-1 0 0,17-3 1 0 0,-14 0-92 0 0,-17 6 0 0 0,1 1 0 0 0,-1-1 0 0 0,0 0 0 0 0,1 1 0 0 0,-1-1 0 0 0,0 1 0 0 0,1-1 0 0 0,-1 1 0 0 0,1-1 0 0 0,-1 1 0 0 0,1 0 0 0 0,-1 0 0 0 0,3 0 0 0 0,7 1 125 0 0,3 1-627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3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0,'0'0'919'0'0,"1"2"-759"0"0,7 35 569 0 0,-1 0 0 0 0,2 73 0 0 0,-4-41-408 0 0,-3-46-120 0 0,0-1-1 0 0,2 0 1 0 0,0 0 0 0 0,1 0-1 0 0,2-1 1 0 0,0 0 0 0 0,10 21-1 0 0,-3-20-5478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3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11975 0 0,'12'11'620'0'0,"0"-2"1"0"0,0 0-1 0 0,23 13 0 0 0,-23-16-39 0 0,0 1-1 0 0,-1 1 1 0 0,0 0 0 0 0,19 18-1 0 0,-29-23-579 0 0,1 0 0 0 0,-1 1 0 0 0,1-1 0 0 0,-1 0 0 0 0,0 0 0 0 0,0 1 0 0 0,0-1 0 0 0,-1 1 0 0 0,1-1 0 0 0,-1 1 0 0 0,0-1 0 0 0,0 1-1 0 0,0-1 1 0 0,0 1 0 0 0,-1-1 0 0 0,-1 6 0 0 0,-1 2-1 0 0,-1 1 0 0 0,-1-1 0 0 0,0 0 0 0 0,0-1 0 0 0,-1 1 0 0 0,-1-1 0 0 0,0 0 0 0 0,0-1 0 0 0,-1 0 0 0 0,0 0 0 0 0,0 0 0 0 0,-13 9 0 0 0,11-12 0 0 0,-13 12 0 0 0,-24 21 0 0 0,47-39 1 0 0,0 0 0 0 0,-1 0 0 0 0,1 1 0 0 0,0-1-1 0 0,0 0 1 0 0,-1 0 0 0 0,1 0 0 0 0,0 1 0 0 0,0-1 0 0 0,0 0 0 0 0,-1 1-1 0 0,1-1 1 0 0,0 0 0 0 0,0 0 0 0 0,0 1 0 0 0,0-1 0 0 0,0 0-1 0 0,-1 1 1 0 0,1-1 0 0 0,0 0 0 0 0,0 1 0 0 0,0-1 0 0 0,0 0-1 0 0,0 1 1 0 0,0-1 0 0 0,0 0 0 0 0,0 1 0 0 0,0-1 0 0 0,0 0 0 0 0,0 0-1 0 0,1 1 1 0 0,-1-1 0 0 0,0 0 0 0 0,0 1 0 0 0,0-1 0 0 0,0 0-1 0 0,0 1 1 0 0,1-1 0 0 0,-1 0 0 0 0,0 0 0 0 0,0 1 0 0 0,0-1 0 0 0,1 0-1 0 0,-1 0 1 0 0,0 1 0 0 0,0-1 0 0 0,1 0 0 0 0,-1 0 0 0 0,0 0-1 0 0,1 0 1 0 0,-1 1 0 0 0,12 3 398 0 0,-1-1-152 0 0,0 0 0 0 0,0-1 0 0 0,1-1 1 0 0,-1 0-1 0 0,1 0 0 0 0,17-2 0 0 0,-17 1-268 0 0,0 0 1 0 0,0 0-1 0 0,0 1 0 0 0,1 1 0 0 0,13 3 0 0 0,-25-5 21 0 0,0 0 0 0 0,0 0 0 0 0,0 0 0 0 0,0 1 0 0 0,-1-1 0 0 0,1 0 0 0 0,0 0 0 0 0,0 1 0 0 0,0-1 0 0 0,-1 0 0 0 0,1 1 0 0 0,0-1 0 0 0,0 1 0 0 0,-1-1 0 0 0,1 1 0 0 0,0-1 0 0 0,-1 1 0 0 0,1 0 0 0 0,-1-1 0 0 0,1 1 0 0 0,-1 0 0 0 0,1-1 0 0 0,-1 1 0 0 0,1 0 0 0 0,-1 0 0 0 0,1 1 0 0 0,0 1 0 0 0,1 0 0 0 0,0-1 0 0 0,0 1 0 0 0,0 0 0 0 0,0 0 0 0 0,-1 0 0 0 0,0 0 0 0 0,1 0 0 0 0,-1 0 0 0 0,0 0 0 0 0,-1 0 0 0 0,1 0 0 0 0,0 1 0 0 0,-1-1 0 0 0,0 0 0 0 0,0 1 0 0 0,0-1 0 0 0,0 0 0 0 0,0 0 0 0 0,-1 1 0 0 0,1-1 0 0 0,-1 0 0 0 0,0 0 0 0 0,0 0 0 0 0,0 0 0 0 0,0 0 0 0 0,-4 5 0 0 0,-1 10 0 0 0,3-11 0 0 0,0 0 0 0 0,0-1 0 0 0,-1 1 0 0 0,0 0 0 0 0,0-1 0 0 0,0 0 0 0 0,-11 11 0 0 0,-42 36 0 0 0,50-47 0 0 0,-16 15 22 0 0,8-7-832 0 0,0-1 0 0 0,-23 15 0 0 0,35-27 551 0 0,-1 1 48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3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0,'0'0'1247'0'0,"7"9"-998"0"0,89 120 1807 0 0,-59-77-2237 0 0,-22-33 552 0 0,-1 0 1 0 0,-1 1-1 0 0,0 1 1 0 0,-2 0 0 0 0,10 23-1 0 0,-8-11-1479 0 0,5 19-2192 0 0,-13-17-1665 0 0,-5-25 626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3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8287 0 0,'0'0'8923'0'0,"-8"0"-8758"0"0,7 0-165 0 0,0 0 0 0 0,0 0 0 0 0,0 1 0 0 0,0-1 0 0 0,1 0 0 0 0,-1 1 0 0 0,0-1 0 0 0,0 0 0 0 0,0 1 0 0 0,0-1 0 0 0,1 1 0 0 0,-1 0 0 0 0,0-1 0 0 0,1 1 0 0 0,-1-1 0 0 0,0 1 0 0 0,1 0 0 0 0,-1 0 0 0 0,1-1 0 0 0,-1 1 0 0 0,1 0 0 0 0,-1 0 0 0 0,1 0 0 0 0,0 0 0 0 0,-1-1 0 0 0,1 3 0 0 0,-2 0 0 0 0,-8 15 0 0 0,0 0 0 0 0,-11 32 0 0 0,6-12 0 0 0,-52 131 0 0 0,12-24 0 0 0,52-132 1 0 0,3-10-6 0 0,0-1 0 0 0,-1 0 0 0 0,1 0 0 0 0,-1 1 0 0 0,1-1 0 0 0,-1 0 0 0 0,0 0 0 0 0,0 0 0 0 0,0 0 0 0 0,0 0 0 0 0,-1 0 0 0 0,0 2 0 0 0,1-3-332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3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13823 0 0,'0'0'1247'0'0,"-1"1"-1023"0"0,-8 3 165 0 0,0 0-1 0 0,0 1 1 0 0,1 0 0 0 0,-1 1 0 0 0,1 0 0 0 0,1 0-1 0 0,-1 1 1 0 0,-9 10 0 0 0,10-10 76 0 0,4-2-291 0 0,2-2-187 0 0,-13 15 17 0 0,0-3-4 0 0,10-8 0 0 0,1 2 0 0 0,-3 1 0 0 0,5-2 0 0 0,2 1 0 0 0,4 3 0 0 0,10-3 0 0 0,-10-7 0 0 0,73 28 0 0 0,-70-25 0 0 0,-7-4 0 0 0,0 0 0 0 0,0 0 0 0 0,0 0 0 0 0,-1 0 0 0 0,1 0 0 0 0,0 0 0 0 0,-1 0 0 0 0,1 1 0 0 0,0-1 0 0 0,-1 0 0 0 0,1 0 0 0 0,-1 1 0 0 0,0-1 0 0 0,1 0 0 0 0,-1 0 0 0 0,0 1 0 0 0,0-1 0 0 0,0 1 0 0 0,0-1 0 0 0,0 0 0 0 0,0 1 0 0 0,0-1 0 0 0,-1 0 0 0 0,1 0 0 0 0,0 1 0 0 0,-1-1 0 0 0,1 0 0 0 0,-1 1 0 0 0,0 0 0 0 0,-1 3 0 0 0,-33 90 0 0 0,30-78 0 0 0,-1-1 0 0 0,-15 30 0 0 0,16-36 0 0 0,-1 1 0 0 0,1 0 0 0 0,1 0 0 0 0,0 0 0 0 0,1 0 0 0 0,0 1 0 0 0,1 0 0 0 0,-2 15 0 0 0,4-26 0 0 0,1 0 0 0 0,-1-1 0 0 0,0 1 0 0 0,0 0 0 0 0,0-1 0 0 0,0 1 0 0 0,0 0 0 0 0,0-1 0 0 0,0 1 0 0 0,-1 0 0 0 0,1-1 0 0 0,0 1 0 0 0,0 0 0 0 0,0-1 0 0 0,-1 1 0 0 0,1 0 0 0 0,0-1 0 0 0,-1 1 0 0 0,1-1 0 0 0,0 1 0 0 0,-1-1 0 0 0,1 1 0 0 0,-1 0 0 0 0,1-1 0 0 0,-1 1 0 0 0,1-1 0 0 0,0 0 0 0 0,0 1 0 0 0,0-1 0 0 0,-1 0 0 0 0,1 1 0 0 0,0-1 0 0 0,0 0 0 0 0,0 1 0 0 0,0-1 0 0 0,0 0 0 0 0,0 1 0 0 0,0-1 0 0 0,0 1 0 0 0,0-1 0 0 0,0 0 0 0 0,0 1 0 0 0,0-1 0 0 0,0 0 0 0 0,0 1 0 0 0,0-1 0 0 0,0 1 0 0 0,0-1 0 0 0,0 0 0 0 0,1 1 0 0 0,-1-1 0 0 0,0 0 0 0 0,0 1 0 0 0,0-1 0 0 0,1 0 0 0 0,-1 1 0 0 0,0-1 0 0 0,1 1 0 0 0,-1-1 0 0 0,0 1 0 0 0,0-1 0 0 0,0 1 0 0 0,0-1 0 0 0,0 1 0 0 0,1-1 0 0 0,-1 1 0 0 0,0-1 0 0 0,1 1 0 0 0,-1-1 0 0 0,0 1 0 0 0,1-1 0 0 0,-1 0 0 0 0,0 1 0 0 0,1-1 0 0 0,-1 0 0 0 0,0 1 0 0 0,1-1 0 0 0,-1 0 0 0 0,1 1 0 0 0,-1-1 0 0 0,1 0 0 0 0,-1 0 0 0 0,1 0 0 0 0,-1 1 0 0 0,1-1 0 0 0,-1 0 0 0 0,1 0 0 0 0,-1 0 0 0 0,1 0 0 0 0,-1 0 0 0 0,1 0 0 0 0,0 0 0 0 0,0 0 0 0 0,13 8 0 0 0,1 1 0 0 0,10 7 0 0 0,0-5 0 0 0,-21-10 0 0 0,0 1 0 0 0,0-1 0 0 0,0 1 0 0 0,0 0 0 0 0,0 0 0 0 0,0 1 0 0 0,0-1 0 0 0,0 1 0 0 0,-1 0 0 0 0,0 0 0 0 0,6 6 0 0 0,-8-9 0 0 0,-1 1 0 0 0,1 0 0 0 0,0 0 0 0 0,-1 0 0 0 0,1 0 0 0 0,0 0 0 0 0,-1 0 0 0 0,1 0 0 0 0,-1 0 0 0 0,0 1 0 0 0,1-1 0 0 0,-1 0 0 0 0,0 0 0 0 0,1 0 0 0 0,-1 0 0 0 0,0 0 0 0 0,0 1 0 0 0,0-1 0 0 0,0 0 0 0 0,0 0 0 0 0,-1 0 0 0 0,1 0 0 0 0,0 1 0 0 0,0-1 0 0 0,-1 0 0 0 0,1 0 0 0 0,-1 1 0 0 0,-2 6 0 0 0,2-1 0 0 0,-1 1 0 0 0,0-1 0 0 0,0 0 0 0 0,-1 0 0 0 0,1 0 0 0 0,-2 0 0 0 0,1-1 0 0 0,-1 1 0 0 0,0-1 0 0 0,0 0 0 0 0,-1 0 0 0 0,0 0 0 0 0,-10 9 0 0 0,12-13-97 0 0,1 0 0 0 0,-1 0-1 0 0,0 0 1 0 0,0 0 0 0 0,0 0-1 0 0,0-1 1 0 0,0 0 0 0 0,-5 2-1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3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0,'0'0'1247'0'0,"2"2"-1023"0"0,6 6 687 0 0,0 0 0 0 0,1 0 1 0 0,19 12-1 0 0,1 1-451 0 0,-20-14-460 0 0,-8-6 0 0 0,0-1 0 0 0,0 1 0 0 0,0-1 0 0 0,-1 1 0 0 0,1 0 0 0 0,0-1 0 0 0,0 1 0 0 0,-1 0 0 0 0,1 0 0 0 0,-1 0 0 0 0,1-1 0 0 0,-1 1 0 0 0,1 0 0 0 0,-1 0 0 0 0,0 0 0 0 0,1 1 0 0 0,4 9 0 0 0,-3-5 0 0 0,0 0 0 0 0,-1 0 0 0 0,0 0 0 0 0,0 1 0 0 0,0-1 0 0 0,0 0 0 0 0,-1 0 0 0 0,0 1 0 0 0,-1-1 0 0 0,0 0 0 0 0,0 0 0 0 0,0 0 0 0 0,0 1 0 0 0,-1-1 0 0 0,0 0 0 0 0,-5 9 0 0 0,4-10 0 0 0,1-2 0 0 0,0 1 0 0 0,0-1 0 0 0,1 0 0 0 0,-1 1 0 0 0,1 0 0 0 0,0-1 0 0 0,0 1 0 0 0,0 0 0 0 0,0 0 0 0 0,1 0 0 0 0,-1-1 0 0 0,1 6 0 0 0,0-8 0 0 0,0 0 0 0 0,0 0 0 0 0,0 0 0 0 0,0 0 0 0 0,0 0 0 0 0,0 0 0 0 0,0 0 0 0 0,1 0 0 0 0,-1 0 0 0 0,0 0 0 0 0,1 0 0 0 0,-1 0 0 0 0,0 0 0 0 0,1 0 0 0 0,-1 0 0 0 0,1 0 0 0 0,0 0 0 0 0,-1-1 0 0 0,1 1 0 0 0,0 0 0 0 0,-1 0 0 0 0,1-1 0 0 0,0 1 0 0 0,0-1 0 0 0,0 1 0 0 0,-1-1 0 0 0,1 1 0 0 0,2 0 0 0 0,0 0 0 0 0,1 0 0 0 0,0-1 0 0 0,0 1 0 0 0,0-1 0 0 0,0 0 0 0 0,4 0 0 0 0,-1 0 0 0 0,-5 0 102 0 0,1 1 0 0 0,-1-1 0 0 0,1 0 0 0 0,-1 0 0 0 0,1 0 0 0 0,-1-1 1 0 0,1 1-1 0 0,-1 0 0 0 0,1-1 0 0 0,-1 0 0 0 0,0 0 0 0 0,1 1 0 0 0,-1-1 0 0 0,4-3 0 0 0,-1 1 138 0 0,-2-2-742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3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13823 0 0,'8'-3'1247'0'0,"86"-18"-101"0"0,-48 9 458 0 0,81-8-1 0 0,-97 16-1466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3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11975 0 0,'0'0'5235'0'0,"-2"0"-5086"0"0,-13 3-147 0 0,-1 1 0 0 0,1 1 0 0 0,-1 0 0 0 0,1 1-1 0 0,1 1 1 0 0,-1 0 0 0 0,-14 11 0 0 0,11-8-1 0 0,-78 45 71 0 0,94-54 299 0 0,2-1-332 0 0,-1 0 0 0 0,1 1 0 0 0,0-1 0 0 0,-1 0-1 0 0,1 1 1 0 0,0-1 0 0 0,-1 1 0 0 0,1-1 0 0 0,0 0 0 0 0,0 1 0 0 0,-1-1 0 0 0,1 1 0 0 0,0-1 0 0 0,0 1 0 0 0,0-1 0 0 0,-1 1-1 0 0,1-1 1 0 0,0 1 0 0 0,0-1 0 0 0,0 1 0 0 0,0-1 0 0 0,0 0 0 0 0,0 1 0 0 0,0-1 0 0 0,0 1 0 0 0,0-1 0 0 0,0 1-1 0 0,0-1 1 0 0,1 1 0 0 0,-1-1 0 0 0,0 1 0 0 0,0-1 0 0 0,0 1 0 0 0,1-1 0 0 0,-1 1 0 0 0,0-1 0 0 0,0 0 0 0 0,1 1 0 0 0,10 20 48 0 0,-8-19-87 0 0,0 1 0 0 0,0-1 0 0 0,0 0 0 0 0,1 0 0 0 0,-1 0 0 0 0,1-1 0 0 0,0 1 0 0 0,-1-1 0 0 0,1 0 0 0 0,7 2 0 0 0,44 3 0 0 0,-34-4 0 0 0,31-1 0 0 0,-44 1 0 0 0,-7-2 0 0 0,-1 0 0 0 0,1 1 0 0 0,-1-1 0 0 0,1 0 0 0 0,-1 1 0 0 0,1-1 0 0 0,-1 1 0 0 0,0-1 0 0 0,1 1 0 0 0,-1-1 0 0 0,0 1 0 0 0,1-1 0 0 0,-1 1 0 0 0,0-1 0 0 0,0 1 0 0 0,0-1 0 0 0,1 1 0 0 0,-1-1 0 0 0,0 1 0 0 0,0 0 0 0 0,0-1 0 0 0,0 1 0 0 0,0-1 0 0 0,0 1 0 0 0,0-1 0 0 0,0 1 0 0 0,0 0 0 0 0,0-1 0 0 0,0 1 0 0 0,0-1 0 0 0,-1 1 0 0 0,1-1 0 0 0,0 1 0 0 0,0-1 0 0 0,-1 1 0 0 0,1-1 0 0 0,0 1 0 0 0,-1 0 0 0 0,1-1 0 0 0,-4 9 0 0 0,1 0 0 0 0,-1 0 0 0 0,-1-1 0 0 0,0 1 0 0 0,0-1 0 0 0,-7 7 0 0 0,-18 32 0 0 0,21-28 0 0 0,5-12 0 0 0,0 1 0 0 0,0-1 0 0 0,0 1 0 0 0,1 0 0 0 0,1 1 0 0 0,-1-1 0 0 0,-1 15 0 0 0,4-20 0 0 0,0 0 0 0 0,0 0 0 0 0,0 0 0 0 0,0 0 0 0 0,1 0 0 0 0,-1 0 0 0 0,1 0 0 0 0,0 0 0 0 0,-1 0 0 0 0,2 0 0 0 0,-1 0 0 0 0,2 4 0 0 0,-1-5 0 0 0,-1-1 0 0 0,1 0 0 0 0,0 1 0 0 0,0-1 0 0 0,-1 0 0 0 0,1 1 0 0 0,0-1 0 0 0,0 0 0 0 0,0-1 0 0 0,0 1 0 0 0,4 1 0 0 0,5 2 0 0 0,69 31 0 0 0,-65-31 0 0 0,-7 2 0 0 0,-7-5 0 0 0,-1 0 0 0 0,1-1 0 0 0,-1 1 0 0 0,1 0 0 0 0,-1 0 0 0 0,1 0 0 0 0,-1-1 0 0 0,0 1 0 0 0,1 0 0 0 0,-1 0 0 0 0,0 0 0 0 0,0 0 0 0 0,1 0 0 0 0,-1 0 0 0 0,0 0 0 0 0,0 0 0 0 0,0 0 0 0 0,0 0 0 0 0,-1-1 0 0 0,1 1 0 0 0,0 0 0 0 0,0 0 0 0 0,0 0 0 0 0,-1 0 0 0 0,1 0 0 0 0,0 0 0 0 0,-1 1 0 0 0,-1 1 0 0 0,-1 8 0 0 0,-1 0 0 0 0,0 0 0 0 0,-1 0 0 0 0,-1 0 0 0 0,1-1 0 0 0,-2 0 0 0 0,1 0 0 0 0,-2-1 0 0 0,1 1 0 0 0,-14 11 0 0 0,-11 3-861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6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10135 0 0,'-6'8'164'0'0,"0"0"0"0"0,1 1 0 0 0,0 0-1 0 0,0 0 1 0 0,1 0 0 0 0,-4 12-1 0 0,-14 63 181 0 0,5-16 702 0 0,-49 162 1610 0 0,64-221-3182 0 0,1-1-1 0 0,-1 0 1 0 0,2 1-1 0 0,-1-1 1 0 0,1 1-1 0 0,0-1 1 0 0,2 10-1 0 0,0-9-4245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3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13823 0 0,'5'4'1247'0'0,"6"5"-859"0"0,-4-4 134 0 0,0 0 1 0 0,-1 1 0 0 0,0 0 0 0 0,0 0-1 0 0,9 13 1 0 0,-13-14-464 0 0,0-1 1 0 0,0 0-1 0 0,0 1 0 0 0,-1-1 0 0 0,0 1 1 0 0,0 0-1 0 0,0-1 0 0 0,-1 1 0 0 0,1 0 0 0 0,-1-1 1 0 0,0 1-1 0 0,0 0 0 0 0,-2 8 0 0 0,0-5-59 0 0,0 0 0 0 0,0 0 0 0 0,-1-1 0 0 0,0 1 0 0 0,-1-1 0 0 0,1 1 0 0 0,-1-1 0 0 0,-7 8 0 0 0,-14 30 0 0 0,-2 21 0 0 0,26-65 0 0 0,0 0 0 0 0,0 0 0 0 0,1 0 0 0 0,-1 0 0 0 0,1 0 0 0 0,-1 0 0 0 0,1 0 0 0 0,-1 0 0 0 0,1 0 0 0 0,0 0 0 0 0,-1 0 0 0 0,1 1 0 0 0,0-1 0 0 0,0 0 0 0 0,0 0 0 0 0,0 0 0 0 0,0 0 0 0 0,0 1 0 0 0,0-1 0 0 0,0 0 0 0 0,1 0 0 0 0,-1 0 0 0 0,0 0 0 0 0,1 1 0 0 0,-1-1 0 0 0,0 0 0 0 0,1 0 0 0 0,1 1 0 0 0,-1 1 0 0 0,19 6 0 0 0,1-3 0 0 0,-17-6 0 0 0,-1 1 0 0 0,1-1 0 0 0,-1 1 0 0 0,1 0 0 0 0,-1 0 0 0 0,0 1 0 0 0,1-1 0 0 0,-1 1 0 0 0,0-1 0 0 0,0 1 0 0 0,0 0 0 0 0,0 0 0 0 0,0 1 0 0 0,0-1 0 0 0,-1 0 0 0 0,3 4 0 0 0,25 37 0 0 0,-13-8 0 0 0,-17-35 0 0 0,1 1 0 0 0,-1-1 0 0 0,1 1 0 0 0,-1 0 0 0 0,0-1 0 0 0,0 1 0 0 0,1 0 0 0 0,-1-1 0 0 0,0 1 0 0 0,0 0 0 0 0,0 0 0 0 0,0-1 0 0 0,0 1 0 0 0,0 0 0 0 0,0-1 0 0 0,0 1 0 0 0,0 0 0 0 0,0-1 0 0 0,0 1 0 0 0,0 0 0 0 0,-1 0 0 0 0,1-1 0 0 0,0 1 0 0 0,0 0 0 0 0,-1 0 0 0 0,-1 1 0 0 0,1 7 0 0 0,-2-1 0 0 0,1 1 0 0 0,-1-1 0 0 0,0 0 0 0 0,-1 0 0 0 0,0-1 0 0 0,-8 12 0 0 0,-3 2 0 0 0,-22 24 0 0 0,26-34-404 0 0,0 0 0 0 0,-16 10 0 0 0,14-10-3728 0 0,1-2-1916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34 152 11975 0 0,'0'0'547'0'0,"-7"21"202"0"0,6-9-487 0 0,0 1-1 0 0,1-1 0 0 0,0 1 0 0 0,1 0 1 0 0,0-1-1 0 0,1 0 0 0 0,1 1 0 0 0,3 12 0 0 0,3 16 372 0 0,-7-30-289 0 0,1 0 0 0 0,0 0 0 0 0,0 0 0 0 0,1 0 1 0 0,6 12-1 0 0,-9-20-298 0 0,1 0 0 0 0,-1 0 0 0 0,1-1 0 0 0,0 1 0 0 0,0-1-1 0 0,0 1 1 0 0,0-1 0 0 0,0 0 0 0 0,1 0 0 0 0,-1 0 0 0 0,1 0 0 0 0,-1 0 0 0 0,1 0 0 0 0,0-1 0 0 0,0 1 0 0 0,-1-1 0 0 0,1 0 0 0 0,0 0 0 0 0,0 0 0 0 0,0 0 0 0 0,1 0 0 0 0,-1-1 0 0 0,6 1 0 0 0,-2-1-46 0 0,0-1 0 0 0,0 0 0 0 0,0 0 0 0 0,-1 0 0 0 0,1-1 0 0 0,0 0 0 0 0,-1-1 0 0 0,1 1 0 0 0,-1-1 0 0 0,10-6 0 0 0,-6 3 0 0 0,0-1 0 0 0,-1-1 0 0 0,0 0 0 0 0,0 0 0 0 0,13-17 0 0 0,-11 11 0 0 0,-1 0 0 0 0,-1-1 0 0 0,0 0 0 0 0,-1 0 0 0 0,-1 0 0 0 0,-1-1 0 0 0,0 0 0 0 0,7-32 0 0 0,-12 38 0 0 0,0-1 0 0 0,0 0 0 0 0,-1 0 0 0 0,-1 0 0 0 0,0 1 0 0 0,0-1 0 0 0,-1 0 0 0 0,-1 1 0 0 0,0-1 0 0 0,0 1 0 0 0,-1 0 0 0 0,0 0 0 0 0,0 0 0 0 0,-1 0 0 0 0,-1 1 0 0 0,-10-15 0 0 0,15 23 0 0 0,0 0 0 0 0,0 0 0 0 0,0 0 0 0 0,0 0 0 0 0,0 0 0 0 0,0 0 0 0 0,-1 0 0 0 0,1 0 0 0 0,0 0 0 0 0,0 0 0 0 0,-1 1 0 0 0,1-1 0 0 0,0 1 0 0 0,-1-1 0 0 0,1 1 0 0 0,0-1 0 0 0,-1 1 0 0 0,1 0 0 0 0,-1-1 0 0 0,1 1 0 0 0,-1 0 0 0 0,1 0 0 0 0,-1 0 0 0 0,1 0 0 0 0,-1 1 0 0 0,1-1 0 0 0,-1 0 0 0 0,1 1 0 0 0,0-1 0 0 0,-1 0 0 0 0,1 1 0 0 0,-3 1 0 0 0,-1 0 0 0 0,-4 1 2 0 0,0 1 1 0 0,0 0-1 0 0,1 0 0 0 0,-1 0 0 0 0,1 2 0 0 0,0-1 0 0 0,1 1 1 0 0,-1 0-1 0 0,-10 12 0 0 0,-6 8-167 0 0,-26 38 0 0 0,22-26-403 0 0,-22 23-4966 0 0,29-32-80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4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0,'0'0'1247'0'0,"5"9"-998"0"0,1-2-251 0 0,0 1-1 0 0,1-2 0 0 0,0 1 0 0 0,11 7 1 0 0,9 8 89 0 0,25 32 1256 0 0,-3 2 1 0 0,67 99-1 0 0,-101-133-1483 0 0,6 8-610 0 0,-6-11-4770 0 0,-7-10-94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4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11975 0 0,'-8'11'210'0'0,"1"0"0"0"0,0 1 0 0 0,1 0 0 0 0,0 0 0 0 0,1 1 0 0 0,-5 16 0 0 0,-7 15 555 0 0,-29 71 322 0 0,22-51-1303 0 0,-3-1 0 0 0,-48 82 0 0 0,66-129-3318 0 0,3-1-1238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4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0,'12'7'1296'0'0,"5"0"-685"0"0,-1 0 1 0 0,1-2-1 0 0,0 0 0 0 0,19 2 0 0 0,22 7 853 0 0,-55-13-1454 0 0,0 0 1 0 0,0-1-1 0 0,-1 1 0 0 0,1 1 0 0 0,0-1 1 0 0,0 0-1 0 0,-1 1 0 0 0,1-1 0 0 0,-1 1 1 0 0,0 0-1 0 0,1 0 0 0 0,-1 0 0 0 0,0 0 1 0 0,0 0-1 0 0,0 0 0 0 0,0 0 0 0 0,0 1 1 0 0,-1-1-1 0 0,1 1 0 0 0,-1-1 0 0 0,0 1 1 0 0,1 0-1 0 0,0 4 0 0 0,-1-2 9 0 0,-1 0 1 0 0,0 0-1 0 0,0 0 0 0 0,0-1 1 0 0,0 1-1 0 0,-1 0 0 0 0,0 0 0 0 0,0-1 1 0 0,0 1-1 0 0,-1 0 0 0 0,1-1 1 0 0,-1 1-1 0 0,-5 7 0 0 0,0 2 231 0 0,-1-1-1 0 0,0-1 1 0 0,-1 1 0 0 0,-1-2-1 0 0,0 1 1 0 0,-17 15-1 0 0,-8-2-2347 0 0,-5-7-3920 0 0,30-16 855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4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11975 0 0,'0'0'1083'0'0,"11"0"-870"0"0,94-8 4263 0 0,-47 3-3180 0 0,-35 3-1169 0 0,-1 0-1 0 0,39 3 1 0 0,0-3-528 0 0,-57 2 32 0 0,0-1 0 0 0,0 0 0 0 0,-1 1 0 0 0,1-1 0 0 0,0 0 0 0 0,5-3 0 0 0,0 1-3057 0 0,4-1-2188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4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13823 0 0,'0'0'5435'0'0,"-15"8"-5270"0"0,10-4-165 0 0,0 2 0 0 0,0-1 0 0 0,1 0 0 0 0,0 1 0 0 0,0 0 0 0 0,0 0 0 0 0,-4 10 0 0 0,-1 0 0 0 0,-2 0 0 0 0,-1 0 0 0 0,-23 23 0 0 0,22-24 0 0 0,0 0 0 0 0,-16 24 0 0 0,27-36 0 0 0,-1 1 0 0 0,1-1 0 0 0,0 1 0 0 0,0 0 0 0 0,0 0 0 0 0,-2 6 0 0 0,4-9 0 0 0,-1 0 0 0 0,1 0 0 0 0,0 0 0 0 0,0 0 0 0 0,0 0 0 0 0,-1 0 0 0 0,1 0 0 0 0,0 1 0 0 0,1-1 0 0 0,-1 0 0 0 0,0 0 0 0 0,0 0 0 0 0,0 0 0 0 0,1 0 0 0 0,-1 0 0 0 0,0 0 0 0 0,1 0 0 0 0,-1 0 0 0 0,1 0 0 0 0,-1 0 0 0 0,1-1 0 0 0,-1 1 0 0 0,1 0 0 0 0,0 0 0 0 0,0 0 0 0 0,-1-1 0 0 0,1 1 0 0 0,0 0 0 0 0,0-1 0 0 0,0 1 0 0 0,0 0 0 0 0,1 0 0 0 0,50 26 443 0 0,-49-26-224 0 0,0 0 0 0 0,0 0 0 0 0,0 0 0 0 0,0 1 0 0 0,0-1 0 0 0,4 4 0 0 0,8 4-147 0 0,-14-8-72 0 0,1-1 0 0 0,0 1 0 0 0,-1 0 0 0 0,1 0 0 0 0,0-1 0 0 0,-1 1 0 0 0,1 0 0 0 0,-1 1 0 0 0,0-1 0 0 0,1 0 0 0 0,-1 0 0 0 0,0 0 0 0 0,0 1 0 0 0,0-1 0 0 0,0 1 0 0 0,0-1 0 0 0,0 1 0 0 0,0-1 0 0 0,0 1 0 0 0,0 0 0 0 0,-1-1 0 0 0,1 1 0 0 0,-1 0 0 0 0,1 0 0 0 0,-1-1 0 0 0,0 1 0 0 0,0 0 0 0 0,0 0 0 0 0,0 0 0 0 0,0-1 0 0 0,0 1 0 0 0,0 0 0 0 0,-1 2 0 0 0,1 4 0 0 0,-1 2-200 0 0,0 0 1 0 0,-1 1-1 0 0,0-1 0 0 0,-1 0 0 0 0,0 0 1 0 0,0 0-1 0 0,-1 0 0 0 0,-1-1 0 0 0,-8 15 1 0 0,-3 3 1081 0 0,-39 46 0 0 0,30-52-1218 0 0,4-5-6067 0 0,12-5 159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4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0,'0'0'1247'0'0,"9"7"-998"0"0,25 20-96 0 0,90 80 2088 0 0,-105-89-1904 0 0,-1 1 1 0 0,-1 1-1 0 0,-1 0 0 0 0,17 30 0 0 0,9 14-1 0 0,-8-13-1668 0 0,-14-15-5133 0 0,-15-27 1302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4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11975 0 0,'0'0'547'0'0,"-9"4"181"0"0,4-2-678 0 0,0 1-1 0 0,1 0 1 0 0,-1 0-1 0 0,1 0 1 0 0,0 1 0 0 0,0 0-1 0 0,0 0 1 0 0,0 0-1 0 0,1 0 1 0 0,-6 8 0 0 0,-29 54 1308 0 0,23-36-1201 0 0,-18 31-228 0 0,-2 2 1139 0 0,-43 62-1 0 0,60-98-3588 0 0,13-20 268 0 0,-4 7-3157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4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11975 0 0,'0'0'1083'0'0,"-18"7"-420"0"0,8-4-320 0 0,0 1 1 0 0,1 0-1 0 0,-1 0 1 0 0,-10 8 0 0 0,6-4 301 0 0,-1 0 1 0 0,-19 7-1 0 0,-18 7-645 0 0,17 0 955 0 0,33-21-846 0 0,0 1 1 0 0,0 0-1 0 0,0-1 0 0 0,1 1 1 0 0,-1 0-1 0 0,1 0 0 0 0,-1 1 1 0 0,1-1-1 0 0,-2 3 0 0 0,3-4-109 0 0,-1-1 0 0 0,1 1 0 0 0,0-1 0 0 0,0 1 0 0 0,0-1 0 0 0,-1 1 0 0 0,1-1 0 0 0,0 1 0 0 0,0-1 0 0 0,0 1 0 0 0,0-1 0 0 0,0 1 0 0 0,0 0 0 0 0,0-1 0 0 0,0 1 0 0 0,0-1 0 0 0,0 1 0 0 0,1-1 0 0 0,-1 1 0 0 0,0-1 0 0 0,0 1 0 0 0,0-1 0 0 0,1 1 0 0 0,-1-1 0 0 0,0 1 0 0 0,0-1 0 0 0,1 1 0 0 0,-1-1 0 0 0,0 0 0 0 0,1 1 0 0 0,-1-1 0 0 0,1 0 0 0 0,0 1 0 0 0,-1 0 0 0 0,2 1 0 0 0,0 1 0 0 0,0 0 0 0 0,0-1 0 0 0,1 1 0 0 0,-1-1 0 0 0,0 1 0 0 0,1-1 0 0 0,0 0 0 0 0,-1 0 0 0 0,1-1 0 0 0,0 1 0 0 0,0 0 0 0 0,0-1 0 0 0,0 0 0 0 0,1 1 0 0 0,-1-1 0 0 0,6 1 0 0 0,0 0 0 0 0,5 2-13 0 0,1 0 1 0 0,-1-1-1 0 0,1-1 0 0 0,30 1 0 0 0,-44-3-324 0 0,20-3-2314 0 0,-14 2-2185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7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0 314 13823 0 0,'10'-1'1247'0'0,"24"1"-675"0"0,0-2 1 0 0,0-2-1 0 0,58-13 0 0 0,-59 9-277 0 0,1 2 0 0 0,0 1-1 0 0,44-1 1 0 0,-73 6-69 0 0</inkml:trace>
  <inkml:trace contextRef="#ctx0" brushRef="#br0" timeOffset="1">142 1 10135 0 0,'10'210'2027'0'0,"-3"-130"-1669"0"0,23 119 0 0 0,-17-158-4673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4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0,'0'0'1247'0'0,"2"1"-1023"0"0,49 23 785 0 0,-19-9 31 0 0,1-1 0 0 0,43 12 0 0 0,-73-26-1057 0 0,0 1-1 0 0,1-1 0 0 0,-1 0 1 0 0,1 0-1 0 0,-1 0 0 0 0,1 0 1 0 0,-1 0-1 0 0,4-2 0 0 0,16-4-6233 0 0,-15 4 637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4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12 13823 0 0,'0'0'5435'0'0,"-2"-1"-5286"0"0,-1-1-138 0 0,-21-3-6 0 0,17 3-5 0 0,4 1 0 0 0,1 1 0 0 0,-1 0 0 0 0,0-1 0 0 0,1 1 0 0 0,-1 0 0 0 0,1 0 0 0 0,-1 1 0 0 0,0-1 0 0 0,1 0 0 0 0,-5 2 0 0 0,-9 2 7 0 0,1 0 1 0 0,0 1-1 0 0,0 1 0 0 0,1 0 0 0 0,0 1 0 0 0,0 1 1 0 0,0 0-1 0 0,1 1 0 0 0,-17 14 0 0 0,27-21 263 0 0,2-1-139 0 0,-1 0 1 0 0,1 1-1 0 0,0-1 1 0 0,-1 0-1 0 0,1 1 0 0 0,0-1 1 0 0,0 1-1 0 0,0 0 1 0 0,0-1-1 0 0,-1 3 0 0 0,2-3-121 0 0,0 0-1 0 0,0 0 0 0 0,0 0 1 0 0,0 0-1 0 0,0 0 0 0 0,0 0 1 0 0,0 0-1 0 0,0 0 0 0 0,1 0 1 0 0,-1 0-1 0 0,0 0 0 0 0,1 0 1 0 0,-1 0-1 0 0,0 0 0 0 0,1-1 0 0 0,0 1 1 0 0,-1 0-1 0 0,1 0 0 0 0,-1 0 1 0 0,1 0-1 0 0,0-1 0 0 0,-1 1 1 0 0,1 0-1 0 0,0-1 0 0 0,0 1 1 0 0,0-1-1 0 0,1 2 0 0 0,5 1-9 0 0,-1-1 0 0 0,0 0 0 0 0,1 0 0 0 0,0 0 0 0 0,-1 0 0 0 0,1-1 0 0 0,0 0 0 0 0,14-1 0 0 0,0 2 0 0 0,-10-1 0 0 0,-2-1 0 0 0,-1 1 0 0 0,1 0 0 0 0,-1 1 0 0 0,0-1 0 0 0,0 1 0 0 0,0 1 0 0 0,0 0 0 0 0,0 0 0 0 0,10 6 0 0 0,-16-8 0 0 0,-1 0 0 0 0,1 1 0 0 0,-1-1 0 0 0,0 0 0 0 0,0 1 0 0 0,1-1 0 0 0,-1 1 0 0 0,0-1 0 0 0,0 1 0 0 0,-1-1 0 0 0,1 1 0 0 0,0 0 0 0 0,0-1 0 0 0,-1 1 0 0 0,1 0 0 0 0,-1 0 0 0 0,0-1 0 0 0,1 4 0 0 0,-2 27 0 0 0,0-30 0 0 0,-25 106 0 0 0,-15 80 0 0 0,40-180 0 0 0,0 1 0 0 0,-1-1 0 0 0,0 1 0 0 0,0-1 0 0 0,-1 0 0 0 0,0 0 0 0 0,-1 0 0 0 0,0 0 0 0 0,0-1 0 0 0,0 1 0 0 0,-1-1 0 0 0,0 0 0 0 0,0 0 0 0 0,-8 6 0 0 0,-130 110-605 0 0,76-78-5762 0 0,39-30 123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5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 11975 0 0,'0'0'547'0'0,"-21"-2"202"0"0,19 2-731 0 0,-1 1 0 0 0,0-1 0 0 0,0 0 0 0 0,1 1 0 0 0,-1-1-1 0 0,0 1 1 0 0,1 0 0 0 0,-1 0 0 0 0,1 0 0 0 0,-1 0 0 0 0,1 0-1 0 0,0 0 1 0 0,-1 1 0 0 0,1-1 0 0 0,0 1 0 0 0,0 0 0 0 0,-3 3 0 0 0,1-1 60 0 0,1 0 1 0 0,0 0-1 0 0,1 1 1 0 0,-1-1-1 0 0,1 1 1 0 0,0 0-1 0 0,0 0 1 0 0,-2 8-1 0 0,0 4 128 0 0,1 1-1 0 0,1-1 1 0 0,0 1 0 0 0,2 24-1 0 0,7 47 434 0 0,31 156 1 0 0,0-16 113 0 0,-26-134-738 0 0,13 213-14 0 0,-24-253-1 0 0,-1 37 0 0 0,1-91-9 0 0,-1 1-1 0 0,0-1 0 0 0,-1 0 0 0 0,1 0 1 0 0,0 0-1 0 0,0 1 0 0 0,0-1 1 0 0,-1 0-1 0 0,1 0 0 0 0,0 0 0 0 0,-1 0 1 0 0,1 0-1 0 0,-1 0 0 0 0,0 0 1 0 0,1 0-1 0 0,-1 0 0 0 0,0 0 1 0 0,1 0-1 0 0,-1 0 0 0 0,0 0 0 0 0,-1 1 1 0 0,1-2-72 0 0,0 1 0 0 0,0-1 0 0 0,0 0 0 0 0,-1 0 0 0 0,1 0 0 0 0,0 0 0 0 0,0 0 0 0 0,0 0 0 0 0,0 0 0 0 0,0 0 0 0 0,0 0 0 0 0,0-1 0 0 0,0 1 0 0 0,0 0 0 0 0,0-1 0 0 0,0 1 0 0 0,0 0 0 0 0,1-1 0 0 0,-3 0 0 0 0,-3-4-489 0 0,-1 1 1 0 0,1-1 0 0 0,0-1 0 0 0,1 1-1 0 0,-6-7 1 0 0,-5-9-2583 0 0,4-1-735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5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11975 0 0,'0'0'1083'0'0,"2"0"-818"0"0,32-7 776 0 0,0 2-1 0 0,0 1 1 0 0,0 1 0 0 0,67 5-1 0 0,32-2-143 0 0,-25-11-2246 0 0,-36-2-5190 0 0,-60 11 1571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5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13823 0 0,'8'9'1247'0'0,"44"48"-1251"0"0,138 155 2313 0 0,-173-193-2432 0 0,5 5-1299 0 0,-12-7-3949 0 0</inkml:trace>
  <inkml:trace contextRef="#ctx0" brushRef="#br0" timeOffset="1">270 0 11975 0 0,'0'0'547'0'0,"-1"2"-11"0"0,-6 7-403 0 0,0 1 0 0 0,1 0 0 0 0,0 0 0 0 0,1 0 0 0 0,0 1-1 0 0,-5 16 1 0 0,-16 71 1020 0 0,16-53-967 0 0,-17 82 1697 0 0,23-111-1773 0 0,0 0-130 0 0,0 0 1 0 0,1-1-1 0 0,-1 21 1 0 0,4-35-677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0:5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5 159 11975 0 0,'0'0'547'0'0,"0"2"-11"0"0,-2 25-360 0 0,0 0 0 0 0,2-1-1 0 0,1 1 1 0 0,1 0 0 0 0,1-1 0 0 0,8 28 0 0 0,5 11 343 0 0,31 78 0 0 0,-41-129-561 0 0,-4-4-337 0 0,1-1 0 0 0,1 0 0 0 0,0 0 0 0 0,0 0 0 0 0,1 0 0 0 0,0 0 0 0 0,0-1 0 0 0,1 0 0 0 0,0 0-1 0 0,14 13 1 0 0,-12-15-4393 0 0</inkml:trace>
  <inkml:trace contextRef="#ctx0" brushRef="#br0" timeOffset="1">501 0 11975 0 0,'8'16'1275'0'0,"-2"-5"-981"0"0,19 33 1398 0 0,27 72 1 0 0,-46-101-1648 0 0,-1 0-1 0 0,-1 0 1 0 0,-1 1-1 0 0,0 0 1 0 0,-1-1 0 0 0,0 1-1 0 0,-2 0 1 0 0,0 0 0 0 0,-2 17-1 0 0,1-22-248 0 0,-2 11 253 0 0,0 0-1 0 0,-10 32 1 0 0,-5-13-3284 0 0,15-35-388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0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11975 0 0,'0'0'1083'0'0,"19"-3"-796"0"0,148-24 4901 0 0,-91 13-4298 0 0,-47 9-1178 0 0,-2 1-1460 0 0,-9 1-4104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0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13823 0 0,'0'0'630'0'0,"9"0"211"0"0,44-3-170 0 0,93-17 0 0 0,-58 6 68 0 0,-27 1-2495 0 0,-43 9-2328 0 0,-9 2-884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8287 0 0,'-5'13'163'0'0,"1"0"0"0"0,0 0 0 0 0,1 0 0 0 0,0 0-1 0 0,1 1 1 0 0,1-1 0 0 0,-1 26 0 0 0,14 95 3127 0 0,-12-132-3184 0 0,15 94 614 0 0,-7-61-396 0 0,-3 1 0 0 0,-1 0 1 0 0,-1 1-1 0 0,-4 52 0 0 0,1-85-324 0 0,-1 0 0 0 0,0 0 0 0 0,0 0 0 0 0,-1 1 0 0 0,1-1 0 0 0,-1 0 0 0 0,0-1 0 0 0,0 1 0 0 0,0 0 0 0 0,-1 0 0 0 0,1-1 0 0 0,-1 0 0 0 0,0 1 0 0 0,0-1 0 0 0,0 0 0 0 0,0 0 0 0 0,-1-1 0 0 0,1 1 0 0 0,-1-1 0 0 0,0 1 0 0 0,1-1 0 0 0,-1 0 0 0 0,0-1 0 0 0,0 1 0 0 0,0-1 0 0 0,0 0 0 0 0,-1 0 0 0 0,1 0 0 0 0,0 0 0 0 0,-1-1 0 0 0,1 1 0 0 0,0-1 0 0 0,-1 0 0 0 0,1-1 0 0 0,0 1 0 0 0,0-1 0 0 0,-1 0 0 0 0,-7-2 0 0 0,-1-2 0 0 0,8 3 0 0 0,0 1 0 0 0,0-1 0 0 0,0 1 0 0 0,0 0 0 0 0,0 0 0 0 0,0 1 0 0 0,-10-1 0 0 0,13 1 9 0 0,0 1-1 0 0,0-1 1 0 0,0 0-1 0 0,0 1 1 0 0,1-1-1 0 0,-1 1 1 0 0,0-1 0 0 0,0 1-1 0 0,0 0 1 0 0,0 0-1 0 0,1 0 1 0 0,-1 0-1 0 0,0 0 1 0 0,1 0-1 0 0,-1 1 1 0 0,1-1-1 0 0,-1 0 1 0 0,1 1-1 0 0,0-1 1 0 0,0 1-1 0 0,-1 0 1 0 0,1-1 0 0 0,0 1-1 0 0,0 0 1 0 0,1 0-1 0 0,-1-1 1 0 0,0 1-1 0 0,1 0 1 0 0,-1 0-1 0 0,1 0 1 0 0,-1 3-1 0 0,-1 7 124 0 0,0 1 0 0 0,1 0 0 0 0,2 23 0 0 0,-1-20-2 0 0,18 288 934 0 0,-8-193-1011 0 0,11 304 1113 0 0,-10-164-284 0 0,29 267-882 0 0,-38-504-71 0 0,5 84-687 0 0,-10-88 275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0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1113 11975 0 0,'0'0'1083'0'0,"-1"-11"-870"0"0,-4-33 55 0 0,-18-105 1592 0 0,5 57-1465 0 0,5 0 1 0 0,3-2-1 0 0,5 1 0 0 0,11-166 0 0 0,13 134-395 0 0,-16 110 0 0 0,1 0 0 0 0,1 0 0 0 0,1 0 0 0 0,0 0 0 0 0,15-26 0 0 0,-19 38 0 0 0,1 0 0 0 0,0 0 0 0 0,-1 0 0 0 0,1 1 0 0 0,0-1 0 0 0,1 1 0 0 0,-1-1 0 0 0,0 1 0 0 0,1 0 0 0 0,-1 0 0 0 0,1 1 0 0 0,0-1 0 0 0,-1 1 0 0 0,1-1 0 0 0,0 1 0 0 0,0 0 0 0 0,0 1 0 0 0,6-1 0 0 0,-7 0 0 0 0,-1 1 0 0 0,1 0 0 0 0,-1 0 0 0 0,1 0 0 0 0,-1 1 0 0 0,1-1 0 0 0,-1 1 0 0 0,1-1 0 0 0,-1 1 0 0 0,0 0 0 0 0,1 0 0 0 0,-1 0 0 0 0,0 0 0 0 0,0 0 0 0 0,1 0 0 0 0,-1 1 0 0 0,0-1 0 0 0,0 1 0 0 0,0-1 0 0 0,-1 1 0 0 0,1 0 0 0 0,0 0 0 0 0,-1 0 0 0 0,1 0 0 0 0,-1 0 0 0 0,0 0 0 0 0,1 0 0 0 0,-1 0 0 0 0,0 0 0 0 0,1 5 0 0 0,1 3-25 0 0,0 1 0 0 0,-1 0 0 0 0,0-1 0 0 0,-1 1 0 0 0,0 0 0 0 0,-1 0 0 0 0,0 0 0 0 0,0 0-1 0 0,-2 0 1 0 0,1 0 0 0 0,-1 0 0 0 0,-1 0 0 0 0,0-1 0 0 0,0 1 0 0 0,-10 18 0 0 0,7-15-379 0 0,2-5 325 0 0,0 0 0 0 0,0 0 0 0 0,-1 0 0 0 0,0 0 0 0 0,-1-1-1 0 0,1 0 1 0 0,-2 0 0 0 0,1 0 0 0 0,-1-1 0 0 0,-1 0 0 0 0,1 0 0 0 0,-1-1 0 0 0,0 0-1 0 0,-11 7 1 0 0,19-13 84 0 0,0 0-1 0 0,0 0 0 0 0,0 0 1 0 0,0 0-1 0 0,0 0 0 0 0,0 0 0 0 0,0 0 1 0 0,0 0-1 0 0,0 0 0 0 0,0 0 1 0 0,0 0-1 0 0,0 0 0 0 0,0 0 1 0 0,0 0-1 0 0,0 0 0 0 0,1 0 1 0 0,-1 0-1 0 0,0 0 0 0 0,0 0 0 0 0,0 0 1 0 0,0 0-1 0 0,0 0 0 0 0,0 0 1 0 0,0 0-1 0 0,0 0 0 0 0,0 0 1 0 0,0 0-1 0 0,0 0 0 0 0,0 0 1 0 0,0 0-1 0 0,0 0 0 0 0,0 0 1 0 0,0 0-1 0 0,0 0 0 0 0,0 1 0 0 0,0-1 1 0 0,0 0-1 0 0,0 0 0 0 0,0 0 1 0 0,0 0-1 0 0,0 0 0 0 0,0 0 1 0 0,0 0-1 0 0,0 0 0 0 0,0 0 1 0 0,0 0-1 0 0,0 0 0 0 0,0 0 0 0 0,0 0 1 0 0,0 0-1 0 0,0 1 0 0 0,0-1 1 0 0,0 0-1 0 0,0 0 0 0 0,0 0 1 0 0,0 0-1 0 0,0 0 0 0 0,0 0 1 0 0,0 0-1 0 0,12 1 565 0 0,10-2 430 0 0,-16 0-856 0 0,3-1-202 0 0,0 1 1 0 0,-1-1 0 0 0,1 2-1 0 0,0 0 1 0 0,16 1 0 0 0,-23-1 4 0 0,1 1 0 0 0,-1-1 0 0 0,0 1 0 0 0,0 0 0 0 0,0-1 0 0 0,0 1 0 0 0,0 0 0 0 0,0 0 0 0 0,0 1 0 0 0,-1-1 0 0 0,1 0 0 0 0,0 1 0 0 0,-1-1 0 0 0,1 1 0 0 0,-1-1 0 0 0,1 1 0 0 0,-1 0 0 0 0,0-1 0 0 0,1 1 0 0 0,-1 0 0 0 0,0 0 0 0 0,0 0 0 0 0,-1 0 0 0 0,1 0 0 0 0,0 0 0 0 0,-1 0 0 0 0,1 1 0 0 0,-1-1 0 0 0,1 3 0 0 0,1 7 54 0 0,-1-7 0 0 0,0 0 0 0 0,0 0 0 0 0,-1 0 0 0 0,1 0 0 0 0,-1 0 0 0 0,-1 0 0 0 0,1 0 0 0 0,0 0 0 0 0,-3 7 0 0 0,3-12 0 0 0,-3 14 285 0 0,-2-1 0 0 0,0 0-1 0 0,0 0 1 0 0,-1 0-1 0 0,-1 0 1 0 0,-9 13-1 0 0,2-4-328 0 0,12-18-179 0 0,-1 1 0 0 0,0 0-1 0 0,0-1 1 0 0,-1 0 0 0 0,-5 7-1 0 0,7-10-356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7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6447 0 0,'0'0'586'0'0,"-3"11"-476"0"0,-2 4 120 0 0,2 1-1 0 0,0-1 0 0 0,0 1 1 0 0,2 0-1 0 0,0 24 0 0 0,10 83 2122 0 0,-2-49-1574 0 0,-5 76 630 0 0,-2-85-574 0 0,7 71-1 0 0,-4-117-549 0 0,0 0-1 0 0,10 35 1 0 0,-12-50-474 0 0,1 1-1 0 0,0 0 1 0 0,0-1 0 0 0,0 1 0 0 0,0-1-1 0 0,1 0 1 0 0,0 0 0 0 0,0 0 0 0 0,0 0 0 0 0,0 0-1 0 0,0-1 1 0 0,1 1 0 0 0,0-1 0 0 0,-1 0-1 0 0,1 0 1 0 0,1 0 0 0 0,3 2 0 0 0,5-2-2960 0 0,0-3-736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0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99 10135 0 0,'-2'6'126'0'0,"1"0"-1"0"0,0 0 1 0 0,0 0-1 0 0,0 0 1 0 0,1 0-1 0 0,0 0 1 0 0,0 0-1 0 0,2 11 1 0 0,0 6-160 0 0,-2-14 224 0 0,1 1-1 0 0,-1 0 1 0 0,2 0-1 0 0,-1 0 1 0 0,1-1 0 0 0,1 1-1 0 0,0-1 1 0 0,0 1-1 0 0,1-1 1 0 0,0 0-1 0 0,0 0 1 0 0,8 10-1 0 0,-12-19-108 0 0,1 1-1 0 0,0 0 0 0 0,0-1 0 0 0,0 1 0 0 0,0 0 1 0 0,0-1-1 0 0,0 1 0 0 0,0-1 0 0 0,0 1 1 0 0,0-1-1 0 0,0 0 0 0 0,0 1 0 0 0,0-1 1 0 0,0 0-1 0 0,2 0 0 0 0,0 1 103 0 0,-1-1-167 0 0,-1 0 0 0 0,1 0 0 0 0,-1 1 0 0 0,1-2 1 0 0,-1 1-1 0 0,1 0 0 0 0,-1 0 0 0 0,1 0 0 0 0,-1-1 0 0 0,1 1 0 0 0,-1-1 0 0 0,1 1 0 0 0,-1-1 1 0 0,1 1-1 0 0,-1-1 0 0 0,0 0 0 0 0,1 0 0 0 0,-1 0 0 0 0,0 0 0 0 0,0 0 0 0 0,0 0 0 0 0,0 0 1 0 0,0 0-1 0 0,0 0 0 0 0,0 0 0 0 0,1-2 0 0 0,0 0 157 0 0,4-4-39 0 0,-1-1 0 0 0,-1 1-1 0 0,1-1 1 0 0,-1-1 0 0 0,0 1 0 0 0,-1 0-1 0 0,0-1 1 0 0,0 0 0 0 0,-1 0 0 0 0,0 0 0 0 0,-1 0-1 0 0,1-16 1 0 0,-2-2-154 0 0,-1-1-1 0 0,-8-50 0 0 0,0 49 1148 0 0,8 27-1152 0 0,1 1 1 0 0,-1 0 0 0 0,1 0-1 0 0,-1 0 1 0 0,1 0-1 0 0,-1 0 1 0 0,1 0 0 0 0,-1 0-1 0 0,0 0 1 0 0,0 0 0 0 0,0 0-1 0 0,1 0 1 0 0,-1 0 0 0 0,0 0-1 0 0,0 1 1 0 0,0-1 0 0 0,0 0-1 0 0,-1 1 1 0 0,1-1 0 0 0,0 1-1 0 0,-1-1 1 0 0,-1 2-32 0 0,-1 0 0 0 0,1 0 0 0 0,0 0 0 0 0,0 1 0 0 0,0 0 0 0 0,0-1 0 0 0,1 1 0 0 0,-1 0 0 0 0,-3 4 0 0 0,1-2 9 0 0,-3 2-107 0 0,1 1-1 0 0,-1 0 1 0 0,-7 11-1 0 0,-6 10-5123 0 0,14-15 310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0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11975 0 0,'8'-3'1275'0'0,"76"-21"194"0"0,-71 19-915 0 0,0 2 0 0 0,21-4 0 0 0,11-3 856 0 0,-39 9-1133 0 0,0 0-1 0 0,0 0 0 0 0,0 1 1 0 0,0-1-1 0 0,13 2 0 0 0,0 0-7787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0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11975 0 0,'0'0'5235'0'0,"-4"17"-5070"0"0,3-11-32 0 0,-1 0 0 0 0,1 0 0 0 0,-2 0 0 0 0,1 0 0 0 0,0 0 0 0 0,-7 9 0 0 0,-108 94 984 0 0,116-105-1117 0 0,8-2 0 0 0,10-2 0 0 0,-16 0 0 0 0,4 0 0 0 0,-2 0 0 0 0,0-1 0 0 0,0 1 0 0 0,0 0 0 0 0,0 0 0 0 0,0 1 0 0 0,-1-1 0 0 0,1 0 0 0 0,0 1 0 0 0,0 0 0 0 0,-1 0 0 0 0,1 0 0 0 0,0 0 0 0 0,-1 0 0 0 0,1 0 0 0 0,-1 1 0 0 0,4 2 0 0 0,-5-4 0 0 0,-1 0 0 0 0,1 1 0 0 0,-1-1 0 0 0,1 1 0 0 0,-1-1 0 0 0,0 0 0 0 0,1 1 0 0 0,-1-1 0 0 0,0 1 0 0 0,1-1 0 0 0,-1 1 0 0 0,0 0 0 0 0,0-1 0 0 0,0 1 0 0 0,1-1 0 0 0,-1 1 0 0 0,0-1 0 0 0,0 1 0 0 0,0 0 0 0 0,0-1 0 0 0,0 1 0 0 0,0-1 0 0 0,0 1 0 0 0,0-1 0 0 0,0 1 0 0 0,0 0 0 0 0,-1 0 0 0 0,1 1 0 0 0,-1 9 0 0 0,0-1 0 0 0,0 1 0 0 0,-1-1 0 0 0,0 1 0 0 0,0-1 0 0 0,-2 1 0 0 0,-7 17 0 0 0,-3 13 0 0 0,6-21 0 0 0,6-16 0 0 0,1 1 0 0 0,-1-1 0 0 0,1 0 0 0 0,-1 1 0 0 0,1-1 0 0 0,0 1 0 0 0,1 0 0 0 0,-1-1 0 0 0,1 1 0 0 0,0 0 0 0 0,0-1 0 0 0,0 1 0 0 0,1-1 0 0 0,0 1 0 0 0,0 0 0 0 0,0-1 0 0 0,3 8 0 0 0,-3-8 0 0 0,0-2 0 0 0,-1-1 0 0 0,0 0 0 0 0,1 0 0 0 0,0 0 0 0 0,-1 0 0 0 0,1 0 0 0 0,0 0 0 0 0,-1 0 0 0 0,1 0 0 0 0,0 0 0 0 0,0 0 0 0 0,0 0 0 0 0,0 0 0 0 0,0 0 0 0 0,0-1 0 0 0,0 1 0 0 0,2 1 0 0 0,24 14 0 0 0,-20-13 0 0 0,-1 1 0 0 0,0-1 0 0 0,0 1 0 0 0,0 1 0 0 0,8 8 0 0 0,-10-9 0 0 0,9 5 0 0 0,-4 1 0 0 0,-2 2 0 0 0,6 21 0 0 0,-12-30 0 0 0,-1 0 0 0 0,1 0 0 0 0,-1-1 0 0 0,0 1 0 0 0,0 0 0 0 0,0 0 0 0 0,0 0 0 0 0,-1-1 0 0 0,1 1 0 0 0,-1 0 0 0 0,1 0 0 0 0,-3 4 0 0 0,0 2 0 0 0,-3 9 0 0 0,-1-1 0 0 0,0-1 0 0 0,-1 1 0 0 0,-15 21 0 0 0,16-26 0 0 0,4-9-5 0 0,1 1-1 0 0,0 0-1 0 0,-1 0 1 0 0,0 0-1 0 0,0 0 0 0 0,0-1 1 0 0,0 1-1 0 0,-1-1 1 0 0,-5 5-1 0 0,8-8-51 0 0,1 0 0 0 0,0 0 0 0 0,0 0 0 0 0,-1 0 0 0 0,1 0 0 0 0,0 0 0 0 0,0-1 0 0 0,-1 1 0 0 0,1 0-1 0 0,0 0 1 0 0,0 0 0 0 0,0 0 0 0 0,-1 0 0 0 0,1 0 0 0 0,0 0 0 0 0,0 0 0 0 0,0-1 0 0 0,-1 1 0 0 0,1 0 0 0 0,0 0 0 0 0,0 0 0 0 0,0-1 0 0 0,0 1 0 0 0,-1 0-1 0 0,1 0 1 0 0,0 0 0 0 0,0-1 0 0 0,0 1 0 0 0,0 0 0 0 0,0 0 0 0 0,0 0 0 0 0,0-1 0 0 0,0 1 0 0 0,-1 0 0 0 0,1 0 0 0 0,0-1 0 0 0,0 1 0 0 0,0 0-1 0 0,0 0 1 0 0,0-1 0 0 0,0 1 0 0 0,1 0 0 0 0,-1-1 0 0 0,-2-10-3733 0 0,3-6-1823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0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0,'0'0'547'0'0,"4"18"202"0"0,-1-12-589 0 0,0-1-1 0 0,1 0 0 0 0,-1 0 1 0 0,1 0-1 0 0,5 5 0 0 0,-5-6 37 0 0,0 1-1 0 0,0 0 0 0 0,0 0 1 0 0,-1 1-1 0 0,6 9 0 0 0,-8-12-15 0 0,-1 0-1 0 0,1 0 0 0 0,0 0 1 0 0,-1 1-1 0 0,0-1 1 0 0,0 0-1 0 0,0 1 0 0 0,0-1 1 0 0,0 0-1 0 0,-2 7 1 0 0,-11 35-245 0 0,9-31 132 0 0,-4 25-67 0 0,8-35 0 0 0,0 0 0 0 0,0-1 0 0 0,0 1 0 0 0,0-1 0 0 0,0 1 0 0 0,1-1 0 0 0,0 1 0 0 0,-1 0 0 0 0,1-1 0 0 0,1 0 0 0 0,-1 1 0 0 0,0-1 0 0 0,3 4 0 0 0,45 59 0 0 0,-44-59 7 0 0,1 1 1 0 0,-1-1-1 0 0,0 1 0 0 0,-1 0 0 0 0,0 0 0 0 0,0 1 1 0 0,-1-1-1 0 0,0 1 0 0 0,3 14 0 0 0,-6-18 196 0 0,0 0 0 0 0,0 0 1 0 0,-1 0-1 0 0,1 0 0 0 0,-1 0 0 0 0,0-1 0 0 0,0 1 0 0 0,-1 0 0 0 0,0 0 0 0 0,-3 6 0 0 0,-29 44-2262 0 0,18-31-2550 0 0,8-12-1005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0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8287 0 0,'-2'2'382'0'0,"-6"5"-257"0"0,1 0-1 0 0,1 1 1 0 0,-1 0 0 0 0,1 0 0 0 0,1 1 0 0 0,-1 0-1 0 0,1 0 1 0 0,1 0 0 0 0,0 0 0 0 0,0 1 0 0 0,1-1-1 0 0,0 1 1 0 0,-2 18 0 0 0,-1 11 627 0 0,3-1 0 0 0,1 50-1 0 0,5-26 24 0 0,3-1 0 0 0,22 94-1 0 0,-11-70-442 0 0,-2 1-412 0 0,-5-19-185 0 0,4 0 0 0 0,25 77-1 0 0,-23-111-4136 0 0,-7-19 64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0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0,'40'87'725'0'0,"6"15"-154"0"0,-27-45-184 0 0,-2 1-1 0 0,-3 0 1 0 0,-2 2-1 0 0,4 64 1 0 0,-13-90-194 0 0,-3 0 0 0 0,0-1 0 0 0,-2 1 0 0 0,-2 0 0 0 0,-1-1 0 0 0,-1 1 0 0 0,-2-1 0 0 0,-22 57 0 0 0,12-58-1341 0 0,4-12-3110 0 0,3-8-710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0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10135 0 0,'0'0'919'0'0,"21"3"2108"0"0,-1-3-2584 0 0,-1-1 0 0 0,1-1 0 0 0,-1-1 1 0 0,0 0-1 0 0,0-1 0 0 0,0-1 0 0 0,21-9 1 0 0,-10 4 446 0 0,48-9 0 0 0,-65 16-882 0 0,0 0-1 0 0,17-7 1 0 0,8-3-79 0 0,-37 13-266 0 0,14 0-1701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0,'0'0'919'0'0,"0"21"-670"0"0,-1 43 1734 0 0,2 61 42 0 0,8 1-2009 0 0,-1-5-16 0 0,0-2 0 0 0,-7-112-640 0 0,0 0-1 0 0,1 0 1 0 0,0-1-1 0 0,5 10 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55 918 8287 0 0,'0'0'6424'0'0,"-1"-2"-5912"0"0,-6-15-149 0 0,1 0 0 0 0,1-1 0 0 0,1 1 0 0 0,0-1-1 0 0,-1-29 1 0 0,-3-8-388 0 0,1-3 709 0 0,1-73-1 0 0,4 76-167 0 0,6-147-336 0 0,0 164-184 0 0,2 1 0 0 0,1-1 1 0 0,15-46-1 0 0,-20 78 4 0 0,0 0 0 0 0,1 1 0 0 0,-1-1 0 0 0,1 0 0 0 0,0 1 0 0 0,1 0 0 0 0,-1-1 0 0 0,1 2 0 0 0,0-1 0 0 0,1 0 0 0 0,-1 1 0 0 0,1 0 0 0 0,8-7 0 0 0,-12 10-28 0 0,0 1-1 0 0,0-1 1 0 0,0 0-1 0 0,0 1 1 0 0,0-1-1 0 0,1 1 1 0 0,-1 0-1 0 0,0-1 1 0 0,0 1-1 0 0,0 0 1 0 0,0 0 0 0 0,0-1-1 0 0,1 1 1 0 0,-1 0-1 0 0,0 0 1 0 0,0 0-1 0 0,0 0 1 0 0,0 1-1 0 0,1-1 1 0 0,-1 0-1 0 0,0 0 1 0 0,0 1-1 0 0,0-1 1 0 0,0 1-1 0 0,0-1 1 0 0,0 1-1 0 0,0-1 1 0 0,0 1 0 0 0,0 0-1 0 0,0 0 1 0 0,0-1-1 0 0,0 1 1 0 0,0 0-1 0 0,0 0 1 0 0,-1 0-1 0 0,2 1 1 0 0,0 1-88 0 0,0 0 1 0 0,-1 1 0 0 0,1-1-1 0 0,-1 1 1 0 0,0-1 0 0 0,0 1 0 0 0,1 4-1 0 0,-1 2 112 0 0,0-1 0 0 0,-1 0-1 0 0,0 1 1 0 0,-1-1 0 0 0,0 0 0 0 0,0 1-1 0 0,-5 16 1 0 0,-3 4 56 0 0,-15 29 0 0 0,8-20 264 0 0,1-10 742 0 0,12-24-1228 0 0,0 1-1 0 0,0-1 0 0 0,0 1 1 0 0,-3 10-1 0 0,5-2-450 0 0,3 9 1037 0 0,0-21-260 0 0,0-1 0 0 0,1 1 1 0 0,-1-1-1 0 0,1 0 1 0 0,-1 0-1 0 0,1 0 1 0 0,3 1-1 0 0,-4-1-50 0 0,24 7-1261 0 0,15 6 1786 0 0,-39-13-703 0 0,0 0 1 0 0,0 0-1 0 0,1 0 1 0 0,-1 1-1 0 0,0-1 1 0 0,0 0-1 0 0,0 1 1 0 0,-1 0-1 0 0,1-1 1 0 0,0 1-1 0 0,-1 0 1 0 0,1 0-1 0 0,1 3 1 0 0,-1-1 209 0 0,0 1 0 0 0,-1 0 0 0 0,0 0 0 0 0,0 0 0 0 0,0 0 0 0 0,0 0 0 0 0,-1 0 0 0 0,1 0 0 0 0,-1 0 0 0 0,-1 0 0 0 0,1 0 0 0 0,-1 0 0 0 0,-1 4 0 0 0,-2 11-446 0 0,-15 35 0 0 0,11-35-126 0 0,0-6 216 0 0,2-5-1818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0,'7'40'1140'0'0,"-1"0"0"0"0,1 61-1 0 0,-7-92-790 0 0,6 78 1219 0 0,-6-85-1905 0 0,0 2-177 0 0,0-2-783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3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11975 0 0,'0'0'1083'0'0,"20"3"-420"0"0,-8-5-427 0 0,0 0 0 0 0,-1 0 1 0 0,1-1-1 0 0,0 0 1 0 0,-1-1-1 0 0,13-6 0 0 0,0 1 159 0 0,-11 3-15 0 0,-2 0 0 0 0,1 0 0 0 0,20-15-1 0 0,-22 13-361 0 0,1 1-1 0 0,0 0 0 0 0,0 1 0 0 0,20-8 0 0 0,-17 9-27 0 0,0-1-1 0 0,0-1 0 0 0,-1 0 1 0 0,0-1-1 0 0,18-13 0 0 0,-17 14-276 0 0,2-1-5202 0 0,-11 1 521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10135 0 0,'0'0'919'0'0,"0"11"-742"0"0,-1 75 1099 0 0,3 104 1528 0 0,-6-18-2785 0 0,0-107-22 0 0,4-56-598 0 0,1-1-1 0 0,0 0 0 0 0,1 0 0 0 0,-1 0 1 0 0,2 0-1 0 0,4 13 0 0 0,-1-11-4170 0 0</inkml:trace>
  <inkml:trace contextRef="#ctx0" brushRef="#br0" timeOffset="1">226 331 13823 0 0,'126'26'1496'0'0,"-104"-21"-1554"0"0,-16-3-86 0 0,0 0 1 0 0,1 0 0 0 0,-1-1 0 0 0,0 0-1 0 0,1 0 1 0 0,-1-1 0 0 0,1 0-1 0 0,-1 0 1 0 0,0 0 0 0 0,1-1 0 0 0,-1 0-1 0 0,8-2 1 0 0,-4 0-3206 0 0,2 1-989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10135 0 0,'0'0'919'0'0,"13"-8"124"0"0,2 1-487 0 0,1 0 1 0 0,-1 1 0 0 0,1 0 0 0 0,1 2 0 0 0,22-5-1 0 0,24-6 1286 0 0,8-6-1524 0 0,-70 21-608 0 0,4-2-2209 0 0</inkml:trace>
  <inkml:trace contextRef="#ctx0" brushRef="#br0" timeOffset="1">160 0 10135 0 0,'0'0'919'0'0,"0"3"-759"0"0,-1 16-157 0 0,1 0 1 0 0,2 0-1 0 0,0 0 1 0 0,7 30-1 0 0,3 21-3 0 0,-6-1 1232 0 0,-6 122 0 0 0,-11-105-138 0 0,1-22-556 0 0,3-22-4750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0,'0'0'919'0'0,"15"11"-602"0"0,3 0 1330 0 0,60 42 2177 0 0,-69-46-3748 0 0,0 0 1 0 0,-1 1-1 0 0,0 0 0 0 0,0 1 0 0 0,0 0 0 0 0,5 10 0 0 0,-10-16-22 0 0,-1 1 0 0 0,-1 0 0 0 0,1-1 1 0 0,0 1-1 0 0,-1 0 0 0 0,0 0 0 0 0,0 0 0 0 0,0 0 0 0 0,-1 0 0 0 0,1 0 0 0 0,-1 0 0 0 0,0 0 0 0 0,0 0 0 0 0,0 0 0 0 0,-1 0 0 0 0,1 0 1 0 0,-1 0-1 0 0,-2 7 0 0 0,1-5-143 0 0,-1 1 1 0 0,0-1 0 0 0,0 0-1 0 0,-1-1 1 0 0,0 1 0 0 0,0 0-1 0 0,0-1 1 0 0,0 0 0 0 0,-1 0 0 0 0,-5 5-1 0 0,8-8 89 0 0,2-1 0 0 0,0-1 0 0 0,-1 1 0 0 0,1-1 0 0 0,-1 1 0 0 0,1 0 0 0 0,0-1 0 0 0,-1 1 0 0 0,1-1 0 0 0,-1 0 0 0 0,1 1 0 0 0,-1-1 0 0 0,1 1 0 0 0,-1-1 0 0 0,1 0 0 0 0,-1 1 0 0 0,0-1 0 0 0,1 0 0 0 0,-1 0 0 0 0,1 1 0 0 0,-1-1 0 0 0,-1 0 0 0 0,-7 4 0 0 0,-18 4 0 0 0,22-7 64 0 0,4-1 274 0 0,4 2-163 0 0,0 1 1 0 0,1-1 0 0 0,-1 0-1 0 0,1 0 1 0 0,-1 0 0 0 0,1 0 0 0 0,0 0-1 0 0,6 1 1 0 0,8 4-167 0 0,-10-3-125 0 0,0 1-1 0 0,0 0 1 0 0,-1 0 0 0 0,0 0-1 0 0,0 1 1 0 0,0 0-1 0 0,-1 0 1 0 0,1 1 0 0 0,7 11-1 0 0,-11-14 154 0 0,-1 0-1 0 0,0 1 1 0 0,0-1-1 0 0,0 0 1 0 0,-1 1-1 0 0,0-1 1 0 0,1 1-1 0 0,-1 0 0 0 0,-1-1 1 0 0,1 1-1 0 0,-1 0 1 0 0,0-1-1 0 0,0 1 1 0 0,0 0-1 0 0,0-1 1 0 0,-1 1-1 0 0,0 0 1 0 0,0-1-1 0 0,-3 9 1 0 0,-5 7-412 0 0,0 0 0 0 0,-2-1 0 0 0,-24 36 0 0 0,11-20 245 0 0,8-16-622 0 0,4-13-4320 0 0,5-3 104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10135 0 0,'0'0'2932'0'0,"15"2"1376"0"0,-15-1-4210 0 0,1 1-1 0 0,-1-1 0 0 0,0 0 1 0 0,0 0-1 0 0,0 1 1 0 0,0-1-1 0 0,0 0 0 0 0,0 1 1 0 0,0-1-1 0 0,0 0 0 0 0,-1 0 1 0 0,1 1-1 0 0,0-1 1 0 0,-1 0-1 0 0,1 0 0 0 0,-1 0 1 0 0,0 1-1 0 0,1-1 1 0 0,-2 1-1 0 0,-22 29 3 0 0,-49 40-100 0 0,58-58 0 0 0,-11 13 0 0 0,20-18 0 0 0,2 0 0 0 0,2 4 0 0 0,2-10 0 0 0,0-1 0 0 0,0 0 0 0 0,0 1 0 0 0,0-1 0 0 0,0 1 0 0 0,1-1 0 0 0,-1 0 0 0 0,0 0 0 0 0,1 1 0 0 0,-1-1 0 0 0,1 0 0 0 0,-1 1 0 0 0,1-1 0 0 0,-1 0 0 0 0,1 0 0 0 0,0 0 0 0 0,0 0 0 0 0,-1 0 0 0 0,1 0 0 0 0,0 0 0 0 0,0 0 0 0 0,0 0 0 0 0,0 0 0 0 0,0 0 0 0 0,1 0 0 0 0,-1-1 0 0 0,0 1 0 0 0,0 0 0 0 0,0-1 0 0 0,1 1 0 0 0,-1-1 0 0 0,0 0 0 0 0,3 1 0 0 0,0 1 0 0 0,41 13 0 0 0,-37-13 0 0 0,-1 0 0 0 0,1 0 0 0 0,-1 1 0 0 0,0 0 0 0 0,0 0 0 0 0,0 1 0 0 0,0 0 0 0 0,0 0 0 0 0,8 7 0 0 0,-12-7 0 0 0,0-1 0 0 0,0 1 0 0 0,-1-1 0 0 0,1 1 0 0 0,-1 0 0 0 0,1 0 0 0 0,-1 0 0 0 0,0 0 0 0 0,-1 0 0 0 0,1 1 0 0 0,-1-1 0 0 0,0 0 0 0 0,0 1 0 0 0,0-1 0 0 0,-1 1 0 0 0,1-1 0 0 0,-1 7 0 0 0,-1 2 0 0 0,-1-1 0 0 0,0 0 0 0 0,-1 0 0 0 0,-6 17 0 0 0,6-20 0 0 0,-32 123 0 0 0,34-114-401 0 0,2-16 403 0 0,0-1 0 0 0,0 1 0 0 0,0-1 0 0 0,1 0 0 0 0,-1 0 1 0 0,0 0-1 0 0,0 0 0 0 0,1 1 0 0 0,-1-2 0 0 0,1 1 0 0 0,-1 0 0 0 0,1 0 0 0 0,-1 0 0 0 0,1-1 1 0 0,-1 1-1 0 0,1-1 0 0 0,0 1 0 0 0,2 0 0 0 0,2 1 194 0 0,32 16-31 0 0,-36-17-175 0 0,0 0-1 0 0,-1 0 1 0 0,1 0-1 0 0,0 0 1 0 0,-1 0-1 0 0,1 1 1 0 0,-1-1-1 0 0,1 1 1 0 0,-1-1-1 0 0,1 1 1 0 0,-1 0-1 0 0,0-1 1 0 0,0 1-1 0 0,0 0 1 0 0,0 0-1 0 0,0 0 1 0 0,0 0-1 0 0,-1 0 1 0 0,1 0-1 0 0,-1 0 1 0 0,1 0-1 0 0,-1 0 1 0 0,1 3-1 0 0,-2-1-156 0 0,1 1 0 0 0,-1-1-1 0 0,1 0 1 0 0,-1 0-1 0 0,0 0 1 0 0,-1 0-1 0 0,1 0 1 0 0,-3 4 0 0 0,-1 1 355 0 0,0 1 0 0 0,-1-1 0 0 0,0 0 1 0 0,0-1-1 0 0,-1 1 0 0 0,0-1 1 0 0,-1-1-1 0 0,-9 9 0 0 0,15-15-525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0,'0'0'719'0'0,"9"19"258"0"0,-2-1-95 0 0,2 5-240 0 0,10 42-1 0 0,-17-56-653 0 0,-1 0 1 0 0,0 1 0 0 0,0-1 0 0 0,-1 0 0 0 0,0 0 0 0 0,-1 1 0 0 0,0-1-1 0 0,-2 10 1 0 0,-17 37 11 0 0,15-43 0 0 0,0-1 0 0 0,0 1 0 0 0,-2 16 0 0 0,7-28-38 0 0,-1 1 0 0 0,1 0 0 0 0,0 0 0 0 0,-1 0 0 0 0,1 0 0 0 0,0 0 0 0 0,0 0 0 0 0,0-1-1 0 0,1 1 1 0 0,-1 0 0 0 0,0 0 0 0 0,1 0 0 0 0,-1 0 0 0 0,1 0 0 0 0,-1-1 0 0 0,1 1 0 0 0,0 0 0 0 0,0-1 0 0 0,0 1-1 0 0,0 0 1 0 0,0-1 0 0 0,2 2 0 0 0,36 18-1078 0 0,-36-20 1240 0 0,0 0-1 0 0,0-1 0 0 0,0 1 1 0 0,0-1-1 0 0,0 0 0 0 0,0 0 1 0 0,0 0-1 0 0,0 0 0 0 0,0 0 1 0 0,0-1-1 0 0,0 1 0 0 0,0-1 1 0 0,0 0-1 0 0,0 0 0 0 0,4-1 1 0 0,-4 0-1190 0 0,1-1 1 0 0,0 1 0 0 0,0-1-1 0 0,-1 1 1 0 0,6-7 0 0 0,-2 3-4549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11975 0 0,'5'8'1083'0'0,"18"31"287"0"0,30 71-1 0 0,-44-89-1106 0 0,-2 0 0 0 0,-1 0 0 0 0,-1 0 0 0 0,-1 1 0 0 0,3 36 0 0 0,-4-4-263 0 0,-3 1 0 0 0,-2-1 0 0 0,-3 0 0 0 0,-12 57 0 0 0,-2-27-105 0 0,-3 0 1 0 0,-44 104-1 0 0,-3-45-5421 0 0,46-105 558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10135 0 0,'0'0'464'0'0,"-11"2"151"0"0,6-2-610 0 0,-1 0 0 0 0,1 0 0 0 0,-1 1 0 0 0,1 0 0 0 0,0 0 0 0 0,0 0 0 0 0,-1 1 0 0 0,1 0 0 0 0,0 0 0 0 0,0 0 0 0 0,1 0 0 0 0,-1 1 0 0 0,0 0-1 0 0,1 0 1 0 0,0 0 0 0 0,-1 0 0 0 0,-6 9 0 0 0,4-3 160 0 0,0 0 0 0 0,1 1 0 0 0,0 0 0 0 0,0 1 0 0 0,1-1 0 0 0,1 1 0 0 0,0 0 0 0 0,0 0-1 0 0,1 0 1 0 0,1 1 0 0 0,-2 14 0 0 0,-1 16 243 0 0,4 74 0 0 0,1-110-296 0 0,32 344 673 0 0,-4-89-453 0 0,-26-233-1174 0 0,1 0-1 0 0,1-1 1 0 0,1 1 0 0 0,12 32-1 0 0,-11-43-3929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0,'0'0'756'0'0,"11"17"-469"0"0,26 27 2992 0 0,-12-14-1716 0 0,38 58 0 0 0,67 170-129 0 0,-100-193-2104 0 0,-18-42-4294 0 0,-5-11-4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13823 0 0,'-18'28'268'0'0,"1"1"-1"0"0,2 1 0 0 0,0 0 0 0 0,-17 57 1 0 0,8-21-109 0 0,-35 107 1897 0 0,56-149-1901 0 0,3-13-3163 0 0,0-6 21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10135 0 0,'0'0'919'0'0,"19"-1"189"0"0,120-35 2577 0 0,-113 28-2765 0 0,-20 6-865 0 0,1 1-1 0 0,-1 0 0 0 0,1 0 1 0 0,0 0-1 0 0,-1 0 1 0 0,1 1-1 0 0,0 0 0 0 0,-1 1 1 0 0,12 2-1 0 0,-17-3-391 0 0,14 5-2079 0 0,-6-2-3168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0,'0'0'547'0'0,"0"3"-11"0"0,2 10-481 0 0,5 44 683 0 0,-1 1 0 0 0,-4 66 0 0 0,-6 56-738 0 0,6-43-4212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8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0 11975 0 0,'10'20'201'0'0,"0"1"0"0"0,-2 0 0 0 0,0 0 0 0 0,-1 1 0 0 0,-2 0 0 0 0,0 0 0 0 0,-1 0-1 0 0,1 32 1 0 0,-4-16 108 0 0,-1 1 0 0 0,-2-1 0 0 0,-2 0-1 0 0,-10 44 1 0 0,12-73-181 0 0,0 0 0 0 0,-1 1 0 0 0,0-1 0 0 0,0-1 0 0 0,-1 1 0 0 0,0 0 0 0 0,-8 12 0 0 0,10-19-98 0 0,1 0-1 0 0,-1 0 0 0 0,1 0 0 0 0,-1-1 1 0 0,0 1-1 0 0,0-1 0 0 0,0 1 0 0 0,0-1 1 0 0,0 0-1 0 0,0 1 0 0 0,-1-1 0 0 0,1 0 1 0 0,0-1-1 0 0,0 1 0 0 0,-1 0 0 0 0,1-1 1 0 0,-1 1-1 0 0,1-1 0 0 0,0 0 0 0 0,-1 1 1 0 0,1-1-1 0 0,-1 0 0 0 0,1-1 0 0 0,-1 1 1 0 0,1 0-1 0 0,-1-1 0 0 0,1 1 0 0 0,0-1 1 0 0,-1 0-1 0 0,1 0 0 0 0,0 0 0 0 0,0 0 1 0 0,0 0-1 0 0,-3-2 0 0 0,-13-6 68 0 0,11 6-305 0 0,1 0 1 0 0,-1-1 0 0 0,1 0 0 0 0,0 0-1 0 0,0 0 1 0 0,0 0 0 0 0,0-1 0 0 0,1 0-1 0 0,-7-8 1 0 0,9 8 228 0 0,-1 0-1 0 0,0 0 1 0 0,1-1-1 0 0,0 1 1 0 0,1-1-1 0 0,-1 0 0 0 0,1 0 1 0 0,0 0-1 0 0,0-1 1 0 0,1 1-1 0 0,0 0 1 0 0,0 0-1 0 0,0-8 1 0 0,1 10 10 0 0,0 1 0 0 0,1-1-1 0 0,-1 1 1 0 0,1 0 0 0 0,0-1 0 0 0,0 1 0 0 0,0 0 0 0 0,0-1 0 0 0,0 1 0 0 0,1 0 0 0 0,0 0 0 0 0,-1 0 0 0 0,1 0 0 0 0,0 0 0 0 0,0 1 0 0 0,1-1 0 0 0,-1 1-1 0 0,1-1 1 0 0,-1 1 0 0 0,1 0 0 0 0,0 0 0 0 0,-1 0 0 0 0,1 0 0 0 0,0 0 0 0 0,6-2 0 0 0,2 0 78 0 0,0 0-1 0 0,0 0 1 0 0,1 1 0 0 0,0 0-1 0 0,-1 1 1 0 0,1 1 0 0 0,16-1-1 0 0,-7 1-92 0 0,-14 0-16 0 0,0 0 0 0 0,0 1 0 0 0,0 0 0 0 0,1 0 0 0 0,11 3 0 0 0,-2 2-1527 0 0,-5 0-2786 0 0,-3-1-655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1025 11975 0 0,'0'0'1083'0'0,"0"-1"-891"0"0,-4-8 25 0 0,1 1-1 0 0,0-1 1 0 0,1 0 0 0 0,0-1-1 0 0,0 1 1 0 0,1 0 0 0 0,0 0-1 0 0,1-12 1 0 0,0 6-90 0 0,-18-162 1102 0 0,2 42-410 0 0,12 83-944 0 0,-10-168 1655 0 0,13 170-1315 0 0,3 1-1 0 0,11-71 0 0 0,-10 106-214 0 0,1 1 0 0 0,0 0 0 0 0,1 0 0 0 0,13-24 0 0 0,-17 36-15 0 0,-1 0 0 0 0,1-1 1 0 0,0 1-1 0 0,-1 0 0 0 0,1-1 0 0 0,0 1 0 0 0,0 0 0 0 0,0 0 0 0 0,0 0 1 0 0,1 0-1 0 0,-1 0 0 0 0,0 0 0 0 0,0 0 0 0 0,0 0 0 0 0,1 0 0 0 0,-1 0 1 0 0,1 1-1 0 0,-1-1 0 0 0,0 1 0 0 0,1-1 0 0 0,-1 1 0 0 0,1-1 0 0 0,-1 1 0 0 0,1 0 1 0 0,0 0-1 0 0,-1 0 0 0 0,1 0 0 0 0,-1 0 0 0 0,1 0 0 0 0,-1 0 0 0 0,1 0 1 0 0,-1 0-1 0 0,1 1 0 0 0,-1-1 0 0 0,1 1 0 0 0,1 0 0 0 0,0 1-70 0 0,0-1 1 0 0,0 1-1 0 0,-1 0 0 0 0,1 0 0 0 0,0 0 0 0 0,-1 1 1 0 0,0-1-1 0 0,1 0 0 0 0,-1 1 0 0 0,0-1 0 0 0,0 1 0 0 0,0 0 1 0 0,-1 0-1 0 0,1 0 0 0 0,-1 0 0 0 0,2 4 0 0 0,0 3 85 0 0,-1 0 0 0 0,0 0 0 0 0,0 0 0 0 0,-1 0 0 0 0,0 0 0 0 0,-1 0 0 0 0,0 1 0 0 0,0-1 0 0 0,-1 0 0 0 0,-1 0 0 0 0,0 0 0 0 0,0 0 0 0 0,-1 0 0 0 0,0-1 0 0 0,-1 1 0 0 0,-9 17 0 0 0,4-12 0 0 0,-3 11 0 0 0,12-25 0 0 0,0 0 0 0 0,-1 0 0 0 0,1-1 0 0 0,0 1 0 0 0,0 0 0 0 0,0 0 0 0 0,0 0 0 0 0,0 0 0 0 0,0 0 0 0 0,0-1 0 0 0,0 1 0 0 0,0 0 0 0 0,0 0 0 0 0,0 0 0 0 0,0 0 0 0 0,1 0 0 0 0,-1-1 0 0 0,0 1 0 0 0,1 0 0 0 0,-1 0 0 0 0,0-1 0 0 0,1 1 0 0 0,-1 0 0 0 0,1 0 0 0 0,-1-1 0 0 0,1 1 0 0 0,0 0 0 0 0,-1-1 0 0 0,1 1 0 0 0,1 0 0 0 0,26 13 0 0 0,-15-9 0 0 0,-11-3 0 0 0,0-1 0 0 0,0 0 0 0 0,0 1 0 0 0,0 0 0 0 0,0-1 0 0 0,-1 1 0 0 0,1 0 0 0 0,-1 0 0 0 0,1 0 0 0 0,-1 0 0 0 0,0 0 0 0 0,0 0 0 0 0,0 1 0 0 0,0-1 0 0 0,0 0 0 0 0,1 5 0 0 0,-1-2 0 0 0,0 0 0 0 0,0 1 0 0 0,-1-1 0 0 0,0 1 0 0 0,0 6 0 0 0,-1 3 40 0 0,-2 0 1 0 0,1-1-1 0 0,-7 20 0 0 0,7-27-262 0 0,-1 0 0 0 0,0 0 1 0 0,0 0-1 0 0,0 0 0 0 0,-1-1 0 0 0,0 1 0 0 0,0-1 0 0 0,-7 8 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0,'0'0'630'0'0,"1"1"-13"0"0,1 2-397 0 0,1-1 1 0 0,-1 1-1 0 0,1-1 1 0 0,0 0-1 0 0,-1 0 1 0 0,1 0-1 0 0,0 0 0 0 0,0-1 1 0 0,1 1-1 0 0,-1-1 1 0 0,0 0-1 0 0,6 2 1 0 0,28 11 1242 0 0,-34-13-1463 0 0,-1 0 0 0 0,1 0 0 0 0,-1 0 0 0 0,0 0 0 0 0,0 0 0 0 0,0 1 0 0 0,0-1 0 0 0,0 1 0 0 0,0-1 0 0 0,0 1 0 0 0,-1 0 0 0 0,1 0 0 0 0,0-1 0 0 0,-1 1 0 0 0,0 0 0 0 0,1 0 0 0 0,-1 1 0 0 0,0-1 0 0 0,0 0 0 0 0,0 0 0 0 0,0 1 0 0 0,0 2 0 0 0,0-2 0 0 0,-1 1 0 0 0,1-1 0 0 0,-1 0 0 0 0,0 0 0 0 0,0 0 0 0 0,-1 1 0 0 0,1-1 0 0 0,-1 0 0 0 0,1 0 0 0 0,-1 0 0 0 0,0 0 0 0 0,0 0 0 0 0,0 0 0 0 0,-1 0 0 0 0,1 0 0 0 0,-4 4 0 0 0,-3 9 0 0 0,-16 53 0 0 0,24-67 0 0 0,0 0 1 0 0,0 0-1 0 0,0 0 0 0 0,0 0 0 0 0,0 0 0 0 0,0 0 1 0 0,0-1-1 0 0,1 1 0 0 0,-1 0 0 0 0,1 0 1 0 0,0 0-1 0 0,-1 0 0 0 0,1 0 0 0 0,0-1 0 0 0,0 1 1 0 0,0 0-1 0 0,0-1 0 0 0,0 1 0 0 0,0-1 1 0 0,1 1-1 0 0,-1-1 0 0 0,0 0 0 0 0,1 1 0 0 0,2 1 1 0 0,1 0-13 0 0,-1 1 1 0 0,0-1 0 0 0,1 0 0 0 0,0-1 0 0 0,5 4 0 0 0,-8-6-134 0 0,-1 0 0 0 0,1 0 0 0 0,-1 1 0 0 0,1-1 0 0 0,-1 0 0 0 0,1-1 1 0 0,-1 1-1 0 0,1 0 0 0 0,-1 0 0 0 0,1-1 0 0 0,1 1 0 0 0,9-6-4441 0 0,0-1-1028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10135 0 0,'0'0'919'0'0,"18"-6"-602"0"0,-2 5 1340 0 0,0 2 1 0 0,29 3-1 0 0,-34-2-1348 0 0,1 0 0 0 0,-1-1 0 0 0,1-1 0 0 0,0 0 0 0 0,-1 0 0 0 0,1-1 0 0 0,13-3 0 0 0,-4-5-518 0 0,-9 3-5384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1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0,'0'0'547'0'0,"23"7"202"0"0,-11-3-355 0 0,0 2 0 0 0,0-1 0 0 0,-1 1 0 0 0,0 1 0 0 0,0 0-1 0 0,0 1 1 0 0,-1 0 0 0 0,-1 1 0 0 0,10 9 0 0 0,-16-14-390 0 0,0-1 1 0 0,-1 1-1 0 0,1 0 0 0 0,-1 0 1 0 0,0 0-1 0 0,0 0 0 0 0,-1 1 1 0 0,1-1-1 0 0,-1 0 0 0 0,0 1 1 0 0,0-1-1 0 0,0 1 0 0 0,-1-1 1 0 0,1 1-1 0 0,-1-1 1 0 0,0 1-1 0 0,-1-1 0 0 0,1 1 1 0 0,-1-1-1 0 0,0 1 0 0 0,0-1 1 0 0,0 1-1 0 0,0-1 0 0 0,-1 0 1 0 0,0 1-1 0 0,0-1 0 0 0,0 0 1 0 0,0 0-1 0 0,-1-1 0 0 0,0 1 1 0 0,1 0-1 0 0,-1-1 1 0 0,-1 0-1 0 0,1 1 0 0 0,0-1 1 0 0,-1-1-1 0 0,-3 4 0 0 0,-44 33-4 0 0,43-33 0 0 0,-22 16 0 0 0,30-22 0 0 0,0 0 0 0 0,0 1 0 0 0,0-1 0 0 0,-1 0 0 0 0,1 0 0 0 0,0 0 0 0 0,0 0 0 0 0,0 0 0 0 0,0 1 0 0 0,-1-1 0 0 0,1 0 0 0 0,0 0 0 0 0,0 0 0 0 0,0 1 0 0 0,0-1-1 0 0,0 0 1 0 0,0 0 0 0 0,0 0 0 0 0,0 1 0 0 0,0-1 0 0 0,0 0 0 0 0,0 0 0 0 0,0 0 0 0 0,0 1 0 0 0,0-1 0 0 0,0 0 0 0 0,0 0 0 0 0,0 1 0 0 0,0-1 0 0 0,0 0 0 0 0,0 0 0 0 0,0 0 0 0 0,0 1 0 0 0,0-1 0 0 0,0 0-1 0 0,0 0 1 0 0,0 0 0 0 0,0 1 0 0 0,1-1 0 0 0,-1 0 0 0 0,0 0 0 0 0,0 0 0 0 0,0 0 0 0 0,0 1 0 0 0,0-1 0 0 0,1 0 0 0 0,-1 0 0 0 0,0 0 0 0 0,0 0 0 0 0,0 0 0 0 0,1 0 0 0 0,-1 1 0 0 0,0-1 0 0 0,12 4 38 0 0,-11-4-2 0 0,17 4 604 0 0,-13-3-449 0 0,0 0 0 0 0,0 0 0 0 0,0 0 0 0 0,-1 1 0 0 0,1 0-1 0 0,7 3 1 0 0,49 30-191 0 0,-56-32 0 0 0,0 0 0 0 0,0 1 0 0 0,-1 0 0 0 0,1 0 0 0 0,-1 1 0 0 0,0-1 0 0 0,5 9 0 0 0,-8-11-40 0 0,0 1 1 0 0,1-1-1 0 0,-1 1 0 0 0,-1 0 0 0 0,1 0 0 0 0,0-1 1 0 0,-1 1-1 0 0,1 0 0 0 0,-1 0 0 0 0,0 0 0 0 0,0-1 1 0 0,0 1-1 0 0,0 0 0 0 0,-1 0 0 0 0,1 0 1 0 0,-1 0-1 0 0,0-1 0 0 0,1 1 0 0 0,-1 0 0 0 0,-1-1 1 0 0,1 1-1 0 0,0-1 0 0 0,-3 5 0 0 0,-5 6 363 0 0,0-1-1 0 0,0 0 1 0 0,-15 14-1 0 0,8-8-1058 0 0,-36 33-1783 0 0,51-50 1371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2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10135 0 0,'7'10'278'0'0,"0"1"0"0"0,-1 0-1 0 0,5 14 1 0 0,3 4-153 0 0,-10-20 72 0 0,0 0 0 0 0,0 1 0 0 0,-1-1-1 0 0,-1 1 1 0 0,1 0 0 0 0,-2 0 0 0 0,2 14-1 0 0,-4 74 1863 0 0,-1-58-1760 0 0,-1-12-463 0 0,-2-1 0 0 0,0 1 0 0 0,-2-1-1 0 0,0 0 1 0 0,-17 35 0 0 0,0 8-211 0 0,-38 90-1589 0 0,32-91-1452 0 0,6-18-284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2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8287 0 0,'-16'12'890'0'0,"12"-7"-802"0"0,0 0 1 0 0,0 0-1 0 0,1 0 1 0 0,-1 0 0 0 0,1 1-1 0 0,1-1 1 0 0,-1 1-1 0 0,1 0 1 0 0,0 0-1 0 0,-2 8 1 0 0,0 9 788 0 0,-4 33 0 0 0,6-31-623 0 0,-3 61 1259 0 0,10 159-1 0 0,-2-194-1369 0 0,0 58-143 0 0,-3-52 0 0 0,3 1 0 0 0,18 102 0 0 0,-19-154-25 0 0,0 7-851 0 0,1 1 1 0 0,1-1-1 0 0,1 0 1 0 0,-1 0-1 0 0,13 21 1 0 0,-7-22-3463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2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10135 0 0,'0'0'9123'0'0,"0"1"-8974"0"0,-1 2-148 0 0,0-1 1 0 0,0 1-1 0 0,0-1 0 0 0,-1 1 0 0 0,1-1 1 0 0,-1 0-1 0 0,1 1 0 0 0,-1-1 0 0 0,0 0 1 0 0,0 0-1 0 0,-4 3 0 0 0,0 1 0 0 0,-87 97-1 0 0,78-86 0 0 0,-20 27 0 0 0,31-36 0 0 0,4-7 0 0 0,-1 0 0 0 0,1-1 0 0 0,0 1 0 0 0,0-1 0 0 0,0 1 0 0 0,0-1 0 0 0,0 1 0 0 0,0 0 0 0 0,0-1 0 0 0,0 1 0 0 0,0-1 0 0 0,0 1 0 0 0,0 0 0 0 0,0-1 0 0 0,1 1 0 0 0,-1-1 0 0 0,0 1 0 0 0,0-1 0 0 0,1 1 0 0 0,-1-1 0 0 0,0 1 0 0 0,1-1 0 0 0,-1 1 0 0 0,0-1 0 0 0,1 1 0 0 0,-1-1 0 0 0,1 1 0 0 0,-1-1 0 0 0,1 0 0 0 0,-1 1 0 0 0,1-1 0 0 0,-1 0 0 0 0,1 0 0 0 0,0 1 0 0 0,18 8 0 0 0,-18-9 0 0 0,6 2 0 0 0,0-1 0 0 0,0 1 0 0 0,1-1 0 0 0,-1-1 0 0 0,11 0 0 0 0,28 4 0 0 0,-45-4 0 0 0,0 0 0 0 0,1 0 0 0 0,-1 0 0 0 0,0 0 0 0 0,1 0 0 0 0,-1 0 0 0 0,0 1 0 0 0,1-1 0 0 0,-1 0 0 0 0,0 1 0 0 0,0-1 0 0 0,1 1 0 0 0,-1-1 0 0 0,0 1 0 0 0,0-1 0 0 0,0 1 0 0 0,0 0 0 0 0,0 0 0 0 0,1 0 0 0 0,-2-1 0 0 0,1 1 0 0 0,0 0 0 0 0,0 0 0 0 0,0 0 0 0 0,1 2 0 0 0,-1 0 0 0 0,-1-1 0 0 0,1 1 0 0 0,-1 0 0 0 0,0-1 0 0 0,0 1 0 0 0,0-1 0 0 0,0 1 0 0 0,0 0 0 0 0,-1-1 0 0 0,1 1 0 0 0,-1-1 0 0 0,1 1 0 0 0,-1-1 0 0 0,-1 3 0 0 0,-21 37 0 0 0,18-34 0 0 0,1 0 0 0 0,-1 0 0 0 0,-3 13 0 0 0,2-7 0 0 0,4-10 0 0 0,0 0 0 0 0,1 1 0 0 0,-1-1 0 0 0,1 0 0 0 0,0 0 0 0 0,1 1 0 0 0,-1-1 0 0 0,1 1 0 0 0,0-1 0 0 0,0 0 0 0 0,0 1 0 0 0,0-1 0 0 0,1 1 0 0 0,0-1 0 0 0,0 0 0 0 0,0 0 0 0 0,2 6 0 0 0,-1-5 0 0 0,0 1 0 0 0,1-1 0 0 0,0 0 0 0 0,0 0 0 0 0,0 0 0 0 0,7 8 0 0 0,12 13 0 0 0,-21-24-52 0 0,1-1-1 0 0,-1 0 0 0 0,0 1 0 0 0,0-1 1 0 0,0 1-1 0 0,0-1 0 0 0,0 1 1 0 0,-1 0-1 0 0,1-1 0 0 0,0 1 1 0 0,-1 0-1 0 0,1 0 0 0 0,-1 0 0 0 0,0-1 1 0 0,0 1-1 0 0,1 0 0 0 0,-1 0 1 0 0,0 0-1 0 0,-1-1 0 0 0,1 1 1 0 0,0 0-1 0 0,-1 2 0 0 0,0-2-380 0 0,-1 1-1 0 0,1-1 0 0 0,-1 0 1 0 0,0 0-1 0 0,1 0 0 0 0,-1 0 1 0 0,0 0-1 0 0,0-1 0 0 0,-1 1 1 0 0,-2 2-1 0 0,-2 0-1472 0 0,-6 7-3062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2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0,'0'0'919'0'0,"9"10"1094"0"0,34 50 59 0 0,46 82-1 0 0,-75-115-2044 0 0,-1 0 1 0 0,-2 2 0 0 0,-1-1-1 0 0,-1 2 1 0 0,6 33-1 0 0,-2-14 287 0 0,-3-13-1203 0 0,-6-13-3310 0 0,-2-12-1211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2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11975 0 0,'0'0'1083'0'0,"-2"2"-891"0"0,-18 28 253 0 0,0 0-1 0 0,2 2 1 0 0,1 0-1 0 0,-18 47 1 0 0,0 0-519 0 0,28-64 393 0 0,0-3-232 0 0,1 0 0 0 0,1 1-1 0 0,0 0 1 0 0,0 0 0 0 0,1 0 0 0 0,1 0 0 0 0,0 0-1 0 0,-1 17 1 0 0,9-18-5051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2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0,'0'0'1247'0'0,"2"2"-1023"0"0,23 35-199 0 0,17 16-31 0 0,-26-34 86 0 0,-14-17 296 0 0,14 18 843 0 0,-11-14-997 0 0,3 6-73 0 0,-9 2-133 0 0,-3-1-16 0 0,-1 0 0 0 0,0 0 0 0 0,0-1 0 0 0,-2 0 0 0 0,1 0 0 0 0,-1 0 0 0 0,-1-1 0 0 0,-11 13 0 0 0,14-18 0 0 0,-3 3 0 0 0,3 5 0 0 0,7-8 0 0 0,3-2 167 0 0,1 0 0 0 0,-1-1 0 0 0,1 0 0 0 0,-1 0 0 0 0,1 0 0 0 0,0-1 0 0 0,0 0 0 0 0,0 0 0 0 0,0 0 0 0 0,0-1-1 0 0,12 1 1 0 0,0 2-186 0 0,-16-4-318 0 0,19 0-5672 0 0,-13-3 395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8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0,'35'85'660'0'0,"-22"-56"-342"0"0,17 56 0 0 0,-19-40 196 0 0,8 71 0 0 0,-17-98-385 0 0,-1-1-1 0 0,-1 1 1 0 0,-1 0-1 0 0,0 0 1 0 0,-1-1-1 0 0,-1 1 1 0 0,-6 20-1 0 0,-23 97-4340 0 0,24-113-560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2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11975 0 0,'1'-1'157'0'0,"0"0"1"0"0,0 0-1 0 0,0-1 0 0 0,0 1 0 0 0,0 0 0 0 0,0 0 0 0 0,0 0 1 0 0,0 0-1 0 0,0 0 0 0 0,0 0 0 0 0,0 0 0 0 0,1 0 0 0 0,-1 1 1 0 0,0-1-1 0 0,3 0 0 0 0,29-17 2435 0 0,-9 10-1421 0 0,37-9-1 0 0,-30 9-1100 0 0,-23 6-760 0 0,1-1 1 0 0,0 1-1 0 0,0 1 1 0 0,-1 0-1 0 0,10-1 0 0 0,-12 2-3130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2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6447 0 0,'0'0'4423'0'0,"0"10"-4086"0"0,7 86 699 0 0,-7 129 0 0 0,-2-202-1036 0 0,-1 18 0 0 0,3 53 0 0 0,10-58-3649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3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76 893 10135 0 0,'0'0'5248'0'0,"1"-13"-3864"0"0,-1-79-776 0 0,-6 19-608 0 0,-32-140 0 0 0,27 161 0 0 0,-6-80 0 0 0,16 117 0 0 0,-2-19 0 0 0,3-64 0 0 0,1 84 0 0 0,0 0 0 0 0,1 0 0 0 0,1 1 0 0 0,0-1 0 0 0,1 1 0 0 0,1-1 0 0 0,7-15 0 0 0,-10 24 0 0 0,-1 3 0 0 0,0 1 0 0 0,0-1 0 0 0,0 1 0 0 0,0-1 0 0 0,0 1 0 0 0,0 0 0 0 0,1-1 0 0 0,-1 1 0 0 0,0 0 0 0 0,1 0 0 0 0,-1 0 0 0 0,4-2 0 0 0,-3 0 0 0 0,-2 2 0 0 0,1 0 0 0 0,-1 0 0 0 0,1 0 0 0 0,0 0 0 0 0,-1 1 0 0 0,1-1 0 0 0,0 0 0 0 0,-1 1 0 0 0,1-1 0 0 0,0 0 0 0 0,0 1 0 0 0,0-1 0 0 0,0 1 0 0 0,0-1 0 0 0,-1 1 0 0 0,1-1 0 0 0,0 1 0 0 0,0 0 0 0 0,0-1 0 0 0,2 1 0 0 0,2-1 0 0 0,-1-1 0 0 0,1 1 0 0 0,-1 1 0 0 0,1-1 0 0 0,0 1 0 0 0,-1 0 0 0 0,1 0 0 0 0,0 0 0 0 0,-1 0 0 0 0,1 1 0 0 0,0 0 0 0 0,-1 0 0 0 0,1 0 0 0 0,-1 1 0 0 0,1-1 0 0 0,7 5 0 0 0,-11-6 0 0 0,0 0 0 0 0,0 1 0 0 0,0-1 0 0 0,1 0 0 0 0,-1 1 0 0 0,0-1 0 0 0,0 1 0 0 0,0 0 0 0 0,0-1 0 0 0,0 1 0 0 0,0 0 0 0 0,0-1 0 0 0,0 1 0 0 0,0 0 0 0 0,0 0 0 0 0,0 0 0 0 0,0 0 0 0 0,0 0 0 0 0,0 2 0 0 0,2 1 0 0 0,0 0 0 0 0,1 0 0 0 0,-1 1 0 0 0,0-1 0 0 0,0 1 0 0 0,0 0 0 0 0,-1 0 0 0 0,0 0 0 0 0,0 0 0 0 0,0 0 0 0 0,-1 0 0 0 0,2 7 0 0 0,-2-4 0 0 0,-1 1 0 0 0,0-1 0 0 0,0 0 0 0 0,0 0 0 0 0,-1 0 0 0 0,-1 0 0 0 0,1 0 0 0 0,-1-1 0 0 0,-3 9 0 0 0,4-13 0 0 0,0-1 0 0 0,0 1 0 0 0,0-1 0 0 0,0 1 0 0 0,0-1 0 0 0,0 1 0 0 0,-1-1 0 0 0,1 1 0 0 0,-1-1 0 0 0,1 0 0 0 0,-4 4 0 0 0,-5 7 0 0 0,10-11 0 0 0,-1 0 0 0 0,0 0 0 0 0,0 0 0 0 0,0-1 0 0 0,0 1 0 0 0,0 0 0 0 0,0 0 0 0 0,-1-1 0 0 0,1 1 0 0 0,0-1 0 0 0,-1 1 0 0 0,1-1 0 0 0,-1 1 0 0 0,0-1 0 0 0,1 0 0 0 0,-1 0 0 0 0,0 0 0 0 0,0 0 0 0 0,0 0 0 0 0,-2 1 0 0 0,-4 2 0 0 0,-13 6 0 0 0,16-8 0 0 0,5-2 0 0 0,0 0 0 0 0,-1 0 0 0 0,1 0 0 0 0,0 0 0 0 0,0 0 0 0 0,-1 0 0 0 0,1 0 0 0 0,0 0 0 0 0,0 0 0 0 0,0 0 0 0 0,-1 0 0 0 0,1 0 0 0 0,0 0 0 0 0,0 0 0 0 0,-1 0 0 0 0,1 1 0 0 0,0-1 0 0 0,0 0 0 0 0,0 0 0 0 0,-1 0 0 0 0,1 0 0 0 0,0 1 0 0 0,0-1 0 0 0,0 0 0 0 0,0 0 0 0 0,-1 0 0 0 0,1 1 0 0 0,0-1 0 0 0,0 0 0 0 0,0 0 0 0 0,0 1 0 0 0,0-1 0 0 0,0 0 0 0 0,0 0 0 0 0,0 1 0 0 0,0-1 0 0 0,0 0 0 0 0,0 0 0 0 0,0 1 0 0 0,0-1 0 0 0,0 0 0 0 0,0 0 0 0 0,0 1 0 0 0,0-1 0 0 0,0 0 0 0 0,0 0 0 0 0,0 1 0 0 0,0-1 0 0 0,0 0 0 0 0,0 0 0 0 0,1 0 0 0 0,-1 1 0 0 0,0-1 0 0 0,0 0 0 0 0,0 0 0 0 0,0 0 0 0 0,1 1 0 0 0,-1-1 0 0 0,0 0 0 0 0,0 0 0 0 0,0 0 0 0 0,1 0 0 0 0,-1 0 0 0 0,0 1 0 0 0,0-1 0 0 0,0 0 0 0 0,1 0 0 0 0,-1 0 0 0 0,14 6 0 0 0,-12-6 0 0 0,0 1 0 0 0,0 0 0 0 0,0-1 0 0 0,0 1 0 0 0,0-1 0 0 0,0 0 0 0 0,1 0 0 0 0,-1 0 0 0 0,0 0 0 0 0,0 0 0 0 0,0 0 0 0 0,0 0 0 0 0,0-1 0 0 0,1 1 0 0 0,1-2 0 0 0,-1 1 0 0 0,0 0 0 0 0,0 0 0 0 0,0 1 0 0 0,0-1 0 0 0,0 1 0 0 0,0 0 0 0 0,0-1 0 0 0,0 1 0 0 0,0 1 0 0 0,3-1 0 0 0,-3 0 0 0 0,14 7 0 0 0,-16-6 0 0 0,0-1 0 0 0,-1 0 0 0 0,1 1 0 0 0,-1-1 0 0 0,1 1 0 0 0,-1-1 0 0 0,1 1 0 0 0,-1-1 0 0 0,1 1 0 0 0,-1-1 0 0 0,1 1 0 0 0,-1-1 0 0 0,1 1 0 0 0,-1 0 0 0 0,0-1 0 0 0,0 1 0 0 0,1-1 0 0 0,-1 1 0 0 0,0 0 0 0 0,0-1 0 0 0,0 1 0 0 0,1 0 0 0 0,-1 0 0 0 0,0-1 0 0 0,0 1 0 0 0,0 0 0 0 0,0-1 0 0 0,-1 2 0 0 0,1 0 0 0 0,2 3 0 0 0,-1-4 0 0 0,-1 0 0 0 0,1 1 0 0 0,-1 0 0 0 0,1-1 0 0 0,-1 1 0 0 0,0-1 0 0 0,0 1 0 0 0,0-1 0 0 0,0 1 0 0 0,0-1 0 0 0,0 1 0 0 0,0 0 0 0 0,-1-1 0 0 0,1 1 0 0 0,-1 1 0 0 0,-1 9 0 0 0,-1 0 0 0 0,0 0 0 0 0,-1 0 0 0 0,0-1 0 0 0,-8 15 0 0 0,-2 8 0 0 0,10-28-67 0 0,1 0 0 0 0,-1 0-1 0 0,-9 10 1 0 0,4-4-540 0 0,7-9-537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3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0,'9'-1'1275'0'0,"-5"3"-1044"0"0,0 0 0 0 0,1 0-1 0 0,-1 0 1 0 0,0 1 0 0 0,0 0 0 0 0,0-1 0 0 0,0 1-1 0 0,4 5 1 0 0,-8-7-231 0 0,1 0 0 0 0,-1 0 0 0 0,0-1 0 0 0,0 1 0 0 0,1 0 0 0 0,-1 0 0 0 0,0 0 0 0 0,0 0 0 0 0,0 0 0 0 0,0-1 0 0 0,0 1 0 0 0,0 0 0 0 0,0 0 0 0 0,0 0 0 0 0,0 0 0 0 0,0 0 0 0 0,-1 0 0 0 0,1-1 0 0 0,0 1 0 0 0,-1 0 0 0 0,1 0 0 0 0,0 0 0 0 0,-1-1 0 0 0,0 2 0 0 0,-6 8 0 0 0,-2 13 0 0 0,2-12 0 0 0,0 1 0 0 0,3-7 61 0 0,-5 10 1039 0 0,8-7-229 0 0,5-1-855 0 0,6-1-16 0 0,-8-5 0 0 0,2-1 0 0 0,0 1 0 0 0,0 0 0 0 0,0 0 0 0 0,0 0 0 0 0,-1 0 0 0 0,1 1 0 0 0,0 0 0 0 0,-1 0 0 0 0,7 4 0 0 0,-3-1 0 0 0,-4-4 0 0 0,-1 1 0 0 0,0-1 0 0 0,1 1 0 0 0,-1 0 0 0 0,0 0 0 0 0,0 0 0 0 0,0 0 0 0 0,0 0 0 0 0,-1 0 0 0 0,1 1 0 0 0,0-1 0 0 0,1 4 0 0 0,-2-3 43 0 0,0 0 0 0 0,0 0 0 0 0,0 0 0 0 0,0 0 0 0 0,-1 0 0 0 0,0 0 0 0 0,1 0-1 0 0,-1 0 1 0 0,0 0 0 0 0,0 0 0 0 0,-1 0 0 0 0,0 4 0 0 0,0 0 330 0 0,0-3-240 0 0,1 1 0 0 0,-1-1 0 0 0,-1 0 0 0 0,1 0 0 0 0,-1 0 0 0 0,1 0 0 0 0,-1 0 0 0 0,-4 5 0 0 0,4-5-446 0 0,-1 0 0 0 0,0 0 0 0 0,0 0-1 0 0,0-1 1 0 0,0 0 0 0 0,-7 6 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3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11975 0 0,'0'0'1083'0'0,"12"2"-420"0"0,9-4 139 0 0,40-7 0 0 0,-7 0-357 0 0,-48 8-254 0 0,0 0 1 0 0,0-1 0 0 0,-1 0-1 0 0,1 0 1 0 0,-1-1-1 0 0,0 1 1 0 0,9-7-1 0 0,-12 8-251 0 0,-1 1-636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3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0,'0'0'1083'0'0,"0"3"-891"0"0,25 124 1720 0 0,-22-109-1888 0 0,-1-1-1 0 0,0 1 1 0 0,-1-1-1 0 0,0 1 1 0 0,-2 0 0 0 0,-4 25-1 0 0,2 26-5301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3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37 944 10135 0 0,'0'0'919'0'0,"-1"-2"-759"0"0,-1-3 16 0 0,0-1 0 0 0,1 0-1 0 0,-1 0 1 0 0,1 0 0 0 0,0-1 0 0 0,1 1 0 0 0,-1 0 0 0 0,1 0-1 0 0,1-7 1 0 0,-2-23 1059 0 0,-14-83-179 0 0,5 0 0 0 0,10-211 0 0 0,4 275-1056 0 0,21-103 0 0 0,-23 150 407 0 0,1 1-1 0 0,0 0 0 0 0,0 0 1 0 0,8-13-1 0 0,-10 19-416 0 0,-1 1 0 0 0,1-1 1 0 0,0 0-1 0 0,-1 1 0 0 0,1-1 0 0 0,0 1 0 0 0,0-1 0 0 0,0 1 0 0 0,0-1 0 0 0,-1 1 1 0 0,1-1-1 0 0,0 1 0 0 0,0 0 0 0 0,0 0 0 0 0,0-1 0 0 0,0 1 0 0 0,0 0 0 0 0,0 0 0 0 0,0 0 1 0 0,0 0-1 0 0,0 0 0 0 0,0 0 0 0 0,0 0 0 0 0,0 0 0 0 0,0 1 0 0 0,0-1 0 0 0,0 0 1 0 0,-1 1-1 0 0,1-1 0 0 0,0 0 0 0 0,0 1 0 0 0,0-1 0 0 0,0 1 0 0 0,0-1 0 0 0,-1 1 1 0 0,1 0-1 0 0,0-1 0 0 0,0 2 0 0 0,3 1-91 0 0,-1-1 1 0 0,1 1-1 0 0,-1 0 1 0 0,0 0-1 0 0,0 1 0 0 0,-1-1 1 0 0,1 0-1 0 0,-1 1 1 0 0,1 0-1 0 0,-1 0 0 0 0,0-1 1 0 0,-1 1-1 0 0,1 0 1 0 0,1 6-1 0 0,0 8 63 0 0,-1 0-1 0 0,-1-1 1 0 0,-1 23-1 0 0,-3 20-1873 0 0,3-59 2250 0 0,-1 1 136 0 0,1 0-417 0 0,-3 41 1175 0 0,5-14-3231 0 0,1-21 1973 0 0,1-1 1 0 0,0 1 0 0 0,6 8-1 0 0,-9-15 364 0 0,16 15 1236 0 0,-15-15-1564 0 0,-1 0-9 0 0,0-1-1 0 0,-1 1 0 0 0,1-1 1 0 0,-1 1-1 0 0,1 0 0 0 0,0-1 0 0 0,-1 1 1 0 0,1 0-1 0 0,-1 0 0 0 0,0-1 1 0 0,1 1-1 0 0,-1 0 0 0 0,0 0 1 0 0,1 0-1 0 0,-1 0 0 0 0,0 0 0 0 0,0-1 1 0 0,0 1-1 0 0,1 2 0 0 0,1 6-64 0 0,-2-3-121 0 0,-1-1 0 0 0,1 1 0 0 0,-1 0 0 0 0,0-1 0 0 0,0 1 0 0 0,0-1 0 0 0,-1 0 0 0 0,0 1 0 0 0,-4 7 0 0 0,3-7 123 0 0,-1 6 64 0 0,-1-1-1 0 0,-1 0 1 0 0,0-1-1 0 0,-11 16 0 0 0,0 0-466 0 0,7-16-492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0,'-1'2'547'0'0,"2"46"193"0"0,0-22-281 0 0,1-10 556 0 0,7 17-440 0 0,-5-14-289 0 0,1 1 0 0 0,0-1-1 0 0,2-1 1 0 0,0 1 0 0 0,1-1 0 0 0,19 30-1 0 0,-26-46-622 0 0,7 16-5102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11975 0 0,'-5'10'1083'0'0,"-10"25"-983"0"0,-14 57 1 0 0,20-58-97 0 0,-2 0 0 0 0,-16 33 0 0 0,16-45-101 0 0,-36 84-3448 0 0,38-82-589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8287 0 0,'-6'16'890'0'0,"-1"1"-881"0"0,4-11 65 0 0,1 1-1 0 0,-1-1 1 0 0,2 0-1 0 0,-1 1 1 0 0,-1 8-1 0 0,-24 346 1531 0 0,27-360-1609 0 0,-9 112 518 0 0,9-97-259 0 0,1 0 0 0 0,0 0 0 0 0,1 0 0 0 0,0 0 0 0 0,6 16 0 0 0,-2-7-144 0 0,1 5-3853 0 0,-1-16-392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9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0,'17'9'1296'0'0,"14"-3"-550"0"0,-26-6-555 0 0,0 0 0 0 0,0 1-1 0 0,0 0 1 0 0,0 0 0 0 0,8 3 0 0 0,-4-1-170 0 0,0 0 0 0 0,0-1-1 0 0,1 0 1 0 0,-1-1 0 0 0,0 0 0 0 0,1-1 0 0 0,13-1 0 0 0,-9 1-23 0 0,13-1 359 0 0,-21 0-404 0 0,0 1 0 0 0,1-1 0 0 0,-1 1-1 0 0,0 1 1 0 0,0-1 0 0 0,9 3 0 0 0,-6-1-3772 0 0,1-1-1149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0,'6'4'1079'0'0,"15"30"-780"0"0,6 11 859 0 0,-18-28-1042 0 0,1 0 0 0 0,0-1-1 0 0,1 0 1 0 0,26 27 0 0 0,-26-31 47 0 0,0 0 0 0 0,-1 1 1 0 0,0 0-1 0 0,-1 0 0 0 0,-1 1 0 0 0,0 1 1 0 0,0-1-1 0 0,4 16 0 0 0,-6-1-204 0 0,-1 0-1 0 0,-1 1 1 0 0,-2-1-1 0 0,-1 42 0 0 0,-1-68-18 0 0,-2 21-679 0 0,0 0 0 0 0,-2 0 0 0 0,-6 26 0 0 0,3-19-2193 0 0,2-7-768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0,'16'8'1275'0'0,"-1"3"-932"0"0,0 0 1 0 0,20 19-1 0 0,-7-5 539 0 0,-17-15-657 0 0,0 0 0 0 0,-1 0 1 0 0,-1 2-1 0 0,1-1 0 0 0,-2 1 1 0 0,0 0-1 0 0,0 1 0 0 0,-1 0 0 0 0,8 20 1 0 0,-6-10-446 0 0,-2 0 0 0 0,5 27 0 0 0,0 17-5000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8287 0 0,'0'0'756'0'0,"-2"0"-622"0"0,-1 1 53 0 0,0 0 0 0 0,0 0 0 0 0,0 1 0 0 0,1-1-1 0 0,-1 1 1 0 0,0 0 0 0 0,1-1 0 0 0,0 1 0 0 0,-1 0 0 0 0,1 0 0 0 0,-4 5 0 0 0,1-1 426 0 0,-8 8-376 0 0,0 1 1 0 0,1 0 0 0 0,0 1 0 0 0,1 1 0 0 0,1 0-1 0 0,1 0 1 0 0,-9 25 0 0 0,1 5 458 0 0,-17 82 0 0 0,21-84-696 0 0,9-33 0 0 0,0 0 0 0 0,1 0 0 0 0,0 1 0 0 0,1-1 0 0 0,1 1 0 0 0,0-1 0 0 0,1 25 0 0 0,3-20-4212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0,'10'6'919'0'0,"13"9"-212"0"0,33 29-1 0 0,-15-12 1546 0 0,-4 0 239 0 0,-36-31-2482 0 0,-1 1 1 0 0,1-1-1 0 0,-1 0 1 0 0,0 0-1 0 0,0 0 1 0 0,1 1-1 0 0,-1-1 1 0 0,0 0-1 0 0,0 1 1 0 0,0-1-1 0 0,0 0 0 0 0,0 0 1 0 0,-1 1-1 0 0,1-1 1 0 0,0 0-1 0 0,-1 0 1 0 0,1 1-1 0 0,-2 1 1 0 0,-6 17-25 0 0,-2-2 15 0 0,2-6 0 0 0,-5 4 0 0 0,-4 9-64 0 0,11-17-271 0 0,4-6 177 0 0,0 0 0 0 0,1 1 1 0 0,-1-1-1 0 0,1 1 0 0 0,-1-1 1 0 0,1 1-1 0 0,0 0 1 0 0,0-1-1 0 0,-2 5 0 0 0,2 4 142 0 0,1-9 52 0 0,0 0 0 0 0,0 0 0 0 0,0 0 0 0 0,1 0 0 0 0,-1 0-1 0 0,0 0 1 0 0,1 0 0 0 0,-1 0 0 0 0,1 0 0 0 0,0 0 0 0 0,-1-1-1 0 0,1 1 1 0 0,0 0 0 0 0,0 0 0 0 0,0-1 0 0 0,1 1 0 0 0,-1-1 0 0 0,0 1-1 0 0,3 1 1 0 0,0 1 232 0 0,0-1-1 0 0,0 0 1 0 0,1 0-1 0 0,9 4 1 0 0,-8-4-331 0 0,4 2 63 0 0,9 7 0 0 0,2 3 0 0 0,-16-11 0 0 0,-2-2 0 0 0,0 1 0 0 0,0-1 0 0 0,0 1 0 0 0,0-1 0 0 0,-1 1 0 0 0,0 0 0 0 0,1 0 0 0 0,-1 0 0 0 0,0 0 0 0 0,3 7 0 0 0,-4-7 0 0 0,0-1 0 0 0,0 1 0 0 0,0 0 0 0 0,0 0 0 0 0,-1-1 0 0 0,1 1 0 0 0,-1 0 0 0 0,0 0 0 0 0,0 0 0 0 0,1 0 0 0 0,-2 0 0 0 0,1 0 0 0 0,0-1 0 0 0,-1 1 0 0 0,1 0 0 0 0,-1 0 0 0 0,-2 4 0 0 0,3-5 0 0 0,-1 2 0 0 0,0 0 0 0 0,-1 0 0 0 0,1 0 0 0 0,-1 0-1 0 0,0 0 1 0 0,0 0 0 0 0,0-1 0 0 0,0 1 0 0 0,-5 4 0 0 0,-2 5 73 0 0,-6 11 270 0 0,-1-1-1 0 0,-1-1 0 0 0,-25 25 1 0 0,40-46 183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8287 0 0,'0'0'4827'0'0,"-2"2"-4678"0"0,-1 2 15 0 0,-1 0-1 0 0,1 1 1 0 0,0-1-1 0 0,0 1 0 0 0,0 0 1 0 0,-3 6-1 0 0,-10 19 741 0 0,-1 4-884 0 0,-1 1-24 0 0,15-30 4 0 0,0 0 0 0 0,0 0 0 0 0,1 1 0 0 0,0-1 0 0 0,0 1 0 0 0,0-1 0 0 0,1 1 0 0 0,0 0 0 0 0,-1 7 0 0 0,-4 21 0 0 0,-6 12 0 0 0,3 1 0 0 0,-4 52 0 0 0,10-67 0 0 0,0-10 0 0 0,1 0 0 0 0,1-1 0 0 0,1 1 0 0 0,1 0 0 0 0,4 23 0 0 0,33 102 0 0 0,-35-133 0 0 0,-1-5 0 0 0,1-1 0 0 0,-1 1 0 0 0,9 15 0 0 0,-9-19 0 0 0,1-1 0 0 0,-1 1 0 0 0,-1 0 0 0 0,1 0 0 0 0,1 5 0 0 0,17 54 0 0 0,-14-52-678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0,'0'0'1746'0'0,"11"6"-236"0"0,1-1-978 0 0,1 0 0 0 0,0-1 0 0 0,18 4 0 0 0,-14-5-488 0 0,28 11 0 0 0,-36-10 88 0 0,-1 0 0 0 0,1 0-1 0 0,-1 1 1 0 0,0 0 0 0 0,0 0 0 0 0,0 0-1 0 0,0 1 1 0 0,-1 1 0 0 0,0-1 0 0 0,-1 1-1 0 0,1 0 1 0 0,-1 1 0 0 0,-1 0-1 0 0,10 15 1 0 0,78 150-533 0 0,-79-148-1162 0 0,-13-24 698 0 0,2 15-5270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10135 0 0,'0'0'1151'0'0,"-2"1"-763"0"0,-7 6 16 0 0,0 1 0 0 0,0-1 0 0 0,0 1 1 0 0,1 1-1 0 0,1 0 0 0 0,-1 0 0 0 0,1 0 0 0 0,-9 18 0 0 0,-4 6-386 0 0,8-15-19 0 0,-17 37 0 0 0,21-37 30 0 0,-11 26 677 0 0,-44 77-1 0 0,39-72-2118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10135 0 0,'0'0'4831'0'0,"-1"1"-4724"0"0,0 0 1 0 0,1 0 0 0 0,-1 0-1 0 0,0 0 1 0 0,1 0-1 0 0,-1 0 1 0 0,1 0-1 0 0,-1 0 1 0 0,1 0-1 0 0,-1 0 1 0 0,1 3 0 0 0,6-1 27 0 0,1 0 0 0 0,0 0 1 0 0,1 0-1 0 0,-1-1 0 0 0,0 0 1 0 0,1 0-1 0 0,-1-1 0 0 0,1 0 1 0 0,9 0-1 0 0,4 1 764 0 0,37 8-1 0 0,-29 2-1751 0 0,-27-11 791 0 0,-1 0 0 0 0,0 0-1 0 0,1-1 1 0 0,-1 1-1 0 0,0 0 1 0 0,0 1 0 0 0,0-1-1 0 0,0 0 1 0 0,0 0-1 0 0,0 0 1 0 0,0 1 0 0 0,0-1-1 0 0,0 0 1 0 0,0 1-1 0 0,-1-1 1 0 0,1 1 0 0 0,0 1-1 0 0,-1-1 63 0 0,1 1 0 0 0,-1-1 0 0 0,0 0 0 0 0,0 0 0 0 0,0 0 0 0 0,0 1 0 0 0,-1-1 0 0 0,1 0 0 0 0,-1 0 0 0 0,1 0 0 0 0,-1 0 0 0 0,0 1 0 0 0,0-1 0 0 0,0 0 0 0 0,0 0 0 0 0,0 0 0 0 0,0-1 0 0 0,0 1 0 0 0,-1 0 0 0 0,-2 2 0 0 0,0 1 0 0 0,-7 9 2 0 0,-1 0-1 0 0,0-1 1 0 0,-17 13-1 0 0,-14 14-79 0 0,10-9-615 0 0,-4 5-4438 0 0,22-19 163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11975 0 0,'0'0'1083'0'0,"24"2"2"0"0,-15-1-616 0 0,0-1 0 0 0,1 0 0 0 0,-1 0 0 0 0,0-1 0 0 0,1 0 0 0 0,11-3 0 0 0,15-4-95 0 0,0-1-1 0 0,53-22 1 0 0,-72 25-2347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4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11975 0 0,'0'0'1746'0'0,"3"10"788"0"0,-3-8-2365 0 0,0 1-1 0 0,0-1 0 0 0,0 0 1 0 0,0 0-1 0 0,0 1 0 0 0,0-1 1 0 0,-1 0-1 0 0,1 0 0 0 0,-1 1 1 0 0,1-1-1 0 0,-1 0 0 0 0,0 0 1 0 0,0 0-1 0 0,0 0 0 0 0,-2 3 1 0 0,0 0-66 0 0,-1 0 0 0 0,0 0 1 0 0,0-1-1 0 0,0 0 1 0 0,-9 7-1 0 0,-3 1-152 0 0,-2-1 1 0 0,-27 14-1 0 0,-65 32 49 0 0,91-37 0 0 0,-4 3 0 0 0,22-23 0 0 0,1 1 0 0 0,0-1 0 0 0,-1 0 0 0 0,1 1 0 0 0,0-1 0 0 0,-1 0 0 0 0,1 1 0 0 0,0-1 0 0 0,0 1 0 0 0,-1-1 0 0 0,1 1 0 0 0,0-1 0 0 0,0 1 0 0 0,0-1 0 0 0,0 0 0 0 0,0 1 0 0 0,0-1 0 0 0,0 1 0 0 0,0-1 0 0 0,0 1 0 0 0,0-1 0 0 0,0 1 0 0 0,0-1 0 0 0,0 1 0 0 0,0-1 0 0 0,0 1 0 0 0,0-1 0 0 0,0 1 0 0 0,1-1 0 0 0,-1 1 0 0 0,0-1 0 0 0,0 0 0 0 0,1 1 0 0 0,-1-1 0 0 0,0 1 0 0 0,1-1 0 0 0,-1 0 0 0 0,0 1 0 0 0,1-1 0 0 0,-1 0 0 0 0,0 1 0 0 0,1-1 0 0 0,-1 0 0 0 0,1 1 0 0 0,0-1 0 0 0,-1 1 0 0 0,1 0 0 0 0,-1 0 0 0 0,1 0 0 0 0,0 0 0 0 0,-1-1 0 0 0,1 1 0 0 0,0 0 0 0 0,0 0 0 0 0,0-1 0 0 0,-1 1 0 0 0,1 0 0 0 0,0-1 0 0 0,0 1 0 0 0,0-1 0 0 0,0 1 0 0 0,0-1 0 0 0,0 1 0 0 0,0-1 0 0 0,0 0 0 0 0,2 1 0 0 0,2 0 0 0 0,38 18 0 0 0,0 3 0 0 0,-39-21 0 0 0,-3 0 0 0 0,0-1 0 0 0,0 0 0 0 0,0 1 0 0 0,0 0 0 0 0,0-1 0 0 0,0 1 0 0 0,0 0 0 0 0,0-1 0 0 0,0 1 0 0 0,0 0 0 0 0,0 0 0 0 0,-1 0 0 0 0,1 0 0 0 0,0 0 0 0 0,0 0 0 0 0,-1 0 0 0 0,1 0 0 0 0,0 1 0 0 0,11 31 0 0 0,-12-31 0 0 0,1 0 0 0 0,-1 0 0 0 0,0 0 0 0 0,0 0 0 0 0,0 0 0 0 0,0 0 0 0 0,0 1 0 0 0,0-1 0 0 0,0 0 0 0 0,-1 0 0 0 0,1 0 0 0 0,-1 0 0 0 0,0 0 0 0 0,0 0 0 0 0,1 0 0 0 0,-3 2 0 0 0,-2 9 0 0 0,0 10 0 0 0,-1-1 0 0 0,4-13 0 0 0,1-6 0 0 0,0 0 0 0 0,0-1 0 0 0,0 1 0 0 0,1 0 0 0 0,0 0 0 0 0,-1 0 0 0 0,1 0 0 0 0,1 6 0 0 0,-2-5 0 0 0,3 4 0 0 0,2 9 0 0 0,8 15 0 0 0,-11-29 0 0 0,17 10 0 0 0,6 3 0 0 0,-21-15 0 0 0,12 15 0 0 0,-8-4 0 0 0,0 7 0 0 0,-9-12 0 0 0,1-4 0 0 0,0 6 0 0 0,0-4 0 0 0,1 0 0 0 0,-1 0 0 0 0,0-1 0 0 0,0 1 0 0 0,-1-1 0 0 0,1 1 0 0 0,-1-1 0 0 0,0 1 0 0 0,-5 7 0 0 0,7-12-14 0 0,-17 25 65 0 0,-38 41 1 0 0,18-36-5485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5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0,'0'0'1083'0'0,"16"11"-870"0"0,-2 0-521 0 0,0 0 0 0 0,0-1 0 0 0,1-1 0 0 0,0 0 0 0 0,0-1 0 0 0,20 7 0 0 0,-25-12-4464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108 890 8287 0 0,'0'0'756'0'0,"-1"1"-622"0"0,1 1 151 0 0,-1-1 0 0 0,1 1 0 0 0,0-1 0 0 0,-1 1 0 0 0,0-1 0 0 0,1 0 1 0 0,-1 1-1 0 0,0-1 0 0 0,1 0 0 0 0,-1 1 0 0 0,0-1 0 0 0,0 0 0 0 0,0 0 1 0 0,0 0-1 0 0,0 0 0 0 0,-2 1 0 0 0,-6-7 3160 0 0,1-6-4147 0 0,3 2 785 0 0,-1 0-1 0 0,1 0 0 0 0,1 0 0 0 0,-1-1 1 0 0,2 0-1 0 0,-1 0 0 0 0,-1-11 1 0 0,-10-76-171 0 0,7 35 125 0 0,1 21-58 0 0,2-1 0 0 0,2 0 0 0 0,2 0 0 0 0,2 0 0 0 0,6-45 0 0 0,-3 60 195 0 0,2 1 0 0 0,0-1 0 0 0,1 1 0 0 0,2 1 0 0 0,1-1 0 0 0,0 1 0 0 0,2 1 0 0 0,29-44 0 0 0,-34 58-251 0 0,1 1 0 0 0,0 0 0 0 0,0 0-1 0 0,10-7 1 0 0,-14 13 6 0 0,0 0 0 0 0,0 0-1 0 0,0 0 1 0 0,0 1 0 0 0,0-1-1 0 0,0 1 1 0 0,1 0 0 0 0,-1 1 0 0 0,1-1-1 0 0,-1 1 1 0 0,1 0 0 0 0,-1 0 0 0 0,6-1-1 0 0,-8 2 21 0 0,-1 1-1 0 0,0-1 1 0 0,1 0-1 0 0,-1 0 0 0 0,1 0 1 0 0,-1 1-1 0 0,1-1 1 0 0,-1 1-1 0 0,0-1 1 0 0,1 1-1 0 0,-1 0 1 0 0,0-1-1 0 0,0 1 0 0 0,1 0 1 0 0,-1 0-1 0 0,0 0 1 0 0,0 0-1 0 0,0 0 1 0 0,2 2-1 0 0,-2 0-34 0 0,1 0 0 0 0,0 0 0 0 0,-1 0 0 0 0,1 0 0 0 0,-1 0 0 0 0,0 0 0 0 0,0 0 0 0 0,1 5 0 0 0,-1 2 46 0 0,0 0-1 0 0,0-1 1 0 0,-1 1-1 0 0,0-1 1 0 0,-3 13-1 0 0,1-5 41 0 0,-2-1 0 0 0,0 0 0 0 0,-1 0 0 0 0,0 0 0 0 0,-1-1 0 0 0,-1 1 0 0 0,-1-1 0 0 0,0-1 0 0 0,-1 0 0 0 0,0 0 0 0 0,-1 0 0 0 0,-1-2 0 0 0,0 1 0 0 0,-23 19 0 0 0,27-26 0 0 0,-6 3 0 0 0,1 1 0 0 0,-13 14 0 0 0,19-18 0 0 0,5 0 0 0 0,8-4 0 0 0,31-6 0 0 0,48-9 0 0 0,-66 12 0 0 0,9 2 0 0 0,-28-1 0 0 0,1 0 0 0 0,-1 1 0 0 0,1-1 0 0 0,-1 0 0 0 0,0 1 0 0 0,1-1 0 0 0,-1 0 0 0 0,0 1 0 0 0,0 0 0 0 0,1-1 0 0 0,-1 1 0 0 0,0 0 0 0 0,0 0 0 0 0,0-1 0 0 0,0 1 0 0 0,0 0 0 0 0,0 0 0 0 0,0 0 0 0 0,0 0 0 0 0,0 0 0 0 0,0 1 0 0 0,-1-1 0 0 0,1 0 0 0 0,0 0 0 0 0,-1 1 0 0 0,1-1 0 0 0,0 2 0 0 0,0 1 0 0 0,0 1 0 0 0,0-1 0 0 0,0 1 0 0 0,-1-1 0 0 0,0 1 0 0 0,0-1 0 0 0,0 1 0 0 0,0-1 0 0 0,0 1 0 0 0,-1 0 0 0 0,0-1 0 0 0,0 0 0 0 0,0 1 0 0 0,-1-1 0 0 0,0 0 0 0 0,0 1 0 0 0,0-1 0 0 0,-4 6 0 0 0,-1 3 0 0 0,-10 22 0 0 0,-36 54 0 0 0,46-74 1 0 0,6-13-10 0 0,1 1-1 0 0,-1-1 1 0 0,0 0-1 0 0,0 1 1 0 0,0-1 0 0 0,-1 0-1 0 0,1 0 1 0 0,0 0 0 0 0,-1 0-1 0 0,0 0 1 0 0,1 0-1 0 0,-1-1 1 0 0,0 1 0 0 0,-2 1-1 0 0,3-2-715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14 128 11975 0 0,'-3'10'266'0'0,"0"1"-1"0"0,1-1 1 0 0,0 1 0 0 0,0 0-1 0 0,1 0 1 0 0,1-1-1 0 0,0 1 1 0 0,0 0-1 0 0,1 0 1 0 0,1 0-1 0 0,4 18 1 0 0,-6-28-250 0 0,0-1 0 0 0,1 1-1 0 0,-1-1 1 0 0,0 1 0 0 0,0-1 0 0 0,1 1 0 0 0,-1-1-1 0 0,0 0 1 0 0,1 1 0 0 0,-1-1 0 0 0,0 1 0 0 0,1-1 0 0 0,-1 0-1 0 0,1 1 1 0 0,-1-1 0 0 0,0 0 0 0 0,1 1 0 0 0,-1-1-1 0 0,1 0 1 0 0,-1 0 0 0 0,1 0 0 0 0,-1 1 0 0 0,1-1 0 0 0,-1 0-1 0 0,1 0 1 0 0,-1 0 0 0 0,1 0 0 0 0,-1 0 0 0 0,1 0-1 0 0,0 0 1 0 0,-1 0 0 0 0,1 0 0 0 0,-1 0 0 0 0,1 0 0 0 0,-1 0-1 0 0,1 0 1 0 0,-1-1 0 0 0,1 1 0 0 0,0 0 0 0 0,17-12 1318 0 0,-16 11-1253 0 0,2-4-63 0 0,1 0 0 0 0,-1 0 0 0 0,1 0 0 0 0,-2-1 0 0 0,1 1 0 0 0,0-1 0 0 0,-1 0 0 0 0,0 0 0 0 0,2-8 0 0 0,19-60-38 0 0,-23 70 25 0 0,2-8-32 0 0,0-1 0 0 0,2-25 0 0 0,-5 34 111 0 0,0-1 0 0 0,0 0 1 0 0,0 1-1 0 0,0-1 0 0 0,-1 1 1 0 0,0-1-1 0 0,0 0 0 0 0,0 1 1 0 0,-1 0-1 0 0,1-1 1 0 0,-4-5-1 0 0,4 9 868 0 0,-1 0-940 0 0,0 0-1 0 0,0 1 1 0 0,0-1 0 0 0,0 1 0 0 0,0-1 0 0 0,0 1 0 0 0,0 0-1 0 0,0 0 1 0 0,0 0 0 0 0,-1 0 0 0 0,1 0 0 0 0,0 0-1 0 0,-2 1 1 0 0,-1 1-128 0 0,0 0-1 0 0,1 0 1 0 0,-1 1-1 0 0,1-1 1 0 0,-7 6 0 0 0,-8 9-5596 0 0,10-9 98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10135 0 0,'17'-3'1079'0'0,"16"0"354"0"0,38-8 1 0 0,-14-2-226 0 0,69-11 713 0 0,-61 21-3720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10135 0 0,'-1'11'919'0'0,"-1"10"-676"0"0,2 0 0 0 0,1-1-1 0 0,0 1 1 0 0,2 0 0 0 0,0 0 0 0 0,8 24-1 0 0,4 39 284 0 0,-7-16-720 0 0,-2-9-1533 0 0,22 93-1 0 0,-23-133-2407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1025 10135 0 0,'0'0'1151'0'0,"0"-9"-275"0"0,-5-39 596 0 0,1-50 1 0 0,3 68-1253 0 0,-1-145 804 0 0,24-217 0 0 0,-19 361-1024 0 0,2 1 0 0 0,2-1 0 0 0,0 2 0 0 0,2-1 0 0 0,23-50 0 0 0,-29 76 0 0 0,0-1 0 0 0,0 0 0 0 0,0 1 0 0 0,1-1 0 0 0,0 1 0 0 0,8-7 0 0 0,-12 11 0 0 0,0 0 0 0 0,1-1 0 0 0,-1 1 0 0 0,0 0 0 0 0,1 0 0 0 0,-1-1 0 0 0,1 1 0 0 0,-1 0 0 0 0,0 0 0 0 0,1 0 0 0 0,-1-1 0 0 0,1 1 0 0 0,-1 0 0 0 0,1 0 0 0 0,-1 0 0 0 0,1 0 0 0 0,-1 0 0 0 0,0 0 0 0 0,1 0 0 0 0,-1 0 0 0 0,1 0 0 0 0,-1 0 0 0 0,1 0 0 0 0,-1 0 0 0 0,1 1 0 0 0,-1-1 0 0 0,0 0 0 0 0,1 0 0 0 0,-1 0 0 0 0,1 1 0 0 0,-1-1 0 0 0,1 0 0 0 0,-1 0 0 0 0,0 1 0 0 0,1-1 0 0 0,-1 0 0 0 0,0 1 0 0 0,1-1 0 0 0,-1 1 0 0 0,4 2 0 0 0,0 0 0 0 0,-1 0 0 0 0,1 0 0 0 0,-1 1 0 0 0,0-1 0 0 0,0 1 0 0 0,0 0 0 0 0,-1 0 0 0 0,1 0 0 0 0,-1 0 0 0 0,0 0 0 0 0,0 1 0 0 0,0-1 0 0 0,1 6 0 0 0,-2-2 0 0 0,1 0 0 0 0,-1 0 0 0 0,-1 0 0 0 0,0-1 0 0 0,0 1 0 0 0,0 0 0 0 0,-3 15 0 0 0,-3 0 0 0 0,-1-1 0 0 0,-1 1 0 0 0,0-1 0 0 0,-20 35 0 0 0,-8 15 0 0 0,35-71-45 0 0,0 0 0 0 0,1 1-1 0 0,-1-1 1 0 0,1 0 0 0 0,-1 1-1 0 0,1-1 1 0 0,0 0 0 0 0,0 1 0 0 0,-1-1-1 0 0,1 0 1 0 0,0 1 0 0 0,0-1-1 0 0,0 1 1 0 0,0-1 0 0 0,1 0-1 0 0,-1 1 1 0 0,0-1 0 0 0,1 0 0 0 0,-1 1-1 0 0,1-1 1 0 0,-1 0 0 0 0,1 1-1 0 0,-1-1 1 0 0,1 0 0 0 0,0 0 0 0 0,0 0-1 0 0,-1 0 1 0 0,1 0 0 0 0,2 2-1 0 0,1 0 203 0 0,0-1 0 0 0,-1 0 0 0 0,1 0 0 0 0,0 0 1 0 0,0 0-1 0 0,0-1 0 0 0,5 2 0 0 0,0-1-55 0 0,20 12-102 0 0,-27-13 0 0 0,-1 0 0 0 0,0 0 0 0 0,1 0 0 0 0,-1 0 0 0 0,1 0 0 0 0,-1 0 0 0 0,1-1 0 0 0,0 1 0 0 0,-1-1 0 0 0,1 1 0 0 0,2 0 0 0 0,2 0 0 0 0,-5-1 0 0 0,0 1 0 0 0,0 0 0 0 0,1 0 0 0 0,-1 0 0 0 0,0 0 0 0 0,0 0 0 0 0,-1 0 0 0 0,1 0 0 0 0,0 0 0 0 0,0 0 0 0 0,0 0 0 0 0,-1 0 0 0 0,1 1 0 0 0,0-1 0 0 0,-1 0 0 0 0,1 1 0 0 0,-1-1 0 0 0,0 0 0 0 0,1 1 0 0 0,-1-1 0 0 0,0 0 0 0 0,0 1 0 0 0,0-1 0 0 0,0 0 0 0 0,0 1 0 0 0,0-1 0 0 0,-1 3 0 0 0,0 8-86 0 0,-1 0 0 0 0,0 0 0 0 0,-1 0-1 0 0,0 0 1 0 0,-1 0 0 0 0,-1-1 0 0 0,1 1 0 0 0,-11 16-1 0 0,-8 21-1966 0 0,23-49 1836 0 0,-7 16-963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0,'2'6'1275'0'0,"-1"13"-699"0"0,6 30-1 0 0,1 14 351 0 0,-4-3-451 0 0,-1-17 311 0 0,-2 46 1 0 0,-1-66-685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0,'0'0'1247'0'0,"8"23"-548"0"0,0-10-456 0 0,0-1 0 0 0,1 0 0 0 0,1 0 0 0 0,0-1 0 0 0,1 0 0 0 0,0 0 0 0 0,13 9 0 0 0,22 21 1302 0 0,-8-4-2047 0 0,50 54 1863 0 0,-52-40-3241 0 0,-29-38-220 0 0,0-1 0 0 0,7 22 1 0 0,-9-20-3064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11975 0 0,'0'0'547'0'0,"-14"18"202"0"0,-29 68 559 0 0,15-26-560 0 0,-18 41-748 0 0,-6 11 0 0 0,46-100-702 0 0,1 0 0 0 0,0 0 0 0 0,0 0 0 0 0,2 0 0 0 0,-5 22 0 0 0,7-22-4070 0 0</inkml:trace>
  <inkml:trace contextRef="#ctx0" brushRef="#br0" timeOffset="1">449 233 11975 0 0,'0'0'1083'0'0,"20"1"-796"0"0,0-4 363 0 0,1 1 1 0 0,40 0 0 0 0,6 1-178 0 0,128-23 1132 0 0,-180 25-3776 0 0,-8-1-1498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13823 0 0,'0'0'630'0'0,"-1"11"211"0"0,1 1-833 0 0,0 0-1 0 0,1 0 1 0 0,5 21-1 0 0,0 3-12 0 0,-1 10 5 0 0,-1 1 0 0 0,-3 0 0 0 0,-1 1 0 0 0,-8 47 0 0 0,6-62-4205 0 0,4-15-566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1051 10135 0 0,'0'0'2027'0'0,"3"-18"-494"0"0,9-104 1658 0 0,-12-63-2656 0 0,0 10-581 0 0,2 75 6 0 0,9-114 308 0 0,-8 183 96 0 0,2 1 0 0 0,1 0 0 0 0,2 0 0 0 0,21-55 0 0 0,-27 79-364 0 0,-2 5 0 0 0,1-1 0 0 0,-1 0 0 0 0,1 1 0 0 0,-1-1 0 0 0,1 1 0 0 0,0-1 0 0 0,-1 1 0 0 0,1 0 0 0 0,0-1 0 0 0,0 1 0 0 0,0 0 0 0 0,0-1 0 0 0,0 1 0 0 0,1 0 0 0 0,2-2 0 0 0,-4 3 0 0 0,0 0 0 0 0,1 0 0 0 0,-1 0 0 0 0,0 0 0 0 0,1-1 0 0 0,-1 1 0 0 0,1 0 0 0 0,-1 0 0 0 0,0 0 0 0 0,1 0 0 0 0,-1 0 0 0 0,1 0 0 0 0,-1 0 0 0 0,1 1 0 0 0,-1-1 0 0 0,0 0 0 0 0,1 0 0 0 0,-1 0 0 0 0,0 0 0 0 0,1 0 0 0 0,-1 1 0 0 0,1-1 0 0 0,-1 0 0 0 0,0 0 0 0 0,1 1 0 0 0,-1-1 0 0 0,0 0 0 0 0,0 0 0 0 0,1 1 0 0 0,-1-1 0 0 0,0 0 0 0 0,0 1 0 0 0,1 0 0 0 0,2 3-114 0 0,0 0 0 0 0,0 0 0 0 0,-1 1 0 0 0,1-1-1 0 0,-1 1 1 0 0,0 0 0 0 0,0-1 0 0 0,-1 1 0 0 0,1 0 0 0 0,-1 0-1 0 0,0 0 1 0 0,0 6 0 0 0,1 14-208 0 0,-1 28 1 0 0,-1-43 456 0 0,0 3-135 0 0,-1-1 0 0 0,-1 0 0 0 0,0-1 0 0 0,0 1 0 0 0,-1 0 0 0 0,-5 11 0 0 0,-31 64 0 0 0,38-85 0 0 0,1-1 0 0 0,-1-1 0 0 0,1 1 0 0 0,-1 0 0 0 0,1-1 0 0 0,0 1 0 0 0,-1 0 0 0 0,1-1 0 0 0,0 1 0 0 0,-1 0 0 0 0,1-1 0 0 0,0 1 0 0 0,0 0 0 0 0,0 0 0 0 0,0-1 0 0 0,0 1 0 0 0,0 0 0 0 0,0 0 0 0 0,0-1 0 0 0,0 1 0 0 0,0 0 0 0 0,0 0 0 0 0,0-1 0 0 0,1 1 0 0 0,-1 0 0 0 0,0 0 0 0 0,0-1 0 0 0,1 1 0 0 0,-1 0 0 0 0,1-1 0 0 0,-1 1 0 0 0,0 0 0 0 0,1-1 0 0 0,-1 1 0 0 0,1-1 0 0 0,0 1 0 0 0,-1-1 0 0 0,1 1 0 0 0,-1-1 0 0 0,1 1 0 0 0,0-1 0 0 0,0 1 0 0 0,27 15 249 0 0,-25-15-176 0 0,1 0 0 0 0,-1 1-1 0 0,1 0 1 0 0,-1 0-1 0 0,1 0 1 0 0,-1 0 0 0 0,0 1-1 0 0,0-1 1 0 0,-1 1 0 0 0,1 0-1 0 0,0 0 1 0 0,-1 0-1 0 0,1 0 1 0 0,-1 0 0 0 0,0 0-1 0 0,0 1 1 0 0,-1-1-1 0 0,1 1 1 0 0,-1-1 0 0 0,1 1-1 0 0,-1 0 1 0 0,0 0 0 0 0,0 5-1 0 0,0-4-74 0 0,0 0 0 0 0,-1 0 0 0 0,0 0 0 0 0,0 0 0 0 0,0 0-1 0 0,-1 1 1 0 0,0-1 0 0 0,0 0 0 0 0,-2 8 0 0 0,-22 45 77 0 0,18-46-562 0 0,1 0-1 0 0,1 1 1 0 0,-5 16-1 0 0,7-18 225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5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 10135 0 0,'-5'7'315'0'0,"1"0"-1"0"0,-1 0 1 0 0,0-1-1 0 0,-1 0 0 0 0,0 0 1 0 0,0 0-1 0 0,0 0 1 0 0,0-1-1 0 0,-9 5 0 0 0,-45 34-314 0 0,54-40 79 0 0,-1 1 0 0 0,1 1 0 0 0,0-1-1 0 0,1 1 1 0 0,-1 0 0 0 0,1 1 0 0 0,0-1-1 0 0,0 1 1 0 0,1 0 0 0 0,0 0 0 0 0,0 0 0 0 0,-2 9-1 0 0,1-2 69 0 0,2 0-1 0 0,-1 0 0 0 0,2 0 0 0 0,0 0 1 0 0,1 0-1 0 0,0 17 0 0 0,3 324-146 0 0,1-307 677 0 0,1 0 0 0 0,12 48 1 0 0,-16-95-678 0 0,5 43-1368 0 0,-5-43 926 0 0,-2 3 107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0,'0'0'1083'0'0,"14"12"-728"0"0,22 15 2920 0 0,-18-15-2995 0 0,-1-1 0 0 0,2-1 0 0 0,19 9 1 0 0,-24-1 1280 0 0,-11-13-1508 0 0,-3-4-54 0 0,1-1 0 0 0,-1 1-1 0 0,0 0 1 0 0,1 0 0 0 0,-1 0-1 0 0,0 0 1 0 0,1 0 0 0 0,-1-1 0 0 0,0 1-1 0 0,0 0 1 0 0,0 0 0 0 0,0 0-1 0 0,0 0 1 0 0,0 0 0 0 0,0 0 0 0 0,0 0-1 0 0,0 0 1 0 0,0 0 0 0 0,-1-1-1 0 0,1 1 1 0 0,0 0 0 0 0,-1 0-1 0 0,1 0 1 0 0,0 0 0 0 0,-1-1 0 0 0,0 2-1 0 0,1-2-27 0 0,-2 5-184 0 0,0-1 1 0 0,0 1-1 0 0,0-1 0 0 0,0 0 1 0 0,-1 0-1 0 0,1 0 0 0 0,-1 0 0 0 0,-5 4 1 0 0,-11 18-1684 0 0,5 29 1730 0 0,14-54 166 0 0,-1 0 0 0 0,1 1 0 0 0,0-1 0 0 0,0 0 0 0 0,0 0 0 0 0,0 1 0 0 0,0-1 0 0 0,0 0 0 0 0,0 0 0 0 0,0 0 0 0 0,0 1 0 0 0,1-1 0 0 0,-1 0 0 0 0,0 0 0 0 0,1 0 0 0 0,0 3 0 0 0,7 13 0 0 0,-7-15 69 0 0,0 0 0 0 0,0 0 0 0 0,0 0 0 0 0,0 0 0 0 0,1 0-1 0 0,-1-1 1 0 0,0 1 0 0 0,1 0 0 0 0,-1 0 0 0 0,1-1 0 0 0,0 1 0 0 0,0-1-1 0 0,0 0 1 0 0,-1 1 0 0 0,1-1 0 0 0,0 0 0 0 0,0 0 0 0 0,1 0 0 0 0,-1-1-1 0 0,0 1 1 0 0,0 0 0 0 0,0-1 0 0 0,1 1 0 0 0,-1-1 0 0 0,0 0 0 0 0,0 0-1 0 0,5 0 1 0 0,-6-1-151 0 0,1 1 0 0 0,-1-1-1 0 0,0 0 1 0 0,0 0-1 0 0,0 0 1 0 0,0 0 0 0 0,0 0-1 0 0,0 0 1 0 0,0 0 0 0 0,0 0-1 0 0,0 0 1 0 0,0-1-1 0 0,0 1 1 0 0,0-3 0 0 0,2 0-639 0 0,7-8-3099 0 0,-1 6-1148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0,'5'11'1083'0'0,"0"-2"-979"0"0,0-1 0 0 0,1 0 0 0 0,0 0 0 0 0,0 0 0 0 0,1-1 0 0 0,11 11 0 0 0,52 36 2727 0 0,-6-5-82 0 0,-17-1-2611 0 0,-34-33-759 0 0,0-1 0 0 0,21 16 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11975 0 0,'-6'9'225'0'0,"1"0"1"0"0,0 1-1 0 0,1 0 0 0 0,0-1 0 0 0,0 1 0 0 0,-3 15 0 0 0,-9 67 735 0 0,11-63-309 0 0,-5 30-568 0 0,-31 99-1 0 0,28-107-82 0 0,10-38 0 0 0,0 0 0 0 0,-1-1 0 0 0,0 1 0 0 0,-1-1 0 0 0,-10 20 0 0 0,8-14-4212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0,'0'0'1544'0'0,"2"1"-1142"0"0,142 61 3087 0 0,-142-61-3480 0 0,-1-1-1 0 0,1 1 1 0 0,0 0 0 0 0,-1 0-1 0 0,1 0 1 0 0,-1 0 0 0 0,0 0-1 0 0,1 0 1 0 0,-1 0 0 0 0,0 1 0 0 0,0-1-1 0 0,0 0 1 0 0,0 1 0 0 0,0-1-1 0 0,0 1 1 0 0,0-1 0 0 0,0 1-1 0 0,1 2 1 0 0,-2-3-11 0 0,1 0 1 0 0,-1 0-1 0 0,1 0 0 0 0,-1 0 0 0 0,0 0 0 0 0,1 0 0 0 0,-1 0 0 0 0,0 0 1 0 0,0 0-1 0 0,0 0 0 0 0,0 0 0 0 0,0 0 0 0 0,0 0 0 0 0,0 0 0 0 0,0 0 1 0 0,0 0-1 0 0,0 0 0 0 0,0 0 0 0 0,-1 0 0 0 0,1 0 0 0 0,0 0 1 0 0,-1 0-1 0 0,1-1 0 0 0,-1 1 0 0 0,1 0 0 0 0,-1 0 0 0 0,-1 1 0 0 0,-1 4-347 0 0,-31 57-1304 0 0,14-28 1684 0 0,-17 44 0 0 0,35-75-31 0 0,1-2 0 0 0,-1 0 0 0 0,1 0 0 0 0,0 0 0 0 0,1 1 0 0 0,-1-1 0 0 0,0 0 0 0 0,1 0 0 0 0,-1 1 0 0 0,1-1 0 0 0,0 0 0 0 0,-1 1 0 0 0,1-1 0 0 0,0 0 0 0 0,1 3 0 0 0,0-3 83 0 0,0 0 0 0 0,0 0 1 0 0,1-1-1 0 0,-1 1 0 0 0,1-1 0 0 0,-1 1 0 0 0,1-1 0 0 0,0 1 0 0 0,-1-1 0 0 0,1 0 1 0 0,0 0-1 0 0,0 0 0 0 0,0 0 0 0 0,0 0 0 0 0,0 0 0 0 0,0-1 0 0 0,0 1 0 0 0,0-1 0 0 0,0 1 1 0 0,0-1-1 0 0,0 0 0 0 0,3 0 0 0 0,9 0-63 0 0,0-1 0 0 0,0 0 0 0 0,14-3 0 0 0,-22 2-458 0 0,-1 0 0 0 0,1 0-1 0 0,-1 0 1 0 0,0-1 0 0 0,9-5-1 0 0,-2 1-4416 0 0,-3 2-308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13823 0 0,'15'4'406'0'0,"0"-2"0"0"0,0 0 0 0 0,0 0 0 0 0,0-1 0 0 0,19-2 0 0 0,12 1 1126 0 0,-39 0-1348 0 0,-1 0-1 0 0,0 0 0 0 0,0-1 1 0 0,1 0-1 0 0,-1 0 1 0 0,0-1-1 0 0,0 0 0 0 0,11-5 1 0 0,42-27-1124 0 0,-35 19-547 0 0,-12 7-3993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11975 0 0,'0'0'1083'0'0,"-3"17"-870"0"0,1 5 293 0 0,1 0-1 0 0,2 1 0 0 0,0-1 1 0 0,8 41-1 0 0,0 6 464 0 0,-6-49-500 0 0,-2-16-449 0 0,0 0 0 0 0,0 1 0 0 0,-1-1 0 0 0,0 0 0 0 0,0 1-1 0 0,0 5 1 0 0,1 15-379 0 0,0-9-5122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7 951 13823 0 0,'0'0'1247'0'0,"-2"-11"-998"0"0,0-6 233 0 0,0-1-1 0 0,1 0 1 0 0,3-26-1 0 0,-1-13 577 0 0,-2-89-690 0 0,6 0 0 0 0,28-168 0 0 0,-29 282-362 0 0,2 0-1 0 0,20-60 0 0 0,-26 91-5 0 0,1 0-1 0 0,-1 0 1 0 0,0-1-1 0 0,0 1 1 0 0,1 0-1 0 0,-1 0 1 0 0,1 0-1 0 0,-1 0 1 0 0,1 0-1 0 0,0 0 1 0 0,-1 0-1 0 0,1 0 1 0 0,0 0-1 0 0,0 0 1 0 0,-1 0-1 0 0,1 0 1 0 0,0 0-1 0 0,0 0 1 0 0,2 0-1 0 0,0-1-53 0 0,-2 2-283 0 0,5 9-646 0 0,-3-3 936 0 0,0-1-1 0 0,-1 1 0 0 0,0 0 1 0 0,0 0-1 0 0,0 1 0 0 0,-1-1 1 0 0,0 0-1 0 0,0 0 0 0 0,-1 1 1 0 0,1-1-1 0 0,-1 0 1 0 0,-1 1-1 0 0,-1 9 0 0 0,-3 8 86 0 0,0-1-1 0 0,-13 30 1 0 0,7-20-92 0 0,-16 32 54 0 0,26-64 0 0 0,0 0 0 0 0,0 0 0 0 0,1 0 0 0 0,-1 0 0 0 0,0 0 0 0 0,1 1 0 0 0,-1-1 0 0 0,1 0 0 0 0,-1 0 0 0 0,1 0 0 0 0,-1 1 0 0 0,1-1 0 0 0,0 0 0 0 0,0 1 0 0 0,0-1 0 0 0,0 0 0 0 0,0 1 0 0 0,0-1 0 0 0,0 0 0 0 0,0 1 0 0 0,0-1 0 0 0,1 0 0 0 0,-1 0 0 0 0,0 1 0 0 0,1-1 0 0 0,0 1 0 0 0,2 3 0 0 0,1 0 0 0 0,0-1 0 0 0,0 0 0 0 0,8 7 0 0 0,-10-10 0 0 0,9 9 0 0 0,0-2 0 0 0,14 10 0 0 0,-18-14 0 0 0,-1 0 0 0 0,0 0 0 0 0,0 1 0 0 0,0 0 0 0 0,-1 1 0 0 0,1-1 0 0 0,-1 1 0 0 0,5 7 0 0 0,-3-3 0 0 0,-3 0 0 0 0,-2 7 0 0 0,-2-12 4 0 0,0 1 0 0 0,0 0 0 0 0,0 0 0 0 0,-1-1 0 0 0,0 1 0 0 0,0 0 0 0 0,-3 10 1 0 0,-19 40-313 0 0,20-49 141 0 0,-11 17-633 0 0,-3 9-422 0 0,6-15-347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0,'5'9'1275'0'0,"1"0"-838"0"0,1 0 0 0 0,1 0-1 0 0,0 0 1 0 0,16 14 0 0 0,10 9 1504 0 0,-33-31-1941 0 0,-1 0 0 0 0,0 0 0 0 0,0 0 0 0 0,1 0 0 0 0,-1 0 0 0 0,0 0 0 0 0,0 0 0 0 0,0 1 0 0 0,0-1 0 0 0,0 0 0 0 0,0 0 0 0 0,-1 0 0 0 0,1 0 0 0 0,0 0 0 0 0,-1 0 0 0 0,1 0 0 0 0,0 0 0 0 0,-2 2 0 0 0,-3 4-6 0 0,0 1 0 0 0,0-1-1 0 0,-13 12 1 0 0,7-9-644 0 0,2 1 0 0 0,-15 21-1 0 0,18-26 2394 0 0,5 9-3486 0 0,20 2 1728 0 0,-12-11 31 0 0,-1 0 0 0 0,1 0-1 0 0,9 14 1 0 0,-14-16 136 0 0,0 1 0 0 0,0-1 0 0 0,-1 1 0 0 0,0 0-1 0 0,0 0 1 0 0,0 0 0 0 0,0-1 0 0 0,-1 1 0 0 0,0 0-1 0 0,0 0 1 0 0,0 0 0 0 0,0 0 0 0 0,-3 9 0 0 0,-1 4-346 0 0,-2 1 0 0 0,-8 20 1 0 0,11-31 175 0 0,-8 12-1032 0 0,3-9-3339 0 0,3-4-579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0,'17'10'395'0'0,"-1"0"0"0"0,0 2 1 0 0,23 21-1 0 0,-19-15-280 0 0,55 45 100 0 0,-17-17 710 0 0,59 65-1 0 0,-100-89-988 0 0,-16-20-273 0 0,2 3-542 0 0,4 8 506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10135 0 0,'0'0'464'0'0,"-12"16"168"0"0,-4 11 34 0 0,2 0 1 0 0,1 2-1 0 0,-17 52 0 0 0,5-14 157 0 0,-50 119-143 0 0,54-140 291 0 0,2-6-468 0 0,-17 55-1 0 0,36-84-402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1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0 10135 0 0,'-4'1'84'0'0,"0"-1"-1"0"0,0 1 0 0 0,0 0 1 0 0,1 0-1 0 0,-1 0 1 0 0,0 1-1 0 0,0 0 0 0 0,1-1 1 0 0,-1 1-1 0 0,1 0 0 0 0,-1 1 1 0 0,1-1-1 0 0,0 1 1 0 0,0-1-1 0 0,0 1 0 0 0,0 0 1 0 0,1 0-1 0 0,-1 0 0 0 0,1 0 1 0 0,-4 6-1 0 0,-3 6 242 0 0,1 0-1 0 0,0 1 0 0 0,-8 24 0 0 0,-13 40 105 0 0,3 2 0 0 0,4 1 0 0 0,4 0-1 0 0,-10 103 1 0 0,27-173-423 0 0,-9 191 1039 0 0,11-173-849 0 0,0-1 0 0 0,3 0 1 0 0,0 0-1 0 0,15 50 0 0 0,-1-24-190 0 0,2-1-1 0 0,51 98 0 0 0,-68-148-213 0 0,26 40 188 0 0,-26-42-916 0 0,0 1 1 0 0,1-1 0 0 0,-1 0 0 0 0,1 0 0 0 0,6 4-1 0 0,2-1-4032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1:5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0,'0'0'1083'0'0,"12"5"-796"0"0,-3 4 4 0 0,0-1 0 0 0,-1 2 1 0 0,0-1-1 0 0,-1 1 0 0 0,0 0 1 0 0,9 17-1 0 0,1 0 95 0 0,-15-23-293 0 0,0-1 1 0 0,0 1-1 0 0,0 0 1 0 0,0-1-1 0 0,0 1 1 0 0,-1 0-1 0 0,0 0 1 0 0,0 0-1 0 0,0 0 1 0 0,0 0-1 0 0,-1 0 1 0 0,1 1-1 0 0,-1-1 1 0 0,0 0-1 0 0,0 0 1 0 0,-1 0-1 0 0,0 5 1 0 0,-2 2-109 0 0,-1-1 0 0 0,0 0 0 0 0,-1 0 0 0 0,0-1 0 0 0,-7 11 0 0 0,4-7 18 0 0,0 1 0 0 0,1 0 0 0 0,-8 25 0 0 0,15-38-3 0 0,-1 1 0 0 0,0 0 0 0 0,1 0 0 0 0,-1 0 0 0 0,1 0 0 0 0,-1 0 0 0 0,1 0 0 0 0,0 0 0 0 0,0 0 0 0 0,0 0 0 0 0,0 0 0 0 0,1 0 0 0 0,-1 0 0 0 0,0 0 0 0 0,1 0 0 0 0,0 0 0 0 0,-1 0 0 0 0,1 0 0 0 0,0 0 0 0 0,0 0 0 0 0,1 2 0 0 0,5 4 186 0 0,1-1 1 0 0,0 1-1 0 0,0-1 0 0 0,18 11 0 0 0,-23-17-139 0 0,0 0-1 0 0,1 1 1 0 0,-1 0 0 0 0,0-1 0 0 0,0 1-1 0 0,0 0 1 0 0,0 0 0 0 0,-1 1 0 0 0,1-1-1 0 0,-1 0 1 0 0,1 1 0 0 0,-1 0 0 0 0,0-1-1 0 0,0 1 1 0 0,0 0 0 0 0,0 0 0 0 0,0 0-1 0 0,-1 1 1 0 0,1-1 0 0 0,-1 0-1 0 0,0 0 1 0 0,0 1 0 0 0,0-1 0 0 0,-1 1-1 0 0,1 3 1 0 0,0 4-61 0 0,0 1 0 0 0,-1-1 0 0 0,0 1 0 0 0,-1 0 0 0 0,0-1 0 0 0,-4 16 0 0 0,1-14 2 0 0,0-1 0 0 0,0 1 0 0 0,-1-1 0 0 0,-1 0 0 0 0,0 0 0 0 0,-1-1 0 0 0,0 0 0 0 0,0 0 0 0 0,-13 13 0 0 0,10-14-2085 0 0,0 1 1 0 0,-16 11-1 0 0,16-15-3517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0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0,'13'8'340'0'0,"-1"0"-1"0"0,0 1 0 0 0,0 0 1 0 0,-1 1-1 0 0,13 14 0 0 0,-9-9 238 0 0,0-1 1 0 0,17 11-1 0 0,4 0 150 0 0,19 12 257 0 0,-1 3 1 0 0,58 55-1 0 0,-101-82-977 0 0,-1-1 1 0 0,10 15-1 0 0,-11-13-817 0 0,1-1 0 0 0,12 12 0 0 0,-15-12-4670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0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11975 0 0,'0'0'547'0'0,"-10"5"181"0"0,-1 1-456 0 0,1 0 1 0 0,0 1-1 0 0,1-1 1 0 0,0 2-1 0 0,0-1 1 0 0,0 2-1 0 0,1-1 1 0 0,-11 15-1 0 0,-1 5 693 0 0,-24 48 1 0 0,4-7-1224 0 0,28-50 230 0 0,8-14-10 0 0,0 0 1 0 0,1 1 0 0 0,-1-1 0 0 0,1 1-1 0 0,0 0 1 0 0,1 0 0 0 0,0 0-1 0 0,0 1 1 0 0,-2 8 0 0 0,2-4-407 0 0,0 7-4551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0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13823 0 0,'-1'1'630'0'0,"-44"30"-78"0"0,17-11-78 0 0,-1 0 0 0 0,-1-3 0 0 0,0 0 0 0 0,-39 14 0 0 0,59-27-474 0 0,1-2 0 0 0,1 1 0 0 0,0 1 0 0 0,0-1 0 0 0,0 1 0 0 0,1 0 0 0 0,-1 1 0 0 0,1 0 0 0 0,-7 6 0 0 0,11-8 0 0 0,0 0 0 0 0,1 0 0 0 0,-1 0 0 0 0,1 0 0 0 0,0 1 0 0 0,0-1 0 0 0,1 1 0 0 0,-1-1 0 0 0,-1 6 0 0 0,1-7 0 0 0,4 19 0 0 0,-2-18 5 0 0,0 0-1 0 0,1 0 1 0 0,0 0-1 0 0,-1-1 1 0 0,1 1-1 0 0,0 0 1 0 0,1 0-1 0 0,-1-1 1 0 0,0 1-1 0 0,1 0 1 0 0,-1-1-1 0 0,1 0 1 0 0,0 1-1 0 0,0-1 1 0 0,0 0-1 0 0,0 0 1 0 0,0 0-1 0 0,3 2 1 0 0,-1-2-24 0 0,0 0 1 0 0,1 0-1 0 0,-1 0 0 0 0,0 0 1 0 0,1-1-1 0 0,-1 0 1 0 0,1 0-1 0 0,0 0 0 0 0,-1 0 1 0 0,8 0-1 0 0,7-2 359 0 0,0-1 0 0 0,1 0-1 0 0,-1-1 1 0 0,24-7 0 0 0,-40 9-173 0 0,2 0-1306 0 0,11-3 674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0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0,'0'0'919'0'0,"2"1"-759"0"0,43 18 2340 0 0,1-2 1 0 0,89 20-1 0 0,-112-31-1964 0 0,-20-5-589 0 0,1 0 0 0 0,-1 0-1 0 0,1 0 1 0 0,-1 0 0 0 0,1-1-1 0 0,-1 0 1 0 0,1 1 0 0 0,0-1-1 0 0,-1 0 1 0 0,1-1 0 0 0,-1 1-1 0 0,1-1 1 0 0,-1 1 0 0 0,7-3-1 0 0,1-1-358 0 0,-9 3 138 0 0,0 1-1 0 0,0-1 0 0 0,0 0 1 0 0,0 0-1 0 0,0 0 1 0 0,-1 0-1 0 0,1 0 0 0 0,0 0 1 0 0,1-3-1 0 0,4-2-3303 0 0,2-3-2202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0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11975 0 0,'0'0'4792'0'0,"-13"9"-2744"0"0,-72 52-1440 0 0,78-55-608 0 0,-24 11 0 0 0,21-12 0 0 0,-1 2 0 0 0,-21 11 0 0 0,21-14 0 0 0,-23 15 0 0 0,24-10 0 0 0,6-1 0 0 0,7 0 0 0 0,-1-4 0 0 0,11 4 0 0 0,3 0 0 0 0,-9-4 0 0 0,1-1 0 0 0,-1 1 0 0 0,-1 0 0 0 0,1 1 0 0 0,11 10 0 0 0,-15-12 0 0 0,0 0 0 0 0,-1 0 0 0 0,1 1 0 0 0,-1-1 0 0 0,0 1 0 0 0,1 0 0 0 0,-2 0 0 0 0,1 0 0 0 0,0 0 0 0 0,-1 0 0 0 0,0 0 0 0 0,0 0 0 0 0,0 1 0 0 0,0-1 0 0 0,-1 0 0 0 0,0 0 0 0 0,0 8 0 0 0,-1-2 0 0 0,-1-1 0 0 0,-1 0 0 0 0,1 0 0 0 0,-1 0 0 0 0,-8 14 0 0 0,7-14 0 0 0,-17 47 0 0 0,18-50 0 0 0,-2 2 0 0 0,0 0 0 0 0,1 1 0 0 0,1 0 0 0 0,-6 17 0 0 0,8-19 0 0 0,0-1 0 0 0,1 1 0 0 0,-1 0 0 0 0,1 0 0 0 0,1 0 0 0 0,0 8 0 0 0,7 4 0 0 0,-3-14 0 0 0,-1-3 0 0 0,-2 1 26 0 0,1 0 0 0 0,-1-1 0 0 0,1 1 0 0 0,0-1 0 0 0,0 1 1 0 0,0-1-1 0 0,0 0 0 0 0,0 0 0 0 0,0 0 0 0 0,1-1 0 0 0,-1 1 0 0 0,5 0 0 0 0,-5 0 96 0 0,1-1 0 0 0,-1 0 0 0 0,0 1 0 0 0,0-1 0 0 0,1 1 0 0 0,-1 0 1 0 0,-1 0-1 0 0,1 1 0 0 0,0-1 0 0 0,0 0 0 0 0,-1 1 0 0 0,1 0 0 0 0,2 4 0 0 0,-3-5-122 0 0,0 0 0 0 0,0 0 0 0 0,0 1 0 0 0,0-1 0 0 0,-1 1 0 0 0,1 0 0 0 0,-1 0 0 0 0,0-1 0 0 0,0 1 0 0 0,0 0 0 0 0,0 0 0 0 0,0 0 0 0 0,0 0 0 0 0,-1 0 0 0 0,0 0 0 0 0,1 0 0 0 0,-1 0 0 0 0,0 0 0 0 0,0 0 0 0 0,-1 0 0 0 0,1 0 0 0 0,-1 0 0 0 0,0 0 0 0 0,1 0 0 0 0,-3 4 0 0 0,2-3 0 0 0,0-1 0 0 0,0 1 0 0 0,-1 0 0 0 0,1 0 0 0 0,-1-1 0 0 0,0 1 0 0 0,0-1 0 0 0,-1 0 0 0 0,1 1 0 0 0,-1-1 0 0 0,1 0 0 0 0,-4 3 0 0 0,-7 7 0 0 0,1 0-87 0 0,-1 0-1 0 0,0-1 1 0 0,0 0-1 0 0,-1-1 1 0 0,-1-1 0 0 0,-21 12-1 0 0,25-16-176 0 0,0 2-39 0 0,-19 10-5490 0 0,13-10-451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16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10135 0 0,'7'3'483'0'0,"0"1"1"0"0,-1-1-1 0 0,1 1 0 0 0,-1 0 0 0 0,0 1 0 0 0,10 9 0 0 0,-11-9-233 0 0,0 0 1 0 0,1-1-1 0 0,0 1 0 0 0,-1-1 1 0 0,1 0-1 0 0,1-1 0 0 0,-1 0 1 0 0,12 5-1 0 0,-17-8-184 0 0,3 1 62 0 0,0 0 0 0 0,0 0 1 0 0,0-1-1 0 0,0 0 0 0 0,0 0 1 0 0,0 0-1 0 0,0 0 0 0 0,0 0 0 0 0,0-1 1 0 0,0 1-1 0 0,6-3 0 0 0,124-41-171 0 0,-40 11 529 0 0,-61 22 376 0 0,35-18-1 0 0,-40 16-900 0 0,0 1 0 0 0,33-8-1 0 0,-29 12 40 0 0,-14 2 0 0 0,32-4 0 0 0,-43 9 0 0 0,0 1 0 0 0,1 0 0 0 0,-1 0 0 0 0,0 1 0 0 0,0-1 0 0 0,0 1 0 0 0,-1 1 0 0 0,10 2 0 0 0,-14-3 0 0 0,0-1 0 0 0,1 1 0 0 0,-1 0 0 0 0,0 0 0 0 0,0 1 0 0 0,0-1 0 0 0,0 0 0 0 0,0 1 0 0 0,0-1 0 0 0,0 1 0 0 0,0 0 0 0 0,-1-1 0 0 0,1 1 0 0 0,0 0 0 0 0,-1 0 0 0 0,2 3 0 0 0,0-1 0 0 0,-1 0 0 0 0,-1-1 0 0 0,0 1 0 0 0,1 0 0 0 0,-1-1 0 0 0,0 1 0 0 0,-1 0 0 0 0,1 0 0 0 0,-1 0 0 0 0,1 7 0 0 0,-5 31 0 0 0,-4-15 0 0 0,7-20 1440 0 0,2-26-2217 0 0,0 13 834 0 0,1 0 0 0 0,-1 0 1 0 0,2 1-1 0 0,-1-1 0 0 0,1 1 0 0 0,-1-1 1 0 0,1 1-1 0 0,1 0 0 0 0,-1 0 0 0 0,1 0 1 0 0,0 1-1 0 0,0-1 0 0 0,0 1 0 0 0,1 0 1 0 0,0 0-1 0 0,0 0 0 0 0,0 1 0 0 0,0 0 1 0 0,0 0-1 0 0,0 0 0 0 0,10-3 0 0 0,1-1-39 0 0,1 2 0 0 0,0-1 0 0 0,0 2 0 0 0,0 1 0 0 0,0 0 0 0 0,27-1 0 0 0,53-6-18 0 0,55-5-17 0 0,-81 7 477 0 0,-61 7-196 0 0,8 0-41 0 0,1-1 1 0 0,-1-1 0 0 0,1-1-1 0 0,-1 0 1 0 0,30-12-1 0 0,-44 14-223 0 0,0 0 0 0 0,-1 0 0 0 0,1 0 0 0 0,-1 0 0 0 0,0 0 0 0 0,1-1 0 0 0,-1 0 0 0 0,0 0 0 0 0,-1 0 0 0 0,4-4 0 0 0,1 0 0 0 0,-7 6-10 0 0,1 0 0 0 0,0 0 0 0 0,0 0 0 0 0,0 1 0 0 0,-1-1 0 0 0,1 0 0 0 0,0 0 0 0 0,-1 0 0 0 0,1 0 0 0 0,-1 0 0 0 0,1 0 0 0 0,-1 0 0 0 0,0 0 0 0 0,1 0 0 0 0,-1 0 0 0 0,0-1 0 0 0,0 1 0 0 0,0 0 0 0 0,0-1 0 0 0,1-1-191 0 0,-1 1-274 0 0,-4-13-1119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1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75 13823 0 0,'0'0'630'0'0,"-4"-11"211"0"0,-8-11-742 0 0,9 14-11 0 0,3 6 10 0 0,0 0 1 0 0,-1 0-1 0 0,0 1 0 0 0,1-1 1 0 0,-1 0-1 0 0,0 1 0 0 0,0-1 1 0 0,0 0-1 0 0,0 1 0 0 0,0-1 0 0 0,0 1 1 0 0,0 0-1 0 0,-1-1 0 0 0,1 1 1 0 0,0 0-1 0 0,-1 0 0 0 0,1 0 1 0 0,-1 0-1 0 0,-2-2 0 0 0,2 3-38 0 0,1-1 1 0 0,0 1-1 0 0,0 0 0 0 0,0-1 0 0 0,0 1 0 0 0,-1 0 0 0 0,1 0 1 0 0,0 0-1 0 0,0-1 0 0 0,-1 1 0 0 0,1 1 0 0 0,0-1 1 0 0,0 0-1 0 0,0 0 0 0 0,-1 0 0 0 0,1 1 0 0 0,0-1 0 0 0,0 0 1 0 0,0 1-1 0 0,-1 0 0 0 0,-2 1 15 0 0,1 0 1 0 0,1 0-1 0 0,-1 0 1 0 0,0 0-1 0 0,1 0 1 0 0,-1 1-1 0 0,-2 2 0 0 0,-1 3-53 0 0,1 0 0 0 0,-1 0 0 0 0,1 0-1 0 0,-5 13 1 0 0,-2 9-22 0 0,2 1 0 0 0,1 0 0 0 0,-6 43 0 0 0,13-63 0 0 0,-4 47 0 0 0,6-55 0 0 0,-1 1 0 0 0,2-1 0 0 0,-1 0 0 0 0,0 1 0 0 0,1-1 0 0 0,-1 0 0 0 0,1 1 0 0 0,0-1 0 0 0,0 0 0 0 0,0 0 0 0 0,1 0 0 0 0,-1 0 0 0 0,4 5 0 0 0,-4-7 12 0 0,0 0 0 0 0,0 0 0 0 0,0 0 0 0 0,1 0 0 0 0,-1-1-1 0 0,0 1 1 0 0,0 0 0 0 0,1-1 0 0 0,-1 1 0 0 0,0-1 0 0 0,1 0 0 0 0,-1 1-1 0 0,0-1 1 0 0,1 0 0 0 0,-1 0 0 0 0,1 0 0 0 0,-1 0 0 0 0,1 0 0 0 0,-1 0 0 0 0,0 0-1 0 0,1 0 1 0 0,-1 0 0 0 0,1-1 0 0 0,-1 1 0 0 0,0-1 0 0 0,1 1 0 0 0,-1-1-1 0 0,0 1 1 0 0,0-1 0 0 0,1 0 0 0 0,-1 0 0 0 0,0 0 0 0 0,0 0 0 0 0,1-1 0 0 0,8-5 354 0 0,-1-1 0 0 0,-1 0 0 0 0,9-11 1 0 0,-10 12-216 0 0,14-15-145 0 0,0-2-1 0 0,20-30 0 0 0,-28 36-5 0 0,23-24 0 0 0,-34 40 0 0 0,5-5 0 0 0,0 11 0 0 0,-5 1 0 0 0,0 0 0 0 0,0 0 0 0 0,0 0 0 0 0,-1 0 0 0 0,0 0 0 0 0,0 0 0 0 0,0 0 0 0 0,0 10 0 0 0,-3 44 0 0 0,1-51 0 0 0,-2 45 0 0 0,1-42 3 0 0,0 6-990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17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13823 0 0,'0'6'238'0'0,"0"1"-1"0"0,0-1 0 0 0,1 1 0 0 0,0-1 1 0 0,0 1-1 0 0,1-1 0 0 0,3 11 1 0 0,4 21 807 0 0,-5-9-514 0 0,-1 0 1 0 0,-1 0-1 0 0,-2 1 0 0 0,-3 30 0 0 0,3-40-460 0 0,0-13-5486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18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0 248 11975 0 0,'0'0'1083'0'0,"9"16"-796"0"0,0-8 446 0 0,0 1 1 0 0,1-1 0 0 0,19 13-1 0 0,-18-14-459 0 0,-1 0 0 0 0,0 1 0 0 0,15 15 0 0 0,-22-19-158 0 0,0-1-1 0 0,1 1 1 0 0,-1-1 0 0 0,1 0-1 0 0,0 0 1 0 0,0 0 0 0 0,0-1-1 0 0,1 0 1 0 0,-1 1-1 0 0,1-1 1 0 0,-1-1 0 0 0,6 2-1 0 0,-7-2-86 0 0,0 0 0 0 0,1-1-1 0 0,-1 0 1 0 0,0 0 0 0 0,0 0-1 0 0,1 0 1 0 0,-1 0 0 0 0,0-1-1 0 0,0 1 1 0 0,0-1 0 0 0,1 0-1 0 0,-1 0 1 0 0,0 0 0 0 0,0 0-1 0 0,0-1 1 0 0,-1 1 0 0 0,1-1 0 0 0,5-4-1 0 0,63-57-76 0 0,-50 42 375 0 0,1 1-1 0 0,34-23 0 0 0,-50 39-260 0 0,0 0-1 0 0,1 0 1 0 0,0 0 0 0 0,0 1-1 0 0,0 0 1 0 0,0 1 0 0 0,0 0 0 0 0,1 0-1 0 0,-1 0 1 0 0,1 1 0 0 0,-1 0 0 0 0,1 0-1 0 0,-1 1 1 0 0,1 0 0 0 0,0 0-1 0 0,7 2 1 0 0,-13-2-66 0 0,-1 0 0 0 0,0 1 0 0 0,0-1 0 0 0,1 0 0 0 0,-1 1 0 0 0,0-1 0 0 0,0 1 0 0 0,0-1 0 0 0,0 1 0 0 0,0 0 0 0 0,0-1 0 0 0,0 1 0 0 0,0 0 0 0 0,0 0 0 0 0,0-1 0 0 0,0 1 0 0 0,0 0 0 0 0,-1 0 0 0 0,1 0 0 0 0,1 2 0 0 0,1 1 0 0 0,4 4 0 0 0,-1 1 0 0 0,1 0 0 0 0,-1 0 0 0 0,-1 0 0 0 0,0 0 0 0 0,0 1 0 0 0,-1 0 0 0 0,0 0 0 0 0,-1 0 0 0 0,0 1 0 0 0,0-1 0 0 0,-1 1 0 0 0,-1-1 0 0 0,0 1 0 0 0,0 17 0 0 0,-11 23 1883 0 0,9-52-1906 0 0,0 1 0 0 0,0-1 0 0 0,0 0 0 0 0,0 1 1 0 0,0-1-1 0 0,1 0 0 0 0,-1 0 0 0 0,0 0 0 0 0,0 1 0 0 0,1-1 0 0 0,-1 0 1 0 0,0 0-1 0 0,1 0 0 0 0,-1 0 0 0 0,1 0 0 0 0,0 0 0 0 0,-1 0 0 0 0,1-1 0 0 0,0 1 1 0 0,-1 0-1 0 0,1 0 0 0 0,0-1 0 0 0,2-22-978 0 0,-2 20 867 0 0,3-5 199 0 0,-1 0 1 0 0,1 1 0 0 0,0-1-1 0 0,1 1 1 0 0,0 0 0 0 0,0 0-1 0 0,1 0 1 0 0,0 1 0 0 0,0-1 0 0 0,1 1-1 0 0,0 1 1 0 0,0-1 0 0 0,1 1-1 0 0,-1 0 1 0 0,2 0 0 0 0,7-5 0 0 0,-3 3-2 0 0,0 1 1 0 0,0 0-1 0 0,0 1 1 0 0,0 0-1 0 0,1 1 1 0 0,0 0-1 0 0,0 1 1 0 0,1 1-1 0 0,-1 0 1 0 0,15-1-1 0 0,-13 4-64 0 0,0 0 0 0 0,23 5 0 0 0,-27-4 0 0 0,-1 1 0 0 0,1-1 0 0 0,0-1 0 0 0,0 0 0 0 0,0-1 0 0 0,17-2 0 0 0,6-6 0 0 0,0-1 0 0 0,-1-1 0 0 0,0-2 0 0 0,-1-1 0 0 0,-1-2 0 0 0,47-30 0 0 0,-52 22 0 0 0,-25 23-4 0 0,-1 0 0 0 0,1 1 0 0 0,0-1 1 0 0,-1 0-1 0 0,1 1 0 0 0,-1-1 0 0 0,1 0 0 0 0,-1 0 0 0 0,1 0 0 0 0,-1 0 0 0 0,1 1 1 0 0,-1-1-1 0 0,0 0 0 0 0,1 0 0 0 0,-1 0 0 0 0,0 0 0 0 0,0 0 0 0 0,0 0 0 0 0,0 0 0 0 0,0 0 1 0 0,0 0-1 0 0,0 0 0 0 0,0 0 0 0 0,0 0 0 0 0,0 0 0 0 0,-1 0 0 0 0,1-1 0 0 0,-10-16-2180 0 0,3 9-3057 0 0,-2-3-1641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4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6447 0 0,'0'0'586'0'0,"14"19"-405"0"0,16 7 1183 0 0,-1 1 1 0 0,-2 1-1 0 0,40 53 0 0 0,-58-70-1304 0 0,-1-1-1 0 0,2-1 1 0 0,-1 0-1 0 0,1 0 1 0 0,17 11-1 0 0,59 30 158 0 0,-40-24-183 0 0,4 4-34 0 0,-29-16 0 0 0,1-1 0 0 0,0-1 0 0 0,1-1 0 0 0,0-1 0 0 0,36 10 0 0 0,220 46 2048 0 0,-186-37-2048 0 0,-58-17 0 0 0,51 11 0 0 0,17-3 0 0 0,195 31 0 0 0,-240-44 0 0 0,0-3 0 0 0,1-3 0 0 0,68-6 0 0 0,126-12 0 0 0,-138 11 0 0 0,-37 4 0 0 0,86-11 0 0 0,10-5 0 0 0,-130 12 0 0 0,71-19 0 0 0,-33 9 0 0 0,93-13 0 0 0,143-28 0 0 0,-241 40 0 0 0,74-18 0 0 0,-31 8 0 0 0,-26 2 729 0 0,27-7 156 0 0,-15 5-2355 0 0,40-8 1382 0 0,13-3 169 0 0,-116 27 240 0 0,-9 1 419 0 0,49-22-1 0 0,-59 21-711 0 0,1 1 0 0 0,1 1 0 0 0,31-6-1 0 0,-45 12-27 0 0,0-1 0 0 0,-1 0 0 0 0,1-1-1 0 0,-1 0 1 0 0,0-1 0 0 0,0 0 0 0 0,-1-1 0 0 0,19-15 0 0 0,16-9-875 0 0,-25 23 84 0 0,-16 7 737 0 0,0 0 0 0 0,1 0 0 0 0,-1-1 0 0 0,0 0-1 0 0,6-3 1 0 0,-8 5 49 0 0,5-11-62 0 0,-7 9-303 0 0,7 10-1832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2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10135 0 0,'12'9'1096'0'0,"23"16"471"0"0,-23-17-832 0 0,-1 0 0 0 0,0 0 1 0 0,0 1-1 0 0,-1 1 1 0 0,10 11-1 0 0,-18-19-709 0 0,0 0 1 0 0,0 0-1 0 0,1 0 1 0 0,-1 0-1 0 0,0-1 1 0 0,0 1 0 0 0,1-1-1 0 0,-1 1 1 0 0,1-1-1 0 0,0 0 1 0 0,-1 0-1 0 0,1 0 1 0 0,0 0-1 0 0,-1-1 1 0 0,1 1-1 0 0,0-1 1 0 0,0 0-1 0 0,0 1 1 0 0,3-1-1 0 0,1-1 252 0 0,1 1 0 0 0,-1-1 0 0 0,0 0 0 0 0,0-1-1 0 0,12-3 1 0 0,11-7-159 0 0,-1-2-1 0 0,32-20 0 0 0,-35 18 309 0 0,0 2 1 0 0,0 2-1 0 0,32-12 0 0 0,-53 23-427 0 0,1 0 0 0 0,-1 0 0 0 0,1 0 0 0 0,-1 1 0 0 0,1 0 0 0 0,0 0 0 0 0,-1 0 0 0 0,1 1 0 0 0,-1 0 0 0 0,10 2 0 0 0,0 1 0 0 0,-1 2 0 0 0,24 11 0 0 0,-35-16 0 0 0,-2-1 0 0 0,0 1 0 0 0,0-1 0 0 0,1 1 0 0 0,-1-1 0 0 0,0 1 0 0 0,0-1 0 0 0,0 1 0 0 0,1 0 0 0 0,-1 0 0 0 0,0 0 0 0 0,0-1 0 0 0,0 1 0 0 0,0 0 0 0 0,-1 0 0 0 0,3 2 0 0 0,6 11 0 0 0,-8-12 0 0 0,0 0 0 0 0,0 0 0 0 0,0 0 0 0 0,0 1 0 0 0,0-1 0 0 0,0 0 0 0 0,0 1 0 0 0,-1-1 0 0 0,1 0 0 0 0,-1 1 0 0 0,0-1 0 0 0,0 1 0 0 0,0-1 0 0 0,0 1 0 0 0,0-1 0 0 0,0 1 0 0 0,-1-1 0 0 0,1 1 0 0 0,-1-1 0 0 0,0 0 0 0 0,0 1 0 0 0,0-1 0 0 0,0 0 0 0 0,0 1 0 0 0,-2 1 0 0 0,0 3 0 0 0,-12 17 0 0 0,43-59 1341 0 0,-17 20-1164 0 0,-1 2 0 0 0,2-1-1 0 0,14-12 1 0 0,61-41-177 0 0,-74 58 0 0 0,1 1 0 0 0,0 1 0 0 0,0 0 0 0 0,0 1 0 0 0,16-4 0 0 0,-23 8 0 0 0,0 1 0 0 0,0-1 0 0 0,0 2 0 0 0,0-1 0 0 0,0 1 0 0 0,0 0 0 0 0,1 1 0 0 0,12 2 0 0 0,1 2 0 0 0,33 13 0 0 0,11 4 0 0 0,-37-15 0 0 0,-12-3 0 0 0,30 5 0 0 0,-43-9 0 0 0,1 0 0 0 0,-1 0 0 0 0,1 0 0 0 0,-1-1 0 0 0,1 1 0 0 0,-1-1 0 0 0,1 0 0 0 0,-1 0 0 0 0,0 0 0 0 0,0 0 0 0 0,1-1 0 0 0,-1 1 0 0 0,0-1 0 0 0,0 0 0 0 0,0 0 0 0 0,-1 0 0 0 0,6-5 0 0 0,-3 4 0 0 0,36-33 0 0 0,-36 29 0 0 0,-1-1 0 0 0,-3 7-67 0 0,0-1 1 0 0,-1 0-1 0 0,1 0 0 0 0,0 0 1 0 0,-1 0-1 0 0,1-1 0 0 0,-1 1 1 0 0,0 0-1 0 0,1 0 0 0 0,-1 0 0 0 0,0 0 1 0 0,-1-4-1 0 0,-3-7-5567 0 0,-1 3-2281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2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11975 0 0,'0'0'2168'0'0,"1"18"703"0"0,3 12-2293 0 0,-2 56-1 0 0,-1-16 512 0 0,16 96-938 0 0,-14-141-137 0 0,-5 12-14 0 0,3-52 0 0 0,0 1 0 0 0,1 0 0 0 0,0 0 0 0 0,1 0 0 0 0,0 1 0 0 0,2-1 0 0 0,-1 1 0 0 0,2 0 0 0 0,0 0 0 0 0,0 0 0 0 0,1 1 0 0 0,1 0 0 0 0,0 0 0 0 0,16-18 0 0 0,-21 27-31 0 0,0 0-1 0 0,0 1 1 0 0,0-1 0 0 0,0 1-1 0 0,0-1 1 0 0,1 1 0 0 0,-1 0-1 0 0,1 0 1 0 0,-1 1-1 0 0,7-3 1 0 0,-7 4-60 0 0,-1-1 1 0 0,1 1-1 0 0,-1 0 1 0 0,1 0-1 0 0,0 0 0 0 0,-1 0 1 0 0,1 1-1 0 0,-1-1 1 0 0,1 1-1 0 0,-1 0 0 0 0,1-1 1 0 0,-1 1-1 0 0,1 0 1 0 0,-1 0-1 0 0,0 1 0 0 0,0-1 1 0 0,4 3-1 0 0,-4-3 90 0 0,0 1-1 0 0,1 0 1 0 0,-1 0-1 0 0,0-1 1 0 0,0 2 0 0 0,0-1-1 0 0,0 0 1 0 0,0 0-1 0 0,-1 1 1 0 0,1-1-1 0 0,1 4 1 0 0,-1-1 1 0 0,-1 0 0 0 0,1 0 0 0 0,-1 0 1 0 0,0 1-1 0 0,-1-1 0 0 0,1 0 0 0 0,-1 9 0 0 0,0-8 4 0 0,0 0 0 0 0,-1 0 0 0 0,0 0 0 0 0,0 0 0 0 0,0 0 0 0 0,-1 0 0 0 0,1 0 0 0 0,-2-1 0 0 0,1 1 0 0 0,0-1 0 0 0,-1 1-1 0 0,0-1 1 0 0,-1 0 0 0 0,-6 8 0 0 0,4-6 209 0 0,-1 0 0 0 0,-1-1 0 0 0,1 0 0 0 0,-1 0 0 0 0,0-1 0 0 0,0 0 0 0 0,0 0 0 0 0,-16 5 0 0 0,-7 7-330 0 0,25-16-579 0 0,4 0-505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2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13823 0 0,'-4'16'205'0'0,"2"-1"0"0"0,0 1-1 0 0,0-1 1 0 0,2 1 0 0 0,1 23-1 0 0,0 14 64 0 0,-2 147 1788 0 0,3-171-6830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26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10135 0 0,'0'0'464'0'0,"-8"4"151"0"0,0 0-219 0 0,0-1 0 0 0,1 1 0 0 0,0 1 0 0 0,-1-1 0 0 0,2 1 0 0 0,-1 1 0 0 0,-11 10 0 0 0,15-12-330 0 0,0 1 0 0 0,0-1 1 0 0,0 0-1 0 0,1 1 1 0 0,-1-1-1 0 0,1 1 1 0 0,1 0-1 0 0,-1-1 0 0 0,1 1 1 0 0,-1 0-1 0 0,1 0 1 0 0,1 0-1 0 0,-1 0 1 0 0,1 10-1 0 0,-5 24 1766 0 0,6-37-1819 0 0,1 1-1 0 0,-1-1 1 0 0,1 1 0 0 0,0-1-1 0 0,0 0 1 0 0,0 0 0 0 0,0 1 0 0 0,0-1-1 0 0,0-1 1 0 0,1 1 0 0 0,-1 0 0 0 0,5 2-1 0 0,8 5 244 0 0,0 0 0 0 0,0-1 0 0 0,1 0 0 0 0,0-2 0 0 0,0 1 0 0 0,1-2 0 0 0,24 5 0 0 0,-35-9-306 0 0,0-1 0 0 0,0 1 1 0 0,-1-1-1 0 0,1 0 0 0 0,0-1 0 0 0,0 1 0 0 0,9-3 0 0 0,-11 2-962 0 0,0 0 0 0 0,0-1-1 0 0,0 1 1 0 0,0-1 0 0 0,-1 0-1 0 0,7-4 1 0 0,0 0-4151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2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13823 0 0,'0'0'630'0'0,"-8"20"236"0"0,4-7-820 0 0,1 1 0 0 0,0 0 0 0 0,-1 26 0 0 0,0 5 220 0 0,-7 39 1253 0 0,6-36-1475 0 0,-21 88-1 0 0,24-129-812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2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11975 0 0,'0'0'1746'0'0,"0"-2"-1257"0"0,4-11-63 0 0,0-1 0 0 0,1 1 1 0 0,1 0-1 0 0,0 1 0 0 0,14-22 0 0 0,31-43 182 0 0,-39 62-73 0 0,1 2 0 0 0,0-1 0 0 0,19-13 0 0 0,-20 17-627 0 0,16-4 92 0 0,-5 7 0 0 0,-9 4 0 0 0,-6 3 0 0 0,1 1 0 0 0,-1 0 0 0 0,1 0 0 0 0,-1 1 0 0 0,0 0 0 0 0,1 1 0 0 0,-1 0 0 0 0,-1 0 0 0 0,16 8 0 0 0,-1 3 0 0 0,38 32 0 0 0,-17-13 0 0 0,-34-27 0 0 0,-8-5 0 0 0,0 0 0 0 0,0 0 0 0 0,0 0 0 0 0,0-1 0 0 0,0 1 0 0 0,0 0 0 0 0,0-1 0 0 0,0 1 0 0 0,1 0 0 0 0,-1-1 0 0 0,0 0 0 0 0,1 1 0 0 0,-1-1 0 0 0,3 1 0 0 0,14 2 0 0 0,-11-2 0 0 0,-4 0 0 0 0,-1 0 0 0 0,1-1 0 0 0,0 0 0 0 0,0 0 0 0 0,0 1 0 0 0,-1-2 0 0 0,1 1 0 0 0,0 0 0 0 0,0-1 0 0 0,2 0 0 0 0,5-1 0 0 0,-1 0 0 0 0,0-1 0 0 0,0 0 0 0 0,0-1 0 0 0,12-6 0 0 0,-3 2 0 0 0,-15 6 60 0 0,-1 1 1 0 0,1 0-1 0 0,-1-1 0 0 0,1 0 0 0 0,-1 1 0 0 0,0-1 1 0 0,0 0-1 0 0,0 0 0 0 0,0 0 0 0 0,0-1 1 0 0,0 1-1 0 0,0 0 0 0 0,-1-1 0 0 0,1 1 0 0 0,-1-1 1 0 0,0 0-1 0 0,2-4 0 0 0,1-3 296 0 0,4-5-149 0 0,-2 0 0 0 0,9-27 0 0 0,1-4-1604 0 0,-16 44 1224 0 0,1 2 151 0 0,-1-1 0 0 0,0 1 0 0 0,0-1 0 0 0,1 1 0 0 0,-1-1 0 0 0,0 1 0 0 0,1-1 0 0 0,-1 1 0 0 0,0-1 0 0 0,1 1-1 0 0,-1-1 1 0 0,1 1 0 0 0,-1-1 0 0 0,1 1 0 0 0,-1 0 0 0 0,1-1 0 0 0,-1 1 0 0 0,2-1 0 0 0,3 9 10 0 0,-4-8 11 0 0,-1 0 1 0 0,0 0 0 0 0,1 0 0 0 0,-1 1 0 0 0,0-1 0 0 0,0 0 0 0 0,0 1 0 0 0,1-1-1 0 0,-1 0 1 0 0,0 0 0 0 0,0 1 0 0 0,0-1 0 0 0,0 0 0 0 0,1 1 0 0 0,-1-1 0 0 0,0 0-1 0 0,0 1 1 0 0,0-1 0 0 0,0 0 0 0 0,0 1 0 0 0,0-1 0 0 0,0 1 0 0 0,0-1 0 0 0,0 1-1 0 0,0 15 1 0 0,3 26 0 0 0,-3-40 1 0 0,0 0-1 0 0,1 0 0 0 0,-1 0 1 0 0,0 0-1 0 0,0 0 1 0 0,1 0-1 0 0,-1 0 1 0 0,1-1-1 0 0,0 1 1 0 0,-1 0-1 0 0,1 0 0 0 0,0 0 1 0 0,0 0-1 0 0,2 2 1 0 0,0 1 56 0 0,-2-3 281 0 0,20 20 1236 0 0,-16-19-1559 0 0,-3-1-15 0 0,1 0 0 0 0,-1-1 0 0 0,1 1 0 0 0,0-1 0 0 0,-1 1 1 0 0,1-1-1 0 0,0 0 0 0 0,6 1 0 0 0,6 1 0 0 0,0 0 0 0 0,0-1 0 0 0,0-1 0 0 0,0-1 0 0 0,0 0 0 0 0,0 0 0 0 0,25-6 0 0 0,-13 3 0 0 0,1 0 0 0 0,37-11 0 0 0,-41 9 0 0 0,-18 2 0 0 0,-5 2 0 0 0,1 0 0 0 0,0 1 0 0 0,-1-1 0 0 0,1 1 0 0 0,-1-1 0 0 0,1 1 0 0 0,0 0 0 0 0,-1-1 0 0 0,1 1 0 0 0,-1 0 0 0 0,1 0 0 0 0,0 0 0 0 0,-1 0 0 0 0,4 1 0 0 0,-1-1 0 0 0,0 0 0 0 0,-1-1 0 0 0,0 1 0 0 0,0 0 0 0 0,0 0 0 0 0,0 1 0 0 0,0-1 0 0 0,0 1 0 0 0,0-1 0 0 0,0 1 0 0 0,0 0 0 0 0,0 0 0 0 0,0 1 0 0 0,0-1 0 0 0,0 0 0 0 0,4 4 0 0 0,-2-1-199 0 0,0 1 0 0 0,-1 0 0 0 0,0 1-1 0 0,1-1 1 0 0,-2 1 0 0 0,1 0 0 0 0,-1 0 0 0 0,1 0-1 0 0,2 8 1 0 0,1 2 199 0 0,-5-10 0 0 0,2 14 0 0 0,-2-15 0 0 0,-1-2 0 0 0,-1-1 0 0 0,1 1 0 0 0,-1-1 0 0 0,0 1 0 0 0,0 0 0 0 0,0-1 0 0 0,0 1 0 0 0,0-1 0 0 0,0 1 0 0 0,-1-1 0 0 0,0 3 0 0 0,1 4-2 0 0,-11 35-68 0 0,10-42-300 0 0,-14 17-2676 0 0,6-9 2330 0 0,1 1-816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3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151 520 10135 0 0,'4'-25'513'0'0,"-1"1"0"0"0,0-29 0 0 0,-3 47-186 0 0,0 0 0 0 0,-1 1 1 0 0,1-1-1 0 0,-1 0 0 0 0,0 0 0 0 0,0 1 1 0 0,-1-1-1 0 0,0 0 0 0 0,0 1 0 0 0,0 0 1 0 0,-1-1-1 0 0,1 1 0 0 0,-8-9 0 0 0,9 13 185 0 0,-26-11 1979 0 0,22 12-2481 0 0,0 1 1 0 0,0 0 0 0 0,0 1-1 0 0,0-1 1 0 0,0 1-1 0 0,0 0 1 0 0,0 0-1 0 0,0 0 1 0 0,1 1 0 0 0,-1 0-1 0 0,1 0 1 0 0,0 0-1 0 0,0 0 1 0 0,0 1 0 0 0,0-1-1 0 0,-6 9 1 0 0,7-7-12 0 0,0-1 0 0 0,1 1 1 0 0,-1 0-1 0 0,1 0 0 0 0,0 1 0 0 0,1-1 1 0 0,-1 0-1 0 0,1 1 0 0 0,0-1 0 0 0,0 1 1 0 0,0-1-1 0 0,1 1 0 0 0,0 0 1 0 0,0-1-1 0 0,1 1 0 0 0,0-1 0 0 0,-1 1 1 0 0,2-1-1 0 0,1 8 0 0 0,2 3 1 0 0,0 1 0 0 0,0-1 0 0 0,13 23 0 0 0,-16-34 0 0 0,1-1 0 0 0,0 1 0 0 0,0-1 0 0 0,1 0 0 0 0,-1 0 0 0 0,1 0 0 0 0,0-1 0 0 0,0 0 0 0 0,0 1 0 0 0,0-1 0 0 0,1-1 0 0 0,5 4 0 0 0,-8-5 0 0 0,-1-1 0 0 0,0 1 0 0 0,0-1 0 0 0,0 0 0 0 0,0 1 0 0 0,0-1 0 0 0,1 0 0 0 0,-1 0 0 0 0,0 0 0 0 0,0 0 0 0 0,0 0 0 0 0,0 0 0 0 0,1 0 0 0 0,-1 0 0 0 0,0 0 0 0 0,0-1 0 0 0,0 1 0 0 0,0 0 0 0 0,1-1 0 0 0,-1 1 0 0 0,0-1 0 0 0,0 1 0 0 0,0-1 0 0 0,0 0 0 0 0,0 1 0 0 0,0-1 0 0 0,0 0 0 0 0,-1 0 0 0 0,1 0 0 0 0,1 0 0 0 0,2-5 0 0 0,0 1 0 0 0,0-1 0 0 0,0 0 0 0 0,3-7 0 0 0,2-3 0 0 0,6-11 0 0 0,-1 0 0 0 0,-2 0 0 0 0,0-1 0 0 0,-2-1 0 0 0,7-32 0 0 0,4-13 0 0 0,-4-2 0 0 0,10-90 0 0 0,-25 145 0 0 0,-2 15 0 0 0,-4-11 0 0 0,-10 46 0 0 0,5 8 0 0 0,1 1 0 0 0,2 0 0 0 0,-3 60 0 0 0,12 116 0 0 0,3-152-720 0 0,20 92 0 0 0,-24-143 264 0 0,-2-9-56 0 0,10 12-4968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30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10135 0 0,'0'19'468'0'0,"0"0"0"0"0,1 0-1 0 0,8 34 1 0 0,-7-37 593 0 0,-1-10-846 0 0,4 17 217 0 0,-1 2 1 0 0,-1-1-1 0 0,-1 0 0 0 0,-1 1 1 0 0,-1-1-1 0 0,-2 1 1 0 0,0-1-1 0 0,-11 47 1 0 0,12-70-1440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38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229 183 11975 0 0,'0'0'1083'0'0,"-7"-19"-870"0"0,-1-6 292 0 0,-3-9 2306 0 0,-22-47 1 0 0,32 80-2812 0 0,1-1 0 0 0,-1 1 0 0 0,0-1 0 0 0,0 1 0 0 0,0 0 0 0 0,0-1 0 0 0,-1 1 0 0 0,1 0 0 0 0,0 0 0 0 0,0 0 0 0 0,-1 0 0 0 0,1 0 0 0 0,-1 0 0 0 0,1 0 0 0 0,-1 0 0 0 0,1 0 0 0 0,-1 1 0 0 0,1-1 0 0 0,-1 1 0 0 0,-2-1 0 0 0,3 1 0 0 0,0-1 0 0 0,0 1 0 0 0,0 0 0 0 0,0 0 0 0 0,-1 0 0 0 0,1 0 0 0 0,0 0 0 0 0,0 0 0 0 0,0 0 0 0 0,0 0 0 0 0,-1 1 0 0 0,1-1 0 0 0,0 0 0 0 0,0 1 0 0 0,0-1 0 0 0,0 1 0 0 0,0-1 0 0 0,0 1 0 0 0,0-1 0 0 0,0 1 0 0 0,0 0 0 0 0,0-1 0 0 0,0 1 0 0 0,1 0 0 0 0,-2 1 0 0 0,-1 1 0 0 0,-4 2 0 0 0,1 0 0 0 0,0 1 0 0 0,0 0 0 0 0,1 0 0 0 0,-1 1 0 0 0,1 0 0 0 0,1 0 0 0 0,-1 0 0 0 0,1 0 0 0 0,1 0 0 0 0,-5 13 0 0 0,-4 12 0 0 0,-9 49 0 0 0,17-66 0 0 0,1 1 0 0 0,1 1 0 0 0,0 33 0 0 0,2-41 0 0 0,4-1 0 0 0,-4-8 0 0 0,0 1 0 0 0,0-1 0 0 0,1 1 0 0 0,-1-1 0 0 0,0 1 0 0 0,1-1 0 0 0,-1 0 0 0 0,0 1 0 0 0,1-1 0 0 0,-1 0 0 0 0,1 1 0 0 0,-1-1 0 0 0,1 0 0 0 0,-1 0 0 0 0,0 1 0 0 0,1-1 0 0 0,-1 0 0 0 0,1 0 0 0 0,-1 0 0 0 0,1 1 0 0 0,-1-1 0 0 0,1 0 0 0 0,-1 0 0 0 0,1 0 0 0 0,0 0 0 0 0,-1 0 0 0 0,1 0 0 0 0,-1 0 0 0 0,1 0 0 0 0,-1 0 0 0 0,1 0 0 0 0,-1-1 0 0 0,1 1 0 0 0,-1 0 0 0 0,1-1 0 0 0,0 1 0 0 0,7-1 0 0 0,-1 0 0 0 0,1-1 0 0 0,-1 0 0 0 0,1 0 0 0 0,-1-1 0 0 0,0 0 0 0 0,0-1 0 0 0,0 1 0 0 0,11-9 0 0 0,7-6 0 0 0,25-25 0 0 0,-10 9 0 0 0,-12 11 0 0 0,-28 23 0 0 0,1 0 0 0 0,0-1 0 0 0,-1 1 0 0 0,1 0 0 0 0,0 0 0 0 0,-1 0 0 0 0,1 0 0 0 0,0 0 0 0 0,-1 1 0 0 0,1-1 0 0 0,-1 0 0 0 0,1 0 0 0 0,0 0 0 0 0,-1 0 0 0 0,1 1 0 0 0,0-1 0 0 0,-1 0 0 0 0,1 1 0 0 0,-1-1 0 0 0,1 0 0 0 0,-1 1 0 0 0,1-1 0 0 0,-1 1 0 0 0,1-1 0 0 0,-1 1 0 0 0,1-1 0 0 0,-1 1 0 0 0,0-1 0 0 0,1 1 0 0 0,-1-1 0 0 0,0 1 0 0 0,1 0 0 0 0,-1 0 0 0 0,0-1 0 0 0,2 4-21 0 0,1 0 0 0 0,-2 0 0 0 0,1 0 0 0 0,0 0 0 0 0,-1 0 0 0 0,1 0 0 0 0,-1 1 0 0 0,0-1 0 0 0,0 9 0 0 0,-2 43-1173 0 0,0-26 1516 0 0,0-7 80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3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15663 0 0,'28'9'1890'0'0,"-23"-8"-1720"0"0,0 0 0 0 0,-1 1 0 0 0,1-1 0 0 0,-1 1 0 0 0,1 0 0 0 0,-1 0 0 0 0,1 0 0 0 0,-1 1 0 0 0,0-1 0 0 0,6 6 0 0 0,-9-7-170 0 0,5 9 0 0 0,-5-8-7 0 0,-1-1 1 0 0,0 1-1 0 0,1 0 0 0 0,-1 0 0 0 0,0-1 1 0 0,0 1-1 0 0,0 0 0 0 0,0 0 0 0 0,0-1 1 0 0,0 1-1 0 0,-1 0 0 0 0,1 0 0 0 0,0 0 1 0 0,-1-1-1 0 0,0 1 0 0 0,1 0 0 0 0,-1-1 1 0 0,0 1-1 0 0,-2 2 0 0 0,1 0-259 0 0,-4 6-364 0 0,0-1-1 0 0,-1 1 1 0 0,-11 12 0 0 0,17-21 120 0 0,1 0 340 0 0,-2 3-241 0 0,-7 10 384 0 0,9-14 36 0 0,0 1 0 0 0,-1-1 0 0 0,1 0 0 0 0,0 1-1 0 0,-1-1 1 0 0,1 1 0 0 0,0-1 0 0 0,0 1 0 0 0,-1-1-1 0 0,1 1 1 0 0,0-1 0 0 0,0 1 0 0 0,0-1 0 0 0,0 1-1 0 0,0-1 1 0 0,0 1 0 0 0,0 0 0 0 0,0-1 0 0 0,0 1-1 0 0,0-1 1 0 0,0 1 0 0 0,0-1 0 0 0,0 1 0 0 0,0-1-1 0 0,0 1 1 0 0,1-1 0 0 0,-1 1 0 0 0,0-1 0 0 0,0 1 0 0 0,1-1-1 0 0,-1 1 1 0 0,0-1 0 0 0,1 0 0 0 0,-1 1 0 0 0,0-1-1 0 0,1 1 1 0 0,-1-1 0 0 0,1 0 0 0 0,-1 1 0 0 0,1-1-1 0 0,-1 0 1 0 0,0 0 0 0 0,1 1 0 0 0,0-1 0 0 0,18 4 927 0 0,-19-4-885 0 0,10 1 570 0 0,1-1-1 0 0,-1 0 1 0 0,1 0-1 0 0,17-4 0 0 0,-1-1-1858 0 0,9-4-3314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6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8287 0 0,'0'0'6868'0'0,"10"0"-6696"0"0,251-13 1876 0 0,-232 18-2048 0 0,-48-7 0 0 0,-2-1 0 0 0,0 1 0 0 0,1 1 0 0 0,-1 1 0 0 0,-26 3 0 0 0,33-1-3 0 0,12-2-30 0 0,0 0 0 0 0,0 0 0 0 0,-1 0 0 0 0,1 0-1 0 0,0 1 1 0 0,0-1 0 0 0,0 1 0 0 0,0 0 0 0 0,0 0-1 0 0,0-1 1 0 0,-2 3 0 0 0,3-2-442 0 0,-1-1-475 0 0,-4 1 2611 0 0,14-2-1496 0 0,51-2-298 0 0,-58 3-534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0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11975 0 0,'0'0'1348'0'0,"5"19"48"0"0,-1 2-736 0 0,-1-1 0 0 0,2 41-1 0 0,-4-38 2 0 0,-6 32-1046 0 0,7-23-1110 0 0,-2-30 983 0 0,-1 8-2633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1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11975 0 0,'0'0'528'0'0,"-3"12"112"0"0,-3-3-512 0 0,3 3-128 0 0,1 2 0 0 0,-1 0 0 0 0,1 0 0 0 0,-2-1 0 0 0,1 1 0 0 0,1 0 0 0 0,1 0 0 0 0,-1-2 0 0 0,-2-2 0 0 0,3-1-3520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39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10135 0 0,'-5'194'1720'0'0,"4"-64"-312"0"0,-5-53-1293 0 0,2-47 852 0 0,2 51-1 0 0,1-60-554 0 0,-1-14 499 0 0,1-14-403 0 0,-1-46-2036 0 0,3 34 1771 0 0,0 0-1 0 0,2 0 0 0 0,1 1 1 0 0,0-1-1 0 0,1 1 0 0 0,1 0 1 0 0,0 1-1 0 0,2-1 1 0 0,17-30-1 0 0,-23 45-293 0 0,0 0 1 0 0,0 0-1 0 0,0 1 1 0 0,0-1-1 0 0,0 1 1 0 0,1-1-1 0 0,-1 1 0 0 0,1 0 1 0 0,-1 0-1 0 0,1 0 1 0 0,4-2-1 0 0,-6 3 51 0 0,1 1 0 0 0,-1-1 0 0 0,0 1 0 0 0,1-1 0 0 0,-1 1 0 0 0,0 0 0 0 0,1 0 0 0 0,-1-1 0 0 0,0 1 0 0 0,1 0 0 0 0,-1 0 0 0 0,1 0 0 0 0,-1 1 0 0 0,0-1 0 0 0,1 0 0 0 0,-1 1 0 0 0,0-1 0 0 0,1 0 0 0 0,-1 1 0 0 0,0-1 0 0 0,1 1 0 0 0,-1 0 0 0 0,0 0 0 0 0,0-1 0 0 0,0 1 0 0 0,2 1 0 0 0,-1 0 0 0 0,1 1 0 0 0,0 0 0 0 0,0 0 0 0 0,-1 0 0 0 0,1 0 0 0 0,-1 1 0 0 0,1-1 0 0 0,-1 1 0 0 0,0 0 0 0 0,-1 0 0 0 0,1-1 0 0 0,-1 1 0 0 0,1 0 0 0 0,0 8 0 0 0,2 5 0 0 0,-2-1 0 0 0,1 18 0 0 0,-2-17 0 0 0,-1 0 0 0 0,-3 23 0 0 0,2-34 0 0 0,0 1 0 0 0,0-1 0 0 0,-1 0 0 0 0,0 0 0 0 0,0 0 0 0 0,0 0 0 0 0,-1-1 0 0 0,0 1 0 0 0,-6 8 0 0 0,7-11-116 0 0,-1-1 0 0 0,1 1-1 0 0,-1-1 1 0 0,0 1 0 0 0,0-1-1 0 0,0 0 1 0 0,-4 2 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13823 0 0,'4'4'1247'0'0,"3"2"-782"0"0,-1 0 1 0 0,0 0-1 0 0,0 1 0 0 0,-1-1 1 0 0,0 1-1 0 0,0 0 0 0 0,0 1 1 0 0,6 14-1 0 0,-11-16-567 0 0,0 0 1 0 0,-1-1-1 0 0,0 1 1 0 0,0-1-1 0 0,0 1 1 0 0,-4 8-1 0 0,-31 39-980 0 0,15-22 118 0 0,20-29 454 0 0,1-1 68 0 0,-3 5 356 0 0,3-5 408 0 0,0 0-253 0 0,1 0-1 0 0,-1 0 1 0 0,1 0 0 0 0,-1 0 0 0 0,1 0 0 0 0,-1 0 0 0 0,1-1 0 0 0,0 1 0 0 0,-1 0 0 0 0,1 0 0 0 0,0-1 0 0 0,0 1 0 0 0,0 0-1 0 0,0-1 1 0 0,-1 1 0 0 0,1-1 0 0 0,0 1 0 0 0,0-1 0 0 0,0 0 0 0 0,0 1 0 0 0,0-1 0 0 0,2 1 0 0 0,24 6-41 0 0,-25-7 21 0 0,34 5 1389 0 0,-19-4-1259 0 0,-1 1 1 0 0,24 7-1 0 0,-35-8-312 0 0,-4 0-563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11975 0 0,'0'0'547'0'0,"-1"12"181"0"0,-4 15-652 0 0,3-18 292 0 0,0-1-1 0 0,1 1 0 0 0,0-1 0 0 0,0 15 0 0 0,3 0-268 0 0,0 45-1815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11975 0 0,'-2'18'1275'0'0,"2"35"-649"0"0,-2 93-51 0 0,1-130-4977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2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11975 0 0,'2'9'1275'0'0,"2"52"-411"0"0,-1-41-257 0 0,-1 41-1 0 0,-3-4-5884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13823 0 0,'-4'17'608'0'0,"4"-8"128"0"0,-3 5-584 0 0,1 0-152 0 0,2 1 0 0 0,-2 1 0 0 0,1 0 0 0 0,-1-1 0 0 0,2 1 0 0 0,-2-2 0 0 0,2-1 0 0 0,0-2 0 0 0,0 1 0 0 0,2-3-4064 0 0,0-3-848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4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11975 0 0,'0'0'2235'0'0,"9"21"-1118"0"0,-6 5-505 0 0,-1 0 0 0 0,-1 37 0 0 0,-1-34-400 0 0,0 18-212 0 0,0-43 633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13823 0 0,'-2'11'1247'0'0,"2"8"-607"0"0,3 38-1 0 0,1 0 387 0 0,-2-35-1726 0 0,0-7-4440 0 0,-1-3 172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7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0,'0'0'464'0'0,"9"16"168"0"0,5 7-445 0 0,1 0-1 0 0,0 0 0 0 0,2-1 0 0 0,1-2 0 0 0,1 1 0 0 0,0-2 1 0 0,1-1-1 0 0,1 0 0 0 0,1-1 0 0 0,45 25 0 0 0,-42-28-144 0 0,241 146 1964 0 0,-227-133-2006 0 0,82 61 0 0 0,-102-75 0 0 0,0 0 0 0 0,1-1 0 0 0,1-1 0 0 0,27 11 0 0 0,92 26 0 0 0,-52-24 0 0 0,2-5 0 0 0,0-3 0 0 0,140 7 0 0 0,-71-12 154 0 0,177 6 623 0 0,-23-18-1486 0 0,51-1 697 0 0,-1-25 1850 0 0,-83-18-3480 0 0,-228 36 1727 0 0,-25 3 412 0 0,-1-1 1 0 0,31-12-1 0 0,-4 1-432 0 0,413-138-65 0 0,-438 146 0 0 0,-1-2 0 0 0,-1 0 0 0 0,0-2 0 0 0,-1-1 0 0 0,0-1 0 0 0,28-24 0 0 0,29-25 0 0 0,-63 49 71 0 0,1 0-1 0 0,1 2 0 0 0,25-14 1 0 0,14-9 1261 0 0,-47 27-1932 0 0,-10 8 525 0 0,0-1 1 0 0,1 1-1 0 0,-1 0 0 0 0,1-1 0 0 0,0 2 1 0 0,5-3-1 0 0,-6 2 209 0 0,1 1-1 0 0,-1-1 1 0 0,1 1-1 0 0,-1-1 1 0 0,0 0 0 0 0,1 0-1 0 0,-1-1 1 0 0,4-3 0 0 0,20-15-1828 0 0,-25 20 1308 0 0,-2 5-765 0 0,-4 7 734 0 0,4-9 307 0 0,-1-1-260 0 0,-6 17-1220 0 0,4-16 1509 0 0,-4 3 18 0 0,3 0-3499 0 0,-2 5-588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110 393 13823 0 0,'0'0'1247'0'0,"-1"-1"-1023"0"0,-55-64 1929 0 0,54 64-1782 0 0,-2-3 355 0 0,3 4-698 0 0,1 0 0 0 0,0-1 0 0 0,0 1-1 0 0,0 0 1 0 0,0 0 0 0 0,0-1 0 0 0,-1 1 0 0 0,1 0 0 0 0,0 0-1 0 0,0-1 1 0 0,0 1 0 0 0,-1 0 0 0 0,1 0 0 0 0,0 0 0 0 0,0-1 0 0 0,0 1-1 0 0,-1 0 1 0 0,1 0 0 0 0,0 0 0 0 0,-1 0 0 0 0,1 0 0 0 0,0 0-1 0 0,0-1 1 0 0,-1 1 0 0 0,1 0 0 0 0,0 0 0 0 0,-1 0 0 0 0,1 0 0 0 0,0 0-1 0 0,-1 0 1 0 0,0 0-27 0 0,0 1-1 0 0,0-1 1 0 0,0 0-1 0 0,-1 0 1 0 0,1 1-1 0 0,0-1 1 0 0,0 1-1 0 0,0-1 1 0 0,0 1-1 0 0,0-1 1 0 0,0 1-1 0 0,0 0 1 0 0,0-1 0 0 0,0 1-1 0 0,0 0 1 0 0,0 0-1 0 0,1 0 1 0 0,-1 0-1 0 0,0 0 1 0 0,1 0-1 0 0,-1 0 1 0 0,0 0-1 0 0,1 0 1 0 0,-1 0-1 0 0,1 0 1 0 0,0 0-1 0 0,-1 2 1 0 0,0 0 0 0 0,-2 7-1 0 0,0 0 0 0 0,1 0 0 0 0,0 1 0 0 0,0-1 0 0 0,1 0 0 0 0,1 1 0 0 0,1 14 0 0 0,-1-13 0 0 0,0-6 0 0 0,2 40 0 0 0,-1-43 0 0 0,0 1 0 0 0,-1-1 0 0 0,1 0 0 0 0,0 0 0 0 0,1 0 0 0 0,-1 0 0 0 0,0 0 0 0 0,1 0 0 0 0,0-1 0 0 0,-1 1 0 0 0,1 0 0 0 0,3 2 0 0 0,-4-5 0 0 0,-1 1 0 0 0,1 0 0 0 0,0-1 0 0 0,-1 1 0 0 0,1-1 0 0 0,0 1 0 0 0,0-1 0 0 0,-1 1 0 0 0,1-1 0 0 0,0 0 0 0 0,0 1 0 0 0,0-1 0 0 0,0 0 0 0 0,0 0 0 0 0,-1 0 0 0 0,1 0 0 0 0,0 0 0 0 0,0 0 0 0 0,0 0 0 0 0,0 0 0 0 0,0 0 0 0 0,0 0 0 0 0,0 0 0 0 0,-1 0 0 0 0,1 0 0 0 0,0-1 0 0 0,0 1 0 0 0,0 0 0 0 0,0-1 0 0 0,-1 1 0 0 0,2-1 0 0 0,0 0 0 0 0,3-1 0 0 0,-1 0 0 0 0,0 0 0 0 0,0 0 0 0 0,0-1 0 0 0,0 1 0 0 0,-1-1 0 0 0,1 0 0 0 0,-1 0 0 0 0,0 0 0 0 0,5-6 0 0 0,26-39 0 0 0,-20 26 0 0 0,-7 10 0 0 0,-1 0 0 0 0,0 0 0 0 0,-1-1 0 0 0,0 0 0 0 0,0 0 0 0 0,-2 0 0 0 0,4-17 0 0 0,6-98 0 0 0,-10 85 0 0 0,4-106 0 0 0,-8 146 0 0 0,-1 9 0 0 0,-2 13 0 0 0,-4 69 0 0 0,-5 115 0 0 0,12-134 0 0 0,1 51 0 0 0,1-106-98 0 0,1-7-6214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13823 0 0,'19'14'1496'0'0,"14"9"18"0"0,-25-18-873 0 0,-1 0 1 0 0,1 1 0 0 0,12 12-1 0 0,-18-16-641 0 0,1 1 0 0 0,-1 0 0 0 0,0 1 0 0 0,0-1 0 0 0,-1 0 0 0 0,1 0 0 0 0,-1 1 0 0 0,1-1 0 0 0,-1 1 0 0 0,0-1 0 0 0,0 1 0 0 0,-1-1 0 0 0,1 1 0 0 0,-1 0 0 0 0,0-1 0 0 0,0 1 0 0 0,0 0 0 0 0,0-1 0 0 0,-1 1 0 0 0,-1 5 0 0 0,-1 0 0 0 0,0 0 0 0 0,-1-1 0 0 0,-1 1 0 0 0,1-1 0 0 0,-12 15 0 0 0,6-9 0 0 0,1-4 0 0 0,-3-2 0 0 0,12-8 0 0 0,0 0 0 0 0,0 1 0 0 0,0-1 0 0 0,-1 0 0 0 0,1 0 0 0 0,0 0 0 0 0,0 0 0 0 0,0 0 0 0 0,0 1 0 0 0,0-1 0 0 0,0 0 0 0 0,-1 0 0 0 0,1 0 0 0 0,0 0 0 0 0,0 1 0 0 0,0-1 0 0 0,0 0 0 0 0,0 0 0 0 0,0 0 0 0 0,0 1 0 0 0,0-1 0 0 0,0 0 0 0 0,0 0 0 0 0,0 0 0 0 0,0 1 0 0 0,0-1 0 0 0,0 0 0 0 0,0 0 0 0 0,0 0 0 0 0,0 1 0 0 0,0-1 0 0 0,0 0 0 0 0,1 0 0 0 0,-1 0 0 0 0,0 1 0 0 0,0-1 0 0 0,0 0 0 0 0,0 0 0 0 0,0 0 0 0 0,0 0 0 0 0,0 0 0 0 0,1 1 0 0 0,-1-1 0 0 0,0 0 0 0 0,0 0 0 0 0,0 0 0 0 0,0 0 0 0 0,1 0 0 0 0,-1 0 0 0 0,0 0 0 0 0,0 1 0 0 0,0-1 0 0 0,1 0 0 0 0,-1 0 0 0 0,0 0 0 0 0,0 0 0 0 0,0 0 0 0 0,1 0 0 0 0,-1 0 0 0 0,0 0 0 0 0,0 0 0 0 0,11 1 0 0 0,-7-1 3 0 0,1 0-1 0 0,0-1 0 0 0,-1 1 1 0 0,1-1-1 0 0,-1 0 0 0 0,1 0 1 0 0,-1-1-1 0 0,1 1 0 0 0,-1-1 1 0 0,5-3-1 0 0,43-27-138 0 0,-28 17-563 0 0,-17 3-3955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7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43 13823 0 0,'0'0'1247'0'0,"-1"-2"-1023"0"0,-13-24-199 0 0,13 25 26 0 0,1 0-1 0 0,-1 0 0 0 0,0-1 1 0 0,0 1-1 0 0,1 1 1 0 0,-1-1-1 0 0,0 0 0 0 0,0 0 1 0 0,0 0-1 0 0,0 0 1 0 0,0 0-1 0 0,0 1 1 0 0,0-1-1 0 0,-1 0 0 0 0,-7 2 1070 0 0,6 0-956 0 0,1-1-163 0 0,1 0 0 0 0,-1 0 0 0 0,0 0-1 0 0,1 1 1 0 0,-1-1 0 0 0,0 1 0 0 0,1-1 0 0 0,-1 1-1 0 0,1 0 1 0 0,-1 0 0 0 0,1-1 0 0 0,-1 1-1 0 0,1 0 1 0 0,-1 0 0 0 0,1 0 0 0 0,0 1 0 0 0,0-1-1 0 0,-2 2 1 0 0,-2 2 0 0 0,-4 4-21 0 0,1-1 1 0 0,0 1-1 0 0,0 1 0 0 0,1-1 0 0 0,0 1 0 0 0,0 0 0 0 0,-9 22 0 0 0,13-25 166 0 0,0 0 0 0 0,1 0 0 0 0,-1 0 0 0 0,1 0 0 0 0,1 0-1 0 0,0 1 1 0 0,0-1 0 0 0,0 0 0 0 0,1 1 0 0 0,0-1-1 0 0,0 1 1 0 0,1-1 0 0 0,3 15 0 0 0,-3-17-136 0 0,2-1 1 0 0,-1 1 0 0 0,0-1-1 0 0,1 0 1 0 0,0 0-1 0 0,0 0 1 0 0,0 0-1 0 0,0 0 1 0 0,1-1 0 0 0,0 1-1 0 0,-1-1 1 0 0,1 0-1 0 0,0 0 1 0 0,1-1 0 0 0,-1 1-1 0 0,6 2 1 0 0,0 0-13 0 0,0-1 0 0 0,0-1-1 0 0,1 1 1 0 0,-1-2 0 0 0,1 1 0 0 0,15 0 0 0 0,-21-2-40 0 0,0-1 0 0 0,0 0 0 0 0,0-1 0 0 0,0 1 0 0 0,0-1 0 0 0,0 0 0 0 0,0-1 0 0 0,0 1-1 0 0,-1-1 1 0 0,1 0 0 0 0,-1 0 0 0 0,1 0 0 0 0,-1 0 0 0 0,0-1 0 0 0,8-5 0 0 0,16-19-5695 0 0,-15 13 123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2:47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13823 0 0,'15'10'1570'0'0,"36"16"2295"0"0,-49-25-3851 0 0,-1 1 0 0 0,0-1 0 0 0,0 1 0 0 0,0-1 0 0 0,0 1 0 0 0,0 0 0 0 0,0-1 0 0 0,0 1 0 0 0,0 0-1 0 0,-1 0 1 0 0,1 0 0 0 0,0 3 0 0 0,4 26-44 0 0,-4-26 44 0 0,-1 0-14 0 0,0 0 0 0 0,0 0 0 0 0,-1 0 0 0 0,1 0 0 0 0,-1 0 0 0 0,0-1 0 0 0,0 1 0 0 0,-1 0 0 0 0,0-1 0 0 0,-3 9 0 0 0,2-6 0 0 0,0 0 0 0 0,1 0 0 0 0,-3 13 0 0 0,4-16 0 0 0,0 0 0 0 0,0 0 0 0 0,-1-1 0 0 0,1 1 0 0 0,-1 0 0 0 0,-2 4 0 0 0,1-4 0 0 0,1 0 0 0 0,0 0 0 0 0,0 0 0 0 0,1 1 0 0 0,-1-1 0 0 0,1 1 0 0 0,0-1 0 0 0,0 1 0 0 0,1-1 0 0 0,-1 9 0 0 0,1-12 0 0 0,0 0 0 0 0,0 1 0 0 0,0-1 0 0 0,1 0 0 0 0,-1 0 0 0 0,1 1 0 0 0,-1-1 0 0 0,1 0 0 0 0,-1 0 0 0 0,1 0 0 0 0,-1 0 0 0 0,1 1 0 0 0,0-1 0 0 0,0 0 0 0 0,0 0 0 0 0,-1-1 0 0 0,1 1 0 0 0,0 0 0 0 0,0 0 0 0 0,0 0 0 0 0,0 0 0 0 0,1-1 0 0 0,-1 1 0 0 0,0-1 0 0 0,0 1 0 0 0,0-1 0 0 0,3 1 0 0 0,30 6 0 0 0,-30-7 0 0 0,-1 0 0 0 0,0 1 0 0 0,0-1 0 0 0,-1 0 0 0 0,1 0 0 0 0,0 0 0 0 0,0-1 0 0 0,0 1 0 0 0,0-1 0 0 0,3 0 0 0 0,7-2-401 0 0,1 0-5608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1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 13823 0 0,'0'0'630'0'0,"2"0"-13"0"0,39 1 631 0 0,1-3 1 0 0,76-12-1 0 0,-30 4-773 0 0,-87 9-1171 0 0,4 0-1066 0 0</inkml:trace>
  <inkml:trace contextRef="#ctx0" brushRef="#br0" timeOffset="1">1 267 15663 0 0,'7'3'204'0'0,"1"0"-1"0"0,0 0 1 0 0,1-1-1 0 0,-1 0 1 0 0,0-1-1 0 0,0 0 1 0 0,1 0-1 0 0,14-1 1 0 0,3-2-235 0 0,40-7 1 0 0,-45 5 719 0 0,-1-1-1 0 0,37-15 1 0 0,-19 1-6110 0 0,-27 12-627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1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 15663 0 0,'0'0'719'0'0,"-2"0"-20"0"0,-4-1-660 0 0,1 0 1 0 0,0 1 0 0 0,0-1 0 0 0,-1 1 0 0 0,1 0-1 0 0,-8 2 1 0 0,10-1-40 0 0,1 0 0 0 0,-1 1 0 0 0,1-1 0 0 0,-1 1 0 0 0,1 0 0 0 0,0-1 0 0 0,0 1 0 0 0,-1 0 0 0 0,1 1 0 0 0,1-1 0 0 0,-1 0 0 0 0,0 0 0 0 0,0 1 0 0 0,1-1 0 0 0,-1 1 0 0 0,1-1 0 0 0,0 1 0 0 0,0 0 0 0 0,0 0 0 0 0,-1 5 0 0 0,0 4 0 0 0,0 1 0 0 0,1 0 0 0 0,0 19 0 0 0,1-12 0 0 0,0 7 0 0 0,2 0 0 0 0,0 0 0 0 0,9 37 0 0 0,27 80 0 0 0,-11-42 0 0 0,-19-71 239 0 0,19 93-1685 0 0,-25-109 1587 0 0,-1 0 1 0 0,0 0-1 0 0,0 0 1 0 0,-2 0-1 0 0,0 0 0 0 0,-4 19 1 0 0,4-28-286 0 0,-1 1 0 0 0,0-1 0 0 0,0 0 0 0 0,-1 0 0 0 0,1 0 0 0 0,-1 0 0 0 0,-5 7 0 0 0,6-10-252 0 0,-1-1 0 0 0,1 1 0 0 0,-1 0 0 0 0,0-1 0 0 0,1 1-1 0 0,-1-1 1 0 0,0 0 0 0 0,0 0 0 0 0,-1 0 0 0 0,1 0 0 0 0,0-1 0 0 0,-1 1 0 0 0,1-1 0 0 0,-5 1 0 0 0,-6 2-3942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1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11975 0 0,'7'3'165'0'0,"0"0"0"0"0,0-1 0 0 0,0 0 0 0 0,1 0 0 0 0,-1-1 0 0 0,0 0 0 0 0,1 0 0 0 0,-1-1 0 0 0,1 0 0 0 0,9-1 0 0 0,11-3 646 0 0,39-9 1 0 0,-35 6 30 0 0,30-9 119 0 0,19-3-928 0 0,-27 14-4681 0 0,-38 5-762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1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0,'5'16'1668'0'0,"1"-3"-1593"0"0,-1 1 0 0 0,0 0-1 0 0,-1 0 1 0 0,0 0 0 0 0,2 20 0 0 0,-1 31-1300 0 0,-4-22-2737 0 0,-1-26-1440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1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13823 0 0,'-2'18'420'0'0,"1"1"0"0"0,1-1 0 0 0,4 35-1 0 0,14 56 150 0 0,-10-68 127 0 0,33 265-51 0 0,-11-65-682 0 0,-29-238-136 0 0,0 10 213 0 0,2 0-1 0 0,0 0 1 0 0,5 14-1 0 0,6-2-4798 0 0,-4-13-651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13823 0 0,'0'0'5435'0'0,"-10"5"-5270"0"0,7-3-165 0 0,0 0 0 0 0,0-1 0 0 0,1 1 0 0 0,-1 0 0 0 0,1 0 0 0 0,-1 0 0 0 0,1 1 0 0 0,0-1 0 0 0,0 0 0 0 0,0 1 0 0 0,0-1 0 0 0,-2 5 0 0 0,-3 4 0 0 0,-8 8 0 0 0,-1-1 0 0 0,0 0 0 0 0,2 2 0 0 0,-23 40 0 0 0,34-55 0 0 0,2-3 0 0 0,0 0 0 0 0,1 0 0 0 0,-1 0 0 0 0,0 1 0 0 0,1-1 0 0 0,-1 0 0 0 0,1 0 0 0 0,0 1 0 0 0,-1 2 0 0 0,1-4 0 0 0,0-1 0 0 0,0 1 0 0 0,0 0 0 0 0,0 0 0 0 0,0 0 0 0 0,0 0 0 0 0,1-1 0 0 0,-1 1 0 0 0,0 0 0 0 0,0 0 0 0 0,1 0 0 0 0,-1-1 0 0 0,0 1 0 0 0,1 0 0 0 0,-1 0 0 0 0,1-1 0 0 0,-1 1 0 0 0,1 0 0 0 0,-1-1 0 0 0,1 1 0 0 0,-1 0 0 0 0,1-1 0 0 0,0 1 0 0 0,-1-1 0 0 0,1 1 0 0 0,0-1 0 0 0,-1 0 0 0 0,1 1 0 0 0,0-1 0 0 0,0 1 0 0 0,1-1 0 0 0,17 3 0 0 0,-19-3 0 0 0,45 0 0 0 0,-29-1 0 0 0,-12 2 0 0 0,5 1 0 0 0,-7-2 0 0 0,-2 0 0 0 0,1 0 0 0 0,-1 0 0 0 0,1 0 0 0 0,-1 0 0 0 0,1 0 0 0 0,-1 0 0 0 0,1 0 0 0 0,-1 0 0 0 0,1 0 0 0 0,-1 1 0 0 0,1-1 0 0 0,-1 0 0 0 0,0 0 0 0 0,1 0 0 0 0,-1 1 0 0 0,1-1 0 0 0,-1 0 0 0 0,0 1 0 0 0,1-1 0 0 0,-1 0 0 0 0,0 1 0 0 0,1-1 0 0 0,-1 0 0 0 0,0 1 0 0 0,1 0 0 0 0,0 0 0 0 0,1 1 0 0 0,-1-1 0 0 0,0 1 0 0 0,1 0 0 0 0,-1 0 0 0 0,0 0 0 0 0,0-1 0 0 0,0 1 0 0 0,-1 0 0 0 0,1 0 0 0 0,0 0 0 0 0,-1 0 0 0 0,1 1 0 0 0,-1-1 0 0 0,0 0 0 0 0,1 0 0 0 0,-1 0 0 0 0,-1 3 0 0 0,3 9 0 0 0,-1-4 0 0 0,1 1 0 0 0,-1-1 0 0 0,-1 1 0 0 0,-1 17 0 0 0,0 23 0 0 0,2-50 0 0 0,-1-1 0 0 0,0 0 0 0 0,0 1 0 0 0,0-1 0 0 0,1 1 0 0 0,-1-1 0 0 0,0 1 0 0 0,0-1 0 0 0,0 1 0 0 0,0 0 0 0 0,0-1 0 0 0,0 1 0 0 0,0-1 0 0 0,0 1 0 0 0,0-1 0 0 0,-1 1 0 0 0,1-1 0 0 0,0 1 0 0 0,0-1 0 0 0,0 1 0 0 0,0-1 0 0 0,-1 0 0 0 0,1 1 0 0 0,0-1 0 0 0,-1 1 0 0 0,1-1 0 0 0,-1 1 0 0 0,1-1 0 0 0,0 1 0 0 0,0-1 0 0 0,-1 1 0 0 0,1-1 0 0 0,0 0 0 0 0,0 1 0 0 0,-1-1 0 0 0,1 1 0 0 0,0-1 0 0 0,0 1 0 0 0,0-1 0 0 0,0 1 0 0 0,0-1 0 0 0,0 1 0 0 0,0-1 0 0 0,0 1 0 0 0,0-1 0 0 0,0 1 0 0 0,0-1 0 0 0,0 1 0 0 0,0-1 0 0 0,0 1 0 0 0,0-1 0 0 0,1 1 0 0 0,-1-1 0 0 0,0 1 0 0 0,0-1 0 0 0,1 1 0 0 0,2 9 0 0 0,3-3 0 0 0,6 1 0 0 0,4-3 0 0 0,-16-5 0 0 0,3 1 0 0 0,-1 0 0 0 0,0 0 0 0 0,1 0 0 0 0,-1 1 0 0 0,0-1 0 0 0,0 1 0 0 0,0 0 0 0 0,0-1 0 0 0,-1 1 0 0 0,1 0 0 0 0,0 0 0 0 0,-1 0 0 0 0,3 4 0 0 0,-3-3 1 0 0,0 1 0 0 0,1-1 0 0 0,-1 0 1 0 0,-1 1-1 0 0,1-1 0 0 0,0 1 0 0 0,-1 0 0 0 0,0-1 0 0 0,0 1 0 0 0,0-1 0 0 0,0 1 0 0 0,-1-1 0 0 0,1 1 0 0 0,-1-1 0 0 0,0 1 0 0 0,-1 3 1 0 0,-4 9-42 0 0,-1 0 1 0 0,-9 17-1 0 0,4-10-261 0 0,0-3-743 0 0,0-11-3921 0 0,4-5-649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3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0 11975 0 0,'-3'14'1275'0'0,"2"-9"-1180"0"0,1-4 281 0 0,-4 24 1214 0 0,3 48-1570 0 0,1-5-24 0 0,-5 12-960 0 0,6 119-1 0 0,0-193-2384 0 0</inkml:trace>
  <inkml:trace contextRef="#ctx0" brushRef="#br0" timeOffset="1">0 541 11975 0 0,'32'-10'609'0'0,"17"-4"78"0"0,-32 11-311 0 0,0-2 0 0 0,23-9 0 0 0,24-6 536 0 0,-55 18-909 0 0,1 0 0 0 0,-1-1-1 0 0,1 0 1 0 0,-1-1 0 0 0,14-7-1 0 0,-18 8-2 0 0,1 1 0 0 0,-1-1 0 0 0,0 1 0 0 0,1 0 0 0 0,0 1 0 0 0,-1-1 0 0 0,1 1 0 0 0,0 1 0 0 0,0-1 0 0 0,-1 1 0 0 0,11 0 0 0 0,27-2 0 0 0,-42 2-221 0 0,0 0-1 0 0,0 0 0 0 0,0 0 1 0 0,0-1-1 0 0,0 1 0 0 0,0 0 1 0 0,0 0-1 0 0,0-1 0 0 0,0 1 0 0 0,0 0 1 0 0,0-1-1 0 0,0 1 0 0 0,0-1 1 0 0,0 1-1 0 0,0-1 0 0 0,-1 0 1 0 0,1 1-1 0 0,1-2 0 0 0,2-5-4550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8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11975 0 0,'0'0'1083'0'0,"17"0"-420"0"0,153-2 943 0 0,-11 4-1606 0 0,-68-1-4212 0 0,-75-2-560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2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0,'0'0'547'0'0,"10"23"202"0"0,1-4 82 0 0,23 32 1 0 0,-23-37-344 0 0,-2-1 0 0 0,0 2 1 0 0,0-1-1 0 0,8 23 0 0 0,-5-2-252 0 0,-2 1-1 0 0,-2 0 1 0 0,-1 0-1 0 0,4 62 1 0 0,-12 148 634 0 0,-20 2-870 0 0,19-238-5 0 0,0-1 0 0 0,-1 0 0 0 0,0 1 1 0 0,0-1-1 0 0,-1-1 0 0 0,0 1 0 0 0,-11 16 0 0 0,-7 9-2429 0 0,7-12-1503 0 0,4-4-1677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80 11975 0 0,'-45'-79'4792'0'0,"35"81"-3605"0"0,9-2-1147 0 0,0 0-1 0 0,0 0 0 0 0,1 0 0 0 0,-1 0 0 0 0,0 1 0 0 0,0-1 0 0 0,1 0 0 0 0,-1 0 1 0 0,0 0-1 0 0,0 1 0 0 0,1-1 0 0 0,-1 0 0 0 0,0 1 0 0 0,1-1 0 0 0,-1 0 0 0 0,0 1 1 0 0,1-1-1 0 0,-1 1 0 0 0,0-1 0 0 0,1 1 0 0 0,-1 0 0 0 0,-1 3 23 0 0,-1-1-1 0 0,2 1 0 0 0,-1 0 1 0 0,0 0-1 0 0,1-1 0 0 0,-1 1 1 0 0,1 0-1 0 0,1 0 1 0 0,-1 1-1 0 0,0 5 0 0 0,2 45-614 0 0,0-23-345 0 0,4 21 250 0 0,-4-42 711 0 0,1-1 0 0 0,-1 1 0 0 0,-1-1 0 0 0,0 1 0 0 0,0 0 0 0 0,-4 19 1 0 0,1-19 680 0 0,2-7-643 0 0,0 0 0 0 0,0 1-1 0 0,0-1 1 0 0,-1 0 0 0 0,1 0-1 0 0,-1 0 1 0 0,0-1 0 0 0,-4 7-1 0 0,2-6-105 0 0,0-1 0 0 0,0 0 0 0 0,0 0 0 0 0,0 0 0 0 0,0 0 0 0 0,0 0 0 0 0,-1-1 0 0 0,0 0 0 0 0,1 0 0 0 0,-1 0 0 0 0,-8 2 0 0 0,6-2 5 0 0,-1-1 0 0 0,1 1 0 0 0,-1 0 0 0 0,1 1 0 0 0,0 0 0 0 0,-13 6 0 0 0,11-3 0 0 0,8-6 0 0 0,1 0 0 0 0,-1 0 0 0 0,1 0 0 0 0,0 1 0 0 0,-1-1 0 0 0,1 0 0 0 0,0 0 0 0 0,-1 1 0 0 0,1-1 0 0 0,0 0 0 0 0,0 0 0 0 0,-1 1 0 0 0,1-1 0 0 0,0 0 0 0 0,0 1 0 0 0,-1-1 0 0 0,1 0 0 0 0,0 1 0 0 0,0-1 0 0 0,0 0 0 0 0,-1 1 0 0 0,1-1 0 0 0,0 1 0 0 0,-4 9 0 0 0,2-4-4 0 0,0-1 0 0 0,1 1 1 0 0,0-1-1 0 0,0 1 0 0 0,0 0 0 0 0,0-1 0 0 0,1 1 0 0 0,0 0 0 0 0,0-1 0 0 0,1 1 0 0 0,1 8 0 0 0,3 10 177 0 0,12 32-1 0 0,-9-31 461 0 0,46 145-1073 0 0,-45-139 841 0 0,-3 0 0 0 0,0 0 0 0 0,2 54 0 0 0,-5-37-448 0 0,3 11 47 0 0,8 107 0 0 0,-7-59 0 0 0,-3-69-130 0 0,8 43 0 0 0,-7-58-486 0 0,-4-15 353 0 0,2 36 1169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2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1017 13823 0 0,'-7'-18'231'0'0,"2"-1"0"0"0,0 1-1 0 0,0-1 1 0 0,2 0 0 0 0,-1-21-1 0 0,0 8-118 0 0,-29-199 1779 0 0,14-18-864 0 0,19 204-731 0 0,2-1 1 0 0,3 1 0 0 0,13-66-1 0 0,-16 102-296 0 0,0 0 0 0 0,1 0 0 0 0,0 1 0 0 0,0-1 0 0 0,1 1 0 0 0,0-1 0 0 0,1 1 0 0 0,-1 1 0 0 0,10-12 0 0 0,-12 16-3 0 0,1 1 0 0 0,-1-1 0 0 0,1 1 0 0 0,0-1 0 0 0,0 1 0 0 0,0 0 0 0 0,0 1 0 0 0,0-1 0 0 0,0 0 0 0 0,1 1 0 0 0,-1 0 0 0 0,0-1 0 0 0,1 1 0 0 0,-1 1 0 0 0,1-1 0 0 0,4 0 0 0 0,-6 1 10 0 0,1 0 1 0 0,0 1-1 0 0,-1-1 1 0 0,1 1-1 0 0,0 0 1 0 0,-1 0-1 0 0,1 0 1 0 0,-1 0 0 0 0,1 0-1 0 0,-1 0 1 0 0,1 1-1 0 0,-1-1 1 0 0,0 1-1 0 0,0-1 1 0 0,0 1-1 0 0,3 3 1 0 0,0 1-88 0 0,0 0 1 0 0,0 1 0 0 0,-1 0-1 0 0,0 0 1 0 0,0 0 0 0 0,-1 0-1 0 0,0 0 1 0 0,0 1-1 0 0,-1-1 1 0 0,0 1 0 0 0,2 13-1 0 0,0 10-317 0 0,-2-1-1 0 0,-2 33 1 0 0,0-54 403 0 0,-1 0 1 0 0,0 0-1 0 0,-1 0 0 0 0,0 0 1 0 0,0 0-1 0 0,-1-1 1 0 0,0 1-1 0 0,0-1 0 0 0,-1 0 1 0 0,-1 1-1 0 0,-7 11 0 0 0,10-17-6 0 0,-2 0 0 0 0,-11 9 0 0 0,15-12 0 0 0,0 0 0 0 0,0-1 0 0 0,1 1 0 0 0,-1 0 0 0 0,0 0 0 0 0,0 0 0 0 0,0 0 0 0 0,0 0 0 0 0,0 0 0 0 0,0 1 0 0 0,0-1 0 0 0,0 0 0 0 0,1 0 0 0 0,-1 0 0 0 0,0 0 0 0 0,0 0 0 0 0,0 0 0 0 0,0 0 0 0 0,0 0 0 0 0,0 0 0 0 0,0 0 0 0 0,0 0 0 0 0,0 0 0 0 0,1 0 0 0 0,-1 0 0 0 0,0 0 0 0 0,0 0 0 0 0,0 1 0 0 0,0-1 0 0 0,0 0 0 0 0,0 0 0 0 0,0 0 0 0 0,0 0 0 0 0,0 0 0 0 0,0 0 0 0 0,0 0 0 0 0,0 0 0 0 0,0 1 0 0 0,0-1 0 0 0,0 0 0 0 0,0 0 0 0 0,0 0 0 0 0,0 0 0 0 0,0 0 0 0 0,0 0 0 0 0,0 0 0 0 0,0 1 0 0 0,0-1 0 0 0,0 0 0 0 0,0 0 0 0 0,0 0 0 0 0,0 0 0 0 0,0 0 0 0 0,0 0 0 0 0,0 0 0 0 0,0 0 0 0 0,0 0 0 0 0,0 1 0 0 0,0-1 0 0 0,-1 0 0 0 0,1 0 0 0 0,0 0 0 0 0,0 0 0 0 0,0 0 0 0 0,0 0 0 0 0,17 1 0 0 0,13 3 0 0 0,-28-2-18 0 0,1-1 0 0 0,0 1-1 0 0,0 0 1 0 0,-1 0 0 0 0,1 0 0 0 0,-1 0-1 0 0,0 0 1 0 0,0 0 0 0 0,0 1-1 0 0,0-1 1 0 0,0 1 0 0 0,0-1 0 0 0,0 1-1 0 0,-1 0 1 0 0,3 6 0 0 0,-3-4 99 0 0,1 0 0 0 0,-1 0 1 0 0,0 0-1 0 0,-1 1 0 0 0,1-1 1 0 0,-1 0-1 0 0,0 1 0 0 0,-2 10 0 0 0,0-6-62 0 0,0 1 0 0 0,-1-1-1 0 0,0 1 1 0 0,-1-1-1 0 0,0 0 1 0 0,-1 0 0 0 0,0-1-1 0 0,-12 18 1 0 0,13-21-173 0 0,-1-1 0 0 0,1 0 1 0 0,-1 0-1 0 0,0-1 0 0 0,0 1 1 0 0,-1-1-1 0 0,0 0 0 0 0,1-1 0 0 0,-9 5 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0,'0'26'492'0'0,"3"79"833"0"0,-1-93-866 0 0,-1-1-1 0 0,2 1 1 0 0,-1-1-1 0 0,1 0 1 0 0,1 0-1 0 0,10 20 1 0 0,-14-29-419 0 0,1-1 0 0 0,0 1 0 0 0,0 0 0 0 0,0-1 0 0 0,0 1 0 0 0,0-1 0 0 0,0 1 0 0 0,0-1 0 0 0,1 0 0 0 0,-1 1 0 0 0,0-1 0 0 0,3 2 0 0 0,-3-3 49 0 0,0 0-1 0 0,1 0 0 0 0,-1 0 0 0 0,0 0 1 0 0,1 0-1 0 0,-1 0 0 0 0,0 0 0 0 0,0-1 1 0 0,1 1-1 0 0,-1 0 0 0 0,0-1 0 0 0,0 1 1 0 0,1-1-1 0 0,-1 1 0 0 0,0-1 0 0 0,0 1 1 0 0,0-1-1 0 0,2-1 0 0 0,0-1-5 0 0,0 1-1 0 0,0 0 0 0 0,0-1 1 0 0,-1 1-1 0 0,1-1 1 0 0,-1 0-1 0 0,1 0 0 0 0,-1 0 1 0 0,0 0-1 0 0,0-1 1 0 0,-1 1-1 0 0,1 0 0 0 0,-1-1 1 0 0,1 1-1 0 0,-1-1 0 0 0,0 1 1 0 0,0-1-1 0 0,-1 0 1 0 0,1 0-1 0 0,-1 1 0 0 0,0-7 1 0 0,0-3-33 0 0,-1-1 0 0 0,0 0 1 0 0,-1 1-1 0 0,-5-20 0 0 0,4 21-50 0 0,2 8 0 0 0,1 0 0 0 0,-1 1 0 0 0,0-1 0 0 0,-1 1 0 0 0,1 0 0 0 0,-1-1 0 0 0,1 1 0 0 0,-1 0 0 0 0,0 0 0 0 0,0 0 0 0 0,0 0 0 0 0,-3-3 0 0 0,4 5 0 0 0,1 0 0 0 0,0 1 0 0 0,-1-1 0 0 0,1 0 0 0 0,-1 1 0 0 0,1-1 0 0 0,0 1 0 0 0,-1-1 0 0 0,1 0 0 0 0,-1 1 0 0 0,0-1 0 0 0,1 1 0 0 0,-1-1 0 0 0,1 1 0 0 0,-1 0 0 0 0,0-1 0 0 0,1 1 0 0 0,-1 0 0 0 0,0-1 0 0 0,0 1 0 0 0,1 0 0 0 0,-1 0 0 0 0,-1-1 0 0 0,0 1 0 0 0,1 0-20 0 0,1-1 0 0 0,-1 1 0 0 0,1 0 0 0 0,-1 0 0 0 0,1-1 0 0 0,-1 1 0 0 0,1 0 0 0 0,-1 0 0 0 0,0 0 0 0 0,1 0 0 0 0,-1-1 0 0 0,1 1 0 0 0,-1 0 0 0 0,0 0 0 0 0,1 0 0 0 0,-1 0 0 0 0,1 0 0 0 0,-1 1 0 0 0,1-1 0 0 0,-1 0 0 0 0,0 0 0 0 0,1 0 0 0 0,-1 0 0 0 0,1 1 0 0 0,-1-1 0 0 0,1 0 0 0 0,-1 1 0 0 0,1-1 0 0 0,-1 0 0 0 0,1 1 0 0 0,-1-1 0 0 0,0 1 0 0 0,0 0-149 0 0,-1 0-119 0 0,-14 9-1512 0 0,8 1-2768 0 0,3 2-595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13823 0 0,'0'0'630'0'0,"17"-4"236"0"0,51-1 22 0 0,-52 4-499 0 0,1 0 1 0 0,30-6-1 0 0,-23 0-568 0 0,11-2 263 0 0,-14 6-6905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11975 0 0,'0'0'1083'0'0,"-4"17"-870"0"0,3-1 0 0 0,0 0-1 0 0,1 0 1 0 0,1-1-1 0 0,1 1 0 0 0,0 0 1 0 0,7 25-1 0 0,3 31 357 0 0,-10-33-1363 0 0,-4 61 1 0 0,-1-18-1832 0 0,3-68-2147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60 822 10135 0 0,'-7'-68'2603'0'0,"-32"-274"2018"0"0,32 291-4105 0 0,3 1 0 0 0,1-1 0 0 0,10-98 0 0 0,-7 141-516 0 0,1 0 0 0 0,1 0 0 0 0,-1 0 0 0 0,1 0 0 0 0,1 0 0 0 0,0 1 0 0 0,0-1 0 0 0,0 1 0 0 0,1-1 0 0 0,8-11 0 0 0,-11 18-13 0 0,0 0-1 0 0,0 0 1 0 0,0-1 0 0 0,0 1-1 0 0,1 1 1 0 0,-1-1 0 0 0,0 0-1 0 0,0 0 1 0 0,1 0-1 0 0,-1 1 1 0 0,1-1 0 0 0,-1 1-1 0 0,0-1 1 0 0,1 1 0 0 0,-1-1-1 0 0,1 1 1 0 0,-1 0-1 0 0,1 0 1 0 0,0 0 0 0 0,-1 0-1 0 0,1 0 1 0 0,-1 0 0 0 0,1 0-1 0 0,-1 0 1 0 0,1 1-1 0 0,-1-1 1 0 0,1 0 0 0 0,-1 1-1 0 0,2 0 1 0 0,0 1-40 0 0,0 0 0 0 0,-1 1 0 0 0,1-1 0 0 0,0 1 0 0 0,-1-1 0 0 0,0 1 0 0 0,0 0 0 0 0,0 0 0 0 0,0 0 0 0 0,0 0 0 0 0,0 0 0 0 0,-1 1 0 0 0,1-1 0 0 0,-1 0 0 0 0,0 1 0 0 0,0-1 0 0 0,0 1-1 0 0,-1-1 1 0 0,1 1 0 0 0,-1-1 0 0 0,0 1 0 0 0,0 0 0 0 0,0-1 0 0 0,-1 1 0 0 0,1-1 0 0 0,-1 1 0 0 0,0-1 0 0 0,1 1 0 0 0,-3 4 0 0 0,-4 7-112 0 0,0-1-121 0 0,1 0 0 0 0,1 0-1 0 0,0 1 1 0 0,1-1 0 0 0,-2 16 0 0 0,6-28 292 0 0,0-1 0 0 0,0 1 0 0 0,0-1 1 0 0,0 1-1 0 0,0-1 0 0 0,0 1 0 0 0,0-1 1 0 0,1 1-1 0 0,-1 0 0 0 0,1-1 0 0 0,-1 0 0 0 0,1 1 1 0 0,0-1-1 0 0,-1 1 0 0 0,1-1 0 0 0,0 0 1 0 0,0 1-1 0 0,0-1 0 0 0,0 0 0 0 0,1 2 1 0 0,2 0 572 0 0,-1 0-569 0 0,1 0 0 0 0,0-1-1 0 0,0 1 1 0 0,0-1-1 0 0,0 0 1 0 0,0-1 0 0 0,0 1-1 0 0,1-1 1 0 0,-1 0 0 0 0,0 0-1 0 0,1 0 1 0 0,4 0 0 0 0,-3 0 80 0 0,0 0 0 0 0,0 0 0 0 0,1 1 0 0 0,-1 0 0 0 0,-1 0 0 0 0,1 0 0 0 0,0 1 0 0 0,0-1 0 0 0,-1 1 0 0 0,6 5 0 0 0,-10-7-90 0 0,0-1 0 0 0,0 1 0 0 0,-1 0 0 0 0,1 0 0 0 0,0 0 0 0 0,-1 0 0 0 0,1 0 0 0 0,0 0 0 0 0,-1 0 0 0 0,1 0 0 0 0,-1 0 0 0 0,0 0 0 0 0,1 0 0 0 0,-1 0 0 0 0,0 0 0 0 0,0 0 0 0 0,0 0 0 0 0,1 0 0 0 0,-1 0 0 0 0,0 0 0 0 0,-1 1 0 0 0,1 0 0 0 0,0 2 0 0 0,0 9-5 0 0,0 0 0 0 0,-1 0 0 0 0,-1 0 1 0 0,0-1-1 0 0,0 1 0 0 0,-1 0 0 0 0,-1-1 0 0 0,0 1 0 0 0,-1-1 0 0 0,-1 0 0 0 0,1-1 0 0 0,-12 17 0 0 0,13-20-562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0,'0'18'1471'0'0,"7"34"-430"0"0,0 74-1 0 0,-8-100-1201 0 0,-4 29 0 0 0,-1-23-5357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13823 0 0,'0'0'5435'0'0,"-1"2"-5286"0"0,-13 14-140 0 0,-29 25 0 0 0,31-31-10 0 0,1 1 1 0 0,-17 19-1 0 0,16-16 1 0 0,8-10 0 0 0,1 0 0 0 0,0 0 0 0 0,0 0 0 0 0,0 0 0 0 0,0 1 0 0 0,-4 9 0 0 0,4-9 0 0 0,-7 17 0 0 0,9-13 0 0 0,2-6 0 0 0,-1 0 0 0 0,1 0 0 0 0,0 0 0 0 0,-1 0 0 0 0,1 0 0 0 0,1 0 0 0 0,-1 0 0 0 0,0 0 0 0 0,1-1 0 0 0,-1 1 0 0 0,4 4 0 0 0,-3-4 0 0 0,-2-3 0 0 0,3 5 0 0 0,0 0 0 0 0,0 0 0 0 0,-1 0 0 0 0,0 1 0 0 0,0-1 0 0 0,0 0 0 0 0,-1 1 0 0 0,0-1 0 0 0,0 1 0 0 0,0 0 0 0 0,-1-1 0 0 0,0 1 0 0 0,0 10 0 0 0,-1 55 0 0 0,2-68 0 0 0,0 0 0 0 0,-1 0 0 0 0,1 0 0 0 0,1 0 0 0 0,-1 0 0 0 0,0 0 0 0 0,1 0 0 0 0,-1-1 0 0 0,1 1 0 0 0,0 0 0 0 0,0-1 0 0 0,0 0 0 0 0,0 1 0 0 0,1-1 0 0 0,-1 0 0 0 0,0 0 0 0 0,1 0 0 0 0,0 0 0 0 0,3 1 0 0 0,21 9 0 0 0,-24-11 0 0 0,0 0 0 0 0,-1 1 0 0 0,1-1 0 0 0,0 1 0 0 0,-1-1 0 0 0,1 1 0 0 0,-1 0 0 0 0,1 0 0 0 0,-1 0 0 0 0,0 0 0 0 0,0 0 0 0 0,0 0 0 0 0,0 1 0 0 0,0-1 0 0 0,-1 1 0 0 0,1-1 0 0 0,-1 1 0 0 0,0 0 0 0 0,1-1 0 0 0,-1 1 0 0 0,0 0 0 0 0,-1 0 0 0 0,1 0 0 0 0,0 0 0 0 0,-1 0 0 0 0,0 0 0 0 0,0 0 0 0 0,0 0 0 0 0,0 0 0 0 0,-1 6 0 0 0,1-8 0 0 0,-2 13-325 0 0,0-1-1 0 0,-1 1 1 0 0,-1-1-1 0 0,0 0 0 0 0,-1 0 1 0 0,-12 23-1 0 0,9-19-315 0 0,5-9-12 0 0,-3 10-9 0 0,0-13-4477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3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11975 0 0,'0'0'1083'0'0,"2"0"-891"0"0,25-1 687 0 0,0 0 1 0 0,0-2-1 0 0,44-11 0 0 0,-41 8 449 0 0,55-5 0 0 0,-63 12-1587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8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11975 0 0,'-4'3'110'0'0,"1"-1"0"0"0,0 2 0 0 0,0-1 0 0 0,0 0 0 0 0,1 0 0 0 0,-1 1-1 0 0,1 0 1 0 0,0-1 0 0 0,0 1 0 0 0,0 0 0 0 0,1 0 0 0 0,-3 8 0 0 0,-1 8 152 0 0,-4 30 1 0 0,4-18 527 0 0,-9 84-213 0 0,11-87-546 0 0,0 89-31 0 0,3-57 0 0 0,10 102-167 0 0,1-15-447 0 0,-13-144-762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13823 0 0,'0'0'630'0'0,"-7"11"236"0"0,7-3-866 0 0,0 0 0 0 0,0 0 0 0 0,1 0 0 0 0,0-1 0 0 0,0 1 0 0 0,5 14 0 0 0,1 10 0 0 0,2 33 0 0 0,-3 1 0 0 0,-2 1 0 0 0,-4-1 0 0 0,-8 69 0 0 0,0-12-4205 0 0,6-114-566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44 848 13823 0 0,'0'0'1247'0'0,"0"-2"-1023"0"0,-14-79 699 0 0,7 52-633 0 0,2-1-1 0 0,2 0 1 0 0,-1-30-1 0 0,-1-69-320 0 0,0-10 505 0 0,6 104-17 0 0,8-109 619 0 0,-7 121-1062 0 0,2 0 1 0 0,1 0-1 0 0,0 1 1 0 0,11-25-1 0 0,-15 43-14 0 0,9-12 0 0 0,-8 14 0 0 0,-2 2 0 0 0,0-1 0 0 0,0 0 0 0 0,1 1 0 0 0,-1-1 0 0 0,1 1 0 0 0,-1-1 0 0 0,1 1 0 0 0,-1 0 0 0 0,0-1 0 0 0,1 1 0 0 0,0-1 0 0 0,-1 1 0 0 0,1 0 0 0 0,-1-1 0 0 0,1 1 0 0 0,-1 0 0 0 0,1 0 0 0 0,0-1 0 0 0,-1 1 0 0 0,1 0 0 0 0,-1 0 0 0 0,1 0 0 0 0,0 0 0 0 0,-1 0 0 0 0,1 0 0 0 0,0 0 0 0 0,-1 0 0 0 0,1 0 0 0 0,0 0 0 0 0,-1 0 0 0 0,1 0 0 0 0,-1 1 0 0 0,1-1 0 0 0,0 0 0 0 0,-1 0 0 0 0,1 1 0 0 0,-1-1 0 0 0,1 0 0 0 0,-1 1 0 0 0,1-1 0 0 0,0 1 0 0 0,11 13 0 0 0,-10-5 0 0 0,0 1 0 0 0,0 0 0 0 0,-1 0 0 0 0,-1 1 0 0 0,0-1 0 0 0,0 0 0 0 0,-3 16 0 0 0,2-8 0 0 0,-19 86-401 0 0,0 34-1190 0 0,20-136 1591 0 0,0-1 0 0 0,0 0 0 0 0,0 0 0 0 0,0 0 0 0 0,0 0 0 0 0,0 0 0 0 0,0 1 0 0 0,0-1 0 0 0,0 0 0 0 0,1 0 0 0 0,-1 0 0 0 0,1 0 0 0 0,-1 0 0 0 0,0 0 0 0 0,1 0 0 0 0,-1 0 0 0 0,1 0 0 0 0,0 0 0 0 0,-1 0 0 0 0,2 1 0 0 0,20 8 0 0 0,-9-5 0 0 0,-3-2 804 0 0,-6-1-672 0 0,0-1 0 0 0,0 1 0 0 0,-1 0 0 0 0,1 0 0 0 0,0 0 0 0 0,-1 0 0 0 0,0 1 0 0 0,5 4 0 0 0,-7-7-132 0 0,-1 1-1 0 0,1-1 0 0 0,-1 1 1 0 0,1-1-1 0 0,-1 1 1 0 0,1-1-1 0 0,-1 1 1 0 0,1 0-1 0 0,-1-1 0 0 0,0 1 1 0 0,1 0-1 0 0,-1-1 1 0 0,0 1-1 0 0,0 0 0 0 0,0-1 1 0 0,1 1-1 0 0,-1 0 1 0 0,0-1-1 0 0,0 1 0 0 0,0 0 1 0 0,0 0-1 0 0,0-1 1 0 0,0 1-1 0 0,0 0 1 0 0,-1 0-1 0 0,1-1 0 0 0,0 1 1 0 0,0 0-1 0 0,0-1 1 0 0,-1 2-1 0 0,0 1-45 0 0,0 3-142 0 0,0 0-1 0 0,-1 0 0 0 0,0-1 0 0 0,0 1 1 0 0,0 0-1 0 0,-1-1 0 0 0,1 0 1 0 0,-5 6-1 0 0,-28 40-5776 0 0,34-51 5804 0 0,-7 11-4807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0,'0'0'1247'0'0,"16"9"-998"0"0,-4 2 1291 0 0,20 26 0 0 0,-12-13-540 0 0,-18-21-1000 0 0,0-1 0 0 0,-1 1 0 0 0,1 0 0 0 0,0 0 0 0 0,-1 0 0 0 0,0 0 0 0 0,1 0 0 0 0,-1 0 0 0 0,0 0 0 0 0,-1 0 0 0 0,1 0 0 0 0,0 1 0 0 0,-1-1 0 0 0,0 0 0 0 0,0 1 0 0 0,0 4 0 0 0,-1-4-1 0 0,0 0 1 0 0,-1 0-1 0 0,1 0 0 0 0,-1 0 1 0 0,0 0-1 0 0,1 0 0 0 0,-2-1 0 0 0,1 1 1 0 0,0-1-1 0 0,-1 0 0 0 0,0 1 0 0 0,1-1 1 0 0,-5 3-1 0 0,-7 9-375 0 0,6-5-362 0 0,5-6 548 0 0,-1 0 0 0 0,0 1-1 0 0,1-1 1 0 0,0 1 0 0 0,0 0-1 0 0,1-1 1 0 0,-1 1 0 0 0,1 1-1 0 0,0-1 1 0 0,0 0 0 0 0,-1 8-1 0 0,3-12-251 0 0,0 1 497 0 0,1-1 0 0 0,-1 0 1 0 0,0 0-1 0 0,1 1 1 0 0,-1-1-1 0 0,1 0 1 0 0,-1 0-1 0 0,1 0 0 0 0,0 0 1 0 0,-1 1-1 0 0,1-1 1 0 0,0 0-1 0 0,0 0 0 0 0,0 0 1 0 0,0-1-1 0 0,0 1 1 0 0,0 0-1 0 0,0 0 1 0 0,0 0-1 0 0,0-1 0 0 0,0 1 1 0 0,3 0-1 0 0,25 3 783 0 0,-16-3-193 0 0,40 3 408 0 0,-52-4-1390 0 0,13-3-5672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13823 0 0,'0'0'7483'0'0,"-5"10"-7318"0"0,-4 2-465 0 0,-1-1-1 0 0,0 0 0 0 0,-20 17 1 0 0,20-19-324 0 0,-4 3 463 0 0,-24 25 156 0 0,37-36 61 0 0,0 0-1 0 0,0 1 1 0 0,0-1-1 0 0,0 0 0 0 0,0 1 1 0 0,1-1-1 0 0,-1 1 1 0 0,0 0-1 0 0,1-1 1 0 0,-1 1-1 0 0,1-1 0 0 0,-1 1 1 0 0,1 0-1 0 0,0-1 1 0 0,0 1-1 0 0,0 0 1 0 0,0 0-1 0 0,0-1 0 0 0,0 1 1 0 0,0 0-1 0 0,1-1 1 0 0,-1 1-1 0 0,0 0 1 0 0,1-1-1 0 0,0 1 1 0 0,1 2-1 0 0,1 9-945 0 0,-2-11 941 0 0,-1 0 0 0 0,0 0 1 0 0,1 0-1 0 0,-1 0 0 0 0,1 0 1 0 0,-1 0-1 0 0,1-1 0 0 0,0 1 1 0 0,0 0-1 0 0,-1-1 0 0 0,1 1 1 0 0,1 0-1 0 0,-1-1 0 0 0,0 1 0 0 0,0-1 1 0 0,1 1-1 0 0,-1-1 0 0 0,0 0 1 0 0,1 0-1 0 0,-1 0 0 0 0,1 0 1 0 0,0 0-1 0 0,-1 0 0 0 0,1 0 1 0 0,0 0-1 0 0,3 1 0 0 0,28 22-51 0 0,-32-23 0 0 0,0 0 0 0 0,0 0 0 0 0,1 0 0 0 0,-1 1 0 0 0,-1-1 0 0 0,1 0 0 0 0,0 0 0 0 0,0 1 0 0 0,0-1 0 0 0,-1 1 0 0 0,1-1 0 0 0,-1 1 0 0 0,1-1 0 0 0,-1 1 0 0 0,1-1 0 0 0,-1 1 0 0 0,0-1 0 0 0,0 1 0 0 0,0 2 0 0 0,0 0 0 0 0,0 5-144 0 0,0-1 0 0 0,0 0-1 0 0,-1-1 1 0 0,0 1 0 0 0,-1 0 0 0 0,0 0-1 0 0,0 0 1 0 0,-1-1 0 0 0,0 1 0 0 0,0-1-1 0 0,0 0 1 0 0,-6 8 0 0 0,4-5 133 0 0,0 0 1 0 0,0 0-1 0 0,1 1 1 0 0,-4 17-1 0 0,8-26 823 0 0,1-1-812 0 0,0 1 0 0 0,1 0 0 0 0,-1-1 0 0 0,1 1 0 0 0,-1-1 0 0 0,1 0 0 0 0,0 1 0 0 0,-1-1 0 0 0,5 2 0 0 0,0-2 533 0 0,-1 0-484 0 0,-1 0-1 0 0,0 1 1 0 0,1-1 0 0 0,-1 1-1 0 0,0-1 1 0 0,0 1-1 0 0,0 0 1 0 0,0 1-1 0 0,0-1 1 0 0,-1 1 0 0 0,6 5-1 0 0,-5-5-48 0 0,-1 1 0 0 0,1 0 0 0 0,-1 0 0 0 0,0 0 0 0 0,-1 0 0 0 0,4 5 0 0 0,-5 1 9 0 0,-1-1 1 0 0,0 1-1 0 0,0-1 0 0 0,-1 0 0 0 0,0 1 1 0 0,0-1-1 0 0,-1 0 0 0 0,-4 13 0 0 0,-2 2-964 0 0,-21 42 1 0 0,25-60 664 0 0,3-5-451 0 0,-3-15-5935 0 0,-1-1 1513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0,'0'0'1418'0'0,"19"6"-193"0"0,-9-1-829 0 0,0 0-1 0 0,-1 1 1 0 0,0 0 0 0 0,0 0-1 0 0,0 1 1 0 0,-1 0 0 0 0,13 14-1 0 0,-20-20-404 0 0,0 0-1 0 0,0 0 1 0 0,-1 0-1 0 0,1 1 1 0 0,0-1-1 0 0,-1 0 1 0 0,1 0-1 0 0,-1 1 1 0 0,1-1-1 0 0,-1 0 1 0 0,0 1 0 0 0,1-1-1 0 0,-1 1 1 0 0,0-1-1 0 0,0 0 1 0 0,0 1-1 0 0,0-1 1 0 0,0 1-1 0 0,0-1 1 0 0,-1 0-1 0 0,1 1 1 0 0,0-1-1 0 0,-1 0 1 0 0,1 1-1 0 0,-1 1 1 0 0,0-1-146 0 0,-37 114-1436 0 0,32-101 1591 0 0,6-14 0 0 0,-1 1 0 0 0,1 0 0 0 0,0 0 0 0 0,-1 0 0 0 0,1-1 0 0 0,0 1 0 0 0,0 0 0 0 0,0 0 0 0 0,0 0 0 0 0,1 0 0 0 0,-1-1 0 0 0,0 1 0 0 0,1 2 0 0 0,0-1 0 0 0,-1-2 0 0 0,0 0 0 0 0,0 0 0 0 0,0 0 0 0 0,0 1 0 0 0,1-1 0 0 0,-1 0 0 0 0,0 0 0 0 0,1 0 0 0 0,-1 0 0 0 0,1 0 0 0 0,-1 0 0 0 0,1 0 0 0 0,0 0 0 0 0,-1 0 0 0 0,1 0 0 0 0,0-1 0 0 0,0 1 0 0 0,0 0 0 0 0,-1 0 0 0 0,1-1 0 0 0,0 1 0 0 0,0 0 0 0 0,0-1 0 0 0,0 1 0 0 0,0-1 0 0 0,0 1 0 0 0,0-1 0 0 0,0 0 0 0 0,0 1 0 0 0,1-1 0 0 0,-1 0 0 0 0,0 0 0 0 0,0 0 0 0 0,0 0 0 0 0,0 0 0 0 0,0 0 0 0 0,2 0 0 0 0,1 0 0 0 0,1-1 0 0 0,-1 0 0 0 0,1 0 0 0 0,-1 0 0 0 0,7-3 0 0 0,-2-1-329 0 0,0-1-1 0 0,-1 0 0 0 0,11-9 0 0 0,-11 8-1792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11975 0 0,'0'0'1746'0'0,"19"0"-236"0"0,1-3-763 0 0,0 0 0 0 0,0-1 0 0 0,0-1 0 0 0,30-12 0 0 0,72-40 882 0 0,-104 48-986 0 0,-17 8-844 0 0,14-13-1497 0 0,-14 13 973 0 0,-3-7-2291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13823 0 0,'-3'18'205'0'0,"1"0"1"0"0,1 0-1 0 0,0 0 0 0 0,1 0 0 0 0,5 31 0 0 0,0 14 60 0 0,-6-14 249 0 0,-1 0 0 0 0,-3-1 0 0 0,-17 76 0 0 0,16-104-415 0 0,-1 5-4972 0 0,7-14-537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3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26 997 13823 0 0,'0'0'1247'0'0,"1"-11"-998"0"0,2-87 886 0 0,-13-125 1 0 0,7 171-908 0 0,-1-11 622 0 0,-8-224-95 0 0,12 255-755 0 0,1 0 0 0 0,1 0 0 0 0,2 1 0 0 0,1-1 0 0 0,14-46 0 0 0,-19 76 0 0 0,0 1 0 0 0,0 0 0 0 0,0 1 0 0 0,0-1 0 0 0,1 0 0 0 0,-1 0 0 0 0,0 1 0 0 0,0-1 0 0 0,0 0 0 0 0,1 1 0 0 0,-1-1 0 0 0,0 0 0 0 0,0 1 0 0 0,1-1 0 0 0,-1 1 0 0 0,1-1 0 0 0,-1 0 0 0 0,0 1 0 0 0,1-1 0 0 0,-1 1 0 0 0,1-1 0 0 0,0 1 0 0 0,-1-1 0 0 0,1 1 0 0 0,-1 0 0 0 0,1-1 0 0 0,0 1 0 0 0,-1 0 0 0 0,2-1 0 0 0,-1 0 0 0 0,0 0 0 0 0,0 1 0 0 0,-1-1 0 0 0,1 1 0 0 0,0-1 0 0 0,0 1 0 0 0,0-1 0 0 0,0 1 0 0 0,0 0 0 0 0,0 0 0 0 0,-1-1 0 0 0,1 1 0 0 0,0 0 0 0 0,0 0 0 0 0,0 0 0 0 0,0 0 0 0 0,0 0 0 0 0,0 0 0 0 0,0 0 0 0 0,0 0 0 0 0,0 0 0 0 0,0 1 0 0 0,0-1 0 0 0,0 0 0 0 0,0 1 0 0 0,0-1 0 0 0,-1 0 0 0 0,1 1 0 0 0,2 0 0 0 0,-1 0 0 0 0,1 1 0 0 0,-1-1-1 0 0,1 1 1 0 0,-1-1 0 0 0,0 1 0 0 0,0 0 0 0 0,1 0-1 0 0,-1 0 1 0 0,0 0 0 0 0,-1 0 0 0 0,1 0-1 0 0,0 0 1 0 0,-1 1 0 0 0,1-1 0 0 0,1 5-1 0 0,-1-2 3 0 0,0 0-1 0 0,0 1 0 0 0,-1-1 0 0 0,0 0 0 0 0,0 1 0 0 0,0-1 1 0 0,-1 10-1 0 0,0-4-10 0 0,-1 1 0 0 0,-1-1 1 0 0,0 0-1 0 0,0 1 0 0 0,-1-1 1 0 0,0 0-1 0 0,-6 13 0 0 0,-10 9-1091 0 0,10-18 893 0 0,1 0 0 0 0,1 0 0 0 0,-7 17 0 0 0,14-30 207 0 0,0 0 0 0 0,-1-1 0 0 0,1 1 0 0 0,0-1 0 0 0,0 1 0 0 0,0 0 0 0 0,0-1 0 0 0,0 1 0 0 0,0-1 0 0 0,1 1 0 0 0,-1-1 0 0 0,0 1 0 0 0,1-1 0 0 0,0 1 0 0 0,-1-1 0 0 0,1 1 0 0 0,0-1 0 0 0,-1 1 0 0 0,1-1 0 0 0,0 0 0 0 0,0 1 0 0 0,0-1 0 0 0,2 2 0 0 0,-2-2 0 0 0,2 1 0 0 0,-1 0 0 0 0,1 0 0 0 0,-1-1 0 0 0,1 1 0 0 0,-1 0 0 0 0,1-1 0 0 0,0 0 0 0 0,0 0 0 0 0,0 0 0 0 0,0 0 0 0 0,0 0 0 0 0,0 0 0 0 0,0-1 0 0 0,4 1 0 0 0,-6-1 0 0 0,1 0 41 0 0,0 0 0 0 0,0 0-1 0 0,-1 0 1 0 0,1 1 0 0 0,0-1 0 0 0,0 1-1 0 0,0-1 1 0 0,0 1 0 0 0,-1 0-1 0 0,1-1 1 0 0,0 1 0 0 0,0 0 0 0 0,-1 0-1 0 0,1 0 1 0 0,-1 1 0 0 0,1-1-1 0 0,-1 0 1 0 0,1 0 0 0 0,-1 1 0 0 0,0-1-1 0 0,0 1 1 0 0,0-1 0 0 0,0 1-1 0 0,0 0 1 0 0,0-1 0 0 0,0 1 0 0 0,1 3-1 0 0,-2-1 76 0 0,0 0 0 0 0,0 0 0 0 0,0 0 0 0 0,0 1 0 0 0,-1-1 0 0 0,0 0 0 0 0,0 0-1 0 0,0 0 1 0 0,-2 4 0 0 0,-1 4-423 0 0,-5 21-1649 0 0,-3 0 0 0 0,-28 58 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4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13823 0 0,'0'0'1247'0'0,"23"3"1860"0"0,-17-1-2924 0 0,0-1 0 0 0,0 1 0 0 0,0 0 0 0 0,-1 0 0 0 0,1 1 0 0 0,-1 0 0 0 0,0 0 0 0 0,1 0 0 0 0,-1 1 0 0 0,-1-1 0 0 0,1 1 0 0 0,0 1 0 0 0,-1-1 0 0 0,0 0 0 0 0,0 1 0 0 0,0 0 0 0 0,3 6 0 0 0,-6-8-239 0 0,0-1 1 0 0,0 0-1 0 0,-1 1 0 0 0,1-1 1 0 0,-1 1-1 0 0,0-1 0 0 0,0 0 1 0 0,0 1-1 0 0,0-1 0 0 0,0 1 1 0 0,0-1-1 0 0,0 1 0 0 0,-1-1 1 0 0,1 0-1 0 0,-1 1 0 0 0,0-1 1 0 0,0 0-1 0 0,0 1 0 0 0,0-1 1 0 0,0 0-1 0 0,0 0 0 0 0,-1 0 1 0 0,1 0-1 0 0,-1 0 0 0 0,1 0 1 0 0,-1 0-1 0 0,-2 1 0 0 0,-7 8-100 0 0,0 0 1 0 0,-1-1-1 0 0,-13 9 0 0 0,19-15 274 0 0,-31 20-2094 0 0,32-20 2040 0 0,4-3 274 0 0,29 2 1112 0 0,-19-2-1422 0 0,-1 0 0 0 0,1 0 0 0 0,0-1 0 0 0,11-1 0 0 0,-13 2-13 0 0,1-1-1 0 0,0 1 0 0 0,-1 1 1 0 0,12 2-1 0 0,-18-3 357 0 0,1 2 251 0 0,1 2-425 0 0,-1-1-1 0 0,1 1 1 0 0,-1 0 0 0 0,3 9-1 0 0,-5-8-347 0 0,0 0-1 0 0,0 0 1 0 0,-1 0-1 0 0,0 0 1 0 0,0 0 0 0 0,-1-1-1 0 0,0 1 1 0 0,0 0-1 0 0,0-1 1 0 0,0 1-1 0 0,-4 4 1 0 0,-6 9 47 0 0,-22 29 0 0 0,21-31 137 0 0,9-12-166 0 0,-1 0 0 0 0,0 0 0 0 0,-1 0 0 0 0,1-1 0 0 0,-1 0 1 0 0,-8 5-1 0 0,13-8-1105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4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11975 0 0,'0'0'1083'0'0,"16"-3"-420"0"0,-14 3-541 0 0,111-5 4959 0 0,-101 4-5021 0 0,0-1-1 0 0,0 0 1 0 0,0-1-1 0 0,-1-1 0 0 0,1 0 1 0 0,-1 0-1 0 0,16-9 0 0 0,-1-7 52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9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11975 0 0,'15'8'1275'0'0,"-10"-4"-1138"0"0,0-1 1 0 0,0 1-1 0 0,0-1 1 0 0,1 0-1 0 0,-1-1 0 0 0,1 1 1 0 0,0-1-1 0 0,-1 0 1 0 0,1-1-1 0 0,0 1 1 0 0,0-1-1 0 0,0 0 0 0 0,1-1 1 0 0,6 1-1 0 0,23 0-52 0 0,5 1-511 0 0,-15-4-6641 0 0</inkml:trace>
  <inkml:trace contextRef="#ctx0" brushRef="#br0" timeOffset="1">1 293 10135 0 0,'15'5'1079'0'0,"6"-4"-609"0"0,0 0 0 0 0,0-2 0 0 0,1 0 1 0 0,32-7-1 0 0,-20 4 172 0 0,35-4 318 0 0,55-8-810 0 0,-100 11-559 0 0,30-10-1 0 0,-52 14-543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4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13823 0 0,'10'-4'260'0'0,"1"1"0"0"0,-1-1 0 0 0,1 2 0 0 0,-1-1-1 0 0,20-1 1 0 0,-25 4-249 0 0,50-4 997 0 0,-39 3-283 0 0,0 0-1 0 0,0-1 1 0 0,20-5-1 0 0,-28 4-1469 0 0,-1 1-1 0 0,0-1 0 0 0,0 0 0 0 0,-1-1 1 0 0,1 1-1 0 0,6-6 0 0 0,-3 2-5302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4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20 13823 0 0,'-4'-4'209'0'0,"3"3"-119"0"0,1 0 0 0 0,-1 0 0 0 0,0 1 0 0 0,0-1 0 0 0,0 0 1 0 0,1 0-1 0 0,-1 1 0 0 0,0-1 0 0 0,0 0 0 0 0,0 1 0 0 0,0-1 1 0 0,0 1-1 0 0,-1-1 0 0 0,0 0-31 0 0,0 0 0 0 0,0 0 0 0 0,0 1 0 0 0,-1-1 0 0 0,1 0 0 0 0,0 1 1 0 0,0 0-1 0 0,0-1 0 0 0,0 1 0 0 0,0 0 0 0 0,-1 0 0 0 0,1 0 0 0 0,0 1 0 0 0,0-1 0 0 0,0 0 0 0 0,0 1 1 0 0,0-1-1 0 0,-1 1 0 0 0,1 0 0 0 0,0 0 0 0 0,0 0 0 0 0,1 0 0 0 0,-1 0 0 0 0,0 0 0 0 0,0 0 0 0 0,0 0 0 0 0,1 1 1 0 0,-1-1-1 0 0,1 1 0 0 0,-1 0 0 0 0,1-1 0 0 0,0 1 0 0 0,-1 0 0 0 0,1 0 0 0 0,0 0 0 0 0,0-1 0 0 0,0 1 0 0 0,0 0 1 0 0,1 0-1 0 0,-1 1 0 0 0,0 1 0 0 0,-1 6 153 0 0,0-1-1 0 0,1 1 1 0 0,0 0 0 0 0,1 0-1 0 0,0 0 1 0 0,2 18 0 0 0,5 51-689 0 0,-4 99-1 0 0,-4-106-160 0 0,-29 285 2432 0 0,9-162-1830 0 0,20-179 33 0 0,-6 31-58 0 0,7-46-276 0 0,-12-16-2387 0 0,5 7 1781 0 0,-2-7-2877 0 0,1-4-1148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4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13823 0 0,'0'0'1247'0'0,"10"3"-924"0"0,10 0 250 0 0,0-1 0 0 0,1 0 0 0 0,-1-2 0 0 0,1-1 0 0 0,-1 0 1 0 0,1-1-1 0 0,24-7 0 0 0,-13 4 174 0 0,55-3-1 0 0,-57 8-1196 0 0,39 1 943 0 0,-62-1-1896 0 0,-1 1 0 0 0,1 1 0 0 0,0-1 0 0 0,8 4 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43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15663 0 0,'10'16'1668'0'0,"0"4"-1249"0"0,-1 0-1 0 0,0 1 0 0 0,-1 0 1 0 0,4 23-1 0 0,-9-30-418 0 0,-3 5 0 0 0,-1-16 0 0 0,0 1 0 0 0,-1-1 0 0 0,1 0 0 0 0,-1 1 0 0 0,0-1 0 0 0,0 0 0 0 0,0 0 0 0 0,0 0 0 0 0,0 0 0 0 0,-6 4 0 0 0,8-6 0 0 0,-4 2-137 0 0,1 1 1 0 0,-1-1-1 0 0,0 0 0 0 0,0 1 0 0 0,0-2 0 0 0,0 1 0 0 0,0 0 0 0 0,-1-1 1 0 0,1 0-1 0 0,-9 3 0 0 0,4-2-357 0 0,0 1 0 0 0,1 1 0 0 0,-1-1-1 0 0,-7 7 1 0 0,14-10 832 0 0,3 0-274 0 0,-1-1 0 0 0,0 1 0 0 0,0-1 0 0 0,0 1 1 0 0,1-1-1 0 0,-1 1 0 0 0,0-1 0 0 0,1 1 0 0 0,-1-1 1 0 0,0 1-1 0 0,1-1 0 0 0,-1 0 0 0 0,1 1 1 0 0,-1-1-1 0 0,1 0 0 0 0,-1 1 0 0 0,1-1 0 0 0,-1 0 1 0 0,1 0-1 0 0,-1 1 0 0 0,1-1 0 0 0,-1 0 0 0 0,1 0 1 0 0,-1 0-1 0 0,1 0 0 0 0,-1 1 0 0 0,1-1 0 0 0,-1 0 1 0 0,1 0-1 0 0,0 0 0 0 0,-1 0 0 0 0,2-1 0 0 0,20 3 803 0 0,-22-2-822 0 0,32-1 619 0 0,8 1 324 0 0,44 5 0 0 0,-83-4-1083 0 0,1-1-1 0 0,-1 0 1 0 0,1-1-1 0 0,-1 1 1 0 0,0 0-1 0 0,1 0 0 0 0,-1-1 1 0 0,1 1-1 0 0,-1-1 1 0 0,0 1-1 0 0,1-1 1 0 0,0 0-1 0 0,8-5-5618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4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15663 0 0,'0'0'3664'0'0,"2"19"-1685"0"0,-3-17-1973 0 0,1 1 1 0 0,0-1 0 0 0,-1 0-1 0 0,0 0 1 0 0,1 0 0 0 0,-1 1-1 0 0,0-1 1 0 0,0 0 0 0 0,0 0-1 0 0,-1 0 1 0 0,1-1 0 0 0,0 1-1 0 0,-1 0 1 0 0,1 0 0 0 0,-1-1-1 0 0,0 1 1 0 0,1-1-1 0 0,-1 1 1 0 0,0-1 0 0 0,0 0-1 0 0,0 0 1 0 0,-2 2 0 0 0,-5 3 5 0 0,-9 7-350 0 0,0-1-1 0 0,-27 14 1 0 0,26-15 12 0 0,0 0 1 0 0,-23 18-1 0 0,23-9 1830 0 0,15-14-1032 0 0,-1 1-456 0 0,6 1-16 0 0,-1-6 0 0 0,1 0 0 0 0,0-1 0 0 0,0 1 0 0 0,0-1 0 0 0,0 1 0 0 0,0-1 0 0 0,0 1 0 0 0,0-1 0 0 0,0 0 0 0 0,1 1 0 0 0,-1-1 0 0 0,1 0 0 0 0,-1 0 0 0 0,0 0 0 0 0,1 0 0 0 0,0 0 0 0 0,2 1 0 0 0,5 3 0 0 0,1 3-239 0 0,-9-7 353 0 0,0-1 0 0 0,0 1 0 0 0,0 0 1 0 0,0 0-1 0 0,0 0 0 0 0,0 0 0 0 0,0 0 0 0 0,0 0 0 0 0,-1 0 0 0 0,1 0 0 0 0,0 0 0 0 0,0 0 0 0 0,-1 0 0 0 0,1 0 1 0 0,-1 1-1 0 0,1-1 0 0 0,0 2 0 0 0,-1-1-316 0 0,0 10-748 0 0,-8 27 290 0 0,5-29 671 0 0,1-1-1 0 0,1 0 1 0 0,-1 1 0 0 0,1 16-1 0 0,1-24-10 0 0,0-1 0 0 0,0 1 0 0 0,1-1 0 0 0,-1 1 0 0 0,0-1 0 0 0,1 1 0 0 0,-1-1 0 0 0,1 0 0 0 0,0 1 0 0 0,0-1 0 0 0,-1 0 0 0 0,1 0 0 0 0,0 1 0 0 0,0-1 0 0 0,0 0 0 0 0,0 0 0 0 0,0 0 0 0 0,0 0 0 0 0,1 0 0 0 0,-1 0 0 0 0,0 0 0 0 0,0-1 0 0 0,2 2 0 0 0,-2-2 0 0 0,0 1 0 0 0,-1 0 0 0 0,1 0 0 0 0,0-1 0 0 0,-1 1 0 0 0,1-1 0 0 0,0 1 0 0 0,0-1 0 0 0,-1 1 0 0 0,1-1 0 0 0,0 1 0 0 0,0-1 0 0 0,0 1 0 0 0,0-1 0 0 0,0 0 0 0 0,0 0 0 0 0,-1 0 0 0 0,3 1 0 0 0,-1-2 0 0 0,0 1 0 0 0,1 0 0 0 0,-1 0 0 0 0,0 0 0 0 0,0 1 0 0 0,0-1 0 0 0,0 0 0 0 0,0 1 0 0 0,0 0 0 0 0,0-1 0 0 0,0 1 0 0 0,3 1 0 0 0,1 1 64 0 0,-5-3 273 0 0,0 1 90 0 0,2 4-194 0 0,0 0-1 0 0,0 0 1 0 0,0 0 0 0 0,3 7 0 0 0,-6-7-232 0 0,0 0 0 0 0,-1 0 0 0 0,1-1 0 0 0,-1 1 0 0 0,0 0-1 0 0,0-1 1 0 0,-1 1 0 0 0,1-1 0 0 0,-5 9 0 0 0,-25 40-38 0 0,12-23-336 0 0,17-26 213 0 0,0-1 1 0 0,-1 0-1 0 0,0 0 0 0 0,1 0 1 0 0,-8 5-1 0 0,-10 15-457 0 0,19-22 566 0 0,0 1-1 0 0,1-1 1 0 0,-1 0-1 0 0,0 0 1 0 0,0 0-1 0 0,0 0 1 0 0,0 0-1 0 0,0 0 1 0 0,0 0-1 0 0,0 0 1 0 0,0 0-1 0 0,0 0 1 0 0,-1 0-1 0 0,1-1 1 0 0,0 1-1 0 0,-1 0 1 0 0,1-1-1 0 0,0 1 0 0 0,-1-1 1 0 0,1 0-1 0 0,0 1 1 0 0,-1-1-1 0 0,1 0 1 0 0,-1 0-1 0 0,-1 0 1 0 0,0 0-462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4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13823 0 0,'0'0'1247'0'0,"-1"2"-1023"0"0,-6 14-41 0 0,0 1 0 0 0,2 0 0 0 0,0 0 0 0 0,0 0 1 0 0,2 1-1 0 0,-3 35 0 0 0,7 112 971 0 0,2-89-1066 0 0,-2-9 730 0 0,19 288-31 0 0,-10-319-851 0 0,-10-35-273 0 0,10 0-1374 0 0,2-4-2587 0 0,1-3-1316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3:4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4 15663 0 0,'0'0'719'0'0,"24"-2"258"0"0,-21 2-890 0 0,0-1 1 0 0,1 1-1 0 0,-1 0 0 0 0,0 0 0 0 0,1 0 0 0 0,-1 0 0 0 0,0 1 0 0 0,1-1 0 0 0,-1 1 1 0 0,0 0-1 0 0,1 0 0 0 0,-1 0 0 0 0,0 0 0 0 0,0 1 0 0 0,0-1 0 0 0,0 1 1 0 0,0 0-1 0 0,-1 0 0 0 0,1 0 0 0 0,0 0 0 0 0,-1 0 0 0 0,0 1 0 0 0,1-1 1 0 0,-1 1-1 0 0,0-1 0 0 0,0 1 0 0 0,0 0 0 0 0,-1 0 0 0 0,1 0 0 0 0,-1 0 0 0 0,1 0 1 0 0,-1 0-1 0 0,0 1 0 0 0,0-1 0 0 0,-1 0 0 0 0,1 5 0 0 0,2 11 73 0 0,-2 0-1 0 0,0 0 1 0 0,-2 0 0 0 0,0 1-1 0 0,-4 20 1 0 0,3-20-230 0 0,-7 48 70 0 0,-3 0 0 0 0,-2-1 0 0 0,-4-1 0 0 0,-2-1 0 0 0,-3 0 0 0 0,-51 97 0 0 0,57-128 18 0 0,1-1-730 0 0,-2-1 1 0 0,0-1-1 0 0,-40 49 0 0 0,56-76 383 0 0,-1-1-1 0 0,0-1 1 0 0,-1 1 0 0 0,1 0-1 0 0,-1-1 1 0 0,-5 4 0 0 0,-5-1-4070 0 0,4-4-764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13823 0 0,'0'0'1544'0'0,"-3"19"-144"0"0,3 94-786 0 0,1-49-620 0 0,-1-16 6 0 0,-10 62 0 0 0,7-47 1883 0 0,-7-94-1718 0 0,10 29-164 0 0,0-1 0 0 0,0 1-1 0 0,0 0 1 0 0,0 0 0 0 0,0 0 0 0 0,0-1 0 0 0,1 1-1 0 0,-1 0 1 0 0,1 0 0 0 0,0 0 0 0 0,-1 0-1 0 0,1 0 1 0 0,0 0 0 0 0,0 0 0 0 0,0 0-1 0 0,1 0 1 0 0,-1 0 0 0 0,0 1 0 0 0,1-1-1 0 0,-1 0 1 0 0,1 1 0 0 0,0-1 0 0 0,-1 1-1 0 0,4-2 1 0 0,1-1-22 0 0,0 1 0 0 0,1 1 0 0 0,-1-1 1 0 0,1 1-1 0 0,11-2 0 0 0,-3 0-274 0 0,-13 3-180 0 0,20-1-625 0 0,-18 2 1264 0 0,0 0 0 0 0,0 1 0 0 0,0-1 0 0 0,0 1 0 0 0,0 0 0 0 0,0 0 0 0 0,0 0 0 0 0,0 0 0 0 0,0 1 0 0 0,4 2 0 0 0,6 9-1818 0 0,-11 1 1485 0 0,-3-6 172 0 0,1-6 6 0 0,-1 0-1 0 0,0 0 1 0 0,1 0-1 0 0,-1 0 1 0 0,0 0-1 0 0,0 0 1 0 0,-1 0 0 0 0,1 0-1 0 0,0 0 1 0 0,-1 0-1 0 0,1 0 1 0 0,-1 0-1 0 0,0 0 1 0 0,1 0-1 0 0,-3 3 1 0 0,0 1 256 0 0,-1 3-64 0 0,-1 0 1 0 0,0-1-1 0 0,-1 0 1 0 0,0 0 0 0 0,0 0-1 0 0,0 0 1 0 0,-9 6 0 0 0,3-1-225 0 0,-27 30-853 0 0,38-42 368 0 0,0 0 476 0 0,1-1-1 0 0,-1 1 1 0 0,1 0 0 0 0,-1 0-1 0 0,0 0 1 0 0,1-1 0 0 0,-1 1-1 0 0,0 0 1 0 0,0-1-1 0 0,0 1 1 0 0,1-1 0 0 0,-1 1-1 0 0,0-1 1 0 0,0 1 0 0 0,0-1-1 0 0,0 0 1 0 0,0 1-1 0 0,0-1 1 0 0,0 0 0 0 0,-1 0-1 0 0,-6 2 80 0 0,2 0-1476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13823 0 0,'-3'20'1471'0'0,"4"70"-208"0"0,-2-62-990 0 0,1 0-1 0 0,4 28 1 0 0,-2-42-273 0 0,0 1 0 0 0,-1-1 0 0 0,-1 1 0 0 0,-3 25 0 0 0,4-26-279 0 0,0-13-211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10135 0 0,'0'0'4831'0'0,"9"2"-4494"0"0,14-2-44 0 0,-1-1-1 0 0,1-1 1 0 0,-1 0-1 0 0,26-7 0 0 0,47-5 761 0 0,-12 2 552 0 0,-60 8-1605 0 0,-23 4 44 0 0,1 0-1 0 0,0 0 1 0 0,0 0-1 0 0,0 0 0 0 0,-1-1 1 0 0,1 1-1 0 0,0 0 1 0 0,0 0-1 0 0,-1-1 1 0 0,1 1-1 0 0,0 0 0 0 0,-1-1 1 0 0,1 1-1 0 0,0-1 1 0 0,-1 1-1 0 0,1-1 1 0 0,0 1-1 0 0,0-2 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9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10135 0 0,'-1'11'919'0'0,"8"227"265"0"0,1 5-143 0 0,-8-226-1089 0 0,-5 108-3553 0 0,4-113-534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11975 0 0,'0'0'1746'0'0,"-4"10"-748"0"0,4-4-938 0 0,0 0-1 0 0,0 0 0 0 0,0 0 1 0 0,1 0-1 0 0,0 0 0 0 0,0 0 1 0 0,1 0-1 0 0,2 6 0 0 0,4 15 15 0 0,-1 13 406 0 0,-1 0 0 0 0,1 55 0 0 0,-1-5 128 0 0,-5-65-608 0 0,0-19 0 0 0,-1 0 0 0 0,0 1 0 0 0,0-1 0 0 0,0 0 0 0 0,-2 10 0 0 0,1-12 93 0 0,1 0-1 0 0,-1 0 0 0 0,1 1 1 0 0,0-1-1 0 0,1 0 1 0 0,0 5-1 0 0,0 4-6176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0,'0'0'1247'0'0,"11"11"-998"0"0,20 11 517 0 0,1-2 1 0 0,1-1-1 0 0,62 26 0 0 0,-16-9 108 0 0,-77-35-874 0 0,-1 0 1 0 0,1 0-1 0 0,-1 0 1 0 0,1 0 0 0 0,-1 0-1 0 0,1 0 1 0 0,-1 0-1 0 0,1 0 1 0 0,-1 1-1 0 0,0-1 1 0 0,2 3-1 0 0,-2-3-72 0 0,-1 0 0 0 0,0 0 0 0 0,1 0 0 0 0,-1 0 0 0 0,0-1 0 0 0,0 1 0 0 0,1 0 0 0 0,-1 0 0 0 0,0 0 0 0 0,0 0 0 0 0,0 0 1 0 0,0-1-1 0 0,0 1 0 0 0,-1 0 0 0 0,1 0 0 0 0,0 0 0 0 0,0 0 0 0 0,-1 1 0 0 0,-1 1-148 0 0,0 0 0 0 0,0 0 0 0 0,0-1 1 0 0,0 1-1 0 0,0 0 0 0 0,-1-1 0 0 0,1 0 1 0 0,-1 1-1 0 0,0-1 0 0 0,-4 3 0 0 0,-14 7-964 0 0,1-1 0 0 0,-37 14 0 0 0,22-10 544 0 0,0 3 6563 0 0,45-14-5758 0 0,7-2 125 0 0,0 0 1 0 0,-1-1-1 0 0,1-1 0 0 0,0-1 0 0 0,0 0 0 0 0,19-4 1 0 0,29-2-275 0 0,-51 6 15 0 0,1-1 0 0 0,20-4 0 0 0,-9-3-5468 0 0,-12 3-611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15663 0 0,'0'0'1418'0'0,"-17"1"759"0"0,9 3-2163 0 0,0 1-1 0 0,1 1 1 0 0,0-1 0 0 0,0 1 0 0 0,1 0 0 0 0,0 0-1 0 0,0 1 1 0 0,0 0 0 0 0,1 0 0 0 0,0 0-1 0 0,-6 11 1 0 0,-5 17-55 0 0,-23 67 1 0 0,35-90 141 0 0,1 0 0 0 0,1 0 0 0 0,0 1 0 0 0,0-1 1 0 0,1 0-1 0 0,1 1 0 0 0,0-1 0 0 0,0 1 1 0 0,5 23-1 0 0,-4-33-43 0 0,0 0 1 0 0,0-1-1 0 0,0 1 0 0 0,0 0 1 0 0,1 0-1 0 0,-1-1 0 0 0,1 1 1 0 0,-1-1-1 0 0,1 1 1 0 0,0-1-1 0 0,0 1 0 0 0,0-1 1 0 0,0 0-1 0 0,1 0 1 0 0,-1 0-1 0 0,1 0 0 0 0,3 1 1 0 0,-2 0-43 0 0,1-1 1 0 0,0 0-1 0 0,0-1 0 0 0,0 1 1 0 0,0-1-1 0 0,0 0 1 0 0,1 0-1 0 0,-1-1 1 0 0,8 0-1 0 0,-3 0-25 0 0,0-1 0 0 0,0 0 0 0 0,0 0 1 0 0,0-1-1 0 0,0-1 0 0 0,-1 0 0 0 0,1 0 0 0 0,-1-1 0 0 0,0 0 0 0 0,11-6 0 0 0,16-19-466 0 0,-15 5-6022 0 0,-11 11 253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13823 0 0,'0'0'1247'0'0,"-2"24"962"0"0,7 104-65 0 0,-2-40-2144 0 0,-1-51 13 0 0,-3 13-159 0 0,1-48-550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0,'0'0'3387'0'0,"4"11"-3222"0"0,6 6 182 0 0,2 0 1 0 0,0 0-1 0 0,1-1 0 0 0,0-1 0 0 0,23 20 0 0 0,22 28-382 0 0,-33-34 35 0 0,-1 2 0 0 0,-2 1 0 0 0,-2 1 0 0 0,26 53 0 0 0,-30-53-9 0 0,-9-20-5326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13823 0 0,'0'0'2944'0'0,"-1"2"-2501"0"0,-11 10-196 0 0,1 0 1 0 0,1 1-1 0 0,0 0 1 0 0,1 1-1 0 0,1 0 1 0 0,0 0-1 0 0,-8 19 1 0 0,-16 40-1881 0 0,-53 95 3484 0 0,34-68-8246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2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11975 0 0,'0'0'1746'0'0,"10"3"-748"0"0,2 1-411 0 0,-1-2-1 0 0,1 1 0 0 0,0-2 1 0 0,0 0-1 0 0,12 0 0 0 0,64-5 741 0 0,-55 1-1468 0 0,88-2 141 0 0,-118 5-9 0 0,1 0 0 0 0,-1-1 0 0 0,0 1 0 0 0,0-1-1 0 0,0 0 1 0 0,6-2 0 0 0,-9 2-328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2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15663 0 0,'-2'9'1418'0'0,"0"9"-1381"0"0,0-1 0 0 0,1 1 0 0 0,1-1 0 0 0,1 1 0 0 0,0-1 0 0 0,5 22 0 0 0,0 1-18 0 0,3 40-45 0 0,6 84 1508 0 0,-10-95-839 0 0,-2-36-861 0 0,-2 44 0 0 0,-2-72-279 0 0,0-3-847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2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13823 0 0,'14'13'1471'0'0,"25"17"-1118"0"0,-29-23-107 0 0,-1 0 1 0 0,0 0 0 0 0,0 1 0 0 0,-1 0 0 0 0,0 0 0 0 0,13 19 0 0 0,-20-25-245 0 0,0-1-1 0 0,0 2 0 0 0,-1-1 1 0 0,1 0-1 0 0,-1 0 0 0 0,1 0 1 0 0,-1 0-1 0 0,1 0 0 0 0,-1 0 1 0 0,0 1-1 0 0,0-1 0 0 0,0 0 1 0 0,-1 0-1 0 0,1 0 0 0 0,0 0 1 0 0,-1 0-1 0 0,1 1 0 0 0,-1-1 1 0 0,0 0-1 0 0,0 0 0 0 0,0 0 1 0 0,0 0-1 0 0,0-1 0 0 0,0 1 1 0 0,-3 3-1 0 0,-3 5-309 0 0,-1-1 1 0 0,-1 0-1 0 0,-14 12 0 0 0,6-5-1289 0 0,11-11 1322 0 0,0-1 0 0 0,0 1 0 0 0,0-1 1 0 0,0 0-1 0 0,-1 0 0 0 0,0-1 0 0 0,1 0 0 0 0,-14 4 0 0 0,-5 3 1281 0 0,16-6 1042 0 0,33 1-1440 0 0,-5-4-172 0 0,0-2 1 0 0,1 0-1 0 0,30-7 0 0 0,-35 5-163 0 0,0 0 0 0 0,0 1-1 0 0,1 1 1 0 0,-1 1-1 0 0,0 0 1 0 0,23 3-1 0 0,-36-3-272 0 0,-1 1 0 0 0,1-1 0 0 0,-1 1 0 0 0,1 0 0 0 0,0-1 0 0 0,-1 1 0 0 0,1 0 0 0 0,-1 0 0 0 0,1 0 0 0 0,-1 0 0 0 0,0 0 0 0 0,1 0 0 0 0,-1 0 0 0 0,0 0 0 0 0,0 1 0 0 0,0-1 0 0 0,0 0 0 0 0,0 1 0 0 0,0-1 0 0 0,0 1 0 0 0,0-1 0 0 0,-1 1 0 0 0,1 0 0 0 0,-1-1 0 0 0,2 4 0 0 0,-2 0 0 0 0,1 1 0 0 0,0-1 0 0 0,-1 1 0 0 0,0-1 0 0 0,-1 8 0 0 0,1-12 0 0 0,-1 6 0 0 0,0 0 0 0 0,-1 1 0 0 0,0-1 0 0 0,0 0 0 0 0,0 0 0 0 0,-1 0 0 0 0,-6 10 0 0 0,-30 43 0 0 0,26-44 0 0 0,-17 33 0 0 0,23-36-22 0 0,-2 0 0 0 0,1-1 0 0 0,-2 0-1 0 0,1-1 1 0 0,-19 17 0 0 0,27-27-674 0 0,1-12-5960 0 0,0-4 1493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2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218 327 11975 0 0,'0'0'1083'0'0,"-2"-1"-818"0"0,-7-5 170 0 0,3 1-201 0 0,-1 1 1 0 0,0 0-1 0 0,-1 0 1 0 0,1 1-1 0 0,-1 0 1 0 0,-9-3-1 0 0,13 5-122 0 0,0-1 0 0 0,0 1 0 0 0,0 0-1 0 0,-1 1 1 0 0,1-1 0 0 0,0 1 0 0 0,-1 0-1 0 0,1 0 1 0 0,0 0 0 0 0,-1 0 0 0 0,1 1 0 0 0,0 0-1 0 0,0 0 1 0 0,-1 0 0 0 0,1 0 0 0 0,0 1-1 0 0,0-1 1 0 0,0 1 0 0 0,0 0 0 0 0,1 0 0 0 0,-1 1-1 0 0,0-1 1 0 0,1 1 0 0 0,0 0 0 0 0,-1 0-1 0 0,1 0 1 0 0,0 0 0 0 0,1 0 0 0 0,-1 1 0 0 0,1-1-1 0 0,-1 1 1 0 0,1 0 0 0 0,0 0 0 0 0,0 0-1 0 0,-1 4 1 0 0,-2 8-120 0 0,2 0 0 0 0,-1 0-1 0 0,2 0 1 0 0,0 0 0 0 0,1 1 0 0 0,1-1-1 0 0,0 0 1 0 0,2 1 0 0 0,-1-1 0 0 0,2 0-1 0 0,0 0 1 0 0,1 0 0 0 0,1 0-1 0 0,0-1 1 0 0,1 0 0 0 0,1 0 0 0 0,0 0-1 0 0,1-1 1 0 0,16 23 0 0 0,-23-37 14 0 0,0 1 1 0 0,-1 0-1 0 0,1-1 1 0 0,0 1-1 0 0,-1-1 1 0 0,1 1-1 0 0,0-1 1 0 0,0 0-1 0 0,-1 1 1 0 0,1-1-1 0 0,0 0 1 0 0,0 1-1 0 0,0-1 1 0 0,0 0-1 0 0,0 0 1 0 0,-1 0-1 0 0,1 0 1 0 0,0 0-1 0 0,0 0 1 0 0,0 0-1 0 0,0 0 0 0 0,0 0 1 0 0,0 0-1 0 0,-1 0 1 0 0,1-1-1 0 0,0 1 1 0 0,1-1-1 0 0,24-11-36 0 0,-21 9 44 0 0,1-1-14 0 0,0 0 0 0 0,0 0 0 0 0,-1-1 0 0 0,0 0 0 0 0,0 0 0 0 0,0 0 0 0 0,0 0 0 0 0,-1-1 0 0 0,0 1 0 0 0,0-1 0 0 0,-1 0 0 0 0,1-1 0 0 0,2-6 0 0 0,4-12 0 0 0,-2 0 0 0 0,7-29 0 0 0,-11 35 0 0 0,5-22 0 0 0,-3 0 0 0 0,2-82 0 0 0,-1 10 0 0 0,-9 25 0 0 0,-5 32 0 0 0,6 48 0 0 0,1 7 0 0 0,0 1 0 0 0,0 0 0 0 0,0 0 0 0 0,0 0 0 0 0,0-1 0 0 0,0 1 0 0 0,0 0 0 0 0,0 0 0 0 0,0 0 0 0 0,0 0 0 0 0,0-1 0 0 0,0 1 0 0 0,0 0 0 0 0,0 0 0 0 0,0 0 0 0 0,0 0 0 0 0,0 0 0 0 0,0-1 0 0 0,0 1 0 0 0,-1 0 0 0 0,1 0 0 0 0,0 0 0 0 0,0 0 0 0 0,0 0 0 0 0,0 0 0 0 0,0-1 0 0 0,-1 1 0 0 0,1 0 0 0 0,0 0 0 0 0,0 0 0 0 0,0 0 0 0 0,0 0 0 0 0,-1 0 0 0 0,1 0 0 0 0,0 0 0 0 0,0 0 0 0 0,0 0 0 0 0,0 0 0 0 0,-1 0 0 0 0,1 0 0 0 0,0 0 0 0 0,0 0 0 0 0,0 0 0 0 0,0 0 0 0 0,-1 0 0 0 0,1 0 0 0 0,0 0 0 0 0,0 0 0 0 0,0 0 0 0 0,0 0 0 0 0,-1 0 0 0 0,1 0 0 0 0,0 0 0 0 0,0 1 0 0 0,0-1 0 0 0,0 0 0 0 0,0 0 0 0 0,-1 0 0 0 0,1 0 0 0 0,0 0 0 0 0,-3 6 0 0 0,1-1 0 0 0,0 1 0 0 0,0-1 0 0 0,1 1 0 0 0,-1 0 0 0 0,2 0 0 0 0,-1 0 0 0 0,1-1 0 0 0,-1 1 0 0 0,2 0 0 0 0,-1 0 0 0 0,2 8 0 0 0,0 26 0 0 0,-1-11 0 0 0,7 53 0 0 0,-4-49 0 0 0,0 32 0 0 0,-2-36 0 0 0,5 36 0 0 0,-3-37 0 0 0,1 37 0 0 0,-5-60 0 0 0,1 0 0 0 0,-1 0 0 0 0,1-1 0 0 0,0 1 0 0 0,0 0 0 0 0,3 6 0 0 0,8 34 0 0 0,-12-38-64 0 0,0-5-273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0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 11975 0 0,'13'34'533'0'0,"-2"1"-1"0"0,-1 0 1 0 0,-2 0-1 0 0,-1 1 0 0 0,-2 0 1 0 0,-1 0-1 0 0,-2 1 1 0 0,-3 40-1 0 0,0-58-121 0 0,1-8-371 0 0,-1-1-1 0 0,0 0 1 0 0,-1 0-1 0 0,-3 14 0 0 0,0-8-39 0 0,3-8 0 0 0,-1-1 0 0 0,1 1 0 0 0,-2 0 0 0 0,1-1 0 0 0,-1 0 0 0 0,-7 12 0 0 0,9-16-51 0 0,-1 0 1 0 0,1 0-1 0 0,-1 0 0 0 0,0 0 0 0 0,0 0 0 0 0,0 0 0 0 0,0-1 0 0 0,0 1 1 0 0,-1-1-1 0 0,1 0 0 0 0,-1 0 0 0 0,0-1 0 0 0,1 1 0 0 0,-1 0 0 0 0,0-1 0 0 0,0 0 1 0 0,0 0-1 0 0,0 0 0 0 0,0-1 0 0 0,0 0 0 0 0,0 1 0 0 0,0-1 0 0 0,0 0 1 0 0,0-1-1 0 0,0 1 0 0 0,0-1 0 0 0,0 0 0 0 0,0 0 0 0 0,0 0 0 0 0,0 0 1 0 0,-4-3-1 0 0,1 1 26 0 0,-1-1 1 0 0,1-1 0 0 0,0 1 0 0 0,0-1-1 0 0,0 0 1 0 0,1-1 0 0 0,-1 0-1 0 0,1 0 1 0 0,1 0 0 0 0,-1 0-1 0 0,1-1 1 0 0,0 0 0 0 0,1 0 0 0 0,-5-9-1 0 0,3 1 5 0 0,0 1 0 0 0,1-1 0 0 0,0 0-1 0 0,1 0 1 0 0,-2-16 0 0 0,6 25 43 0 0,-1 1-1 0 0,1 0 1 0 0,0-1-1 0 0,1 1 1 0 0,-1-1 0 0 0,1 1-1 0 0,0-1 1 0 0,2-5 0 0 0,-2 9 58 0 0,0-1 0 0 0,0 0 1 0 0,1 0-1 0 0,-1 1 0 0 0,1-1 1 0 0,0 1-1 0 0,-1-1 0 0 0,1 1 1 0 0,0 0-1 0 0,1-1 1 0 0,-1 1-1 0 0,0 0 0 0 0,1 1 1 0 0,-1-1-1 0 0,5-2 0 0 0,-4 2-30 0 0,1 1 0 0 0,0 0 0 0 0,0 0-1 0 0,0 0 1 0 0,0 1 0 0 0,0-1 0 0 0,1 1-1 0 0,-1 0 1 0 0,0 0 0 0 0,0 0 0 0 0,0 1-1 0 0,5 0 1 0 0,49 14-103 0 0,-58-15 52 0 0,6 2-4 0 0,0 1 0 0 0,-1 0 0 0 0,1 0-1 0 0,-1 0 1 0 0,0 1 0 0 0,1 0 0 0 0,-2 0 0 0 0,9 8 0 0 0,7 6-4733 0 0,-11-11-673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2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0,'0'9'1668'0'0,"3"37"-1099"0"0,-3-33-67 0 0,1 0 1 0 0,3 19-1 0 0,-1-13-493 0 0,2 31-1 0 0,1 10-9 0 0,-4-9 1 0 0,-1-40 521 0 0,0-5-1606 0 0,0 7-3695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2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0,'0'0'1247'0'0,"2"12"-998"0"0,0-2-63 0 0,0 0 1 0 0,1 0-1 0 0,1 0 0 0 0,-1 0 0 0 0,1 0 0 0 0,11 16 0 0 0,40 51 1981 0 0,-18-29-1533 0 0,-16-20-634 0 0,39 38 0 0 0,-5-5 0 0 0,-47-50 0 0 0,14 15 0 0 0,-15-21-689 0 0,0-10-5032 0 0,0-3 107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2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13823 0 0,'-7'4'138'0'0,"-1"0"1"0"0,1 0-1 0 0,0 1 0 0 0,0 0 0 0 0,1 0 0 0 0,-1 1 0 0 0,1 0 1 0 0,0 0-1 0 0,1 0 0 0 0,-1 1 0 0 0,-7 12 0 0 0,-3 9 317 0 0,-23 50 0 0 0,34-67-79 0 0,-46 116 1602 0 0,-5 12-1300 0 0,47-121-678 0 0,1 1 0 0 0,-8 29 0 0 0,14-39-133 0 0,2-7-563 0 0,11-22-3146 0 0,-4 12 1028 0 0,3-11-2349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2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0,'0'0'719'0'0,"4"10"230"0"0,2 4-1014 0 0,-4-7 322 0 0,1 1 1 0 0,1-1 0 0 0,-1 0-1 0 0,1 0 1 0 0,1 0 0 0 0,-1 0 0 0 0,6 5-1 0 0,-2-3 277 0 0,29 29 1076 0 0,-35-37-1576 0 0,0 0 0 0 0,0 1 0 0 0,0-1-1 0 0,-1 1 1 0 0,1 0 0 0 0,-1 0 0 0 0,1-1-1 0 0,-1 1 1 0 0,0 0 0 0 0,1 0 0 0 0,-1 0 0 0 0,0 0-1 0 0,-1 1 1 0 0,1-1 0 0 0,0 0 0 0 0,0 0-1 0 0,-1 1 1 0 0,0-1 0 0 0,1 0 0 0 0,-1 1 0 0 0,0-1-1 0 0,0 0 1 0 0,0 0 0 0 0,0 1 0 0 0,-1-1-1 0 0,1 0 1 0 0,0 1 0 0 0,-1-1 0 0 0,-1 4 0 0 0,-2 1-239 0 0,0-1 1 0 0,-1 0 0 0 0,1 1 0 0 0,-1-1-1 0 0,0-1 1 0 0,-12 11 0 0 0,0 1 676 0 0,13-12-472 0 0,2-3 0 0 0,1 0 0 0 0,-1-1 0 0 0,1 1 0 0 0,-1 0 0 0 0,0-1 0 0 0,0 1 0 0 0,0-1 0 0 0,0 0 0 0 0,-4 2 0 0 0,-3 3 0 0 0,9-6 0 0 0,-1 0 0 0 0,1 0 0 0 0,0 0 0 0 0,0 0 0 0 0,-1 0 0 0 0,1 0 0 0 0,0 1 0 0 0,-1-1 0 0 0,1 0 0 0 0,0 0 0 0 0,0 0 0 0 0,0 0 0 0 0,-1 1 0 0 0,1-1 0 0 0,0 0 0 0 0,0 0 0 0 0,0 1 0 0 0,0-1 0 0 0,-1 0 0 0 0,1 0 0 0 0,0 1 0 0 0,0-1 0 0 0,0 0 0 0 0,0 0 0 0 0,0 1 0 0 0,0-1 0 0 0,0 0 0 0 0,0 1 0 0 0,0-1 0 0 0,0 0 0 0 0,0 1 0 0 0,0-1 0 0 0,0 0 0 0 0,0 0 0 0 0,0 1 0 0 0,0-1 0 0 0,0 0 0 0 0,0 1 0 0 0,0-1 0 0 0,0 0 0 0 0,0 0 0 0 0,1 1 0 0 0,-1-1 0 0 0,0 0 0 0 0,0 0 0 0 0,0 1 0 0 0,0-1 0 0 0,1 0 0 0 0,-1 0 0 0 0,0 0 0 0 0,0 1 0 0 0,1-1 0 0 0,11 8 0 0 0,-11-8 0 0 0,4 3 0 0 0,1-1 0 0 0,-1 0 0 0 0,1-1 0 0 0,0 1 0 0 0,0-1 0 0 0,-1 0 0 0 0,1-1 0 0 0,0 1 0 0 0,0-1 0 0 0,9-1 0 0 0,2-1 0 0 0,0 0 0 0 0,23-8 0 0 0,-22 3-8 0 0,-16 5-56 0 0,0 1-306 0 0,7-11-6216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2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0,'0'0'1946'0'0,"19"16"76"0"0,110 85-258 0 0,-9-7-1896 0 0,-63-39-1980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2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13823 0 0,'-2'1'74'0'0,"-1"0"1"0"0,0 0-1 0 0,1 1 0 0 0,-1-1 0 0 0,0 1 0 0 0,1 0 0 0 0,0-1 1 0 0,-1 1-1 0 0,1 0 0 0 0,0 1 0 0 0,0-1 0 0 0,0 0 1 0 0,0 0-1 0 0,1 1 0 0 0,-1-1 0 0 0,1 1 0 0 0,-1 0 0 0 0,1-1 1 0 0,-2 6-1 0 0,1-3-62 0 0,-23 53 601 0 0,2 1-1 0 0,-18 81 1 0 0,22-74-395 0 0,9-31-287 0 0,-40 154-738 0 0,48-156-4157 0 0,1-21-4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2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13823 0 0,'7'2'1471'0'0,"14"5"-881"0"0,1-1 0 0 0,0-1 0 0 0,0-1 0 0 0,0-1-1 0 0,1-1 1 0 0,25 0 0 0 0,-32 1-238 0 0,-16-3-319 0 0,1 0-1 0 0,-1 0 0 0 0,0 0 0 0 0,1 1 0 0 0,-1-1 1 0 0,0 0-1 0 0,0 0 0 0 0,1 1 0 0 0,-1-1 0 0 0,0 0 1 0 0,0 1-1 0 0,0-1 0 0 0,1 0 0 0 0,-1 1 0 0 0,0-1 1 0 0,0 0-1 0 0,0 1 0 0 0,0-1 0 0 0,0 0 0 0 0,0 1 1 0 0,0-1-1 0 0,0 0 0 0 0,0 1 0 0 0,0 0 0 0 0,0 2 12 0 0,-1 0 0 0 0,0-1 0 0 0,0 1-1 0 0,-1 0 1 0 0,1 0 0 0 0,0-1 0 0 0,-4 5 0 0 0,0 2-888 0 0,-3 2 698 0 0,0 0-1 0 0,-1-1 1 0 0,0 0-1 0 0,-1-1 0 0 0,-18 15 1 0 0,-11 10-1023 0 0,-10 10-545 0 0,26-27-3076 0 0,12-8-178 0 0</inkml:trace>
  <inkml:trace contextRef="#ctx0" brushRef="#br0" timeOffset="1">0 310 11975 0 0,'8'-1'1083'0'0,"61"-8"2"0"0,43-13 3579 0 0,-80 15-4498 0 0,34-9 423 0 0,-59 13-1960 0 0,1 0 1 0 0,-1-1-1 0 0,12-7 0 0 0,-6 3-4677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2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17503 0 0,'0'0'2851'0'0,"-9"7"-1899"0"0,-74 42-773 0 0,-53 37-193 0 0,121-76 14 0 0,9-6 0 0 0,1 0 0 0 0,-1 0 0 0 0,1 0 0 0 0,0 0 0 0 0,1 1 0 0 0,-1 0 0 0 0,1 0 0 0 0,-5 7 0 0 0,8-11 0 0 0,1-1 0 0 0,-1 1 0 0 0,0 0 0 0 0,1-1 0 0 0,-1 1 0 0 0,1 0 0 0 0,0 0 0 0 0,-1-1 0 0 0,1 1 0 0 0,-1 0 0 0 0,1 0 0 0 0,0 0 0 0 0,0-1 0 0 0,-1 1 0 0 0,1 0 0 0 0,0 0 0 0 0,0 0 0 0 0,0 0 0 0 0,0 0 0 0 0,0-1 0 0 0,0 1 0 0 0,0 0 0 0 0,0 0 0 0 0,0 0 0 0 0,1 0 0 0 0,-1-1 0 0 0,0 1 0 0 0,1 1 0 0 0,0 0 0 0 0,-1-1 0 0 0,1 0 0 0 0,-1 0 0 0 0,0 0 0 0 0,1 1 0 0 0,0-1 0 0 0,-1 0 0 0 0,1 0 0 0 0,0 0 0 0 0,-1 0 0 0 0,1-1 0 0 0,0 1 0 0 0,0 0 0 0 0,0 0 0 0 0,0 0 0 0 0,0-1 0 0 0,0 1 0 0 0,0 0 0 0 0,0-1 0 0 0,0 1 0 0 0,0-1 0 0 0,1 1 0 0 0,2 1 0 0 0,2 1 163 0 0,0 0-1 0 0,0 0 0 0 0,1-1 1 0 0,-1 0-1 0 0,0 0 0 0 0,1 0 1 0 0,0-1-1 0 0,-1 0 0 0 0,1 0 1 0 0,6-1-1 0 0,2 1-75 0 0,0 1 1 0 0,28 7-1 0 0,-41-9-87 0 0,-1 1 0 0 0,1-1 0 0 0,0 1 0 0 0,0 0 0 0 0,0-1 0 0 0,0 1 0 0 0,-1 0 0 0 0,1 0 0 0 0,0 0 0 0 0,-1 0 0 0 0,1 1 0 0 0,-1-1 0 0 0,1 0 0 0 0,-1 1 0 0 0,0-1 0 0 0,1 1 0 0 0,-1-1 0 0 0,0 1 0 0 0,0 0 0 0 0,0-1 0 0 0,0 1 0 0 0,0 2 0 0 0,0 0 0 0 0,0 0 0 0 0,-1 0 0 0 0,1 1 0 0 0,-1-1 0 0 0,0 0 0 0 0,0 0 0 0 0,0 0 0 0 0,-1 0 0 0 0,0 0 0 0 0,-1 8 0 0 0,-19 44 0 0 0,10-28 0 0 0,5-8 0 0 0,0 0 0 0 0,1 0 0 0 0,1 0 0 0 0,-2 41 0 0 0,6-56 0 0 0,1 0 0 0 0,0 0 0 0 0,0 0 0 0 0,1 0 0 0 0,0-1 0 0 0,-1 1 0 0 0,2 0 0 0 0,-1-1 0 0 0,0 1 0 0 0,1-1 0 0 0,6 8 0 0 0,10 20 0 0 0,-18-30 1 0 0,0 0 0 0 0,-1 1 0 0 0,1-1 0 0 0,0 0 0 0 0,-1 1 0 0 0,0-1 0 0 0,1 0 0 0 0,-1 1 0 0 0,0-1 0 0 0,0 1 0 0 0,-1-1 0 0 0,1 1 0 0 0,0-1 0 0 0,-1 0 0 0 0,1 1 0 0 0,-1-1 0 0 0,0 0 0 0 0,0 1 0 0 0,0-1 0 0 0,-1 3 0 0 0,-2 0-29 0 0,0 0 0 0 0,0 0 0 0 0,0 0 0 0 0,-1-1 0 0 0,-7 6 0 0 0,2-1-226 0 0,-3 2-236 0 0,0 0 0 0 0,-1-1 0 0 0,0 0 0 0 0,-28 13 0 0 0,-4-3-5679 0 0,17-10-75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13823 0 0,'-1'12'1247'0'0,"-1"33"-1185"0"0,2 0 1 0 0,3 0-1 0 0,11 66 0 0 0,-12-86-62 0 0,-1-19 0 0 0,-1 0 0 0 0,1 0 0 0 0,0 0 0 0 0,1 0 0 0 0,3 10 0 0 0,-4-14 0 0 0,0 1 0 0 0,0-1 0 0 0,-1 1 0 0 0,1-1 0 0 0,0 1 0 0 0,-1 0 0 0 0,1-1 0 0 0,-1 1 0 0 0,0 4 0 0 0,1 20 0 0 0,8-98 0 0 0,-8 67 0 0 0,-1 0 0 0 0,1 0 0 0 0,0 0 0 0 0,0 0 0 0 0,0 0 0 0 0,4-7 0 0 0,3-9 0 0 0,-3 12 0 0 0,0 0 0 0 0,1 0 0 0 0,0 0 0 0 0,1 1 0 0 0,13-13 0 0 0,-19 20 0 0 0,0-1 0 0 0,0 1 0 0 0,-1-1 0 0 0,1 0 0 0 0,0 1 0 0 0,0-1 0 0 0,0 1 0 0 0,0 0 0 0 0,0-1 0 0 0,0 1 0 0 0,0 0 0 0 0,0-1 0 0 0,0 1 0 0 0,0 0 0 0 0,0 0 0 0 0,0 0 0 0 0,0 0 0 0 0,0 0 0 0 0,0 0 0 0 0,0 0 0 0 0,0 0 0 0 0,0 1 0 0 0,0-1 0 0 0,0 0 0 0 0,0 0 0 0 0,-1 1 0 0 0,1-1 0 0 0,2 2 0 0 0,0-1 0 0 0,-1 0 0 0 0,1-1 0 0 0,-1 1 0 0 0,1 1 0 0 0,-1-1 0 0 0,0 0 0 0 0,1 1 0 0 0,-1-1 0 0 0,0 1 0 0 0,0 0 0 0 0,0-1 0 0 0,0 1 0 0 0,0 0 0 0 0,0 0 0 0 0,-1 0 0 0 0,1 1 0 0 0,-1-1 0 0 0,1 0 0 0 0,-1 1 0 0 0,2 3 0 0 0,-2-3 0 0 0,2 1 145 0 0,-1 1 0 0 0,0-1 0 0 0,0 1-1 0 0,0 0 1 0 0,-1 0 0 0 0,1 0 0 0 0,-1-1 0 0 0,-1 1-1 0 0,2 10 1 0 0,5 41 463 0 0,-8-51-659 0 0,0 1-1 0 0,0 0 1 0 0,0 0-1 0 0,0-1 1 0 0,-1 1-1 0 0,0-1 1 0 0,0 1-1 0 0,-1-1 0 0 0,0 0 1 0 0,1 0-1 0 0,-2 0 1 0 0,1 0-1 0 0,0 0 1 0 0,-1-1-1 0 0,0 1 1 0 0,-5 3-1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0,'0'0'630'0'0,"22"11"236"0"0,-16-8-729 0 0,-1 1 0 0 0,1-1 0 0 0,-1 1 1 0 0,1 1-1 0 0,-1-1 0 0 0,0 1 0 0 0,-1 0 0 0 0,1 0 0 0 0,-1 0 0 0 0,0 1 0 0 0,-1-1 0 0 0,1 1 0 0 0,-1 0 0 0 0,3 7 0 0 0,-5-10-46 0 0,0 0-1 0 0,0 0 0 0 0,0 0 1 0 0,0 1-1 0 0,-1-1 0 0 0,1 0 1 0 0,-1 1-1 0 0,0-1 0 0 0,0 0 0 0 0,0 1 1 0 0,-1-1-1 0 0,1 0 0 0 0,-1 1 1 0 0,1-1-1 0 0,-1 0 0 0 0,0 0 1 0 0,-2 4-1 0 0,-1 7-102 0 0,-2-1-624 0 0,4-10 552 0 0,0 0 0 0 0,0 0 1 0 0,1 0-1 0 0,-1 0 0 0 0,1 1 0 0 0,0-1 0 0 0,0 0 1 0 0,0 1-1 0 0,1-1 0 0 0,-1 6 0 0 0,1 1 84 0 0,0-9 0 0 0,0-1 0 0 0,0 1 0 0 0,0 0 0 0 0,0-1 0 0 0,0 1 0 0 0,0 0 0 0 0,0-1 0 0 0,0 1 0 0 0,0 0 0 0 0,1-1 0 0 0,-1 1 0 0 0,0 0 0 0 0,1-1 0 0 0,-1 1 0 0 0,0-1 0 0 0,1 1 0 0 0,-1 0 0 0 0,0-1 0 0 0,1 1 0 0 0,-1-1 0 0 0,1 0 0 0 0,-1 1 0 0 0,1-1 0 0 0,0 1 0 0 0,-1-1 0 0 0,1 0 0 0 0,-1 1 0 0 0,2 0 0 0 0,0-1 0 0 0,-2 1 0 0 0,1 0 0 0 0,-1-1 0 0 0,1 1 0 0 0,0 0 0 0 0,0-1 0 0 0,-1 1 0 0 0,1-1 0 0 0,0 1 0 0 0,0-1 0 0 0,0 1 0 0 0,0-1 0 0 0,0 0 0 0 0,-1 1 0 0 0,1-1 0 0 0,0 0 0 0 0,0 0 0 0 0,0 0 0 0 0,0 1 0 0 0,0-1 0 0 0,0 0 0 0 0,0 0 0 0 0,0 0 0 0 0,2-1 0 0 0,0 1 0 0 0,2 0 5 0 0,1 0-1 0 0,-1 0 1 0 0,0 0-1 0 0,1 0 1 0 0,-1-1-1 0 0,0 0 1 0 0,0 0-1 0 0,1 0 1 0 0,-1-1-1 0 0,0 0 1 0 0,0 0-1 0 0,-1 0 1 0 0,1 0-1 0 0,6-5 1 0 0,19-18-4887 0 0,-15 10-536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10135 0 0,'-1'2'464'0'0,"-16"47"188"0"0,2 0 0 0 0,3 2 0 0 0,1-1 0 0 0,3 1-1 0 0,2 1 1 0 0,1 68 0 0 0,5-91-736 0 0,4 127 862 0 0,-2-133-474 0 0,1-1-1 0 0,2 1 1 0 0,0-1 0 0 0,14 40 0 0 0,-17-58-457 0 0,0 0 1 0 0,1 1-1 0 0,-1-1 0 0 0,1 0 0 0 0,6 7 1 0 0,2-3-4772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15663 0 0,'0'0'1418'0'0,"2"1"-1168"0"0,15 5 12 0 0,0-2-1 0 0,0 0 1 0 0,0-1-1 0 0,1-1 1 0 0,-1 0-1 0 0,0-1 1 0 0,30-3-1 0 0,-27-1-261 0 0,10 0 0 0 0,-30 3-54 0 0,1 0 0 0 0,0 0 0 0 0,0 0 0 0 0,0 0 0 0 0,0 0 0 0 0,0 0 0 0 0,0 0 0 0 0,0 0-1 0 0,0 0 1 0 0,0-1 0 0 0,0 1 0 0 0,-1 0 0 0 0,1-1 0 0 0,0 1 0 0 0,0 0 0 0 0,0-1 0 0 0,0 1 0 0 0,-1-1 0 0 0,1 1 0 0 0,0-1-1 0 0,-1 0 1 0 0,1 1 0 0 0,1-2 0 0 0,-1 0-378 0 0,-1 1-1 0 0,1-1 1 0 0,-1 0-1 0 0,1 1 1 0 0,-1-1-1 0 0,0 0 1 0 0,1 0-1 0 0,-1 1 1 0 0,0-1-1 0 0,0 0 1 0 0,0 0-1 0 0,0 1 1 0 0,-1-3-1 0 0,1 1-1178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13823 0 0,'-4'16'630'0'0,"3"-13"-13"0"0,1-1-393 0 0,24 125 4 0 0,3 15 2553 0 0,-10-36-2062 0 0,-17-95-883 0 0,-1-4-5681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0,'7'5'1471'0'0,"15"3"-1390"0"0,0-1 1 0 0,27 4-1 0 0,-34-8 149 0 0,1 0-1 0 0,-1 1 1 0 0,1 1 0 0 0,-1 1-1 0 0,0 0 1 0 0,-1 0 0 0 0,24 15-1 0 0,-36-19-214 0 0,0 0-1 0 0,0-1 1 0 0,0 1-1 0 0,-1 0 0 0 0,1 0 1 0 0,0 1-1 0 0,-1-1 1 0 0,1 0-1 0 0,-1 0 0 0 0,0 1 1 0 0,0-1-1 0 0,0 1 1 0 0,0-1-1 0 0,0 1 1 0 0,0-1-1 0 0,0 4 0 0 0,-1-1-84 0 0,0 0 0 0 0,0 0 0 0 0,0 0 0 0 0,0 0 0 0 0,-1 0 0 0 0,1 0 0 0 0,-1 0 0 0 0,-3 6 0 0 0,2-3-76 0 0,-1 0 0 0 0,-1 0 0 0 0,0-1 0 0 0,0 0 0 0 0,0 1 0 0 0,0-1-1 0 0,-1-1 1 0 0,-1 1 0 0 0,1-1 0 0 0,-10 9 0 0 0,-33 24 146 0 0,42-34 11 0 0,0 0 0 0 0,1 0-1 0 0,-1 1 1 0 0,1-1 0 0 0,-8 13 811 0 0,18-12 129 0 0,-5-5-943 0 0,1 0 1 0 0,0 0 0 0 0,0 0-1 0 0,0 0 1 0 0,0 0-1 0 0,0 0 1 0 0,1 0-1 0 0,-1-1 1 0 0,0 1-1 0 0,0 0 1 0 0,0-1-1 0 0,1 1 1 0 0,-1-1 0 0 0,0 0-1 0 0,0 1 1 0 0,1-1-1 0 0,-1 0 1 0 0,1 0-1 0 0,1 1 1 0 0,2-1 57 0 0,11 4 292 0 0,0-1-1 0 0,0 0 0 0 0,-1-1 1 0 0,1-1-1 0 0,0 0 0 0 0,21-2 1 0 0,-27-1-1197 0 0,1 1 1 0 0,-1-1-1 0 0,0-1 1 0 0,0 0-1 0 0,0 0 1 0 0,13-7-1 0 0,-12 5-5209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11975 0 0,'0'0'547'0'0,"-2"0"-11"0"0,-22 0-323 0 0,17 1-165 0 0,1-1 0 0 0,-1 1 1 0 0,1 1-1 0 0,-1-1 0 0 0,1 1 0 0 0,0 0 0 0 0,-1 0 0 0 0,1 1 0 0 0,0 0 0 0 0,1 0 0 0 0,-1 1 0 0 0,0-1 1 0 0,1 1-1 0 0,0 0 0 0 0,0 1 0 0 0,0-1 0 0 0,0 1 0 0 0,1 0 0 0 0,0 0 0 0 0,-7 10 0 0 0,7-6 32 0 0,-1 0 0 0 0,1 0 0 0 0,1 1 0 0 0,0-1 0 0 0,0 1-1 0 0,1-1 1 0 0,0 1 0 0 0,1 0 0 0 0,0 0 0 0 0,0 0 0 0 0,1-1 0 0 0,0 1-1 0 0,3 14 1 0 0,-2-10 185 0 0,2 0 0 0 0,0-1 0 0 0,0 1 0 0 0,1 0 0 0 0,1-1 1 0 0,8 16-1 0 0,-11-24-183 0 0,1 0 0 0 0,0 0 0 0 0,1 0 0 0 0,-1-1 0 0 0,1 0 0 0 0,0 1 1 0 0,0-1-1 0 0,1-1 0 0 0,-1 1 0 0 0,1-1 0 0 0,-1 1 0 0 0,1-1 0 0 0,0-1 1 0 0,0 1-1 0 0,1-1 0 0 0,-1 0 0 0 0,0 0 0 0 0,9 2 0 0 0,-8-3-92 0 0,1 0 0 0 0,0 0 0 0 0,-1-1 0 0 0,1 0 0 0 0,0 0 0 0 0,-1 0 0 0 0,1-1 0 0 0,0 0 0 0 0,-1 0 0 0 0,1 0 0 0 0,-1-1-1 0 0,0 0 1 0 0,1-1 0 0 0,-1 1 0 0 0,0-1 0 0 0,0-1 0 0 0,-1 1 0 0 0,1-1 0 0 0,0 0 0 0 0,-1 0 0 0 0,6-6 0 0 0,7-9-2282 0 0,-7 5-2072 0 0,-4 0-799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0,'0'0'1247'0'0,"6"7"-998"0"0,6 6 361 0 0,0-1-1 0 0,1-1 1 0 0,26 19 0 0 0,-21-16 210 0 0,24 21 1 0 0,-30-26-821 0 0,-11-8 0 0 0,1 0 0 0 0,0 1 0 0 0,0-1 0 0 0,-1 1 0 0 0,1-1 0 0 0,-1 1 0 0 0,1-1 0 0 0,-1 1 0 0 0,0 0 0 0 0,0 0 0 0 0,0-1 0 0 0,1 1 0 0 0,-2 0 0 0 0,1 0 0 0 0,0 0 0 0 0,1 4 0 0 0,-2-4 0 0 0,1-1 0 0 0,-1 1 0 0 0,0-1 0 0 0,1 1 0 0 0,-1 0 0 0 0,0-1 0 0 0,0 1 0 0 0,0 0 0 0 0,0-1 0 0 0,0 1 0 0 0,-1 0 0 0 0,1-1 0 0 0,0 1 0 0 0,-1 0 0 0 0,1-1 0 0 0,-1 1 0 0 0,0-1 0 0 0,-1 3 0 0 0,0 1 0 0 0,-4 12-284 0 0,-2-1-1 0 0,-11 20 1 0 0,1-2 555 0 0,18-33 170 0 0,-1 25-276 0 0,2-24-165 0 0,0 1 0 0 0,0-1 0 0 0,0 1 0 0 0,0-1 0 0 0,1 0 0 0 0,-1 1 0 0 0,1-1 0 0 0,0 0 0 0 0,-1 0 0 0 0,1 0 0 0 0,0 0 0 0 0,0 0 0 0 0,0-1 0 0 0,1 1 0 0 0,-1 0 0 0 0,5 1 0 0 0,2 0 0 0 0,0 0 0 0 0,0-1 0 0 0,19 1 0 0 0,-25-3-42 0 0,1-1-1 0 0,0 1 1 0 0,-1-1-1 0 0,1 0 1 0 0,-1-1-1 0 0,1 1 1 0 0,-1 0-1 0 0,0-1 1 0 0,1 0-1 0 0,-1 0 1 0 0,0 0 0 0 0,0 0-1 0 0,0 0 1 0 0,-1-1-1 0 0,1 1 1 0 0,0-1-1 0 0,3-4 1 0 0,10-19-5604 0 0,-11 12 32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15663 0 0,'0'0'719'0'0,"14"19"258"0"0,3 0-448 0 0,1-1-1 0 0,0-1 1 0 0,29 20-1 0 0,3 4-578 0 0,22 23 493 0 0,-67-59-434 0 0,0 0 0 0 0,-1 0-1 0 0,0 0 1 0 0,0 0 0 0 0,-1 1 0 0 0,6 11 0 0 0,3 3-6924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13823 0 0,'0'0'1247'0'0,"-7"9"-998"0"0,-1 5-115 0 0,0 1 1 0 0,1 0-1 0 0,0 0 0 0 0,-5 23 0 0 0,-13 68 1100 0 0,9-29-640 0 0,-13 54 1119 0 0,20-75-7165 0 0,7-40-596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13823 0 0,'0'0'1247'0'0,"0"1"-1023"0"0,1 2-125 0 0,-1-2 277 0 0,21 9 1214 0 0,-5-7-1333 0 0,0-2 1 0 0,0 1-1 0 0,0-2 0 0 0,0-1 0 0 0,25-3 0 0 0,77-23 438 0 0,-93 20-869 0 0,-12 4 174 0 0,-7 2 0 0 0,0 0 0 0 0,0-1 0 0 0,0 0 0 0 0,-1 0 0 0 0,1-1 0 0 0,6-3 0 0 0,-8 3 72 0 0,4-3-2028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15663 0 0,'0'0'1418'0'0,"-2"16"-1140"0"0,2 7-278 0 0,0-1 0 0 0,5 25 0 0 0,-1 11 0 0 0,-1 34 604 0 0,16 108 0 0 0,-17-182-1684 0 0,-1-2-4469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15663 0 0,'0'0'1418'0'0,"1"0"-1168"0"0,74 55 1234 0 0,-39-24-837 0 0,-34-29-650 0 0,1 1 0 0 0,-1-1 0 0 0,0 1 0 0 0,0 0 0 0 0,0-1 0 0 0,-1 1 0 0 0,1 0 0 0 0,-1 0 0 0 0,1 0 0 0 0,-1 0 0 0 0,0 0 0 0 0,1 4 0 0 0,-2-5 3 0 0,0 1 0 0 0,0-1 0 0 0,0 0 0 0 0,0 0 0 0 0,-1 1 0 0 0,1-1 0 0 0,-1 0 0 0 0,1 0 0 0 0,-1 1 0 0 0,0-1 0 0 0,1 0 0 0 0,-1 0 0 0 0,0 0 0 0 0,-1 0 0 0 0,1 0 0 0 0,-3 3 0 0 0,0 0 0 0 0,0-1 0 0 0,-1 1 0 0 0,0-1 0 0 0,-6 4 0 0 0,-1 1 0 0 0,-82 60 0 0 0,93-69 0 0 0,1 1 0 0 0,0-1 0 0 0,-1 1 0 0 0,1-1 0 0 0,-1 0 0 0 0,1 1 0 0 0,0-1 0 0 0,0 1 0 0 0,-1-1 0 0 0,1 1 0 0 0,0-1 0 0 0,0 1 0 0 0,0-1 0 0 0,-1 1 0 0 0,1-1 0 0 0,0 1 0 0 0,0 0 0 0 0,0-1 0 0 0,0 1 0 0 0,0-1 0 0 0,0 1 0 0 0,0-1 0 0 0,0 1 0 0 0,0-1 0 0 0,1 1 0 0 0,-1-1 0 0 0,0 1 0 0 0,0 0 0 0 0,0-1 0 0 0,0 1 0 0 0,1-1 0 0 0,-1 1 0 0 0,0-1 0 0 0,1 0 0 0 0,-1 1 0 0 0,0-1 0 0 0,1 1 0 0 0,-1-1 0 0 0,1 0 0 0 0,0 1 0 0 0,9 8 0 0 0,-6-5 0 0 0,0 0 0 0 0,1-1 0 0 0,0 0 0 0 0,-1 0 0 0 0,1 0 0 0 0,0-1 0 0 0,1 0 0 0 0,-1 0 0 0 0,0 0 0 0 0,7 1 0 0 0,-1 0 0 0 0,1 1 0 0 0,-1 1 0 0 0,1 0 0 0 0,-1 0 0 0 0,-1 1 0 0 0,11 7 0 0 0,-17-9 49 0 0,0 0 1 0 0,0 0-1 0 0,-1 1 0 0 0,0-1 0 0 0,0 1 0 0 0,0 0 0 0 0,0-1 1 0 0,2 9-1 0 0,-4-8 99 0 0,-1 1 0 0 0,0 0 0 0 0,0 0 0 0 0,0-1 0 0 0,-1 1 1 0 0,0 0-1 0 0,0-1 0 0 0,0 1 0 0 0,0 0 0 0 0,-5 8 0 0 0,-5 28-172 0 0,9-32-9 0 0,0-1 0 0 0,-1 1 0 0 0,0-1-1 0 0,-1 0 1 0 0,0 0 0 0 0,-1 0 0 0 0,0 0 0 0 0,-11 15 0 0 0,-13 9-6641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1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0,'16'16'1496'0'0,"54"61"-746"0"0,-44-45-97 0 0,52 46 0 0 0,-13-15-215 0 0,-16-14 738 0 0,-25-19-2249 0 0,-4-3-5308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190 371 13823 0 0,'0'0'1247'0'0,"-11"-17"-998"0"0,8 13-82 0 0,-1 0-1 0 0,1 0 0 0 0,-1 1 1 0 0,0-1-1 0 0,0 1 1 0 0,0 0-1 0 0,0 0 1 0 0,-1 1-1 0 0,1-1 0 0 0,-1 1 1 0 0,-5-2-1 0 0,5 2-123 0 0,4 1-42 0 0,-1 0 0 0 0,0 0 0 0 0,1 0 0 0 0,-1 0 0 0 0,0 1 0 0 0,1-1 0 0 0,-1 1 0 0 0,0-1 0 0 0,0 1 0 0 0,0 0 0 0 0,1 0-1 0 0,-1 0 1 0 0,0 0 0 0 0,0 0 0 0 0,-2 0 0 0 0,-2 1 0 0 0,4-1-1 0 0,0 0 0 0 0,0 1 0 0 0,0-1 0 0 0,0 0 0 0 0,0 1 0 0 0,0-1 0 0 0,1 1 0 0 0,-1-1 0 0 0,0 1 0 0 0,0 0 0 0 0,0 0 0 0 0,0 0 0 0 0,1 0 0 0 0,-1 0 0 0 0,1 0 0 0 0,-1 0 0 0 0,0 1 0 0 0,1-1 0 0 0,0 1 0 0 0,-1-1 0 0 0,1 1 0 0 0,-2 2 0 0 0,0 1 0 0 0,-2 1 0 0 0,1 1 0 0 0,0-1 0 0 0,1 1 0 0 0,0 0 0 0 0,0 0 0 0 0,0 0 0 0 0,1 0 0 0 0,-2 13 0 0 0,1-3 0 0 0,0 1 0 0 0,1 27 0 0 0,2-36 0 0 0,0 0 0 0 0,0 1 0 0 0,1-1 0 0 0,0 1 0 0 0,1-1 0 0 0,0 0 0 0 0,1 0 0 0 0,0 0 0 0 0,6 15 0 0 0,-8-23 10 0 0,0 0 0 0 0,-1 1-1 0 0,1-1 1 0 0,0 0-1 0 0,0 1 1 0 0,0-1 0 0 0,0 0-1 0 0,0 0 1 0 0,0 0 0 0 0,0 0-1 0 0,0 0 1 0 0,1 0 0 0 0,-1 0-1 0 0,0 0 1 0 0,1 0 0 0 0,-1-1-1 0 0,1 1 1 0 0,-1-1-1 0 0,0 1 1 0 0,1-1 0 0 0,2 1-1 0 0,1 0 222 0 0,-3 0-164 0 0,0-1 0 0 0,0 0 0 0 0,1 0 0 0 0,-1 0 0 0 0,0 0 0 0 0,0 0 0 0 0,1-1 0 0 0,-1 1 0 0 0,0 0 0 0 0,0-1 0 0 0,0 0 0 0 0,1 1 0 0 0,-1-1 0 0 0,0 0 0 0 0,0 0 0 0 0,0-1 0 0 0,0 1 0 0 0,0 0 0 0 0,-1 0 0 0 0,1-1 0 0 0,0 1 0 0 0,-1-1 0 0 0,1 0 0 0 0,1-1 0 0 0,4-6-84 0 0,1 0-1 0 0,-2 0 1 0 0,9-13-1 0 0,-2-3 18 0 0,0 0 0 0 0,-2-1 0 0 0,-1 0 0 0 0,11-47 0 0 0,-11 29 0 0 0,-3-1 0 0 0,3-52 0 0 0,-10-54 0 0 0,0 146 0 0 0,-3-17 0 0 0,-1 13 0 0 0,4 9 0 0 0,0 0 0 0 0,0 0 0 0 0,0 0 0 0 0,0 0 0 0 0,0 1 0 0 0,0-1 0 0 0,0 0 0 0 0,0 0 0 0 0,0 0 0 0 0,0 0 0 0 0,0 1 0 0 0,0-1 0 0 0,0 0 0 0 0,0 0 0 0 0,-1 0 0 0 0,1 0 0 0 0,0 0 0 0 0,0 0 0 0 0,0 1 0 0 0,0-1 0 0 0,0 0 0 0 0,0 0 0 0 0,-1 0 0 0 0,1 0 0 0 0,0 0 0 0 0,0 0 0 0 0,0 0 0 0 0,0 0 0 0 0,-1 0 0 0 0,1 0 0 0 0,0 0 0 0 0,0 0 0 0 0,0 0 0 0 0,0 0 0 0 0,-1 0 0 0 0,1 0 0 0 0,0 0 0 0 0,0 0 0 0 0,0 0 0 0 0,-1 0 0 0 0,1 0 0 0 0,0 0 0 0 0,0 0 0 0 0,0 0 0 0 0,0 0 0 0 0,-1 0 0 0 0,1 0 0 0 0,0 0 0 0 0,0 0 0 0 0,0 0 0 0 0,0-1 0 0 0,0 1 0 0 0,0 0 0 0 0,-1 0 0 0 0,1 0 0 0 0,0 0 0 0 0,0 0 0 0 0,0-1 0 0 0,0 1 0 0 0,0 0 0 0 0,0 0 0 0 0,0 0 0 0 0,0 0 0 0 0,0-1 0 0 0,0 1 0 0 0,-4 12 0 0 0,0 18 0 0 0,2-1 0 0 0,2 1 0 0 0,0 0 0 0 0,7 36 0 0 0,-3-19 0 0 0,13 271 0 0 0,-12-289 358 0 0,-1-6-1986 0 0,-3-7-6066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17503 0 0,'0'0'803'0'0,"23"12"298"0"0,-7-2-1324 0 0,-4-2 477 0 0,1 0 0 0 0,-1 0 0 0 0,-1 1 1 0 0,1 0-1 0 0,-2 1 0 0 0,1 1 0 0 0,-1-1 0 0 0,10 16 0 0 0,-18-22-254 0 0,0 1 0 0 0,1-1 0 0 0,-2 1 0 0 0,1 0 0 0 0,-1-1 0 0 0,1 1 0 0 0,-1 0 0 0 0,-1 0 0 0 0,1 0 0 0 0,-1 0 0 0 0,0 0 0 0 0,0 0 0 0 0,0 0 0 0 0,0 0 0 0 0,-1 0 0 0 0,0 0 0 0 0,0 0 0 0 0,-1-1 0 0 0,1 1 0 0 0,-3 5 0 0 0,-2 2 0 0 0,0-1 0 0 0,-1 0 0 0 0,0 0 0 0 0,-1-1 0 0 0,0 0 0 0 0,-15 15 0 0 0,8-8 0 0 0,10-10 0 0 0,3 2 0 0 0,2-9 0 0 0,0 1 0 0 0,0-1 0 0 0,1 1 0 0 0,-1 0 0 0 0,0-1 0 0 0,0 1 0 0 0,0 0 0 0 0,0-1 0 0 0,0 1 0 0 0,1-1 0 0 0,-1 1 0 0 0,0 0 0 0 0,1-1 0 0 0,-1 1 0 0 0,0-1 0 0 0,1 1 0 0 0,-1-1 0 0 0,1 1 0 0 0,-1-1 0 0 0,0 0 0 0 0,1 1 0 0 0,0-1 0 0 0,-1 1 0 0 0,1-1 0 0 0,-1 0 0 0 0,1 1 0 0 0,-1-1 0 0 0,1 0 0 0 0,-1 0 0 0 0,1 0 0 0 0,0 1 0 0 0,-1-1 0 0 0,1 0 0 0 0,1 0 0 0 0,-1 0 0 0 0,3 2 0 0 0,1-1 0 0 0,0 1 0 0 0,0-1 0 0 0,0 0 0 0 0,0-1 0 0 0,0 1 0 0 0,0-1 0 0 0,0 0 0 0 0,0 0 0 0 0,0 0 0 0 0,0-1 0 0 0,0 0 0 0 0,0 0 0 0 0,0 0 0 0 0,-1-1 0 0 0,1 1 0 0 0,0-1 0 0 0,-1 0 0 0 0,7-4 0 0 0,-9 5-36 0 0,0 0 0 0 0,0-1-1 0 0,0 1 1 0 0,0-1 0 0 0,-1 1-1 0 0,1-1 1 0 0,0 0 0 0 0,-1 1 0 0 0,1-1-1 0 0,-1 0 1 0 0,0 0 0 0 0,1 0-1 0 0,-1 0 1 0 0,1-4 0 0 0,4-20-6392 0 0,-2 10 184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3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0,'0'0'1247'0'0,"10"10"-126"0"0,25 26 2082 0 0,-15-15-3198 0 0,71 61 489 0 0,15 14 1084 0 0,-85-72-1610 0 0,37 53 0 0 0,-49-68-735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13823 0 0,'-7'9'1247'0'0,"-4"11"-1171"0"0,0 1 0 0 0,1 0 0 0 0,-13 42 0 0 0,-12 73 1162 0 0,28-108-640 0 0,-8 43-421 0 0,-15 53-189 0 0,24-92 153 0 0,4-18-1442 0 0,0-1-3379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0,'0'0'1418'0'0,"6"10"-1140"0"0,1 3 131 0 0,1-1 0 0 0,0-1 0 0 0,1 1 0 0 0,15 14 0 0 0,-15-16-64 0 0,0-1-1 0 0,0 2 1 0 0,-1 0-1 0 0,0 0 1 0 0,7 14-1 0 0,-13-20-343 0 0,-1 0 0 0 0,1 0 1 0 0,-1-1-1 0 0,0 1 0 0 0,-1 0 0 0 0,1 0 0 0 0,-1 0 0 0 0,0 0 0 0 0,0 0 0 0 0,0 0 1 0 0,-1 0-1 0 0,0 0 0 0 0,0 0 0 0 0,0 0 0 0 0,-3 8 0 0 0,-2 1-462 0 0,0 0 0 0 0,-1-1 0 0 0,-16 25 0 0 0,12-24 354 0 0,9-11 268 0 0,-1 0-1 0 0,1 0 1 0 0,0 0 0 0 0,0 0-1 0 0,0 0 1 0 0,0 1 0 0 0,0-1 0 0 0,1 1-1 0 0,0-1 1 0 0,-2 5 0 0 0,3-8-144 0 0,0 1-12 0 0,0 1 0 0 0,0-1 0 0 0,0 0 0 0 0,0 0 0 0 0,0 0 0 0 0,0 0 0 0 0,1 1 0 0 0,-1-1 0 0 0,0 0 0 0 0,0 0 0 0 0,1 0-1 0 0,-1 0 1 0 0,1 0 0 0 0,-1 0 0 0 0,1 0 0 0 0,0 0 0 0 0,-1 0 0 0 0,1 0 0 0 0,0 0 0 0 0,0 0 0 0 0,-1 0 0 0 0,1 0 0 0 0,0-1 0 0 0,0 1 0 0 0,0 0-1 0 0,0-1 1 0 0,0 1 0 0 0,0-1 0 0 0,2 2 0 0 0,6 2-11 0 0,0 0 1 0 0,1 0-1 0 0,0 0 0 0 0,-1-1 0 0 0,1-1 0 0 0,0 0 0 0 0,1 0 1 0 0,-1-1-1 0 0,0 0 0 0 0,16-1 0 0 0,-24 0-331 0 0,28-6-1670 0 0,-15 0 530 0 0,-6 0-3096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0,'0'0'1247'0'0,"12"14"-998"0"0,-3-3 208 0 0,0-1-1 0 0,2 0 0 0 0,-1 0 1 0 0,19 12-1 0 0,-1 0 246 0 0,8 8 121 0 0,-14-13-763 0 0,0 1-1 0 0,-2 0 1 0 0,0 2-1 0 0,27 36 0 0 0,-34-38-123 0 0,-2-3-207 0 0,0 2 1 0 0,12 24-1 0 0,-19-34-1058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13823 0 0,'-16'16'1496'0'0,"-27"44"-810"0"0,3 2-1 0 0,-38 80 0 0 0,56-101-685 0 0,-13 24 0 0 0,17-17-876 0 0,17-46-268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17503 0 0,'0'0'1588'0'0,"-2"1"-1304"0"0,-5 4-278 0 0,0-1 0 0 0,0 1 0 0 0,1 1 1 0 0,-8 7-1 0 0,2-2-5 0 0,-54 55-1 0 0,0-7 0 0 0,59-50 0 0 0,2 1 0 0 0,4-9 0 0 0,1-1 0 0 0,-1 1 0 0 0,1 0 0 0 0,-1 0 0 0 0,1 0 0 0 0,0 0 0 0 0,-1 0 0 0 0,1 0 0 0 0,0 0 0 0 0,0 0 0 0 0,0 0 0 0 0,0 1 0 0 0,0-1 0 0 0,0 0 0 0 0,0 0 0 0 0,0 0 0 0 0,0 0 0 0 0,0 0 0 0 0,1 0 0 0 0,-1 0 0 0 0,0 0 0 0 0,1 0 0 0 0,-1 0 0 0 0,1 0 0 0 0,-1 0 0 0 0,1-1 0 0 0,-1 1 0 0 0,1 0 0 0 0,0 0 0 0 0,-1 0 0 0 0,3 1 0 0 0,20 11 0 0 0,-11-10 0 0 0,0 0 0 0 0,1 0 0 0 0,-1-1 0 0 0,1-1 0 0 0,-1 0 0 0 0,1 0 0 0 0,15-3 0 0 0,-5 0 0 0 0,0-1 0 0 0,0-1 0 0 0,22-8 0 0 0,-34 7-543 0 0,-2-1-4991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11975 0 0,'11'4'1275'0'0,"9"-1"-808"0"0,0 0 0 0 0,1-1 0 0 0,-1-1 0 0 0,25-2 0 0 0,-14 1-282 0 0,-28 0-48 0 0,0-1 0 0 0,-1 1 0 0 0,1 0-1 0 0,0-1 1 0 0,0 0 0 0 0,0 0 0 0 0,0 0 0 0 0,3-1 0 0 0,10-7-3485 0 0,-12 7 1229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13823 0 0,'0'0'2435'0'0,"-8"5"2855"0"0,-32 18-5367 0 0,-17 23 77 0 0,39-30 0 0 0,-28 19 0 0 0,42-33 0 0 0,-13 14 0 0 0,11-11 0 0 0,0 0 0 0 0,-8 20 0 0 0,13-23 0 0 0,0 0 0 0 0,0 1 0 0 0,0-1 0 0 0,0 0 0 0 0,0 1 0 0 0,1-1 0 0 0,-1 0 0 0 0,0 1 0 0 0,1-1 0 0 0,0 1 0 0 0,0-1 0 0 0,0 4 0 0 0,0-2 0 0 0,0-1 0 0 0,0 0 0 0 0,0 0 0 0 0,1 0 0 0 0,-1 0 0 0 0,1-1 0 0 0,-1 1 0 0 0,1 0 0 0 0,0 0 0 0 0,0-1 0 0 0,1 1 0 0 0,-1 0 0 0 0,0-1 0 0 0,4 5 0 0 0,-1 0 0 0 0,-1-4 87 0 0,-1 0 0 0 0,0 0 0 0 0,1 0 0 0 0,-1 0 0 0 0,1 0-1 0 0,0-1 1 0 0,0 1 0 0 0,0-1 0 0 0,0 0 0 0 0,1 0 0 0 0,-1 0 0 0 0,0-1 0 0 0,1 1-1 0 0,0-1 1 0 0,-1 1 0 0 0,1-1 0 0 0,7 1 0 0 0,-4-1-33 0 0,-1 1 0 0 0,0 0-1 0 0,1 1 1 0 0,-1-1 0 0 0,0 1 0 0 0,0 0 0 0 0,0 1-1 0 0,10 7 1 0 0,-13-8-118 0 0,0 0 0 0 0,0 0-1 0 0,-1 1 1 0 0,1-1 0 0 0,-1 0 0 0 0,0 1-1 0 0,0 0 1 0 0,0-1 0 0 0,0 1 0 0 0,-1 0 0 0 0,1 0-1 0 0,0 5 1 0 0,1 5-374 0 0,-2 0 0 0 0,1 19 0 0 0,3 18 2571 0 0,15 71-2117 0 0,-18-105-16 0 0,-1 1 0 0 0,-1-1 0 0 0,0 0 0 0 0,-1 1 0 0 0,-1-1 0 0 0,-4 18 0 0 0,4-28 102 0 0,0 0-1 0 0,-1 0 1 0 0,0-1-1 0 0,0 0 1 0 0,-1 1-1 0 0,0-1 1 0 0,0-1-1 0 0,0 1 1 0 0,-1 0-1 0 0,1-1 1 0 0,-1 0-1 0 0,-7 5 1 0 0,4-3-376 0 0,-1-1 0 0 0,0 0 0 0 0,0-1 0 0 0,-1 0 0 0 0,0 0 0 0 0,1-1 0 0 0,-14 4 0 0 0,21-7-170 0 0,0-1 0 0 0,0 1 0 0 0,0-1-1 0 0,0 1 1 0 0,0-1 0 0 0,0 0 0 0 0,0 0 0 0 0,0 0 0 0 0,0 0-1 0 0,0 0 1 0 0,0 0 0 0 0,0-1 0 0 0,0 1 0 0 0,-3-2 0 0 0,-16-7-6438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1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 11975 0 0,'-3'2'89'0'0,"1"1"-1"0"0,-1 0 1 0 0,1-1-1 0 0,0 1 1 0 0,0 0 0 0 0,0 1-1 0 0,0-1 1 0 0,1 0-1 0 0,-1 0 1 0 0,1 1-1 0 0,-2 5 1 0 0,-5 13 144 0 0,-3 5-233 0 0,1 0 0 0 0,-8 37 0 0 0,3-9 0 0 0,-8 19 686 0 0,3 2-1 0 0,-10 80 0 0 0,29-150-1271 0 0,0 1-1 0 0,1-1 1 0 0,-1 1-1 0 0,1 0 1 0 0,1-1-1 0 0,-1 1 1 0 0,1-1-1 0 0,2 11 1 0 0</inkml:trace>
  <inkml:trace contextRef="#ctx0" brushRef="#br0" timeOffset="1">327 300 13823 0 0,'20'-3'1471'0'0,"130"-8"2"0"0,-140 10-1369 0 0,0 1 0 0 0,0 0 0 0 0,-1 0-1 0 0,11 3 1 0 0,4 2-5855 0 0,-17-2 783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0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47 13823 0 0,'0'0'630'0'0,"-6"-10"211"0"0,-11-9-742 0 0,16 17 69 0 0,0 0 1 0 0,-1 1-1 0 0,1-1 1 0 0,-1 1-1 0 0,0 0 1 0 0,1 0 0 0 0,-1 0-1 0 0,0-1 1 0 0,0 2-1 0 0,0-1 1 0 0,1 0-1 0 0,-1 0 1 0 0,-4-1-1 0 0,4 3-101 0 0,1-1-1 0 0,0 0 0 0 0,0 0 0 0 0,0 1 0 0 0,-1-1 1 0 0,1 1-1 0 0,0-1 0 0 0,0 1 0 0 0,0-1 0 0 0,0 1 1 0 0,0 0-1 0 0,0-1 0 0 0,0 1 0 0 0,0 0 0 0 0,0 0 0 0 0,0 0 1 0 0,0 0-1 0 0,1 0 0 0 0,-1 0 0 0 0,0 0 0 0 0,0 0 1 0 0,1 0-1 0 0,-1 0 0 0 0,0 2 0 0 0,-3 6-64 0 0,0 1 0 0 0,0-1 0 0 0,1 1 0 0 0,0 0 0 0 0,1 0 0 0 0,0 0 0 0 0,0 0 0 0 0,1 20 0 0 0,7 88-5 0 0,-2-80 4 0 0,26 148-1 0 0,-10-76 0 0 0,17 150 0 0 0,-33-239 26 0 0,-2-15-193 0 0,-1-1 1 0 0,0 1-1 0 0,-1 0 0 0 0,1 0 0 0 0,-1 0 0 0 0,0 0 0 0 0,-1 0 1 0 0,1 0-1 0 0,-1 0 0 0 0,0-1 0 0 0,-2 7 0 0 0,3-11 67 0 0,0-1 1 0 0,0 1-1 0 0,-1-1 0 0 0,1 1 0 0 0,0 0 1 0 0,0-1-1 0 0,0 1 0 0 0,-1-1 0 0 0,1 1 1 0 0,0-1-1 0 0,0 1 0 0 0,-1-1 0 0 0,1 1 1 0 0,0-1-1 0 0,-1 1 0 0 0,1-1 0 0 0,-1 1 1 0 0,1-1-1 0 0,-1 1 0 0 0,1-1 0 0 0,-1 0 1 0 0,1 1-1 0 0,-1-1 0 0 0,1 0 0 0 0,-1 0 1 0 0,1 1-1 0 0,-1-1 0 0 0,1 0 0 0 0,-1 0 1 0 0,0 0-1 0 0,1 0 0 0 0,-1 0 0 0 0,1 1 1 0 0,-1-1-1 0 0,0 0 0 0 0,1 0 0 0 0,-1-1 1 0 0,0 1-1 0 0,1 0 0 0 0,-1 0 0 0 0,1 0 1 0 0,-1 0-1 0 0,1 0 0 0 0,-1-1 0 0 0,0 1 1 0 0,1 0-1 0 0,-1-1 0 0 0,1 1 0 0 0,-1 0 1 0 0,1-1-1 0 0,-1 1 0 0 0,0-1 0 0 0,0 0-525 0 0,-15-9-4343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0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13823 0 0,'0'0'1247'0'0,"17"15"-548"0"0,-12-12-511 0 0,1-1-1 0 0,0-1 1 0 0,0 1 0 0 0,-1-1 0 0 0,1 0 0 0 0,0 0 0 0 0,0-1 0 0 0,6 1 0 0 0,53-5-290 0 0,-36 1 562 0 0,-2 0-131 0 0,0-2 0 0 0,0-1 0 0 0,0-1 0 0 0,25-11 0 0 0,8-1-369 0 0,-27 8-1074 0 0,-14 3-5257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0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13823 0 0,'0'0'1247'0'0,"2"8"-998"0"0,2 13-363 0 0,0 1 0 0 0,-1-1-1 0 0,-1 0 1 0 0,-1 1 0 0 0,-2 32 0 0 0,-20 107-2824 0 0,20-155 2777 0 0,-3 19-4807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0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13823 0 0,'0'0'1247'0'0,"14"18"-548"0"0,9 11-159 0 0,1 0 1 0 0,29 28 0 0 0,5 5-557 0 0,-35-34 16 0 0,37 55 0 0 0,3 5-2149 0 0,-40-59-3028 0 0</inkml:trace>
  <inkml:trace contextRef="#ctx0" brushRef="#br0" timeOffset="1">314 1 13823 0 0,'0'0'630'0'0,"-7"8"211"0"0,1 1-666 0 0,0 0 1 0 0,1 1-1 0 0,0-1 1 0 0,1 1-1 0 0,0 0 1 0 0,1 0-1 0 0,0 0 0 0 0,0 1 1 0 0,-1 12-1 0 0,-5 16 136 0 0,-26 118-295 0 0,21-87-16 0 0,-7-4-401 0 0,20-64 33 0 0,0 0 1 0 0,0 0-1 0 0,0 1 1 0 0,0-2-1 0 0,-1 1 0 0 0,1 0 1 0 0,-1 0-1 0 0,1 0 1 0 0,-1-1-1 0 0,-2 3 0 0 0,1-2-1027 0 0,-4 5-3573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13823 0 0,'0'0'630'0'0,"-2"11"211"0"0,0 0-837 0 0,0 0 0 0 0,1 0 1 0 0,1 0-1 0 0,0 0 0 0 0,0 0 0 0 0,1 0 1 0 0,1 0-1 0 0,3 14 0 0 0,31 87 846 0 0,-25-80-265 0 0,93 238 23 0 0,-61-152-1377 0 0,-41-111-3236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18 11975 0 0,'0'0'1083'0'0,"9"16"-796"0"0,-7-14-105 0 0,0 0 1 0 0,0 0-1 0 0,0-1 1 0 0,0 1-1 0 0,1 0 1 0 0,-1-1-1 0 0,0 0 1 0 0,1 1-1 0 0,-1-1 1 0 0,1 0-1 0 0,-1 0 1 0 0,1 0-1 0 0,-1-1 1 0 0,1 1-1 0 0,5 0 1 0 0,-1-1 2 0 0,1-1 0 0 0,0 0 0 0 0,0 0 0 0 0,0-1 0 0 0,12-4 0 0 0,2-4-5084 0 0,-19 9 2882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1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13823 0 0,'0'0'630'0'0,"11"-4"211"0"0,221-69 471 0 0,-219 68-5317 0 0,1-2-1405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0,'0'0'1083'0'0,"20"16"-420"0"0,-10-5-496 0 0,-2-1 0 0 0,0 2 1 0 0,0-1-1 0 0,-1 1 0 0 0,-1 0 1 0 0,1 0-1 0 0,-2 1 1 0 0,0 0-1 0 0,6 26 0 0 0,-1 4 265 0 0,6 77 0 0 0,-12-50-27 0 0,-3 0 0 0 0,-9 85 0 0 0,-33 138-503 0 0,36-269-153 0 0,-2-10-4272 0 0,2-6-887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6447 0 0,'0'0'586'0'0,"-10"24"5044"0"0,11-22-5500 0 0,-1 0 0 0 0,1-1 0 0 0,0 1-1 0 0,-1 0 1 0 0,1-1 0 0 0,0 1 0 0 0,0-1 0 0 0,0 0-1 0 0,1 1 1 0 0,-1-1 0 0 0,0 0 0 0 0,0 1-1 0 0,1-1 1 0 0,-1 0 0 0 0,1 0 0 0 0,-1 0 0 0 0,1 0-1 0 0,-1-1 1 0 0,1 1 0 0 0,2 1 0 0 0,2 0-54 0 0,-1 1 0 0 0,1-1 0 0 0,0 0 1 0 0,11 2-1 0 0,2-1 670 0 0,5 1-529 0 0,1-2 0 0 0,-1 0 0 0 0,1-1 0 0 0,-1-2 0 0 0,36-4 0 0 0,91-23 1388 0 0,-142 25-1605 0 0,17-3 0 0 0,-13 4-121 0 0,11-1 103 0 0,-14-1-3228 0 0,-5 2-854 0 0,6-2-1063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0,'0'0'1247'0'0,"2"1"-1023"0"0,20 7 140 0 0,0-1-1 0 0,1 0 1 0 0,-1-2 0 0 0,1-1-1 0 0,34 2 1 0 0,-47-4-465 0 0,14 0 82 0 0,-1-1 0 0 0,1 0 0 0 0,0-2 0 0 0,-1-1 0 0 0,1 0 0 0 0,38-11 0 0 0,-60 13-677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2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10135 0 0,'18'-4'531'0'0,"0"1"1"0"0,1 1-1 0 0,-1 0 0 0 0,0 1 0 0 0,21 2 0 0 0,-15 0 129 0 0,0-2 1 0 0,28-3-1 0 0,-4-2-169 0 0,22-4-931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11975 0 0,'0'0'1083'0'0,"2"0"-891"0"0,8 3-66 0 0,1 0-1 0 0,0-1 1 0 0,0-1 0 0 0,0 0 0 0 0,0 0-1 0 0,0-1 1 0 0,16-2 0 0 0,80-17 1745 0 0,-51 8-1231 0 0,5 0 572 0 0,105-33-1 0 0,-141 38-1863 0 0,-14 5-5970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0,'0'0'1247'0'0,"2"2"-1023"0"0,31 23 91 0 0,39 22 0 0 0,-39-26 440 0 0,51 41 0 0 0,-74-53-762 0 0,-1 0 1 0 0,0 0-1 0 0,0 1 1 0 0,-1 1-1 0 0,0-1 1 0 0,-1 1-1 0 0,0 0 1 0 0,10 24-1 0 0,-12-20 7 0 0,0 0 0 0 0,-1 0 0 0 0,-1 0 0 0 0,-1 0 0 0 0,0 0 0 0 0,-1 0 0 0 0,0 17 0 0 0,-2-8 0 0 0,-1-1 0 0 0,-2 1 0 0 0,-11 44 0 0 0,-7-4-275 0 0,10-37-4224 0 0,4-11-911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11975 0 0,'0'0'1746'0'0,"10"18"276"0"0,-7-5-1751 0 0,-1 1-1 0 0,0 0 0 0 0,-1 0 0 0 0,-1 0 1 0 0,-2 26-1 0 0,0 11-260 0 0,2-51-11 0 0,13 403 2034 0 0,5 23-2017 0 0,-17-404-544 0 0,0 0 0 0 0,-2 0 0 0 0,-3 23 0 0 0</inkml:trace>
  <inkml:trace contextRef="#ctx0" brushRef="#br0" timeOffset="1">1 517 13823 0 0,'11'0'-93'0'0,"180"-8"4618"0"0,-166 4-4253 0 0,44-12 0 0 0,-53 11-1719 0 0,0-1 1 0 0,-1-1-1 0 0,25-13 1 0 0,-32 15-4168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4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13823 0 0,'0'0'1247'0'0,"5"21"-998"0"0,-5-10-148 0 0,1-1-1 0 0,-1 1 1 0 0,-1-1 0 0 0,1 1-1 0 0,-2-1 1 0 0,-2 12-1 0 0,-21 63 799 0 0,16-56-880 0 0,-16 34-2876 0 0,19-48 308 0 0,-6 13-2419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10135 0 0,'0'0'919'0'0,"9"7"1094"0"0,-6-4-1840 0 0,-1 0-1 0 0,0-1 0 0 0,1 1 1 0 0,-1 0-1 0 0,0 0 0 0 0,0 0 1 0 0,-1 0-1 0 0,1 1 0 0 0,-1-1 0 0 0,1 0 1 0 0,-1 1-1 0 0,0-1 0 0 0,0 1 1 0 0,-1-1-1 0 0,1 1 0 0 0,-1-1 1 0 0,0 1-1 0 0,0-1 0 0 0,0 1 1 0 0,0 0-1 0 0,0-1 0 0 0,-1 1 1 0 0,0-1-1 0 0,-1 6 0 0 0,-2 3 40 0 0,-1 0 0 0 0,-1 0 0 0 0,0-1 0 0 0,0 1 0 0 0,-1-1 1 0 0,-1-1-1 0 0,0 1 0 0 0,0-1 0 0 0,-11 9 0 0 0,-13 19-285 0 0,30-34 73 0 0,-17 13 0 0 0,6-6 0 0 0,1 0 0 0 0,0 1 0 0 0,-15 20 0 0 0,17-19 0 0 0,-1-1 0 0 0,7-5 0 0 0,0 9 0 0 0,2-5 0 0 0,2-10 0 0 0,0 0 0 0 0,0-1 0 0 0,0 1 0 0 0,0-1 0 0 0,0 1 0 0 0,0 0 0 0 0,0-1 0 0 0,0 1 0 0 0,0 0 0 0 0,0-1 0 0 0,0 1 0 0 0,0-1 0 0 0,1 1 0 0 0,-1 0 0 0 0,0-1 0 0 0,0 1 0 0 0,1-1 0 0 0,-1 1 0 0 0,0-1 0 0 0,1 1 0 0 0,-1-1 0 0 0,0 1 0 0 0,1-1 0 0 0,-1 1 0 0 0,1-1 0 0 0,-1 0 0 0 0,1 1 0 0 0,-1-1 0 0 0,1 1 0 0 0,-1-1 0 0 0,2 0 0 0 0,-1 1 0 0 0,0 0 0 0 0,0 1 0 0 0,0-1 0 0 0,1 0 0 0 0,-1 1 0 0 0,0-1 0 0 0,1 0 0 0 0,-1 0 0 0 0,1 0 0 0 0,0 0 0 0 0,-1-1 0 0 0,1 1 0 0 0,0 0 0 0 0,-1-1 0 0 0,1 1 0 0 0,0-1 0 0 0,0 1 0 0 0,3-1 0 0 0,0 1 0 0 0,26 4 0 0 0,0-2 0 0 0,-28-3 0 0 0,-2-1 0 0 0,0 1 0 0 0,0 0 0 0 0,1 1 0 0 0,-1-1 0 0 0,0 0 0 0 0,0 0 0 0 0,0 0 0 0 0,0 1 0 0 0,0-1 0 0 0,0 0 0 0 0,0 1 0 0 0,0-1 0 0 0,0 1 0 0 0,0-1 0 0 0,0 1 0 0 0,-1-1 0 0 0,1 1 0 0 0,0 0 0 0 0,0-1 0 0 0,1 3 0 0 0,7 5 0 0 0,0 1 0 0 0,-8-5 0 0 0,0 13 0 0 0,0-14 0 0 0,0-2 0 0 0,0 0 0 0 0,-1 0 0 0 0,0 0 0 0 0,1 0 0 0 0,-1 1 0 0 0,0-1 0 0 0,1 0 0 0 0,-1 0 0 0 0,0 0 0 0 0,0 0 0 0 0,0 0 0 0 0,0 0 0 0 0,0 0 0 0 0,0 1 0 0 0,0-1 0 0 0,0 0 0 0 0,-1 0 0 0 0,1 2 0 0 0,-2 1 0 0 0,1-1 0 0 0,-2 28 0 0 0,3-5 0 0 0,1-16 0 0 0,1 1 0 0 0,0-1 0 0 0,7 17 0 0 0,5 23 0 0 0,-13-45 0 0 0,2 16 0 0 0,-3-17 0 0 0,0 3 0 0 0,0 0 0 0 0,0 0 0 0 0,-1-1 0 0 0,0 1 0 0 0,0 0 0 0 0,-1-1 0 0 0,0 1 0 0 0,0-1 0 0 0,0 1 0 0 0,-1-1 0 0 0,-5 11 0 0 0,1-4-55 0 0,0-5 119 0 0,-7 1-934 0 0,0-3-9661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11975 0 0,'0'0'547'0'0,"-8"7"181"0"0,3-1-657 0 0,0 1 0 0 0,0-1 1 0 0,1 1-1 0 0,0 0 0 0 0,1 0 0 0 0,-1 0 0 0 0,1 0 0 0 0,1 0 1 0 0,-1 1-1 0 0,1-1 0 0 0,0 1 0 0 0,-1 14 0 0 0,1 11 485 0 0,2 56 0 0 0,0-70-516 0 0,2 32 779 0 0,2 0 1 0 0,3 0-1 0 0,1 0 0 0 0,22 67 0 0 0,-4-55-883 0 0,-25-61-273 0 0,12 3-5672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0,'36'45'399'0'0,"-24"-31"-262"0"0,0 0 0 0 0,-1 1 0 0 0,0 1 0 0 0,-1 0 1 0 0,-1 0-1 0 0,0 1 0 0 0,7 22 0 0 0,-10-14-137 0 0,-2 0 0 0 0,0 0 0 0 0,-1 0 0 0 0,-2 0 0 0 0,-1 1 0 0 0,-1-1 0 0 0,-1 0 0 0 0,-1 0 0 0 0,-7 30 0 0 0,4-23 0 0 0,-1 0 0 0 0,-1 0 0 0 0,-2 0 0 0 0,-19 40 0 0 0,23-60-164 0 0,0 0-1073 0 0,0 0 1 0 0,0 0 0 0 0,-2-1 0 0 0,-13 18 0 0 0,11-21-2651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0,'3'16'1471'0'0,"23"79"2050"0"0,-9-29-3774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0,'0'0'1083'0'0,"12"2"-870"0"0,29 7 1436 0 0,0-2 0 0 0,0-2-1 0 0,50 0 1 0 0,-87-6-1721 0 0,0 1 1 0 0,0-1-1 0 0,-1 0 0 0 0,1 0 1 0 0,-1 0-1 0 0,1-1 1 0 0,-1 1-1 0 0,1-1 1 0 0,-1 0-1 0 0,0 0 0 0 0,6-4 1 0 0,-4 3-326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13823 0 0,'8'3'245'0'0,"1"-1"-1"0"0,-1 0 0 0 0,0-1 1 0 0,1 1-1 0 0,-1-2 0 0 0,15 1 1 0 0,-8-2 120 0 0,0-1 0 0 0,0-1 0 0 0,0-1 0 0 0,14-4 0 0 0,-23 6-471 0 0,-1 0-1 0 0,1 0 0 0 0,-1-1 1 0 0,0 0-1 0 0,0 1 0 0 0,0-2 1 0 0,9-6-1 0 0,2-7-4864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2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10135 0 0,'-4'6'94'0'0,"0"0"-1"0"0,0 1 0 0 0,1-1 1 0 0,-1 1-1 0 0,1 0 1 0 0,1-1-1 0 0,-1 1 0 0 0,1 1 1 0 0,1-1-1 0 0,-1 0 1 0 0,0 11-1 0 0,-5 17 748 0 0,-2 4 738 0 0,-6 54 0 0 0,11-38-1583 0 0,3 0 1 0 0,1 0 0 0 0,14 92 0 0 0,-11-125-545 0 0,-3-12-4097 0 0</inkml:trace>
  <inkml:trace contextRef="#ctx0" brushRef="#br0" timeOffset="1">21 311 13823 0 0,'37'6'1477'0'0,"52"3"-1"0"0,-29-4-877 0 0,-40-3-187 0 0,0 0 0 0 0,0-2-1 0 0,23-1 1 0 0,-27 5-6421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15663 0 0,'0'0'719'0'0,"-11"1"230"0"0,9-1-880 0 0,-1 0 0 0 0,1 1 0 0 0,0-1 0 0 0,0 1 0 0 0,-1-1 0 0 0,1 1 0 0 0,0 0 0 0 0,0-1 0 0 0,0 1 0 0 0,0 0 0 0 0,0 0 0 0 0,0 1 0 0 0,0-1 0 0 0,0 0 0 0 0,0 1 0 0 0,1-1 0 0 0,-1 1 0 0 0,0 0 0 0 0,1-1 0 0 0,-1 1 0 0 0,1 0 0 0 0,0 0 0 0 0,0 0 0 0 0,-2 3 0 0 0,-1 2 133 0 0,-3 7-182 0 0,0 0 0 0 0,0 0 0 0 0,1 1 0 0 0,1 0 0 0 0,1 1 0 0 0,0-1 0 0 0,1 1 0 0 0,-2 23 0 0 0,2 15-29 0 0,4 60 0 0 0,-1-108 12 0 0,8 91-11 0 0,27 131 1 0 0,-22-160-42 0 0,-5-19-1891 0 0,4 94 0 0 0,-15-103-176 0 0,3-38 1264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13823 0 0,'10'-2'1247'0'0,"7"-5"-950"0"0,1 0 0 0 0,0 2 0 0 0,23-5 0 0 0,57 0 2107 0 0,-67 9-2023 0 0,49-10-1 0 0,-78 10-334 0 0,6 0-498 0 0,0-1 0 0 0,0 0 1 0 0,-1 0-1 0 0,1-1 0 0 0,-1 1 0 0 0,0-2 1 0 0,1 1-1 0 0,8-7 0 0 0,-1-2-1592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15663 0 0,'2'1'719'0'0,"20"11"37"0"0,-1 1 1 0 0,0 1-1 0 0,20 17 0 0 0,-40-29-752 0 0,3 1-2 0 0,0 1 0 0 0,0 0 0 0 0,-1 0-1 0 0,1 0 1 0 0,-1 0 0 0 0,3 6-1 0 0,-4-8-1 0 0,3 14 0 0 0,-5-4 0 0 0,-2-4-5 0 0,-1 5 16 0 0,-8 6-81 0 0,-17 30-1858 0 0,20-37 1928 0 0,8-11 20 0 0,0-1 0 0 0,-1 1 0 0 0,1-1-1 0 0,-1 1 1 0 0,1-1 0 0 0,0 1 0 0 0,0-1 0 0 0,-1 1-1 0 0,1-1 1 0 0,0 1 0 0 0,0-1 0 0 0,0 1-1 0 0,0-1 1 0 0,0 1 0 0 0,0 0 0 0 0,-1-1 0 0 0,1 1-1 0 0,0-1 1 0 0,1 1 0 0 0,-1-1 0 0 0,0 1-1 0 0,0 0 1 0 0,0-1 0 0 0,0 1 0 0 0,0-1 0 0 0,0 1-1 0 0,1-1 1 0 0,-1 1 0 0 0,0-1 0 0 0,1 1 0 0 0,-1-1-1 0 0,0 1 1 0 0,1-1 0 0 0,-1 1 0 0 0,0-1-1 0 0,1 0 1 0 0,-1 1 0 0 0,1-1 0 0 0,-1 0 0 0 0,1 1-1 0 0,-1-1 1 0 0,1 0 0 0 0,-1 1 0 0 0,1-1 0 0 0,-1 0-1 0 0,1 0 1 0 0,-1 0 0 0 0,1 1 0 0 0,-1-1-1 0 0,1 0 1 0 0,0 0 0 0 0,23 5 710 0 0,-16-5-814 0 0,-1 1-102 0 0,0-1 0 0 0,0 0 0 0 0,0-1 0 0 0,0 1-1 0 0,-1-1 1 0 0,1 0 0 0 0,0-1 0 0 0,7-2 0 0 0,-12 3 101 0 0,1 1-1 0 0,-1-1 0 0 0,0 0 1 0 0,0 0-1 0 0,1 0 0 0 0,-1 0 1 0 0,0-1-1 0 0,4-2 0 0 0,7-11-5039 0 0,-5 4 157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13823 0 0,'0'0'1247'0'0,"22"15"-59"0"0,-12-5-388 0 0,-7-8-689 0 0,-1 0 0 0 0,1 0 0 0 0,-1 1-1 0 0,1-1 1 0 0,-1 1 0 0 0,0-1 0 0 0,0 1-1 0 0,0 0 1 0 0,-1 0 0 0 0,1 0 0 0 0,-1 0 0 0 0,1 0-1 0 0,-1 0 1 0 0,0 0 0 0 0,0 1 0 0 0,0-1-1 0 0,-1 0 1 0 0,1 0 0 0 0,-1 1 0 0 0,0-1-1 0 0,0 4 1 0 0,0-5 260 0 0,-1 0 117 0 0,-13 16-318 0 0,0 0 1 0 0,-1-1 0 0 0,0-1-1 0 0,-2 0 1 0 0,-32 24-1 0 0,20-15-76 0 0,10-13-94 0 0,11-2 0 0 0,4-4 0 0 0,0 6 0 0 0,9 1 0 0 0,3-1 0 0 0,-4-11 0 0 0,-4-2 0 0 0,1 1 0 0 0,0 1 0 0 0,0-1 0 0 0,-1 0 0 0 0,1 0 0 0 0,0 0 0 0 0,-1 0 0 0 0,1 0 0 0 0,0 1 0 0 0,-1-1 0 0 0,1 0 0 0 0,0 0 0 0 0,-1 1 0 0 0,1-1 0 0 0,0 1 0 0 0,-1-1 0 0 0,1 0 0 0 0,-1 1 0 0 0,1-1 0 0 0,-1 1 0 0 0,1-1 0 0 0,-1 1 0 0 0,1 0 0 0 0,-1-1 0 0 0,0 1 0 0 0,1 0 0 0 0,1 1 0 0 0,1 1 0 0 0,1 0 0 0 0,-1 0 0 0 0,0 1 0 0 0,0-1 0 0 0,-1 1 0 0 0,1-1 0 0 0,-1 1 0 0 0,0 0 0 0 0,0 0 0 0 0,2 4 0 0 0,-2-2 0 0 0,-1-3 0 0 0,0-1 0 0 0,0 0 0 0 0,-1 1 0 0 0,1-1 0 0 0,-1 1 0 0 0,0-1 0 0 0,0 0 0 0 0,0 1 0 0 0,0-1 0 0 0,0 1 0 0 0,-1 3 0 0 0,-3 13 0 0 0,0 1 0 0 0,5 8 0 0 0,-1-27-33 0 0,-1 14 672 0 0,0 0-1 0 0,3 26 1 0 0,-1-38-748 0 0,-1 0 1 0 0,1-1 0 0 0,0 1-1 0 0,0 0 1 0 0,1-1 0 0 0,-1 1-1 0 0,0 0 1 0 0,1-1 0 0 0,0 0-1 0 0,-1 1 1 0 0,1-1 0 0 0,0 0-1 0 0,0 0 1 0 0,0 0 0 0 0,1 0-1 0 0,-1 0 1 0 0,5 2 0 0 0,15 15 231 0 0,1 4-123 0 0,-13-4 0 0 0,-10-15 0 0 0,1-2-21 0 0,0-1 0 0 0,-1 1 0 0 0,1 0 0 0 0,-1-1-1 0 0,0 1 1 0 0,1 0 0 0 0,-1-1 0 0 0,0 1 0 0 0,0 0 0 0 0,0 0 0 0 0,0-1 0 0 0,0 1-1 0 0,-1 0 1 0 0,1-1 0 0 0,0 1 0 0 0,-1 0 0 0 0,1-1 0 0 0,-1 1 0 0 0,0-1-1 0 0,1 1 1 0 0,-1 0 0 0 0,0-1 0 0 0,0 0 0 0 0,0 1 0 0 0,0-1 0 0 0,0 0 0 0 0,-3 3-1 0 0,1-2-264 0 0,-1 1-1 0 0,1-1 0 0 0,-1 0 1 0 0,0 0-1 0 0,0 0 0 0 0,0 0 1 0 0,-5 1-1 0 0,6-2-327 0 0,-2 0 703 0 0,-3 1-6268 0 0,-7 1 1016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15663 0 0,'-9'24'416'0'0,"1"1"0"0"0,1 0 0 0 0,1 0 0 0 0,2 1 0 0 0,0 0 0 0 0,2 0 0 0 0,0 0 0 0 0,5 51 0 0 0,-2-15-398 0 0,-1-38-19 0 0,3 35 0 0 0,0-37 4 0 0,1 0 0 0 0,1-1 0 0 0,8 26 0 0 0,-10-40-13 0 0,0-1-1 0 0,-1 1 1 0 0,2-1-1 0 0,-1 0 1 0 0,1 0 0 0 0,0 0-1 0 0,0-1 1 0 0,1 1 0 0 0,-1-1-1 0 0,1 0 1 0 0,1 0 0 0 0,-1 0-1 0 0,12 7 1 0 0,-15-11-686 0 0,15 1-1860 0 0,-4-4-1544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0,'2'1'464'0'0,"5"5"-399"0"0,0-1-1 0 0,-1 2 0 0 0,1-1 1 0 0,-1 1-1 0 0,0 0 0 0 0,-1 0 1 0 0,0 1-1 0 0,0 0 0 0 0,0 0 1 0 0,-1 0-1 0 0,-1 0 0 0 0,4 10 1 0 0,2 9 544 0 0,-1 2 0 0 0,7 42 0 0 0,-13-58-603 0 0,-1 1 0 0 0,-1-1-1 0 0,0 0 1 0 0,0 1 0 0 0,-1-1-1 0 0,-1 0 1 0 0,0 0-1 0 0,-1 0 1 0 0,0 0 0 0 0,-1 0-1 0 0,-1 0 1 0 0,0-1 0 0 0,-8 15-1 0 0,7-17-623 0 0,-1 0-1 0 0,0 0 0 0 0,0 0 0 0 0,-1-1 1 0 0,-10 10-1 0 0,6-10-3516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4:5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13823 0 0,'-7'24'608'0'0,"6"-7"128"0"0,2 6-584 0 0,-2 3-152 0 0,-6 3 0 0 0,1 4 0 0 0,3 5 0 0 0,-4-1 0 0 0,0-5 0 0 0,-5 1 0 0 0,-2 0 0 0 0,0-3 0 0 0,0-6 0 0 0,1-2-4064 0 0,-3 1-848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1:11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320 0 13823 0 0,'0'0'1247'0'0,"-1"1"-1023"0"0,-18 6-38 0 0,1 1 0 0 0,1 1 0 0 0,-1 0-1 0 0,2 1 1 0 0,-1 1 0 0 0,-26 24 0 0 0,20-17 361 0 0,13-11-612 0 0,-12 10-12 0 0,1 0 0 0 0,1 2 0 0 0,-21 23 0 0 0,40-42 84 0 0,-10 17 501 0 0,0 5-417 0 0,10-21-91 0 0,0 2 0 0 0,0-1 0 0 0,-1 0 0 0 0,1 1 0 0 0,0-1 0 0 0,0 1 0 0 0,1-1 0 0 0,-1 1 0 0 0,0-1 0 0 0,1 1 0 0 0,-1-1 0 0 0,1 1 0 0 0,0 0 0 0 0,0-1 0 0 0,0 1 0 0 0,1 0 0 0 0,-1-1 0 0 0,0 1 0 0 0,1-1 0 0 0,1 5 0 0 0,-1-6 0 0 0,0 1 0 0 0,1-1 0 0 0,-1 1 0 0 0,1-1 0 0 0,-1 1 0 0 0,1-1 0 0 0,0 0 0 0 0,-1 0 0 0 0,1 0 0 0 0,0 0 0 0 0,0 0 0 0 0,3 1 0 0 0,5 1 96 0 0,0-1 0 0 0,0-1 0 0 0,1 0 1 0 0,-1 0-1 0 0,0-1 0 0 0,1 0 0 0 0,-1-1 0 0 0,19-3 0 0 0,-10 1 200 0 0,-1 1 0 0 0,1 1-1 0 0,25 2 1 0 0,-42-1-296 0 0,-1 0 0 0 0,1 0 0 0 0,-1 1 0 0 0,1-1 0 0 0,-1 1 0 0 0,1-1 0 0 0,-1 1 0 0 0,1 0 0 0 0,-1-1 0 0 0,0 1 0 0 0,1 0 0 0 0,-1 0 0 0 0,0 0 0 0 0,0 0 0 0 0,1 0 0 0 0,-1 0 0 0 0,0 0 0 0 0,0 0 0 0 0,0 1 0 0 0,0-1 0 0 0,-1 0 0 0 0,1 1 0 0 0,0-1 0 0 0,0 1 0 0 0,-1-1 0 0 0,1 0 0 0 0,0 3 0 0 0,-1-1 0 0 0,1 0 0 0 0,0 0 0 0 0,-1 1 0 0 0,0-1 0 0 0,1 0 0 0 0,-1 1 0 0 0,-1-1 0 0 0,1 0 0 0 0,-1 5 0 0 0,-8 21-11 0 0,5-21-44 0 0,2 0-1 0 0,-1 1 0 0 0,1-1 0 0 0,1 1 0 0 0,-1-1 1 0 0,1 10-1 0 0,0-4-513 0 0,1-10 467 0 0,-1 1 0 0 0,1-1 0 0 0,0 0-1 0 0,1 0 1 0 0,-1 1 0 0 0,1-1 0 0 0,0 0 0 0 0,0 0-1 0 0,1 5 1 0 0,-1-8 102 0 0,0 1 0 0 0,0 0 0 0 0,0 0 0 0 0,0 0 0 0 0,0 0 0 0 0,0-1 0 0 0,1 1 0 0 0,-1-1 0 0 0,1 1 0 0 0,-1-1 0 0 0,1 1 0 0 0,-1-1 0 0 0,1 0 0 0 0,0 0 0 0 0,0 0 0 0 0,-1 0 0 0 0,1 0 0 0 0,0 0 0 0 0,0 0 0 0 0,0-1 0 0 0,0 1 0 0 0,4 0 0 0 0,-5-1 0 0 0,1 1 0 0 0,0 0 0 0 0,0-1 0 0 0,1 1 0 0 0,-1-1 0 0 0,0 1 0 0 0,0-1 0 0 0,1 0 0 0 0,-1 0 0 0 0,0 0 0 0 0,1 0 0 0 0,-1 0 0 0 0,0 0 0 0 0,0-1 0 0 0,1 1 0 0 0,-1-1 0 0 0,3-1 0 0 0,30-7 0 0 0,-34 8 0 0 0,-1 1 0 0 0,1 0 0 0 0,0 0 0 0 0,0 0 0 0 0,0-1 0 0 0,0 1 0 0 0,0 0 0 0 0,0 0 0 0 0,-1 0 0 0 0,1 1 0 0 0,0-1 0 0 0,0 0 0 0 0,0 0 0 0 0,0 0 0 0 0,0 1 0 0 0,-1-1 0 0 0,1 0 0 0 0,0 1 0 0 0,0-1 0 0 0,0 1 0 0 0,-1-1 0 0 0,1 1 0 0 0,0-1 0 0 0,-1 1 0 0 0,1-1 0 0 0,0 1 0 0 0,-1 0 0 0 0,1-1 0 0 0,-1 1 0 0 0,1 0 0 0 0,-1-1 0 0 0,1 1 0 0 0,-1 0 0 0 0,1 1 0 0 0,2 22 0 0 0,-3-23 0 0 0,0 6-46 0 0,0 0-1 0 0,-1 0 0 0 0,-1 1 1 0 0,1-2-1 0 0,-1 1 1 0 0,0 0-1 0 0,0 0 1 0 0,-5 8-1 0 0,-4 5-1092 0 0,-16 24 0 0 0,-2 1-3546 0 0,22-29 347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1:12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11975 0 0,'0'0'2235'0'0,"14"8"-702"0"0,91 60 2147 0 0,-96-62-3680 0 0,-9-6 0 0 0,1 0 0 0 0,-1 0 0 0 0,1 1 0 0 0,-1-1 0 0 0,1 1 0 0 0,-1-1 0 0 0,1 0 0 0 0,-1 1 0 0 0,0-1 0 0 0,1 1 0 0 0,-1-1 0 0 0,0 1 0 0 0,0-1 0 0 0,1 1 0 0 0,-1-1 0 0 0,0 1 0 0 0,0-1 0 0 0,0 1 0 0 0,1-1 0 0 0,-1 1 0 0 0,0 0 0 0 0,0 0 0 0 0,1 1 0 0 0,-1 1 0 0 0,1-1 0 0 0,-1 0 0 0 0,0 1 0 0 0,1-1 0 0 0,-1 1 0 0 0,0-1 0 0 0,0 1 0 0 0,-1-1 0 0 0,1 1 0 0 0,0-1 0 0 0,-2 5 0 0 0,1 2 0 0 0,-1-4 0 0 0,0 0 0 0 0,0 0 0 0 0,0 0 0 0 0,0 0 0 0 0,-1 0 0 0 0,0 0 0 0 0,-5 5 0 0 0,8-10 0 0 0,-28 32-876 0 0,27-31 368 0 0,-9 15 1284 0 0,9-15-333 0 0,0 5-294 0 0,0-6-148 0 0,1 1-1 0 0,0-1 0 0 0,0 1 1 0 0,0-1-1 0 0,0 1 1 0 0,0-1-1 0 0,0 1 1 0 0,0-1-1 0 0,0 1 0 0 0,1-1 1 0 0,-1 1-1 0 0,0-1 1 0 0,0 0-1 0 0,0 1 0 0 0,0-1 1 0 0,1 1-1 0 0,-1-1 1 0 0,0 1-1 0 0,0-1 1 0 0,1 0-1 0 0,-1 1 0 0 0,0-1 1 0 0,1 0-1 0 0,-1 1 1 0 0,0-1-1 0 0,1 0 0 0 0,-1 1 1 0 0,1-1-1 0 0,-1 0 1 0 0,0 0-1 0 0,1 1 1 0 0,-1-1-1 0 0,1 0 0 0 0,-1 0 1 0 0,1 0-1 0 0,0 0 1 0 0,4 6-1 0 0,3-1 0 0 0,-1-2 0 0 0,-1 1 0 0 0,-3-2 0 0 0,0-1 0 0 0,0 1 0 0 0,1-1 0 0 0,-1 1 0 0 0,0-1 0 0 0,1 0 0 0 0,0 0 0 0 0,-1-1 0 0 0,1 1 0 0 0,-1-1 0 0 0,6 0 0 0 0,2 1 0 0 0,13 0 0 0 0,-23-1 0 0 0,-1 0 0 0 0,1 0 0 0 0,-1-1 0 0 0,1 1 0 0 0,-1 0 0 0 0,1 0 0 0 0,-1 0 0 0 0,1 0 0 0 0,-1 0 0 0 0,1 0 0 0 0,-1 1 0 0 0,1-1 0 0 0,-1 0 0 0 0,1 0 0 0 0,-1 0 0 0 0,0 0 0 0 0,1 1 0 0 0,-1-1 0 0 0,1 0 0 0 0,-1 0 0 0 0,1 1 0 0 0,-1-1 0 0 0,0 0 0 0 0,1 1 0 0 0,-1-1 0 0 0,0 0 0 0 0,1 1 0 0 0,-1-1 0 0 0,0 0 0 0 0,1 1 0 0 0,-1-1 0 0 0,0 1 0 0 0,3 5 0 0 0,0 1 0 0 0,-2-6 0 0 0,-1 1 0 0 0,0-1 0 0 0,0 1 0 0 0,1-1 0 0 0,-1 1 0 0 0,0-1 0 0 0,0 1 0 0 0,0 0 0 0 0,-1-1 0 0 0,1 1 0 0 0,0-1 0 0 0,0 1 0 0 0,-1-1 0 0 0,1 0 0 0 0,-1 1 0 0 0,0-1 0 0 0,0 2 0 0 0,-2 4 0 0 0,0 2 0 0 0,-1-1 0 0 0,0 1 0 0 0,0 0 0 0 0,-7 10 0 0 0,5-10 0 0 0,1 0 0 0 0,0 0 0 0 0,-5 15 0 0 0,6-15 0 0 0,-1 1 0 0 0,0-1 0 0 0,0 0 0 0 0,-1-1 0 0 0,-12 14 0 0 0,-17 18-829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2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8287 0 0,'0'0'756'0'0,"22"-5"315"0"0,-17 5-658 0 0,0 0 0 0 0,0 0 0 0 0,0 1 0 0 0,1-1 0 0 0,-1 1 0 0 0,0 0-1 0 0,0 1 1 0 0,5 1 0 0 0,43 20 2003 0 0,-30-12-1903 0 0,9 4-410 0 0,-1 2 0 0 0,0 1-1 0 0,-2 2 1 0 0,0 1 0 0 0,49 47-1 0 0,-64-55-133 0 0,-2 1-1 0 0,14 17 1 0 0,-7-3-5715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4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13823 0 0,'-17'66'523'0'0,"3"1"0"0"0,-9 122 1 0 0,9-112 1458 0 0,15-71-99 0 0,12-24-1714 0 0,-5 8-173 0 0,8-19 4 0 0,17-46 0 0 0,-20 43 0 0 0,21-36 0 0 0,-29 56 0 0 0,-4 10 0 0 0,0-1 0 0 0,0 0 0 0 0,0 0 0 0 0,1 1 0 0 0,-1-1 0 0 0,1 1 0 0 0,0-1 0 0 0,-1 1 0 0 0,1 0 0 0 0,0 0 0 0 0,1-1 0 0 0,-1 1 0 0 0,0 1 0 0 0,5-4 0 0 0,-6 5-53 0 0,0 0 0 0 0,0 0-1 0 0,0 0 1 0 0,0 1-1 0 0,0-1 1 0 0,0 0 0 0 0,0 0-1 0 0,0 1 1 0 0,0-1 0 0 0,0 1-1 0 0,0-1 1 0 0,0 1 0 0 0,0 0-1 0 0,0-1 1 0 0,0 1 0 0 0,-1 0-1 0 0,1-1 1 0 0,0 1-1 0 0,0 0 1 0 0,-1 0 0 0 0,1 0-1 0 0,-1 0 1 0 0,2 1 0 0 0,14 24 227 0 0,-9-4-366 0 0,-2 1 1 0 0,-1-1-1 0 0,0 1 1 0 0,0 41-1 0 0,-5-23-1073 0 0,1-28 982 0 0,0 1-1 0 0,2 21 0 0 0,-1-33-208 0 0,-1 2 673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0 513 13823 0 0,'11'2'1247'0'0,"98"-1"-548"0"0,-98-1 312 0 0,14-4-432 0 0,-25 4-577 0 0,16-2-1027 0 0,-4-6-3776 0 0,-7-2-167 0 0</inkml:trace>
  <inkml:trace contextRef="#ctx0" brushRef="#br0" timeOffset="1">20 1 10135 0 0,'2'1'85'0'0,"0"1"-1"0"0,0 0 0 0 0,0 0 0 0 0,-1 1 1 0 0,1-1-1 0 0,-1 0 0 0 0,1 0 0 0 0,-1 1 1 0 0,0-1-1 0 0,0 1 0 0 0,0-1 0 0 0,0 1 1 0 0,1 3-1 0 0,5 42-249 0 0,-5-29 246 0 0,7 42 835 0 0,-3 0-1 0 0,-3 0 0 0 0,-7 93 1 0 0,-3-120-1817 0 0,1-10-3042 0 0,4-7-395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2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10135 0 0,'-26'117'1237'0'0,"17"-70"-447"0"0,-5 33-362 0 0,5-26-84 0 0,-18 58 1 0 0,-21 18-437 0 0,36-100-404 0 0,8-18-2565 0 0,4 0-1074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2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0,'6'118'1296'0'0,"-4"-72"-1225"0"0,1-8-400 0 0,-5 69 1 0 0,1-101-2728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2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 11975 0 0,'0'0'547'0'0,"-5"-1"181"0"0,3 1-648 0 0,0 0 0 0 0,0 0 1 0 0,0 0-1 0 0,1 0 0 0 0,-1 0 0 0 0,0 1 0 0 0,0-1 0 0 0,0 0 1 0 0,0 1-1 0 0,1 0 0 0 0,-1-1 0 0 0,0 1 0 0 0,1 0 1 0 0,-1 0-1 0 0,0 0 0 0 0,1 0 0 0 0,-1 0 0 0 0,-1 3 1 0 0,-4 0 307 0 0,-42 28-309 0 0,-54 45 1 0 0,86-62-79 0 0,1 0 0 0 0,0 1-1 0 0,1 1 1 0 0,0 0 0 0 0,2 1 0 0 0,-16 26 0 0 0,28-42 31 0 0,0-1 0 0 0,1 1 0 0 0,-1-1 0 0 0,1 1-1 0 0,-1 0 1 0 0,1-1 0 0 0,-1 1 0 0 0,1-1 0 0 0,0 1 0 0 0,0 0-1 0 0,0-1 1 0 0,0 1 0 0 0,0 0 0 0 0,0-1 0 0 0,0 1-1 0 0,1 0 1 0 0,-1-1 0 0 0,0 1 0 0 0,1-1 0 0 0,0 1 0 0 0,-1 0-1 0 0,1-1 1 0 0,0 1 0 0 0,0-1 0 0 0,0 0 0 0 0,-1 1-1 0 0,2-1 1 0 0,-1 0 0 0 0,0 0 0 0 0,0 1 0 0 0,0-1 0 0 0,0 0-1 0 0,1 0 1 0 0,-1 0 0 0 0,1 0 0 0 0,1 0 0 0 0,7 5 300 0 0,0-1 0 0 0,0 0 0 0 0,1-1 0 0 0,13 4 0 0 0,-14-5-191 0 0,4 1-10 0 0,0 0 1 0 0,0-1-1 0 0,1-1 1 0 0,-1 0-1 0 0,1-1 1 0 0,0-1-1 0 0,16-1 1 0 0,6 1-67 0 0,-30-1-283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2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0,'0'0'2435'0'0,"7"12"-1334"0"0,-1 22-1084 0 0,-3-12-18 0 0,61 367 1 0 0,-59-363 0 0 0,-3-19 0 0 0,0 1 0 0 0,-1-1 0 0 0,0 1 0 0 0,0 12 0 0 0,-2-17 470 0 0,1-1-1863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2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4607 0 0,'0'0'208'0'0,"2"-10"32"0"0,-1 5-240 0 0,1 0 0 0 0,-1 0 0 0 0,1 0 0 0 0,0 0 0 0 0,1 1 0 0 0,-1-1 0 0 0,4-4 0 0 0,6-13 0 0 0,30-14 0 0 0,-35 28 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2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10135 0 0,'0'0'3560'0'0,"-5"16"-1944"0"0,6 0-1611 0 0,1 0 0 0 0,1-1 0 0 0,7 27 0 0 0,5 28-9 0 0,-7-4 4 0 0,-2-36-6353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2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10135 0 0,'0'0'1539'0'0,"15"-6"-99"0"0,2 0-1310 0 0,-5 2 192 0 0,-1 1 0 0 0,23-4 0 0 0,76-13 373 0 0,-2-1-273 0 0,14 3-366 0 0,-57 7 138 0 0,80-2-1 0 0,-83 9 610 0 0,109-22 0 0 0,9-1-804 0 0,18 2 1 0 0,-18 1 0 0 0,198-20 0 0 0,-216 31 1016 0 0,315 18 0 0 0,-241-7-1001 0 0,-174-1-14 0 0,42-6-1 0 0,31-1 0 0 0,23 4 0 0 0,-127 4-64 0 0,-29 2-273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3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10135 0 0,'-4'9'919'0'0,"-5"45"-873"0"0,3 0 1 0 0,2 0-1 0 0,5 94 1 0 0,-6 77-56 0 0,0-168 9 0 0,-13 81 0 0 0,3-60 487 0 0,3 1 0 0 0,-2 142-1 0 0,15-207-3547 0 0,1-2-1074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0,'0'0'919'0'0,"1"0"-759"0"0,0 1-29 0 0,1 0-1 0 0,0 1 1 0 0,-1-1-1 0 0,1 0 1 0 0,-1 0-1 0 0,0 1 1 0 0,1-1-1 0 0,-1 1 1 0 0,0-1-1 0 0,0 1 1 0 0,0 0-1 0 0,0-1 1 0 0,0 1 0 0 0,0 0-1 0 0,1 3 1 0 0,5 29 884 0 0,-4-22-614 0 0,7 52-213 0 0,-3 0-1 0 0,-1 86 0 0 0,-4-59-141 0 0,30 222-46 0 0,-23-242 0 0 0,2 10 0 0 0,-2-24 0 0 0,2 82 0 0 0,-9-105 0 0 0,0-27 0 0 0,-2 0 0 0 0,1 1 0 0 0,-1-1 0 0 0,-1 13 0 0 0,0-18-26 0 0,1-1-1 0 0,0 1 0 0 0,0 0 1 0 0,0 0-1 0 0,0 0 1 0 0,0 0-1 0 0,0 0 1 0 0,1 0-1 0 0,0 3 0 0 0,4 18-536 0 0,-6-19-774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3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11975 0 0,'0'0'1083'0'0,"-1"1"-891"0"0,-4 0-63 0 0,1 1 1 0 0,0 0-1 0 0,0 0 1 0 0,0 1-1 0 0,0-1 1 0 0,0 1-1 0 0,1 0 1 0 0,-1 0-1 0 0,1 0 1 0 0,0 1-1 0 0,0-1 1 0 0,-4 5-1 0 0,2-1 169 0 0,0 0-27 0 0,0-1 1 0 0,1 1-1 0 0,0 0 0 0 0,0 0 0 0 0,1 1 0 0 0,0-1 0 0 0,0 1 1 0 0,1 0-1 0 0,-1-1 0 0 0,2 1 0 0 0,-1 0 0 0 0,0 15 1 0 0,2-8-177 0 0,0-1 0 0 0,1 1 0 0 0,1-1 0 0 0,0 1 1 0 0,1-1-1 0 0,5 18 0 0 0,-2-18-95 0 0,-1 1 0 0 0,2-1 0 0 0,0-1 0 0 0,0 0 0 0 0,1 0 0 0 0,1 0 0 0 0,0-1 0 0 0,1 0 0 0 0,0-1 0 0 0,1 0 0 0 0,20 16 0 0 0,-9 3 0 0 0,9 0 72 0 0,-31-29 299 0 0,1-1-324 0 0,-1 0 1 0 0,0 1 0 0 0,1-1-1 0 0,-1 0 1 0 0,0 1 0 0 0,0-1-1 0 0,1 0 1 0 0,-1 1 0 0 0,0-1-1 0 0,0 0 1 0 0,0 1-1 0 0,0-1 1 0 0,1 1 0 0 0,-1-1-1 0 0,0 1 1 0 0,0-1 0 0 0,0 0-1 0 0,0 1 1 0 0,0-1-1 0 0,0 1 1 0 0,0-1 0 0 0,0 1-1 0 0,0-1 1 0 0,0 0 0 0 0,0 1-1 0 0,0-1 1 0 0,-1 1 0 0 0,-1 12 223 0 0,0-9-271 0 0,1 0 0 0 0,-1 0 0 0 0,-1 0 0 0 0,1 0 0 0 0,0-1 0 0 0,-1 1 0 0 0,0-1 0 0 0,0 0 0 0 0,0 0 0 0 0,0 0 0 0 0,0 0 0 0 0,0 0 0 0 0,-1 0 0 0 0,0-1 0 0 0,1 0 0 0 0,-1 0 0 0 0,0 0 0 0 0,0 0 0 0 0,-5 1 0 0 0,-9 5 0 0 0,4-1-243 0 0,0 0 0 0 0,-1-2-1 0 0,0 0 1 0 0,0 0 0 0 0,0-1-1 0 0,-1-1 1 0 0,1-1 0 0 0,-1 0-1 0 0,1-1 1 0 0,-1-1 0 0 0,-18-1-1 0 0,30 0-371 0 0,1 1-1 0 0,-1-1 1 0 0,1 0 0 0 0,-1 0-1 0 0,1 0 1 0 0,0-1-1 0 0,-1 1 1 0 0,-4-4 0 0 0,-6-6-4999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3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0,'5'8'1247'0'0,"5"9"-1034"0"0,10 18 274 0 0,36 48 1 0 0,29 40 564 0 0,-65-91-987 0 0,-8-9-735 0 0,-7-5-3434 0 0,-1 3-1306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3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13823 0 0,'0'0'1247'0'0,"11"5"-924"0"0,1-2 70 0 0,0 0 1 0 0,0 0 0 0 0,0-2-1 0 0,0 1 1 0 0,1-2-1 0 0,-1 1 1 0 0,16-3 0 0 0,10-2-867 0 0,39-10 1 0 0,-58 8 419 0 0,-1 0-673 0 0,-6 5-3475 0 0,-2 2-1217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3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6447 0 0,'0'0'298'0'0,"22"-9"100"0"0,0 8 387 0 0,1 1-1 0 0,25 2 0 0 0,-28 0 10 0 0,0-1 0 0 0,0-1 0 0 0,29-3-1 0 0,144-15 1168 0 0,-85 11-1266 0 0,128-30-326 0 0,-24 2 193 0 0,-154 32 27 0 0,94 6-1 0 0,5 0-648 0 0,-3-15 1543 0 0,-53 3-2676 0 0,224-25 2951 0 0,-238 18-1758 0 0,-8 1 0 0 0,98-7 0 0 0,-58 16 0 0 0,-49 2-401 0 0,-69 4-168 0 0,17-1-1832 0 0,-18 1 2151 0 0,0-1 0 0 0,1 1 1 0 0,-1 0-1 0 0,1 0 0 0 0,-1 0 1 0 0,1 0-1 0 0,-1 0 1 0 0,1 0-1 0 0,-1 0 0 0 0,1 0 1 0 0,-1 0-1 0 0,1 1 1 0 0,-1-1-1 0 0,1 0 0 0 0,-1 0 1 0 0,0 0-1 0 0,1 0 1 0 0,-1 1-1 0 0,1-1 0 0 0,-1 0 1 0 0,0 0-1 0 0,1 1 1 0 0,-1-1-1 0 0,1 0 0 0 0,-1 1 1 0 0,0-1-1 0 0,0 0 1 0 0,1 1-1 0 0,-1 0 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3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8287 0 0,'0'0'2336'0'0,"0"-1"-1893"0"0,0-5 3653 0 0,0 8-3947 0 0,2 27-139 0 0,7 42-1 0 0,0-15-12 0 0,0 22 244 0 0,19 210 1566 0 0,-7-5-1807 0 0,-18-242 74 0 0,3 77 1292 0 0,-6-112-1167 0 0,0 14-557 0 0,1-8-2943 0 0,-13-10-5487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4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0,'0'0'1247'0'0,"2"2"-1023"0"0,42 31 319 0 0,0 2-1 0 0,39 43 1 0 0,-36-33-90 0 0,-45-43-657 0 0,13 12 288 0 0,29 20 0 0 0,-16-19-5888 0 0,-19-11 836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4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10135 0 0,'0'0'919'0'0,"-3"11"-742"0"0,-44 123 3973 0 0,-15 57-2156 0 0,60-169-1600 0 0,2-12-1398 0 0,-2 1-4226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4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0,'19'6'1296'0'0,"-5"0"-508"0"0,0 0 0 0 0,0 1-1 0 0,0 1 1 0 0,23 17 0 0 0,-36-24-782 0 0,-1-1 1 0 0,1 0-1 0 0,-1 1 1 0 0,1-1-1 0 0,-1 0 0 0 0,1 1 1 0 0,-1-1-1 0 0,1 0 1 0 0,-1 1-1 0 0,1-1 0 0 0,-1 1 1 0 0,0-1-1 0 0,1 1 1 0 0,-1-1-1 0 0,0 1 1 0 0,0-1-1 0 0,1 1 0 0 0,-1 0 1 0 0,0-1-1 0 0,0 1 1 0 0,0-1-1 0 0,1 1 0 0 0,-1 0 1 0 0,0 0-1 0 0,0 3-1 0 0,0-3-5 0 0,1 0 0 0 0,-1-1 0 0 0,0 1 0 0 0,0 0 0 0 0,1 0 0 0 0,-1 0 0 0 0,0 0 0 0 0,0 0 0 0 0,0 0 0 0 0,0 0 0 0 0,0 0 0 0 0,0 0 0 0 0,-1 0 0 0 0,1 0 0 0 0,0-1 0 0 0,0 1 0 0 0,-1 0 0 0 0,1 0 0 0 0,0 0 0 0 0,-1 0 0 0 0,1 0 0 0 0,-1-1 0 0 0,1 1 0 0 0,-1 0 0 0 0,-1 1 0 0 0,0 1 0 0 0,-8 20-28 0 0,-1 0 0 0 0,-19 27 0 0 0,9-15-289 0 0,20-34 305 0 0,1 0 0 0 0,0-1-1 0 0,-1 1 1 0 0,1 0 0 0 0,-1-1 0 0 0,1 1 0 0 0,0 0 0 0 0,-1 0-1 0 0,1-1 1 0 0,0 1 0 0 0,0 0 0 0 0,0 0 0 0 0,0 0-1 0 0,0-1 1 0 0,-1 1 0 0 0,2 0 0 0 0,-1 0 0 0 0,0 0 0 0 0,0 0-1 0 0,0-1 1 0 0,0 1 0 0 0,0 0 0 0 0,1 0 0 0 0,-1-1 0 0 0,0 1-1 0 0,1 0 1 0 0,-1 0 0 0 0,0-1 0 0 0,1 1 0 0 0,0 0-1 0 0,0 1 11 0 0,1-1-1 0 0,0 0 0 0 0,0 0 1 0 0,-1 0-1 0 0,1 0 0 0 0,0 0 1 0 0,0 0-1 0 0,0 0 0 0 0,0 0 1 0 0,0-1-1 0 0,4 1 0 0 0,3 0 138 0 0,-1 0 1 0 0,1 0-1 0 0,0-1 0 0 0,0 0 0 0 0,10-2 0 0 0,33-7-135 0 0,-51 9-122 0 0,0 0-1 0 0,0 0 1 0 0,0 0-1 0 0,0-1 1 0 0,0 1-1 0 0,0 0 1 0 0,0 0-1 0 0,-1 0 0 0 0,1-1 1 0 0,0 1-1 0 0,0-1 1 0 0,0 1-1 0 0,0 0 1 0 0,-1-1-1 0 0,1 1 1 0 0,0-1-1 0 0,0 0 1 0 0,-1 1-1 0 0,1-1 1 0 0,0 0-1 0 0,0 0 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4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10135 0 0,'0'0'5210'0'0,"-7"4"-3788"0"0,-11 14-1303 0 0,0 0-1 0 0,1 0 0 0 0,1 2 0 0 0,-14 21 1 0 0,-10 13-103 0 0,23-28-16 0 0,12-16 0 0 0,2 6 0 0 0,3-15 0 0 0,0 0 0 0 0,0 0 0 0 0,0 0 0 0 0,1 0 0 0 0,-1 0 0 0 0,0 0 0 0 0,1 0 0 0 0,-1 0 0 0 0,1 0 0 0 0,0 0 0 0 0,-1 0 0 0 0,1 0 0 0 0,0 0 0 0 0,-1 0 0 0 0,1 0 0 0 0,0 0 0 0 0,0-1 0 0 0,0 1 0 0 0,0 0 0 0 0,-1-1 0 0 0,1 1 0 0 0,0-1 0 0 0,0 1 0 0 0,0-1 0 0 0,1 1 0 0 0,-1-1 0 0 0,0 1 0 0 0,2-1 0 0 0,-2 1 0 0 0,6 2 50 0 0,-1-1 0 0 0,0 0-1 0 0,1 0 1 0 0,0 0 0 0 0,-1-1 0 0 0,1 0-1 0 0,0 0 1 0 0,0-1 0 0 0,-1 0 0 0 0,10 0-1 0 0,15 0 1287 0 0,0 1-1171 0 0,11-7-2061 0 0,-40 6 1384 0 0,4-3-495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4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13823 0 0,'0'0'1247'0'0,"2"8"-548"0"0,5 82 1037 0 0,0 4-1866 0 0,-11 124-271 0 0,-3-179-725 0 0,3-14-3187 0 0,2-7-655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4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8287 0 0,'0'0'756'0'0,"-10"17"-469"0"0,9-3 668 0 0,1-1-1 0 0,-1 0 1 0 0,4 22 0 0 0,0 17 91 0 0,6 188 85 0 0,-8-235-1130 0 0,36 313-1 0 0,1 19 0 0 0,-31-272 11 0 0,-3-46-22 0 0,-2 0 1 0 0,-1 0-1 0 0,0 1 0 0 0,-1-1 1 0 0,-1 0-1 0 0,-4 21 0 0 0,5-39-326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4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0,'0'0'919'0'0,"3"21"124"0"0,12 43 2063 0 0,-9-15-3105 0 0,0 56 0 0 0,-6-74 555 0 0,-1 31 720 0 0,-1-45-1191 0 0,2 0-1 0 0,0 0 1 0 0,3 28-1 0 0,3-8-485 0 0,-6-36-74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3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133 183 11975 0 0,'-1'14'145'0'0,"-2"-1"0"0"0,1 1 0 0 0,-2-1 0 0 0,0 0-1 0 0,-1 0 1 0 0,0 0 0 0 0,-7 13 0 0 0,-3 7-8 0 0,-49 117-537 0 0,51-95-2266 0 0,11-47 1024 0 0,0 8-2058 0 0</inkml:trace>
  <inkml:trace contextRef="#ctx0" brushRef="#br0" timeOffset="1">231 1 11975 0 0,'10'14'417'0'0,"0"1"0"0"0,-1 0 0 0 0,0 1 0 0 0,-2 0 0 0 0,0 0 0 0 0,0 1 0 0 0,7 31 0 0 0,-7-18-259 0 0,0 2 0 0 0,-2-1 0 0 0,-1 1-1 0 0,-2-1 1 0 0,-2 44 0 0 0,-5-17 637 0 0,-17 75 0 0 0,-13-8-6042 0 0,26-97-163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4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13823 0 0,'2'10'1247'0'0,"-1"39"-899"0"0,0-2 492 0 0,0-28-55 0 0,-2 37-1 0 0,1 11 647 0 0,1-55-1339 0 0,0 0 0 0 0,1 0 1 0 0,0 0-1 0 0,1-1 0 0 0,0 1 0 0 0,0-1 0 0 0,2 0 1 0 0,-1 0-1 0 0,1 0 0 0 0,1-1 0 0 0,0 1 1 0 0,1-1-1 0 0,0-1 0 0 0,0 1 0 0 0,1-1 0 0 0,0-1 1 0 0,0 1-1 0 0,1-1 0 0 0,1-1 0 0 0,-1 1 1 0 0,1-2-1 0 0,0 1 0 0 0,13 5 0 0 0,119 49-92 0 0,-121-48 1883 0 0,-22-11-1867 0 0,1 0 1 0 0,-1 0-1 0 0,1-1 1 0 0,-1 1-1 0 0,0 0 1 0 0,0-1 0 0 0,0 1-1 0 0,0-1 1 0 0,-2 3-1 0 0,-9 5-407 0 0,0 0 0 0 0,-1-1-1 0 0,0-1 1 0 0,-24 10 0 0 0,-62 17-1818 0 0,19-7-1106 0 0,53-16-786 0 0,-1 1-1062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4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15663 0 0,'0'0'719'0'0,"10"-5"230"0"0,154-94 1143 0 0,-135 74-1939 0 0,-17 14-1903 0 0,1 1-4138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4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8287 0 0,'0'0'5408'0'0,"8"11"-3792"0"0,10-8-851 0 0,0 0-1 0 0,0-2 1 0 0,1 0-1 0 0,36-4 1 0 0,-36 2-910 0 0,14-2-41 0 0,45-10-1 0 0,-47 7 591 0 0,54-4-1 0 0,-60 9-403 0 0,188-12 0 0 0,-35-1 0 0 0,-125 9 0 0 0,27-6 0 0 0,233-41 0 0 0,-236 41 0 0 0,28 0 0 0 0,-49 7 0 0 0,53-15 443 0 0,-101 19-137 0 0,5-3 375 0 0,14-4-127 0 0,-26 7-891 0 0,10-3-1326 0 0,-10 3 1293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4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0,'0'0'1247'0'0,"1"11"-998"0"0,42 386 1041 0 0,-15-114-524 0 0,26 255-766 0 0,-49-425-64 0 0,-5-112-273 0 0,-10-13-10070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4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6447 0 0,'0'0'5200'0'0,"-6"19"-3664"0"0,22 194-120 0 0,-1-55-688 0 0,22 260 1317 0 0,-36-408-2042 0 0,1 38-3 0 0,-2-33 0 0 0,0-1 0 0 0,4 19 0 0 0,6 54 0 0 0,-6-41 0 0 0,-5-44-350 0 0,-1 4 807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5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8287 0 0,'0'0'5908'0'0,"6"17"-4793"0"0,-2-7-875 0 0,2 1-1 0 0,0-1 1 0 0,0-1 0 0 0,0 1 0 0 0,1-1-1 0 0,15 15 1 0 0,54 44 147 0 0,-4-18-350 0 0,-4-3-475 0 0,-61-40-70 0 0,2 1-4423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5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 10135 0 0,'-4'-1'153'0'0,"3"1"-95"0"0,0 0 0 0 0,0 0-1 0 0,0-1 1 0 0,0 1 0 0 0,0 0 0 0 0,1 0 0 0 0,-1 0 0 0 0,0 0 0 0 0,0 1 0 0 0,0-1 0 0 0,0 0-1 0 0,0 0 1 0 0,1 0 0 0 0,-1 1 0 0 0,-1-1 0 0 0,0 1 107 0 0,0 0 1 0 0,1 1-1 0 0,-1-1 1 0 0,0 0-1 0 0,0 0 0 0 0,1 1 1 0 0,-1-1-1 0 0,1 1 0 0 0,0-1 1 0 0,-1 1-1 0 0,1 0 1 0 0,0-1-1 0 0,0 1 0 0 0,0 0 1 0 0,0 0-1 0 0,0 0 1 0 0,0 0-1 0 0,0 0 0 0 0,1 0 1 0 0,-1 0-1 0 0,0 4 0 0 0,-2 6 253 0 0,-4 8-408 0 0,0 1 0 0 0,2 0 1 0 0,-4 25-1 0 0,-8 33-18 0 0,13-67 8 0 0,2-4 0 0 0,0 0 0 0 0,-1 0 0 0 0,0 0 0 0 0,-5 8 0 0 0,5-11-438 0 0,1 0 1 0 0,-1 1-1 0 0,1-1 0 0 0,1 1 0 0 0,-1-1 0 0 0,1 1 0 0 0,0-1 0 0 0,0 1 0 0 0,0 0 0 0 0,1 0 1 0 0,1 8-1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5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0,'0'0'919'0'0,"11"24"189"0"0,-2-1-501 0 0,-1 0 1 0 0,-1 0-1 0 0,0 0 0 0 0,5 49 1 0 0,-8-47-480 0 0,3 11-529 0 0,-6-34-74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11975 0 0,'0'0'1083'0'0,"-3"12"-420"0"0,-2 5-434 0 0,-1-1 1 0 0,0 0-1 0 0,-2 0 1 0 0,1-1-1 0 0,-2 1 1 0 0,-19 25-1 0 0,20-31-229 0 0,0 0 0 0 0,1 1 0 0 0,-9 21 0 0 0,4-15 769 0 0,11-16-706 0 0,1 0 0 0 0,-1 0 0 0 0,0 0 0 0 0,1 0 1 0 0,-1 0-1 0 0,1 0 0 0 0,-1 0 0 0 0,1 0 0 0 0,-1 0 0 0 0,1 1 1 0 0,0-1-1 0 0,0 0 0 0 0,-1 0 0 0 0,1 0 0 0 0,0 1 1 0 0,0-1-1 0 0,0 0 0 0 0,0 0 0 0 0,1 2 0 0 0,1 7-47 0 0,-1-8-16 0 0,9 4 0 0 0,0-2 0 0 0,-4 0 111 0 0,1-1 0 0 0,-1 0 0 0 0,1 0-1 0 0,0-1 1 0 0,0 0 0 0 0,0 0 0 0 0,0-1-1 0 0,0 0 1 0 0,1 0 0 0 0,-1 0 0 0 0,0-1-1 0 0,12-1 1 0 0,4 2 512 0 0,-19 0-859 0 0,1-1 0 0 0,0 1-1 0 0,-1-1 1 0 0,1 0 0 0 0,-1 0-1 0 0,1-1 1 0 0,0 1 0 0 0,5-2-1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9 105 15663 0 0,'2'4'340'0'0,"0"0"-1"0"0,-1-1 1 0 0,1 1-1 0 0,-1 0 0 0 0,1 0 1 0 0,-1 0-1 0 0,0 0 1 0 0,-1 0-1 0 0,1 0 1 0 0,0 6-1 0 0,-1-7-329 0 0,2 7-8 0 0,0 0 0 0 0,1 0 0 0 0,1 0 0 0 0,0-1-1 0 0,0 1 1 0 0,0-1 0 0 0,10 14 0 0 0,-1-1-1 0 0,-13-21-1 0 0,1 0 0 0 0,-1 1 0 0 0,1-1 0 0 0,0 0 0 0 0,0 0 0 0 0,-1 1 0 0 0,1-1 0 0 0,0 0 0 0 0,0 0 0 0 0,0 0 0 0 0,0 0 0 0 0,0 0 0 0 0,1 0 0 0 0,-1 0 0 0 0,0-1 0 0 0,0 1 0 0 0,3 1 0 0 0,1 0 0 0 0,-5-1 0 0 0,0-1 0 0 0,1 0 0 0 0,-1 1 0 0 0,1-1 0 0 0,-1 0 0 0 0,1 1 0 0 0,-1-1 0 0 0,1 0 0 0 0,-1 1 0 0 0,1-1 0 0 0,-1 0 0 0 0,1 0 0 0 0,-1 0 0 0 0,1 0 0 0 0,-1 1 0 0 0,1-1 0 0 0,0 0 0 0 0,-1 0 0 0 0,1 0 0 0 0,-1 0 0 0 0,1 0 0 0 0,-1 0 0 0 0,1-1 0 0 0,-1 1 0 0 0,1 0 0 0 0,0 0 0 0 0,-1 0 0 0 0,1 0 0 0 0,-1-1 0 0 0,1 1 0 0 0,-1 0 0 0 0,1 0 0 0 0,-1-1 0 0 0,0 1 0 0 0,1 0 0 0 0,-1-1 0 0 0,1 1 0 0 0,-1-1 0 0 0,1 0 0 0 0,0 0 0 0 0,6-4 0 0 0,1 0 0 0 0,-1 0 0 0 0,0-1 0 0 0,0-1 0 0 0,-1 1 0 0 0,0-1 0 0 0,11-15 0 0 0,-9 9 0 0 0,-1-1 0 0 0,0 0 0 0 0,8-29 0 0 0,-12 35 0 0 0,0 0 0 0 0,-1-1 0 0 0,0 1 0 0 0,1-18 0 0 0,-3 22 0 0 0,0 0 0 0 0,-1 0 0 0 0,1 0 0 0 0,-1 0 0 0 0,0 0 0 0 0,0 0 0 0 0,0 0 0 0 0,0 0 0 0 0,-1 0 0 0 0,1 1 0 0 0,-1-1 0 0 0,0 0 0 0 0,0 1 0 0 0,-1-1 0 0 0,-4-5 0 0 0,5 8 0 0 0,1-1 0 0 0,-1 1 0 0 0,0-1 0 0 0,0 1 0 0 0,0 0 0 0 0,0 0 0 0 0,0 0 0 0 0,0 0 0 0 0,0 0 0 0 0,0 0 0 0 0,0 0 0 0 0,0 1 0 0 0,0-1 0 0 0,0 1 0 0 0,-1-1 0 0 0,1 1 0 0 0,0 0 0 0 0,0 0 0 0 0,-1 0 0 0 0,1 0 0 0 0,0 0 0 0 0,0 1 0 0 0,-1-1 0 0 0,1 1 0 0 0,0-1 0 0 0,-3 2 0 0 0,-2 0 0 0 0,-6 1 57 0 0,1 1 0 0 0,-1 1 0 0 0,-18 9 0 0 0,3-1-1576 0 0,-1-2-3600 0 0,13-8-495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4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10135 0 0,'0'0'464'0'0,"0"1"-406"0"0,1 1-1 0 0,0-1 1 0 0,0 0-1 0 0,0 0 1 0 0,1 0-1 0 0,-1 0 1 0 0,0 0-1 0 0,0 0 0 0 0,0 0 1 0 0,3 1-1 0 0,23-3 843 0 0,0-2-1 0 0,34-7 1 0 0,34-4 913 0 0,99-5-181 0 0,-187 18-2464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5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13823 0 0,'16'-3'1471'0'0,"-6"0"-1131"0"0,1 0 0 0 0,0 1 0 0 0,0 0 0 0 0,0 1 0 0 0,0 0-1 0 0,19 1 1 0 0,-26 0-349 0 0,-1 1 0 0 0,0-1 1 0 0,1 1-1 0 0,-1-1 0 0 0,0 1 0 0 0,0 0 0 0 0,0 0 0 0 0,0 1 0 0 0,0-1 0 0 0,0 0 0 0 0,0 1 0 0 0,0 0 0 0 0,0 0 0 0 0,-1 0 0 0 0,1 0 0 0 0,-1 0 0 0 0,0 0 0 0 0,1 1 0 0 0,-1-1 0 0 0,0 1 0 0 0,0 0 0 0 0,0 0 0 0 0,-1-1 0 0 0,1 1 0 0 0,-1 0 0 0 0,2 6 0 0 0,1 3 9 0 0,-3-10 0 0 0,1 1 0 0 0,-1 0 0 0 0,0 0 0 0 0,0-1 0 0 0,-1 1 0 0 0,1 0 0 0 0,0 0 0 0 0,-1 0 0 0 0,0 0 0 0 0,0 0 0 0 0,0 0 0 0 0,0 0 0 0 0,0 0 0 0 0,-1 0 0 0 0,1 0 0 0 0,-1 0 0 0 0,0 0 0 0 0,0 0 0 0 0,0-1 0 0 0,-2 6 0 0 0,-3 1-116 0 0,0-1 0 0 0,0 0-1 0 0,0-1 1 0 0,-1 1 0 0 0,0-1-1 0 0,0-1 1 0 0,-14 10 0 0 0,-42 16-1002 0 0,112-28 2945 0 0,11-4-1344 0 0,-37 0 93 0 0,0 0 1 0 0,25 5 0 0 0,-46-5-577 0 0,0 0 0 0 0,0 1 0 0 0,0-1 0 0 0,0 1 0 0 0,0-1 0 0 0,0 1 0 0 0,0 0 0 0 0,-1 0 0 0 0,1 0 0 0 0,0 0 0 0 0,0 0 0 0 0,-1 1 0 0 0,1-1 0 0 0,0 0 0 0 0,-1 1 0 0 0,0-1 0 0 0,1 1 0 0 0,-1-1 0 0 0,0 1 0 0 0,0 0 0 0 0,2 2 0 0 0,-2 0 0 0 0,0-1 0 0 0,-1 1 0 0 0,1 0 0 0 0,-1 0 0 0 0,1 0 0 0 0,-1 0 0 0 0,0 0 0 0 0,0 0 0 0 0,-1 0 0 0 0,1 0 0 0 0,-1-1 0 0 0,0 1 0 0 0,0 0 0 0 0,0 0 0 0 0,-1-1 0 0 0,1 1 0 0 0,-1-1 0 0 0,0 1 0 0 0,-3 4 0 0 0,-5 7 0 0 0,0 0 0 0 0,-23 24 0 0 0,20-25 0 0 0,0-1 0 0 0,-1 0 0 0 0,0-1 0 0 0,-23 15 0 0 0,17-10 3 0 0,13-10-16 0 0,1-1 0 0 0,-1 0-1 0 0,-1 0 1 0 0,-11 6-1 0 0,18-10-323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6447 0 0,'0'0'5584'0'0,"7"9"-3536"0"0,3 4-1397 0 0,14 27-1 0 0,-6-8 227 0 0,142 198 1888 0 0,-134-202-6432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11975 0 0,'0'0'547'0'0,"-6"11"181"0"0,-15 19-612 0 0,15-22 222 0 0,0 0 0 0 0,1 0 1 0 0,-6 12-1 0 0,-2 13 181 0 0,2 1-1 0 0,1 1 0 0 0,1 0 1 0 0,-5 58-1 0 0,3-46-2350 0 0,11-31 927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0,'0'0'1418'0'0,"22"1"-684"0"0,-15 0-627 0 0,-1 0 1 0 0,0 0-1 0 0,1 1 0 0 0,-1 0 0 0 0,0 0 0 0 0,0 1 1 0 0,0 0-1 0 0,-1 0 0 0 0,1 0 0 0 0,-1 0 0 0 0,1 1 1 0 0,-1 0-1 0 0,0 0 0 0 0,7 9 0 0 0,-11-12-107 0 0,1 1 0 0 0,-1-1 0 0 0,1 1 0 0 0,-1 0 0 0 0,0-1 0 0 0,0 1 0 0 0,0 0 0 0 0,0 0 0 0 0,0 0 0 0 0,-1-1 0 0 0,1 1 0 0 0,0 0 0 0 0,-1 0 0 0 0,0 0 0 0 0,1 0 0 0 0,-1 1 0 0 0,0-1 0 0 0,0 0 0 0 0,0 0 0 0 0,0 0 0 0 0,-1 3 0 0 0,0 0 0 0 0,-1 0 0 0 0,1-1 0 0 0,-1 1 0 0 0,0 0 0 0 0,-5 7 0 0 0,6-11 0 0 0,-18 29-438 0 0,-31 39 0 0 0,43-64 89 0 0,5-3 279 0 0,0 0 1 0 0,0 0-1 0 0,0 0 0 0 0,0 0 0 0 0,0 0 1 0 0,1 0-1 0 0,-1 0 0 0 0,0 1 1 0 0,1-1-1 0 0,-2 5 0 0 0,3-7 71 0 0,0 0-1 0 0,-1 1 0 0 0,1-1 0 0 0,0 0 1 0 0,0 0-1 0 0,0 1 0 0 0,0-1 1 0 0,0 0-1 0 0,-1 1 0 0 0,1-1 0 0 0,0 0 1 0 0,0 1-1 0 0,0-1 0 0 0,0 0 1 0 0,0 1-1 0 0,0-1 0 0 0,0 0 0 0 0,0 1 1 0 0,0-1-1 0 0,0 0 0 0 0,0 1 1 0 0,0-1-1 0 0,0 0 0 0 0,1 0 0 0 0,-1 1 1 0 0,0-1-1 0 0,0 0 0 0 0,0 1 1 0 0,0-1-1 0 0,1 0 0 0 0,-1 0 0 0 0,0 1 1 0 0,0-1-1 0 0,0 0 0 0 0,1 0 1 0 0,-1 1-1 0 0,0-1 0 0 0,0 0 0 0 0,1 0 1 0 0,-1 0-1 0 0,0 1 0 0 0,1-1 0 0 0,-1 0 1 0 0,1 0-1 0 0,12 3 274 0 0,-12-3-159 0 0,6 2 44 0 0,0-1 1 0 0,1 0-1 0 0,-1-1 1 0 0,1 0 0 0 0,0 0-1 0 0,-1-1 1 0 0,1 0-1 0 0,-1 0 1 0 0,0 0 0 0 0,1-1-1 0 0,7-3 1 0 0,-4 0-508 0 0,0 0 0 0 0,0-1 0 0 0,-1-1 0 0 0,0 1-1 0 0,0-1 1 0 0,10-10 0 0 0,-15 12-3950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13823 0 0,'0'0'1544'0'0,"-21"9"368"0"0,12-6-1554 0 0,1 1-1 0 0,0 0 1 0 0,0 0-1 0 0,0 1 1 0 0,-11 10-1 0 0,-20 10-358 0 0,0-3 1 0 0,12-5 0 0 0,1-6 0 0 0,-5 0 0 0 0,31-11 0 0 0,-1 0 0 0 0,1 0 0 0 0,0 0 0 0 0,-1 0 0 0 0,1 1 0 0 0,-1-1 0 0 0,1 0 0 0 0,0 0 0 0 0,-1 1 0 0 0,1-1 0 0 0,0 0 0 0 0,-1 0 0 0 0,1 1 0 0 0,0-1 0 0 0,-1 0 0 0 0,1 1 0 0 0,0-1 0 0 0,0 1 0 0 0,-1-1 0 0 0,1 0 0 0 0,0 1 0 0 0,0-1 0 0 0,0 1 0 0 0,0-1 0 0 0,-1 0 0 0 0,1 1 0 0 0,0-1 0 0 0,0 1 0 0 0,0-1 0 0 0,0 1 0 0 0,0-1 0 0 0,0 1 0 0 0,0-1 0 0 0,0 0 0 0 0,0 1 0 0 0,1-1 0 0 0,-1 1 0 0 0,0-1 0 0 0,0 1 0 0 0,0-1 0 0 0,0 0 0 0 0,1 1 0 0 0,-1-1 0 0 0,0 1 0 0 0,0-1 0 0 0,1 0 0 0 0,-1 1 0 0 0,0-1 0 0 0,0 0 0 0 0,1 1 0 0 0,14 12 0 0 0,0-4 103 0 0,1-1 1 0 0,1-1-1 0 0,-1-1 0 0 0,32 9 0 0 0,-8-3 1264 0 0,25 6-1073 0 0,-59-17-445 0 0,0 0 0 0 0,0 0-1 0 0,0-1 1 0 0,0 0 0 0 0,0 0-1 0 0,0-1 1 0 0,1 1 0 0 0,-2-1-1 0 0,8-2 1 0 0,12 1-1224 0 0,-16 2-3243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112 236 13823 0 0,'0'0'1544'0'0,"-2"21"-144"0"0,0-10-1123 0 0,1 0 0 0 0,0-1-1 0 0,1 1 1 0 0,0 0 0 0 0,1 0 0 0 0,0 0-1 0 0,0 0 1 0 0,7 20 0 0 0,-8-30-269 0 0,8 17 144 0 0,-6-15-147 0 0,-1-2-5 0 0,-1-1 0 0 0,1 1 0 0 0,0 0 0 0 0,-1 0 0 0 0,1-1 0 0 0,0 1 0 0 0,-1 0 0 0 0,1-1 0 0 0,0 1 0 0 0,0-1 0 0 0,0 1 0 0 0,-1-1 0 0 0,1 1 0 0 0,0-1 0 0 0,0 0 0 0 0,0 1 0 0 0,0-1 0 0 0,0 0 0 0 0,0 0 0 0 0,0 1 0 0 0,0-1 0 0 0,0 0 0 0 0,0 0 0 0 0,0 0 0 0 0,0 0 0 0 0,0-1 0 0 0,0 1 0 0 0,0 0 0 0 0,-1 0 0 0 0,3-1 0 0 0,-1 1 0 0 0,1-1 0 0 0,1 0 0 0 0,0 0 0 0 0,0 0 0 0 0,0 0 0 0 0,-1-1 0 0 0,1 1 0 0 0,0-1 0 0 0,-1 0 0 0 0,0 0 0 0 0,1 0 0 0 0,-1-1 0 0 0,0 1 0 0 0,0-1 0 0 0,0 0 0 0 0,-1 0 0 0 0,4-4 0 0 0,5-7 0 0 0,-1 0 0 0 0,10-22 0 0 0,-13 24 0 0 0,-4 5 0 0 0,0-1 0 0 0,0 0 0 0 0,-1-1 0 0 0,0 1 0 0 0,0 0 0 0 0,-1-1 0 0 0,0 1 0 0 0,-1-1 0 0 0,0 1 0 0 0,0-1 0 0 0,-1 1 0 0 0,-2-12 0 0 0,2 7 0 0 0,0 0 0 0 0,0 0 0 0 0,1 0 0 0 0,3-16 0 0 0,-2 22 0 0 0,0 3 0 0 0,-1 0 0 0 0,1 0 0 0 0,-1 0 0 0 0,0 0 0 0 0,0 0 0 0 0,-1 0 0 0 0,1 0 0 0 0,-1 0 0 0 0,0 0 0 0 0,0 0 0 0 0,0 0 0 0 0,-2-5 0 0 0,2 7 0 0 0,1 1 0 0 0,-1-1 0 0 0,0 0 0 0 0,1 1 0 0 0,-1-1 0 0 0,0 1 0 0 0,0-1 0 0 0,0 1 0 0 0,0-1 0 0 0,-2-1 0 0 0,3 2 0 0 0,-1 0 0 0 0,1 1 0 0 0,-1-1 0 0 0,1 0 0 0 0,-1 1 0 0 0,1-1 0 0 0,-1 1 0 0 0,1-1 0 0 0,-1 1 0 0 0,0-1 0 0 0,1 1 0 0 0,-1-1 0 0 0,0 1 0 0 0,1 0 0 0 0,-1-1 0 0 0,0 1 0 0 0,0 0 0 0 0,1 0 0 0 0,-1 0 0 0 0,0-1 0 0 0,0 1 0 0 0,1 0 0 0 0,-1 0 0 0 0,0 0 0 0 0,0 0 0 0 0,1 0 0 0 0,-1 0 0 0 0,-1 1 0 0 0,-1-1 0 0 0,-1 0 0 0 0,-1 0 1 0 0,0 1-1 0 0,0 0 0 0 0,1-1 0 0 0,-1 2 1 0 0,1-1-1 0 0,-1 0 0 0 0,1 1 0 0 0,-9 4 0 0 0,-39 26-12 0 0,29-16-42 0 0,-8 4-384 0 0,-4 3-945 0 0,11-9-3142 0 0,5-3-1089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0,'0'0'2656'0'0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0,'4'16'686'0'0,"6"50"186"0"0,-4 1 1 0 0,-2-1 0 0 0,-8 121-1 0 0,3-156-720 0 0,1 1 0 0 0,2-1 0 0 0,7 44 0 0 0,-7-69-152 0 0,-1 1 0 0 0,1-1-64 0 0,-2-5-273 0 0,3-10-6470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8287 0 0,'0'0'1340'0'0,"-2"14"168"0"0,18 102-34 0 0,-7-63-115 0 0,2 87 0 0 0,-4 3-1359 0 0,-18-204 0 0 0,5 34 0 0 0,-5-49 0 0 0,-2-77 0 0 0,11 123 0 0 0,4 26 0 0 0,2 10 0 0 0,3 9 0 0 0,4 24 0 0 0,-1 1 0 0 0,-2 0 0 0 0,5 66 0 0 0,-11 124 0 0 0,-3-163-678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6447 0 0,'0'0'3152'0'0,"25"3"-592"0"0,27 0-533 0 0,-32-2-1382 0 0,0 0 1 0 0,1-1-1 0 0,20-3 0 0 0,33-5 56 0 0,116 3-1 0 0,-116 6-630 0 0,119-15-1 0 0,-124 4 303 0 0,-1 2 0 0 0,95 3 0 0 0,130 4-372 0 0,-231-10 0 0 0,-61 11 0 0 0,0 0 0 0 0,0 0 0 0 0,-1 0 0 0 0,1 0 0 0 0,0 1 0 0 0,0-1 0 0 0,-1 0 0 0 0,1 0 0 0 0,0 0 0 0 0,-1 1 0 0 0,1-1 0 0 0,0 0 0 0 0,-1 1 0 0 0,1-1 0 0 0,0 0 0 0 0,-1 1 0 0 0,1-1 0 0 0,-1 1 0 0 0,1-1 0 0 0,0 1 0 0 0,-1-1 0 0 0,1 1 0 0 0,-1 0 0 0 0,0-1 0 0 0,1 1 0 0 0,-1-1 0 0 0,1 1 0 0 0,-1 0 0 0 0,0 0 0 0 0,8 24 0 0 0,-7-18 0 0 0,-1-7 0 0 0,0 0 0 0 0,0 1 0 0 0,0-1 0 0 0,0 1 0 0 0,0-1 0 0 0,0 0 0 0 0,0 1 0 0 0,0-1 0 0 0,0 0 0 0 0,1 1 0 0 0,-1-1 0 0 0,0 0 0 0 0,0 1 0 0 0,0-1 0 0 0,0 0 0 0 0,1 1 0 0 0,-1-1 0 0 0,0 0 0 0 0,0 1 0 0 0,1-1 0 0 0,-1 0 0 0 0,0 0 0 0 0,0 1 0 0 0,1-1 0 0 0,-1 0 0 0 0,0 0 0 0 0,1 0 0 0 0,-1 1 0 0 0,0-1 0 0 0,1 0 0 0 0,-1 0 0 0 0,0 0 0 0 0,1 0 0 0 0,10-10 0 0 0,-9 7 0 0 0,0 0 0 0 0,1 1 0 0 0,-1-1 0 0 0,1 1 0 0 0,0-1 0 0 0,0 1 0 0 0,0 0 0 0 0,6-4 0 0 0,31-11 0 0 0,33-16 0 0 0,-68 32-64 0 0,-4 1-37 0 0,3 9 266 0 0,2 5-165 0 0,-1 0 0 0 0,0 0 0 0 0,-2 1 0 0 0,1 0 0 0 0,-2 0 0 0 0,2 26 0 0 0,3 12 0 0 0,44 316 0 0 0,-37-137 0 0 0,-19-160 0 0 0,3-46 0 0 0,1 42 0 0 0,1-56 0 0 0,0-12-21 0 0,0 1-1 0 0,0-1 1 0 0,0 1 0 0 0,0-1-1 0 0,0 0 1 0 0,0 1-1 0 0,0-1 1 0 0,0 1-1 0 0,0-1 1 0 0,-1 1 0 0 0,1-1-1 0 0,0 0 1 0 0,0 1-1 0 0,0-1 1 0 0,0 1 0 0 0,-1-1-1 0 0,1 0 1 0 0,0 1-1 0 0,0-1 1 0 0,-1 0 0 0 0,1 1-1 0 0,0-1 1 0 0,-1 0-1 0 0,1 0 1 0 0,0 1-1 0 0,-1-1 1 0 0,1 0 0 0 0,0 0-1 0 0,-1 1 1 0 0,1-1-1 0 0,0 0 1 0 0,-1 0 0 0 0,1 0-1 0 0,-1 0 1 0 0,1 0-1 0 0,0 0 1 0 0,-1 1-1 0 0,1-1 1 0 0,-1 0 0 0 0,1 0-1 0 0,-1 0 1 0 0,1 0-1 0 0,0-1 1 0 0,-1 1 0 0 0,1 0-1 0 0,-1 0 1 0 0,1 0-1 0 0,0 0 1 0 0,-1 0 0 0 0,1 0-1 0 0,-1-1 1 0 0,1 1-1 0 0,0 0 1 0 0,-1 0-1 0 0,1-1 1 0 0,0 1 0 0 0,-1 0-1 0 0,1-1 1 0 0,-1 1-100 0 0,-3-3-208 0 0,0 0-1 0 0,0 0 0 0 0,0 0 1 0 0,1 0-1 0 0,-1-1 1 0 0,1 1-1 0 0,0-1 0 0 0,-3-5 1 0 0,-7-11-4285 0 0,3 5 90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4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11975 0 0,'0'0'547'0'0,"0"2"-11"0"0,-3 101-323 0 0,3 23-213 0 0,-1-77 72 0 0,0-29 117 0 0,2 31 0 0 0,10 87 1417 0 0,-10-94-5818 0 0,0-26-560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8287 0 0,'0'0'756'0'0,"-5"18"-469"0"0,0 62 3569 0 0,6 109-1880 0 0,4 140-1893 0 0,-3-86 930 0 0,-2-219-485 0 0,-1-16-462 0 0,1 0-1 0 0,0 0 1 0 0,0 0-1 0 0,1 0 0 0 0,0-1 1 0 0,1 1-1 0 0,0 0 1 0 0,5 14-1 0 0,-7-22-127 0 0,0 0 0 0 0,0 1 0 0 0,0-1 0 0 0,0 0-1 0 0,0 1 1 0 0,0-1 0 0 0,0 0 0 0 0,0 0 0 0 0,0 1 0 0 0,0-1-1 0 0,0 0 1 0 0,0 0 0 0 0,1 1 0 0 0,-1-1 0 0 0,0 0-1 0 0,0 1 1 0 0,0-1 0 0 0,0 0 0 0 0,1 0 0 0 0,-1 0 0 0 0,0 1-1 0 0,0-1 1 0 0,0 0 0 0 0,1 0 0 0 0,-1 0 0 0 0,0 0 0 0 0,0 1-1 0 0,1-1 1 0 0,-1 0 0 0 0,0 0 0 0 0,0 0 0 0 0,1 0 0 0 0,-1 0-1 0 0,0 0 1 0 0,0 0 0 0 0,1 0 0 0 0,-1 0 0 0 0,0 0-1 0 0,1 0 1 0 0,-1 0 0 0 0,3-6-4180 0 0,-3 5 4117 0 0,2-9-4399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13823 0 0,'0'0'630'0'0,"-4"10"211"0"0,1 2-836 0 0,0 0 0 0 0,1 1 0 0 0,0-1 1 0 0,1 1-1 0 0,0 12 0 0 0,5 66-9 0 0,-1-51 2 0 0,3 65 1450 0 0,-5-98-1346 0 0,0 0-1 0 0,0 0 1 0 0,1-1 0 0 0,-1 1-1 0 0,5 9 1 0 0,0 3-104 0 0,-5-18-33 0 0,-1 1 0 0 0,0-1 0 0 0,0 0 0 0 0,1 0 0 0 0,-1 0 1 0 0,1 0-1 0 0,-1 0 0 0 0,1 0 0 0 0,-1-1 0 0 0,1 1 0 0 0,0 0 0 0 0,-1 0 0 0 0,1 0 0 0 0,0 0 0 0 0,0-1 0 0 0,-1 1 0 0 0,1 0 0 0 0,0-1 0 0 0,0 1 0 0 0,0-1 0 0 0,0 1 0 0 0,0-1 0 0 0,0 1 0 0 0,0-1 0 0 0,0 0 0 0 0,0 1 0 0 0,0-1 1 0 0,0 0-1 0 0,0 0 0 0 0,0 0 0 0 0,1 0 0 0 0,-1 0 0 0 0,0 0 0 0 0,0 0 0 0 0,0 0 0 0 0,0 0 0 0 0,0 0 0 0 0,0-1 0 0 0,0 1 0 0 0,0 0 0 0 0,0-1 0 0 0,0 1 0 0 0,0-1 0 0 0,0 1 0 0 0,0-1 0 0 0,0 1 0 0 0,0-1 0 0 0,-1 0 0 0 0,1 0 1 0 0,1 0-1 0 0,15-23-5099 0 0,-7 8 610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91 11975 0 0,'-2'8'156'0'0,"0"0"-1"0"0,1 0 1 0 0,0 0-1 0 0,1 0 0 0 0,-1 0 1 0 0,1 0-1 0 0,1 0 1 0 0,1 11-1 0 0,17 65 723 0 0,-16-73-411 0 0,-1-2-335 0 0,1-1 0 0 0,0 0-1 0 0,1-1 1 0 0,0 1 0 0 0,0-1 0 0 0,0 1-1 0 0,1-1 1 0 0,0 0 0 0 0,11 11 0 0 0,-14-16-99 0 0,0 0 1 0 0,-1-1-1 0 0,1 1 0 0 0,0-1 1 0 0,0 1-1 0 0,0-1 1 0 0,0 0-1 0 0,0 0 1 0 0,0 0-1 0 0,0 0 1 0 0,1 0-1 0 0,-1 0 1 0 0,0 0-1 0 0,0-1 1 0 0,1 1-1 0 0,-1-1 1 0 0,0 0-1 0 0,1 0 0 0 0,-1 0 1 0 0,1 0-1 0 0,-1 0 1 0 0,0 0-1 0 0,1-1 1 0 0,-1 1-1 0 0,0-1 1 0 0,1 1-1 0 0,-1-1 1 0 0,0 0-1 0 0,0 0 1 0 0,0 0-1 0 0,0 0 1 0 0,0 0-1 0 0,0-1 0 0 0,0 1 1 0 0,0-1-1 0 0,0 1 1 0 0,0-1-1 0 0,-1 0 1 0 0,3-2-1 0 0,3-5-33 0 0,-1 1 0 0 0,0-1 0 0 0,-1 0 0 0 0,0 0 0 0 0,0 0 0 0 0,-1-1 0 0 0,0 0 0 0 0,-1 1 0 0 0,0-1 0 0 0,0-1 0 0 0,-1 1 0 0 0,-1 0 0 0 0,0-1 0 0 0,0 1 0 0 0,-1-1 0 0 0,0 1 0 0 0,-1 0 0 0 0,0-1 0 0 0,0 1 0 0 0,-6-19 0 0 0,2 7 89 0 0,3 11 191 0 0,-1 0-1 0 0,0 1 1 0 0,0 0 0 0 0,-1-1 0 0 0,0 1 0 0 0,-9-16 0 0 0,11 25-280 0 0,1-1 0 0 0,0 1 0 0 0,0 0 0 0 0,-1-1 0 0 0,1 1 0 0 0,0 0 0 0 0,-1 0 0 0 0,1 0 0 0 0,-1 1 0 0 0,0-1 0 0 0,1 0 0 0 0,-1 0 0 0 0,0 1 0 0 0,1-1 0 0 0,-1 1 0 0 0,0 0 0 0 0,1-1 0 0 0,-1 1 0 0 0,0 0 0 0 0,0 0 0 0 0,0 0 0 0 0,1 0 0 0 0,-1 0 0 0 0,0 0 0 0 0,0 1 0 0 0,1-1 0 0 0,-1 1 0 0 0,-2 0 0 0 0,2 0 0 0 0,-3 1-35 0 0,-1 0-1 0 0,1 0 0 0 0,-1 1 1 0 0,1 0-1 0 0,0 0 0 0 0,0 0 1 0 0,0 0-1 0 0,-4 5 0 0 0,-37 38-1477 0 0,7-7-721 0 0,29-28-1586 0 0,4 2-1148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2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79 11975 0 0,'0'0'547'0'0,"-7"17"202"0"0,5-10-565 0 0,0 0 0 0 0,1 0 0 0 0,-1 0 0 0 0,1 0-1 0 0,1 0 1 0 0,-1 1 0 0 0,1-1 0 0 0,0 0 0 0 0,2 10 0 0 0,3 10 914 0 0,8 28 0 0 0,-10-45-1045 0 0,-2-5-52 0 0,0-1 0 0 0,1 1 0 0 0,0-1 0 0 0,0 0 0 0 0,0 1 0 0 0,0-1 0 0 0,1 0 0 0 0,0 0 0 0 0,-1-1 0 0 0,2 1 0 0 0,-1 0 0 0 0,0-1 0 0 0,1 0 0 0 0,-1 0 0 0 0,1 0 0 0 0,0 0 0 0 0,4 2 0 0 0,-5-4-1 0 0,0 1 0 0 0,1-1-1 0 0,-1 0 1 0 0,1 0 0 0 0,-1 0 0 0 0,1 0 0 0 0,-1-1 0 0 0,1 1 0 0 0,0-1 0 0 0,-1 0 0 0 0,1 0 0 0 0,-1 0 0 0 0,1-1 0 0 0,-1 1 0 0 0,1-1 0 0 0,-1 0 0 0 0,1 0 0 0 0,-1 0-1 0 0,1 0 1 0 0,-1-1 0 0 0,0 1 0 0 0,6-5 0 0 0,-3 2 82 0 0,1-1-1 0 0,-1 0 1 0 0,-1 0-1 0 0,1 0 1 0 0,-1-1 0 0 0,0 1-1 0 0,0-1 1 0 0,-1-1-1 0 0,1 1 1 0 0,-1-1-1 0 0,-1 1 1 0 0,1-1-1 0 0,-1 0 1 0 0,-1 0 0 0 0,1-1-1 0 0,-1 1 1 0 0,0-1-1 0 0,1-13 1 0 0,-2 3-11 0 0,0-1 0 0 0,-2 0 0 0 0,0 1 1 0 0,-1-1-1 0 0,0 1 0 0 0,-10-31 0 0 0,11 45-71 0 0,-1 1 0 0 0,0-1 0 0 0,0 0 0 0 0,0 1 0 0 0,0 0 0 0 0,-1-1 0 0 0,1 1 0 0 0,-1 0 0 0 0,-4-3 0 0 0,-4 3 0 0 0,6 4 3 0 0,0 1-1 0 0,1-1 0 0 0,-1 1 1 0 0,1 0-1 0 0,-1 0 0 0 0,1 1 1 0 0,0-1-1 0 0,-6 5 0 0 0,-32 28-424 0 0,30-22 98 0 0,-13 10-1316 0 0,9-7-2405 0 0,0 1-1569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3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0,'0'0'2536'0'0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4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11975 0 0,'-1'11'1083'0'0,"-5"44"-468"0"0,1 97 1 0 0,18 56 422 0 0,9-12-1038 0 0,2-33 1440 0 0,2 156-794 0 0,3 156-737 0 0,-22-346 144 0 0,14 308-53 0 0,-5-138 0 0 0,9 114 0 0 0,-6-117 0 0 0,-15-253-178 0 0,10 207-1664 0 0,-12-267-6946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5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0,'1'3'547'0'0,"5"20"-365"0"0,1-1 0 0 0,2 0 0 0 0,0 0 0 0 0,1-1 0 0 0,1 0 0 0 0,1-1 0 0 0,26 34 0 0 0,121 123 964 0 0,-106-122-1772 0 0,-13-13-4898 0 0,-29-32 1637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5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10135 0 0,'0'0'464'0'0,"-2"2"-9"0"0,-3 2-384 0 0,0 0 1 0 0,0 1-1 0 0,0 0 1 0 0,1 0-1 0 0,0 0 1 0 0,0 0-1 0 0,0 1 1 0 0,1-1-1 0 0,-1 1 1 0 0,1 0-1 0 0,1 0 1 0 0,-4 10-1 0 0,-3 12 502 0 0,-7 46 1 0 0,9-37-425 0 0,-25 165 782 0 0,26-105 186 0 0,9-77-2994 0 0,-2-18 1470 0 0,0 0 1 0 0,-1 0-1 0 0,1 0 0 0 0,-1 1 0 0 0,1-1 0 0 0,-1 0 0 0 0,0 0 0 0 0,0 0 0 0 0,0 0 0 0 0,-1 2 0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5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0,'11'9'1296'0'0,"2"1"-733"0"0,-1 2 0 0 0,-1-1-1 0 0,0 2 1 0 0,-1-1 0 0 0,0 1-1 0 0,15 28 1 0 0,-21-32-539 0 0,-1 0-1 0 0,0 0 1 0 0,0 1-1 0 0,-1 0 1 0 0,0-1 0 0 0,0 13-1 0 0,-2-16-23 0 0,-1 1 0 0 0,1-1 0 0 0,-1 0 0 0 0,-1 0 0 0 0,1 0 0 0 0,-1 0 0 0 0,0-1 0 0 0,-3 7 0 0 0,-3 5 0 0 0,-1-2 0 0 0,-13 18 0 0 0,22-33 0 0 0,-1 0 0 0 0,0 1 0 0 0,1-1 0 0 0,-1 0 0 0 0,1 1 0 0 0,-1-1 0 0 0,1 1 0 0 0,-1-1 0 0 0,1 1 0 0 0,0-1 0 0 0,-1 1 0 0 0,1 0 0 0 0,0-1 0 0 0,-1 1 0 0 0,1-1 0 0 0,0 1 0 0 0,0 0 0 0 0,-1-1 0 0 0,1 1 0 0 0,0-1 0 0 0,0 1 0 0 0,0 0 0 0 0,0-1 0 0 0,0 1 0 0 0,0 0 0 0 0,0-1 0 0 0,0 1 0 0 0,0 0 0 0 0,0-1 0 0 0,0 1 0 0 0,1 0 0 0 0,-1-1 0 0 0,0 1 0 0 0,0 0 0 0 0,1-1 0 0 0,-1 1 0 0 0,0-1 0 0 0,1 1 0 0 0,-1-1 0 0 0,0 1 0 0 0,1-1 0 0 0,-1 1 0 0 0,1-1 0 0 0,0 2 0 0 0,2-1 83 0 0,0 1-1 0 0,0-1 1 0 0,0 1-1 0 0,1-1 0 0 0,-1 0 1 0 0,0 0-1 0 0,0 0 1 0 0,1-1-1 0 0,-1 1 1 0 0,0-1-1 0 0,1 0 1 0 0,-1 0-1 0 0,0 0 1 0 0,7-1-1 0 0,2-1 254 0 0,1-1-1 0 0,18-7 1 0 0,-1 1-532 0 0,25-9 132 0 0,-48 17 245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5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0,'0'0'6875'0'0,"21"7"-6710"0"0,32 0 802 0 0,-42-7-612 0 0,1 1 0 0 0,19 5 0 0 0,9 0-337 0 0,-26-5-19 0 0,0 1 1 0 0,-1 1 0 0 0,1 0 0 0 0,24 9-1 0 0,-17-9-1049 0 0,-6 0-4145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4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8287 0 0,'0'0'382'0'0,"0"2"-8"0"0,3 6-290 0 0,-1 1 0 0 0,0-1 0 0 0,-1 1 0 0 0,0 0 0 0 0,-1-1 0 0 0,0 10 0 0 0,-4 56 2117 0 0,3-70-2000 0 0,-12 96 793 0 0,7-64-534 0 0,2-1 0 0 0,1 1 0 0 0,1 0 0 0 0,6 59 0 0 0,-3-89-476 0 0,-1 1-366 0 0,1 0 1 0 0,0 1 0 0 0,1-1-1 0 0,-1 0 1 0 0,1 0-1 0 0,1 0 1 0 0,-1 0 0 0 0,1 0-1 0 0,1 0 1 0 0,3 6-1 0 0,-1-6-4390 0 0</inkml:trace>
  <inkml:trace contextRef="#ctx0" brushRef="#br0" timeOffset="1">154 301 11975 0 0,'0'0'547'0'0,"24"6"202"0"0,7-10-405 0 0,0 1-1 0 0,33 2 0 0 0,7 0-2043 0 0,-59 1-3710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5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6447 0 0,'0'0'1132'0'0,"24"2"472"0"0,16 2 428 0 0,-33-4-2023 0 0,1 0-1 0 0,-1-1 0 0 0,1 0 0 0 0,-1 0 0 0 0,12-3 0 0 0,-18 3 31 0 0,22-4 593 0 0,0-1 0 0 0,41-16-1 0 0,-49 16-550 0 0,-10 4-81 0 0,-1 0 0 0 0,1 1 0 0 0,0 0 0 0 0,-1 0 0 0 0,1 1 0 0 0,0-1 0 0 0,0 1 0 0 0,9 0 0 0 0,-7 1 0 0 0,42-4 0 0 0,76-8 0 0 0,-111 9 319 0 0,0 1 0 0 0,0 1 0 0 0,17 2-1 0 0,21-1 455 0 0,-28 0-773 0 0,-20 0 0 0 0,0-1 0 0 0,0 1 0 0 0,0-1 0 0 0,0 0 0 0 0,8-1 0 0 0,10-2 0 0 0,10-1 0 0 0,-29 3 0 0 0,1 0 0 0 0,0 0 0 0 0,-1 0 0 0 0,1 1 0 0 0,0 0 0 0 0,5 0 0 0 0,0 0 0 0 0,-1-1 0 0 0,0 1 0 0 0,16-4 0 0 0,53-13 0 0 0,-75 16 0 0 0,0 0 0 0 0,0 0 0 0 0,0 0 0 0 0,0-1 0 0 0,0 1 0 0 0,0-1 0 0 0,0 1 0 0 0,0-1 0 0 0,-1 0 0 0 0,1 0 0 0 0,-1 0 0 0 0,2-2 0 0 0,16-15 0 0 0,-18 19 0 0 0,0-1 0 0 0,0 1 0 0 0,0-1 0 0 0,0 1 0 0 0,0 0 0 0 0,0-1 0 0 0,1 1 0 0 0,-1 0 0 0 0,0 0 0 0 0,0 0 0 0 0,0 0 0 0 0,1 0 0 0 0,-1 0 0 0 0,0 0 0 0 0,0 0 0 0 0,0 0 0 0 0,1 1 0 0 0,-1-1 0 0 0,0 0 0 0 0,0 1 0 0 0,1 0 0 0 0,3 1 0 0 0,32 11 0 0 0,-35-12 0 0 0,1-1 0 0 0,-1 1 0 0 0,0-1 0 0 0,1 0 0 0 0,-1 0 0 0 0,1 0 0 0 0,-1 0 0 0 0,0 0 0 0 0,1 0 0 0 0,-1-1 0 0 0,0 1 0 0 0,1-1 0 0 0,-1 1 0 0 0,3-3 0 0 0,1 1 0 0 0,1 0 0 0 0,-1 1 0 0 0,0-1 0 0 0,0 1 0 0 0,1 1 0 0 0,-1-1 0 0 0,1 1 0 0 0,-1 0 0 0 0,1 0 0 0 0,8 3 0 0 0,17-2 0 0 0,62-4 0 0 0,214-4 0 0 0,19-2 0 0 0,-187 5 123 0 0,-68 0-74 0 0,90 7 1 0 0,-104 3 186 0 0,0-3 1 0 0,102-7 0 0 0,-61-3 321 0 0,183 12 0 0 0,-102-8-558 0 0,-108 0 0 0 0,121 8 0 0 0,-116-1 0 0 0,-36-2 4 0 0,-18 0 19 0 0,0-1 0 0 0,44-5-1 0 0,250-42 1954 0 0,-243 39-1976 0 0,1 3 0 0 0,104 9 0 0 0,-162-5 0 0 0,53 3 0 0 0,120-11 0 0 0,-148 5 0 0 0,0 3 0 0 0,50 4 0 0 0,11 0 0 0 0,-23-7 0 0 0,28 1 0 0 0,-44 2 0 0 0,0-3 0 0 0,66-11 0 0 0,-14 2 0 0 0,-20 5 0 0 0,-19 5 0 0 0,-44 3 0 0 0,-26 1 0 0 0,-6-2-13 0 0,-1 0 0 0 0,0 0 0 0 0,1 0 0 0 0,-1 0 0 0 0,0 0 0 0 0,0 0 0 0 0,1 0 0 0 0,-1-1 0 0 0,0 1 0 0 0,1 0 1 0 0,-1 0-1 0 0,0 0 0 0 0,0 0 0 0 0,1-1 0 0 0,-1 1 0 0 0,0 0 0 0 0,0 0 0 0 0,0 0 0 0 0,1-1 0 0 0,-1 1 0 0 0,0 0 0 0 0,0-1 0 0 0,0 1 0 0 0,0 0 0 0 0,1 0 0 0 0,-1-1 0 0 0,0 1 0 0 0,0 0 0 0 0,0-1 0 0 0,0 1 0 0 0,0 0 0 0 0,0 0 0 0 0,0-1 0 0 0,0 0 0 0 0,-5-13-12181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1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6447 0 0,'-1'9'166'0'0,"1"0"-1"0"0,0 0 1 0 0,1-1-1 0 0,0 1 1 0 0,3 13-1 0 0,3 24 970 0 0,-2 47 913 0 0,5 40-1440 0 0,7 93-608 0 0,-2-40 0 0 0,18 154-401 0 0,-25-249-3344 0 0,-3-61 683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0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6447 0 0,'0'0'7204'0'0,"-5"20"-5700"0"0,3 2-1446 0 0,2 0 0 0 0,2 25 0 0 0,-1-15-60 0 0,4 42 59 0 0,-1-37 136 0 0,-3 52 0 0 0,-5 62 1412 0 0,3-127-1605 0 0,1 0 0 0 0,4 30 0 0 0,-1-45 63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4607 0 0,'0'-8'-253'0'0,"0"-6"4474"0"0,2 52-2286 0 0,8 48 0 0 0,2 22 947 0 0,1 284-2882 0 0,5-52 0 0 0,2 90 0 0 0,-18-322 0 0 0,-2 80 0 0 0,-3-106 0 0 0,-6 77 0 0 0,5-67 0 0 0,2-16 0 0 0,3-5 0 0 0,0-27 0 0 0,1-50-4212 0 0,-1-8-560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2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6447 0 0,'0'0'2128'0'0,"1"0"-1685"0"0,7 0-185 0 0,0-1-1 0 0,0 0 1 0 0,0-1-1 0 0,-1 1 1 0 0,1-1-1 0 0,-1-1 1 0 0,1 0-1 0 0,11-6 1 0 0,-12 6 112 0 0,1-1-1 0 0,0 1 0 0 0,0 0 1 0 0,13-2-1 0 0,-4 2-11 0 0,1 1-1 0 0,-1 0 0 0 0,1 2 1 0 0,-1 0-1 0 0,22 2 0 0 0,13 3-357 0 0,-1-3 0 0 0,1-3 0 0 0,92-11 0 0 0,-72 8 0 0 0,-46 3 0 0 0,42-5 0 0 0,516-62 2048 0 0,-451 53-2048 0 0,-34 2 0 0 0,118-17-65 0 0,-48 5 1061 0 0,-100 16-259 0 0,6-1-1535 0 0,124-1 0 0 0,35 7 796 0 0,115-31 1546 0 0,-279 30-1405 0 0,0 2 1 0 0,73 7-1 0 0,-75-2-118 0 0,55 5-1410 0 0,151 5 2779 0 0,-101-8-1460 0 0,-90 1-879 0 0,58 2-30 0 0,36 5 2261 0 0,24-1-973 0 0,-57-5-1936 0 0,-111-4 1663 0 0,212 15 1940 0 0,-138-3-1960 0 0,-20-1-16 0 0,-41-10 0 0 0,-23-1 0 0 0,28-1 0 0 0,95 5 0 0 0,-75-3 0 0 0,-44 0 0 0 0,24 6 0 0 0,-40-12 0 0 0,-9 3 0 0 0,-1 0 0 0 0,1-1 0 0 0,-1 1 0 0 0,1 0 0 0 0,-1 0 0 0 0,1 0 0 0 0,-1 0 0 0 0,0 0 0 0 0,1 0 0 0 0,-1 0 0 0 0,1 0 0 0 0,-1 0 0 0 0,1 1 0 0 0,-1-1 0 0 0,3 2 0 0 0,17 6 0 0 0,-12-6 0 0 0,3-2 0 0 0,-2 1 0 0 0,27 3 0 0 0,-19-1 0 0 0,-7 5 0 0 0,23 3-1928 0 0,-32-11 2266 0 0,26 10 1252 0 0,-18-8-1654 0 0,-8-2-273 0 0,1 0-520 0 0,0 2 309 0 0,7 4 2290 0 0,-8-5-2079 0 0,25 5 738 0 0,-20-1-401 0 0,-6-4 0 0 0,-1-1 0 0 0,1 1 0 0 0,0-1 0 0 0,-1 1 0 0 0,1-1 0 0 0,-1 0 0 0 0,1 1 0 0 0,0-1 0 0 0,-1 0 0 0 0,1 0 0 0 0,-1 1 0 0 0,1-1 0 0 0,0 0 0 0 0,-1 0 0 0 0,1 0 0 0 0,0 0 0 0 0,0 0 0 0 0,-1 0 0 0 0,1 0 0 0 0,0 0 0 0 0,-1 0 0 0 0,2 0 0 0 0,12-2 0 0 0,-3 2 0 0 0,-10 0-22 0 0,0 0-1 0 0,0 0 0 0 0,0 0 1 0 0,0 0-1 0 0,0 0 1 0 0,0 1-1 0 0,0-1 0 0 0,0 0 1 0 0,0 1-1 0 0,0-1 1 0 0,-1 0-1 0 0,1 1 0 0 0,0-1 1 0 0,0 1-1 0 0,0-1 0 0 0,-1 1 1 0 0,1 0-1 0 0,0-1 1 0 0,0 1-1 0 0,-1 0 0 0 0,1-1 1 0 0,-1 1-1 0 0,1 0 1 0 0,-1 0-1 0 0,1 0 0 0 0,-1 0 1 0 0,1 1-1 0 0,4 23 39 0 0,-5-19 585 0 0,1 3-649 0 0,-1-7-289 0 0,1 2-138 0 0,21 167 1351 0 0,-18-138-876 0 0,-3-23 0 0 0,4 22 0 0 0,5 9 0 0 0,1 51-1992 0 0,-11-46 1992 0 0,-4 50 0 0 0,-1-36 0 0 0,2-21-314 0 0,-2 46-1420 0 0,6-37 1734 0 0,-2 36-2464 0 0,-3-66 213 0 0,3-13 146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2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0,'0'0'1083'0'0,"12"13"-796"0"0,15 6 172 0 0,-16-12-154 0 0,-1 1-1 0 0,0 1 1 0 0,0-1 0 0 0,11 14-1 0 0,-15-16-304 0 0,-4-3 0 0 0,0-1 0 0 0,1 1 0 0 0,-1-1 0 0 0,-1 1 0 0 0,1 0 0 0 0,0 0 0 0 0,-1-1 0 0 0,1 1 0 0 0,-1 0 0 0 0,0 1 0 0 0,0-1 0 0 0,0 0 0 0 0,0 4 0 0 0,1-2-139 0 0,-1 1 0 0 0,0-1 0 0 0,0 0 0 0 0,0 1 0 0 0,-1 0 0 0 0,1-1 0 0 0,-2 1 0 0 0,1-1 0 0 0,0 1 0 0 0,-1-1 0 0 0,0 1 0 0 0,-1-1 0 0 0,1 0 0 0 0,-1 1 0 0 0,0-1 0 0 0,0 0-1 0 0,0 0 1 0 0,-1 0 0 0 0,0 0 0 0 0,-7 8 0 0 0,-62 67-5993 0 0,71-78 5616 0 0,-20 19 6360 0 0,42-14-4272 0 0,32 10-496 0 0,96 20 0 0 0,-98-28-1799 0 0,-29-4-795 0 0,0-1-1 0 0,39 1 1 0 0,-42-5-2820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2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0,'0'0'7160'0'0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6447 0 0,'0'0'586'0'0,"2"-1"-486"0"0,3-2-19 0 0,-3 2 284 0 0,3-1-130 0 0,0 0-1 0 0,1 1 0 0 0,-1 0 0 0 0,1 0 1 0 0,-1 0-1 0 0,1 0 0 0 0,-1 1 0 0 0,1 0 1 0 0,7 1-1 0 0,-5-1-59 0 0,0 0 1 0 0,0 0 0 0 0,12-2 0 0 0,-12 1-15 0 0,0 0 1 0 0,1 0 0 0 0,11 1-1 0 0,-12 1-171 0 0,0-1 0 0 0,0-1 0 0 0,14-1 0 0 0,-5-1 10 0 0,0 0 0 0 0,28 1 0 0 0,-28 2 0 0 0,0-1 0 0 0,20-4 0 0 0,14 4 0 0 0,31 4 539 0 0,-44-1-36 0 0,1-2 0 0 0,43-5 0 0 0,167-15 1529 0 0,-122 16-2014 0 0,165-10-20 0 0,-196 13 2 0 0,-59 1 0 0 0,-24 1 0 0 0,-1 0 0 0 0,1 1 0 0 0,13 4 0 0 0,18 3 0 0 0,8-6 0 0 0,54-2 0 0 0,30 2 0 0 0,-71-3 0 0 0,-44-1 0 0 0,32 3 0 0 0,-35-1 0 0 0,32-2 0 0 0,-9-1 0 0 0,-18 1 0 0 0,0-1 0 0 0,25-6 0 0 0,24-3 0 0 0,202 5 24 0 0,-99 5 72 0 0,5-8 1832 0 0,-88 15-3312 0 0,17 2 776 0 0,163-16 1715 0 0,-202 5-1894 0 0,-41 3 1320 0 0,34-6 0 0 0,58-3 101 0 0,-30 3-662 0 0,168-12 28 0 0,-117 14 13 0 0,-53 3-902 0 0,216-6 1765 0 0,-24 0-2702 0 0,-139 1 1645 0 0,-78 2 221 0 0,101 7-1 0 0,-118-1 622 0 0,-1-2 0 0 0,56-8 0 0 0,-38 3-716 0 0,-21 1 55 0 0,16 0 0 0 0,-55 4 0 0 0,0 0 0 0 0,0 0 0 0 0,0 0 0 0 0,0 0 0 0 0,-1-1 0 0 0,9-1 0 0 0,4-2 0 0 0,1 0 0 0 0,22 0 0 0 0,-31 4 0 0 0,1-1 0 0 0,-2 0-64 0 0,-5 1-273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4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0,'12'12'1079'0'0,"13"11"-107"0"0,1-2-1 0 0,35 22 1 0 0,2 2 202 0 0,-43-28-1169 0 0,-1 0-1 0 0,0 1 1 0 0,-1 2 0 0 0,-2 0-1 0 0,0 0 1 0 0,17 29-1 0 0,66 142-141 0 0,-93-178 113 0 0,0-1-531 0 0,3 5-946 0 0,-5-5-2643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4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13823 0 0,'0'0'630'0'0,"-9"2"211"0"0,6-2-813 0 0,-17 7-31 0 0,13-2 122 0 0,0-1 1 0 0,0 1-1 0 0,0 0 0 0 0,1 1 0 0 0,-1 0 0 0 0,1 0 0 0 0,-7 10 1 0 0,-34 51 968 0 0,43-60-1074 0 0,-108 188-14 0 0,107-187-136 0 0,1 1 1 0 0,0-1-1 0 0,-3 14 0 0 0,-7 14-1729 0 0,14-35 1631 0 0,0-1 0 0 0,0 1 0 0 0,1 0-1 0 0,-1 0 1 0 0,0-1 0 0 0,0 1 0 0 0,0 0 0 0 0,1-1-1 0 0,-1 1 1 0 0,0-1 0 0 0,1 1 0 0 0,-1 0-1 0 0,0-1 1 0 0,1 1 0 0 0,-1-1 0 0 0,1 1 0 0 0,-1-1-1 0 0,1 1 1 0 0,-1-1 0 0 0,2 1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5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 13823 0 0,'6'7'1471'0'0,"2"3"-1264"0"0,0-1-1 0 0,-1 1 1 0 0,0 0 0 0 0,0 1-1 0 0,-1 0 1 0 0,0 0 0 0 0,-1 0-1 0 0,-1 1 1 0 0,0 0 0 0 0,0 0-1 0 0,3 19 1 0 0,-2 7 343 0 0,0 0-1 0 0,-3 56 1 0 0,-3-74-550 0 0,-1-1 0 0 0,0 1 0 0 0,-2-1 0 0 0,-1 0 0 0 0,-6 21 0 0 0,9-35 0 0 0,0 0 0 0 0,0 0 0 0 0,-1 0 0 0 0,1-1 0 0 0,-1 1 0 0 0,0-1 0 0 0,-1 1 0 0 0,1-1 0 0 0,-1 0 0 0 0,1 0 0 0 0,-6 4 0 0 0,7-7 0 0 0,0 1 0 0 0,-1-1 0 0 0,1 0 0 0 0,0 1 0 0 0,-1-1 0 0 0,1 0 0 0 0,-1 0 0 0 0,1-1 0 0 0,-1 1 0 0 0,0-1 0 0 0,1 1 0 0 0,-1-1 0 0 0,0 0 0 0 0,1 0 0 0 0,-1 0 0 0 0,0 0 0 0 0,1 0 0 0 0,-1 0 0 0 0,0-1 0 0 0,1 0 0 0 0,-1 1 0 0 0,1-1 0 0 0,-1 0 0 0 0,-2-2 0 0 0,-4-1 0 0 0,1-1 0 0 0,1 0 0 0 0,-1 0 0 0 0,1-1 0 0 0,-1 0 0 0 0,2 0 0 0 0,-1-1 0 0 0,1 0 0 0 0,0 0 0 0 0,0 0 0 0 0,1-1 0 0 0,-8-14 0 0 0,12 20 4 0 0,0 0 0 0 0,0-1 0 0 0,0 1 0 0 0,1 0 0 0 0,-1 0 0 0 0,1-1 0 0 0,-1 1 0 0 0,1 0 0 0 0,0-1 0 0 0,0 1-1 0 0,0 0 1 0 0,0-1 0 0 0,1 1 0 0 0,-1 0 0 0 0,1 0 0 0 0,-1-1 0 0 0,1 1 0 0 0,0 0 0 0 0,0 0 0 0 0,-1 0 0 0 0,2 0 0 0 0,-1 0 0 0 0,0 0 0 0 0,0 0 0 0 0,3-3 0 0 0,-2 2-97 0 0,1 1 0 0 0,-1-1 0 0 0,1 0 0 0 0,0 1 0 0 0,0 0 0 0 0,0 0 0 0 0,0 0 0 0 0,0 0 0 0 0,0 0 1 0 0,0 1-1 0 0,1-1 0 0 0,-1 1 0 0 0,1 0 0 0 0,-1 0 0 0 0,7-1 0 0 0,36 3 1244 0 0,-45-1-1352 0 0,23 8-1261 0 0,-8-1-710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4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0,'-1'44'529'0'0,"10"83"-1"0"0,-2-47-289 0 0,14 205-3881 0 0,-19-266-492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4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10135 0 0,'0'0'2979'0'0,"-2"3"-2830"0"0,-3 9-150 0 0,0 0-1 0 0,1 0 1 0 0,1 0-1 0 0,-5 25 1 0 0,-1 57 793 0 0,7-68-121 0 0,2 99-154 0 0,1-57-426 0 0,1 15-91 0 0,-2 53 0 0 0,-3 2-575 0 0,-7 111-842 0 0,-5 331 3392 0 0,15-546-1958 0 0,8 442-17 0 0,-1 219 0 0 0,15-247-1992 0 0,-14-91 1992 0 0,-8-348 9 0 0,1-7-15 0 0,-1 0 1 0 0,0 1-1 0 0,-1-1 0 0 0,1 0 0 0 0,0 0 1 0 0,-1 0-1 0 0,1 0 0 0 0,-1 0 0 0 0,1 0 0 0 0,-1 0 1 0 0,0 0-1 0 0,0 0 0 0 0,-2 2 0 0 0,3-3-364 0 0,-2 3-566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4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0,'0'0'448'0'0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4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6447 0 0,'0'0'4704'0'0,"-8"-10"-9080"0"0,12 39 6950 0 0,0-1-2857 0 0,8 31-1 0 0,-6-45-914 0 0,-5-12 1051 0 0,0 0 0 0 0,1 1 0 0 0,-1-1 0 0 0,-1 1 0 0 0,1 0 0 0 0,0-1 0 0 0,-1 1 0 0 0,1 4 0 0 0,-1 2-2531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4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0,'0'0'586'0'0,"1"21"-476"0"0,-2-2-113 0 0,2 0-1 0 0,0 0 0 0 0,4 21 0 0 0,2 24 90 0 0,-2 107 2326 0 0,-9 15-807 0 0,5-178-1605 0 0,-1 0 0 0 0,2 0 1883 0 0,-1-7-1734 0 0,2 0-147 0 0,1 0 0 0 0,0 0 0 0 0,-1 0-1 0 0,1-1 1 0 0,0 1 0 0 0,0-1 0 0 0,-1 0 0 0 0,8 0-1 0 0,61 9 341 0 0,132 21 1364 0 0,59 1-1706 0 0,2-22 0 0 0,-174-8 0 0 0,308-16 781 0 0,-124 1 69 0 0,-183 13-641 0 0,91 11-1 0 0,318 16-208 0 0,-396-26 0 0 0,147-1 0 0 0,143 10 0 0 0,-375-8 0 0 0,132 11 0 0 0,50 3 0 0 0,91-6 0 0 0,108 1 0 0 0,-92-31 489 0 0,-110 4 1054 0 0,-136 10-1539 0 0,-1-3 0 0 0,0-3 0 0 0,60-21 0 0 0,31-6-4 0 0,-61 18 0 0 0,99-19 0 0 0,-51 21 0 0 0,-133 19-64 0 0,-6 0-273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6:4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 8287 0 0,'0'0'382'0'0,"-7"-2"2596"0"0,4 22-2629 0 0,2 0 0 0 0,0 1 0 0 0,4 32-1 0 0,-1-11-111 0 0,2 47 41 0 0,0-1 607 0 0,-10 119 0 0 0,-20 25-885 0 0,20-112 470 0 0,5-42 2 0 0,1-77 401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3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0,'0'0'1083'0'0,"20"4"578"0"0,29 1 599 0 0,61 1-1 0 0,-39-4-2074 0 0,-53-2-532 0 0,0-1 0 0 0,0-1 0 0 0,26-5 0 0 0,4-1-1185 0 0,-22 10-3436 0 0,-12 2 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3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11975 0 0,'-6'9'1083'0'0,"-3"10"-877"0"0,1 0 1 0 0,1 1-1 0 0,0 0 0 0 0,2 0 0 0 0,0 1 1 0 0,1 0-1 0 0,1 0 0 0 0,1 0 1 0 0,1 0-1 0 0,2 28 0 0 0,-1 8-206 0 0,3 45 0 0 0,1-46 0 0 0,-2-23 0 0 0,8 46 0 0 0,-9-72-4 0 0,2 3-95 0 0,-1 0 0 0 0,-1 0-1 0 0,1 18 1 0 0,12-34-4778 0 0,-7-2 539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3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13823 0 0,'0'0'1247'0'0,"2"18"893"0"0,-1-14-1970 0 0,0 0 0 0 0,-1 0-1 0 0,1 0 1 0 0,-1 0 0 0 0,0 0 0 0 0,-1 7 0 0 0,1-8-56 0 0,-1-1-1 0 0,1 0 1 0 0,0 0 0 0 0,0 1 0 0 0,0-1 0 0 0,1 0 0 0 0,-1 1-1 0 0,2 3 1 0 0,3 7-170 0 0,-1-1-6298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3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169 128 11975 0 0,'-10'-15'1275'0'0,"-13"-12"-889"0"0,13 16 269 0 0,1 0 0 0 0,-1 1-1 0 0,-22-17 1 0 0,30 25-143 0 0,-3 0 56 0 0,2-1-578 0 0,-14-3 132 0 0,14 6-17 0 0,1-1 1 0 0,0 1-1 0 0,0-1 0 0 0,-1 1 0 0 0,1-1 1 0 0,0 0-1 0 0,0 0 0 0 0,0 0 0 0 0,0 0 1 0 0,0 0-1 0 0,0-1 0 0 0,-2-1 0 0 0,2 4-58 0 0,1 0 0 0 0,-1 0 0 0 0,1 0-1 0 0,0 0 1 0 0,0 1 0 0 0,0-1 0 0 0,0 0-1 0 0,0 1 1 0 0,0-1 0 0 0,0 1 0 0 0,0-1-1 0 0,0 3 1 0 0,0-1-47 0 0,0 0 0 0 0,1 0 0 0 0,-1 0 0 0 0,1 1 0 0 0,0-1 0 0 0,0 0 0 0 0,0 0 0 0 0,1 0 0 0 0,-1 1 0 0 0,2 2 0 0 0,4 8 0 0 0,1-1 0 0 0,15 20 0 0 0,3 8 0 0 0,0 1 0 0 0,-7-11 0 0 0,-1 1 0 0 0,18 48 0 0 0,-21-42-13 0 0,-2 0 1 0 0,-1 1-1 0 0,-2 1 0 0 0,4 46 0 0 0,-13-83 6 0 0,-1 0 0 0 0,1 0-1 0 0,-1 0 1 0 0,0 0 0 0 0,0 0 0 0 0,0 0 0 0 0,0 0-1 0 0,0 0 1 0 0,-1 0 0 0 0,1-1 0 0 0,-1 1-1 0 0,0 0 1 0 0,-2 2 0 0 0,3-4 57 0 0,-4 2 71 0 0,-13 0-127 0 0,15-2 6 0 0,-2 1 0 0 0,-14-6 0 0 0,15 3 0 0 0,1 0 0 0 0,-1 0 0 0 0,1 0 0 0 0,0-1 0 0 0,-1 1 0 0 0,1-1 0 0 0,0 0 0 0 0,0 0 0 0 0,0 0 0 0 0,0-1 0 0 0,0 1 0 0 0,1-1 0 0 0,-1 1 0 0 0,1-1 0 0 0,0 0 0 0 0,-4-6 0 0 0,3 4 0 0 0,1 0 0 0 0,0-1 0 0 0,0 1 0 0 0,0-1 0 0 0,1 1 0 0 0,0-1 0 0 0,0 1 0 0 0,1-1 0 0 0,-1 0 0 0 0,1-6 0 0 0,1-1 0 0 0,1-1 0 0 0,0 0 0 0 0,1 1 0 0 0,0 0 0 0 0,1 0 0 0 0,1 0 0 0 0,0 0 0 0 0,9-17 0 0 0,1 3-80 0 0,1 1 0 0 0,1 0-1 0 0,1 1 1 0 0,27-29 0 0 0,-28 35-1056 0 0,-8 5-3737 0 0,-5 4-741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 11975 0 0,'-21'32'513'0'0,"3"1"1"0"0,0 0-1 0 0,2 1 0 0 0,2 1 0 0 0,1 1 0 0 0,1 0 0 0 0,-10 59 1 0 0,18-65-402 0 0,0-1-1 0 0,2 1 1 0 0,2 0 0 0 0,0 0 0 0 0,2 0 0 0 0,1-1 0 0 0,1 1 0 0 0,2-1-1 0 0,1 0 1 0 0,13 33 0 0 0,-16-52-430 0 0,0 1-1 0 0,1-1 1 0 0,8 13 0 0 0,4-2-4185 0 0,-4-9-465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3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26 172 13823 0 0,'0'0'630'0'0,"0"2"-13"0"0,-11 27-427 0 0,8-24-184 0 0,1 1-1 0 0,0-1 0 0 0,0 0 1 0 0,1 1-1 0 0,-1-1 0 0 0,1 1 1 0 0,0 0-1 0 0,1 0 1 0 0,-1-1-1 0 0,2 8 0 0 0,1 7-5 0 0,1 1 0 0 0,11 37 0 0 0,-11-48 0 0 0,1 0 0 0 0,0 0 0 0 0,0-1 0 0 0,1 1 0 0 0,1-1 0 0 0,-1 0 0 0 0,12 13 0 0 0,-15-21 28 0 0,-1 1 0 0 0,0-1 0 0 0,1 0-1 0 0,-1 1 1 0 0,1-1 0 0 0,0 0 0 0 0,-1 0 0 0 0,1 0-1 0 0,0 0 1 0 0,0-1 0 0 0,0 1 0 0 0,-1 0-1 0 0,1-1 1 0 0,0 1 0 0 0,0-1 0 0 0,0 0 0 0 0,0 1-1 0 0,0-1 1 0 0,0 0 0 0 0,0 0 0 0 0,0 0-1 0 0,0-1 1 0 0,0 1 0 0 0,0 0 0 0 0,0-1 0 0 0,0 1-1 0 0,-1-1 1 0 0,1 0 0 0 0,0 0 0 0 0,0 0 0 0 0,0 1-1 0 0,-1-1 1 0 0,1-1 0 0 0,-1 1 0 0 0,1 0-1 0 0,1-2 1 0 0,1 0 66 0 0,1-1-1 0 0,-1-1 1 0 0,0 1-1 0 0,0 0 1 0 0,-1-1-1 0 0,1 0 0 0 0,-1 0 1 0 0,0 0-1 0 0,0 0 1 0 0,4-11-1 0 0,4-21-93 0 0,11-66 0 0 0,-20 84 0 0 0,-2 0 0 0 0,-4-37 0 0 0,1 6 0 0 0,3 40 189 0 0,0 0-1 0 0,-1 0 0 0 0,-1 0 0 0 0,1 0 1 0 0,-1 1-1 0 0,-1-1 0 0 0,0 0 0 0 0,0 1 1 0 0,-7-13-1 0 0,10 22-185 0 0,0-1 1 0 0,-1 1-1 0 0,1-1 1 0 0,-1 1-1 0 0,1 0 1 0 0,0-1-1 0 0,-1 1 1 0 0,1 0-1 0 0,-1-1 1 0 0,1 1-1 0 0,-1 0 1 0 0,1 0-1 0 0,-1-1 1 0 0,0 1-1 0 0,1 0 1 0 0,-1 0-1 0 0,1 0 1 0 0,-1 0-1 0 0,1 0 1 0 0,-1 0-1 0 0,0 0 1 0 0,1 0-1 0 0,-1 0 1 0 0,1 0-1 0 0,-1 0 1 0 0,1 0-1 0 0,-1 0 1 0 0,1 0-1 0 0,-1 1 1 0 0,0-1-1 0 0,1 0 0 0 0,-1 0 1 0 0,1 1-1 0 0,-1-1 1 0 0,1 0-1 0 0,-1 1 1 0 0,1-1-1 0 0,0 0 1 0 0,-1 1-1 0 0,1-1 1 0 0,-1 1-1 0 0,1-1 1 0 0,-1 1-1 0 0,1 0 9 0 0,-5 3-132 0 0,0 0-1 0 0,0 1 1 0 0,0 0 0 0 0,1 0-1 0 0,-1 0 1 0 0,1 1-1 0 0,1-1 1 0 0,-1 1-1 0 0,1 0 1 0 0,-4 9 0 0 0,5-10-610 0 0,0 1 1 0 0,1-1 0 0 0,-1 0 0 0 0,1 0-1 0 0,0 1 1 0 0,1-1 0 0 0,-1 0 0 0 0,1 8-1 0 0,3-1-4238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3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0,'0'0'1168'0'0,"2"9"-1040"0"0,-2-1-128 0 0,-2-1 0 0 0,2 0 0 0 0,3 2 0 0 0,-1-2 0 0 0,0 0 0 0 0,1 1-1376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13823 0 0,'-12'224'1121'0'0,"7"-88"-746"0"0,2 48 564 0 0,11-143 169 0 0,-5-29-1099 0 0,-3-12-9 0 0,0 1 0 0 0,0-1 0 0 0,0 1 0 0 0,0-1 0 0 0,0 0 0 0 0,1 1 0 0 0,-1-1 0 0 0,0 0 0 0 0,0 1 0 0 0,0-1 0 0 0,1 0 0 0 0,-1 0 0 0 0,0 1 0 0 0,0-1 0 0 0,0 0 0 0 0,1 1 0 0 0,-1-1 0 0 0,0 0 0 0 0,1 0 0 0 0,-1 0 0 0 0,0 1 0 0 0,1-1 0 0 0,-1 0 0 0 0,0 0 0 0 0,1 0 0 0 0,-1 0 0 0 0,0 0 0 0 0,1 0 0 0 0,-1 1 0 0 0,0-1 0 0 0,1 0 0 0 0,-1 0 0 0 0,1 0 0 0 0,-1 0 0 0 0,0 0 0 0 0,1 0 0 0 0,-1 0 0 0 0,0-1 0 0 0,1 1 0 0 0,-1 0 0 0 0,0 0 0 0 0,1 0 0 0 0,0 0 0 0 0,9-7 0 0 0,-10 7 0 0 0,5-4 0 0 0,-1-1 0 0 0,0 0 0 0 0,0 0 0 0 0,-1 0 0 0 0,1 0 0 0 0,-1-1 0 0 0,0 0 0 0 0,-1 1 0 0 0,4-10 0 0 0,1-8 0 0 0,4-28 0 0 0,-1 7 0 0 0,-6 30 0 0 0,1-5 0 0 0,0 1 0 0 0,-1-1 0 0 0,-2 0 0 0 0,0 0 0 0 0,0-24 0 0 0,-2 43 0 0 0,0 0 0 0 0,0 0 0 0 0,0-1 0 0 0,0 1 0 0 0,0 0 0 0 0,0 0 0 0 0,0 0 0 0 0,0-1 0 0 0,0 1 0 0 0,0 0 0 0 0,0 0 0 0 0,0-1 0 0 0,-1 1 0 0 0,1 0 0 0 0,0 0 0 0 0,0 0 0 0 0,0-1 0 0 0,0 1 0 0 0,-1 0 0 0 0,1 0 0 0 0,0 0 0 0 0,0-1 0 0 0,0 1 0 0 0,0 0 0 0 0,-1 0 0 0 0,1 0 0 0 0,0 0 0 0 0,0 0 0 0 0,-1 0 0 0 0,1 0 0 0 0,0 0 0 0 0,0-1 0 0 0,-1 1 0 0 0,1 0 0 0 0,0 0 0 0 0,0 0 0 0 0,0 0 0 0 0,-1 0 0 0 0,1 0 0 0 0,0 0 0 0 0,0 0 0 0 0,-1 0 0 0 0,1 0 0 0 0,0 1 0 0 0,0-1 0 0 0,-1 0 0 0 0,1 0 0 0 0,0 0 0 0 0,0 0 0 0 0,-1 0 0 0 0,1 0 0 0 0,0 0 0 0 0,0 1 0 0 0,-1-1 0 0 0,-11 7 0 0 0,12-6 0 0 0,-10 6-110 0 0,1 1 0 0 0,1 1 1 0 0,0 0-1 0 0,0 0 0 0 0,1 0 0 0 0,-10 17 0 0 0,13-18-3895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3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11975 0 0,'0'0'1083'0'0,"8"16"-870"0"0,-4-8 18 0 0,1 1 0 0 0,0-1 0 0 0,0 1 0 0 0,1-2-1 0 0,11 13 1 0 0,-9-11 371 0 0,0 1 0 0 0,11 17 0 0 0,-17-23-526 0 0,0 0 1 0 0,0 0-1 0 0,0 0 0 0 0,-1 0 0 0 0,0 0 0 0 0,0 0 0 0 0,0 0 0 0 0,0 1 0 0 0,-1-1 0 0 0,1 0 0 0 0,-1 8 0 0 0,-1-3-76 0 0,0-1 0 0 0,-1 0 0 0 0,1 0 0 0 0,-2 1 0 0 0,1-1 0 0 0,-6 13 0 0 0,-5 1 0 0 0,-19 29 0 0 0,27-44 0 0 0,-2 0 1883 0 0,8-6-1874 0 0,-1 0 1 0 0,0 0-1 0 0,1 0 1 0 0,-1 0-1 0 0,1 0 1 0 0,-1 0-1 0 0,1 0 1 0 0,0-1-1 0 0,-1 1 1 0 0,1 0-1 0 0,0 0 0 0 0,0 0 1 0 0,0-1-1 0 0,-1 1 1 0 0,1 0-1 0 0,0-1 1 0 0,0 1-1 0 0,2 0 1 0 0,14 7-25 0 0,-9-5 15 0 0,0 0 0 0 0,0 1 0 0 0,0-1 0 0 0,0 2 0 0 0,11 6 0 0 0,-17-8 0 0 0,1-1 0 0 0,-1 0 0 0 0,0 1 0 0 0,1-1 0 0 0,-1 1 0 0 0,0-1 0 0 0,-1 1 0 0 0,1 0 0 0 0,0 0 0 0 0,-1 0 0 0 0,1 0 0 0 0,-1 0 0 0 0,0 0 0 0 0,0 1 0 0 0,0-1 0 0 0,-1 0 0 0 0,1 6 0 0 0,0 7 0 0 0,-1 0 0 0 0,0 1 0 0 0,-2-1 0 0 0,0 0 0 0 0,0-1 0 0 0,-2 1 0 0 0,0 0 0 0 0,0-1 0 0 0,-12 24 0 0 0,-65 148 1440 0 0,76-175-1047 0 0,0 0-430 0 0,0 0-1 0 0,0 0 1 0 0,-2-1 0 0 0,-10 17 0 0 0,16-27-243 0 0,-1 0 0 0 0,1 0 0 0 0,0 0 0 0 0,-1 0 0 0 0,1 0 0 0 0,0 0 0 0 0,-1 0 0 0 0,1 0 0 0 0,-1 0 0 0 0,1-1 0 0 0,-1 1 0 0 0,0-1 0 0 0,1 1 0 0 0,-3-1 0 0 0,-1 2-2091 0 0,-7 1-3873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0,'0'0'1083'0'0,"13"6"69"0"0,44 20 1262 0 0,-45-22-2320 0 0,0 1 0 0 0,-1 0 0 0 0,1 1 0 0 0,-1 0 0 0 0,-1 0-1 0 0,1 2 1 0 0,10 8 0 0 0,-21-15-94 0 0,1 0 0 0 0,0 1 0 0 0,0-1 0 0 0,0 0 0 0 0,0 0 0 0 0,-1 1 0 0 0,1-1 0 0 0,-1 0 0 0 0,1 0 0 0 0,-1 1 0 0 0,1-1 0 0 0,-1 1 0 0 0,0-1 0 0 0,0 0 0 0 0,0 1 0 0 0,0-1 0 0 0,0 1 0 0 0,0-1 0 0 0,0 1 0 0 0,0-1 0 0 0,0 0 0 0 0,-1 1 0 0 0,1-1 0 0 0,0 0 0 0 0,-1 1 0 0 0,-1 1 0 0 0,-4 13-166 0 0,0-1 0 0 0,-2 1 0 0 0,0-2 0 0 0,0 1 0 0 0,-1-1 0 0 0,-1 0 0 0 0,-1-1 0 0 0,0 0 0 0 0,0-1 0 0 0,-1 0 0 0 0,-21 15 0 0 0,29-25 166 0 0,-8 12 0 0 0,4-5 0 0 0,4-2 0 0 0,4-6 2 0 0,0-1-1 0 0,0 1 1 0 0,0-1 0 0 0,0 0-1 0 0,0 1 1 0 0,0-1-1 0 0,0 0 1 0 0,1 1 0 0 0,-1-1-1 0 0,0 0 1 0 0,0 1-1 0 0,0-1 1 0 0,0 0 0 0 0,0 1-1 0 0,1-1 1 0 0,-1 0-1 0 0,0 1 1 0 0,0-1 0 0 0,1 0-1 0 0,-1 1 1 0 0,0-1-1 0 0,1 0 1 0 0,-1 0 0 0 0,0 0-1 0 0,0 1 1 0 0,1-1-1 0 0,-1 0 1 0 0,0 0 0 0 0,1 0-1 0 0,-1 0 1 0 0,1 1-1 0 0,-1-1 1 0 0,0 0 0 0 0,1 0-1 0 0,-1 0 1 0 0,0 0-1 0 0,1 0 1 0 0,-1 0 0 0 0,1 0-1 0 0,12 3 554 0 0,0-1-1 0 0,0 0 0 0 0,0-1 1 0 0,0-1-1 0 0,14 0 0 0 0,-9 0-338 0 0,-12-1-387 0 0,0 1 1 0 0,0-1 0 0 0,-1 0-1 0 0,1 0 1 0 0,-1-1 0 0 0,1 0-1 0 0,-1 0 1 0 0,10-5 0 0 0,7-8-4669 0 0,-9 3-579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0,'5'22'919'0'0,"-4"-20"-595"0"0,1 0 0 0 0,-1 0 0 0 0,1 0 0 0 0,0 0 0 0 0,0 0 0 0 0,0 0 0 0 0,3 2 0 0 0,6 6 749 0 0,1 13-47 0 0,-7-12-2062 0 0,1-1-3624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4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11975 0 0,'0'0'1083'0'0,"-15"11"-796"0"0,-48 54 1765 0 0,-68 63-74 0 0,50-53-1978 0 0,81-75 0 0 0,0 0 0 0 0,-1 1 0 0 0,1-1 0 0 0,0 0 0 0 0,0 0 0 0 0,-1 1 0 0 0,1-1 0 0 0,0 0 0 0 0,0 1 0 0 0,-1-1 0 0 0,1 1 0 0 0,0-1 0 0 0,0 0 0 0 0,0 1 0 0 0,0-1 0 0 0,0 0 0 0 0,-1 1 0 0 0,1-1 0 0 0,0 1 0 0 0,0-1 0 0 0,0 1 0 0 0,0-1 0 0 0,0 0 0 0 0,0 1 0 0 0,0-1 0 0 0,1 1 0 0 0,-1-1 0 0 0,0 0 0 0 0,0 1 0 0 0,0-1 0 0 0,0 1 0 0 0,0-1 0 0 0,1 0 0 0 0,-1 1 0 0 0,0-1 0 0 0,0 0 0 0 0,1 1 0 0 0,-1-1 0 0 0,1 1 0 0 0,8 6 0 0 0,-9-7 0 0 0,3 2 0 0 0,0 0 0 0 0,1-1 0 0 0,-1 1 0 0 0,1-1 0 0 0,-1 0 0 0 0,1 0 0 0 0,-1 0 0 0 0,1 0 0 0 0,0-1 0 0 0,-1 1 0 0 0,5-1 0 0 0,45-4-1 0 0,-11 0 74 0 0,99-7 518 0 0,-100 7-1202 0 0,-33 2 287 0 0,-1 1-1 0 0,1 0 0 0 0,0 1 1 0 0,0-1-1 0 0,9 2 0 0 0,-16-1-187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4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11975 0 0,'-2'23'259'0'0,"0"-1"0"0"0,2 1 1 0 0,2 32-1 0 0,1 5 0 0 0,-3-18 737 0 0,9 67 0 0 0,-3-89-1780 0 0,-2-8-3646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4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63 11975 0 0,'-15'-12'1275'0'0,"-11"-16"470"0"0,26 26-1632 0 0,-1 1 1 0 0,0-1-1 0 0,-1 1 0 0 0,1-1 1 0 0,0 1-1 0 0,0 0 0 0 0,0-1 1 0 0,-1 1-1 0 0,1 0 0 0 0,-1 0 1 0 0,1 0-1 0 0,-1 0 0 0 0,1 0 1 0 0,-1 1-1 0 0,0-1 1 0 0,1 0-1 0 0,-1 1 0 0 0,0-1 1 0 0,0 1-1 0 0,-2-1 0 0 0,0 1-113 0 0,-1-1 0 0 0,1 1 0 0 0,-1 0 0 0 0,1 0 0 0 0,-1 1 0 0 0,1-1 0 0 0,0 1 0 0 0,-1 0 0 0 0,1 0 0 0 0,0 0 0 0 0,-1 1 0 0 0,1-1 0 0 0,0 1 0 0 0,0 0 0 0 0,0 0 0 0 0,1 1 0 0 0,-1-1 0 0 0,0 1 0 0 0,1 0 0 0 0,0 0 0 0 0,-6 6 0 0 0,-2 3 0 0 0,1 1 0 0 0,0 0 0 0 0,1 1 0 0 0,-11 22 0 0 0,17-30 128 0 0,1-1 0 0 0,0 0 0 0 0,0 1 0 0 0,0-1 0 0 0,0 1 0 0 0,1-1 0 0 0,0 1 0 0 0,0 0 0 0 0,0 0 0 0 0,1 0 0 0 0,0-1 0 0 0,0 1 0 0 0,1 0 0 0 0,-1 0 0 0 0,3 8 0 0 0,-3-12-128 0 0,1 0 0 0 0,-1 0 0 0 0,0 0 0 0 0,1 0 0 0 0,0-1 0 0 0,-1 1 0 0 0,1 0 0 0 0,0 0 0 0 0,0 0 0 0 0,0-1 0 0 0,0 1 0 0 0,0 0 0 0 0,0-1 0 0 0,0 1 0 0 0,1-1 0 0 0,-1 1 0 0 0,1-1 0 0 0,-1 0 0 0 0,1 0 0 0 0,-1 0 0 0 0,1 0 0 0 0,0 0 0 0 0,0 0 0 0 0,-1 0 0 0 0,1 0 0 0 0,0 0 0 0 0,0-1 0 0 0,2 1 0 0 0,-3 0 0 0 0,1-1 0 0 0,-1 0 0 0 0,0 1 0 0 0,1-1 0 0 0,-1 0 0 0 0,1 0 0 0 0,-1 1 0 0 0,0-1 0 0 0,1 0 0 0 0,-1-1 0 0 0,1 1 0 0 0,-1 0 0 0 0,0 0 0 0 0,1-1 0 0 0,-1 1 0 0 0,0 0 0 0 0,1-1 0 0 0,-1 1 0 0 0,0-1 0 0 0,0 0 0 0 0,1 0 0 0 0,-1 1 0 0 0,0-1 0 0 0,0 0 0 0 0,0 0 0 0 0,1-1 0 0 0,-1 1 0 0 0,-1 1 0 0 0,1-1 0 0 0,-1 1 0 0 0,1-1 0 0 0,-1 1 0 0 0,1-1 0 0 0,-1 1 0 0 0,1-1 0 0 0,0 1 0 0 0,-1 0 0 0 0,1-1 0 0 0,0 1 0 0 0,-1 0 0 0 0,1 0 0 0 0,0-1 0 0 0,-1 1 0 0 0,1 0 0 0 0,0 0 0 0 0,0 0 0 0 0,-1 0 0 0 0,1 0 0 0 0,0 0 0 0 0,-1 0 0 0 0,1 0 0 0 0,1 0 0 0 0,17 0 0 0 0,-18 0 0 0 0,0 0 0 0 0,1 0 0 0 0,-1-1 0 0 0,0 1 0 0 0,1 0 0 0 0,-1 0 0 0 0,0 1 0 0 0,1-1 0 0 0,-1 0 0 0 0,0 0 0 0 0,0 1 0 0 0,1-1 0 0 0,-1 0 0 0 0,0 1 0 0 0,0-1 0 0 0,1 1 0 0 0,-1 0 0 0 0,0-1 0 0 0,0 1 0 0 0,0 0 0 0 0,0 0 0 0 0,0 0 0 0 0,1 1 0 0 0,0 0 0 0 0,0 1 0 0 0,0-1 0 0 0,0 1 0 0 0,0 0 0 0 0,-1-1 0 0 0,1 1 0 0 0,-1 0 0 0 0,1 0 0 0 0,-1 0 0 0 0,0 0 0 0 0,-1 0 0 0 0,1 0 0 0 0,0 4 0 0 0,3 45 0 0 0,-3-39 0 0 0,-1 32 0 0 0,-1-1 0 0 0,-2 1 0 0 0,-2-1 0 0 0,-2 0 0 0 0,-15 50 0 0 0,15-53-64 0 0,7-39-273 0 0,1 3-92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5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10135 0 0,'0'0'2536'0'0,"-6"21"-45"0"0,5-18-2477 0 0,0 1 0 0 0,0-1 0 0 0,0 1 0 0 0,1 0 0 0 0,-1 0 0 0 0,1-1 0 0 0,0 1 0 0 0,0 0 0 0 0,0-1 0 0 0,1 1 0 0 0,1 5 0 0 0,0 4-17 0 0,-1 2 3 0 0,1 6 0 0 0,-1 33 0 0 0,0-7 0 0 0,-3-27-1069 0 0,4 8-2074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6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0,'0'0'630'0'0,"9"7"211"0"0,-4-1-835 0 0,0 1 0 0 0,-1 0 0 0 0,0 0 0 0 0,4 9 1 0 0,6 10-13 0 0,-1-3 6 0 0,-2 1 0 0 0,0 0 0 0 0,-1 1 0 0 0,-1 0 0 0 0,-1 0 0 0 0,7 48 0 0 0,-11-45 229 0 0,-2 0-1 0 0,-1 0 1 0 0,-1 0-1 0 0,-1 0 0 0 0,-2 0 1 0 0,-1 0-1 0 0,0-1 1 0 0,-15 44-1 0 0,-34 51-228 0 0,35-79-18 0 0,8-24-4738 0 0,6-12-654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7:5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 6447 0 0,'0'0'586'0'0,"-9"-13"6103"0"0,6 20-6589 0 0,1-1 36 0 0,-1-1 1 0 0,1 0 0 0 0,0 1 0 0 0,1-1 0 0 0,0 1 0 0 0,0 0 0 0 0,0-1 0 0 0,0 1-1 0 0,1 0 1 0 0,0 10 0 0 0,3 23-137 0 0,-2-20 0 0 0,0 0 0 0 0,1-1 0 0 0,8 28 0 0 0,-9-43 0 0 0,1 9 0 0 0,-4 4 0 0 0,1-10 0 0 0,6 11 0 0 0,-1-4 0 0 0,5 9-4212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0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94 4607 0 0,'0'0'208'0'0,"-1"-1"-9"0"0,-3-3-158 0 0,3 3-41 0 0,-3-5-18 0 0,0-6 1951 0 0,-11-11 115 0 0,14 22-1899 0 0,-2-5-133 0 0,-1-2-16 0 0,0-1 0 0 0,0 1 2104 0 0,4 8-2081 0 0,0 0-1 0 0,0 0 1 0 0,-1 0-1 0 0,1 0 0 0 0,0 0 1 0 0,0 0-1 0 0,0 0 1 0 0,-1 0-1 0 0,1 0 1 0 0,0 0-1 0 0,0 0 0 0 0,0 0 1 0 0,-1 0-1 0 0,1 0 1 0 0,0 0-1 0 0,0 0 0 0 0,0 0 1 0 0,0-1-1 0 0,-1 1 1 0 0,1 0-1 0 0,0 0 1 0 0,0 0-1 0 0,0 0 0 0 0,0 0 1 0 0,-1 0-1 0 0,1 0 1 0 0,0-1-1 0 0,0 1 1 0 0,0 0-1 0 0,0 0 0 0 0,0 0 1 0 0,0 0-1 0 0,0 0 1 0 0,0-1-1 0 0,-1 1 0 0 0,1 0 1 0 0,0 0-1 0 0,0-1 1 0 0,0 1 174 0 0,-1-1-1 0 0,0 0 1 0 0,0 0 0 0 0,1 0 0 0 0,-1 1 0 0 0,0-1 0 0 0,0 0-1 0 0,0 1 1 0 0,0-1 0 0 0,0 0 0 0 0,0 1 0 0 0,0 0 0 0 0,0-1 0 0 0,0 1-1 0 0,-2-1 1 0 0,-4 4-181 0 0,5-1-16 0 0,1-1 0 0 0,0 0 0 0 0,0 1 0 0 0,-1-1 0 0 0,1 1 0 0 0,0 0 0 0 0,0-1 0 0 0,0 1 0 0 0,0 0 0 0 0,1 0 0 0 0,-1-1 0 0 0,0 1 0 0 0,1 0 0 0 0,-1 0 0 0 0,1 0 0 0 0,0 0 0 0 0,-1 0 0 0 0,1 3 0 0 0,-1 3 0 0 0,1-1 0 0 0,-1 1 0 0 0,1-1 0 0 0,1 1 0 0 0,0 0 0 0 0,3 14 0 0 0,3 26 0 0 0,8 53 0 0 0,0-10 0 0 0,-12-74 0 0 0,-1 0 0 0 0,0 20 0 0 0,0-2 0 0 0,10 53-401 0 0,-6-12-464 0 0,0 7 139 0 0,-5-73 726 0 0,0 0 0 0 0,-1 0 0 0 0,-2 14 0 0 0,1 4 0 0 0,5 59 0 0 0,2-28 0 0 0,14 82 0 0 0,-5-49 0 0 0,-12-55 0 0 0,1-19 989 0 0,-3 16 14 0 0,6 2-1003 0 0,-6-32 0 0 0,0-1 0 0 0,0 0 0 0 0,-1 1 0 0 0,1-1 0 0 0,-1 1 0 0 0,0-1 0 0 0,0 5 0 0 0,1 17 0 0 0,-1-18 0 0 0,-3 1 0 0 0,2-1-678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1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11975 0 0,'0'0'3119'0'0,"-1"9"-5806"0"0,3 7-1157 0 0,-1-6 144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1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8287 0 0,'0'0'904'0'0,"-4"9"-904"0"0,4-2-2440 0 0</inkml:trace>
  <inkml:trace contextRef="#ctx0" brushRef="#br0" timeOffset="1">30 683 4607 0 0,'0'0'448'0'0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1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6447 0 0,'0'0'288'0'0,"-2"9"56"0"0,2 1-280 0 0,0 1-64 0 0,-2-1 0 0 0,2 0 0 0 0,2 1 0 0 0</inkml:trace>
  <inkml:trace contextRef="#ctx0" brushRef="#br0" timeOffset="1">26 369 10135 0 0,'0'0'448'0'0,"-5"7"96"0"0,3 2-440 0 0,-1-1-104 0 0,-2-1 0 0 0,1 0 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1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0,'0'0'1096'0'0</inkml:trace>
  <inkml:trace contextRef="#ctx0" brushRef="#br0" timeOffset="1">9 174 10135 0 0,'0'0'1096'0'0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1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4 139 8287 0 0,'0'3'382'0'0,"0"30"74"0"0,6 43 0 0 0,-4-62-181 0 0,1 0 0 0 0,1 0 0 0 0,0 0 0 0 0,0 0 0 0 0,13 24 0 0 0,-6-16-275 0 0,-7-13 0 0 0,0 0 0 0 0,1 0 0 0 0,0-1 0 0 0,0 0 0 0 0,12 13 0 0 0,-16-20 120 0 0,-1 0-1 0 0,1 0 1 0 0,0 0-1 0 0,0 0 1 0 0,0 0-1 0 0,0-1 1 0 0,0 1 0 0 0,0 0-1 0 0,0-1 1 0 0,0 1-1 0 0,0-1 1 0 0,1 1-1 0 0,-1-1 1 0 0,0 1-1 0 0,0-1 1 0 0,3 1-1 0 0,-1-4-46 0 0,0-1 0 0 0,-1 1 0 0 0,1 0-1 0 0,-1-1 1 0 0,1 1 0 0 0,-1-1 0 0 0,0 0 0 0 0,0 0-1 0 0,-1 0 1 0 0,1 0 0 0 0,-1 0 0 0 0,0 0 0 0 0,0 0-1 0 0,0 0 1 0 0,0-1 0 0 0,-1 1 0 0 0,0 0 0 0 0,0-1-1 0 0,0-4 1 0 0,-3-44 79 0 0,-2 0 0 0 0,-3 0 0 0 0,-25-92 0 0 0,32 137-152 0 0,0 5 0 0 0,1 1 0 0 0,-1-1 0 0 0,0 0 0 0 0,0 1 0 0 0,0-1 0 0 0,0 1 0 0 0,-1-1 0 0 0,1 1 0 0 0,-1 0 0 0 0,-2-3 0 0 0,-4-8 0 0 0,7 11 0 0 0,0 1 0 0 0,-1-1 0 0 0,1 1 0 0 0,0-1 0 0 0,-1 1 0 0 0,1 0 0 0 0,-1 0 0 0 0,0 0 0 0 0,1 0 0 0 0,-1 0 0 0 0,0 0 0 0 0,0 0 0 0 0,0 0 0 0 0,-2 0 0 0 0,2 1-200 0 0,0 0-1 0 0,1 0 1 0 0,-1 0-1 0 0,0 0 0 0 0,0 1 1 0 0,0-1-1 0 0,1 1 1 0 0,-1-1-1 0 0,0 1 1 0 0,0-1-1 0 0,1 1 0 0 0,-1 0 1 0 0,0 0-1 0 0,1 0 1 0 0,-1 0-1 0 0,1 0 1 0 0,-1 0-1 0 0,1 1 0 0 0,0-1 1 0 0,-3 3-1 0 0,-4 4-4571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1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0,'0'0'4072'0'0,"18"5"-2952"0"0,6-5-1120 0 0,-7-1 0 0 0,-14 1 0 0 0,0 1 0 0 0,0-1 0 0 0,0 0 0 0 0,0 1 0 0 0,0 0 0 0 0,-1 0 0 0 0,1 0 0 0 0,0 0 0 0 0,4 2 0 0 0,7 2 0 0 0,66 6-64 0 0,-79-11-273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1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10135 0 0,'0'0'919'0'0,"-1"1"-759"0"0,0 0-116 0 0,-1-1 1 0 0,1 1-1 0 0,-1 0 0 0 0,1 0 1 0 0,-1 1-1 0 0,1-1 0 0 0,0 0 1 0 0,0 0-1 0 0,-1 1 0 0 0,1-1 1 0 0,0 1-1 0 0,0-1 0 0 0,0 1 1 0 0,1-1-1 0 0,-1 1 1 0 0,0-1-1 0 0,1 1 0 0 0,-1 0 1 0 0,0 1-1 0 0,0 31 1065 0 0,1-24-1056 0 0,-9 190-37 0 0,7-178-16 0 0,-1-4 0 0 0,1 1 0 0 0,1 0 0 0 0,1 0 0 0 0,0 0 0 0 0,5 23 0 0 0,4 38 0 0 0,-4-46-4716 0 0,-3-26 1016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1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0,'0'0'1296'0'0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6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 8287 0 0,'0'0'382'0'0,"-14"9"140"0"0,9-5-422 0 0,2 1 0 0 0,-1-1-1 0 0,0 1 1 0 0,1 0 0 0 0,0-1-1 0 0,0 1 1 0 0,0 1-1 0 0,1-1 1 0 0,0 0 0 0 0,0 1-1 0 0,-2 6 1 0 0,-2 13 660 0 0,-3 31 1 0 0,6-38-510 0 0,-20 198 2309 0 0,22-151-2034 0 0,11 97-1 0 0,20 18 1127 0 0,-24-152-1699 0 0,-3 2 87 0 0,0-4-4854 0 0,-1-17-596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1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10135 0 0,'0'0'919'0'0,"-4"17"-742"0"0,2 6 98 0 0,2 1 0 0 0,1-1 0 0 0,1 0-1 0 0,1 0 1 0 0,8 32 0 0 0,1 8 124 0 0,-11-53-399 0 0,1 1 0 0 0,0-1 0 0 0,1 1 0 0 0,0-1 0 0 0,8 17 0 0 0,-7-20 0 0 0,0-3 72 0 0,-3-4 299 0 0,14-6 1218 0 0,-10-2-1587 0 0,-1 1 0 0 0,1-1-1 0 0,-2 1 1 0 0,1-1 0 0 0,-1 0-1 0 0,0-1 1 0 0,-1 1 0 0 0,0 0-1 0 0,0-1 1 0 0,-1 1 0 0 0,1-14-1 0 0,-1-8-2 0 0,-1 0 0 0 0,-5-30-1 0 0,3 38 165 0 0,0 7 141 0 0,1 0-1 0 0,-2-1 1 0 0,0 1-1 0 0,0 0 1 0 0,-8-18-1 0 0,9 34-449 0 0,0 0-1 0 0,0 0 0 0 0,1 1 1 0 0,-1-1-1 0 0,0 0 0 0 0,1 1 1 0 0,-1-1-1 0 0,-1 3 0 0 0,-1 2-205 0 0,1 0 0 0 0,-1 0 0 0 0,1 0-1 0 0,-3 9 1 0 0,1 3-3829 0 0,4-7-157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1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11975 0 0,'0'0'1083'0'0,"-3"24"69"0"0,2-8-988 0 0,0 1-1 0 0,1-1 1 0 0,0 1 0 0 0,3 17-1 0 0,1 33 136 0 0,-5-39-299 0 0,-2 74 0 0 0,11 108 0 0 0,-7-199 0 0 0,0 4 0 0 0,1-1 0 0 0,0 1 0 0 0,1 0 0 0 0,1-1 0 0 0,5 16 0 0 0,-8-28 0 0 0,-1-1 0 0 0,0 0 0 0 0,0 0 0 0 0,1 0 0 0 0,-1 0 0 0 0,1 0 0 0 0,-1 0 0 0 0,1 0 0 0 0,-1 0 0 0 0,1 0 0 0 0,-1 0 0 0 0,1 0 0 0 0,0-1 0 0 0,0 1 0 0 0,-1 0 0 0 0,1 0 0 0 0,2 0 0 0 0,-1 1 0 0 0,-1-2 0 0 0,0 1 0 0 0,-1-1 0 0 0,1 1 0 0 0,0-1 0 0 0,-1 0 0 0 0,1 1 0 0 0,0-1 0 0 0,0 0 0 0 0,-1 1 0 0 0,1-1 0 0 0,0 0 0 0 0,0 0 0 0 0,0 0 0 0 0,0 0 0 0 0,-1 0 0 0 0,1 0 0 0 0,0 0 0 0 0,0 0 0 0 0,0 0 0 0 0,-1 0 0 0 0,1 0 0 0 0,0 0 0 0 0,0-1 0 0 0,0 1 0 0 0,-1 0 0 0 0,1-1 0 0 0,0 1 0 0 0,0-1 0 0 0,-1 1 0 0 0,1 0 0 0 0,0-1 0 0 0,-1 1 0 0 0,1-1 0 0 0,-1 0 0 0 0,1 1 0 0 0,0-1 0 0 0,-1 0 0 0 0,0 1 0 0 0,1-1 0 0 0,-1 0 0 0 0,1 1 0 0 0,-1-2 0 0 0,1 1 0 0 0,3-5 0 0 0,0 0 0 0 0,0-1 0 0 0,-1 1 0 0 0,0-1 0 0 0,0 0 0 0 0,0 0 0 0 0,-1 0 0 0 0,1-8 0 0 0,9-61 0 0 0,-11 54-132 0 0,0 0 1 0 0,-2 0-1 0 0,-5-30 0 0 0,0-28 53 0 0,6 79 163 0 0,0 1-67 0 0,0-1 1 0 0,0 1-1 0 0,0-1 0 0 0,0 1 1 0 0,0-1-1 0 0,-1 1 1 0 0,1-1-1 0 0,0 1 1 0 0,0-1-1 0 0,0 1 0 0 0,0-1 1 0 0,0 1-1 0 0,-1-1 1 0 0,1 1-1 0 0,0-1 0 0 0,-1 1 1 0 0,1 0-1 0 0,0-1 1 0 0,0 1-1 0 0,-1 0 1 0 0,1-1-1 0 0,-1 1 0 0 0,1 0 1 0 0,0-1-1 0 0,-1 1 1 0 0,1 0-1 0 0,-1-1 0 0 0,1 1 1 0 0,-1 0-1 0 0,-7 0-17 0 0,3 4-36 0 0,-1 0-1 0 0,1 0 1 0 0,1 1-1 0 0,-1 0 1 0 0,1 0-1 0 0,0 0 1 0 0,0 0-1 0 0,0 1 1 0 0,1-1-1 0 0,-6 11 1 0 0,-5 10-1019 0 0,2-6-2767 0 0,3-5-516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1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16 154 11975 0 0,'-4'11'258'0'0,"1"-1"0"0"0,1 1 0 0 0,0 0 0 0 0,0-1 0 0 0,1 1-1 0 0,0 0 1 0 0,1 0 0 0 0,0 0 0 0 0,1 0 0 0 0,0 0 0 0 0,1 0-1 0 0,3 13 1 0 0,-3-9-258 0 0,-2-13 0 0 0,0 1 0 0 0,1 0 0 0 0,-1 0 0 0 0,1 0 0 0 0,-1-1 0 0 0,1 1 0 0 0,0 0 0 0 0,0-1 0 0 0,0 1 0 0 0,0-1 0 0 0,3 4 0 0 0,-3-3 0 0 0,1-1 0 0 0,0 0 0 0 0,-1 0 0 0 0,1 0 0 0 0,0 0 0 0 0,0 0 0 0 0,1-1 0 0 0,-1 1 0 0 0,0-1 0 0 0,1 1 0 0 0,-1-1 0 0 0,3 2 0 0 0,-1-3 52 0 0,-1 0-1 0 0,0 0 1 0 0,0 0-1 0 0,1 0 0 0 0,-1 0 1 0 0,0-1-1 0 0,0 0 1 0 0,0 1-1 0 0,1-1 1 0 0,-1 0-1 0 0,0-1 0 0 0,0 1 1 0 0,-1 0-1 0 0,1-1 1 0 0,0 0-1 0 0,0 1 1 0 0,-1-1-1 0 0,1 0 0 0 0,-1-1 1 0 0,1 1-1 0 0,-1 0 1 0 0,0-1-1 0 0,0 1 1 0 0,0-1-1 0 0,0 1 0 0 0,-1-1 1 0 0,3-5-1 0 0,7-13 444 0 0,-6 10-457 0 0,0 1-1 0 0,7-21 1 0 0,2-14-36 0 0,-8 30 203 0 0,-1-1 1 0 0,-1 1-1 0 0,0-1 1 0 0,-1 1-1 0 0,-1-1 1 0 0,0-24-1 0 0,-2 28 82 0 0,0 8-258 0 0,0-1 1 0 0,-1 1-1 0 0,0-1 0 0 0,1 1 0 0 0,-2 0 0 0 0,1-1 0 0 0,0 1 1 0 0,-1 0-1 0 0,0 0 0 0 0,-2-5 0 0 0,4 7-33 0 0,0 1 1 0 0,0 1 1 0 0,0-1 0 0 0,-1 0 0 0 0,1 0 0 0 0,0 1 0 0 0,0-1 0 0 0,-1 0 0 0 0,1 0-1 0 0,0 1 1 0 0,-1-1 0 0 0,1 0 0 0 0,0 1 0 0 0,-1-1 0 0 0,1 1 0 0 0,-1-1 0 0 0,1 0-1 0 0,-1 1 1 0 0,0-1 0 0 0,1 1 0 0 0,-1-1 0 0 0,0 1 0 0 0,1 0 0 0 0,-1-1 0 0 0,0 1 0 0 0,1 0-1 0 0,-1-1 1 0 0,-1 1 0 0 0,1-1-79 0 0,0 1 0 0 0,0-1 0 0 0,-1 1 0 0 0,1-1 0 0 0,0 1 0 0 0,0-1 0 0 0,-1 1 0 0 0,1 0 0 0 0,0 0 0 0 0,-1 0 0 0 0,1 0 0 0 0,0 0 0 0 0,-1 0 0 0 0,1 0 0 0 0,0 0 0 0 0,-1 0 0 0 0,1 1 0 0 0,0-1 0 0 0,-2 1 0 0 0,0 0 38 0 0,0 1 1 0 0,-1-1-1 0 0,2 1 1 0 0,-1 0 0 0 0,0 0-1 0 0,0 0 1 0 0,-3 4-1 0 0,-1 1-39 0 0,1 1 0 0 0,0 0 0 0 0,0 0 0 0 0,-6 11 0 0 0,5-6-517 0 0,0-1 1 0 0,2 1-1 0 0,-1 1 1 0 0,2-1-1 0 0,-5 19 1 0 0,10-18-2751 0 0,6-2-989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2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0,'0'0'1083'0'0,"5"10"-870"0"0,14 25-159 0 0,-11-21 78 0 0,-1 0 0 0 0,8 20 0 0 0,-14-21-864 0 0,-1-9-1547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2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11975 0 0,'0'0'1083'0'0,"14"12"578"0"0,0-2-862 0 0,-2-1-335 0 0,0 0 1 0 0,-1 0-1 0 0,13 14 0 0 0,3 9-464 0 0,-26-32 0 0 0,-1 1-1 0 0,1 0 1 0 0,-1 0-1 0 0,1 0 0 0 0,0 0 1 0 0,-1 0-1 0 0,0 0 1 0 0,1 0-1 0 0,-1 0 1 0 0,0 0-1 0 0,1 0 0 0 0,-1 0 1 0 0,0 0-1 0 0,0 0 1 0 0,0 0-1 0 0,0 0 1 0 0,0 0-1 0 0,0 0 0 0 0,0 0 1 0 0,0 0-1 0 0,-1 0 1 0 0,1 0-1 0 0,0 0 1 0 0,0 0-1 0 0,-2 2 0 0 0,1 1-48 0 0,0 3-199 0 0,-1 1-1 0 0,0 0 1 0 0,0 0-1 0 0,-1 0 1 0 0,0-1-1 0 0,0 0 1 0 0,-1 1-1 0 0,0-1 1 0 0,0 0-1 0 0,0-1 1 0 0,-1 1-1 0 0,0-1 1 0 0,-1 0-1 0 0,1 0 1 0 0,-11 7-1 0 0,10-7 39 0 0,0 1 1 0 0,0-1-1 0 0,-9 15 0 0 0,9-13 8 0 0,0 0 1 0 0,0-1 0 0 0,0 0-1 0 0,-1 0 1 0 0,-13 11-1 0 0,12-14 2610 0 0,13-4-2075 0 0,0 1 0 0 0,0 0 0 0 0,0 0 0 0 0,0 0 0 0 0,5 3 0 0 0,24 4 741 0 0,-8-6-741 0 0,35 9 0 0 0,-39-6-352 0 0,0-1-1 0 0,36 1 1 0 0,-34-6-928 0 0,-10-1-3946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5:58:2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11975 0 0,'0'0'1348'0'0,"-5"19"48"0"0,2-4-945 0 0,1 0-1 0 0,1-1 0 0 0,0 1 0 0 0,1 0 1 0 0,4 23-1 0 0,-2 7-496 0 0,7 514 2078 0 0,-12-456-2310 0 0,-2-62-5838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4:14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66 347 6447 0 0,'0'0'1132'0'0,"-14"-4"376"0"0,-13 1 708 0 0,25 3-2150 0 0,1 0 4 0 0,0 0 1 0 0,0-1 0 0 0,0 1 0 0 0,0 0-1 0 0,0-1 1 0 0,0 1 0 0 0,0-1 0 0 0,0 1-1 0 0,0-1 1 0 0,0 1 0 0 0,0-1 0 0 0,0 0 0 0 0,1 0-1 0 0,-1 1 1 0 0,0-1 0 0 0,0 0 0 0 0,1 0-1 0 0,-1 0 1 0 0,1 1 0 0 0,-1-1 0 0 0,1 0-1 0 0,-1 0 1 0 0,1 0 0 0 0,-1 0 0 0 0,1 0 0 0 0,-1-2-1 0 0,-1-4-70 0 0,4 2 72 0 0,-2 4 299 0 0,2 0-133 0 0,-1-1-172 0 0,0 1-1 0 0,0 0 0 0 0,1 0 0 0 0,-1 1 0 0 0,0-1 0 0 0,1 0 0 0 0,-1 0 0 0 0,0 1 0 0 0,1-1 0 0 0,-1 1 0 0 0,1-1 1 0 0,-1 1-1 0 0,1-1 0 0 0,-1 1 0 0 0,1 0 0 0 0,-1 0 0 0 0,1 0 0 0 0,-1 0 0 0 0,1 0 0 0 0,1 0 0 0 0,22 7-65 0 0,-18-5 0 0 0,0 0 0 0 0,-1-1 0 0 0,1 0 0 0 0,0 0 0 0 0,0-1 0 0 0,0 1 0 0 0,0-1 0 0 0,0-1 0 0 0,-1 0 0 0 0,10-1 0 0 0,-2-1 0 0 0,-1 1 0 0 0,22 1 0 0 0,-27-1 0 0 0,-6 1 0 0 0,-1 1 0 0 0,1 0 0 0 0,0-1 0 0 0,-1 1 0 0 0,1 0 0 0 0,0 0 0 0 0,0 0 0 0 0,-1 0 0 0 0,1 1 0 0 0,0-1 0 0 0,-1 0 0 0 0,1 1 0 0 0,0-1 0 0 0,2 2 0 0 0,7-1 142 0 0,-1 0 0 0 0,1 0-1 0 0,0-1 1 0 0,0-1 0 0 0,-1 0 0 0 0,1 0-1 0 0,20-6 1 0 0,-13 3 87 0 0,0 1-1 0 0,0 1 1 0 0,34-1-1 0 0,-37 4-228 0 0,0 0 0 0 0,20 4 0 0 0,-2-2 0 0 0,84-10 808 0 0,-106 6-1394 0 0,39-4 313 0 0,77-6 2334 0 0,-104 11-2821 0 0,36 3 1 0 0,-18-1 2300 0 0,-15 0-1525 0 0,-19-1-16 0 0,20 7 0 0 0,17 7 0 0 0,-21-7 0 0 0,-3-4 0 0 0,-1-1 0 0 0,1-2 0 0 0,0 0 0 0 0,0-1 0 0 0,24-3 0 0 0,27 1 0 0 0,-5 1 0 0 0,0-4 0 0 0,-1-2 0 0 0,75-19 0 0 0,-135 25 0 0 0,56-12 0 0 0,-25 5 0 0 0,50-6 0 0 0,76 3 0 0 0,-76 0 0 0 0,-54 9 120 0 0,52-12 0 0 0,-57 8 338 0 0,0 2 0 0 0,41-2 0 0 0,-41 4-920 0 0,47-7 0 0 0,-10 1 1655 0 0,117-21-1013 0 0,2-1-195 0 0,-136 28 15 0 0,58 3 0 0 0,-63 1 0 0 0,157-6 0 0 0,-51 0 0 0 0,-86 6 0 0 0,61 12 0 0 0,-5-1 0 0 0,-46-9 0 0 0,-39-4 0 0 0,0 3 0 0 0,55 9 0 0 0,74 37 0 0 0,-138-42 0 0 0,1-1 0 0 0,-1-1 0 0 0,1-1 0 0 0,0-1 0 0 0,0-1 0 0 0,1-2 0 0 0,47-4 0 0 0,138-22 0 0 0,-186 23 0 0 0,1 1 0 0 0,30 2 0 0 0,-36 1 0 0 0,0-1 0 0 0,0-1 0 0 0,0-1 0 0 0,35-8 0 0 0,225-83 0 0 0,-85 27 0 0 0,-145 53 0 0 0,-47 13-17 0 0,1-1-1 0 0,-1 1 1 0 0,0 0-1 0 0,1 1 1 0 0,-1-1-1 0 0,0 1 1 0 0,1-1-1 0 0,-1 1 1 0 0,0 0-1 0 0,4 2 1 0 0,-6-3 197 0 0,0 1 0 0 0,1 0 0 0 0,-1-1 0 0 0,1 0 0 0 0,-1 1 0 0 0,1-1 0 0 0,-1 0 0 0 0,1 0 0 0 0,-1 1 0 0 0,1-1 0 0 0,2-1 0 0 0,-44 14-783 0 0,0-2 0 0 0,-55 8 0 0 0,72-15 500 0 0,-146 13 103 0 0,160-16 0 0 0,-287 1 0 0 0,285-3 0 0 0,-47 0 76 0 0,-241 1-1966 0 0,-303 21 1656 0 0,374 3 234 0 0,37-3 0 0 0,160-17 0 0 0,-47 11 0 0 0,-14 2 0 0 0,-23 0-13 0 0,68-9-370 0 0,-2-1 0 0 0,-63-1 0 0 0,-123-13 1489 0 0,191 5-1106 0 0,1 2 0 0 0,-52 7 0 0 0,-71 16 0 0 0,-21-8 0 0 0,67-7 0 0 0,38-3-1 0 0,-80 10-399 0 0,-73 27-1191 0 0,202-36 1591 0 0,-1-1 0 0 0,0-1 0 0 0,-36-2 0 0 0,-77-12 0 0 0,119 10 0 0 0,21 1 0 0 0,0-1 0 0 0,0 0 0 0 0,0 0 0 0 0,1-1 0 0 0,-1 0 0 0 0,0 0 0 0 0,1-1 0 0 0,-12-3 0 0 0,-2-1 4 0 0,13 4-16 0 0,-15-8-52 0 0,20 9-306 0 0,31 8-801 0 0,32 6 2164 0 0,11 4-811 0 0,1-3 1 0 0,113 6 0 0 0,124-35-251 0 0,3-25 807 0 0,-233 28 46 0 0,307-56-179 0 0,-187 29-604 0 0,-53 9-2 0 0,-62 11 0 0 0,145-14 0 0 0,139 31 0 0 0,-330 3 0 0 0,-13 0 0 0 0,29 4 0 0 0,44 7 1228 0 0,-53-8-1618 0 0,0 3-1 0 0,45 12 0 0 0,-47-9 1211 0 0,69 8-1 0 0,0-1-466 0 0,121 15-353 0 0,-192-28 0 0 0,125 1 0 0 0,-119-5 0 0 0,56-9 0 0 0,-55 4 0 0 0,-21 1 0 0 0,36-10 0 0 0,-11 2 0 0 0,-25 6 0 0 0,35-14 0 0 0,18-5 0 0 0,181-14 0 0 0,-123 23 0 0 0,-82 6 0 0 0,-31 4 0 0 0,1 2 0 0 0,35-1 0 0 0,-38 2 0 0 0,-20 2 0 0 0,23 2 0 0 0,-27-1-100 0 0,0 0-1 0 0,1 0 1 0 0,-1 0 0 0 0,0 0-1 0 0,0 0 1 0 0,1 0 0 0 0,-1 0-1 0 0,0 0 1 0 0,0 0-1 0 0,1 0 1 0 0,-1 0 0 0 0,0 0-1 0 0,0 0 1 0 0,1 0-1 0 0,-1 0 1 0 0,0 0 0 0 0,0 0-1 0 0,1 0 1 0 0,-1 0 0 0 0,0 0-1 0 0,0-1 1 0 0,0 1-1 0 0,1 0 1 0 0,-1 0 0 0 0,0 0-1 0 0,0 0 1 0 0,0-1 0 0 0,0 1-1 0 0,1 0 1 0 0,-1 0-1 0 0,0 0 1 0 0,0-1 0 0 0,0 1-1 0 0,0 0 1 0 0,0 0 0 0 0,0 0-1 0 0,0-1 1 0 0,0 1-1 0 0,0 0 1 0 0,1 0 0 0 0,-1-1-1 0 0,0 1 1 0 0,0 0-1 0 0,0 0 1 0 0,0-1 0 0 0,0 1-1 0 0,-1 0 1 0 0,1 0 0 0 0,0-1-1 0 0,0 1 1 0 0,0 0-1 0 0,0 0 1 0 0,0-1 0 0 0,0 1-1 0 0,0 0 1 0 0,0 0 0 0 0,0 0-1 0 0,-1-1 1 0 0,1 1-1 0 0,0 0 1 0 0,-1-4-749 0 0,-2-11-5395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4:23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52 4607 0 0,'0'0'208'0'0,"-2"-1"-9"0"0,-24-12-158 0 0,-3-2 35 0 0,24 13-21 0 0,-1 1 375 0 0,-9-5 3553 0 0,36-3-2447 0 0,4 8-412 0 0,51 1-1 0 0,12 1 214 0 0,-20-5-1185 0 0,1 4 0 0 0,0 2 0 0 0,91 15 0 0 0,-150-15-152 0 0,29 7 0 0 0,-87-15-64 0 0,-154-5-1862 0 0,174 11 1587 0 0,1 2 0 0 0,0 1 0 0 0,-1 1 0 0 0,1 1 0 0 0,-35 12 0 0 0,27-2 323 0 0,28-12 80 0 0,6-2 274 0 0,18 14 1087 0 0,-6-9-1396 0 0,1-1 1 0 0,0-1-1 0 0,1 0 0 0 0,-1 0 1 0 0,17 2-1 0 0,67 4-5 0 0,-82-9 13 0 0,32 0-39 0 0,0-2 0 0 0,0-1-1 0 0,85-17 1 0 0,-84 11-5 0 0,-36 6-1186 0 0,0 1 0 0 0,0 1 0 0 0,21 1 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4:43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1 6447 0 0,'0'0'298'0'0,"0"2"-10"0"0,-3 11-236 0 0,0-3-42 0 0,1-1 0 0 0,0 1-1 0 0,1-1 1 0 0,0 1 0 0 0,1 19-1 0 0,0-28-8 0 0,20 147 2022 0 0,-11-49-2007 0 0,-2-53-16 0 0,4 15 0 0 0,0-3-116 0 0,-3-14-169 0 0,5 23-501 0 0,9 111 1 0 0,-16 70-1117 0 0,-16-89 1736 0 0,1-45 166 0 0,-1-23 402 0 0,2-16 1070 0 0,4-45-1614 0 0,0 31 1 0 0,2-30-569 0 0,1-20 494 0 0,1-1 0 0 0,0 0 0 0 0,1 11-1 0 0,3 41 197 0 0,-4-41 22 0 0,5 31 0 0 0,-2-26-2 0 0,-1 1 0 0 0,-3 50 0 0 0,0-49 0 0 0,1 1 0 0 0,4 32 0 0 0,-4-57-1 0 0,1 3 12 0 0,0 1 0 0 0,0-1 0 0 0,-1 1 0 0 0,0-1 0 0 0,-2 11-1 0 0,-2-35 31 0 0,-2 0-93 0 0,-4-35-1 0 0,5 6 104 0 0,-1-32 300 0 0,0-16 916 0 0,2 39-960 0 0,-20-126-291 0 0,-21-361-16 0 0,35 362 0 0 0,8 37 0 0 0,3 91 0 0 0,0 1 0 0 0,12-71 0 0 0,-9 87 0 0 0,-3 22 0 0 0,1 1 0 0 0,0-1 0 0 0,6-21 0 0 0,0-9 0 0 0,-2 5 0 0 0,-5 34 0 0 0,2-20 0 0 0,-3 5 0 0 0,-1 9 72 0 0,1 8 1296 0 0,0 0-925 0 0,0-8 1605 0 0,-1 12-1899 0 0,-3 10-133 0 0,0 3-16 0 0,1-5-64 0 0,2-8-273 0 0,1-4 96 0 0,0 0 207 0 0,0 1-1 0 0,0-1 1 0 0,0 0 0 0 0,-1 0-1 0 0,1 0 1 0 0,-1 0 0 0 0,1 1-1 0 0,-1-1 1 0 0,0 0 0 0 0,0 1 0 0 0,-1-3-1 0 0,-5-13-737 0 0,5 9 676 0 0,1-2 22 0 0,5-5 78 0 0,-2 2-4 0 0,2 1 0 0 0,-3 2 64 0 0,-1 8 748 0 0,1 6-623 0 0,1 1-1 0 0,0 0 0 0 0,0-1 0 0 0,0 0 1 0 0,5 7-1 0 0,-4-7-191 0 0,-1 0 0 0 0,1 1 1 0 0,-1 0-1 0 0,4 8 0 0 0,5 30-458 0 0,-2 0 0 0 0,5 51-1 0 0,-8-29-356 0 0,4 50-684 0 0,-7-63-426 0 0,2 3-496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18:54:47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 10135 0 0,'0'0'1151'0'0,"14"10"234"0"0,-10-7-1299 0 0,1 1-1 0 0,-1-1 1 0 0,1 0-1 0 0,-1-1 1 0 0,1 1-1 0 0,0-1 1 0 0,0 0-1 0 0,0 0 1 0 0,1-1 0 0 0,4 2-1 0 0,6 0 432 0 0,-1-1-1 0 0,21 1 1 0 0,13-3-462 0 0,-1-3 0 0 0,74-14 0 0 0,23-2-55 0 0,-49 21 72 0 0,-99-3 115 0 0,0 0 1 0 0,-1-1-1 0 0,1 1 0 0 0,0 0 0 0 0,0-1 0 0 0,-1 0 1 0 0,1 1-1 0 0,-3-4 0 0 0,-8-4-330 0 0,-15-4 23 0 0,0 1 0 0 0,0 1 0 0 0,-1 2 0 0 0,-1 1 1 0 0,1 1-1 0 0,-1 2 0 0 0,0 1 0 0 0,-1 1 0 0 0,1 2 1 0 0,-1 1-1 0 0,1 1 0 0 0,-50 9 0 0 0,51-3 120 0 0,30-7 0 0 0,-1 0 0 0 0,1 0 0 0 0,0 0 0 0 0,-1 0 0 0 0,1 0 0 0 0,-1 1 0 0 0,1-1 0 0 0,0 0 0 0 0,-1 0 0 0 0,1 0 0 0 0,0 0 0 0 0,-1 0 0 0 0,1 1 0 0 0,0-1 0 0 0,-1 0 0 0 0,1 0 0 0 0,0 1 0 0 0,-1-1 0 0 0,1 0 0 0 0,0 1 0 0 0,0-1 0 0 0,-1 0 0 0 0,1 0 0 0 0,0 1 0 0 0,0-1 0 0 0,0 1 0 0 0,-1-1 0 0 0,1 0 0 0 0,0 1 0 0 0,0-1 0 0 0,0 0 0 0 0,0 1 0 0 0,0-1 0 0 0,0 1 0 0 0,0-1 0 0 0,0 0 0 0 0,0 1 0 0 0,0-1 0 0 0,0 1 0 0 0,0-1 0 0 0,0 0 0 0 0,0 1 0 0 0,0-1 0 0 0,0 1 0 0 0,1-1 0 0 0,-1 0 0 0 0,0 1 0 0 0,8 7 0 0 0,-5-5 0 0 0,0 0 0 0 0,1 0 0 0 0,-1 0 0 0 0,1-1 0 0 0,-1 1 0 0 0,1-1 0 0 0,0 0 0 0 0,0 0 0 0 0,0-1 0 0 0,7 3 0 0 0,47 9 0 0 0,-55-12 0 0 0,30 4-19 0 0,-1-1 0 0 0,1-2 0 0 0,53-4-1 0 0,98-19 973 0 0,-181 21-954 0 0,19-3 520 0 0,-14-1-6166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C7D9-7FA5-DB14-BF0F-439CF9E1A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BA522-8F9F-62B4-EBAF-2BF09ECFA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BBD0-1FE6-58F7-9F3D-C7637190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5C86-9CFB-B3F3-476C-9318C8C2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6C63-4586-A9AD-C0F0-F7DC5303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F9B9-DA75-A698-D8BB-4FC8814E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74670-62FA-FF43-417F-0FBE67E3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20F0-D40E-DBB1-6E36-A822CE30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C934-B65E-4BE5-FBB2-9C32949A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D314-9C66-17F1-9502-11C35450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96E68-DFF4-04E2-5867-5A257016B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78991-97A6-2F61-F846-B32D87ED8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2336-AC4A-EA3C-9961-CE890A42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0876-EB76-4135-4AD0-3A166038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E072-2A5D-F6A2-260D-E13619BE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03E0-5267-96C3-A2DC-DE07B226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7DD5-BF47-B150-6545-8AA9DFCF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9BCD-C353-E346-0AD3-0ECC35B3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4C5D-5070-450D-0856-BD2C500A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215E-849F-52D4-4DDC-A227AE38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902-2A47-265E-740F-0AE8B0AD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20A8-20F3-EE81-F1A2-F4BE3BC1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C3AE-E22B-7EB9-2352-A69746E5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3387-1339-654F-65EE-F66520CE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6660-018B-BF6D-526C-F9176D70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4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D7B0-8CD9-9F04-9726-5BA8D562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C770-AAA1-4724-9DAE-3FB436FE7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8508-A693-856F-0A2C-461A522A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E0E47-C77E-99BC-E708-5F13E6D9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0F94-9FF7-E221-C0AA-8F80C116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DA7F-F89C-2983-4D36-40823672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0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4229-5B52-921F-EC05-6EA8DAE3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B369-4A91-AF89-01E8-A97F0FBA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AB35-2596-BAF0-09AE-E8F370FF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29612-B1D7-2542-647A-CE23D1D40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F3AD1-79A2-A015-D5CA-5D2F7A85C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646DB-1F95-9C40-D608-818DA71B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8F13F-3DE5-738C-2E21-136F0814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BA3C2-DF51-0786-B4D9-A733A44B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D0F6-8BA8-E8B7-ABBA-283268EF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8C057-2904-3FFA-9A0B-542E6F16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9AB6B-DF8C-18AC-0D44-EEA8E6B2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812D8-C7F8-17C2-A7EE-0FE449CD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6691F-D1AB-E8E7-695D-E091505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BBFD4-6E7C-5B61-A445-D64BFAB4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51FEA-2916-2D5E-63B8-476D041B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EFD1-D3D3-6F27-9D28-22DA312A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364F-8F0D-001F-8BEF-4F953F1A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94FB3-CE32-4E60-2B4D-8C67941B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EA92-5350-B573-821A-2DACC295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2CFC4-C4A1-3B5F-397D-ED8BE3C7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92C0E-9BE1-9F32-A7DF-B5FDB5C8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CDF0-DE48-095B-5D8F-7444141A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B23C6-A056-64EB-1936-785981540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1D074-BDE0-7F2F-D900-08EC3183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32F0C-9514-10F1-D8DA-37A16A5C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DFFAB-EA42-270B-3F24-1D2BB91B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9A66-C15D-3B6F-1E79-3BC54D76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B4B36-0327-DB00-980E-2FB64FA3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3315-B831-ED86-8297-6559BE436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B40A-E1FF-DBB3-9752-23AD2826F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23BD6-05EE-4ED6-9425-368196417EE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B1CD-B9EB-36E9-4CD5-71229266F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1B0C8-3D8D-C0E9-DFFF-20C5AF19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7.png"/><Relationship Id="rId671" Type="http://schemas.openxmlformats.org/officeDocument/2006/relationships/customXml" Target="../ink/ink1950.xml"/><Relationship Id="rId21" Type="http://schemas.openxmlformats.org/officeDocument/2006/relationships/image" Target="../media/image1534.png"/><Relationship Id="rId324" Type="http://schemas.openxmlformats.org/officeDocument/2006/relationships/customXml" Target="../ink/ink1776.xml"/><Relationship Id="rId531" Type="http://schemas.openxmlformats.org/officeDocument/2006/relationships/customXml" Target="../ink/ink1880.xml"/><Relationship Id="rId629" Type="http://schemas.openxmlformats.org/officeDocument/2006/relationships/customXml" Target="../ink/ink1929.xml"/><Relationship Id="rId170" Type="http://schemas.openxmlformats.org/officeDocument/2006/relationships/customXml" Target="../ink/ink1699.xml"/><Relationship Id="rId268" Type="http://schemas.openxmlformats.org/officeDocument/2006/relationships/customXml" Target="../ink/ink1748.xml"/><Relationship Id="rId475" Type="http://schemas.openxmlformats.org/officeDocument/2006/relationships/customXml" Target="../ink/ink1852.xml"/><Relationship Id="rId682" Type="http://schemas.openxmlformats.org/officeDocument/2006/relationships/image" Target="../media/image1904.png"/><Relationship Id="rId32" Type="http://schemas.openxmlformats.org/officeDocument/2006/relationships/customXml" Target="../ink/ink1630.xml"/><Relationship Id="rId128" Type="http://schemas.openxmlformats.org/officeDocument/2006/relationships/customXml" Target="../ink/ink1678.xml"/><Relationship Id="rId335" Type="http://schemas.openxmlformats.org/officeDocument/2006/relationships/image" Target="../media/image1709.png"/><Relationship Id="rId542" Type="http://schemas.openxmlformats.org/officeDocument/2006/relationships/image" Target="../media/image1826.png"/><Relationship Id="rId181" Type="http://schemas.openxmlformats.org/officeDocument/2006/relationships/image" Target="../media/image1624.png"/><Relationship Id="rId402" Type="http://schemas.openxmlformats.org/officeDocument/2006/relationships/image" Target="../media/image1747.png"/><Relationship Id="rId279" Type="http://schemas.openxmlformats.org/officeDocument/2006/relationships/image" Target="../media/image1678.png"/><Relationship Id="rId486" Type="http://schemas.openxmlformats.org/officeDocument/2006/relationships/image" Target="../media/image1794.png"/><Relationship Id="rId693" Type="http://schemas.openxmlformats.org/officeDocument/2006/relationships/customXml" Target="../ink/ink1961.xml"/><Relationship Id="rId43" Type="http://schemas.openxmlformats.org/officeDocument/2006/relationships/image" Target="../media/image1546.png"/><Relationship Id="rId139" Type="http://schemas.openxmlformats.org/officeDocument/2006/relationships/image" Target="../media/image1599.png"/><Relationship Id="rId346" Type="http://schemas.openxmlformats.org/officeDocument/2006/relationships/customXml" Target="../ink/ink1787.xml"/><Relationship Id="rId553" Type="http://schemas.openxmlformats.org/officeDocument/2006/relationships/customXml" Target="../ink/ink1891.xml"/><Relationship Id="rId192" Type="http://schemas.openxmlformats.org/officeDocument/2006/relationships/customXml" Target="../ink/ink1710.xml"/><Relationship Id="rId206" Type="http://schemas.openxmlformats.org/officeDocument/2006/relationships/customXml" Target="../ink/ink1717.xml"/><Relationship Id="rId413" Type="http://schemas.openxmlformats.org/officeDocument/2006/relationships/customXml" Target="../ink/ink1821.xml"/><Relationship Id="rId497" Type="http://schemas.openxmlformats.org/officeDocument/2006/relationships/customXml" Target="../ink/ink1863.xml"/><Relationship Id="rId620" Type="http://schemas.openxmlformats.org/officeDocument/2006/relationships/image" Target="../media/image1869.png"/><Relationship Id="rId357" Type="http://schemas.openxmlformats.org/officeDocument/2006/relationships/customXml" Target="../ink/ink1793.xml"/><Relationship Id="rId54" Type="http://schemas.openxmlformats.org/officeDocument/2006/relationships/customXml" Target="../ink/ink1641.xml"/><Relationship Id="rId217" Type="http://schemas.openxmlformats.org/officeDocument/2006/relationships/image" Target="../media/image1644.png"/><Relationship Id="rId564" Type="http://schemas.openxmlformats.org/officeDocument/2006/relationships/image" Target="../media/image1838.png"/><Relationship Id="rId424" Type="http://schemas.openxmlformats.org/officeDocument/2006/relationships/image" Target="../media/image1759.png"/><Relationship Id="rId631" Type="http://schemas.openxmlformats.org/officeDocument/2006/relationships/customXml" Target="../ink/ink1930.xml"/><Relationship Id="rId270" Type="http://schemas.openxmlformats.org/officeDocument/2006/relationships/customXml" Target="../ink/ink1749.xml"/><Relationship Id="rId65" Type="http://schemas.openxmlformats.org/officeDocument/2006/relationships/image" Target="../media/image1558.png"/><Relationship Id="rId130" Type="http://schemas.openxmlformats.org/officeDocument/2006/relationships/customXml" Target="../ink/ink1679.xml"/><Relationship Id="rId368" Type="http://schemas.openxmlformats.org/officeDocument/2006/relationships/image" Target="../media/image1728.png"/><Relationship Id="rId575" Type="http://schemas.openxmlformats.org/officeDocument/2006/relationships/customXml" Target="../ink/ink1902.xml"/><Relationship Id="rId228" Type="http://schemas.openxmlformats.org/officeDocument/2006/relationships/customXml" Target="../ink/ink1728.xml"/><Relationship Id="rId435" Type="http://schemas.openxmlformats.org/officeDocument/2006/relationships/customXml" Target="../ink/ink1832.xml"/><Relationship Id="rId642" Type="http://schemas.openxmlformats.org/officeDocument/2006/relationships/image" Target="../media/image1882.png"/><Relationship Id="rId281" Type="http://schemas.openxmlformats.org/officeDocument/2006/relationships/image" Target="../media/image1679.png"/><Relationship Id="rId502" Type="http://schemas.openxmlformats.org/officeDocument/2006/relationships/image" Target="../media/image1803.png"/><Relationship Id="rId76" Type="http://schemas.openxmlformats.org/officeDocument/2006/relationships/customXml" Target="../ink/ink1652.xml"/><Relationship Id="rId141" Type="http://schemas.openxmlformats.org/officeDocument/2006/relationships/image" Target="../media/image1601.png"/><Relationship Id="rId379" Type="http://schemas.openxmlformats.org/officeDocument/2006/relationships/customXml" Target="../ink/ink1804.xml"/><Relationship Id="rId586" Type="http://schemas.openxmlformats.org/officeDocument/2006/relationships/image" Target="../media/image1851.png"/><Relationship Id="rId7" Type="http://schemas.openxmlformats.org/officeDocument/2006/relationships/image" Target="../media/image1526.png"/><Relationship Id="rId239" Type="http://schemas.openxmlformats.org/officeDocument/2006/relationships/image" Target="../media/image1656.png"/><Relationship Id="rId446" Type="http://schemas.openxmlformats.org/officeDocument/2006/relationships/image" Target="../media/image1772.png"/><Relationship Id="rId653" Type="http://schemas.openxmlformats.org/officeDocument/2006/relationships/customXml" Target="../ink/ink1941.xml"/><Relationship Id="rId292" Type="http://schemas.openxmlformats.org/officeDocument/2006/relationships/customXml" Target="../ink/ink1760.xml"/><Relationship Id="rId306" Type="http://schemas.openxmlformats.org/officeDocument/2006/relationships/customXml" Target="../ink/ink1767.xml"/><Relationship Id="rId87" Type="http://schemas.openxmlformats.org/officeDocument/2006/relationships/image" Target="../media/image1571.png"/><Relationship Id="rId513" Type="http://schemas.openxmlformats.org/officeDocument/2006/relationships/customXml" Target="../ink/ink1871.xml"/><Relationship Id="rId597" Type="http://schemas.openxmlformats.org/officeDocument/2006/relationships/customXml" Target="../ink/ink1913.xml"/><Relationship Id="rId152" Type="http://schemas.openxmlformats.org/officeDocument/2006/relationships/customXml" Target="../ink/ink1690.xml"/><Relationship Id="rId457" Type="http://schemas.openxmlformats.org/officeDocument/2006/relationships/customXml" Target="../ink/ink1843.xml"/><Relationship Id="rId664" Type="http://schemas.openxmlformats.org/officeDocument/2006/relationships/image" Target="../media/image1894.png"/><Relationship Id="rId14" Type="http://schemas.openxmlformats.org/officeDocument/2006/relationships/customXml" Target="../ink/ink1621.xml"/><Relationship Id="rId317" Type="http://schemas.openxmlformats.org/officeDocument/2006/relationships/image" Target="../media/image1699.png"/><Relationship Id="rId524" Type="http://schemas.openxmlformats.org/officeDocument/2006/relationships/image" Target="../media/image1816.png"/><Relationship Id="rId98" Type="http://schemas.openxmlformats.org/officeDocument/2006/relationships/customXml" Target="../ink/ink1663.xml"/><Relationship Id="rId163" Type="http://schemas.openxmlformats.org/officeDocument/2006/relationships/image" Target="../media/image1614.png"/><Relationship Id="rId370" Type="http://schemas.openxmlformats.org/officeDocument/2006/relationships/image" Target="../media/image1729.png"/><Relationship Id="rId230" Type="http://schemas.openxmlformats.org/officeDocument/2006/relationships/customXml" Target="../ink/ink1729.xml"/><Relationship Id="rId468" Type="http://schemas.openxmlformats.org/officeDocument/2006/relationships/image" Target="../media/image1784.png"/><Relationship Id="rId675" Type="http://schemas.openxmlformats.org/officeDocument/2006/relationships/customXml" Target="../ink/ink1952.xml"/><Relationship Id="rId25" Type="http://schemas.openxmlformats.org/officeDocument/2006/relationships/image" Target="../media/image1536.png"/><Relationship Id="rId328" Type="http://schemas.openxmlformats.org/officeDocument/2006/relationships/customXml" Target="../ink/ink1778.xml"/><Relationship Id="rId535" Type="http://schemas.openxmlformats.org/officeDocument/2006/relationships/customXml" Target="../ink/ink1882.xml"/><Relationship Id="rId174" Type="http://schemas.openxmlformats.org/officeDocument/2006/relationships/customXml" Target="../ink/ink1701.xml"/><Relationship Id="rId381" Type="http://schemas.openxmlformats.org/officeDocument/2006/relationships/customXml" Target="../ink/ink1805.xml"/><Relationship Id="rId602" Type="http://schemas.openxmlformats.org/officeDocument/2006/relationships/image" Target="../media/image1859.png"/><Relationship Id="rId241" Type="http://schemas.openxmlformats.org/officeDocument/2006/relationships/image" Target="../media/image1657.png"/><Relationship Id="rId479" Type="http://schemas.openxmlformats.org/officeDocument/2006/relationships/customXml" Target="../ink/ink1854.xml"/><Relationship Id="rId686" Type="http://schemas.openxmlformats.org/officeDocument/2006/relationships/image" Target="../media/image1906.png"/><Relationship Id="rId36" Type="http://schemas.openxmlformats.org/officeDocument/2006/relationships/customXml" Target="../ink/ink1632.xml"/><Relationship Id="rId339" Type="http://schemas.openxmlformats.org/officeDocument/2006/relationships/image" Target="../media/image1713.png"/><Relationship Id="rId546" Type="http://schemas.openxmlformats.org/officeDocument/2006/relationships/image" Target="../media/image1828.png"/><Relationship Id="rId101" Type="http://schemas.openxmlformats.org/officeDocument/2006/relationships/image" Target="../media/image1578.png"/><Relationship Id="rId185" Type="http://schemas.openxmlformats.org/officeDocument/2006/relationships/image" Target="../media/image1626.png"/><Relationship Id="rId406" Type="http://schemas.openxmlformats.org/officeDocument/2006/relationships/image" Target="../media/image1749.png"/><Relationship Id="rId392" Type="http://schemas.openxmlformats.org/officeDocument/2006/relationships/image" Target="../media/image1742.png"/><Relationship Id="rId613" Type="http://schemas.openxmlformats.org/officeDocument/2006/relationships/customXml" Target="../ink/ink1921.xml"/><Relationship Id="rId697" Type="http://schemas.openxmlformats.org/officeDocument/2006/relationships/customXml" Target="../ink/ink1963.xml"/><Relationship Id="rId252" Type="http://schemas.openxmlformats.org/officeDocument/2006/relationships/customXml" Target="../ink/ink1740.xml"/><Relationship Id="rId47" Type="http://schemas.openxmlformats.org/officeDocument/2006/relationships/image" Target="../media/image1548.png"/><Relationship Id="rId112" Type="http://schemas.openxmlformats.org/officeDocument/2006/relationships/customXml" Target="../ink/ink1670.xml"/><Relationship Id="rId557" Type="http://schemas.openxmlformats.org/officeDocument/2006/relationships/customXml" Target="../ink/ink1893.xml"/><Relationship Id="rId196" Type="http://schemas.openxmlformats.org/officeDocument/2006/relationships/customXml" Target="../ink/ink1712.xml"/><Relationship Id="rId417" Type="http://schemas.openxmlformats.org/officeDocument/2006/relationships/customXml" Target="../ink/ink1823.xml"/><Relationship Id="rId624" Type="http://schemas.openxmlformats.org/officeDocument/2006/relationships/image" Target="../media/image1872.png"/><Relationship Id="rId263" Type="http://schemas.openxmlformats.org/officeDocument/2006/relationships/image" Target="../media/image1669.png"/><Relationship Id="rId470" Type="http://schemas.openxmlformats.org/officeDocument/2006/relationships/image" Target="../media/image1785.png"/><Relationship Id="rId58" Type="http://schemas.openxmlformats.org/officeDocument/2006/relationships/customXml" Target="../ink/ink1643.xml"/><Relationship Id="rId123" Type="http://schemas.openxmlformats.org/officeDocument/2006/relationships/image" Target="../media/image1591.png"/><Relationship Id="rId330" Type="http://schemas.openxmlformats.org/officeDocument/2006/relationships/customXml" Target="../ink/ink1779.xml"/><Relationship Id="rId568" Type="http://schemas.openxmlformats.org/officeDocument/2006/relationships/image" Target="../media/image1841.png"/><Relationship Id="rId428" Type="http://schemas.openxmlformats.org/officeDocument/2006/relationships/image" Target="../media/image1762.png"/><Relationship Id="rId635" Type="http://schemas.openxmlformats.org/officeDocument/2006/relationships/customXml" Target="../ink/ink1932.xml"/><Relationship Id="rId274" Type="http://schemas.openxmlformats.org/officeDocument/2006/relationships/customXml" Target="../ink/ink1751.xml"/><Relationship Id="rId481" Type="http://schemas.openxmlformats.org/officeDocument/2006/relationships/customXml" Target="../ink/ink1855.xml"/><Relationship Id="rId702" Type="http://schemas.openxmlformats.org/officeDocument/2006/relationships/image" Target="../media/image1916.png"/><Relationship Id="rId69" Type="http://schemas.openxmlformats.org/officeDocument/2006/relationships/image" Target="../media/image1561.png"/><Relationship Id="rId134" Type="http://schemas.openxmlformats.org/officeDocument/2006/relationships/customXml" Target="../ink/ink1681.xml"/><Relationship Id="rId579" Type="http://schemas.openxmlformats.org/officeDocument/2006/relationships/customXml" Target="../ink/ink1904.xml"/><Relationship Id="rId341" Type="http://schemas.openxmlformats.org/officeDocument/2006/relationships/image" Target="../media/image1714.png"/><Relationship Id="rId439" Type="http://schemas.openxmlformats.org/officeDocument/2006/relationships/customXml" Target="../ink/ink1834.xml"/><Relationship Id="rId646" Type="http://schemas.openxmlformats.org/officeDocument/2006/relationships/image" Target="../media/image1884.png"/><Relationship Id="rId201" Type="http://schemas.openxmlformats.org/officeDocument/2006/relationships/image" Target="../media/image1635.png"/><Relationship Id="rId285" Type="http://schemas.openxmlformats.org/officeDocument/2006/relationships/image" Target="../media/image1682.png"/><Relationship Id="rId506" Type="http://schemas.openxmlformats.org/officeDocument/2006/relationships/image" Target="../media/image1805.png"/><Relationship Id="rId492" Type="http://schemas.openxmlformats.org/officeDocument/2006/relationships/image" Target="../media/image1797.png"/><Relationship Id="rId145" Type="http://schemas.openxmlformats.org/officeDocument/2006/relationships/image" Target="../media/image1603.png"/><Relationship Id="rId352" Type="http://schemas.openxmlformats.org/officeDocument/2006/relationships/customXml" Target="../ink/ink1790.xml"/><Relationship Id="rId212" Type="http://schemas.openxmlformats.org/officeDocument/2006/relationships/customXml" Target="../ink/ink1720.xml"/><Relationship Id="rId657" Type="http://schemas.openxmlformats.org/officeDocument/2006/relationships/customXml" Target="../ink/ink1943.xml"/><Relationship Id="rId296" Type="http://schemas.openxmlformats.org/officeDocument/2006/relationships/customXml" Target="../ink/ink1762.xml"/><Relationship Id="rId517" Type="http://schemas.openxmlformats.org/officeDocument/2006/relationships/customXml" Target="../ink/ink1873.xml"/><Relationship Id="rId60" Type="http://schemas.openxmlformats.org/officeDocument/2006/relationships/customXml" Target="../ink/ink1644.xml"/><Relationship Id="rId156" Type="http://schemas.openxmlformats.org/officeDocument/2006/relationships/customXml" Target="../ink/ink1692.xml"/><Relationship Id="rId363" Type="http://schemas.openxmlformats.org/officeDocument/2006/relationships/customXml" Target="../ink/ink1796.xml"/><Relationship Id="rId570" Type="http://schemas.openxmlformats.org/officeDocument/2006/relationships/image" Target="../media/image1842.png"/><Relationship Id="rId223" Type="http://schemas.openxmlformats.org/officeDocument/2006/relationships/image" Target="../media/image1647.png"/><Relationship Id="rId430" Type="http://schemas.openxmlformats.org/officeDocument/2006/relationships/image" Target="../media/image1763.png"/><Relationship Id="rId668" Type="http://schemas.openxmlformats.org/officeDocument/2006/relationships/image" Target="../media/image1896.png"/><Relationship Id="rId18" Type="http://schemas.openxmlformats.org/officeDocument/2006/relationships/customXml" Target="../ink/ink1623.xml"/><Relationship Id="rId528" Type="http://schemas.openxmlformats.org/officeDocument/2006/relationships/image" Target="../media/image1818.png"/><Relationship Id="rId125" Type="http://schemas.openxmlformats.org/officeDocument/2006/relationships/image" Target="../media/image1592.png"/><Relationship Id="rId167" Type="http://schemas.openxmlformats.org/officeDocument/2006/relationships/image" Target="../media/image1616.png"/><Relationship Id="rId332" Type="http://schemas.openxmlformats.org/officeDocument/2006/relationships/customXml" Target="../ink/ink1780.xml"/><Relationship Id="rId374" Type="http://schemas.openxmlformats.org/officeDocument/2006/relationships/image" Target="../media/image1732.png"/><Relationship Id="rId581" Type="http://schemas.openxmlformats.org/officeDocument/2006/relationships/customXml" Target="../ink/ink1905.xml"/><Relationship Id="rId71" Type="http://schemas.openxmlformats.org/officeDocument/2006/relationships/image" Target="../media/image1562.png"/><Relationship Id="rId234" Type="http://schemas.openxmlformats.org/officeDocument/2006/relationships/customXml" Target="../ink/ink1731.xml"/><Relationship Id="rId637" Type="http://schemas.openxmlformats.org/officeDocument/2006/relationships/customXml" Target="../ink/ink1933.xml"/><Relationship Id="rId679" Type="http://schemas.openxmlformats.org/officeDocument/2006/relationships/customXml" Target="../ink/ink1954.xml"/><Relationship Id="rId2" Type="http://schemas.openxmlformats.org/officeDocument/2006/relationships/image" Target="../media/image1523.png"/><Relationship Id="rId29" Type="http://schemas.openxmlformats.org/officeDocument/2006/relationships/image" Target="../media/image1538.png"/><Relationship Id="rId276" Type="http://schemas.openxmlformats.org/officeDocument/2006/relationships/customXml" Target="../ink/ink1752.xml"/><Relationship Id="rId441" Type="http://schemas.openxmlformats.org/officeDocument/2006/relationships/customXml" Target="../ink/ink1835.xml"/><Relationship Id="rId483" Type="http://schemas.openxmlformats.org/officeDocument/2006/relationships/customXml" Target="../ink/ink1856.xml"/><Relationship Id="rId539" Type="http://schemas.openxmlformats.org/officeDocument/2006/relationships/customXml" Target="../ink/ink1884.xml"/><Relationship Id="rId690" Type="http://schemas.openxmlformats.org/officeDocument/2006/relationships/image" Target="../media/image1908.png"/><Relationship Id="rId704" Type="http://schemas.openxmlformats.org/officeDocument/2006/relationships/image" Target="../media/image1917.png"/><Relationship Id="rId40" Type="http://schemas.openxmlformats.org/officeDocument/2006/relationships/customXml" Target="../ink/ink1634.xml"/><Relationship Id="rId136" Type="http://schemas.openxmlformats.org/officeDocument/2006/relationships/customXml" Target="../ink/ink1682.xml"/><Relationship Id="rId178" Type="http://schemas.openxmlformats.org/officeDocument/2006/relationships/customXml" Target="../ink/ink1703.xml"/><Relationship Id="rId301" Type="http://schemas.openxmlformats.org/officeDocument/2006/relationships/image" Target="../media/image1691.png"/><Relationship Id="rId343" Type="http://schemas.openxmlformats.org/officeDocument/2006/relationships/image" Target="../media/image1715.png"/><Relationship Id="rId550" Type="http://schemas.openxmlformats.org/officeDocument/2006/relationships/image" Target="../media/image1831.png"/><Relationship Id="rId82" Type="http://schemas.openxmlformats.org/officeDocument/2006/relationships/customXml" Target="../ink/ink1655.xml"/><Relationship Id="rId203" Type="http://schemas.openxmlformats.org/officeDocument/2006/relationships/image" Target="../media/image1636.png"/><Relationship Id="rId385" Type="http://schemas.openxmlformats.org/officeDocument/2006/relationships/customXml" Target="../ink/ink1807.xml"/><Relationship Id="rId592" Type="http://schemas.openxmlformats.org/officeDocument/2006/relationships/image" Target="../media/image1854.png"/><Relationship Id="rId606" Type="http://schemas.openxmlformats.org/officeDocument/2006/relationships/image" Target="../media/image1862.png"/><Relationship Id="rId648" Type="http://schemas.openxmlformats.org/officeDocument/2006/relationships/image" Target="../media/image1885.png"/><Relationship Id="rId245" Type="http://schemas.openxmlformats.org/officeDocument/2006/relationships/image" Target="../media/image1659.png"/><Relationship Id="rId287" Type="http://schemas.openxmlformats.org/officeDocument/2006/relationships/image" Target="../media/image1683.png"/><Relationship Id="rId410" Type="http://schemas.openxmlformats.org/officeDocument/2006/relationships/image" Target="../media/image1752.png"/><Relationship Id="rId452" Type="http://schemas.openxmlformats.org/officeDocument/2006/relationships/image" Target="../media/image1775.png"/><Relationship Id="rId494" Type="http://schemas.openxmlformats.org/officeDocument/2006/relationships/image" Target="../media/image1798.png"/><Relationship Id="rId508" Type="http://schemas.openxmlformats.org/officeDocument/2006/relationships/image" Target="../media/image1806.png"/><Relationship Id="rId105" Type="http://schemas.openxmlformats.org/officeDocument/2006/relationships/image" Target="../media/image1581.png"/><Relationship Id="rId147" Type="http://schemas.openxmlformats.org/officeDocument/2006/relationships/image" Target="../media/image1604.png"/><Relationship Id="rId312" Type="http://schemas.openxmlformats.org/officeDocument/2006/relationships/customXml" Target="../ink/ink1770.xml"/><Relationship Id="rId354" Type="http://schemas.openxmlformats.org/officeDocument/2006/relationships/customXml" Target="../ink/ink1791.xml"/><Relationship Id="rId51" Type="http://schemas.openxmlformats.org/officeDocument/2006/relationships/image" Target="../media/image1551.png"/><Relationship Id="rId93" Type="http://schemas.openxmlformats.org/officeDocument/2006/relationships/image" Target="../media/image1574.png"/><Relationship Id="rId189" Type="http://schemas.openxmlformats.org/officeDocument/2006/relationships/image" Target="../media/image1628.png"/><Relationship Id="rId396" Type="http://schemas.openxmlformats.org/officeDocument/2006/relationships/image" Target="../media/image1744.png"/><Relationship Id="rId561" Type="http://schemas.openxmlformats.org/officeDocument/2006/relationships/customXml" Target="../ink/ink1895.xml"/><Relationship Id="rId617" Type="http://schemas.openxmlformats.org/officeDocument/2006/relationships/customXml" Target="../ink/ink1923.xml"/><Relationship Id="rId659" Type="http://schemas.openxmlformats.org/officeDocument/2006/relationships/customXml" Target="../ink/ink1944.xml"/><Relationship Id="rId214" Type="http://schemas.openxmlformats.org/officeDocument/2006/relationships/customXml" Target="../ink/ink1721.xml"/><Relationship Id="rId256" Type="http://schemas.openxmlformats.org/officeDocument/2006/relationships/customXml" Target="../ink/ink1742.xml"/><Relationship Id="rId298" Type="http://schemas.openxmlformats.org/officeDocument/2006/relationships/customXml" Target="../ink/ink1763.xml"/><Relationship Id="rId421" Type="http://schemas.openxmlformats.org/officeDocument/2006/relationships/customXml" Target="../ink/ink1825.xml"/><Relationship Id="rId463" Type="http://schemas.openxmlformats.org/officeDocument/2006/relationships/customXml" Target="../ink/ink1846.xml"/><Relationship Id="rId519" Type="http://schemas.openxmlformats.org/officeDocument/2006/relationships/customXml" Target="../ink/ink1874.xml"/><Relationship Id="rId670" Type="http://schemas.openxmlformats.org/officeDocument/2006/relationships/image" Target="../media/image1897.png"/><Relationship Id="rId116" Type="http://schemas.openxmlformats.org/officeDocument/2006/relationships/customXml" Target="../ink/ink1672.xml"/><Relationship Id="rId158" Type="http://schemas.openxmlformats.org/officeDocument/2006/relationships/customXml" Target="../ink/ink1693.xml"/><Relationship Id="rId323" Type="http://schemas.openxmlformats.org/officeDocument/2006/relationships/image" Target="../media/image1703.png"/><Relationship Id="rId530" Type="http://schemas.openxmlformats.org/officeDocument/2006/relationships/image" Target="../media/image1819.png"/><Relationship Id="rId20" Type="http://schemas.openxmlformats.org/officeDocument/2006/relationships/customXml" Target="../ink/ink1624.xml"/><Relationship Id="rId62" Type="http://schemas.openxmlformats.org/officeDocument/2006/relationships/customXml" Target="../ink/ink1645.xml"/><Relationship Id="rId365" Type="http://schemas.openxmlformats.org/officeDocument/2006/relationships/customXml" Target="../ink/ink1797.xml"/><Relationship Id="rId572" Type="http://schemas.openxmlformats.org/officeDocument/2006/relationships/image" Target="../media/image1843.png"/><Relationship Id="rId628" Type="http://schemas.openxmlformats.org/officeDocument/2006/relationships/image" Target="../media/image1874.png"/><Relationship Id="rId225" Type="http://schemas.openxmlformats.org/officeDocument/2006/relationships/image" Target="../media/image1648.png"/><Relationship Id="rId267" Type="http://schemas.openxmlformats.org/officeDocument/2006/relationships/image" Target="../media/image1672.png"/><Relationship Id="rId432" Type="http://schemas.openxmlformats.org/officeDocument/2006/relationships/image" Target="../media/image1764.png"/><Relationship Id="rId474" Type="http://schemas.openxmlformats.org/officeDocument/2006/relationships/image" Target="../media/image1787.png"/><Relationship Id="rId127" Type="http://schemas.openxmlformats.org/officeDocument/2006/relationships/image" Target="../media/image1593.png"/><Relationship Id="rId681" Type="http://schemas.openxmlformats.org/officeDocument/2006/relationships/customXml" Target="../ink/ink1955.xml"/><Relationship Id="rId31" Type="http://schemas.openxmlformats.org/officeDocument/2006/relationships/image" Target="../media/image1539.png"/><Relationship Id="rId73" Type="http://schemas.openxmlformats.org/officeDocument/2006/relationships/image" Target="../media/image1563.png"/><Relationship Id="rId169" Type="http://schemas.openxmlformats.org/officeDocument/2006/relationships/image" Target="../media/image1617.png"/><Relationship Id="rId334" Type="http://schemas.openxmlformats.org/officeDocument/2006/relationships/customXml" Target="../ink/ink1781.xml"/><Relationship Id="rId376" Type="http://schemas.openxmlformats.org/officeDocument/2006/relationships/image" Target="../media/image1733.png"/><Relationship Id="rId541" Type="http://schemas.openxmlformats.org/officeDocument/2006/relationships/customXml" Target="../ink/ink1885.xml"/><Relationship Id="rId583" Type="http://schemas.openxmlformats.org/officeDocument/2006/relationships/customXml" Target="../ink/ink1906.xml"/><Relationship Id="rId639" Type="http://schemas.openxmlformats.org/officeDocument/2006/relationships/customXml" Target="../ink/ink1934.xml"/><Relationship Id="rId4" Type="http://schemas.openxmlformats.org/officeDocument/2006/relationships/customXml" Target="../ink/ink1616.xml"/><Relationship Id="rId180" Type="http://schemas.openxmlformats.org/officeDocument/2006/relationships/customXml" Target="../ink/ink1704.xml"/><Relationship Id="rId236" Type="http://schemas.openxmlformats.org/officeDocument/2006/relationships/customXml" Target="../ink/ink1732.xml"/><Relationship Id="rId278" Type="http://schemas.openxmlformats.org/officeDocument/2006/relationships/customXml" Target="../ink/ink1753.xml"/><Relationship Id="rId401" Type="http://schemas.openxmlformats.org/officeDocument/2006/relationships/customXml" Target="../ink/ink1815.xml"/><Relationship Id="rId443" Type="http://schemas.openxmlformats.org/officeDocument/2006/relationships/customXml" Target="../ink/ink1836.xml"/><Relationship Id="rId650" Type="http://schemas.openxmlformats.org/officeDocument/2006/relationships/image" Target="../media/image1886.png"/><Relationship Id="rId303" Type="http://schemas.openxmlformats.org/officeDocument/2006/relationships/image" Target="../media/image1692.png"/><Relationship Id="rId485" Type="http://schemas.openxmlformats.org/officeDocument/2006/relationships/customXml" Target="../ink/ink1857.xml"/><Relationship Id="rId692" Type="http://schemas.openxmlformats.org/officeDocument/2006/relationships/image" Target="../media/image1909.png"/><Relationship Id="rId706" Type="http://schemas.openxmlformats.org/officeDocument/2006/relationships/image" Target="../media/image1918.png"/><Relationship Id="rId42" Type="http://schemas.openxmlformats.org/officeDocument/2006/relationships/customXml" Target="../ink/ink1635.xml"/><Relationship Id="rId84" Type="http://schemas.openxmlformats.org/officeDocument/2006/relationships/customXml" Target="../ink/ink1656.xml"/><Relationship Id="rId138" Type="http://schemas.openxmlformats.org/officeDocument/2006/relationships/customXml" Target="../ink/ink1683.xml"/><Relationship Id="rId345" Type="http://schemas.openxmlformats.org/officeDocument/2006/relationships/image" Target="../media/image1716.png"/><Relationship Id="rId387" Type="http://schemas.openxmlformats.org/officeDocument/2006/relationships/customXml" Target="../ink/ink1808.xml"/><Relationship Id="rId510" Type="http://schemas.openxmlformats.org/officeDocument/2006/relationships/image" Target="../media/image1807.png"/><Relationship Id="rId552" Type="http://schemas.openxmlformats.org/officeDocument/2006/relationships/image" Target="../media/image1832.png"/><Relationship Id="rId594" Type="http://schemas.openxmlformats.org/officeDocument/2006/relationships/image" Target="../media/image1855.png"/><Relationship Id="rId608" Type="http://schemas.openxmlformats.org/officeDocument/2006/relationships/image" Target="../media/image1863.png"/><Relationship Id="rId191" Type="http://schemas.openxmlformats.org/officeDocument/2006/relationships/image" Target="../media/image1629.png"/><Relationship Id="rId205" Type="http://schemas.openxmlformats.org/officeDocument/2006/relationships/image" Target="../media/image1637.png"/><Relationship Id="rId247" Type="http://schemas.openxmlformats.org/officeDocument/2006/relationships/image" Target="../media/image1661.png"/><Relationship Id="rId412" Type="http://schemas.openxmlformats.org/officeDocument/2006/relationships/image" Target="../media/image1753.png"/><Relationship Id="rId107" Type="http://schemas.openxmlformats.org/officeDocument/2006/relationships/image" Target="../media/image1582.png"/><Relationship Id="rId289" Type="http://schemas.openxmlformats.org/officeDocument/2006/relationships/image" Target="../media/image1684.png"/><Relationship Id="rId454" Type="http://schemas.openxmlformats.org/officeDocument/2006/relationships/image" Target="../media/image1776.png"/><Relationship Id="rId496" Type="http://schemas.openxmlformats.org/officeDocument/2006/relationships/image" Target="../media/image1799.png"/><Relationship Id="rId661" Type="http://schemas.openxmlformats.org/officeDocument/2006/relationships/customXml" Target="../ink/ink1945.xml"/><Relationship Id="rId11" Type="http://schemas.openxmlformats.org/officeDocument/2006/relationships/image" Target="../media/image1528.png"/><Relationship Id="rId53" Type="http://schemas.openxmlformats.org/officeDocument/2006/relationships/image" Target="../media/image1552.png"/><Relationship Id="rId149" Type="http://schemas.openxmlformats.org/officeDocument/2006/relationships/image" Target="../media/image1605.png"/><Relationship Id="rId314" Type="http://schemas.openxmlformats.org/officeDocument/2006/relationships/customXml" Target="../ink/ink1771.xml"/><Relationship Id="rId356" Type="http://schemas.openxmlformats.org/officeDocument/2006/relationships/customXml" Target="../ink/ink1792.xml"/><Relationship Id="rId398" Type="http://schemas.openxmlformats.org/officeDocument/2006/relationships/image" Target="../media/image1745.png"/><Relationship Id="rId521" Type="http://schemas.openxmlformats.org/officeDocument/2006/relationships/customXml" Target="../ink/ink1875.xml"/><Relationship Id="rId563" Type="http://schemas.openxmlformats.org/officeDocument/2006/relationships/customXml" Target="../ink/ink1896.xml"/><Relationship Id="rId619" Type="http://schemas.openxmlformats.org/officeDocument/2006/relationships/customXml" Target="../ink/ink1924.xml"/><Relationship Id="rId95" Type="http://schemas.openxmlformats.org/officeDocument/2006/relationships/image" Target="../media/image1575.png"/><Relationship Id="rId160" Type="http://schemas.openxmlformats.org/officeDocument/2006/relationships/customXml" Target="../ink/ink1694.xml"/><Relationship Id="rId216" Type="http://schemas.openxmlformats.org/officeDocument/2006/relationships/customXml" Target="../ink/ink1722.xml"/><Relationship Id="rId423" Type="http://schemas.openxmlformats.org/officeDocument/2006/relationships/customXml" Target="../ink/ink1826.xml"/><Relationship Id="rId258" Type="http://schemas.openxmlformats.org/officeDocument/2006/relationships/customXml" Target="../ink/ink1743.xml"/><Relationship Id="rId465" Type="http://schemas.openxmlformats.org/officeDocument/2006/relationships/customXml" Target="../ink/ink1847.xml"/><Relationship Id="rId630" Type="http://schemas.openxmlformats.org/officeDocument/2006/relationships/image" Target="../media/image1875.png"/><Relationship Id="rId672" Type="http://schemas.openxmlformats.org/officeDocument/2006/relationships/image" Target="../media/image1898.png"/><Relationship Id="rId22" Type="http://schemas.openxmlformats.org/officeDocument/2006/relationships/customXml" Target="../ink/ink1625.xml"/><Relationship Id="rId64" Type="http://schemas.openxmlformats.org/officeDocument/2006/relationships/customXml" Target="../ink/ink1646.xml"/><Relationship Id="rId118" Type="http://schemas.openxmlformats.org/officeDocument/2006/relationships/customXml" Target="../ink/ink1673.xml"/><Relationship Id="rId325" Type="http://schemas.openxmlformats.org/officeDocument/2006/relationships/image" Target="../media/image1704.png"/><Relationship Id="rId367" Type="http://schemas.openxmlformats.org/officeDocument/2006/relationships/customXml" Target="../ink/ink1798.xml"/><Relationship Id="rId532" Type="http://schemas.openxmlformats.org/officeDocument/2006/relationships/image" Target="../media/image1821.png"/><Relationship Id="rId574" Type="http://schemas.openxmlformats.org/officeDocument/2006/relationships/image" Target="../media/image1844.png"/><Relationship Id="rId171" Type="http://schemas.openxmlformats.org/officeDocument/2006/relationships/image" Target="../media/image1618.png"/><Relationship Id="rId227" Type="http://schemas.openxmlformats.org/officeDocument/2006/relationships/image" Target="../media/image1649.png"/><Relationship Id="rId269" Type="http://schemas.openxmlformats.org/officeDocument/2006/relationships/image" Target="../media/image1673.png"/><Relationship Id="rId434" Type="http://schemas.openxmlformats.org/officeDocument/2006/relationships/image" Target="../media/image1765.png"/><Relationship Id="rId476" Type="http://schemas.openxmlformats.org/officeDocument/2006/relationships/image" Target="../media/image1788.png"/><Relationship Id="rId641" Type="http://schemas.openxmlformats.org/officeDocument/2006/relationships/customXml" Target="../ink/ink1935.xml"/><Relationship Id="rId683" Type="http://schemas.openxmlformats.org/officeDocument/2006/relationships/customXml" Target="../ink/ink1956.xml"/><Relationship Id="rId33" Type="http://schemas.openxmlformats.org/officeDocument/2006/relationships/image" Target="../media/image1541.png"/><Relationship Id="rId129" Type="http://schemas.openxmlformats.org/officeDocument/2006/relationships/image" Target="../media/image1594.png"/><Relationship Id="rId280" Type="http://schemas.openxmlformats.org/officeDocument/2006/relationships/customXml" Target="../ink/ink1754.xml"/><Relationship Id="rId336" Type="http://schemas.openxmlformats.org/officeDocument/2006/relationships/customXml" Target="../ink/ink1782.xml"/><Relationship Id="rId501" Type="http://schemas.openxmlformats.org/officeDocument/2006/relationships/customXml" Target="../ink/ink1865.xml"/><Relationship Id="rId543" Type="http://schemas.openxmlformats.org/officeDocument/2006/relationships/customXml" Target="../ink/ink1886.xml"/><Relationship Id="rId75" Type="http://schemas.openxmlformats.org/officeDocument/2006/relationships/image" Target="../media/image1564.png"/><Relationship Id="rId140" Type="http://schemas.openxmlformats.org/officeDocument/2006/relationships/customXml" Target="../ink/ink1684.xml"/><Relationship Id="rId182" Type="http://schemas.openxmlformats.org/officeDocument/2006/relationships/customXml" Target="../ink/ink1705.xml"/><Relationship Id="rId378" Type="http://schemas.openxmlformats.org/officeDocument/2006/relationships/image" Target="../media/image1734.png"/><Relationship Id="rId403" Type="http://schemas.openxmlformats.org/officeDocument/2006/relationships/customXml" Target="../ink/ink1816.xml"/><Relationship Id="rId585" Type="http://schemas.openxmlformats.org/officeDocument/2006/relationships/customXml" Target="../ink/ink1907.xml"/><Relationship Id="rId6" Type="http://schemas.openxmlformats.org/officeDocument/2006/relationships/customXml" Target="../ink/ink1617.xml"/><Relationship Id="rId238" Type="http://schemas.openxmlformats.org/officeDocument/2006/relationships/customXml" Target="../ink/ink1733.xml"/><Relationship Id="rId445" Type="http://schemas.openxmlformats.org/officeDocument/2006/relationships/customXml" Target="../ink/ink1837.xml"/><Relationship Id="rId487" Type="http://schemas.openxmlformats.org/officeDocument/2006/relationships/customXml" Target="../ink/ink1858.xml"/><Relationship Id="rId610" Type="http://schemas.openxmlformats.org/officeDocument/2006/relationships/image" Target="../media/image1864.png"/><Relationship Id="rId652" Type="http://schemas.openxmlformats.org/officeDocument/2006/relationships/image" Target="../media/image1887.png"/><Relationship Id="rId694" Type="http://schemas.openxmlformats.org/officeDocument/2006/relationships/image" Target="../media/image1912.png"/><Relationship Id="rId291" Type="http://schemas.openxmlformats.org/officeDocument/2006/relationships/image" Target="../media/image1685.png"/><Relationship Id="rId305" Type="http://schemas.openxmlformats.org/officeDocument/2006/relationships/image" Target="../media/image1693.png"/><Relationship Id="rId347" Type="http://schemas.openxmlformats.org/officeDocument/2006/relationships/image" Target="../media/image1717.png"/><Relationship Id="rId512" Type="http://schemas.openxmlformats.org/officeDocument/2006/relationships/image" Target="../media/image1808.png"/><Relationship Id="rId44" Type="http://schemas.openxmlformats.org/officeDocument/2006/relationships/customXml" Target="../ink/ink1636.xml"/><Relationship Id="rId86" Type="http://schemas.openxmlformats.org/officeDocument/2006/relationships/customXml" Target="../ink/ink1657.xml"/><Relationship Id="rId151" Type="http://schemas.openxmlformats.org/officeDocument/2006/relationships/image" Target="../media/image1606.png"/><Relationship Id="rId389" Type="http://schemas.openxmlformats.org/officeDocument/2006/relationships/customXml" Target="../ink/ink1809.xml"/><Relationship Id="rId554" Type="http://schemas.openxmlformats.org/officeDocument/2006/relationships/image" Target="../media/image1833.png"/><Relationship Id="rId596" Type="http://schemas.openxmlformats.org/officeDocument/2006/relationships/image" Target="../media/image1856.png"/><Relationship Id="rId193" Type="http://schemas.openxmlformats.org/officeDocument/2006/relationships/image" Target="../media/image1631.png"/><Relationship Id="rId207" Type="http://schemas.openxmlformats.org/officeDocument/2006/relationships/image" Target="../media/image1638.png"/><Relationship Id="rId249" Type="http://schemas.openxmlformats.org/officeDocument/2006/relationships/image" Target="../media/image1662.png"/><Relationship Id="rId414" Type="http://schemas.openxmlformats.org/officeDocument/2006/relationships/image" Target="../media/image1754.png"/><Relationship Id="rId456" Type="http://schemas.openxmlformats.org/officeDocument/2006/relationships/image" Target="../media/image1777.png"/><Relationship Id="rId498" Type="http://schemas.openxmlformats.org/officeDocument/2006/relationships/image" Target="../media/image1801.png"/><Relationship Id="rId621" Type="http://schemas.openxmlformats.org/officeDocument/2006/relationships/customXml" Target="../ink/ink1925.xml"/><Relationship Id="rId663" Type="http://schemas.openxmlformats.org/officeDocument/2006/relationships/customXml" Target="../ink/ink1946.xml"/><Relationship Id="rId13" Type="http://schemas.openxmlformats.org/officeDocument/2006/relationships/image" Target="../media/image1529.png"/><Relationship Id="rId109" Type="http://schemas.openxmlformats.org/officeDocument/2006/relationships/image" Target="../media/image1583.png"/><Relationship Id="rId260" Type="http://schemas.openxmlformats.org/officeDocument/2006/relationships/customXml" Target="../ink/ink1744.xml"/><Relationship Id="rId316" Type="http://schemas.openxmlformats.org/officeDocument/2006/relationships/customXml" Target="../ink/ink1772.xml"/><Relationship Id="rId523" Type="http://schemas.openxmlformats.org/officeDocument/2006/relationships/customXml" Target="../ink/ink1876.xml"/><Relationship Id="rId55" Type="http://schemas.openxmlformats.org/officeDocument/2006/relationships/image" Target="../media/image1553.png"/><Relationship Id="rId97" Type="http://schemas.openxmlformats.org/officeDocument/2006/relationships/image" Target="../media/image1576.png"/><Relationship Id="rId120" Type="http://schemas.openxmlformats.org/officeDocument/2006/relationships/customXml" Target="../ink/ink1674.xml"/><Relationship Id="rId358" Type="http://schemas.openxmlformats.org/officeDocument/2006/relationships/image" Target="../media/image1723.png"/><Relationship Id="rId565" Type="http://schemas.openxmlformats.org/officeDocument/2006/relationships/customXml" Target="../ink/ink1897.xml"/><Relationship Id="rId162" Type="http://schemas.openxmlformats.org/officeDocument/2006/relationships/customXml" Target="../ink/ink1695.xml"/><Relationship Id="rId218" Type="http://schemas.openxmlformats.org/officeDocument/2006/relationships/customXml" Target="../ink/ink1723.xml"/><Relationship Id="rId425" Type="http://schemas.openxmlformats.org/officeDocument/2006/relationships/customXml" Target="../ink/ink1827.xml"/><Relationship Id="rId467" Type="http://schemas.openxmlformats.org/officeDocument/2006/relationships/customXml" Target="../ink/ink1848.xml"/><Relationship Id="rId632" Type="http://schemas.openxmlformats.org/officeDocument/2006/relationships/image" Target="../media/image1876.png"/><Relationship Id="rId271" Type="http://schemas.openxmlformats.org/officeDocument/2006/relationships/image" Target="../media/image1674.png"/><Relationship Id="rId674" Type="http://schemas.openxmlformats.org/officeDocument/2006/relationships/image" Target="../media/image1899.png"/><Relationship Id="rId24" Type="http://schemas.openxmlformats.org/officeDocument/2006/relationships/customXml" Target="../ink/ink1626.xml"/><Relationship Id="rId66" Type="http://schemas.openxmlformats.org/officeDocument/2006/relationships/customXml" Target="../ink/ink1647.xml"/><Relationship Id="rId131" Type="http://schemas.openxmlformats.org/officeDocument/2006/relationships/image" Target="../media/image1595.png"/><Relationship Id="rId327" Type="http://schemas.openxmlformats.org/officeDocument/2006/relationships/image" Target="../media/image1705.png"/><Relationship Id="rId369" Type="http://schemas.openxmlformats.org/officeDocument/2006/relationships/customXml" Target="../ink/ink1799.xml"/><Relationship Id="rId534" Type="http://schemas.openxmlformats.org/officeDocument/2006/relationships/image" Target="../media/image1822.png"/><Relationship Id="rId576" Type="http://schemas.openxmlformats.org/officeDocument/2006/relationships/image" Target="../media/image1845.png"/><Relationship Id="rId173" Type="http://schemas.openxmlformats.org/officeDocument/2006/relationships/image" Target="../media/image1619.png"/><Relationship Id="rId229" Type="http://schemas.openxmlformats.org/officeDocument/2006/relationships/image" Target="../media/image1651.png"/><Relationship Id="rId380" Type="http://schemas.openxmlformats.org/officeDocument/2006/relationships/image" Target="../media/image1735.png"/><Relationship Id="rId436" Type="http://schemas.openxmlformats.org/officeDocument/2006/relationships/image" Target="../media/image1766.png"/><Relationship Id="rId601" Type="http://schemas.openxmlformats.org/officeDocument/2006/relationships/customXml" Target="../ink/ink1915.xml"/><Relationship Id="rId643" Type="http://schemas.openxmlformats.org/officeDocument/2006/relationships/customXml" Target="../ink/ink1936.xml"/><Relationship Id="rId240" Type="http://schemas.openxmlformats.org/officeDocument/2006/relationships/customXml" Target="../ink/ink1734.xml"/><Relationship Id="rId478" Type="http://schemas.openxmlformats.org/officeDocument/2006/relationships/image" Target="../media/image1789.png"/><Relationship Id="rId685" Type="http://schemas.openxmlformats.org/officeDocument/2006/relationships/customXml" Target="../ink/ink1957.xml"/><Relationship Id="rId35" Type="http://schemas.openxmlformats.org/officeDocument/2006/relationships/image" Target="../media/image1542.png"/><Relationship Id="rId77" Type="http://schemas.openxmlformats.org/officeDocument/2006/relationships/image" Target="../media/image1565.png"/><Relationship Id="rId100" Type="http://schemas.openxmlformats.org/officeDocument/2006/relationships/customXml" Target="../ink/ink1664.xml"/><Relationship Id="rId282" Type="http://schemas.openxmlformats.org/officeDocument/2006/relationships/customXml" Target="../ink/ink1755.xml"/><Relationship Id="rId338" Type="http://schemas.openxmlformats.org/officeDocument/2006/relationships/customXml" Target="../ink/ink1783.xml"/><Relationship Id="rId503" Type="http://schemas.openxmlformats.org/officeDocument/2006/relationships/customXml" Target="../ink/ink1866.xml"/><Relationship Id="rId545" Type="http://schemas.openxmlformats.org/officeDocument/2006/relationships/customXml" Target="../ink/ink1887.xml"/><Relationship Id="rId587" Type="http://schemas.openxmlformats.org/officeDocument/2006/relationships/customXml" Target="../ink/ink1908.xml"/><Relationship Id="rId8" Type="http://schemas.openxmlformats.org/officeDocument/2006/relationships/customXml" Target="../ink/ink1618.xml"/><Relationship Id="rId142" Type="http://schemas.openxmlformats.org/officeDocument/2006/relationships/customXml" Target="../ink/ink1685.xml"/><Relationship Id="rId184" Type="http://schemas.openxmlformats.org/officeDocument/2006/relationships/customXml" Target="../ink/ink1706.xml"/><Relationship Id="rId391" Type="http://schemas.openxmlformats.org/officeDocument/2006/relationships/customXml" Target="../ink/ink1810.xml"/><Relationship Id="rId405" Type="http://schemas.openxmlformats.org/officeDocument/2006/relationships/customXml" Target="../ink/ink1817.xml"/><Relationship Id="rId447" Type="http://schemas.openxmlformats.org/officeDocument/2006/relationships/customXml" Target="../ink/ink1838.xml"/><Relationship Id="rId612" Type="http://schemas.openxmlformats.org/officeDocument/2006/relationships/image" Target="../media/image1865.png"/><Relationship Id="rId251" Type="http://schemas.openxmlformats.org/officeDocument/2006/relationships/image" Target="../media/image1663.png"/><Relationship Id="rId489" Type="http://schemas.openxmlformats.org/officeDocument/2006/relationships/customXml" Target="../ink/ink1859.xml"/><Relationship Id="rId654" Type="http://schemas.openxmlformats.org/officeDocument/2006/relationships/image" Target="../media/image1888.png"/><Relationship Id="rId696" Type="http://schemas.openxmlformats.org/officeDocument/2006/relationships/image" Target="../media/image1913.png"/><Relationship Id="rId46" Type="http://schemas.openxmlformats.org/officeDocument/2006/relationships/customXml" Target="../ink/ink1637.xml"/><Relationship Id="rId293" Type="http://schemas.openxmlformats.org/officeDocument/2006/relationships/image" Target="../media/image1686.png"/><Relationship Id="rId307" Type="http://schemas.openxmlformats.org/officeDocument/2006/relationships/image" Target="../media/image1694.png"/><Relationship Id="rId349" Type="http://schemas.openxmlformats.org/officeDocument/2006/relationships/image" Target="../media/image1718.png"/><Relationship Id="rId514" Type="http://schemas.openxmlformats.org/officeDocument/2006/relationships/image" Target="../media/image1809.png"/><Relationship Id="rId556" Type="http://schemas.openxmlformats.org/officeDocument/2006/relationships/image" Target="../media/image1834.png"/><Relationship Id="rId88" Type="http://schemas.openxmlformats.org/officeDocument/2006/relationships/customXml" Target="../ink/ink1658.xml"/><Relationship Id="rId111" Type="http://schemas.openxmlformats.org/officeDocument/2006/relationships/image" Target="../media/image1584.png"/><Relationship Id="rId153" Type="http://schemas.openxmlformats.org/officeDocument/2006/relationships/image" Target="../media/image1607.png"/><Relationship Id="rId195" Type="http://schemas.openxmlformats.org/officeDocument/2006/relationships/image" Target="../media/image1632.png"/><Relationship Id="rId209" Type="http://schemas.openxmlformats.org/officeDocument/2006/relationships/image" Target="../media/image1639.png"/><Relationship Id="rId360" Type="http://schemas.openxmlformats.org/officeDocument/2006/relationships/image" Target="../media/image1724.png"/><Relationship Id="rId416" Type="http://schemas.openxmlformats.org/officeDocument/2006/relationships/image" Target="../media/image1755.png"/><Relationship Id="rId598" Type="http://schemas.openxmlformats.org/officeDocument/2006/relationships/image" Target="../media/image1857.png"/><Relationship Id="rId220" Type="http://schemas.openxmlformats.org/officeDocument/2006/relationships/customXml" Target="../ink/ink1724.xml"/><Relationship Id="rId458" Type="http://schemas.openxmlformats.org/officeDocument/2006/relationships/image" Target="../media/image1778.png"/><Relationship Id="rId623" Type="http://schemas.openxmlformats.org/officeDocument/2006/relationships/customXml" Target="../ink/ink1926.xml"/><Relationship Id="rId665" Type="http://schemas.openxmlformats.org/officeDocument/2006/relationships/customXml" Target="../ink/ink1947.xml"/><Relationship Id="rId15" Type="http://schemas.openxmlformats.org/officeDocument/2006/relationships/image" Target="../media/image1531.png"/><Relationship Id="rId57" Type="http://schemas.openxmlformats.org/officeDocument/2006/relationships/image" Target="../media/image1554.png"/><Relationship Id="rId262" Type="http://schemas.openxmlformats.org/officeDocument/2006/relationships/customXml" Target="../ink/ink1745.xml"/><Relationship Id="rId318" Type="http://schemas.openxmlformats.org/officeDocument/2006/relationships/customXml" Target="../ink/ink1773.xml"/><Relationship Id="rId525" Type="http://schemas.openxmlformats.org/officeDocument/2006/relationships/customXml" Target="../ink/ink1877.xml"/><Relationship Id="rId567" Type="http://schemas.openxmlformats.org/officeDocument/2006/relationships/customXml" Target="../ink/ink1898.xml"/><Relationship Id="rId99" Type="http://schemas.openxmlformats.org/officeDocument/2006/relationships/image" Target="../media/image1577.png"/><Relationship Id="rId122" Type="http://schemas.openxmlformats.org/officeDocument/2006/relationships/customXml" Target="../ink/ink1675.xml"/><Relationship Id="rId164" Type="http://schemas.openxmlformats.org/officeDocument/2006/relationships/customXml" Target="../ink/ink1696.xml"/><Relationship Id="rId371" Type="http://schemas.openxmlformats.org/officeDocument/2006/relationships/customXml" Target="../ink/ink1800.xml"/><Relationship Id="rId427" Type="http://schemas.openxmlformats.org/officeDocument/2006/relationships/customXml" Target="../ink/ink1828.xml"/><Relationship Id="rId469" Type="http://schemas.openxmlformats.org/officeDocument/2006/relationships/customXml" Target="../ink/ink1849.xml"/><Relationship Id="rId634" Type="http://schemas.openxmlformats.org/officeDocument/2006/relationships/image" Target="../media/image1877.png"/><Relationship Id="rId676" Type="http://schemas.openxmlformats.org/officeDocument/2006/relationships/image" Target="../media/image1901.png"/><Relationship Id="rId26" Type="http://schemas.openxmlformats.org/officeDocument/2006/relationships/customXml" Target="../ink/ink1627.xml"/><Relationship Id="rId231" Type="http://schemas.openxmlformats.org/officeDocument/2006/relationships/image" Target="../media/image1652.png"/><Relationship Id="rId273" Type="http://schemas.openxmlformats.org/officeDocument/2006/relationships/image" Target="../media/image1675.png"/><Relationship Id="rId329" Type="http://schemas.openxmlformats.org/officeDocument/2006/relationships/image" Target="../media/image1706.png"/><Relationship Id="rId480" Type="http://schemas.openxmlformats.org/officeDocument/2006/relationships/image" Target="../media/image1791.png"/><Relationship Id="rId536" Type="http://schemas.openxmlformats.org/officeDocument/2006/relationships/image" Target="../media/image1823.png"/><Relationship Id="rId701" Type="http://schemas.openxmlformats.org/officeDocument/2006/relationships/customXml" Target="../ink/ink1965.xml"/><Relationship Id="rId68" Type="http://schemas.openxmlformats.org/officeDocument/2006/relationships/customXml" Target="../ink/ink1648.xml"/><Relationship Id="rId133" Type="http://schemas.openxmlformats.org/officeDocument/2006/relationships/image" Target="../media/image1596.png"/><Relationship Id="rId175" Type="http://schemas.openxmlformats.org/officeDocument/2006/relationships/image" Target="../media/image1621.png"/><Relationship Id="rId340" Type="http://schemas.openxmlformats.org/officeDocument/2006/relationships/customXml" Target="../ink/ink1784.xml"/><Relationship Id="rId578" Type="http://schemas.openxmlformats.org/officeDocument/2006/relationships/image" Target="../media/image1846.png"/><Relationship Id="rId200" Type="http://schemas.openxmlformats.org/officeDocument/2006/relationships/customXml" Target="../ink/ink1714.xml"/><Relationship Id="rId382" Type="http://schemas.openxmlformats.org/officeDocument/2006/relationships/image" Target="../media/image1736.png"/><Relationship Id="rId438" Type="http://schemas.openxmlformats.org/officeDocument/2006/relationships/image" Target="../media/image1767.png"/><Relationship Id="rId603" Type="http://schemas.openxmlformats.org/officeDocument/2006/relationships/customXml" Target="../ink/ink1916.xml"/><Relationship Id="rId645" Type="http://schemas.openxmlformats.org/officeDocument/2006/relationships/customXml" Target="../ink/ink1937.xml"/><Relationship Id="rId687" Type="http://schemas.openxmlformats.org/officeDocument/2006/relationships/customXml" Target="../ink/ink1958.xml"/><Relationship Id="rId242" Type="http://schemas.openxmlformats.org/officeDocument/2006/relationships/customXml" Target="../ink/ink1735.xml"/><Relationship Id="rId284" Type="http://schemas.openxmlformats.org/officeDocument/2006/relationships/customXml" Target="../ink/ink1756.xml"/><Relationship Id="rId491" Type="http://schemas.openxmlformats.org/officeDocument/2006/relationships/customXml" Target="../ink/ink1860.xml"/><Relationship Id="rId505" Type="http://schemas.openxmlformats.org/officeDocument/2006/relationships/customXml" Target="../ink/ink1867.xml"/><Relationship Id="rId37" Type="http://schemas.openxmlformats.org/officeDocument/2006/relationships/image" Target="../media/image1543.png"/><Relationship Id="rId79" Type="http://schemas.openxmlformats.org/officeDocument/2006/relationships/image" Target="../media/image1566.png"/><Relationship Id="rId102" Type="http://schemas.openxmlformats.org/officeDocument/2006/relationships/customXml" Target="../ink/ink1665.xml"/><Relationship Id="rId144" Type="http://schemas.openxmlformats.org/officeDocument/2006/relationships/customXml" Target="../ink/ink1686.xml"/><Relationship Id="rId547" Type="http://schemas.openxmlformats.org/officeDocument/2006/relationships/customXml" Target="../ink/ink1888.xml"/><Relationship Id="rId589" Type="http://schemas.openxmlformats.org/officeDocument/2006/relationships/customXml" Target="../ink/ink1909.xml"/><Relationship Id="rId90" Type="http://schemas.openxmlformats.org/officeDocument/2006/relationships/customXml" Target="../ink/ink1659.xml"/><Relationship Id="rId186" Type="http://schemas.openxmlformats.org/officeDocument/2006/relationships/customXml" Target="../ink/ink1707.xml"/><Relationship Id="rId351" Type="http://schemas.openxmlformats.org/officeDocument/2006/relationships/image" Target="../media/image1719.png"/><Relationship Id="rId393" Type="http://schemas.openxmlformats.org/officeDocument/2006/relationships/customXml" Target="../ink/ink1811.xml"/><Relationship Id="rId407" Type="http://schemas.openxmlformats.org/officeDocument/2006/relationships/customXml" Target="../ink/ink1818.xml"/><Relationship Id="rId449" Type="http://schemas.openxmlformats.org/officeDocument/2006/relationships/customXml" Target="../ink/ink1839.xml"/><Relationship Id="rId614" Type="http://schemas.openxmlformats.org/officeDocument/2006/relationships/image" Target="../media/image1866.png"/><Relationship Id="rId656" Type="http://schemas.openxmlformats.org/officeDocument/2006/relationships/image" Target="../media/image1889.png"/><Relationship Id="rId211" Type="http://schemas.openxmlformats.org/officeDocument/2006/relationships/image" Target="../media/image1641.png"/><Relationship Id="rId253" Type="http://schemas.openxmlformats.org/officeDocument/2006/relationships/image" Target="../media/image1664.png"/><Relationship Id="rId295" Type="http://schemas.openxmlformats.org/officeDocument/2006/relationships/image" Target="../media/image1687.png"/><Relationship Id="rId309" Type="http://schemas.openxmlformats.org/officeDocument/2006/relationships/image" Target="../media/image1695.png"/><Relationship Id="rId460" Type="http://schemas.openxmlformats.org/officeDocument/2006/relationships/image" Target="../media/image1779.png"/><Relationship Id="rId516" Type="http://schemas.openxmlformats.org/officeDocument/2006/relationships/image" Target="../media/image1812.png"/><Relationship Id="rId698" Type="http://schemas.openxmlformats.org/officeDocument/2006/relationships/image" Target="../media/image1914.png"/><Relationship Id="rId48" Type="http://schemas.openxmlformats.org/officeDocument/2006/relationships/customXml" Target="../ink/ink1638.xml"/><Relationship Id="rId113" Type="http://schemas.openxmlformats.org/officeDocument/2006/relationships/image" Target="../media/image1585.png"/><Relationship Id="rId320" Type="http://schemas.openxmlformats.org/officeDocument/2006/relationships/customXml" Target="../ink/ink1774.xml"/><Relationship Id="rId558" Type="http://schemas.openxmlformats.org/officeDocument/2006/relationships/image" Target="../media/image1835.png"/><Relationship Id="rId155" Type="http://schemas.openxmlformats.org/officeDocument/2006/relationships/image" Target="../media/image1608.png"/><Relationship Id="rId197" Type="http://schemas.openxmlformats.org/officeDocument/2006/relationships/image" Target="../media/image1633.png"/><Relationship Id="rId362" Type="http://schemas.openxmlformats.org/officeDocument/2006/relationships/image" Target="../media/image1725.png"/><Relationship Id="rId418" Type="http://schemas.openxmlformats.org/officeDocument/2006/relationships/image" Target="../media/image1756.png"/><Relationship Id="rId625" Type="http://schemas.openxmlformats.org/officeDocument/2006/relationships/customXml" Target="../ink/ink1927.xml"/><Relationship Id="rId222" Type="http://schemas.openxmlformats.org/officeDocument/2006/relationships/customXml" Target="../ink/ink1725.xml"/><Relationship Id="rId264" Type="http://schemas.openxmlformats.org/officeDocument/2006/relationships/customXml" Target="../ink/ink1746.xml"/><Relationship Id="rId471" Type="http://schemas.openxmlformats.org/officeDocument/2006/relationships/customXml" Target="../ink/ink1850.xml"/><Relationship Id="rId667" Type="http://schemas.openxmlformats.org/officeDocument/2006/relationships/customXml" Target="../ink/ink1948.xml"/><Relationship Id="rId17" Type="http://schemas.openxmlformats.org/officeDocument/2006/relationships/image" Target="../media/image1532.png"/><Relationship Id="rId59" Type="http://schemas.openxmlformats.org/officeDocument/2006/relationships/image" Target="../media/image1555.png"/><Relationship Id="rId124" Type="http://schemas.openxmlformats.org/officeDocument/2006/relationships/customXml" Target="../ink/ink1676.xml"/><Relationship Id="rId527" Type="http://schemas.openxmlformats.org/officeDocument/2006/relationships/customXml" Target="../ink/ink1878.xml"/><Relationship Id="rId569" Type="http://schemas.openxmlformats.org/officeDocument/2006/relationships/customXml" Target="../ink/ink1899.xml"/><Relationship Id="rId70" Type="http://schemas.openxmlformats.org/officeDocument/2006/relationships/customXml" Target="../ink/ink1649.xml"/><Relationship Id="rId166" Type="http://schemas.openxmlformats.org/officeDocument/2006/relationships/customXml" Target="../ink/ink1697.xml"/><Relationship Id="rId331" Type="http://schemas.openxmlformats.org/officeDocument/2006/relationships/image" Target="../media/image1707.png"/><Relationship Id="rId373" Type="http://schemas.openxmlformats.org/officeDocument/2006/relationships/customXml" Target="../ink/ink1801.xml"/><Relationship Id="rId429" Type="http://schemas.openxmlformats.org/officeDocument/2006/relationships/customXml" Target="../ink/ink1829.xml"/><Relationship Id="rId580" Type="http://schemas.openxmlformats.org/officeDocument/2006/relationships/image" Target="../media/image1847.png"/><Relationship Id="rId636" Type="http://schemas.openxmlformats.org/officeDocument/2006/relationships/image" Target="../media/image1878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653.png"/><Relationship Id="rId440" Type="http://schemas.openxmlformats.org/officeDocument/2006/relationships/image" Target="../media/image1768.png"/><Relationship Id="rId678" Type="http://schemas.openxmlformats.org/officeDocument/2006/relationships/image" Target="../media/image1902.png"/><Relationship Id="rId28" Type="http://schemas.openxmlformats.org/officeDocument/2006/relationships/customXml" Target="../ink/ink1628.xml"/><Relationship Id="rId275" Type="http://schemas.openxmlformats.org/officeDocument/2006/relationships/image" Target="../media/image1676.png"/><Relationship Id="rId300" Type="http://schemas.openxmlformats.org/officeDocument/2006/relationships/customXml" Target="../ink/ink1764.xml"/><Relationship Id="rId482" Type="http://schemas.openxmlformats.org/officeDocument/2006/relationships/image" Target="../media/image1792.png"/><Relationship Id="rId538" Type="http://schemas.openxmlformats.org/officeDocument/2006/relationships/image" Target="../media/image1824.png"/><Relationship Id="rId703" Type="http://schemas.openxmlformats.org/officeDocument/2006/relationships/customXml" Target="../ink/ink1966.xml"/><Relationship Id="rId81" Type="http://schemas.openxmlformats.org/officeDocument/2006/relationships/image" Target="../media/image1567.png"/><Relationship Id="rId135" Type="http://schemas.openxmlformats.org/officeDocument/2006/relationships/image" Target="../media/image1597.png"/><Relationship Id="rId177" Type="http://schemas.openxmlformats.org/officeDocument/2006/relationships/image" Target="../media/image1622.png"/><Relationship Id="rId342" Type="http://schemas.openxmlformats.org/officeDocument/2006/relationships/customXml" Target="../ink/ink1785.xml"/><Relationship Id="rId384" Type="http://schemas.openxmlformats.org/officeDocument/2006/relationships/image" Target="../media/image1737.png"/><Relationship Id="rId591" Type="http://schemas.openxmlformats.org/officeDocument/2006/relationships/customXml" Target="../ink/ink1910.xml"/><Relationship Id="rId605" Type="http://schemas.openxmlformats.org/officeDocument/2006/relationships/customXml" Target="../ink/ink1917.xml"/><Relationship Id="rId202" Type="http://schemas.openxmlformats.org/officeDocument/2006/relationships/customXml" Target="../ink/ink1715.xml"/><Relationship Id="rId244" Type="http://schemas.openxmlformats.org/officeDocument/2006/relationships/customXml" Target="../ink/ink1736.xml"/><Relationship Id="rId647" Type="http://schemas.openxmlformats.org/officeDocument/2006/relationships/customXml" Target="../ink/ink1938.xml"/><Relationship Id="rId689" Type="http://schemas.openxmlformats.org/officeDocument/2006/relationships/customXml" Target="../ink/ink1959.xml"/><Relationship Id="rId39" Type="http://schemas.openxmlformats.org/officeDocument/2006/relationships/image" Target="../media/image1544.png"/><Relationship Id="rId286" Type="http://schemas.openxmlformats.org/officeDocument/2006/relationships/customXml" Target="../ink/ink1757.xml"/><Relationship Id="rId451" Type="http://schemas.openxmlformats.org/officeDocument/2006/relationships/customXml" Target="../ink/ink1840.xml"/><Relationship Id="rId493" Type="http://schemas.openxmlformats.org/officeDocument/2006/relationships/customXml" Target="../ink/ink1861.xml"/><Relationship Id="rId507" Type="http://schemas.openxmlformats.org/officeDocument/2006/relationships/customXml" Target="../ink/ink1868.xml"/><Relationship Id="rId549" Type="http://schemas.openxmlformats.org/officeDocument/2006/relationships/customXml" Target="../ink/ink1889.xml"/><Relationship Id="rId50" Type="http://schemas.openxmlformats.org/officeDocument/2006/relationships/customXml" Target="../ink/ink1639.xml"/><Relationship Id="rId104" Type="http://schemas.openxmlformats.org/officeDocument/2006/relationships/customXml" Target="../ink/ink1666.xml"/><Relationship Id="rId146" Type="http://schemas.openxmlformats.org/officeDocument/2006/relationships/customXml" Target="../ink/ink1687.xml"/><Relationship Id="rId188" Type="http://schemas.openxmlformats.org/officeDocument/2006/relationships/customXml" Target="../ink/ink1708.xml"/><Relationship Id="rId311" Type="http://schemas.openxmlformats.org/officeDocument/2006/relationships/image" Target="../media/image1696.png"/><Relationship Id="rId353" Type="http://schemas.openxmlformats.org/officeDocument/2006/relationships/image" Target="../media/image1721.png"/><Relationship Id="rId395" Type="http://schemas.openxmlformats.org/officeDocument/2006/relationships/customXml" Target="../ink/ink1812.xml"/><Relationship Id="rId409" Type="http://schemas.openxmlformats.org/officeDocument/2006/relationships/customXml" Target="../ink/ink1819.xml"/><Relationship Id="rId560" Type="http://schemas.openxmlformats.org/officeDocument/2006/relationships/image" Target="../media/image1836.png"/><Relationship Id="rId92" Type="http://schemas.openxmlformats.org/officeDocument/2006/relationships/customXml" Target="../ink/ink1660.xml"/><Relationship Id="rId213" Type="http://schemas.openxmlformats.org/officeDocument/2006/relationships/image" Target="../media/image1642.png"/><Relationship Id="rId420" Type="http://schemas.openxmlformats.org/officeDocument/2006/relationships/image" Target="../media/image1757.png"/><Relationship Id="rId616" Type="http://schemas.openxmlformats.org/officeDocument/2006/relationships/image" Target="../media/image1867.png"/><Relationship Id="rId658" Type="http://schemas.openxmlformats.org/officeDocument/2006/relationships/image" Target="../media/image1891.png"/><Relationship Id="rId255" Type="http://schemas.openxmlformats.org/officeDocument/2006/relationships/image" Target="../media/image1665.png"/><Relationship Id="rId297" Type="http://schemas.openxmlformats.org/officeDocument/2006/relationships/image" Target="../media/image1688.png"/><Relationship Id="rId462" Type="http://schemas.openxmlformats.org/officeDocument/2006/relationships/image" Target="../media/image1781.png"/><Relationship Id="rId518" Type="http://schemas.openxmlformats.org/officeDocument/2006/relationships/image" Target="../media/image1813.png"/><Relationship Id="rId115" Type="http://schemas.openxmlformats.org/officeDocument/2006/relationships/image" Target="../media/image1586.png"/><Relationship Id="rId157" Type="http://schemas.openxmlformats.org/officeDocument/2006/relationships/image" Target="../media/image1609.png"/><Relationship Id="rId322" Type="http://schemas.openxmlformats.org/officeDocument/2006/relationships/customXml" Target="../ink/ink1775.xml"/><Relationship Id="rId364" Type="http://schemas.openxmlformats.org/officeDocument/2006/relationships/image" Target="../media/image1726.png"/><Relationship Id="rId61" Type="http://schemas.openxmlformats.org/officeDocument/2006/relationships/image" Target="../media/image1556.png"/><Relationship Id="rId199" Type="http://schemas.openxmlformats.org/officeDocument/2006/relationships/image" Target="../media/image1634.png"/><Relationship Id="rId571" Type="http://schemas.openxmlformats.org/officeDocument/2006/relationships/customXml" Target="../ink/ink1900.xml"/><Relationship Id="rId627" Type="http://schemas.openxmlformats.org/officeDocument/2006/relationships/customXml" Target="../ink/ink1928.xml"/><Relationship Id="rId669" Type="http://schemas.openxmlformats.org/officeDocument/2006/relationships/customXml" Target="../ink/ink1949.xml"/><Relationship Id="rId19" Type="http://schemas.openxmlformats.org/officeDocument/2006/relationships/image" Target="../media/image1533.png"/><Relationship Id="rId224" Type="http://schemas.openxmlformats.org/officeDocument/2006/relationships/customXml" Target="../ink/ink1726.xml"/><Relationship Id="rId266" Type="http://schemas.openxmlformats.org/officeDocument/2006/relationships/customXml" Target="../ink/ink1747.xml"/><Relationship Id="rId431" Type="http://schemas.openxmlformats.org/officeDocument/2006/relationships/customXml" Target="../ink/ink1830.xml"/><Relationship Id="rId473" Type="http://schemas.openxmlformats.org/officeDocument/2006/relationships/customXml" Target="../ink/ink1851.xml"/><Relationship Id="rId529" Type="http://schemas.openxmlformats.org/officeDocument/2006/relationships/customXml" Target="../ink/ink1879.xml"/><Relationship Id="rId680" Type="http://schemas.openxmlformats.org/officeDocument/2006/relationships/image" Target="../media/image1903.png"/><Relationship Id="rId30" Type="http://schemas.openxmlformats.org/officeDocument/2006/relationships/customXml" Target="../ink/ink1629.xml"/><Relationship Id="rId126" Type="http://schemas.openxmlformats.org/officeDocument/2006/relationships/customXml" Target="../ink/ink1677.xml"/><Relationship Id="rId168" Type="http://schemas.openxmlformats.org/officeDocument/2006/relationships/customXml" Target="../ink/ink1698.xml"/><Relationship Id="rId333" Type="http://schemas.openxmlformats.org/officeDocument/2006/relationships/image" Target="../media/image1708.png"/><Relationship Id="rId540" Type="http://schemas.openxmlformats.org/officeDocument/2006/relationships/image" Target="../media/image1825.png"/><Relationship Id="rId72" Type="http://schemas.openxmlformats.org/officeDocument/2006/relationships/customXml" Target="../ink/ink1650.xml"/><Relationship Id="rId375" Type="http://schemas.openxmlformats.org/officeDocument/2006/relationships/customXml" Target="../ink/ink1802.xml"/><Relationship Id="rId582" Type="http://schemas.openxmlformats.org/officeDocument/2006/relationships/image" Target="../media/image1848.png"/><Relationship Id="rId638" Type="http://schemas.openxmlformats.org/officeDocument/2006/relationships/image" Target="../media/image1879.png"/><Relationship Id="rId3" Type="http://schemas.openxmlformats.org/officeDocument/2006/relationships/image" Target="../media/image1524.png"/><Relationship Id="rId235" Type="http://schemas.openxmlformats.org/officeDocument/2006/relationships/image" Target="../media/image1654.png"/><Relationship Id="rId277" Type="http://schemas.openxmlformats.org/officeDocument/2006/relationships/image" Target="../media/image1677.png"/><Relationship Id="rId400" Type="http://schemas.openxmlformats.org/officeDocument/2006/relationships/image" Target="../media/image1746.png"/><Relationship Id="rId442" Type="http://schemas.openxmlformats.org/officeDocument/2006/relationships/image" Target="../media/image1769.png"/><Relationship Id="rId484" Type="http://schemas.openxmlformats.org/officeDocument/2006/relationships/image" Target="../media/image1793.png"/><Relationship Id="rId705" Type="http://schemas.openxmlformats.org/officeDocument/2006/relationships/customXml" Target="../ink/ink1967.xml"/><Relationship Id="rId137" Type="http://schemas.openxmlformats.org/officeDocument/2006/relationships/image" Target="../media/image1598.png"/><Relationship Id="rId302" Type="http://schemas.openxmlformats.org/officeDocument/2006/relationships/customXml" Target="../ink/ink1765.xml"/><Relationship Id="rId344" Type="http://schemas.openxmlformats.org/officeDocument/2006/relationships/customXml" Target="../ink/ink1786.xml"/><Relationship Id="rId691" Type="http://schemas.openxmlformats.org/officeDocument/2006/relationships/customXml" Target="../ink/ink1960.xml"/><Relationship Id="rId41" Type="http://schemas.openxmlformats.org/officeDocument/2006/relationships/image" Target="../media/image1545.png"/><Relationship Id="rId83" Type="http://schemas.openxmlformats.org/officeDocument/2006/relationships/image" Target="../media/image1568.png"/><Relationship Id="rId179" Type="http://schemas.openxmlformats.org/officeDocument/2006/relationships/image" Target="../media/image1623.png"/><Relationship Id="rId386" Type="http://schemas.openxmlformats.org/officeDocument/2006/relationships/image" Target="../media/image1738.png"/><Relationship Id="rId551" Type="http://schemas.openxmlformats.org/officeDocument/2006/relationships/customXml" Target="../ink/ink1890.xml"/><Relationship Id="rId593" Type="http://schemas.openxmlformats.org/officeDocument/2006/relationships/customXml" Target="../ink/ink1911.xml"/><Relationship Id="rId607" Type="http://schemas.openxmlformats.org/officeDocument/2006/relationships/customXml" Target="../ink/ink1918.xml"/><Relationship Id="rId649" Type="http://schemas.openxmlformats.org/officeDocument/2006/relationships/customXml" Target="../ink/ink1939.xml"/><Relationship Id="rId190" Type="http://schemas.openxmlformats.org/officeDocument/2006/relationships/customXml" Target="../ink/ink1709.xml"/><Relationship Id="rId204" Type="http://schemas.openxmlformats.org/officeDocument/2006/relationships/customXml" Target="../ink/ink1716.xml"/><Relationship Id="rId246" Type="http://schemas.openxmlformats.org/officeDocument/2006/relationships/customXml" Target="../ink/ink1737.xml"/><Relationship Id="rId288" Type="http://schemas.openxmlformats.org/officeDocument/2006/relationships/customXml" Target="../ink/ink1758.xml"/><Relationship Id="rId411" Type="http://schemas.openxmlformats.org/officeDocument/2006/relationships/customXml" Target="../ink/ink1820.xml"/><Relationship Id="rId453" Type="http://schemas.openxmlformats.org/officeDocument/2006/relationships/customXml" Target="../ink/ink1841.xml"/><Relationship Id="rId509" Type="http://schemas.openxmlformats.org/officeDocument/2006/relationships/customXml" Target="../ink/ink1869.xml"/><Relationship Id="rId660" Type="http://schemas.openxmlformats.org/officeDocument/2006/relationships/image" Target="../media/image1892.png"/><Relationship Id="rId106" Type="http://schemas.openxmlformats.org/officeDocument/2006/relationships/customXml" Target="../ink/ink1667.xml"/><Relationship Id="rId313" Type="http://schemas.openxmlformats.org/officeDocument/2006/relationships/image" Target="../media/image1697.png"/><Relationship Id="rId495" Type="http://schemas.openxmlformats.org/officeDocument/2006/relationships/customXml" Target="../ink/ink1862.xml"/><Relationship Id="rId10" Type="http://schemas.openxmlformats.org/officeDocument/2006/relationships/customXml" Target="../ink/ink1619.xml"/><Relationship Id="rId52" Type="http://schemas.openxmlformats.org/officeDocument/2006/relationships/customXml" Target="../ink/ink1640.xml"/><Relationship Id="rId94" Type="http://schemas.openxmlformats.org/officeDocument/2006/relationships/customXml" Target="../ink/ink1661.xml"/><Relationship Id="rId148" Type="http://schemas.openxmlformats.org/officeDocument/2006/relationships/customXml" Target="../ink/ink1688.xml"/><Relationship Id="rId355" Type="http://schemas.openxmlformats.org/officeDocument/2006/relationships/image" Target="../media/image1722.png"/><Relationship Id="rId397" Type="http://schemas.openxmlformats.org/officeDocument/2006/relationships/customXml" Target="../ink/ink1813.xml"/><Relationship Id="rId520" Type="http://schemas.openxmlformats.org/officeDocument/2006/relationships/image" Target="../media/image1814.png"/><Relationship Id="rId562" Type="http://schemas.openxmlformats.org/officeDocument/2006/relationships/image" Target="../media/image1837.png"/><Relationship Id="rId618" Type="http://schemas.openxmlformats.org/officeDocument/2006/relationships/image" Target="../media/image1868.png"/><Relationship Id="rId215" Type="http://schemas.openxmlformats.org/officeDocument/2006/relationships/image" Target="../media/image1643.png"/><Relationship Id="rId257" Type="http://schemas.openxmlformats.org/officeDocument/2006/relationships/image" Target="../media/image1666.png"/><Relationship Id="rId422" Type="http://schemas.openxmlformats.org/officeDocument/2006/relationships/image" Target="../media/image1758.png"/><Relationship Id="rId464" Type="http://schemas.openxmlformats.org/officeDocument/2006/relationships/image" Target="../media/image1782.png"/><Relationship Id="rId299" Type="http://schemas.openxmlformats.org/officeDocument/2006/relationships/image" Target="../media/image1689.png"/><Relationship Id="rId63" Type="http://schemas.openxmlformats.org/officeDocument/2006/relationships/image" Target="../media/image1557.png"/><Relationship Id="rId159" Type="http://schemas.openxmlformats.org/officeDocument/2006/relationships/image" Target="../media/image1612.png"/><Relationship Id="rId366" Type="http://schemas.openxmlformats.org/officeDocument/2006/relationships/image" Target="../media/image1727.png"/><Relationship Id="rId573" Type="http://schemas.openxmlformats.org/officeDocument/2006/relationships/customXml" Target="../ink/ink1901.xml"/><Relationship Id="rId226" Type="http://schemas.openxmlformats.org/officeDocument/2006/relationships/customXml" Target="../ink/ink1727.xml"/><Relationship Id="rId433" Type="http://schemas.openxmlformats.org/officeDocument/2006/relationships/customXml" Target="../ink/ink1831.xml"/><Relationship Id="rId640" Type="http://schemas.openxmlformats.org/officeDocument/2006/relationships/image" Target="../media/image1881.png"/><Relationship Id="rId74" Type="http://schemas.openxmlformats.org/officeDocument/2006/relationships/customXml" Target="../ink/ink1651.xml"/><Relationship Id="rId377" Type="http://schemas.openxmlformats.org/officeDocument/2006/relationships/customXml" Target="../ink/ink1803.xml"/><Relationship Id="rId500" Type="http://schemas.openxmlformats.org/officeDocument/2006/relationships/image" Target="../media/image1802.png"/><Relationship Id="rId584" Type="http://schemas.openxmlformats.org/officeDocument/2006/relationships/image" Target="../media/image1849.png"/><Relationship Id="rId5" Type="http://schemas.openxmlformats.org/officeDocument/2006/relationships/image" Target="../media/image1525.png"/><Relationship Id="rId237" Type="http://schemas.openxmlformats.org/officeDocument/2006/relationships/image" Target="../media/image1655.png"/><Relationship Id="rId444" Type="http://schemas.openxmlformats.org/officeDocument/2006/relationships/image" Target="../media/image1771.png"/><Relationship Id="rId651" Type="http://schemas.openxmlformats.org/officeDocument/2006/relationships/customXml" Target="../ink/ink1940.xml"/><Relationship Id="rId290" Type="http://schemas.openxmlformats.org/officeDocument/2006/relationships/customXml" Target="../ink/ink1759.xml"/><Relationship Id="rId304" Type="http://schemas.openxmlformats.org/officeDocument/2006/relationships/customXml" Target="../ink/ink1766.xml"/><Relationship Id="rId388" Type="http://schemas.openxmlformats.org/officeDocument/2006/relationships/image" Target="../media/image1739.png"/><Relationship Id="rId511" Type="http://schemas.openxmlformats.org/officeDocument/2006/relationships/customXml" Target="../ink/ink1870.xml"/><Relationship Id="rId609" Type="http://schemas.openxmlformats.org/officeDocument/2006/relationships/customXml" Target="../ink/ink1919.xml"/><Relationship Id="rId85" Type="http://schemas.openxmlformats.org/officeDocument/2006/relationships/image" Target="../media/image1569.png"/><Relationship Id="rId150" Type="http://schemas.openxmlformats.org/officeDocument/2006/relationships/customXml" Target="../ink/ink1689.xml"/><Relationship Id="rId595" Type="http://schemas.openxmlformats.org/officeDocument/2006/relationships/customXml" Target="../ink/ink1912.xml"/><Relationship Id="rId248" Type="http://schemas.openxmlformats.org/officeDocument/2006/relationships/customXml" Target="../ink/ink1738.xml"/><Relationship Id="rId455" Type="http://schemas.openxmlformats.org/officeDocument/2006/relationships/customXml" Target="../ink/ink1842.xml"/><Relationship Id="rId662" Type="http://schemas.openxmlformats.org/officeDocument/2006/relationships/image" Target="../media/image1893.png"/><Relationship Id="rId12" Type="http://schemas.openxmlformats.org/officeDocument/2006/relationships/customXml" Target="../ink/ink1620.xml"/><Relationship Id="rId108" Type="http://schemas.openxmlformats.org/officeDocument/2006/relationships/customXml" Target="../ink/ink1668.xml"/><Relationship Id="rId315" Type="http://schemas.openxmlformats.org/officeDocument/2006/relationships/image" Target="../media/image1698.png"/><Relationship Id="rId522" Type="http://schemas.openxmlformats.org/officeDocument/2006/relationships/image" Target="../media/image1815.png"/><Relationship Id="rId96" Type="http://schemas.openxmlformats.org/officeDocument/2006/relationships/customXml" Target="../ink/ink1662.xml"/><Relationship Id="rId161" Type="http://schemas.openxmlformats.org/officeDocument/2006/relationships/image" Target="../media/image1613.png"/><Relationship Id="rId399" Type="http://schemas.openxmlformats.org/officeDocument/2006/relationships/customXml" Target="../ink/ink1814.xml"/><Relationship Id="rId259" Type="http://schemas.openxmlformats.org/officeDocument/2006/relationships/image" Target="../media/image1667.png"/><Relationship Id="rId466" Type="http://schemas.openxmlformats.org/officeDocument/2006/relationships/image" Target="../media/image1783.png"/><Relationship Id="rId673" Type="http://schemas.openxmlformats.org/officeDocument/2006/relationships/customXml" Target="../ink/ink1951.xml"/><Relationship Id="rId23" Type="http://schemas.openxmlformats.org/officeDocument/2006/relationships/image" Target="../media/image1535.png"/><Relationship Id="rId119" Type="http://schemas.openxmlformats.org/officeDocument/2006/relationships/image" Target="../media/image1588.png"/><Relationship Id="rId326" Type="http://schemas.openxmlformats.org/officeDocument/2006/relationships/customXml" Target="../ink/ink1777.xml"/><Relationship Id="rId533" Type="http://schemas.openxmlformats.org/officeDocument/2006/relationships/customXml" Target="../ink/ink1881.xml"/><Relationship Id="rId172" Type="http://schemas.openxmlformats.org/officeDocument/2006/relationships/customXml" Target="../ink/ink1700.xml"/><Relationship Id="rId477" Type="http://schemas.openxmlformats.org/officeDocument/2006/relationships/customXml" Target="../ink/ink1853.xml"/><Relationship Id="rId600" Type="http://schemas.openxmlformats.org/officeDocument/2006/relationships/image" Target="../media/image1858.png"/><Relationship Id="rId684" Type="http://schemas.openxmlformats.org/officeDocument/2006/relationships/image" Target="../media/image1905.png"/><Relationship Id="rId337" Type="http://schemas.openxmlformats.org/officeDocument/2006/relationships/image" Target="../media/image1712.png"/><Relationship Id="rId34" Type="http://schemas.openxmlformats.org/officeDocument/2006/relationships/customXml" Target="../ink/ink1631.xml"/><Relationship Id="rId544" Type="http://schemas.openxmlformats.org/officeDocument/2006/relationships/image" Target="../media/image1827.png"/><Relationship Id="rId183" Type="http://schemas.openxmlformats.org/officeDocument/2006/relationships/image" Target="../media/image1625.png"/><Relationship Id="rId390" Type="http://schemas.openxmlformats.org/officeDocument/2006/relationships/image" Target="../media/image1741.png"/><Relationship Id="rId404" Type="http://schemas.openxmlformats.org/officeDocument/2006/relationships/image" Target="../media/image1748.png"/><Relationship Id="rId611" Type="http://schemas.openxmlformats.org/officeDocument/2006/relationships/customXml" Target="../ink/ink1920.xml"/><Relationship Id="rId250" Type="http://schemas.openxmlformats.org/officeDocument/2006/relationships/customXml" Target="../ink/ink1739.xml"/><Relationship Id="rId488" Type="http://schemas.openxmlformats.org/officeDocument/2006/relationships/image" Target="../media/image1795.png"/><Relationship Id="rId695" Type="http://schemas.openxmlformats.org/officeDocument/2006/relationships/customXml" Target="../ink/ink1962.xml"/><Relationship Id="rId45" Type="http://schemas.openxmlformats.org/officeDocument/2006/relationships/image" Target="../media/image1547.png"/><Relationship Id="rId110" Type="http://schemas.openxmlformats.org/officeDocument/2006/relationships/customXml" Target="../ink/ink1669.xml"/><Relationship Id="rId348" Type="http://schemas.openxmlformats.org/officeDocument/2006/relationships/customXml" Target="../ink/ink1788.xml"/><Relationship Id="rId555" Type="http://schemas.openxmlformats.org/officeDocument/2006/relationships/customXml" Target="../ink/ink1892.xml"/><Relationship Id="rId194" Type="http://schemas.openxmlformats.org/officeDocument/2006/relationships/customXml" Target="../ink/ink1711.xml"/><Relationship Id="rId208" Type="http://schemas.openxmlformats.org/officeDocument/2006/relationships/customXml" Target="../ink/ink1718.xml"/><Relationship Id="rId415" Type="http://schemas.openxmlformats.org/officeDocument/2006/relationships/customXml" Target="../ink/ink1822.xml"/><Relationship Id="rId622" Type="http://schemas.openxmlformats.org/officeDocument/2006/relationships/image" Target="../media/image1871.png"/><Relationship Id="rId261" Type="http://schemas.openxmlformats.org/officeDocument/2006/relationships/image" Target="../media/image1668.png"/><Relationship Id="rId499" Type="http://schemas.openxmlformats.org/officeDocument/2006/relationships/customXml" Target="../ink/ink1864.xml"/><Relationship Id="rId56" Type="http://schemas.openxmlformats.org/officeDocument/2006/relationships/customXml" Target="../ink/ink1642.xml"/><Relationship Id="rId359" Type="http://schemas.openxmlformats.org/officeDocument/2006/relationships/customXml" Target="../ink/ink1794.xml"/><Relationship Id="rId566" Type="http://schemas.openxmlformats.org/officeDocument/2006/relationships/image" Target="../media/image1839.png"/><Relationship Id="rId121" Type="http://schemas.openxmlformats.org/officeDocument/2006/relationships/image" Target="../media/image1589.png"/><Relationship Id="rId219" Type="http://schemas.openxmlformats.org/officeDocument/2006/relationships/image" Target="../media/image1645.png"/><Relationship Id="rId426" Type="http://schemas.openxmlformats.org/officeDocument/2006/relationships/image" Target="../media/image1761.png"/><Relationship Id="rId633" Type="http://schemas.openxmlformats.org/officeDocument/2006/relationships/customXml" Target="../ink/ink1931.xml"/><Relationship Id="rId67" Type="http://schemas.openxmlformats.org/officeDocument/2006/relationships/image" Target="../media/image1559.png"/><Relationship Id="rId272" Type="http://schemas.openxmlformats.org/officeDocument/2006/relationships/customXml" Target="../ink/ink1750.xml"/><Relationship Id="rId577" Type="http://schemas.openxmlformats.org/officeDocument/2006/relationships/customXml" Target="../ink/ink1903.xml"/><Relationship Id="rId700" Type="http://schemas.openxmlformats.org/officeDocument/2006/relationships/image" Target="../media/image1915.png"/><Relationship Id="rId132" Type="http://schemas.openxmlformats.org/officeDocument/2006/relationships/customXml" Target="../ink/ink1680.xml"/><Relationship Id="rId437" Type="http://schemas.openxmlformats.org/officeDocument/2006/relationships/customXml" Target="../ink/ink1833.xml"/><Relationship Id="rId644" Type="http://schemas.openxmlformats.org/officeDocument/2006/relationships/image" Target="../media/image1883.png"/><Relationship Id="rId283" Type="http://schemas.openxmlformats.org/officeDocument/2006/relationships/image" Target="../media/image1681.png"/><Relationship Id="rId490" Type="http://schemas.openxmlformats.org/officeDocument/2006/relationships/image" Target="../media/image1796.png"/><Relationship Id="rId504" Type="http://schemas.openxmlformats.org/officeDocument/2006/relationships/image" Target="../media/image1804.png"/><Relationship Id="rId78" Type="http://schemas.openxmlformats.org/officeDocument/2006/relationships/customXml" Target="../ink/ink1653.xml"/><Relationship Id="rId143" Type="http://schemas.openxmlformats.org/officeDocument/2006/relationships/image" Target="../media/image1602.png"/><Relationship Id="rId350" Type="http://schemas.openxmlformats.org/officeDocument/2006/relationships/customXml" Target="../ink/ink1789.xml"/><Relationship Id="rId588" Type="http://schemas.openxmlformats.org/officeDocument/2006/relationships/image" Target="../media/image1852.png"/><Relationship Id="rId9" Type="http://schemas.openxmlformats.org/officeDocument/2006/relationships/image" Target="../media/image1527.png"/><Relationship Id="rId210" Type="http://schemas.openxmlformats.org/officeDocument/2006/relationships/customXml" Target="../ink/ink1719.xml"/><Relationship Id="rId448" Type="http://schemas.openxmlformats.org/officeDocument/2006/relationships/image" Target="../media/image1773.png"/><Relationship Id="rId655" Type="http://schemas.openxmlformats.org/officeDocument/2006/relationships/customXml" Target="../ink/ink1942.xml"/><Relationship Id="rId294" Type="http://schemas.openxmlformats.org/officeDocument/2006/relationships/customXml" Target="../ink/ink1761.xml"/><Relationship Id="rId308" Type="http://schemas.openxmlformats.org/officeDocument/2006/relationships/customXml" Target="../ink/ink1768.xml"/><Relationship Id="rId515" Type="http://schemas.openxmlformats.org/officeDocument/2006/relationships/customXml" Target="../ink/ink1872.xml"/><Relationship Id="rId89" Type="http://schemas.openxmlformats.org/officeDocument/2006/relationships/image" Target="../media/image1572.png"/><Relationship Id="rId154" Type="http://schemas.openxmlformats.org/officeDocument/2006/relationships/customXml" Target="../ink/ink1691.xml"/><Relationship Id="rId361" Type="http://schemas.openxmlformats.org/officeDocument/2006/relationships/customXml" Target="../ink/ink1795.xml"/><Relationship Id="rId599" Type="http://schemas.openxmlformats.org/officeDocument/2006/relationships/customXml" Target="../ink/ink1914.xml"/><Relationship Id="rId459" Type="http://schemas.openxmlformats.org/officeDocument/2006/relationships/customXml" Target="../ink/ink1844.xml"/><Relationship Id="rId666" Type="http://schemas.openxmlformats.org/officeDocument/2006/relationships/image" Target="../media/image1895.png"/><Relationship Id="rId16" Type="http://schemas.openxmlformats.org/officeDocument/2006/relationships/customXml" Target="../ink/ink1622.xml"/><Relationship Id="rId221" Type="http://schemas.openxmlformats.org/officeDocument/2006/relationships/image" Target="../media/image1646.png"/><Relationship Id="rId319" Type="http://schemas.openxmlformats.org/officeDocument/2006/relationships/image" Target="../media/image1701.png"/><Relationship Id="rId526" Type="http://schemas.openxmlformats.org/officeDocument/2006/relationships/image" Target="../media/image1817.png"/><Relationship Id="rId165" Type="http://schemas.openxmlformats.org/officeDocument/2006/relationships/image" Target="../media/image1615.png"/><Relationship Id="rId372" Type="http://schemas.openxmlformats.org/officeDocument/2006/relationships/image" Target="../media/image1731.png"/><Relationship Id="rId677" Type="http://schemas.openxmlformats.org/officeDocument/2006/relationships/customXml" Target="../ink/ink1953.xml"/><Relationship Id="rId232" Type="http://schemas.openxmlformats.org/officeDocument/2006/relationships/customXml" Target="../ink/ink1730.xml"/><Relationship Id="rId27" Type="http://schemas.openxmlformats.org/officeDocument/2006/relationships/image" Target="../media/image1537.png"/><Relationship Id="rId537" Type="http://schemas.openxmlformats.org/officeDocument/2006/relationships/customXml" Target="../ink/ink1883.xml"/><Relationship Id="rId80" Type="http://schemas.openxmlformats.org/officeDocument/2006/relationships/customXml" Target="../ink/ink1654.xml"/><Relationship Id="rId176" Type="http://schemas.openxmlformats.org/officeDocument/2006/relationships/customXml" Target="../ink/ink1702.xml"/><Relationship Id="rId383" Type="http://schemas.openxmlformats.org/officeDocument/2006/relationships/customXml" Target="../ink/ink1806.xml"/><Relationship Id="rId590" Type="http://schemas.openxmlformats.org/officeDocument/2006/relationships/image" Target="../media/image1853.png"/><Relationship Id="rId604" Type="http://schemas.openxmlformats.org/officeDocument/2006/relationships/image" Target="../media/image1861.png"/><Relationship Id="rId243" Type="http://schemas.openxmlformats.org/officeDocument/2006/relationships/image" Target="../media/image1658.png"/><Relationship Id="rId450" Type="http://schemas.openxmlformats.org/officeDocument/2006/relationships/image" Target="../media/image1774.png"/><Relationship Id="rId688" Type="http://schemas.openxmlformats.org/officeDocument/2006/relationships/image" Target="../media/image1907.png"/><Relationship Id="rId38" Type="http://schemas.openxmlformats.org/officeDocument/2006/relationships/customXml" Target="../ink/ink1633.xml"/><Relationship Id="rId103" Type="http://schemas.openxmlformats.org/officeDocument/2006/relationships/image" Target="../media/image1579.png"/><Relationship Id="rId310" Type="http://schemas.openxmlformats.org/officeDocument/2006/relationships/customXml" Target="../ink/ink1769.xml"/><Relationship Id="rId548" Type="http://schemas.openxmlformats.org/officeDocument/2006/relationships/image" Target="../media/image1829.png"/><Relationship Id="rId91" Type="http://schemas.openxmlformats.org/officeDocument/2006/relationships/image" Target="../media/image1573.png"/><Relationship Id="rId187" Type="http://schemas.openxmlformats.org/officeDocument/2006/relationships/image" Target="../media/image1627.png"/><Relationship Id="rId394" Type="http://schemas.openxmlformats.org/officeDocument/2006/relationships/image" Target="../media/image1743.png"/><Relationship Id="rId408" Type="http://schemas.openxmlformats.org/officeDocument/2006/relationships/image" Target="../media/image1751.png"/><Relationship Id="rId615" Type="http://schemas.openxmlformats.org/officeDocument/2006/relationships/customXml" Target="../ink/ink1922.xml"/><Relationship Id="rId254" Type="http://schemas.openxmlformats.org/officeDocument/2006/relationships/customXml" Target="../ink/ink1741.xml"/><Relationship Id="rId699" Type="http://schemas.openxmlformats.org/officeDocument/2006/relationships/customXml" Target="../ink/ink1964.xml"/><Relationship Id="rId49" Type="http://schemas.openxmlformats.org/officeDocument/2006/relationships/image" Target="../media/image1549.png"/><Relationship Id="rId114" Type="http://schemas.openxmlformats.org/officeDocument/2006/relationships/customXml" Target="../ink/ink1671.xml"/><Relationship Id="rId461" Type="http://schemas.openxmlformats.org/officeDocument/2006/relationships/customXml" Target="../ink/ink1845.xml"/><Relationship Id="rId559" Type="http://schemas.openxmlformats.org/officeDocument/2006/relationships/customXml" Target="../ink/ink1894.xml"/><Relationship Id="rId198" Type="http://schemas.openxmlformats.org/officeDocument/2006/relationships/customXml" Target="../ink/ink1713.xml"/><Relationship Id="rId321" Type="http://schemas.openxmlformats.org/officeDocument/2006/relationships/image" Target="../media/image1702.png"/><Relationship Id="rId419" Type="http://schemas.openxmlformats.org/officeDocument/2006/relationships/customXml" Target="../ink/ink1824.xml"/><Relationship Id="rId626" Type="http://schemas.openxmlformats.org/officeDocument/2006/relationships/image" Target="../media/image1873.png"/><Relationship Id="rId265" Type="http://schemas.openxmlformats.org/officeDocument/2006/relationships/image" Target="../media/image1671.png"/><Relationship Id="rId472" Type="http://schemas.openxmlformats.org/officeDocument/2006/relationships/image" Target="../media/image1786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65.xml"/><Relationship Id="rId170" Type="http://schemas.openxmlformats.org/officeDocument/2006/relationships/image" Target="../media/image85.png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image" Target="../media/image271.png"/><Relationship Id="rId181" Type="http://schemas.openxmlformats.org/officeDocument/2006/relationships/customXml" Target="../ink/ink90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customXml" Target="../ink/ink276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497" Type="http://schemas.openxmlformats.org/officeDocument/2006/relationships/customXml" Target="../ink/ink248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image" Target="../media/image282.png"/><Relationship Id="rId424" Type="http://schemas.openxmlformats.org/officeDocument/2006/relationships/image" Target="../media/image212.png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customXml" Target="../ink/ink287.xml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281" Type="http://schemas.openxmlformats.org/officeDocument/2006/relationships/customXml" Target="../ink/ink140.xml"/><Relationship Id="rId502" Type="http://schemas.openxmlformats.org/officeDocument/2006/relationships/image" Target="../media/image251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88" Type="http://schemas.openxmlformats.org/officeDocument/2006/relationships/image" Target="../media/image244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13" Type="http://schemas.openxmlformats.org/officeDocument/2006/relationships/customXml" Target="../ink/ink256.xml"/><Relationship Id="rId555" Type="http://schemas.openxmlformats.org/officeDocument/2006/relationships/customXml" Target="../ink/ink277.xml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image" Target="../media/image262.png"/><Relationship Id="rId566" Type="http://schemas.openxmlformats.org/officeDocument/2006/relationships/image" Target="../media/image283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328" Type="http://schemas.openxmlformats.org/officeDocument/2006/relationships/image" Target="../media/image164.png"/><Relationship Id="rId535" Type="http://schemas.openxmlformats.org/officeDocument/2006/relationships/customXml" Target="../ink/ink267.xml"/><Relationship Id="rId577" Type="http://schemas.openxmlformats.org/officeDocument/2006/relationships/customXml" Target="../ink/ink288.xml"/><Relationship Id="rId132" Type="http://schemas.openxmlformats.org/officeDocument/2006/relationships/image" Target="../media/image66.png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79" Type="http://schemas.openxmlformats.org/officeDocument/2006/relationships/customXml" Target="../ink/ink239.xml"/><Relationship Id="rId36" Type="http://schemas.openxmlformats.org/officeDocument/2006/relationships/image" Target="../media/image18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546" Type="http://schemas.openxmlformats.org/officeDocument/2006/relationships/image" Target="../media/image273.png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57" Type="http://schemas.openxmlformats.org/officeDocument/2006/relationships/customXml" Target="../ink/ink278.xml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526" Type="http://schemas.openxmlformats.org/officeDocument/2006/relationships/image" Target="../media/image263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image" Target="../media/image284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37" Type="http://schemas.openxmlformats.org/officeDocument/2006/relationships/customXml" Target="../ink/ink268.xml"/><Relationship Id="rId579" Type="http://schemas.openxmlformats.org/officeDocument/2006/relationships/customXml" Target="../ink/ink289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506" Type="http://schemas.openxmlformats.org/officeDocument/2006/relationships/image" Target="../media/image25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548" Type="http://schemas.openxmlformats.org/officeDocument/2006/relationships/image" Target="../media/image27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461" Type="http://schemas.openxmlformats.org/officeDocument/2006/relationships/customXml" Target="../ink/ink230.xml"/><Relationship Id="rId517" Type="http://schemas.openxmlformats.org/officeDocument/2006/relationships/customXml" Target="../ink/ink258.xml"/><Relationship Id="rId559" Type="http://schemas.openxmlformats.org/officeDocument/2006/relationships/customXml" Target="../ink/ink27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570" Type="http://schemas.openxmlformats.org/officeDocument/2006/relationships/image" Target="../media/image285.png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472" Type="http://schemas.openxmlformats.org/officeDocument/2006/relationships/image" Target="../media/image236.png"/><Relationship Id="rId528" Type="http://schemas.openxmlformats.org/officeDocument/2006/relationships/image" Target="../media/image264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581" Type="http://schemas.openxmlformats.org/officeDocument/2006/relationships/customXml" Target="../ink/ink290.xml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539" Type="http://schemas.openxmlformats.org/officeDocument/2006/relationships/customXml" Target="../ink/ink269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550" Type="http://schemas.openxmlformats.org/officeDocument/2006/relationships/image" Target="../media/image275.png"/><Relationship Id="rId82" Type="http://schemas.openxmlformats.org/officeDocument/2006/relationships/image" Target="../media/image41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52" Type="http://schemas.openxmlformats.org/officeDocument/2006/relationships/image" Target="../media/image226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6.png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561" Type="http://schemas.openxmlformats.org/officeDocument/2006/relationships/customXml" Target="../ink/ink280.xml"/><Relationship Id="rId214" Type="http://schemas.openxmlformats.org/officeDocument/2006/relationships/image" Target="../media/image107.png"/><Relationship Id="rId256" Type="http://schemas.openxmlformats.org/officeDocument/2006/relationships/image" Target="../media/image128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519" Type="http://schemas.openxmlformats.org/officeDocument/2006/relationships/customXml" Target="../ink/ink259.xml"/><Relationship Id="rId116" Type="http://schemas.openxmlformats.org/officeDocument/2006/relationships/image" Target="../media/image58.png"/><Relationship Id="rId158" Type="http://schemas.openxmlformats.org/officeDocument/2006/relationships/image" Target="../media/image79.png"/><Relationship Id="rId323" Type="http://schemas.openxmlformats.org/officeDocument/2006/relationships/customXml" Target="../ink/ink161.xml"/><Relationship Id="rId530" Type="http://schemas.openxmlformats.org/officeDocument/2006/relationships/image" Target="../media/image265.png"/><Relationship Id="rId20" Type="http://schemas.openxmlformats.org/officeDocument/2006/relationships/image" Target="../media/image10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572" Type="http://schemas.openxmlformats.org/officeDocument/2006/relationships/image" Target="../media/image286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6.png"/><Relationship Id="rId474" Type="http://schemas.openxmlformats.org/officeDocument/2006/relationships/image" Target="../media/image237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541" Type="http://schemas.openxmlformats.org/officeDocument/2006/relationships/customXml" Target="../ink/ink270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552" Type="http://schemas.openxmlformats.org/officeDocument/2006/relationships/image" Target="../media/image276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563" Type="http://schemas.openxmlformats.org/officeDocument/2006/relationships/customXml" Target="../ink/ink281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66.png"/><Relationship Id="rId574" Type="http://schemas.openxmlformats.org/officeDocument/2006/relationships/image" Target="../media/image287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277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82.xml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576" Type="http://schemas.openxmlformats.org/officeDocument/2006/relationships/image" Target="../media/image288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56" Type="http://schemas.openxmlformats.org/officeDocument/2006/relationships/image" Target="../media/image27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2.xml"/><Relationship Id="rId567" Type="http://schemas.openxmlformats.org/officeDocument/2006/relationships/customXml" Target="../ink/ink283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578" Type="http://schemas.openxmlformats.org/officeDocument/2006/relationships/image" Target="../media/image289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73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516" Type="http://schemas.openxmlformats.org/officeDocument/2006/relationships/image" Target="../media/image25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image" Target="../media/image27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63.xml"/><Relationship Id="rId569" Type="http://schemas.openxmlformats.org/officeDocument/2006/relationships/customXml" Target="../ink/ink28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58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538" Type="http://schemas.openxmlformats.org/officeDocument/2006/relationships/image" Target="../media/image26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49" Type="http://schemas.openxmlformats.org/officeDocument/2006/relationships/customXml" Target="../ink/ink274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280.png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518" Type="http://schemas.openxmlformats.org/officeDocument/2006/relationships/image" Target="../media/image259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285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customXml" Target="../ink/ink264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image" Target="../media/image270.png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582" Type="http://schemas.openxmlformats.org/officeDocument/2006/relationships/image" Target="../media/image291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customXml" Target="../ink/ink275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562" Type="http://schemas.openxmlformats.org/officeDocument/2006/relationships/image" Target="../media/image281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573" Type="http://schemas.openxmlformats.org/officeDocument/2006/relationships/customXml" Target="../ink/ink286.xml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image" Target="../media/image222.png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image" Target="../media/image261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Relationship Id="rId172" Type="http://schemas.openxmlformats.org/officeDocument/2006/relationships/image" Target="../media/image86.png"/><Relationship Id="rId477" Type="http://schemas.openxmlformats.org/officeDocument/2006/relationships/customXml" Target="../ink/ink238.xml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44" Type="http://schemas.openxmlformats.org/officeDocument/2006/relationships/image" Target="../media/image27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8.xml"/><Relationship Id="rId21" Type="http://schemas.openxmlformats.org/officeDocument/2006/relationships/customXml" Target="../ink/ink300.xml"/><Relationship Id="rId42" Type="http://schemas.openxmlformats.org/officeDocument/2006/relationships/image" Target="../media/image312.png"/><Relationship Id="rId63" Type="http://schemas.openxmlformats.org/officeDocument/2006/relationships/customXml" Target="../ink/ink321.xml"/><Relationship Id="rId84" Type="http://schemas.openxmlformats.org/officeDocument/2006/relationships/image" Target="../media/image333.png"/><Relationship Id="rId138" Type="http://schemas.openxmlformats.org/officeDocument/2006/relationships/image" Target="../media/image360.png"/><Relationship Id="rId159" Type="http://schemas.openxmlformats.org/officeDocument/2006/relationships/customXml" Target="../ink/ink369.xml"/><Relationship Id="rId170" Type="http://schemas.openxmlformats.org/officeDocument/2006/relationships/image" Target="../media/image376.png"/><Relationship Id="rId191" Type="http://schemas.openxmlformats.org/officeDocument/2006/relationships/customXml" Target="../ink/ink385.xml"/><Relationship Id="rId205" Type="http://schemas.openxmlformats.org/officeDocument/2006/relationships/customXml" Target="../ink/ink392.xml"/><Relationship Id="rId226" Type="http://schemas.openxmlformats.org/officeDocument/2006/relationships/image" Target="../media/image404.png"/><Relationship Id="rId107" Type="http://schemas.openxmlformats.org/officeDocument/2006/relationships/customXml" Target="../ink/ink343.xml"/><Relationship Id="rId11" Type="http://schemas.openxmlformats.org/officeDocument/2006/relationships/customXml" Target="../ink/ink295.xml"/><Relationship Id="rId32" Type="http://schemas.openxmlformats.org/officeDocument/2006/relationships/image" Target="../media/image307.png"/><Relationship Id="rId53" Type="http://schemas.openxmlformats.org/officeDocument/2006/relationships/customXml" Target="../ink/ink316.xml"/><Relationship Id="rId74" Type="http://schemas.openxmlformats.org/officeDocument/2006/relationships/image" Target="../media/image328.png"/><Relationship Id="rId128" Type="http://schemas.openxmlformats.org/officeDocument/2006/relationships/image" Target="../media/image355.png"/><Relationship Id="rId149" Type="http://schemas.openxmlformats.org/officeDocument/2006/relationships/customXml" Target="../ink/ink364.xml"/><Relationship Id="rId5" Type="http://schemas.openxmlformats.org/officeDocument/2006/relationships/customXml" Target="../ink/ink292.xml"/><Relationship Id="rId95" Type="http://schemas.openxmlformats.org/officeDocument/2006/relationships/customXml" Target="../ink/ink337.xml"/><Relationship Id="rId160" Type="http://schemas.openxmlformats.org/officeDocument/2006/relationships/image" Target="../media/image371.png"/><Relationship Id="rId181" Type="http://schemas.openxmlformats.org/officeDocument/2006/relationships/customXml" Target="../ink/ink380.xml"/><Relationship Id="rId216" Type="http://schemas.openxmlformats.org/officeDocument/2006/relationships/image" Target="../media/image399.png"/><Relationship Id="rId22" Type="http://schemas.openxmlformats.org/officeDocument/2006/relationships/image" Target="../media/image302.png"/><Relationship Id="rId43" Type="http://schemas.openxmlformats.org/officeDocument/2006/relationships/customXml" Target="../ink/ink311.xml"/><Relationship Id="rId64" Type="http://schemas.openxmlformats.org/officeDocument/2006/relationships/image" Target="../media/image323.png"/><Relationship Id="rId118" Type="http://schemas.openxmlformats.org/officeDocument/2006/relationships/image" Target="../media/image350.png"/><Relationship Id="rId139" Type="http://schemas.openxmlformats.org/officeDocument/2006/relationships/customXml" Target="../ink/ink359.xml"/><Relationship Id="rId85" Type="http://schemas.openxmlformats.org/officeDocument/2006/relationships/customXml" Target="../ink/ink332.xml"/><Relationship Id="rId150" Type="http://schemas.openxmlformats.org/officeDocument/2006/relationships/image" Target="../media/image366.png"/><Relationship Id="rId171" Type="http://schemas.openxmlformats.org/officeDocument/2006/relationships/customXml" Target="../ink/ink375.xml"/><Relationship Id="rId192" Type="http://schemas.openxmlformats.org/officeDocument/2006/relationships/image" Target="../media/image387.png"/><Relationship Id="rId206" Type="http://schemas.openxmlformats.org/officeDocument/2006/relationships/image" Target="../media/image394.png"/><Relationship Id="rId227" Type="http://schemas.openxmlformats.org/officeDocument/2006/relationships/customXml" Target="../ink/ink403.xml"/><Relationship Id="rId12" Type="http://schemas.openxmlformats.org/officeDocument/2006/relationships/image" Target="../media/image297.png"/><Relationship Id="rId33" Type="http://schemas.openxmlformats.org/officeDocument/2006/relationships/customXml" Target="../ink/ink306.xml"/><Relationship Id="rId108" Type="http://schemas.openxmlformats.org/officeDocument/2006/relationships/image" Target="../media/image345.png"/><Relationship Id="rId129" Type="http://schemas.openxmlformats.org/officeDocument/2006/relationships/customXml" Target="../ink/ink354.xml"/><Relationship Id="rId54" Type="http://schemas.openxmlformats.org/officeDocument/2006/relationships/image" Target="../media/image318.png"/><Relationship Id="rId75" Type="http://schemas.openxmlformats.org/officeDocument/2006/relationships/customXml" Target="../ink/ink327.xml"/><Relationship Id="rId96" Type="http://schemas.openxmlformats.org/officeDocument/2006/relationships/image" Target="../media/image339.png"/><Relationship Id="rId140" Type="http://schemas.openxmlformats.org/officeDocument/2006/relationships/image" Target="../media/image361.png"/><Relationship Id="rId161" Type="http://schemas.openxmlformats.org/officeDocument/2006/relationships/customXml" Target="../ink/ink370.xml"/><Relationship Id="rId182" Type="http://schemas.openxmlformats.org/officeDocument/2006/relationships/image" Target="../media/image382.png"/><Relationship Id="rId217" Type="http://schemas.openxmlformats.org/officeDocument/2006/relationships/customXml" Target="../ink/ink398.xml"/><Relationship Id="rId6" Type="http://schemas.openxmlformats.org/officeDocument/2006/relationships/image" Target="../media/image294.png"/><Relationship Id="rId23" Type="http://schemas.openxmlformats.org/officeDocument/2006/relationships/customXml" Target="../ink/ink301.xml"/><Relationship Id="rId119" Type="http://schemas.openxmlformats.org/officeDocument/2006/relationships/customXml" Target="../ink/ink349.xml"/><Relationship Id="rId44" Type="http://schemas.openxmlformats.org/officeDocument/2006/relationships/image" Target="../media/image313.png"/><Relationship Id="rId65" Type="http://schemas.openxmlformats.org/officeDocument/2006/relationships/customXml" Target="../ink/ink322.xml"/><Relationship Id="rId86" Type="http://schemas.openxmlformats.org/officeDocument/2006/relationships/image" Target="../media/image334.png"/><Relationship Id="rId130" Type="http://schemas.openxmlformats.org/officeDocument/2006/relationships/image" Target="../media/image356.png"/><Relationship Id="rId151" Type="http://schemas.openxmlformats.org/officeDocument/2006/relationships/customXml" Target="../ink/ink365.xml"/><Relationship Id="rId172" Type="http://schemas.openxmlformats.org/officeDocument/2006/relationships/image" Target="../media/image377.png"/><Relationship Id="rId193" Type="http://schemas.openxmlformats.org/officeDocument/2006/relationships/customXml" Target="../ink/ink386.xml"/><Relationship Id="rId207" Type="http://schemas.openxmlformats.org/officeDocument/2006/relationships/customXml" Target="../ink/ink393.xml"/><Relationship Id="rId228" Type="http://schemas.openxmlformats.org/officeDocument/2006/relationships/image" Target="../media/image405.png"/><Relationship Id="rId13" Type="http://schemas.openxmlformats.org/officeDocument/2006/relationships/customXml" Target="../ink/ink296.xml"/><Relationship Id="rId109" Type="http://schemas.openxmlformats.org/officeDocument/2006/relationships/customXml" Target="../ink/ink344.xml"/><Relationship Id="rId34" Type="http://schemas.openxmlformats.org/officeDocument/2006/relationships/image" Target="../media/image308.png"/><Relationship Id="rId55" Type="http://schemas.openxmlformats.org/officeDocument/2006/relationships/customXml" Target="../ink/ink317.xml"/><Relationship Id="rId76" Type="http://schemas.openxmlformats.org/officeDocument/2006/relationships/image" Target="../media/image329.png"/><Relationship Id="rId97" Type="http://schemas.openxmlformats.org/officeDocument/2006/relationships/customXml" Target="../ink/ink338.xml"/><Relationship Id="rId120" Type="http://schemas.openxmlformats.org/officeDocument/2006/relationships/image" Target="../media/image351.png"/><Relationship Id="rId141" Type="http://schemas.openxmlformats.org/officeDocument/2006/relationships/customXml" Target="../ink/ink360.xml"/><Relationship Id="rId7" Type="http://schemas.openxmlformats.org/officeDocument/2006/relationships/customXml" Target="../ink/ink293.xml"/><Relationship Id="rId162" Type="http://schemas.openxmlformats.org/officeDocument/2006/relationships/image" Target="../media/image372.png"/><Relationship Id="rId183" Type="http://schemas.openxmlformats.org/officeDocument/2006/relationships/customXml" Target="../ink/ink381.xml"/><Relationship Id="rId218" Type="http://schemas.openxmlformats.org/officeDocument/2006/relationships/image" Target="../media/image400.png"/><Relationship Id="rId24" Type="http://schemas.openxmlformats.org/officeDocument/2006/relationships/image" Target="../media/image303.png"/><Relationship Id="rId45" Type="http://schemas.openxmlformats.org/officeDocument/2006/relationships/customXml" Target="../ink/ink312.xml"/><Relationship Id="rId66" Type="http://schemas.openxmlformats.org/officeDocument/2006/relationships/image" Target="../media/image324.png"/><Relationship Id="rId87" Type="http://schemas.openxmlformats.org/officeDocument/2006/relationships/customXml" Target="../ink/ink333.xml"/><Relationship Id="rId110" Type="http://schemas.openxmlformats.org/officeDocument/2006/relationships/image" Target="../media/image346.png"/><Relationship Id="rId131" Type="http://schemas.openxmlformats.org/officeDocument/2006/relationships/customXml" Target="../ink/ink355.xml"/><Relationship Id="rId152" Type="http://schemas.openxmlformats.org/officeDocument/2006/relationships/image" Target="../media/image367.png"/><Relationship Id="rId173" Type="http://schemas.openxmlformats.org/officeDocument/2006/relationships/customXml" Target="../ink/ink376.xml"/><Relationship Id="rId194" Type="http://schemas.openxmlformats.org/officeDocument/2006/relationships/image" Target="../media/image388.png"/><Relationship Id="rId208" Type="http://schemas.openxmlformats.org/officeDocument/2006/relationships/image" Target="../media/image395.png"/><Relationship Id="rId14" Type="http://schemas.openxmlformats.org/officeDocument/2006/relationships/image" Target="../media/image298.png"/><Relationship Id="rId35" Type="http://schemas.openxmlformats.org/officeDocument/2006/relationships/customXml" Target="../ink/ink307.xml"/><Relationship Id="rId56" Type="http://schemas.openxmlformats.org/officeDocument/2006/relationships/image" Target="../media/image319.png"/><Relationship Id="rId77" Type="http://schemas.openxmlformats.org/officeDocument/2006/relationships/customXml" Target="../ink/ink328.xml"/><Relationship Id="rId100" Type="http://schemas.openxmlformats.org/officeDocument/2006/relationships/image" Target="../media/image341.png"/><Relationship Id="rId8" Type="http://schemas.openxmlformats.org/officeDocument/2006/relationships/image" Target="../media/image295.png"/><Relationship Id="rId98" Type="http://schemas.openxmlformats.org/officeDocument/2006/relationships/image" Target="../media/image340.png"/><Relationship Id="rId121" Type="http://schemas.openxmlformats.org/officeDocument/2006/relationships/customXml" Target="../ink/ink350.xml"/><Relationship Id="rId142" Type="http://schemas.openxmlformats.org/officeDocument/2006/relationships/image" Target="../media/image362.png"/><Relationship Id="rId163" Type="http://schemas.openxmlformats.org/officeDocument/2006/relationships/customXml" Target="../ink/ink371.xml"/><Relationship Id="rId184" Type="http://schemas.openxmlformats.org/officeDocument/2006/relationships/image" Target="../media/image383.png"/><Relationship Id="rId219" Type="http://schemas.openxmlformats.org/officeDocument/2006/relationships/customXml" Target="../ink/ink399.xml"/><Relationship Id="rId3" Type="http://schemas.openxmlformats.org/officeDocument/2006/relationships/customXml" Target="../ink/ink291.xml"/><Relationship Id="rId214" Type="http://schemas.openxmlformats.org/officeDocument/2006/relationships/image" Target="../media/image398.png"/><Relationship Id="rId25" Type="http://schemas.openxmlformats.org/officeDocument/2006/relationships/customXml" Target="../ink/ink302.xml"/><Relationship Id="rId46" Type="http://schemas.openxmlformats.org/officeDocument/2006/relationships/image" Target="../media/image314.png"/><Relationship Id="rId67" Type="http://schemas.openxmlformats.org/officeDocument/2006/relationships/customXml" Target="../ink/ink323.xml"/><Relationship Id="rId116" Type="http://schemas.openxmlformats.org/officeDocument/2006/relationships/image" Target="../media/image349.png"/><Relationship Id="rId137" Type="http://schemas.openxmlformats.org/officeDocument/2006/relationships/customXml" Target="../ink/ink358.xml"/><Relationship Id="rId158" Type="http://schemas.openxmlformats.org/officeDocument/2006/relationships/image" Target="../media/image370.png"/><Relationship Id="rId20" Type="http://schemas.openxmlformats.org/officeDocument/2006/relationships/image" Target="../media/image301.png"/><Relationship Id="rId41" Type="http://schemas.openxmlformats.org/officeDocument/2006/relationships/customXml" Target="../ink/ink310.xml"/><Relationship Id="rId62" Type="http://schemas.openxmlformats.org/officeDocument/2006/relationships/image" Target="../media/image322.png"/><Relationship Id="rId83" Type="http://schemas.openxmlformats.org/officeDocument/2006/relationships/customXml" Target="../ink/ink331.xml"/><Relationship Id="rId88" Type="http://schemas.openxmlformats.org/officeDocument/2006/relationships/image" Target="../media/image335.png"/><Relationship Id="rId111" Type="http://schemas.openxmlformats.org/officeDocument/2006/relationships/customXml" Target="../ink/ink345.xml"/><Relationship Id="rId132" Type="http://schemas.openxmlformats.org/officeDocument/2006/relationships/image" Target="../media/image357.png"/><Relationship Id="rId153" Type="http://schemas.openxmlformats.org/officeDocument/2006/relationships/customXml" Target="../ink/ink366.xml"/><Relationship Id="rId174" Type="http://schemas.openxmlformats.org/officeDocument/2006/relationships/image" Target="../media/image378.png"/><Relationship Id="rId179" Type="http://schemas.openxmlformats.org/officeDocument/2006/relationships/customXml" Target="../ink/ink379.xml"/><Relationship Id="rId195" Type="http://schemas.openxmlformats.org/officeDocument/2006/relationships/customXml" Target="../ink/ink387.xml"/><Relationship Id="rId209" Type="http://schemas.openxmlformats.org/officeDocument/2006/relationships/customXml" Target="../ink/ink394.xml"/><Relationship Id="rId190" Type="http://schemas.openxmlformats.org/officeDocument/2006/relationships/image" Target="../media/image386.png"/><Relationship Id="rId204" Type="http://schemas.openxmlformats.org/officeDocument/2006/relationships/image" Target="../media/image393.png"/><Relationship Id="rId220" Type="http://schemas.openxmlformats.org/officeDocument/2006/relationships/image" Target="../media/image401.png"/><Relationship Id="rId225" Type="http://schemas.openxmlformats.org/officeDocument/2006/relationships/customXml" Target="../ink/ink402.xml"/><Relationship Id="rId15" Type="http://schemas.openxmlformats.org/officeDocument/2006/relationships/customXml" Target="../ink/ink297.xml"/><Relationship Id="rId36" Type="http://schemas.openxmlformats.org/officeDocument/2006/relationships/image" Target="../media/image309.png"/><Relationship Id="rId57" Type="http://schemas.openxmlformats.org/officeDocument/2006/relationships/customXml" Target="../ink/ink318.xml"/><Relationship Id="rId106" Type="http://schemas.openxmlformats.org/officeDocument/2006/relationships/image" Target="../media/image344.png"/><Relationship Id="rId127" Type="http://schemas.openxmlformats.org/officeDocument/2006/relationships/customXml" Target="../ink/ink353.xml"/><Relationship Id="rId10" Type="http://schemas.openxmlformats.org/officeDocument/2006/relationships/image" Target="../media/image296.png"/><Relationship Id="rId31" Type="http://schemas.openxmlformats.org/officeDocument/2006/relationships/customXml" Target="../ink/ink305.xml"/><Relationship Id="rId52" Type="http://schemas.openxmlformats.org/officeDocument/2006/relationships/image" Target="../media/image317.png"/><Relationship Id="rId73" Type="http://schemas.openxmlformats.org/officeDocument/2006/relationships/customXml" Target="../ink/ink326.xml"/><Relationship Id="rId78" Type="http://schemas.openxmlformats.org/officeDocument/2006/relationships/image" Target="../media/image330.png"/><Relationship Id="rId94" Type="http://schemas.openxmlformats.org/officeDocument/2006/relationships/image" Target="../media/image338.png"/><Relationship Id="rId99" Type="http://schemas.openxmlformats.org/officeDocument/2006/relationships/customXml" Target="../ink/ink339.xml"/><Relationship Id="rId101" Type="http://schemas.openxmlformats.org/officeDocument/2006/relationships/customXml" Target="../ink/ink340.xml"/><Relationship Id="rId122" Type="http://schemas.openxmlformats.org/officeDocument/2006/relationships/image" Target="../media/image352.png"/><Relationship Id="rId143" Type="http://schemas.openxmlformats.org/officeDocument/2006/relationships/customXml" Target="../ink/ink361.xml"/><Relationship Id="rId148" Type="http://schemas.openxmlformats.org/officeDocument/2006/relationships/image" Target="../media/image365.png"/><Relationship Id="rId164" Type="http://schemas.openxmlformats.org/officeDocument/2006/relationships/image" Target="../media/image373.png"/><Relationship Id="rId169" Type="http://schemas.openxmlformats.org/officeDocument/2006/relationships/customXml" Target="../ink/ink374.xml"/><Relationship Id="rId185" Type="http://schemas.openxmlformats.org/officeDocument/2006/relationships/customXml" Target="../ink/ink382.xml"/><Relationship Id="rId4" Type="http://schemas.openxmlformats.org/officeDocument/2006/relationships/image" Target="../media/image293.png"/><Relationship Id="rId9" Type="http://schemas.openxmlformats.org/officeDocument/2006/relationships/customXml" Target="../ink/ink294.xml"/><Relationship Id="rId180" Type="http://schemas.openxmlformats.org/officeDocument/2006/relationships/image" Target="../media/image381.png"/><Relationship Id="rId210" Type="http://schemas.openxmlformats.org/officeDocument/2006/relationships/image" Target="../media/image396.png"/><Relationship Id="rId215" Type="http://schemas.openxmlformats.org/officeDocument/2006/relationships/customXml" Target="../ink/ink397.xml"/><Relationship Id="rId26" Type="http://schemas.openxmlformats.org/officeDocument/2006/relationships/image" Target="../media/image304.png"/><Relationship Id="rId47" Type="http://schemas.openxmlformats.org/officeDocument/2006/relationships/customXml" Target="../ink/ink313.xml"/><Relationship Id="rId68" Type="http://schemas.openxmlformats.org/officeDocument/2006/relationships/image" Target="../media/image325.png"/><Relationship Id="rId89" Type="http://schemas.openxmlformats.org/officeDocument/2006/relationships/customXml" Target="../ink/ink334.xml"/><Relationship Id="rId112" Type="http://schemas.openxmlformats.org/officeDocument/2006/relationships/image" Target="../media/image347.png"/><Relationship Id="rId133" Type="http://schemas.openxmlformats.org/officeDocument/2006/relationships/customXml" Target="../ink/ink356.xml"/><Relationship Id="rId154" Type="http://schemas.openxmlformats.org/officeDocument/2006/relationships/image" Target="../media/image368.png"/><Relationship Id="rId175" Type="http://schemas.openxmlformats.org/officeDocument/2006/relationships/customXml" Target="../ink/ink377.xml"/><Relationship Id="rId196" Type="http://schemas.openxmlformats.org/officeDocument/2006/relationships/image" Target="../media/image389.png"/><Relationship Id="rId200" Type="http://schemas.openxmlformats.org/officeDocument/2006/relationships/image" Target="../media/image391.png"/><Relationship Id="rId16" Type="http://schemas.openxmlformats.org/officeDocument/2006/relationships/image" Target="../media/image299.png"/><Relationship Id="rId221" Type="http://schemas.openxmlformats.org/officeDocument/2006/relationships/customXml" Target="../ink/ink400.xml"/><Relationship Id="rId37" Type="http://schemas.openxmlformats.org/officeDocument/2006/relationships/customXml" Target="../ink/ink308.xml"/><Relationship Id="rId58" Type="http://schemas.openxmlformats.org/officeDocument/2006/relationships/image" Target="../media/image320.png"/><Relationship Id="rId79" Type="http://schemas.openxmlformats.org/officeDocument/2006/relationships/customXml" Target="../ink/ink329.xml"/><Relationship Id="rId102" Type="http://schemas.openxmlformats.org/officeDocument/2006/relationships/image" Target="../media/image342.png"/><Relationship Id="rId123" Type="http://schemas.openxmlformats.org/officeDocument/2006/relationships/customXml" Target="../ink/ink351.xml"/><Relationship Id="rId144" Type="http://schemas.openxmlformats.org/officeDocument/2006/relationships/image" Target="../media/image363.png"/><Relationship Id="rId90" Type="http://schemas.openxmlformats.org/officeDocument/2006/relationships/image" Target="../media/image336.png"/><Relationship Id="rId165" Type="http://schemas.openxmlformats.org/officeDocument/2006/relationships/customXml" Target="../ink/ink372.xml"/><Relationship Id="rId186" Type="http://schemas.openxmlformats.org/officeDocument/2006/relationships/image" Target="../media/image384.png"/><Relationship Id="rId211" Type="http://schemas.openxmlformats.org/officeDocument/2006/relationships/customXml" Target="../ink/ink395.xml"/><Relationship Id="rId27" Type="http://schemas.openxmlformats.org/officeDocument/2006/relationships/customXml" Target="../ink/ink303.xml"/><Relationship Id="rId48" Type="http://schemas.openxmlformats.org/officeDocument/2006/relationships/image" Target="../media/image315.png"/><Relationship Id="rId69" Type="http://schemas.openxmlformats.org/officeDocument/2006/relationships/customXml" Target="../ink/ink324.xml"/><Relationship Id="rId113" Type="http://schemas.openxmlformats.org/officeDocument/2006/relationships/customXml" Target="../ink/ink346.xml"/><Relationship Id="rId134" Type="http://schemas.openxmlformats.org/officeDocument/2006/relationships/image" Target="../media/image358.png"/><Relationship Id="rId80" Type="http://schemas.openxmlformats.org/officeDocument/2006/relationships/image" Target="../media/image331.png"/><Relationship Id="rId155" Type="http://schemas.openxmlformats.org/officeDocument/2006/relationships/customXml" Target="../ink/ink367.xml"/><Relationship Id="rId176" Type="http://schemas.openxmlformats.org/officeDocument/2006/relationships/image" Target="../media/image379.png"/><Relationship Id="rId197" Type="http://schemas.openxmlformats.org/officeDocument/2006/relationships/customXml" Target="../ink/ink388.xml"/><Relationship Id="rId201" Type="http://schemas.openxmlformats.org/officeDocument/2006/relationships/customXml" Target="../ink/ink390.xml"/><Relationship Id="rId222" Type="http://schemas.openxmlformats.org/officeDocument/2006/relationships/image" Target="../media/image402.png"/><Relationship Id="rId17" Type="http://schemas.openxmlformats.org/officeDocument/2006/relationships/customXml" Target="../ink/ink298.xml"/><Relationship Id="rId38" Type="http://schemas.openxmlformats.org/officeDocument/2006/relationships/image" Target="../media/image310.png"/><Relationship Id="rId59" Type="http://schemas.openxmlformats.org/officeDocument/2006/relationships/customXml" Target="../ink/ink319.xml"/><Relationship Id="rId103" Type="http://schemas.openxmlformats.org/officeDocument/2006/relationships/customXml" Target="../ink/ink341.xml"/><Relationship Id="rId124" Type="http://schemas.openxmlformats.org/officeDocument/2006/relationships/image" Target="../media/image353.png"/><Relationship Id="rId70" Type="http://schemas.openxmlformats.org/officeDocument/2006/relationships/image" Target="../media/image326.png"/><Relationship Id="rId91" Type="http://schemas.openxmlformats.org/officeDocument/2006/relationships/customXml" Target="../ink/ink335.xml"/><Relationship Id="rId145" Type="http://schemas.openxmlformats.org/officeDocument/2006/relationships/customXml" Target="../ink/ink362.xml"/><Relationship Id="rId166" Type="http://schemas.openxmlformats.org/officeDocument/2006/relationships/image" Target="../media/image374.png"/><Relationship Id="rId187" Type="http://schemas.openxmlformats.org/officeDocument/2006/relationships/customXml" Target="../ink/ink38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97.png"/><Relationship Id="rId28" Type="http://schemas.openxmlformats.org/officeDocument/2006/relationships/image" Target="../media/image305.png"/><Relationship Id="rId49" Type="http://schemas.openxmlformats.org/officeDocument/2006/relationships/customXml" Target="../ink/ink314.xml"/><Relationship Id="rId114" Type="http://schemas.openxmlformats.org/officeDocument/2006/relationships/image" Target="../media/image348.png"/><Relationship Id="rId60" Type="http://schemas.openxmlformats.org/officeDocument/2006/relationships/image" Target="../media/image321.png"/><Relationship Id="rId81" Type="http://schemas.openxmlformats.org/officeDocument/2006/relationships/customXml" Target="../ink/ink330.xml"/><Relationship Id="rId135" Type="http://schemas.openxmlformats.org/officeDocument/2006/relationships/customXml" Target="../ink/ink357.xml"/><Relationship Id="rId156" Type="http://schemas.openxmlformats.org/officeDocument/2006/relationships/image" Target="../media/image369.png"/><Relationship Id="rId177" Type="http://schemas.openxmlformats.org/officeDocument/2006/relationships/customXml" Target="../ink/ink378.xml"/><Relationship Id="rId198" Type="http://schemas.openxmlformats.org/officeDocument/2006/relationships/image" Target="../media/image390.png"/><Relationship Id="rId202" Type="http://schemas.openxmlformats.org/officeDocument/2006/relationships/image" Target="../media/image392.png"/><Relationship Id="rId223" Type="http://schemas.openxmlformats.org/officeDocument/2006/relationships/customXml" Target="../ink/ink401.xml"/><Relationship Id="rId18" Type="http://schemas.openxmlformats.org/officeDocument/2006/relationships/image" Target="../media/image300.png"/><Relationship Id="rId39" Type="http://schemas.openxmlformats.org/officeDocument/2006/relationships/customXml" Target="../ink/ink309.xml"/><Relationship Id="rId50" Type="http://schemas.openxmlformats.org/officeDocument/2006/relationships/image" Target="../media/image316.png"/><Relationship Id="rId104" Type="http://schemas.openxmlformats.org/officeDocument/2006/relationships/image" Target="../media/image343.png"/><Relationship Id="rId125" Type="http://schemas.openxmlformats.org/officeDocument/2006/relationships/customXml" Target="../ink/ink352.xml"/><Relationship Id="rId146" Type="http://schemas.openxmlformats.org/officeDocument/2006/relationships/image" Target="../media/image364.png"/><Relationship Id="rId167" Type="http://schemas.openxmlformats.org/officeDocument/2006/relationships/customXml" Target="../ink/ink373.xml"/><Relationship Id="rId188" Type="http://schemas.openxmlformats.org/officeDocument/2006/relationships/image" Target="../media/image385.png"/><Relationship Id="rId71" Type="http://schemas.openxmlformats.org/officeDocument/2006/relationships/customXml" Target="../ink/ink325.xml"/><Relationship Id="rId92" Type="http://schemas.openxmlformats.org/officeDocument/2006/relationships/image" Target="../media/image337.png"/><Relationship Id="rId213" Type="http://schemas.openxmlformats.org/officeDocument/2006/relationships/customXml" Target="../ink/ink396.xml"/><Relationship Id="rId2" Type="http://schemas.openxmlformats.org/officeDocument/2006/relationships/image" Target="../media/image292.png"/><Relationship Id="rId29" Type="http://schemas.openxmlformats.org/officeDocument/2006/relationships/customXml" Target="../ink/ink304.xml"/><Relationship Id="rId40" Type="http://schemas.openxmlformats.org/officeDocument/2006/relationships/image" Target="../media/image311.png"/><Relationship Id="rId115" Type="http://schemas.openxmlformats.org/officeDocument/2006/relationships/customXml" Target="../ink/ink347.xml"/><Relationship Id="rId136" Type="http://schemas.openxmlformats.org/officeDocument/2006/relationships/image" Target="../media/image359.png"/><Relationship Id="rId157" Type="http://schemas.openxmlformats.org/officeDocument/2006/relationships/customXml" Target="../ink/ink368.xml"/><Relationship Id="rId178" Type="http://schemas.openxmlformats.org/officeDocument/2006/relationships/image" Target="../media/image380.png"/><Relationship Id="rId61" Type="http://schemas.openxmlformats.org/officeDocument/2006/relationships/customXml" Target="../ink/ink320.xml"/><Relationship Id="rId82" Type="http://schemas.openxmlformats.org/officeDocument/2006/relationships/image" Target="../media/image332.png"/><Relationship Id="rId199" Type="http://schemas.openxmlformats.org/officeDocument/2006/relationships/customXml" Target="../ink/ink389.xml"/><Relationship Id="rId203" Type="http://schemas.openxmlformats.org/officeDocument/2006/relationships/customXml" Target="../ink/ink391.xml"/><Relationship Id="rId19" Type="http://schemas.openxmlformats.org/officeDocument/2006/relationships/customXml" Target="../ink/ink299.xml"/><Relationship Id="rId224" Type="http://schemas.openxmlformats.org/officeDocument/2006/relationships/image" Target="../media/image403.png"/><Relationship Id="rId30" Type="http://schemas.openxmlformats.org/officeDocument/2006/relationships/image" Target="../media/image306.png"/><Relationship Id="rId105" Type="http://schemas.openxmlformats.org/officeDocument/2006/relationships/customXml" Target="../ink/ink342.xml"/><Relationship Id="rId126" Type="http://schemas.openxmlformats.org/officeDocument/2006/relationships/image" Target="../media/image354.png"/><Relationship Id="rId147" Type="http://schemas.openxmlformats.org/officeDocument/2006/relationships/customXml" Target="../ink/ink363.xml"/><Relationship Id="rId168" Type="http://schemas.openxmlformats.org/officeDocument/2006/relationships/image" Target="../media/image375.png"/><Relationship Id="rId51" Type="http://schemas.openxmlformats.org/officeDocument/2006/relationships/customXml" Target="../ink/ink315.xml"/><Relationship Id="rId72" Type="http://schemas.openxmlformats.org/officeDocument/2006/relationships/image" Target="../media/image327.png"/><Relationship Id="rId93" Type="http://schemas.openxmlformats.org/officeDocument/2006/relationships/customXml" Target="../ink/ink336.xml"/><Relationship Id="rId189" Type="http://schemas.openxmlformats.org/officeDocument/2006/relationships/customXml" Target="../ink/ink38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1.xml"/><Relationship Id="rId299" Type="http://schemas.openxmlformats.org/officeDocument/2006/relationships/image" Target="../media/image1520.png"/><Relationship Id="rId21" Type="http://schemas.openxmlformats.org/officeDocument/2006/relationships/customXml" Target="../ink/ink413.xml"/><Relationship Id="rId63" Type="http://schemas.openxmlformats.org/officeDocument/2006/relationships/customXml" Target="../ink/ink434.xml"/><Relationship Id="rId159" Type="http://schemas.openxmlformats.org/officeDocument/2006/relationships/customXml" Target="../ink/ink482.xml"/><Relationship Id="rId324" Type="http://schemas.openxmlformats.org/officeDocument/2006/relationships/customXml" Target="../ink/ink563.xml"/><Relationship Id="rId366" Type="http://schemas.openxmlformats.org/officeDocument/2006/relationships/customXml" Target="../ink/ink584.xml"/><Relationship Id="rId170" Type="http://schemas.openxmlformats.org/officeDocument/2006/relationships/image" Target="../media/image870.png"/><Relationship Id="rId226" Type="http://schemas.openxmlformats.org/officeDocument/2006/relationships/customXml" Target="../ink/ink514.xml"/><Relationship Id="rId268" Type="http://schemas.openxmlformats.org/officeDocument/2006/relationships/customXml" Target="../ink/ink535.xml"/><Relationship Id="rId32" Type="http://schemas.openxmlformats.org/officeDocument/2006/relationships/image" Target="../media/image1810.png"/><Relationship Id="rId74" Type="http://schemas.openxmlformats.org/officeDocument/2006/relationships/image" Target="../media/image3910.png"/><Relationship Id="rId128" Type="http://schemas.openxmlformats.org/officeDocument/2006/relationships/image" Target="../media/image660.png"/><Relationship Id="rId335" Type="http://schemas.openxmlformats.org/officeDocument/2006/relationships/image" Target="../media/image1700.png"/><Relationship Id="rId377" Type="http://schemas.openxmlformats.org/officeDocument/2006/relationships/customXml" Target="../ink/ink590.xml"/><Relationship Id="rId5" Type="http://schemas.openxmlformats.org/officeDocument/2006/relationships/customXml" Target="../ink/ink405.xml"/><Relationship Id="rId181" Type="http://schemas.openxmlformats.org/officeDocument/2006/relationships/image" Target="../media/image930.png"/><Relationship Id="rId237" Type="http://schemas.openxmlformats.org/officeDocument/2006/relationships/image" Target="../media/image1211.png"/><Relationship Id="rId402" Type="http://schemas.openxmlformats.org/officeDocument/2006/relationships/image" Target="../media/image2030.png"/><Relationship Id="rId279" Type="http://schemas.openxmlformats.org/officeDocument/2006/relationships/image" Target="../media/image1420.png"/><Relationship Id="rId43" Type="http://schemas.openxmlformats.org/officeDocument/2006/relationships/customXml" Target="../ink/ink424.xml"/><Relationship Id="rId139" Type="http://schemas.openxmlformats.org/officeDocument/2006/relationships/customXml" Target="../ink/ink472.xml"/><Relationship Id="rId290" Type="http://schemas.openxmlformats.org/officeDocument/2006/relationships/customXml" Target="../ink/ink546.xml"/><Relationship Id="rId304" Type="http://schemas.openxmlformats.org/officeDocument/2006/relationships/customXml" Target="../ink/ink553.xml"/><Relationship Id="rId346" Type="http://schemas.openxmlformats.org/officeDocument/2006/relationships/customXml" Target="../ink/ink574.xml"/><Relationship Id="rId388" Type="http://schemas.openxmlformats.org/officeDocument/2006/relationships/image" Target="../media/image1960.png"/><Relationship Id="rId85" Type="http://schemas.openxmlformats.org/officeDocument/2006/relationships/customXml" Target="../ink/ink445.xml"/><Relationship Id="rId150" Type="http://schemas.openxmlformats.org/officeDocument/2006/relationships/image" Target="../media/image770.png"/><Relationship Id="rId192" Type="http://schemas.openxmlformats.org/officeDocument/2006/relationships/customXml" Target="../ink/ink497.xml"/><Relationship Id="rId206" Type="http://schemas.openxmlformats.org/officeDocument/2006/relationships/customXml" Target="../ink/ink504.xml"/><Relationship Id="rId413" Type="http://schemas.openxmlformats.org/officeDocument/2006/relationships/image" Target="../media/image2080.png"/><Relationship Id="rId248" Type="http://schemas.openxmlformats.org/officeDocument/2006/relationships/customXml" Target="../ink/ink525.xml"/><Relationship Id="rId12" Type="http://schemas.openxmlformats.org/officeDocument/2006/relationships/image" Target="../media/image810.png"/><Relationship Id="rId108" Type="http://schemas.openxmlformats.org/officeDocument/2006/relationships/image" Target="../media/image560.png"/><Relationship Id="rId315" Type="http://schemas.openxmlformats.org/officeDocument/2006/relationships/image" Target="../media/image1600.png"/><Relationship Id="rId357" Type="http://schemas.openxmlformats.org/officeDocument/2006/relationships/image" Target="../media/image1811.png"/><Relationship Id="rId54" Type="http://schemas.openxmlformats.org/officeDocument/2006/relationships/image" Target="../media/image2910.png"/><Relationship Id="rId96" Type="http://schemas.openxmlformats.org/officeDocument/2006/relationships/image" Target="../media/image500.png"/><Relationship Id="rId161" Type="http://schemas.openxmlformats.org/officeDocument/2006/relationships/customXml" Target="../ink/ink483.xml"/><Relationship Id="rId217" Type="http://schemas.openxmlformats.org/officeDocument/2006/relationships/image" Target="../media/image1111.png"/><Relationship Id="rId399" Type="http://schemas.openxmlformats.org/officeDocument/2006/relationships/customXml" Target="../ink/ink601.xml"/><Relationship Id="rId259" Type="http://schemas.openxmlformats.org/officeDocument/2006/relationships/image" Target="../media/image1320.png"/><Relationship Id="rId424" Type="http://schemas.openxmlformats.org/officeDocument/2006/relationships/customXml" Target="../ink/ink614.xml"/><Relationship Id="rId23" Type="http://schemas.openxmlformats.org/officeDocument/2006/relationships/customXml" Target="../ink/ink414.xml"/><Relationship Id="rId119" Type="http://schemas.openxmlformats.org/officeDocument/2006/relationships/customXml" Target="../ink/ink462.xml"/><Relationship Id="rId270" Type="http://schemas.openxmlformats.org/officeDocument/2006/relationships/customXml" Target="../ink/ink536.xml"/><Relationship Id="rId326" Type="http://schemas.openxmlformats.org/officeDocument/2006/relationships/customXml" Target="../ink/ink564.xml"/><Relationship Id="rId65" Type="http://schemas.openxmlformats.org/officeDocument/2006/relationships/customXml" Target="../ink/ink435.xml"/><Relationship Id="rId130" Type="http://schemas.openxmlformats.org/officeDocument/2006/relationships/image" Target="../media/image670.png"/><Relationship Id="rId368" Type="http://schemas.openxmlformats.org/officeDocument/2006/relationships/image" Target="../media/image1860.png"/><Relationship Id="rId172" Type="http://schemas.openxmlformats.org/officeDocument/2006/relationships/image" Target="../media/image880.png"/><Relationship Id="rId228" Type="http://schemas.openxmlformats.org/officeDocument/2006/relationships/customXml" Target="../ink/ink515.xml"/><Relationship Id="rId281" Type="http://schemas.openxmlformats.org/officeDocument/2006/relationships/image" Target="../media/image1430.png"/><Relationship Id="rId337" Type="http://schemas.openxmlformats.org/officeDocument/2006/relationships/image" Target="../media/image1711.png"/><Relationship Id="rId34" Type="http://schemas.openxmlformats.org/officeDocument/2006/relationships/image" Target="../media/image1910.png"/><Relationship Id="rId76" Type="http://schemas.openxmlformats.org/officeDocument/2006/relationships/image" Target="../media/image408.png"/><Relationship Id="rId141" Type="http://schemas.openxmlformats.org/officeDocument/2006/relationships/customXml" Target="../ink/ink473.xml"/><Relationship Id="rId379" Type="http://schemas.openxmlformats.org/officeDocument/2006/relationships/customXml" Target="../ink/ink591.xml"/><Relationship Id="rId7" Type="http://schemas.openxmlformats.org/officeDocument/2006/relationships/customXml" Target="../ink/ink406.xml"/><Relationship Id="rId183" Type="http://schemas.openxmlformats.org/officeDocument/2006/relationships/image" Target="../media/image940.png"/><Relationship Id="rId239" Type="http://schemas.openxmlformats.org/officeDocument/2006/relationships/image" Target="../media/image1220.png"/><Relationship Id="rId390" Type="http://schemas.openxmlformats.org/officeDocument/2006/relationships/image" Target="../media/image1970.png"/><Relationship Id="rId404" Type="http://schemas.openxmlformats.org/officeDocument/2006/relationships/image" Target="../media/image2040.png"/><Relationship Id="rId250" Type="http://schemas.openxmlformats.org/officeDocument/2006/relationships/customXml" Target="../ink/ink526.xml"/><Relationship Id="rId292" Type="http://schemas.openxmlformats.org/officeDocument/2006/relationships/customXml" Target="../ink/ink547.xml"/><Relationship Id="rId306" Type="http://schemas.openxmlformats.org/officeDocument/2006/relationships/customXml" Target="../ink/ink554.xml"/><Relationship Id="rId45" Type="http://schemas.openxmlformats.org/officeDocument/2006/relationships/customXml" Target="../ink/ink425.xml"/><Relationship Id="rId87" Type="http://schemas.openxmlformats.org/officeDocument/2006/relationships/customXml" Target="../ink/ink446.xml"/><Relationship Id="rId110" Type="http://schemas.openxmlformats.org/officeDocument/2006/relationships/image" Target="../media/image570.png"/><Relationship Id="rId348" Type="http://schemas.openxmlformats.org/officeDocument/2006/relationships/customXml" Target="../ink/ink575.xml"/><Relationship Id="rId152" Type="http://schemas.openxmlformats.org/officeDocument/2006/relationships/image" Target="../media/image780.png"/><Relationship Id="rId194" Type="http://schemas.openxmlformats.org/officeDocument/2006/relationships/customXml" Target="../ink/ink498.xml"/><Relationship Id="rId208" Type="http://schemas.openxmlformats.org/officeDocument/2006/relationships/customXml" Target="../ink/ink505.xml"/><Relationship Id="rId415" Type="http://schemas.openxmlformats.org/officeDocument/2006/relationships/image" Target="../media/image2090.png"/><Relationship Id="rId261" Type="http://schemas.openxmlformats.org/officeDocument/2006/relationships/image" Target="../media/image1330.png"/><Relationship Id="rId14" Type="http://schemas.openxmlformats.org/officeDocument/2006/relationships/image" Target="../media/image910.png"/><Relationship Id="rId56" Type="http://schemas.openxmlformats.org/officeDocument/2006/relationships/image" Target="../media/image3010.png"/><Relationship Id="rId317" Type="http://schemas.openxmlformats.org/officeDocument/2006/relationships/image" Target="../media/image1611.png"/><Relationship Id="rId359" Type="http://schemas.openxmlformats.org/officeDocument/2006/relationships/image" Target="../media/image1820.png"/><Relationship Id="rId98" Type="http://schemas.openxmlformats.org/officeDocument/2006/relationships/image" Target="../media/image511.png"/><Relationship Id="rId121" Type="http://schemas.openxmlformats.org/officeDocument/2006/relationships/customXml" Target="../ink/ink463.xml"/><Relationship Id="rId163" Type="http://schemas.openxmlformats.org/officeDocument/2006/relationships/customXml" Target="../ink/ink484.xml"/><Relationship Id="rId219" Type="http://schemas.openxmlformats.org/officeDocument/2006/relationships/image" Target="../media/image1120.png"/><Relationship Id="rId370" Type="http://schemas.openxmlformats.org/officeDocument/2006/relationships/image" Target="../media/image1870.png"/><Relationship Id="rId426" Type="http://schemas.openxmlformats.org/officeDocument/2006/relationships/image" Target="../media/image2140.png"/><Relationship Id="rId230" Type="http://schemas.openxmlformats.org/officeDocument/2006/relationships/customXml" Target="../ink/ink516.xml"/><Relationship Id="rId25" Type="http://schemas.openxmlformats.org/officeDocument/2006/relationships/customXml" Target="../ink/ink415.xml"/><Relationship Id="rId67" Type="http://schemas.openxmlformats.org/officeDocument/2006/relationships/customXml" Target="../ink/ink436.xml"/><Relationship Id="rId272" Type="http://schemas.openxmlformats.org/officeDocument/2006/relationships/customXml" Target="../ink/ink537.xml"/><Relationship Id="rId328" Type="http://schemas.openxmlformats.org/officeDocument/2006/relationships/customXml" Target="../ink/ink565.xml"/><Relationship Id="rId132" Type="http://schemas.openxmlformats.org/officeDocument/2006/relationships/image" Target="../media/image680.png"/><Relationship Id="rId174" Type="http://schemas.openxmlformats.org/officeDocument/2006/relationships/image" Target="../media/image890.png"/><Relationship Id="rId381" Type="http://schemas.openxmlformats.org/officeDocument/2006/relationships/customXml" Target="../ink/ink592.xml"/><Relationship Id="rId241" Type="http://schemas.openxmlformats.org/officeDocument/2006/relationships/image" Target="../media/image1230.png"/><Relationship Id="rId36" Type="http://schemas.openxmlformats.org/officeDocument/2006/relationships/image" Target="../media/image2010.png"/><Relationship Id="rId283" Type="http://schemas.openxmlformats.org/officeDocument/2006/relationships/image" Target="../media/image1440.png"/><Relationship Id="rId339" Type="http://schemas.openxmlformats.org/officeDocument/2006/relationships/image" Target="../media/image1720.png"/><Relationship Id="rId78" Type="http://schemas.openxmlformats.org/officeDocument/2006/relationships/image" Target="../media/image411.png"/><Relationship Id="rId101" Type="http://schemas.openxmlformats.org/officeDocument/2006/relationships/customXml" Target="../ink/ink453.xml"/><Relationship Id="rId143" Type="http://schemas.openxmlformats.org/officeDocument/2006/relationships/customXml" Target="../ink/ink474.xml"/><Relationship Id="rId185" Type="http://schemas.openxmlformats.org/officeDocument/2006/relationships/image" Target="../media/image950.png"/><Relationship Id="rId350" Type="http://schemas.openxmlformats.org/officeDocument/2006/relationships/customXml" Target="../ink/ink576.xml"/><Relationship Id="rId406" Type="http://schemas.openxmlformats.org/officeDocument/2006/relationships/customXml" Target="../ink/ink605.xml"/><Relationship Id="rId9" Type="http://schemas.openxmlformats.org/officeDocument/2006/relationships/customXml" Target="../ink/ink407.xml"/><Relationship Id="rId210" Type="http://schemas.openxmlformats.org/officeDocument/2006/relationships/customXml" Target="../ink/ink506.xml"/><Relationship Id="rId392" Type="http://schemas.openxmlformats.org/officeDocument/2006/relationships/image" Target="../media/image1980.png"/><Relationship Id="rId252" Type="http://schemas.openxmlformats.org/officeDocument/2006/relationships/customXml" Target="../ink/ink527.xml"/><Relationship Id="rId294" Type="http://schemas.openxmlformats.org/officeDocument/2006/relationships/customXml" Target="../ink/ink548.xml"/><Relationship Id="rId308" Type="http://schemas.openxmlformats.org/officeDocument/2006/relationships/customXml" Target="../ink/ink555.xml"/><Relationship Id="rId47" Type="http://schemas.openxmlformats.org/officeDocument/2006/relationships/customXml" Target="../ink/ink426.xml"/><Relationship Id="rId89" Type="http://schemas.openxmlformats.org/officeDocument/2006/relationships/customXml" Target="../ink/ink447.xml"/><Relationship Id="rId112" Type="http://schemas.openxmlformats.org/officeDocument/2006/relationships/image" Target="../media/image580.png"/><Relationship Id="rId154" Type="http://schemas.openxmlformats.org/officeDocument/2006/relationships/image" Target="../media/image790.png"/><Relationship Id="rId361" Type="http://schemas.openxmlformats.org/officeDocument/2006/relationships/image" Target="../media/image1830.png"/><Relationship Id="rId196" Type="http://schemas.openxmlformats.org/officeDocument/2006/relationships/customXml" Target="../ink/ink499.xml"/><Relationship Id="rId417" Type="http://schemas.openxmlformats.org/officeDocument/2006/relationships/image" Target="../media/image2100.png"/><Relationship Id="rId16" Type="http://schemas.openxmlformats.org/officeDocument/2006/relationships/image" Target="../media/image1010.png"/><Relationship Id="rId221" Type="http://schemas.openxmlformats.org/officeDocument/2006/relationships/image" Target="../media/image1130.png"/><Relationship Id="rId263" Type="http://schemas.openxmlformats.org/officeDocument/2006/relationships/image" Target="../media/image1340.png"/><Relationship Id="rId319" Type="http://schemas.openxmlformats.org/officeDocument/2006/relationships/image" Target="../media/image1620.png"/><Relationship Id="rId58" Type="http://schemas.openxmlformats.org/officeDocument/2006/relationships/image" Target="../media/image3110.png"/><Relationship Id="rId123" Type="http://schemas.openxmlformats.org/officeDocument/2006/relationships/customXml" Target="../ink/ink464.xml"/><Relationship Id="rId330" Type="http://schemas.openxmlformats.org/officeDocument/2006/relationships/customXml" Target="../ink/ink566.xml"/><Relationship Id="rId165" Type="http://schemas.openxmlformats.org/officeDocument/2006/relationships/customXml" Target="../ink/ink485.xml"/><Relationship Id="rId372" Type="http://schemas.openxmlformats.org/officeDocument/2006/relationships/image" Target="../media/image1880.png"/><Relationship Id="rId428" Type="http://schemas.openxmlformats.org/officeDocument/2006/relationships/image" Target="../media/image2150.png"/><Relationship Id="rId232" Type="http://schemas.openxmlformats.org/officeDocument/2006/relationships/customXml" Target="../ink/ink517.xml"/><Relationship Id="rId274" Type="http://schemas.openxmlformats.org/officeDocument/2006/relationships/customXml" Target="../ink/ink538.xml"/><Relationship Id="rId27" Type="http://schemas.openxmlformats.org/officeDocument/2006/relationships/customXml" Target="../ink/ink416.xml"/><Relationship Id="rId69" Type="http://schemas.openxmlformats.org/officeDocument/2006/relationships/customXml" Target="../ink/ink437.xml"/><Relationship Id="rId134" Type="http://schemas.openxmlformats.org/officeDocument/2006/relationships/image" Target="../media/image690.png"/><Relationship Id="rId80" Type="http://schemas.openxmlformats.org/officeDocument/2006/relationships/image" Target="../media/image420.png"/><Relationship Id="rId176" Type="http://schemas.openxmlformats.org/officeDocument/2006/relationships/customXml" Target="../ink/ink489.xml"/><Relationship Id="rId341" Type="http://schemas.openxmlformats.org/officeDocument/2006/relationships/image" Target="../media/image1730.png"/><Relationship Id="rId383" Type="http://schemas.openxmlformats.org/officeDocument/2006/relationships/customXml" Target="../ink/ink593.xml"/><Relationship Id="rId201" Type="http://schemas.openxmlformats.org/officeDocument/2006/relationships/image" Target="../media/image1030.png"/><Relationship Id="rId243" Type="http://schemas.openxmlformats.org/officeDocument/2006/relationships/image" Target="../media/image1240.png"/><Relationship Id="rId285" Type="http://schemas.openxmlformats.org/officeDocument/2006/relationships/image" Target="../media/image1450.png"/><Relationship Id="rId38" Type="http://schemas.openxmlformats.org/officeDocument/2006/relationships/image" Target="../media/image2110.png"/><Relationship Id="rId103" Type="http://schemas.openxmlformats.org/officeDocument/2006/relationships/customXml" Target="../ink/ink454.xml"/><Relationship Id="rId310" Type="http://schemas.openxmlformats.org/officeDocument/2006/relationships/customXml" Target="../ink/ink556.xml"/><Relationship Id="rId91" Type="http://schemas.openxmlformats.org/officeDocument/2006/relationships/customXml" Target="../ink/ink448.xml"/><Relationship Id="rId145" Type="http://schemas.openxmlformats.org/officeDocument/2006/relationships/customXml" Target="../ink/ink475.xml"/><Relationship Id="rId187" Type="http://schemas.openxmlformats.org/officeDocument/2006/relationships/image" Target="../media/image960.png"/><Relationship Id="rId352" Type="http://schemas.openxmlformats.org/officeDocument/2006/relationships/customXml" Target="../ink/ink577.xml"/><Relationship Id="rId394" Type="http://schemas.openxmlformats.org/officeDocument/2006/relationships/image" Target="../media/image1990.png"/><Relationship Id="rId408" Type="http://schemas.openxmlformats.org/officeDocument/2006/relationships/customXml" Target="../ink/ink60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07.xml"/><Relationship Id="rId233" Type="http://schemas.openxmlformats.org/officeDocument/2006/relationships/image" Target="../media/image1190.png"/><Relationship Id="rId254" Type="http://schemas.openxmlformats.org/officeDocument/2006/relationships/customXml" Target="../ink/ink528.xml"/><Relationship Id="rId28" Type="http://schemas.openxmlformats.org/officeDocument/2006/relationships/image" Target="../media/image1610.png"/><Relationship Id="rId49" Type="http://schemas.openxmlformats.org/officeDocument/2006/relationships/customXml" Target="../ink/ink427.xml"/><Relationship Id="rId114" Type="http://schemas.openxmlformats.org/officeDocument/2006/relationships/image" Target="../media/image590.png"/><Relationship Id="rId275" Type="http://schemas.openxmlformats.org/officeDocument/2006/relationships/image" Target="../media/image1400.png"/><Relationship Id="rId296" Type="http://schemas.openxmlformats.org/officeDocument/2006/relationships/customXml" Target="../ink/ink549.xml"/><Relationship Id="rId300" Type="http://schemas.openxmlformats.org/officeDocument/2006/relationships/customXml" Target="../ink/ink551.xml"/><Relationship Id="rId60" Type="http://schemas.openxmlformats.org/officeDocument/2006/relationships/image" Target="../media/image3210.png"/><Relationship Id="rId81" Type="http://schemas.openxmlformats.org/officeDocument/2006/relationships/customXml" Target="../ink/ink443.xml"/><Relationship Id="rId135" Type="http://schemas.openxmlformats.org/officeDocument/2006/relationships/customXml" Target="../ink/ink470.xml"/><Relationship Id="rId156" Type="http://schemas.openxmlformats.org/officeDocument/2006/relationships/image" Target="../media/image800.png"/><Relationship Id="rId177" Type="http://schemas.openxmlformats.org/officeDocument/2006/relationships/image" Target="../media/image911.png"/><Relationship Id="rId198" Type="http://schemas.openxmlformats.org/officeDocument/2006/relationships/customXml" Target="../ink/ink500.xml"/><Relationship Id="rId321" Type="http://schemas.openxmlformats.org/officeDocument/2006/relationships/image" Target="../media/image1630.png"/><Relationship Id="rId342" Type="http://schemas.openxmlformats.org/officeDocument/2006/relationships/customXml" Target="../ink/ink572.xml"/><Relationship Id="rId363" Type="http://schemas.openxmlformats.org/officeDocument/2006/relationships/image" Target="../media/image1840.png"/><Relationship Id="rId384" Type="http://schemas.openxmlformats.org/officeDocument/2006/relationships/image" Target="../media/image1940.png"/><Relationship Id="rId419" Type="http://schemas.openxmlformats.org/officeDocument/2006/relationships/image" Target="../media/image2111.png"/><Relationship Id="rId202" Type="http://schemas.openxmlformats.org/officeDocument/2006/relationships/customXml" Target="../ink/ink502.xml"/><Relationship Id="rId223" Type="http://schemas.openxmlformats.org/officeDocument/2006/relationships/image" Target="../media/image1140.png"/><Relationship Id="rId244" Type="http://schemas.openxmlformats.org/officeDocument/2006/relationships/customXml" Target="../ink/ink523.xml"/><Relationship Id="rId430" Type="http://schemas.openxmlformats.org/officeDocument/2006/relationships/image" Target="../media/image409.png"/><Relationship Id="rId18" Type="http://schemas.openxmlformats.org/officeDocument/2006/relationships/image" Target="../media/image1110.png"/><Relationship Id="rId39" Type="http://schemas.openxmlformats.org/officeDocument/2006/relationships/customXml" Target="../ink/ink422.xml"/><Relationship Id="rId265" Type="http://schemas.openxmlformats.org/officeDocument/2006/relationships/image" Target="../media/image1350.png"/><Relationship Id="rId286" Type="http://schemas.openxmlformats.org/officeDocument/2006/relationships/customXml" Target="../ink/ink544.xml"/><Relationship Id="rId50" Type="http://schemas.openxmlformats.org/officeDocument/2006/relationships/image" Target="../media/image2710.png"/><Relationship Id="rId104" Type="http://schemas.openxmlformats.org/officeDocument/2006/relationships/image" Target="../media/image540.png"/><Relationship Id="rId125" Type="http://schemas.openxmlformats.org/officeDocument/2006/relationships/customXml" Target="../ink/ink465.xml"/><Relationship Id="rId146" Type="http://schemas.openxmlformats.org/officeDocument/2006/relationships/image" Target="../media/image750.png"/><Relationship Id="rId188" Type="http://schemas.openxmlformats.org/officeDocument/2006/relationships/customXml" Target="../ink/ink495.xml"/><Relationship Id="rId311" Type="http://schemas.openxmlformats.org/officeDocument/2006/relationships/image" Target="../media/image1580.png"/><Relationship Id="rId332" Type="http://schemas.openxmlformats.org/officeDocument/2006/relationships/customXml" Target="../ink/ink567.xml"/><Relationship Id="rId353" Type="http://schemas.openxmlformats.org/officeDocument/2006/relationships/image" Target="../media/image1790.png"/><Relationship Id="rId374" Type="http://schemas.openxmlformats.org/officeDocument/2006/relationships/image" Target="../media/image1890.png"/><Relationship Id="rId395" Type="http://schemas.openxmlformats.org/officeDocument/2006/relationships/customXml" Target="../ink/ink599.xml"/><Relationship Id="rId409" Type="http://schemas.openxmlformats.org/officeDocument/2006/relationships/image" Target="../media/image2060.png"/><Relationship Id="rId71" Type="http://schemas.openxmlformats.org/officeDocument/2006/relationships/customXml" Target="../ink/ink438.xml"/><Relationship Id="rId92" Type="http://schemas.openxmlformats.org/officeDocument/2006/relationships/image" Target="../media/image480.png"/><Relationship Id="rId213" Type="http://schemas.openxmlformats.org/officeDocument/2006/relationships/image" Target="../media/image1090.png"/><Relationship Id="rId234" Type="http://schemas.openxmlformats.org/officeDocument/2006/relationships/customXml" Target="../ink/ink518.xml"/><Relationship Id="rId420" Type="http://schemas.openxmlformats.org/officeDocument/2006/relationships/customXml" Target="../ink/ink612.xml"/><Relationship Id="rId2" Type="http://schemas.openxmlformats.org/officeDocument/2006/relationships/image" Target="../media/image406.png"/><Relationship Id="rId29" Type="http://schemas.openxmlformats.org/officeDocument/2006/relationships/customXml" Target="../ink/ink417.xml"/><Relationship Id="rId255" Type="http://schemas.openxmlformats.org/officeDocument/2006/relationships/image" Target="../media/image1300.png"/><Relationship Id="rId276" Type="http://schemas.openxmlformats.org/officeDocument/2006/relationships/customXml" Target="../ink/ink539.xml"/><Relationship Id="rId297" Type="http://schemas.openxmlformats.org/officeDocument/2006/relationships/image" Target="../media/image1511.png"/><Relationship Id="rId40" Type="http://schemas.openxmlformats.org/officeDocument/2006/relationships/image" Target="../media/image2210.png"/><Relationship Id="rId115" Type="http://schemas.openxmlformats.org/officeDocument/2006/relationships/customXml" Target="../ink/ink460.xml"/><Relationship Id="rId136" Type="http://schemas.openxmlformats.org/officeDocument/2006/relationships/image" Target="../media/image700.png"/><Relationship Id="rId157" Type="http://schemas.openxmlformats.org/officeDocument/2006/relationships/customXml" Target="../ink/ink481.xml"/><Relationship Id="rId178" Type="http://schemas.openxmlformats.org/officeDocument/2006/relationships/customXml" Target="../ink/ink490.xml"/><Relationship Id="rId301" Type="http://schemas.openxmlformats.org/officeDocument/2006/relationships/image" Target="../media/image1530.png"/><Relationship Id="rId322" Type="http://schemas.openxmlformats.org/officeDocument/2006/relationships/customXml" Target="../ink/ink562.xml"/><Relationship Id="rId343" Type="http://schemas.openxmlformats.org/officeDocument/2006/relationships/image" Target="../media/image1740.png"/><Relationship Id="rId364" Type="http://schemas.openxmlformats.org/officeDocument/2006/relationships/customXml" Target="../ink/ink583.xml"/><Relationship Id="rId61" Type="http://schemas.openxmlformats.org/officeDocument/2006/relationships/customXml" Target="../ink/ink433.xml"/><Relationship Id="rId82" Type="http://schemas.openxmlformats.org/officeDocument/2006/relationships/image" Target="../media/image430.png"/><Relationship Id="rId199" Type="http://schemas.openxmlformats.org/officeDocument/2006/relationships/image" Target="../media/image1020.png"/><Relationship Id="rId203" Type="http://schemas.openxmlformats.org/officeDocument/2006/relationships/image" Target="../media/image1040.png"/><Relationship Id="rId385" Type="http://schemas.openxmlformats.org/officeDocument/2006/relationships/customXml" Target="../ink/ink594.xml"/><Relationship Id="rId19" Type="http://schemas.openxmlformats.org/officeDocument/2006/relationships/customXml" Target="../ink/ink412.xml"/><Relationship Id="rId224" Type="http://schemas.openxmlformats.org/officeDocument/2006/relationships/customXml" Target="../ink/ink513.xml"/><Relationship Id="rId245" Type="http://schemas.openxmlformats.org/officeDocument/2006/relationships/image" Target="../media/image1250.png"/><Relationship Id="rId266" Type="http://schemas.openxmlformats.org/officeDocument/2006/relationships/customXml" Target="../ink/ink534.xml"/><Relationship Id="rId287" Type="http://schemas.openxmlformats.org/officeDocument/2006/relationships/image" Target="../media/image1460.png"/><Relationship Id="rId410" Type="http://schemas.openxmlformats.org/officeDocument/2006/relationships/customXml" Target="../ink/ink607.xml"/><Relationship Id="rId431" Type="http://schemas.openxmlformats.org/officeDocument/2006/relationships/customXml" Target="../ink/ink618.xml"/><Relationship Id="rId30" Type="http://schemas.openxmlformats.org/officeDocument/2006/relationships/image" Target="../media/image1710.png"/><Relationship Id="rId105" Type="http://schemas.openxmlformats.org/officeDocument/2006/relationships/customXml" Target="../ink/ink455.xml"/><Relationship Id="rId126" Type="http://schemas.openxmlformats.org/officeDocument/2006/relationships/image" Target="../media/image650.png"/><Relationship Id="rId147" Type="http://schemas.openxmlformats.org/officeDocument/2006/relationships/customXml" Target="../ink/ink476.xml"/><Relationship Id="rId168" Type="http://schemas.openxmlformats.org/officeDocument/2006/relationships/image" Target="../media/image860.png"/><Relationship Id="rId312" Type="http://schemas.openxmlformats.org/officeDocument/2006/relationships/customXml" Target="../ink/ink557.xml"/><Relationship Id="rId333" Type="http://schemas.openxmlformats.org/officeDocument/2006/relationships/image" Target="../media/image1690.png"/><Relationship Id="rId354" Type="http://schemas.openxmlformats.org/officeDocument/2006/relationships/customXml" Target="../ink/ink578.xml"/><Relationship Id="rId51" Type="http://schemas.openxmlformats.org/officeDocument/2006/relationships/customXml" Target="../ink/ink428.xml"/><Relationship Id="rId72" Type="http://schemas.openxmlformats.org/officeDocument/2006/relationships/image" Target="../media/image3810.png"/><Relationship Id="rId93" Type="http://schemas.openxmlformats.org/officeDocument/2006/relationships/customXml" Target="../ink/ink449.xml"/><Relationship Id="rId189" Type="http://schemas.openxmlformats.org/officeDocument/2006/relationships/image" Target="../media/image970.png"/><Relationship Id="rId375" Type="http://schemas.openxmlformats.org/officeDocument/2006/relationships/customXml" Target="../ink/ink589.xml"/><Relationship Id="rId396" Type="http://schemas.openxmlformats.org/officeDocument/2006/relationships/image" Target="../media/image2000.png"/><Relationship Id="rId3" Type="http://schemas.openxmlformats.org/officeDocument/2006/relationships/customXml" Target="../ink/ink404.xml"/><Relationship Id="rId214" Type="http://schemas.openxmlformats.org/officeDocument/2006/relationships/customXml" Target="../ink/ink508.xml"/><Relationship Id="rId235" Type="http://schemas.openxmlformats.org/officeDocument/2006/relationships/image" Target="../media/image1200.png"/><Relationship Id="rId256" Type="http://schemas.openxmlformats.org/officeDocument/2006/relationships/customXml" Target="../ink/ink529.xml"/><Relationship Id="rId277" Type="http://schemas.openxmlformats.org/officeDocument/2006/relationships/image" Target="../media/image1411.png"/><Relationship Id="rId298" Type="http://schemas.openxmlformats.org/officeDocument/2006/relationships/customXml" Target="../ink/ink550.xml"/><Relationship Id="rId400" Type="http://schemas.openxmlformats.org/officeDocument/2006/relationships/image" Target="../media/image2020.png"/><Relationship Id="rId421" Type="http://schemas.openxmlformats.org/officeDocument/2006/relationships/image" Target="../media/image2120.png"/><Relationship Id="rId116" Type="http://schemas.openxmlformats.org/officeDocument/2006/relationships/image" Target="../media/image600.png"/><Relationship Id="rId137" Type="http://schemas.openxmlformats.org/officeDocument/2006/relationships/customXml" Target="../ink/ink471.xml"/><Relationship Id="rId158" Type="http://schemas.openxmlformats.org/officeDocument/2006/relationships/image" Target="../media/image811.png"/><Relationship Id="rId302" Type="http://schemas.openxmlformats.org/officeDocument/2006/relationships/customXml" Target="../ink/ink552.xml"/><Relationship Id="rId323" Type="http://schemas.openxmlformats.org/officeDocument/2006/relationships/image" Target="../media/image1640.png"/><Relationship Id="rId344" Type="http://schemas.openxmlformats.org/officeDocument/2006/relationships/customXml" Target="../ink/ink573.xml"/><Relationship Id="rId20" Type="http://schemas.openxmlformats.org/officeDocument/2006/relationships/image" Target="../media/image1210.png"/><Relationship Id="rId41" Type="http://schemas.openxmlformats.org/officeDocument/2006/relationships/customXml" Target="../ink/ink423.xml"/><Relationship Id="rId62" Type="http://schemas.openxmlformats.org/officeDocument/2006/relationships/image" Target="../media/image3310.png"/><Relationship Id="rId83" Type="http://schemas.openxmlformats.org/officeDocument/2006/relationships/customXml" Target="../ink/ink444.xml"/><Relationship Id="rId179" Type="http://schemas.openxmlformats.org/officeDocument/2006/relationships/image" Target="../media/image920.png"/><Relationship Id="rId365" Type="http://schemas.openxmlformats.org/officeDocument/2006/relationships/image" Target="../media/image1850.png"/><Relationship Id="rId386" Type="http://schemas.openxmlformats.org/officeDocument/2006/relationships/image" Target="../media/image1950.png"/><Relationship Id="rId190" Type="http://schemas.openxmlformats.org/officeDocument/2006/relationships/customXml" Target="../ink/ink496.xml"/><Relationship Id="rId204" Type="http://schemas.openxmlformats.org/officeDocument/2006/relationships/customXml" Target="../ink/ink503.xml"/><Relationship Id="rId225" Type="http://schemas.openxmlformats.org/officeDocument/2006/relationships/image" Target="../media/image1150.png"/><Relationship Id="rId246" Type="http://schemas.openxmlformats.org/officeDocument/2006/relationships/customXml" Target="../ink/ink524.xml"/><Relationship Id="rId267" Type="http://schemas.openxmlformats.org/officeDocument/2006/relationships/image" Target="../media/image1360.png"/><Relationship Id="rId288" Type="http://schemas.openxmlformats.org/officeDocument/2006/relationships/customXml" Target="../ink/ink545.xml"/><Relationship Id="rId411" Type="http://schemas.openxmlformats.org/officeDocument/2006/relationships/image" Target="../media/image2070.png"/><Relationship Id="rId432" Type="http://schemas.openxmlformats.org/officeDocument/2006/relationships/image" Target="../media/image412.png"/><Relationship Id="rId106" Type="http://schemas.openxmlformats.org/officeDocument/2006/relationships/image" Target="../media/image550.png"/><Relationship Id="rId127" Type="http://schemas.openxmlformats.org/officeDocument/2006/relationships/customXml" Target="../ink/ink466.xml"/><Relationship Id="rId313" Type="http://schemas.openxmlformats.org/officeDocument/2006/relationships/image" Target="../media/image1590.png"/><Relationship Id="rId10" Type="http://schemas.openxmlformats.org/officeDocument/2006/relationships/image" Target="../media/image710.png"/><Relationship Id="rId31" Type="http://schemas.openxmlformats.org/officeDocument/2006/relationships/customXml" Target="../ink/ink418.xml"/><Relationship Id="rId52" Type="http://schemas.openxmlformats.org/officeDocument/2006/relationships/image" Target="../media/image2810.png"/><Relationship Id="rId73" Type="http://schemas.openxmlformats.org/officeDocument/2006/relationships/customXml" Target="../ink/ink439.xml"/><Relationship Id="rId94" Type="http://schemas.openxmlformats.org/officeDocument/2006/relationships/image" Target="../media/image490.png"/><Relationship Id="rId148" Type="http://schemas.openxmlformats.org/officeDocument/2006/relationships/image" Target="../media/image760.png"/><Relationship Id="rId169" Type="http://schemas.openxmlformats.org/officeDocument/2006/relationships/customXml" Target="../ink/ink486.xml"/><Relationship Id="rId334" Type="http://schemas.openxmlformats.org/officeDocument/2006/relationships/customXml" Target="../ink/ink568.xml"/><Relationship Id="rId355" Type="http://schemas.openxmlformats.org/officeDocument/2006/relationships/image" Target="../media/image1800.png"/><Relationship Id="rId376" Type="http://schemas.openxmlformats.org/officeDocument/2006/relationships/image" Target="../media/image1900.png"/><Relationship Id="rId397" Type="http://schemas.openxmlformats.org/officeDocument/2006/relationships/customXml" Target="../ink/ink600.xml"/><Relationship Id="rId4" Type="http://schemas.openxmlformats.org/officeDocument/2006/relationships/image" Target="../media/image410.png"/><Relationship Id="rId180" Type="http://schemas.openxmlformats.org/officeDocument/2006/relationships/customXml" Target="../ink/ink491.xml"/><Relationship Id="rId215" Type="http://schemas.openxmlformats.org/officeDocument/2006/relationships/image" Target="../media/image1100.png"/><Relationship Id="rId236" Type="http://schemas.openxmlformats.org/officeDocument/2006/relationships/customXml" Target="../ink/ink519.xml"/><Relationship Id="rId257" Type="http://schemas.openxmlformats.org/officeDocument/2006/relationships/image" Target="../media/image1311.png"/><Relationship Id="rId278" Type="http://schemas.openxmlformats.org/officeDocument/2006/relationships/customXml" Target="../ink/ink540.xml"/><Relationship Id="rId401" Type="http://schemas.openxmlformats.org/officeDocument/2006/relationships/customXml" Target="../ink/ink602.xml"/><Relationship Id="rId422" Type="http://schemas.openxmlformats.org/officeDocument/2006/relationships/customXml" Target="../ink/ink613.xml"/><Relationship Id="rId303" Type="http://schemas.openxmlformats.org/officeDocument/2006/relationships/image" Target="../media/image1540.png"/><Relationship Id="rId42" Type="http://schemas.openxmlformats.org/officeDocument/2006/relationships/image" Target="../media/image2310.png"/><Relationship Id="rId84" Type="http://schemas.openxmlformats.org/officeDocument/2006/relationships/image" Target="../media/image440.png"/><Relationship Id="rId138" Type="http://schemas.openxmlformats.org/officeDocument/2006/relationships/image" Target="../media/image711.png"/><Relationship Id="rId345" Type="http://schemas.openxmlformats.org/officeDocument/2006/relationships/image" Target="../media/image1750.png"/><Relationship Id="rId387" Type="http://schemas.openxmlformats.org/officeDocument/2006/relationships/customXml" Target="../ink/ink595.xml"/><Relationship Id="rId191" Type="http://schemas.openxmlformats.org/officeDocument/2006/relationships/image" Target="../media/image980.png"/><Relationship Id="rId205" Type="http://schemas.openxmlformats.org/officeDocument/2006/relationships/image" Target="../media/image1050.png"/><Relationship Id="rId247" Type="http://schemas.openxmlformats.org/officeDocument/2006/relationships/image" Target="../media/image1260.png"/><Relationship Id="rId412" Type="http://schemas.openxmlformats.org/officeDocument/2006/relationships/customXml" Target="../ink/ink608.xml"/><Relationship Id="rId107" Type="http://schemas.openxmlformats.org/officeDocument/2006/relationships/customXml" Target="../ink/ink456.xml"/><Relationship Id="rId289" Type="http://schemas.openxmlformats.org/officeDocument/2006/relationships/image" Target="../media/image1470.png"/><Relationship Id="rId11" Type="http://schemas.openxmlformats.org/officeDocument/2006/relationships/customXml" Target="../ink/ink408.xml"/><Relationship Id="rId53" Type="http://schemas.openxmlformats.org/officeDocument/2006/relationships/customXml" Target="../ink/ink429.xml"/><Relationship Id="rId149" Type="http://schemas.openxmlformats.org/officeDocument/2006/relationships/customXml" Target="../ink/ink477.xml"/><Relationship Id="rId314" Type="http://schemas.openxmlformats.org/officeDocument/2006/relationships/customXml" Target="../ink/ink558.xml"/><Relationship Id="rId356" Type="http://schemas.openxmlformats.org/officeDocument/2006/relationships/customXml" Target="../ink/ink579.xml"/><Relationship Id="rId398" Type="http://schemas.openxmlformats.org/officeDocument/2006/relationships/image" Target="../media/image2011.png"/><Relationship Id="rId95" Type="http://schemas.openxmlformats.org/officeDocument/2006/relationships/customXml" Target="../ink/ink450.xml"/><Relationship Id="rId160" Type="http://schemas.openxmlformats.org/officeDocument/2006/relationships/image" Target="../media/image820.png"/><Relationship Id="rId216" Type="http://schemas.openxmlformats.org/officeDocument/2006/relationships/customXml" Target="../ink/ink509.xml"/><Relationship Id="rId423" Type="http://schemas.openxmlformats.org/officeDocument/2006/relationships/image" Target="../media/image2130.png"/><Relationship Id="rId258" Type="http://schemas.openxmlformats.org/officeDocument/2006/relationships/customXml" Target="../ink/ink530.xml"/><Relationship Id="rId22" Type="http://schemas.openxmlformats.org/officeDocument/2006/relationships/image" Target="../media/image1310.png"/><Relationship Id="rId64" Type="http://schemas.openxmlformats.org/officeDocument/2006/relationships/image" Target="../media/image3410.png"/><Relationship Id="rId118" Type="http://schemas.openxmlformats.org/officeDocument/2006/relationships/image" Target="../media/image611.png"/><Relationship Id="rId325" Type="http://schemas.openxmlformats.org/officeDocument/2006/relationships/image" Target="../media/image1650.png"/><Relationship Id="rId367" Type="http://schemas.openxmlformats.org/officeDocument/2006/relationships/customXml" Target="../ink/ink585.xml"/><Relationship Id="rId171" Type="http://schemas.openxmlformats.org/officeDocument/2006/relationships/customXml" Target="../ink/ink487.xml"/><Relationship Id="rId227" Type="http://schemas.openxmlformats.org/officeDocument/2006/relationships/image" Target="../media/image1160.png"/><Relationship Id="rId269" Type="http://schemas.openxmlformats.org/officeDocument/2006/relationships/image" Target="../media/image1370.png"/><Relationship Id="rId33" Type="http://schemas.openxmlformats.org/officeDocument/2006/relationships/customXml" Target="../ink/ink419.xml"/><Relationship Id="rId129" Type="http://schemas.openxmlformats.org/officeDocument/2006/relationships/customXml" Target="../ink/ink467.xml"/><Relationship Id="rId280" Type="http://schemas.openxmlformats.org/officeDocument/2006/relationships/customXml" Target="../ink/ink541.xml"/><Relationship Id="rId336" Type="http://schemas.openxmlformats.org/officeDocument/2006/relationships/customXml" Target="../ink/ink569.xml"/><Relationship Id="rId75" Type="http://schemas.openxmlformats.org/officeDocument/2006/relationships/customXml" Target="../ink/ink440.xml"/><Relationship Id="rId140" Type="http://schemas.openxmlformats.org/officeDocument/2006/relationships/image" Target="../media/image720.png"/><Relationship Id="rId182" Type="http://schemas.openxmlformats.org/officeDocument/2006/relationships/customXml" Target="../ink/ink492.xml"/><Relationship Id="rId378" Type="http://schemas.openxmlformats.org/officeDocument/2006/relationships/image" Target="../media/image1911.png"/><Relationship Id="rId403" Type="http://schemas.openxmlformats.org/officeDocument/2006/relationships/customXml" Target="../ink/ink603.xml"/><Relationship Id="rId6" Type="http://schemas.openxmlformats.org/officeDocument/2006/relationships/image" Target="../media/image510.png"/><Relationship Id="rId238" Type="http://schemas.openxmlformats.org/officeDocument/2006/relationships/customXml" Target="../ink/ink520.xml"/><Relationship Id="rId291" Type="http://schemas.openxmlformats.org/officeDocument/2006/relationships/image" Target="../media/image1480.png"/><Relationship Id="rId305" Type="http://schemas.openxmlformats.org/officeDocument/2006/relationships/image" Target="../media/image1550.png"/><Relationship Id="rId347" Type="http://schemas.openxmlformats.org/officeDocument/2006/relationships/image" Target="../media/image1760.png"/><Relationship Id="rId44" Type="http://schemas.openxmlformats.org/officeDocument/2006/relationships/image" Target="../media/image2410.png"/><Relationship Id="rId86" Type="http://schemas.openxmlformats.org/officeDocument/2006/relationships/image" Target="../media/image450.png"/><Relationship Id="rId151" Type="http://schemas.openxmlformats.org/officeDocument/2006/relationships/customXml" Target="../ink/ink478.xml"/><Relationship Id="rId389" Type="http://schemas.openxmlformats.org/officeDocument/2006/relationships/customXml" Target="../ink/ink596.xml"/><Relationship Id="rId193" Type="http://schemas.openxmlformats.org/officeDocument/2006/relationships/image" Target="../media/image990.png"/><Relationship Id="rId207" Type="http://schemas.openxmlformats.org/officeDocument/2006/relationships/image" Target="../media/image1060.png"/><Relationship Id="rId249" Type="http://schemas.openxmlformats.org/officeDocument/2006/relationships/image" Target="../media/image1270.png"/><Relationship Id="rId414" Type="http://schemas.openxmlformats.org/officeDocument/2006/relationships/customXml" Target="../ink/ink609.xml"/><Relationship Id="rId13" Type="http://schemas.openxmlformats.org/officeDocument/2006/relationships/customXml" Target="../ink/ink409.xml"/><Relationship Id="rId109" Type="http://schemas.openxmlformats.org/officeDocument/2006/relationships/customXml" Target="../ink/ink457.xml"/><Relationship Id="rId260" Type="http://schemas.openxmlformats.org/officeDocument/2006/relationships/customXml" Target="../ink/ink531.xml"/><Relationship Id="rId316" Type="http://schemas.openxmlformats.org/officeDocument/2006/relationships/customXml" Target="../ink/ink559.xml"/><Relationship Id="rId55" Type="http://schemas.openxmlformats.org/officeDocument/2006/relationships/customXml" Target="../ink/ink430.xml"/><Relationship Id="rId97" Type="http://schemas.openxmlformats.org/officeDocument/2006/relationships/customXml" Target="../ink/ink451.xml"/><Relationship Id="rId120" Type="http://schemas.openxmlformats.org/officeDocument/2006/relationships/image" Target="../media/image620.png"/><Relationship Id="rId358" Type="http://schemas.openxmlformats.org/officeDocument/2006/relationships/customXml" Target="../ink/ink580.xml"/><Relationship Id="rId162" Type="http://schemas.openxmlformats.org/officeDocument/2006/relationships/image" Target="../media/image830.png"/><Relationship Id="rId218" Type="http://schemas.openxmlformats.org/officeDocument/2006/relationships/customXml" Target="../ink/ink510.xml"/><Relationship Id="rId425" Type="http://schemas.openxmlformats.org/officeDocument/2006/relationships/customXml" Target="../ink/ink615.xml"/><Relationship Id="rId271" Type="http://schemas.openxmlformats.org/officeDocument/2006/relationships/image" Target="../media/image1380.png"/><Relationship Id="rId24" Type="http://schemas.openxmlformats.org/officeDocument/2006/relationships/image" Target="../media/image1410.png"/><Relationship Id="rId66" Type="http://schemas.openxmlformats.org/officeDocument/2006/relationships/image" Target="../media/image3510.png"/><Relationship Id="rId131" Type="http://schemas.openxmlformats.org/officeDocument/2006/relationships/customXml" Target="../ink/ink468.xml"/><Relationship Id="rId327" Type="http://schemas.openxmlformats.org/officeDocument/2006/relationships/image" Target="../media/image1660.png"/><Relationship Id="rId369" Type="http://schemas.openxmlformats.org/officeDocument/2006/relationships/customXml" Target="../ink/ink586.xml"/><Relationship Id="rId173" Type="http://schemas.openxmlformats.org/officeDocument/2006/relationships/customXml" Target="../ink/ink488.xml"/><Relationship Id="rId229" Type="http://schemas.openxmlformats.org/officeDocument/2006/relationships/image" Target="../media/image1170.png"/><Relationship Id="rId380" Type="http://schemas.openxmlformats.org/officeDocument/2006/relationships/image" Target="../media/image1920.png"/><Relationship Id="rId240" Type="http://schemas.openxmlformats.org/officeDocument/2006/relationships/customXml" Target="../ink/ink521.xml"/><Relationship Id="rId35" Type="http://schemas.openxmlformats.org/officeDocument/2006/relationships/customXml" Target="../ink/ink420.xml"/><Relationship Id="rId77" Type="http://schemas.openxmlformats.org/officeDocument/2006/relationships/customXml" Target="../ink/ink441.xml"/><Relationship Id="rId100" Type="http://schemas.openxmlformats.org/officeDocument/2006/relationships/image" Target="../media/image520.png"/><Relationship Id="rId282" Type="http://schemas.openxmlformats.org/officeDocument/2006/relationships/customXml" Target="../ink/ink542.xml"/><Relationship Id="rId338" Type="http://schemas.openxmlformats.org/officeDocument/2006/relationships/customXml" Target="../ink/ink570.xml"/><Relationship Id="rId8" Type="http://schemas.openxmlformats.org/officeDocument/2006/relationships/image" Target="../media/image610.png"/><Relationship Id="rId142" Type="http://schemas.openxmlformats.org/officeDocument/2006/relationships/image" Target="../media/image730.png"/><Relationship Id="rId184" Type="http://schemas.openxmlformats.org/officeDocument/2006/relationships/customXml" Target="../ink/ink493.xml"/><Relationship Id="rId391" Type="http://schemas.openxmlformats.org/officeDocument/2006/relationships/customXml" Target="../ink/ink597.xml"/><Relationship Id="rId405" Type="http://schemas.openxmlformats.org/officeDocument/2006/relationships/customXml" Target="../ink/ink604.xml"/><Relationship Id="rId251" Type="http://schemas.openxmlformats.org/officeDocument/2006/relationships/image" Target="../media/image1280.png"/><Relationship Id="rId46" Type="http://schemas.openxmlformats.org/officeDocument/2006/relationships/image" Target="../media/image2510.png"/><Relationship Id="rId293" Type="http://schemas.openxmlformats.org/officeDocument/2006/relationships/image" Target="../media/image1490.png"/><Relationship Id="rId307" Type="http://schemas.openxmlformats.org/officeDocument/2006/relationships/image" Target="../media/image1560.png"/><Relationship Id="rId349" Type="http://schemas.openxmlformats.org/officeDocument/2006/relationships/image" Target="../media/image1770.png"/><Relationship Id="rId88" Type="http://schemas.openxmlformats.org/officeDocument/2006/relationships/image" Target="../media/image460.png"/><Relationship Id="rId111" Type="http://schemas.openxmlformats.org/officeDocument/2006/relationships/customXml" Target="../ink/ink458.xml"/><Relationship Id="rId153" Type="http://schemas.openxmlformats.org/officeDocument/2006/relationships/customXml" Target="../ink/ink479.xml"/><Relationship Id="rId195" Type="http://schemas.openxmlformats.org/officeDocument/2006/relationships/image" Target="../media/image1000.png"/><Relationship Id="rId209" Type="http://schemas.openxmlformats.org/officeDocument/2006/relationships/image" Target="../media/image1070.png"/><Relationship Id="rId360" Type="http://schemas.openxmlformats.org/officeDocument/2006/relationships/customXml" Target="../ink/ink581.xml"/><Relationship Id="rId416" Type="http://schemas.openxmlformats.org/officeDocument/2006/relationships/customXml" Target="../ink/ink610.xml"/><Relationship Id="rId220" Type="http://schemas.openxmlformats.org/officeDocument/2006/relationships/customXml" Target="../ink/ink511.xml"/><Relationship Id="rId15" Type="http://schemas.openxmlformats.org/officeDocument/2006/relationships/customXml" Target="../ink/ink410.xml"/><Relationship Id="rId57" Type="http://schemas.openxmlformats.org/officeDocument/2006/relationships/customXml" Target="../ink/ink431.xml"/><Relationship Id="rId262" Type="http://schemas.openxmlformats.org/officeDocument/2006/relationships/customXml" Target="../ink/ink532.xml"/><Relationship Id="rId318" Type="http://schemas.openxmlformats.org/officeDocument/2006/relationships/customXml" Target="../ink/ink560.xml"/><Relationship Id="rId99" Type="http://schemas.openxmlformats.org/officeDocument/2006/relationships/customXml" Target="../ink/ink452.xml"/><Relationship Id="rId122" Type="http://schemas.openxmlformats.org/officeDocument/2006/relationships/image" Target="../media/image630.png"/><Relationship Id="rId164" Type="http://schemas.openxmlformats.org/officeDocument/2006/relationships/image" Target="../media/image840.png"/><Relationship Id="rId371" Type="http://schemas.openxmlformats.org/officeDocument/2006/relationships/customXml" Target="../ink/ink587.xml"/><Relationship Id="rId427" Type="http://schemas.openxmlformats.org/officeDocument/2006/relationships/customXml" Target="../ink/ink616.xml"/><Relationship Id="rId26" Type="http://schemas.openxmlformats.org/officeDocument/2006/relationships/image" Target="../media/image1510.png"/><Relationship Id="rId231" Type="http://schemas.openxmlformats.org/officeDocument/2006/relationships/image" Target="../media/image1180.png"/><Relationship Id="rId273" Type="http://schemas.openxmlformats.org/officeDocument/2006/relationships/image" Target="../media/image1390.png"/><Relationship Id="rId329" Type="http://schemas.openxmlformats.org/officeDocument/2006/relationships/image" Target="../media/image1670.png"/><Relationship Id="rId68" Type="http://schemas.openxmlformats.org/officeDocument/2006/relationships/image" Target="../media/image3610.png"/><Relationship Id="rId133" Type="http://schemas.openxmlformats.org/officeDocument/2006/relationships/customXml" Target="../ink/ink469.xml"/><Relationship Id="rId175" Type="http://schemas.openxmlformats.org/officeDocument/2006/relationships/image" Target="../media/image407.png"/><Relationship Id="rId340" Type="http://schemas.openxmlformats.org/officeDocument/2006/relationships/customXml" Target="../ink/ink571.xml"/><Relationship Id="rId200" Type="http://schemas.openxmlformats.org/officeDocument/2006/relationships/customXml" Target="../ink/ink501.xml"/><Relationship Id="rId382" Type="http://schemas.openxmlformats.org/officeDocument/2006/relationships/image" Target="../media/image1930.png"/><Relationship Id="rId242" Type="http://schemas.openxmlformats.org/officeDocument/2006/relationships/customXml" Target="../ink/ink522.xml"/><Relationship Id="rId284" Type="http://schemas.openxmlformats.org/officeDocument/2006/relationships/customXml" Target="../ink/ink543.xml"/><Relationship Id="rId37" Type="http://schemas.openxmlformats.org/officeDocument/2006/relationships/customXml" Target="../ink/ink421.xml"/><Relationship Id="rId79" Type="http://schemas.openxmlformats.org/officeDocument/2006/relationships/customXml" Target="../ink/ink442.xml"/><Relationship Id="rId102" Type="http://schemas.openxmlformats.org/officeDocument/2006/relationships/image" Target="../media/image530.png"/><Relationship Id="rId144" Type="http://schemas.openxmlformats.org/officeDocument/2006/relationships/image" Target="../media/image740.png"/><Relationship Id="rId90" Type="http://schemas.openxmlformats.org/officeDocument/2006/relationships/image" Target="../media/image470.png"/><Relationship Id="rId186" Type="http://schemas.openxmlformats.org/officeDocument/2006/relationships/customXml" Target="../ink/ink494.xml"/><Relationship Id="rId351" Type="http://schemas.openxmlformats.org/officeDocument/2006/relationships/image" Target="../media/image1780.png"/><Relationship Id="rId393" Type="http://schemas.openxmlformats.org/officeDocument/2006/relationships/customXml" Target="../ink/ink598.xml"/><Relationship Id="rId407" Type="http://schemas.openxmlformats.org/officeDocument/2006/relationships/image" Target="../media/image2050.png"/><Relationship Id="rId211" Type="http://schemas.openxmlformats.org/officeDocument/2006/relationships/image" Target="../media/image1080.png"/><Relationship Id="rId253" Type="http://schemas.openxmlformats.org/officeDocument/2006/relationships/image" Target="../media/image1290.png"/><Relationship Id="rId295" Type="http://schemas.openxmlformats.org/officeDocument/2006/relationships/image" Target="../media/image1500.png"/><Relationship Id="rId309" Type="http://schemas.openxmlformats.org/officeDocument/2006/relationships/image" Target="../media/image1570.png"/><Relationship Id="rId48" Type="http://schemas.openxmlformats.org/officeDocument/2006/relationships/image" Target="../media/image2610.png"/><Relationship Id="rId113" Type="http://schemas.openxmlformats.org/officeDocument/2006/relationships/customXml" Target="../ink/ink459.xml"/><Relationship Id="rId320" Type="http://schemas.openxmlformats.org/officeDocument/2006/relationships/customXml" Target="../ink/ink561.xml"/><Relationship Id="rId155" Type="http://schemas.openxmlformats.org/officeDocument/2006/relationships/customXml" Target="../ink/ink480.xml"/><Relationship Id="rId197" Type="http://schemas.openxmlformats.org/officeDocument/2006/relationships/image" Target="../media/image1011.png"/><Relationship Id="rId362" Type="http://schemas.openxmlformats.org/officeDocument/2006/relationships/customXml" Target="../ink/ink582.xml"/><Relationship Id="rId418" Type="http://schemas.openxmlformats.org/officeDocument/2006/relationships/customXml" Target="../ink/ink611.xml"/><Relationship Id="rId222" Type="http://schemas.openxmlformats.org/officeDocument/2006/relationships/customXml" Target="../ink/ink512.xml"/><Relationship Id="rId264" Type="http://schemas.openxmlformats.org/officeDocument/2006/relationships/customXml" Target="../ink/ink533.xml"/><Relationship Id="rId17" Type="http://schemas.openxmlformats.org/officeDocument/2006/relationships/customXml" Target="../ink/ink411.xml"/><Relationship Id="rId59" Type="http://schemas.openxmlformats.org/officeDocument/2006/relationships/customXml" Target="../ink/ink432.xml"/><Relationship Id="rId124" Type="http://schemas.openxmlformats.org/officeDocument/2006/relationships/image" Target="../media/image640.png"/><Relationship Id="rId70" Type="http://schemas.openxmlformats.org/officeDocument/2006/relationships/image" Target="../media/image3710.png"/><Relationship Id="rId331" Type="http://schemas.openxmlformats.org/officeDocument/2006/relationships/image" Target="../media/image1680.png"/><Relationship Id="rId373" Type="http://schemas.openxmlformats.org/officeDocument/2006/relationships/customXml" Target="../ink/ink588.xml"/><Relationship Id="rId429" Type="http://schemas.openxmlformats.org/officeDocument/2006/relationships/customXml" Target="../ink/ink61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76.xml"/><Relationship Id="rId21" Type="http://schemas.openxmlformats.org/officeDocument/2006/relationships/customXml" Target="../ink/ink628.xml"/><Relationship Id="rId324" Type="http://schemas.openxmlformats.org/officeDocument/2006/relationships/image" Target="../media/image593.png"/><Relationship Id="rId531" Type="http://schemas.openxmlformats.org/officeDocument/2006/relationships/image" Target="../media/image708.png"/><Relationship Id="rId170" Type="http://schemas.openxmlformats.org/officeDocument/2006/relationships/image" Target="../media/image506.png"/><Relationship Id="rId268" Type="http://schemas.openxmlformats.org/officeDocument/2006/relationships/image" Target="../media/image562.png"/><Relationship Id="rId475" Type="http://schemas.openxmlformats.org/officeDocument/2006/relationships/image" Target="../media/image677.png"/><Relationship Id="rId32" Type="http://schemas.openxmlformats.org/officeDocument/2006/relationships/image" Target="../media/image429.png"/><Relationship Id="rId128" Type="http://schemas.openxmlformats.org/officeDocument/2006/relationships/image" Target="../media/image483.png"/><Relationship Id="rId335" Type="http://schemas.openxmlformats.org/officeDocument/2006/relationships/customXml" Target="../ink/ink785.xml"/><Relationship Id="rId542" Type="http://schemas.openxmlformats.org/officeDocument/2006/relationships/customXml" Target="../ink/ink889.xml"/><Relationship Id="rId181" Type="http://schemas.openxmlformats.org/officeDocument/2006/relationships/customXml" Target="../ink/ink708.xml"/><Relationship Id="rId402" Type="http://schemas.openxmlformats.org/officeDocument/2006/relationships/image" Target="../media/image637.png"/><Relationship Id="rId279" Type="http://schemas.openxmlformats.org/officeDocument/2006/relationships/customXml" Target="../ink/ink757.xml"/><Relationship Id="rId486" Type="http://schemas.openxmlformats.org/officeDocument/2006/relationships/customXml" Target="../ink/ink861.xml"/><Relationship Id="rId43" Type="http://schemas.openxmlformats.org/officeDocument/2006/relationships/customXml" Target="../ink/ink639.xml"/><Relationship Id="rId139" Type="http://schemas.openxmlformats.org/officeDocument/2006/relationships/customXml" Target="../ink/ink687.xml"/><Relationship Id="rId346" Type="http://schemas.openxmlformats.org/officeDocument/2006/relationships/image" Target="../media/image605.png"/><Relationship Id="rId553" Type="http://schemas.openxmlformats.org/officeDocument/2006/relationships/image" Target="../media/image722.png"/><Relationship Id="rId192" Type="http://schemas.openxmlformats.org/officeDocument/2006/relationships/image" Target="../media/image519.png"/><Relationship Id="rId206" Type="http://schemas.openxmlformats.org/officeDocument/2006/relationships/image" Target="../media/image527.png"/><Relationship Id="rId413" Type="http://schemas.openxmlformats.org/officeDocument/2006/relationships/customXml" Target="../ink/ink824.xml"/><Relationship Id="rId497" Type="http://schemas.openxmlformats.org/officeDocument/2006/relationships/image" Target="../media/image689.png"/><Relationship Id="rId357" Type="http://schemas.openxmlformats.org/officeDocument/2006/relationships/customXml" Target="../ink/ink796.xml"/><Relationship Id="rId54" Type="http://schemas.openxmlformats.org/officeDocument/2006/relationships/image" Target="../media/image442.png"/><Relationship Id="rId217" Type="http://schemas.openxmlformats.org/officeDocument/2006/relationships/customXml" Target="../ink/ink726.xml"/><Relationship Id="rId424" Type="http://schemas.openxmlformats.org/officeDocument/2006/relationships/image" Target="../media/image649.png"/><Relationship Id="rId23" Type="http://schemas.openxmlformats.org/officeDocument/2006/relationships/customXml" Target="../ink/ink629.xml"/><Relationship Id="rId119" Type="http://schemas.openxmlformats.org/officeDocument/2006/relationships/customXml" Target="../ink/ink677.xml"/><Relationship Id="rId270" Type="http://schemas.openxmlformats.org/officeDocument/2006/relationships/image" Target="../media/image563.png"/><Relationship Id="rId326" Type="http://schemas.openxmlformats.org/officeDocument/2006/relationships/image" Target="../media/image594.png"/><Relationship Id="rId533" Type="http://schemas.openxmlformats.org/officeDocument/2006/relationships/image" Target="../media/image709.png"/><Relationship Id="rId65" Type="http://schemas.openxmlformats.org/officeDocument/2006/relationships/customXml" Target="../ink/ink650.xml"/><Relationship Id="rId130" Type="http://schemas.openxmlformats.org/officeDocument/2006/relationships/image" Target="../media/image484.png"/><Relationship Id="rId368" Type="http://schemas.openxmlformats.org/officeDocument/2006/relationships/image" Target="../media/image618.png"/><Relationship Id="rId172" Type="http://schemas.openxmlformats.org/officeDocument/2006/relationships/image" Target="../media/image507.png"/><Relationship Id="rId228" Type="http://schemas.openxmlformats.org/officeDocument/2006/relationships/image" Target="../media/image539.png"/><Relationship Id="rId435" Type="http://schemas.openxmlformats.org/officeDocument/2006/relationships/image" Target="../media/image655.png"/><Relationship Id="rId477" Type="http://schemas.openxmlformats.org/officeDocument/2006/relationships/image" Target="../media/image678.png"/><Relationship Id="rId281" Type="http://schemas.openxmlformats.org/officeDocument/2006/relationships/customXml" Target="../ink/ink758.xml"/><Relationship Id="rId337" Type="http://schemas.openxmlformats.org/officeDocument/2006/relationships/customXml" Target="../ink/ink786.xml"/><Relationship Id="rId502" Type="http://schemas.openxmlformats.org/officeDocument/2006/relationships/customXml" Target="../ink/ink869.xml"/><Relationship Id="rId34" Type="http://schemas.openxmlformats.org/officeDocument/2006/relationships/image" Target="../media/image431.png"/><Relationship Id="rId76" Type="http://schemas.openxmlformats.org/officeDocument/2006/relationships/image" Target="../media/image454.png"/><Relationship Id="rId141" Type="http://schemas.openxmlformats.org/officeDocument/2006/relationships/customXml" Target="../ink/ink688.xml"/><Relationship Id="rId379" Type="http://schemas.openxmlformats.org/officeDocument/2006/relationships/customXml" Target="../ink/ink807.xml"/><Relationship Id="rId544" Type="http://schemas.openxmlformats.org/officeDocument/2006/relationships/customXml" Target="../ink/ink890.xml"/><Relationship Id="rId7" Type="http://schemas.openxmlformats.org/officeDocument/2006/relationships/customXml" Target="../ink/ink621.xml"/><Relationship Id="rId183" Type="http://schemas.openxmlformats.org/officeDocument/2006/relationships/customXml" Target="../ink/ink709.xml"/><Relationship Id="rId239" Type="http://schemas.openxmlformats.org/officeDocument/2006/relationships/customXml" Target="../ink/ink737.xml"/><Relationship Id="rId390" Type="http://schemas.openxmlformats.org/officeDocument/2006/relationships/image" Target="../media/image631.png"/><Relationship Id="rId404" Type="http://schemas.openxmlformats.org/officeDocument/2006/relationships/image" Target="../media/image638.png"/><Relationship Id="rId446" Type="http://schemas.openxmlformats.org/officeDocument/2006/relationships/customXml" Target="../ink/ink841.xml"/><Relationship Id="rId250" Type="http://schemas.openxmlformats.org/officeDocument/2006/relationships/image" Target="../media/image552.png"/><Relationship Id="rId292" Type="http://schemas.openxmlformats.org/officeDocument/2006/relationships/image" Target="../media/image575.png"/><Relationship Id="rId306" Type="http://schemas.openxmlformats.org/officeDocument/2006/relationships/image" Target="../media/image583.png"/><Relationship Id="rId488" Type="http://schemas.openxmlformats.org/officeDocument/2006/relationships/customXml" Target="../ink/ink862.xml"/><Relationship Id="rId45" Type="http://schemas.openxmlformats.org/officeDocument/2006/relationships/customXml" Target="../ink/ink640.xml"/><Relationship Id="rId87" Type="http://schemas.openxmlformats.org/officeDocument/2006/relationships/customXml" Target="../ink/ink661.xml"/><Relationship Id="rId110" Type="http://schemas.openxmlformats.org/officeDocument/2006/relationships/image" Target="../media/image473.png"/><Relationship Id="rId348" Type="http://schemas.openxmlformats.org/officeDocument/2006/relationships/image" Target="../media/image606.png"/><Relationship Id="rId513" Type="http://schemas.openxmlformats.org/officeDocument/2006/relationships/image" Target="../media/image698.png"/><Relationship Id="rId555" Type="http://schemas.openxmlformats.org/officeDocument/2006/relationships/image" Target="../media/image723.png"/><Relationship Id="rId152" Type="http://schemas.openxmlformats.org/officeDocument/2006/relationships/image" Target="../media/image496.png"/><Relationship Id="rId194" Type="http://schemas.openxmlformats.org/officeDocument/2006/relationships/image" Target="../media/image521.png"/><Relationship Id="rId208" Type="http://schemas.openxmlformats.org/officeDocument/2006/relationships/image" Target="../media/image528.png"/><Relationship Id="rId415" Type="http://schemas.openxmlformats.org/officeDocument/2006/relationships/customXml" Target="../ink/ink825.xml"/><Relationship Id="rId457" Type="http://schemas.openxmlformats.org/officeDocument/2006/relationships/image" Target="../media/image667.png"/><Relationship Id="rId261" Type="http://schemas.openxmlformats.org/officeDocument/2006/relationships/customXml" Target="../ink/ink748.xml"/><Relationship Id="rId499" Type="http://schemas.openxmlformats.org/officeDocument/2006/relationships/image" Target="../media/image691.png"/><Relationship Id="rId14" Type="http://schemas.openxmlformats.org/officeDocument/2006/relationships/image" Target="../media/image419.png"/><Relationship Id="rId56" Type="http://schemas.openxmlformats.org/officeDocument/2006/relationships/image" Target="../media/image443.png"/><Relationship Id="rId317" Type="http://schemas.openxmlformats.org/officeDocument/2006/relationships/customXml" Target="../ink/ink776.xml"/><Relationship Id="rId359" Type="http://schemas.openxmlformats.org/officeDocument/2006/relationships/customXml" Target="../ink/ink797.xml"/><Relationship Id="rId524" Type="http://schemas.openxmlformats.org/officeDocument/2006/relationships/customXml" Target="../ink/ink880.xml"/><Relationship Id="rId98" Type="http://schemas.openxmlformats.org/officeDocument/2006/relationships/image" Target="../media/image466.png"/><Relationship Id="rId121" Type="http://schemas.openxmlformats.org/officeDocument/2006/relationships/customXml" Target="../ink/ink678.xml"/><Relationship Id="rId163" Type="http://schemas.openxmlformats.org/officeDocument/2006/relationships/customXml" Target="../ink/ink699.xml"/><Relationship Id="rId219" Type="http://schemas.openxmlformats.org/officeDocument/2006/relationships/customXml" Target="../ink/ink727.xml"/><Relationship Id="rId370" Type="http://schemas.openxmlformats.org/officeDocument/2006/relationships/image" Target="../media/image619.png"/><Relationship Id="rId426" Type="http://schemas.openxmlformats.org/officeDocument/2006/relationships/image" Target="../media/image651.png"/><Relationship Id="rId230" Type="http://schemas.openxmlformats.org/officeDocument/2006/relationships/image" Target="../media/image541.png"/><Relationship Id="rId468" Type="http://schemas.openxmlformats.org/officeDocument/2006/relationships/customXml" Target="../ink/ink852.xml"/><Relationship Id="rId25" Type="http://schemas.openxmlformats.org/officeDocument/2006/relationships/customXml" Target="../ink/ink630.xml"/><Relationship Id="rId67" Type="http://schemas.openxmlformats.org/officeDocument/2006/relationships/customXml" Target="../ink/ink651.xml"/><Relationship Id="rId272" Type="http://schemas.openxmlformats.org/officeDocument/2006/relationships/image" Target="../media/image564.png"/><Relationship Id="rId328" Type="http://schemas.openxmlformats.org/officeDocument/2006/relationships/image" Target="../media/image595.png"/><Relationship Id="rId535" Type="http://schemas.openxmlformats.org/officeDocument/2006/relationships/image" Target="../media/image712.png"/><Relationship Id="rId132" Type="http://schemas.openxmlformats.org/officeDocument/2006/relationships/image" Target="../media/image485.png"/><Relationship Id="rId174" Type="http://schemas.openxmlformats.org/officeDocument/2006/relationships/image" Target="../media/image508.png"/><Relationship Id="rId381" Type="http://schemas.openxmlformats.org/officeDocument/2006/relationships/customXml" Target="../ink/ink808.xml"/><Relationship Id="rId241" Type="http://schemas.openxmlformats.org/officeDocument/2006/relationships/customXml" Target="../ink/ink738.xml"/><Relationship Id="rId437" Type="http://schemas.openxmlformats.org/officeDocument/2006/relationships/image" Target="../media/image656.png"/><Relationship Id="rId479" Type="http://schemas.openxmlformats.org/officeDocument/2006/relationships/image" Target="../media/image679.png"/><Relationship Id="rId36" Type="http://schemas.openxmlformats.org/officeDocument/2006/relationships/image" Target="../media/image432.png"/><Relationship Id="rId283" Type="http://schemas.openxmlformats.org/officeDocument/2006/relationships/customXml" Target="../ink/ink759.xml"/><Relationship Id="rId339" Type="http://schemas.openxmlformats.org/officeDocument/2006/relationships/customXml" Target="../ink/ink787.xml"/><Relationship Id="rId490" Type="http://schemas.openxmlformats.org/officeDocument/2006/relationships/customXml" Target="../ink/ink863.xml"/><Relationship Id="rId504" Type="http://schemas.openxmlformats.org/officeDocument/2006/relationships/customXml" Target="../ink/ink870.xml"/><Relationship Id="rId546" Type="http://schemas.openxmlformats.org/officeDocument/2006/relationships/customXml" Target="../ink/ink891.xml"/><Relationship Id="rId78" Type="http://schemas.openxmlformats.org/officeDocument/2006/relationships/image" Target="../media/image455.png"/><Relationship Id="rId101" Type="http://schemas.openxmlformats.org/officeDocument/2006/relationships/customXml" Target="../ink/ink668.xml"/><Relationship Id="rId143" Type="http://schemas.openxmlformats.org/officeDocument/2006/relationships/customXml" Target="../ink/ink689.xml"/><Relationship Id="rId185" Type="http://schemas.openxmlformats.org/officeDocument/2006/relationships/customXml" Target="../ink/ink710.xml"/><Relationship Id="rId350" Type="http://schemas.openxmlformats.org/officeDocument/2006/relationships/image" Target="../media/image607.png"/><Relationship Id="rId406" Type="http://schemas.openxmlformats.org/officeDocument/2006/relationships/image" Target="../media/image639.png"/><Relationship Id="rId9" Type="http://schemas.openxmlformats.org/officeDocument/2006/relationships/customXml" Target="../ink/ink622.xml"/><Relationship Id="rId210" Type="http://schemas.openxmlformats.org/officeDocument/2006/relationships/image" Target="../media/image529.png"/><Relationship Id="rId392" Type="http://schemas.openxmlformats.org/officeDocument/2006/relationships/image" Target="../media/image632.png"/><Relationship Id="rId448" Type="http://schemas.openxmlformats.org/officeDocument/2006/relationships/customXml" Target="../ink/ink842.xml"/><Relationship Id="rId252" Type="http://schemas.openxmlformats.org/officeDocument/2006/relationships/image" Target="../media/image553.png"/><Relationship Id="rId294" Type="http://schemas.openxmlformats.org/officeDocument/2006/relationships/image" Target="../media/image576.png"/><Relationship Id="rId308" Type="http://schemas.openxmlformats.org/officeDocument/2006/relationships/image" Target="../media/image584.png"/><Relationship Id="rId515" Type="http://schemas.openxmlformats.org/officeDocument/2006/relationships/image" Target="../media/image699.png"/><Relationship Id="rId47" Type="http://schemas.openxmlformats.org/officeDocument/2006/relationships/customXml" Target="../ink/ink641.xml"/><Relationship Id="rId89" Type="http://schemas.openxmlformats.org/officeDocument/2006/relationships/customXml" Target="../ink/ink662.xml"/><Relationship Id="rId112" Type="http://schemas.openxmlformats.org/officeDocument/2006/relationships/image" Target="../media/image474.png"/><Relationship Id="rId154" Type="http://schemas.openxmlformats.org/officeDocument/2006/relationships/image" Target="../media/image497.png"/><Relationship Id="rId361" Type="http://schemas.openxmlformats.org/officeDocument/2006/relationships/customXml" Target="../ink/ink798.xml"/><Relationship Id="rId557" Type="http://schemas.openxmlformats.org/officeDocument/2006/relationships/image" Target="../media/image724.png"/><Relationship Id="rId196" Type="http://schemas.openxmlformats.org/officeDocument/2006/relationships/image" Target="../media/image522.png"/><Relationship Id="rId417" Type="http://schemas.openxmlformats.org/officeDocument/2006/relationships/customXml" Target="../ink/ink826.xml"/><Relationship Id="rId459" Type="http://schemas.openxmlformats.org/officeDocument/2006/relationships/image" Target="../media/image668.png"/><Relationship Id="rId16" Type="http://schemas.openxmlformats.org/officeDocument/2006/relationships/image" Target="../media/image421.png"/><Relationship Id="rId221" Type="http://schemas.openxmlformats.org/officeDocument/2006/relationships/customXml" Target="../ink/ink728.xml"/><Relationship Id="rId263" Type="http://schemas.openxmlformats.org/officeDocument/2006/relationships/customXml" Target="../ink/ink749.xml"/><Relationship Id="rId319" Type="http://schemas.openxmlformats.org/officeDocument/2006/relationships/customXml" Target="../ink/ink777.xml"/><Relationship Id="rId470" Type="http://schemas.openxmlformats.org/officeDocument/2006/relationships/customXml" Target="../ink/ink853.xml"/><Relationship Id="rId526" Type="http://schemas.openxmlformats.org/officeDocument/2006/relationships/customXml" Target="../ink/ink881.xml"/><Relationship Id="rId58" Type="http://schemas.openxmlformats.org/officeDocument/2006/relationships/image" Target="../media/image444.png"/><Relationship Id="rId123" Type="http://schemas.openxmlformats.org/officeDocument/2006/relationships/customXml" Target="../ink/ink679.xml"/><Relationship Id="rId330" Type="http://schemas.openxmlformats.org/officeDocument/2006/relationships/image" Target="../media/image596.png"/><Relationship Id="rId165" Type="http://schemas.openxmlformats.org/officeDocument/2006/relationships/customXml" Target="../ink/ink700.xml"/><Relationship Id="rId372" Type="http://schemas.openxmlformats.org/officeDocument/2006/relationships/image" Target="../media/image621.png"/><Relationship Id="rId428" Type="http://schemas.openxmlformats.org/officeDocument/2006/relationships/image" Target="../media/image652.png"/><Relationship Id="rId232" Type="http://schemas.openxmlformats.org/officeDocument/2006/relationships/image" Target="../media/image542.png"/><Relationship Id="rId274" Type="http://schemas.openxmlformats.org/officeDocument/2006/relationships/image" Target="../media/image565.png"/><Relationship Id="rId481" Type="http://schemas.openxmlformats.org/officeDocument/2006/relationships/image" Target="../media/image681.png"/><Relationship Id="rId27" Type="http://schemas.openxmlformats.org/officeDocument/2006/relationships/customXml" Target="../ink/ink631.xml"/><Relationship Id="rId69" Type="http://schemas.openxmlformats.org/officeDocument/2006/relationships/customXml" Target="../ink/ink652.xml"/><Relationship Id="rId134" Type="http://schemas.openxmlformats.org/officeDocument/2006/relationships/image" Target="../media/image486.png"/><Relationship Id="rId537" Type="http://schemas.openxmlformats.org/officeDocument/2006/relationships/image" Target="../media/image713.png"/><Relationship Id="rId80" Type="http://schemas.openxmlformats.org/officeDocument/2006/relationships/image" Target="../media/image456.png"/><Relationship Id="rId176" Type="http://schemas.openxmlformats.org/officeDocument/2006/relationships/image" Target="../media/image509.png"/><Relationship Id="rId341" Type="http://schemas.openxmlformats.org/officeDocument/2006/relationships/customXml" Target="../ink/ink788.xml"/><Relationship Id="rId383" Type="http://schemas.openxmlformats.org/officeDocument/2006/relationships/customXml" Target="../ink/ink809.xml"/><Relationship Id="rId439" Type="http://schemas.openxmlformats.org/officeDocument/2006/relationships/image" Target="../media/image657.png"/><Relationship Id="rId201" Type="http://schemas.openxmlformats.org/officeDocument/2006/relationships/customXml" Target="../ink/ink718.xml"/><Relationship Id="rId243" Type="http://schemas.openxmlformats.org/officeDocument/2006/relationships/customXml" Target="../ink/ink739.xml"/><Relationship Id="rId285" Type="http://schemas.openxmlformats.org/officeDocument/2006/relationships/customXml" Target="../ink/ink760.xml"/><Relationship Id="rId450" Type="http://schemas.openxmlformats.org/officeDocument/2006/relationships/customXml" Target="../ink/ink843.xml"/><Relationship Id="rId506" Type="http://schemas.openxmlformats.org/officeDocument/2006/relationships/customXml" Target="../ink/ink871.xml"/><Relationship Id="rId38" Type="http://schemas.openxmlformats.org/officeDocument/2006/relationships/image" Target="../media/image433.png"/><Relationship Id="rId103" Type="http://schemas.openxmlformats.org/officeDocument/2006/relationships/customXml" Target="../ink/ink669.xml"/><Relationship Id="rId310" Type="http://schemas.openxmlformats.org/officeDocument/2006/relationships/image" Target="../media/image585.png"/><Relationship Id="rId492" Type="http://schemas.openxmlformats.org/officeDocument/2006/relationships/customXml" Target="../ink/ink864.xml"/><Relationship Id="rId548" Type="http://schemas.openxmlformats.org/officeDocument/2006/relationships/customXml" Target="../ink/ink892.xml"/><Relationship Id="rId91" Type="http://schemas.openxmlformats.org/officeDocument/2006/relationships/customXml" Target="../ink/ink663.xml"/><Relationship Id="rId145" Type="http://schemas.openxmlformats.org/officeDocument/2006/relationships/customXml" Target="../ink/ink690.xml"/><Relationship Id="rId187" Type="http://schemas.openxmlformats.org/officeDocument/2006/relationships/customXml" Target="../ink/ink711.xml"/><Relationship Id="rId352" Type="http://schemas.openxmlformats.org/officeDocument/2006/relationships/image" Target="../media/image608.png"/><Relationship Id="rId394" Type="http://schemas.openxmlformats.org/officeDocument/2006/relationships/image" Target="../media/image633.png"/><Relationship Id="rId408" Type="http://schemas.openxmlformats.org/officeDocument/2006/relationships/image" Target="../media/image641.png"/><Relationship Id="rId212" Type="http://schemas.openxmlformats.org/officeDocument/2006/relationships/image" Target="../media/image531.png"/><Relationship Id="rId254" Type="http://schemas.openxmlformats.org/officeDocument/2006/relationships/image" Target="../media/image554.png"/><Relationship Id="rId49" Type="http://schemas.openxmlformats.org/officeDocument/2006/relationships/customXml" Target="../ink/ink642.xml"/><Relationship Id="rId114" Type="http://schemas.openxmlformats.org/officeDocument/2006/relationships/image" Target="../media/image475.png"/><Relationship Id="rId296" Type="http://schemas.openxmlformats.org/officeDocument/2006/relationships/image" Target="../media/image577.png"/><Relationship Id="rId461" Type="http://schemas.openxmlformats.org/officeDocument/2006/relationships/image" Target="../media/image669.png"/><Relationship Id="rId517" Type="http://schemas.openxmlformats.org/officeDocument/2006/relationships/image" Target="../media/image701.png"/><Relationship Id="rId559" Type="http://schemas.openxmlformats.org/officeDocument/2006/relationships/image" Target="../media/image725.png"/><Relationship Id="rId60" Type="http://schemas.openxmlformats.org/officeDocument/2006/relationships/image" Target="../media/image445.png"/><Relationship Id="rId156" Type="http://schemas.openxmlformats.org/officeDocument/2006/relationships/image" Target="../media/image498.png"/><Relationship Id="rId198" Type="http://schemas.openxmlformats.org/officeDocument/2006/relationships/image" Target="../media/image523.png"/><Relationship Id="rId321" Type="http://schemas.openxmlformats.org/officeDocument/2006/relationships/customXml" Target="../ink/ink778.xml"/><Relationship Id="rId363" Type="http://schemas.openxmlformats.org/officeDocument/2006/relationships/customXml" Target="../ink/ink799.xml"/><Relationship Id="rId419" Type="http://schemas.openxmlformats.org/officeDocument/2006/relationships/customXml" Target="../ink/ink827.xml"/><Relationship Id="rId223" Type="http://schemas.openxmlformats.org/officeDocument/2006/relationships/customXml" Target="../ink/ink729.xml"/><Relationship Id="rId430" Type="http://schemas.openxmlformats.org/officeDocument/2006/relationships/image" Target="../media/image653.png"/><Relationship Id="rId18" Type="http://schemas.openxmlformats.org/officeDocument/2006/relationships/image" Target="../media/image422.png"/><Relationship Id="rId265" Type="http://schemas.openxmlformats.org/officeDocument/2006/relationships/customXml" Target="../ink/ink750.xml"/><Relationship Id="rId472" Type="http://schemas.openxmlformats.org/officeDocument/2006/relationships/customXml" Target="../ink/ink854.xml"/><Relationship Id="rId528" Type="http://schemas.openxmlformats.org/officeDocument/2006/relationships/customXml" Target="../ink/ink882.xml"/><Relationship Id="rId125" Type="http://schemas.openxmlformats.org/officeDocument/2006/relationships/customXml" Target="../ink/ink680.xml"/><Relationship Id="rId167" Type="http://schemas.openxmlformats.org/officeDocument/2006/relationships/customXml" Target="../ink/ink701.xml"/><Relationship Id="rId332" Type="http://schemas.openxmlformats.org/officeDocument/2006/relationships/image" Target="../media/image597.png"/><Relationship Id="rId374" Type="http://schemas.openxmlformats.org/officeDocument/2006/relationships/image" Target="../media/image622.png"/><Relationship Id="rId71" Type="http://schemas.openxmlformats.org/officeDocument/2006/relationships/customXml" Target="../ink/ink653.xml"/><Relationship Id="rId234" Type="http://schemas.openxmlformats.org/officeDocument/2006/relationships/image" Target="../media/image543.png"/><Relationship Id="rId2" Type="http://schemas.openxmlformats.org/officeDocument/2006/relationships/image" Target="../media/image413.png"/><Relationship Id="rId29" Type="http://schemas.openxmlformats.org/officeDocument/2006/relationships/customXml" Target="../ink/ink632.xml"/><Relationship Id="rId276" Type="http://schemas.openxmlformats.org/officeDocument/2006/relationships/image" Target="../media/image566.png"/><Relationship Id="rId441" Type="http://schemas.openxmlformats.org/officeDocument/2006/relationships/image" Target="../media/image658.png"/><Relationship Id="rId483" Type="http://schemas.openxmlformats.org/officeDocument/2006/relationships/image" Target="../media/image682.png"/><Relationship Id="rId539" Type="http://schemas.openxmlformats.org/officeDocument/2006/relationships/image" Target="../media/image714.png"/><Relationship Id="rId40" Type="http://schemas.openxmlformats.org/officeDocument/2006/relationships/image" Target="../media/image434.png"/><Relationship Id="rId136" Type="http://schemas.openxmlformats.org/officeDocument/2006/relationships/image" Target="../media/image487.png"/><Relationship Id="rId178" Type="http://schemas.openxmlformats.org/officeDocument/2006/relationships/image" Target="../media/image512.png"/><Relationship Id="rId301" Type="http://schemas.openxmlformats.org/officeDocument/2006/relationships/customXml" Target="../ink/ink768.xml"/><Relationship Id="rId343" Type="http://schemas.openxmlformats.org/officeDocument/2006/relationships/customXml" Target="../ink/ink789.xml"/><Relationship Id="rId550" Type="http://schemas.openxmlformats.org/officeDocument/2006/relationships/customXml" Target="../ink/ink893.xml"/><Relationship Id="rId82" Type="http://schemas.openxmlformats.org/officeDocument/2006/relationships/image" Target="../media/image457.png"/><Relationship Id="rId203" Type="http://schemas.openxmlformats.org/officeDocument/2006/relationships/customXml" Target="../ink/ink719.xml"/><Relationship Id="rId385" Type="http://schemas.openxmlformats.org/officeDocument/2006/relationships/customXml" Target="../ink/ink810.xml"/><Relationship Id="rId245" Type="http://schemas.openxmlformats.org/officeDocument/2006/relationships/customXml" Target="../ink/ink740.xml"/><Relationship Id="rId287" Type="http://schemas.openxmlformats.org/officeDocument/2006/relationships/customXml" Target="../ink/ink761.xml"/><Relationship Id="rId410" Type="http://schemas.openxmlformats.org/officeDocument/2006/relationships/image" Target="../media/image642.png"/><Relationship Id="rId452" Type="http://schemas.openxmlformats.org/officeDocument/2006/relationships/customXml" Target="../ink/ink844.xml"/><Relationship Id="rId494" Type="http://schemas.openxmlformats.org/officeDocument/2006/relationships/customXml" Target="../ink/ink865.xml"/><Relationship Id="rId508" Type="http://schemas.openxmlformats.org/officeDocument/2006/relationships/customXml" Target="../ink/ink872.xml"/><Relationship Id="rId105" Type="http://schemas.openxmlformats.org/officeDocument/2006/relationships/customXml" Target="../ink/ink670.xml"/><Relationship Id="rId147" Type="http://schemas.openxmlformats.org/officeDocument/2006/relationships/customXml" Target="../ink/ink691.xml"/><Relationship Id="rId312" Type="http://schemas.openxmlformats.org/officeDocument/2006/relationships/image" Target="../media/image586.png"/><Relationship Id="rId354" Type="http://schemas.openxmlformats.org/officeDocument/2006/relationships/image" Target="../media/image609.png"/><Relationship Id="rId51" Type="http://schemas.openxmlformats.org/officeDocument/2006/relationships/customXml" Target="../ink/ink643.xml"/><Relationship Id="rId93" Type="http://schemas.openxmlformats.org/officeDocument/2006/relationships/customXml" Target="../ink/ink664.xml"/><Relationship Id="rId189" Type="http://schemas.openxmlformats.org/officeDocument/2006/relationships/customXml" Target="../ink/ink712.xml"/><Relationship Id="rId396" Type="http://schemas.openxmlformats.org/officeDocument/2006/relationships/image" Target="../media/image634.png"/><Relationship Id="rId561" Type="http://schemas.openxmlformats.org/officeDocument/2006/relationships/image" Target="../media/image726.png"/><Relationship Id="rId214" Type="http://schemas.openxmlformats.org/officeDocument/2006/relationships/image" Target="../media/image532.png"/><Relationship Id="rId256" Type="http://schemas.openxmlformats.org/officeDocument/2006/relationships/image" Target="../media/image555.png"/><Relationship Id="rId298" Type="http://schemas.openxmlformats.org/officeDocument/2006/relationships/image" Target="../media/image578.png"/><Relationship Id="rId421" Type="http://schemas.openxmlformats.org/officeDocument/2006/relationships/customXml" Target="../ink/ink828.xml"/><Relationship Id="rId463" Type="http://schemas.openxmlformats.org/officeDocument/2006/relationships/image" Target="../media/image671.png"/><Relationship Id="rId519" Type="http://schemas.openxmlformats.org/officeDocument/2006/relationships/image" Target="../media/image702.png"/><Relationship Id="rId116" Type="http://schemas.openxmlformats.org/officeDocument/2006/relationships/image" Target="../media/image476.png"/><Relationship Id="rId158" Type="http://schemas.openxmlformats.org/officeDocument/2006/relationships/image" Target="../media/image499.png"/><Relationship Id="rId323" Type="http://schemas.openxmlformats.org/officeDocument/2006/relationships/customXml" Target="../ink/ink779.xml"/><Relationship Id="rId530" Type="http://schemas.openxmlformats.org/officeDocument/2006/relationships/customXml" Target="../ink/ink883.xml"/><Relationship Id="rId20" Type="http://schemas.openxmlformats.org/officeDocument/2006/relationships/image" Target="../media/image423.png"/><Relationship Id="rId62" Type="http://schemas.openxmlformats.org/officeDocument/2006/relationships/image" Target="../media/image446.png"/><Relationship Id="rId365" Type="http://schemas.openxmlformats.org/officeDocument/2006/relationships/customXml" Target="../ink/ink800.xml"/><Relationship Id="rId225" Type="http://schemas.openxmlformats.org/officeDocument/2006/relationships/customXml" Target="../ink/ink730.xml"/><Relationship Id="rId267" Type="http://schemas.openxmlformats.org/officeDocument/2006/relationships/customXml" Target="../ink/ink751.xml"/><Relationship Id="rId432" Type="http://schemas.openxmlformats.org/officeDocument/2006/relationships/customXml" Target="../ink/ink834.xml"/><Relationship Id="rId474" Type="http://schemas.openxmlformats.org/officeDocument/2006/relationships/customXml" Target="../ink/ink855.xml"/><Relationship Id="rId127" Type="http://schemas.openxmlformats.org/officeDocument/2006/relationships/customXml" Target="../ink/ink681.xml"/><Relationship Id="rId31" Type="http://schemas.openxmlformats.org/officeDocument/2006/relationships/customXml" Target="../ink/ink633.xml"/><Relationship Id="rId73" Type="http://schemas.openxmlformats.org/officeDocument/2006/relationships/customXml" Target="../ink/ink654.xml"/><Relationship Id="rId169" Type="http://schemas.openxmlformats.org/officeDocument/2006/relationships/customXml" Target="../ink/ink702.xml"/><Relationship Id="rId334" Type="http://schemas.openxmlformats.org/officeDocument/2006/relationships/image" Target="../media/image598.png"/><Relationship Id="rId376" Type="http://schemas.openxmlformats.org/officeDocument/2006/relationships/image" Target="../media/image623.png"/><Relationship Id="rId541" Type="http://schemas.openxmlformats.org/officeDocument/2006/relationships/image" Target="../media/image715.png"/><Relationship Id="rId4" Type="http://schemas.openxmlformats.org/officeDocument/2006/relationships/image" Target="../media/image414.png"/><Relationship Id="rId180" Type="http://schemas.openxmlformats.org/officeDocument/2006/relationships/image" Target="../media/image513.png"/><Relationship Id="rId236" Type="http://schemas.openxmlformats.org/officeDocument/2006/relationships/image" Target="../media/image544.png"/><Relationship Id="rId278" Type="http://schemas.openxmlformats.org/officeDocument/2006/relationships/image" Target="../media/image567.png"/><Relationship Id="rId401" Type="http://schemas.openxmlformats.org/officeDocument/2006/relationships/customXml" Target="../ink/ink818.xml"/><Relationship Id="rId443" Type="http://schemas.openxmlformats.org/officeDocument/2006/relationships/image" Target="../media/image659.png"/><Relationship Id="rId303" Type="http://schemas.openxmlformats.org/officeDocument/2006/relationships/customXml" Target="../ink/ink769.xml"/><Relationship Id="rId485" Type="http://schemas.openxmlformats.org/officeDocument/2006/relationships/image" Target="../media/image683.png"/><Relationship Id="rId42" Type="http://schemas.openxmlformats.org/officeDocument/2006/relationships/image" Target="../media/image435.png"/><Relationship Id="rId84" Type="http://schemas.openxmlformats.org/officeDocument/2006/relationships/image" Target="../media/image458.png"/><Relationship Id="rId138" Type="http://schemas.openxmlformats.org/officeDocument/2006/relationships/image" Target="../media/image488.png"/><Relationship Id="rId345" Type="http://schemas.openxmlformats.org/officeDocument/2006/relationships/customXml" Target="../ink/ink790.xml"/><Relationship Id="rId387" Type="http://schemas.openxmlformats.org/officeDocument/2006/relationships/customXml" Target="../ink/ink811.xml"/><Relationship Id="rId510" Type="http://schemas.openxmlformats.org/officeDocument/2006/relationships/customXml" Target="../ink/ink873.xml"/><Relationship Id="rId552" Type="http://schemas.openxmlformats.org/officeDocument/2006/relationships/customXml" Target="../ink/ink894.xml"/><Relationship Id="rId191" Type="http://schemas.openxmlformats.org/officeDocument/2006/relationships/customXml" Target="../ink/ink713.xml"/><Relationship Id="rId205" Type="http://schemas.openxmlformats.org/officeDocument/2006/relationships/customXml" Target="../ink/ink720.xml"/><Relationship Id="rId247" Type="http://schemas.openxmlformats.org/officeDocument/2006/relationships/customXml" Target="../ink/ink741.xml"/><Relationship Id="rId412" Type="http://schemas.openxmlformats.org/officeDocument/2006/relationships/image" Target="../media/image643.png"/><Relationship Id="rId107" Type="http://schemas.openxmlformats.org/officeDocument/2006/relationships/customXml" Target="../ink/ink671.xml"/><Relationship Id="rId289" Type="http://schemas.openxmlformats.org/officeDocument/2006/relationships/customXml" Target="../ink/ink762.xml"/><Relationship Id="rId454" Type="http://schemas.openxmlformats.org/officeDocument/2006/relationships/customXml" Target="../ink/ink845.xml"/><Relationship Id="rId496" Type="http://schemas.openxmlformats.org/officeDocument/2006/relationships/customXml" Target="../ink/ink866.xml"/><Relationship Id="rId11" Type="http://schemas.openxmlformats.org/officeDocument/2006/relationships/customXml" Target="../ink/ink623.xml"/><Relationship Id="rId53" Type="http://schemas.openxmlformats.org/officeDocument/2006/relationships/customXml" Target="../ink/ink644.xml"/><Relationship Id="rId149" Type="http://schemas.openxmlformats.org/officeDocument/2006/relationships/customXml" Target="../ink/ink692.xml"/><Relationship Id="rId314" Type="http://schemas.openxmlformats.org/officeDocument/2006/relationships/image" Target="../media/image587.png"/><Relationship Id="rId356" Type="http://schemas.openxmlformats.org/officeDocument/2006/relationships/image" Target="../media/image612.png"/><Relationship Id="rId398" Type="http://schemas.openxmlformats.org/officeDocument/2006/relationships/image" Target="../media/image635.png"/><Relationship Id="rId521" Type="http://schemas.openxmlformats.org/officeDocument/2006/relationships/image" Target="../media/image703.png"/><Relationship Id="rId95" Type="http://schemas.openxmlformats.org/officeDocument/2006/relationships/customXml" Target="../ink/ink665.xml"/><Relationship Id="rId160" Type="http://schemas.openxmlformats.org/officeDocument/2006/relationships/image" Target="../media/image501.png"/><Relationship Id="rId216" Type="http://schemas.openxmlformats.org/officeDocument/2006/relationships/image" Target="../media/image533.png"/><Relationship Id="rId423" Type="http://schemas.openxmlformats.org/officeDocument/2006/relationships/customXml" Target="../ink/ink829.xml"/><Relationship Id="rId258" Type="http://schemas.openxmlformats.org/officeDocument/2006/relationships/image" Target="../media/image556.png"/><Relationship Id="rId465" Type="http://schemas.openxmlformats.org/officeDocument/2006/relationships/image" Target="../media/image672.png"/><Relationship Id="rId22" Type="http://schemas.openxmlformats.org/officeDocument/2006/relationships/image" Target="../media/image424.png"/><Relationship Id="rId64" Type="http://schemas.openxmlformats.org/officeDocument/2006/relationships/image" Target="../media/image447.png"/><Relationship Id="rId118" Type="http://schemas.openxmlformats.org/officeDocument/2006/relationships/image" Target="../media/image477.png"/><Relationship Id="rId325" Type="http://schemas.openxmlformats.org/officeDocument/2006/relationships/customXml" Target="../ink/ink780.xml"/><Relationship Id="rId367" Type="http://schemas.openxmlformats.org/officeDocument/2006/relationships/customXml" Target="../ink/ink801.xml"/><Relationship Id="rId532" Type="http://schemas.openxmlformats.org/officeDocument/2006/relationships/customXml" Target="../ink/ink884.xml"/><Relationship Id="rId171" Type="http://schemas.openxmlformats.org/officeDocument/2006/relationships/customXml" Target="../ink/ink703.xml"/><Relationship Id="rId227" Type="http://schemas.openxmlformats.org/officeDocument/2006/relationships/customXml" Target="../ink/ink731.xml"/><Relationship Id="rId269" Type="http://schemas.openxmlformats.org/officeDocument/2006/relationships/customXml" Target="../ink/ink752.xml"/><Relationship Id="rId434" Type="http://schemas.openxmlformats.org/officeDocument/2006/relationships/customXml" Target="../ink/ink835.xml"/><Relationship Id="rId476" Type="http://schemas.openxmlformats.org/officeDocument/2006/relationships/customXml" Target="../ink/ink856.xml"/><Relationship Id="rId33" Type="http://schemas.openxmlformats.org/officeDocument/2006/relationships/customXml" Target="../ink/ink634.xml"/><Relationship Id="rId129" Type="http://schemas.openxmlformats.org/officeDocument/2006/relationships/customXml" Target="../ink/ink682.xml"/><Relationship Id="rId280" Type="http://schemas.openxmlformats.org/officeDocument/2006/relationships/image" Target="../media/image568.png"/><Relationship Id="rId336" Type="http://schemas.openxmlformats.org/officeDocument/2006/relationships/image" Target="../media/image599.png"/><Relationship Id="rId501" Type="http://schemas.openxmlformats.org/officeDocument/2006/relationships/image" Target="../media/image692.png"/><Relationship Id="rId543" Type="http://schemas.openxmlformats.org/officeDocument/2006/relationships/image" Target="../media/image716.png"/><Relationship Id="rId75" Type="http://schemas.openxmlformats.org/officeDocument/2006/relationships/customXml" Target="../ink/ink655.xml"/><Relationship Id="rId140" Type="http://schemas.openxmlformats.org/officeDocument/2006/relationships/image" Target="../media/image489.png"/><Relationship Id="rId182" Type="http://schemas.openxmlformats.org/officeDocument/2006/relationships/image" Target="../media/image514.png"/><Relationship Id="rId378" Type="http://schemas.openxmlformats.org/officeDocument/2006/relationships/image" Target="../media/image624.png"/><Relationship Id="rId403" Type="http://schemas.openxmlformats.org/officeDocument/2006/relationships/customXml" Target="../ink/ink819.xml"/><Relationship Id="rId6" Type="http://schemas.openxmlformats.org/officeDocument/2006/relationships/image" Target="../media/image415.png"/><Relationship Id="rId238" Type="http://schemas.openxmlformats.org/officeDocument/2006/relationships/image" Target="../media/image545.png"/><Relationship Id="rId445" Type="http://schemas.openxmlformats.org/officeDocument/2006/relationships/image" Target="../media/image661.png"/><Relationship Id="rId487" Type="http://schemas.openxmlformats.org/officeDocument/2006/relationships/image" Target="../media/image684.png"/><Relationship Id="rId291" Type="http://schemas.openxmlformats.org/officeDocument/2006/relationships/customXml" Target="../ink/ink763.xml"/><Relationship Id="rId305" Type="http://schemas.openxmlformats.org/officeDocument/2006/relationships/customXml" Target="../ink/ink770.xml"/><Relationship Id="rId347" Type="http://schemas.openxmlformats.org/officeDocument/2006/relationships/customXml" Target="../ink/ink791.xml"/><Relationship Id="rId512" Type="http://schemas.openxmlformats.org/officeDocument/2006/relationships/customXml" Target="../ink/ink874.xml"/><Relationship Id="rId44" Type="http://schemas.openxmlformats.org/officeDocument/2006/relationships/image" Target="../media/image436.png"/><Relationship Id="rId86" Type="http://schemas.openxmlformats.org/officeDocument/2006/relationships/image" Target="../media/image459.png"/><Relationship Id="rId151" Type="http://schemas.openxmlformats.org/officeDocument/2006/relationships/customXml" Target="../ink/ink693.xml"/><Relationship Id="rId389" Type="http://schemas.openxmlformats.org/officeDocument/2006/relationships/customXml" Target="../ink/ink812.xml"/><Relationship Id="rId554" Type="http://schemas.openxmlformats.org/officeDocument/2006/relationships/customXml" Target="../ink/ink895.xml"/><Relationship Id="rId193" Type="http://schemas.openxmlformats.org/officeDocument/2006/relationships/customXml" Target="../ink/ink714.xml"/><Relationship Id="rId207" Type="http://schemas.openxmlformats.org/officeDocument/2006/relationships/customXml" Target="../ink/ink721.xml"/><Relationship Id="rId249" Type="http://schemas.openxmlformats.org/officeDocument/2006/relationships/customXml" Target="../ink/ink742.xml"/><Relationship Id="rId414" Type="http://schemas.openxmlformats.org/officeDocument/2006/relationships/image" Target="../media/image644.png"/><Relationship Id="rId456" Type="http://schemas.openxmlformats.org/officeDocument/2006/relationships/customXml" Target="../ink/ink846.xml"/><Relationship Id="rId498" Type="http://schemas.openxmlformats.org/officeDocument/2006/relationships/customXml" Target="../ink/ink867.xml"/><Relationship Id="rId13" Type="http://schemas.openxmlformats.org/officeDocument/2006/relationships/customXml" Target="../ink/ink624.xml"/><Relationship Id="rId109" Type="http://schemas.openxmlformats.org/officeDocument/2006/relationships/customXml" Target="../ink/ink672.xml"/><Relationship Id="rId260" Type="http://schemas.openxmlformats.org/officeDocument/2006/relationships/image" Target="../media/image557.png"/><Relationship Id="rId316" Type="http://schemas.openxmlformats.org/officeDocument/2006/relationships/image" Target="../media/image588.png"/><Relationship Id="rId523" Type="http://schemas.openxmlformats.org/officeDocument/2006/relationships/image" Target="../media/image704.png"/><Relationship Id="rId55" Type="http://schemas.openxmlformats.org/officeDocument/2006/relationships/customXml" Target="../ink/ink645.xml"/><Relationship Id="rId97" Type="http://schemas.openxmlformats.org/officeDocument/2006/relationships/customXml" Target="../ink/ink666.xml"/><Relationship Id="rId120" Type="http://schemas.openxmlformats.org/officeDocument/2006/relationships/image" Target="../media/image478.png"/><Relationship Id="rId358" Type="http://schemas.openxmlformats.org/officeDocument/2006/relationships/image" Target="../media/image613.png"/><Relationship Id="rId162" Type="http://schemas.openxmlformats.org/officeDocument/2006/relationships/image" Target="../media/image502.png"/><Relationship Id="rId218" Type="http://schemas.openxmlformats.org/officeDocument/2006/relationships/image" Target="../media/image534.png"/><Relationship Id="rId425" Type="http://schemas.openxmlformats.org/officeDocument/2006/relationships/customXml" Target="../ink/ink830.xml"/><Relationship Id="rId467" Type="http://schemas.openxmlformats.org/officeDocument/2006/relationships/image" Target="../media/image673.png"/><Relationship Id="rId271" Type="http://schemas.openxmlformats.org/officeDocument/2006/relationships/customXml" Target="../ink/ink753.xml"/><Relationship Id="rId24" Type="http://schemas.openxmlformats.org/officeDocument/2006/relationships/image" Target="../media/image425.png"/><Relationship Id="rId66" Type="http://schemas.openxmlformats.org/officeDocument/2006/relationships/image" Target="../media/image448.png"/><Relationship Id="rId131" Type="http://schemas.openxmlformats.org/officeDocument/2006/relationships/customXml" Target="../ink/ink683.xml"/><Relationship Id="rId327" Type="http://schemas.openxmlformats.org/officeDocument/2006/relationships/customXml" Target="../ink/ink781.xml"/><Relationship Id="rId369" Type="http://schemas.openxmlformats.org/officeDocument/2006/relationships/customXml" Target="../ink/ink802.xml"/><Relationship Id="rId534" Type="http://schemas.openxmlformats.org/officeDocument/2006/relationships/customXml" Target="../ink/ink885.xml"/><Relationship Id="rId173" Type="http://schemas.openxmlformats.org/officeDocument/2006/relationships/customXml" Target="../ink/ink704.xml"/><Relationship Id="rId229" Type="http://schemas.openxmlformats.org/officeDocument/2006/relationships/customXml" Target="../ink/ink732.xml"/><Relationship Id="rId380" Type="http://schemas.openxmlformats.org/officeDocument/2006/relationships/image" Target="../media/image625.png"/><Relationship Id="rId436" Type="http://schemas.openxmlformats.org/officeDocument/2006/relationships/customXml" Target="../ink/ink836.xml"/><Relationship Id="rId240" Type="http://schemas.openxmlformats.org/officeDocument/2006/relationships/image" Target="../media/image546.png"/><Relationship Id="rId478" Type="http://schemas.openxmlformats.org/officeDocument/2006/relationships/customXml" Target="../ink/ink857.xml"/><Relationship Id="rId35" Type="http://schemas.openxmlformats.org/officeDocument/2006/relationships/customXml" Target="../ink/ink635.xml"/><Relationship Id="rId77" Type="http://schemas.openxmlformats.org/officeDocument/2006/relationships/customXml" Target="../ink/ink656.xml"/><Relationship Id="rId100" Type="http://schemas.openxmlformats.org/officeDocument/2006/relationships/image" Target="../media/image467.png"/><Relationship Id="rId282" Type="http://schemas.openxmlformats.org/officeDocument/2006/relationships/image" Target="../media/image569.png"/><Relationship Id="rId338" Type="http://schemas.openxmlformats.org/officeDocument/2006/relationships/image" Target="../media/image601.png"/><Relationship Id="rId503" Type="http://schemas.openxmlformats.org/officeDocument/2006/relationships/image" Target="../media/image693.png"/><Relationship Id="rId545" Type="http://schemas.openxmlformats.org/officeDocument/2006/relationships/image" Target="../media/image717.png"/><Relationship Id="rId8" Type="http://schemas.openxmlformats.org/officeDocument/2006/relationships/image" Target="../media/image416.png"/><Relationship Id="rId142" Type="http://schemas.openxmlformats.org/officeDocument/2006/relationships/image" Target="../media/image491.png"/><Relationship Id="rId184" Type="http://schemas.openxmlformats.org/officeDocument/2006/relationships/image" Target="../media/image515.png"/><Relationship Id="rId391" Type="http://schemas.openxmlformats.org/officeDocument/2006/relationships/customXml" Target="../ink/ink813.xml"/><Relationship Id="rId405" Type="http://schemas.openxmlformats.org/officeDocument/2006/relationships/customXml" Target="../ink/ink820.xml"/><Relationship Id="rId447" Type="http://schemas.openxmlformats.org/officeDocument/2006/relationships/image" Target="../media/image662.png"/><Relationship Id="rId251" Type="http://schemas.openxmlformats.org/officeDocument/2006/relationships/customXml" Target="../ink/ink743.xml"/><Relationship Id="rId489" Type="http://schemas.openxmlformats.org/officeDocument/2006/relationships/image" Target="../media/image685.png"/><Relationship Id="rId46" Type="http://schemas.openxmlformats.org/officeDocument/2006/relationships/image" Target="../media/image437.png"/><Relationship Id="rId293" Type="http://schemas.openxmlformats.org/officeDocument/2006/relationships/customXml" Target="../ink/ink764.xml"/><Relationship Id="rId307" Type="http://schemas.openxmlformats.org/officeDocument/2006/relationships/customXml" Target="../ink/ink771.xml"/><Relationship Id="rId349" Type="http://schemas.openxmlformats.org/officeDocument/2006/relationships/customXml" Target="../ink/ink792.xml"/><Relationship Id="rId514" Type="http://schemas.openxmlformats.org/officeDocument/2006/relationships/customXml" Target="../ink/ink875.xml"/><Relationship Id="rId556" Type="http://schemas.openxmlformats.org/officeDocument/2006/relationships/customXml" Target="../ink/ink896.xml"/><Relationship Id="rId88" Type="http://schemas.openxmlformats.org/officeDocument/2006/relationships/image" Target="../media/image461.png"/><Relationship Id="rId111" Type="http://schemas.openxmlformats.org/officeDocument/2006/relationships/customXml" Target="../ink/ink673.xml"/><Relationship Id="rId153" Type="http://schemas.openxmlformats.org/officeDocument/2006/relationships/customXml" Target="../ink/ink694.xml"/><Relationship Id="rId195" Type="http://schemas.openxmlformats.org/officeDocument/2006/relationships/customXml" Target="../ink/ink715.xml"/><Relationship Id="rId209" Type="http://schemas.openxmlformats.org/officeDocument/2006/relationships/customXml" Target="../ink/ink722.xml"/><Relationship Id="rId360" Type="http://schemas.openxmlformats.org/officeDocument/2006/relationships/image" Target="../media/image614.png"/><Relationship Id="rId416" Type="http://schemas.openxmlformats.org/officeDocument/2006/relationships/image" Target="../media/image645.png"/><Relationship Id="rId220" Type="http://schemas.openxmlformats.org/officeDocument/2006/relationships/image" Target="../media/image535.png"/><Relationship Id="rId458" Type="http://schemas.openxmlformats.org/officeDocument/2006/relationships/customXml" Target="../ink/ink847.xml"/><Relationship Id="rId15" Type="http://schemas.openxmlformats.org/officeDocument/2006/relationships/customXml" Target="../ink/ink625.xml"/><Relationship Id="rId57" Type="http://schemas.openxmlformats.org/officeDocument/2006/relationships/customXml" Target="../ink/ink646.xml"/><Relationship Id="rId262" Type="http://schemas.openxmlformats.org/officeDocument/2006/relationships/image" Target="../media/image558.png"/><Relationship Id="rId318" Type="http://schemas.openxmlformats.org/officeDocument/2006/relationships/image" Target="../media/image589.png"/><Relationship Id="rId525" Type="http://schemas.openxmlformats.org/officeDocument/2006/relationships/image" Target="../media/image705.png"/><Relationship Id="rId99" Type="http://schemas.openxmlformats.org/officeDocument/2006/relationships/customXml" Target="../ink/ink667.xml"/><Relationship Id="rId122" Type="http://schemas.openxmlformats.org/officeDocument/2006/relationships/image" Target="../media/image479.png"/><Relationship Id="rId164" Type="http://schemas.openxmlformats.org/officeDocument/2006/relationships/image" Target="../media/image503.png"/><Relationship Id="rId371" Type="http://schemas.openxmlformats.org/officeDocument/2006/relationships/customXml" Target="../ink/ink803.xml"/><Relationship Id="rId427" Type="http://schemas.openxmlformats.org/officeDocument/2006/relationships/customXml" Target="../ink/ink831.xml"/><Relationship Id="rId469" Type="http://schemas.openxmlformats.org/officeDocument/2006/relationships/image" Target="../media/image674.png"/><Relationship Id="rId26" Type="http://schemas.openxmlformats.org/officeDocument/2006/relationships/image" Target="../media/image426.png"/><Relationship Id="rId231" Type="http://schemas.openxmlformats.org/officeDocument/2006/relationships/customXml" Target="../ink/ink733.xml"/><Relationship Id="rId273" Type="http://schemas.openxmlformats.org/officeDocument/2006/relationships/customXml" Target="../ink/ink754.xml"/><Relationship Id="rId329" Type="http://schemas.openxmlformats.org/officeDocument/2006/relationships/customXml" Target="../ink/ink782.xml"/><Relationship Id="rId480" Type="http://schemas.openxmlformats.org/officeDocument/2006/relationships/customXml" Target="../ink/ink858.xml"/><Relationship Id="rId536" Type="http://schemas.openxmlformats.org/officeDocument/2006/relationships/customXml" Target="../ink/ink886.xml"/><Relationship Id="rId68" Type="http://schemas.openxmlformats.org/officeDocument/2006/relationships/image" Target="../media/image449.png"/><Relationship Id="rId133" Type="http://schemas.openxmlformats.org/officeDocument/2006/relationships/customXml" Target="../ink/ink684.xml"/><Relationship Id="rId175" Type="http://schemas.openxmlformats.org/officeDocument/2006/relationships/customXml" Target="../ink/ink705.xml"/><Relationship Id="rId340" Type="http://schemas.openxmlformats.org/officeDocument/2006/relationships/image" Target="../media/image602.png"/><Relationship Id="rId200" Type="http://schemas.openxmlformats.org/officeDocument/2006/relationships/image" Target="../media/image524.png"/><Relationship Id="rId382" Type="http://schemas.openxmlformats.org/officeDocument/2006/relationships/image" Target="../media/image626.png"/><Relationship Id="rId438" Type="http://schemas.openxmlformats.org/officeDocument/2006/relationships/customXml" Target="../ink/ink837.xml"/><Relationship Id="rId242" Type="http://schemas.openxmlformats.org/officeDocument/2006/relationships/image" Target="../media/image547.png"/><Relationship Id="rId284" Type="http://schemas.openxmlformats.org/officeDocument/2006/relationships/image" Target="../media/image571.png"/><Relationship Id="rId491" Type="http://schemas.openxmlformats.org/officeDocument/2006/relationships/image" Target="../media/image686.png"/><Relationship Id="rId505" Type="http://schemas.openxmlformats.org/officeDocument/2006/relationships/image" Target="../media/image694.png"/><Relationship Id="rId37" Type="http://schemas.openxmlformats.org/officeDocument/2006/relationships/customXml" Target="../ink/ink636.xml"/><Relationship Id="rId79" Type="http://schemas.openxmlformats.org/officeDocument/2006/relationships/customXml" Target="../ink/ink657.xml"/><Relationship Id="rId102" Type="http://schemas.openxmlformats.org/officeDocument/2006/relationships/image" Target="../media/image468.png"/><Relationship Id="rId144" Type="http://schemas.openxmlformats.org/officeDocument/2006/relationships/image" Target="../media/image492.png"/><Relationship Id="rId547" Type="http://schemas.openxmlformats.org/officeDocument/2006/relationships/image" Target="../media/image718.png"/><Relationship Id="rId90" Type="http://schemas.openxmlformats.org/officeDocument/2006/relationships/image" Target="../media/image462.png"/><Relationship Id="rId186" Type="http://schemas.openxmlformats.org/officeDocument/2006/relationships/image" Target="../media/image516.png"/><Relationship Id="rId351" Type="http://schemas.openxmlformats.org/officeDocument/2006/relationships/customXml" Target="../ink/ink793.xml"/><Relationship Id="rId393" Type="http://schemas.openxmlformats.org/officeDocument/2006/relationships/customXml" Target="../ink/ink814.xml"/><Relationship Id="rId407" Type="http://schemas.openxmlformats.org/officeDocument/2006/relationships/customXml" Target="../ink/ink821.xml"/><Relationship Id="rId449" Type="http://schemas.openxmlformats.org/officeDocument/2006/relationships/image" Target="../media/image663.png"/><Relationship Id="rId211" Type="http://schemas.openxmlformats.org/officeDocument/2006/relationships/customXml" Target="../ink/ink723.xml"/><Relationship Id="rId253" Type="http://schemas.openxmlformats.org/officeDocument/2006/relationships/customXml" Target="../ink/ink744.xml"/><Relationship Id="rId295" Type="http://schemas.openxmlformats.org/officeDocument/2006/relationships/customXml" Target="../ink/ink765.xml"/><Relationship Id="rId309" Type="http://schemas.openxmlformats.org/officeDocument/2006/relationships/customXml" Target="../ink/ink772.xml"/><Relationship Id="rId460" Type="http://schemas.openxmlformats.org/officeDocument/2006/relationships/customXml" Target="../ink/ink848.xml"/><Relationship Id="rId516" Type="http://schemas.openxmlformats.org/officeDocument/2006/relationships/customXml" Target="../ink/ink876.xml"/><Relationship Id="rId48" Type="http://schemas.openxmlformats.org/officeDocument/2006/relationships/image" Target="../media/image438.png"/><Relationship Id="rId113" Type="http://schemas.openxmlformats.org/officeDocument/2006/relationships/customXml" Target="../ink/ink674.xml"/><Relationship Id="rId320" Type="http://schemas.openxmlformats.org/officeDocument/2006/relationships/image" Target="../media/image591.png"/><Relationship Id="rId558" Type="http://schemas.openxmlformats.org/officeDocument/2006/relationships/customXml" Target="../ink/ink897.xml"/><Relationship Id="rId155" Type="http://schemas.openxmlformats.org/officeDocument/2006/relationships/customXml" Target="../ink/ink695.xml"/><Relationship Id="rId197" Type="http://schemas.openxmlformats.org/officeDocument/2006/relationships/customXml" Target="../ink/ink716.xml"/><Relationship Id="rId362" Type="http://schemas.openxmlformats.org/officeDocument/2006/relationships/image" Target="../media/image615.png"/><Relationship Id="rId418" Type="http://schemas.openxmlformats.org/officeDocument/2006/relationships/image" Target="../media/image646.png"/><Relationship Id="rId222" Type="http://schemas.openxmlformats.org/officeDocument/2006/relationships/image" Target="../media/image536.png"/><Relationship Id="rId264" Type="http://schemas.openxmlformats.org/officeDocument/2006/relationships/image" Target="../media/image559.png"/><Relationship Id="rId471" Type="http://schemas.openxmlformats.org/officeDocument/2006/relationships/image" Target="../media/image675.png"/><Relationship Id="rId17" Type="http://schemas.openxmlformats.org/officeDocument/2006/relationships/customXml" Target="../ink/ink626.xml"/><Relationship Id="rId59" Type="http://schemas.openxmlformats.org/officeDocument/2006/relationships/customXml" Target="../ink/ink647.xml"/><Relationship Id="rId124" Type="http://schemas.openxmlformats.org/officeDocument/2006/relationships/image" Target="../media/image481.png"/><Relationship Id="rId527" Type="http://schemas.openxmlformats.org/officeDocument/2006/relationships/image" Target="../media/image706.png"/><Relationship Id="rId70" Type="http://schemas.openxmlformats.org/officeDocument/2006/relationships/image" Target="../media/image451.png"/><Relationship Id="rId166" Type="http://schemas.openxmlformats.org/officeDocument/2006/relationships/image" Target="../media/image504.png"/><Relationship Id="rId331" Type="http://schemas.openxmlformats.org/officeDocument/2006/relationships/customXml" Target="../ink/ink783.xml"/><Relationship Id="rId373" Type="http://schemas.openxmlformats.org/officeDocument/2006/relationships/customXml" Target="../ink/ink804.xml"/><Relationship Id="rId429" Type="http://schemas.openxmlformats.org/officeDocument/2006/relationships/customXml" Target="../ink/ink832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734.xml"/><Relationship Id="rId440" Type="http://schemas.openxmlformats.org/officeDocument/2006/relationships/customXml" Target="../ink/ink838.xml"/><Relationship Id="rId28" Type="http://schemas.openxmlformats.org/officeDocument/2006/relationships/image" Target="../media/image427.png"/><Relationship Id="rId275" Type="http://schemas.openxmlformats.org/officeDocument/2006/relationships/customXml" Target="../ink/ink755.xml"/><Relationship Id="rId300" Type="http://schemas.openxmlformats.org/officeDocument/2006/relationships/image" Target="../media/image579.png"/><Relationship Id="rId482" Type="http://schemas.openxmlformats.org/officeDocument/2006/relationships/customXml" Target="../ink/ink859.xml"/><Relationship Id="rId538" Type="http://schemas.openxmlformats.org/officeDocument/2006/relationships/customXml" Target="../ink/ink887.xml"/><Relationship Id="rId81" Type="http://schemas.openxmlformats.org/officeDocument/2006/relationships/customXml" Target="../ink/ink658.xml"/><Relationship Id="rId135" Type="http://schemas.openxmlformats.org/officeDocument/2006/relationships/customXml" Target="../ink/ink685.xml"/><Relationship Id="rId177" Type="http://schemas.openxmlformats.org/officeDocument/2006/relationships/customXml" Target="../ink/ink706.xml"/><Relationship Id="rId342" Type="http://schemas.openxmlformats.org/officeDocument/2006/relationships/image" Target="../media/image603.png"/><Relationship Id="rId384" Type="http://schemas.openxmlformats.org/officeDocument/2006/relationships/image" Target="../media/image627.png"/><Relationship Id="rId202" Type="http://schemas.openxmlformats.org/officeDocument/2006/relationships/image" Target="../media/image525.png"/><Relationship Id="rId244" Type="http://schemas.openxmlformats.org/officeDocument/2006/relationships/image" Target="../media/image548.png"/><Relationship Id="rId39" Type="http://schemas.openxmlformats.org/officeDocument/2006/relationships/customXml" Target="../ink/ink637.xml"/><Relationship Id="rId286" Type="http://schemas.openxmlformats.org/officeDocument/2006/relationships/image" Target="../media/image572.png"/><Relationship Id="rId451" Type="http://schemas.openxmlformats.org/officeDocument/2006/relationships/image" Target="../media/image664.png"/><Relationship Id="rId493" Type="http://schemas.openxmlformats.org/officeDocument/2006/relationships/image" Target="../media/image687.png"/><Relationship Id="rId507" Type="http://schemas.openxmlformats.org/officeDocument/2006/relationships/image" Target="../media/image695.png"/><Relationship Id="rId549" Type="http://schemas.openxmlformats.org/officeDocument/2006/relationships/image" Target="../media/image719.png"/><Relationship Id="rId50" Type="http://schemas.openxmlformats.org/officeDocument/2006/relationships/image" Target="../media/image439.png"/><Relationship Id="rId104" Type="http://schemas.openxmlformats.org/officeDocument/2006/relationships/image" Target="../media/image469.png"/><Relationship Id="rId146" Type="http://schemas.openxmlformats.org/officeDocument/2006/relationships/image" Target="../media/image493.png"/><Relationship Id="rId188" Type="http://schemas.openxmlformats.org/officeDocument/2006/relationships/image" Target="../media/image517.png"/><Relationship Id="rId311" Type="http://schemas.openxmlformats.org/officeDocument/2006/relationships/customXml" Target="../ink/ink773.xml"/><Relationship Id="rId353" Type="http://schemas.openxmlformats.org/officeDocument/2006/relationships/customXml" Target="../ink/ink794.xml"/><Relationship Id="rId395" Type="http://schemas.openxmlformats.org/officeDocument/2006/relationships/customXml" Target="../ink/ink815.xml"/><Relationship Id="rId409" Type="http://schemas.openxmlformats.org/officeDocument/2006/relationships/customXml" Target="../ink/ink822.xml"/><Relationship Id="rId560" Type="http://schemas.openxmlformats.org/officeDocument/2006/relationships/customXml" Target="../ink/ink898.xml"/><Relationship Id="rId92" Type="http://schemas.openxmlformats.org/officeDocument/2006/relationships/image" Target="../media/image463.png"/><Relationship Id="rId213" Type="http://schemas.openxmlformats.org/officeDocument/2006/relationships/customXml" Target="../ink/ink724.xml"/><Relationship Id="rId420" Type="http://schemas.openxmlformats.org/officeDocument/2006/relationships/image" Target="../media/image647.png"/><Relationship Id="rId255" Type="http://schemas.openxmlformats.org/officeDocument/2006/relationships/customXml" Target="../ink/ink745.xml"/><Relationship Id="rId297" Type="http://schemas.openxmlformats.org/officeDocument/2006/relationships/customXml" Target="../ink/ink766.xml"/><Relationship Id="rId462" Type="http://schemas.openxmlformats.org/officeDocument/2006/relationships/customXml" Target="../ink/ink849.xml"/><Relationship Id="rId518" Type="http://schemas.openxmlformats.org/officeDocument/2006/relationships/customXml" Target="../ink/ink877.xml"/><Relationship Id="rId115" Type="http://schemas.openxmlformats.org/officeDocument/2006/relationships/customXml" Target="../ink/ink675.xml"/><Relationship Id="rId157" Type="http://schemas.openxmlformats.org/officeDocument/2006/relationships/customXml" Target="../ink/ink696.xml"/><Relationship Id="rId322" Type="http://schemas.openxmlformats.org/officeDocument/2006/relationships/image" Target="../media/image592.png"/><Relationship Id="rId364" Type="http://schemas.openxmlformats.org/officeDocument/2006/relationships/image" Target="../media/image616.png"/><Relationship Id="rId61" Type="http://schemas.openxmlformats.org/officeDocument/2006/relationships/customXml" Target="../ink/ink648.xml"/><Relationship Id="rId199" Type="http://schemas.openxmlformats.org/officeDocument/2006/relationships/customXml" Target="../ink/ink717.xml"/><Relationship Id="rId19" Type="http://schemas.openxmlformats.org/officeDocument/2006/relationships/customXml" Target="../ink/ink627.xml"/><Relationship Id="rId224" Type="http://schemas.openxmlformats.org/officeDocument/2006/relationships/image" Target="../media/image537.png"/><Relationship Id="rId266" Type="http://schemas.openxmlformats.org/officeDocument/2006/relationships/image" Target="../media/image561.png"/><Relationship Id="rId431" Type="http://schemas.openxmlformats.org/officeDocument/2006/relationships/customXml" Target="../ink/ink833.xml"/><Relationship Id="rId473" Type="http://schemas.openxmlformats.org/officeDocument/2006/relationships/image" Target="../media/image676.png"/><Relationship Id="rId529" Type="http://schemas.openxmlformats.org/officeDocument/2006/relationships/image" Target="../media/image707.png"/><Relationship Id="rId30" Type="http://schemas.openxmlformats.org/officeDocument/2006/relationships/image" Target="../media/image428.png"/><Relationship Id="rId126" Type="http://schemas.openxmlformats.org/officeDocument/2006/relationships/image" Target="../media/image482.png"/><Relationship Id="rId168" Type="http://schemas.openxmlformats.org/officeDocument/2006/relationships/image" Target="../media/image505.png"/><Relationship Id="rId333" Type="http://schemas.openxmlformats.org/officeDocument/2006/relationships/customXml" Target="../ink/ink784.xml"/><Relationship Id="rId540" Type="http://schemas.openxmlformats.org/officeDocument/2006/relationships/customXml" Target="../ink/ink888.xml"/><Relationship Id="rId72" Type="http://schemas.openxmlformats.org/officeDocument/2006/relationships/image" Target="../media/image452.png"/><Relationship Id="rId375" Type="http://schemas.openxmlformats.org/officeDocument/2006/relationships/customXml" Target="../ink/ink805.xml"/><Relationship Id="rId3" Type="http://schemas.openxmlformats.org/officeDocument/2006/relationships/customXml" Target="../ink/ink619.xml"/><Relationship Id="rId235" Type="http://schemas.openxmlformats.org/officeDocument/2006/relationships/customXml" Target="../ink/ink735.xml"/><Relationship Id="rId277" Type="http://schemas.openxmlformats.org/officeDocument/2006/relationships/customXml" Target="../ink/ink756.xml"/><Relationship Id="rId400" Type="http://schemas.openxmlformats.org/officeDocument/2006/relationships/image" Target="../media/image636.png"/><Relationship Id="rId442" Type="http://schemas.openxmlformats.org/officeDocument/2006/relationships/customXml" Target="../ink/ink839.xml"/><Relationship Id="rId484" Type="http://schemas.openxmlformats.org/officeDocument/2006/relationships/customXml" Target="../ink/ink860.xml"/><Relationship Id="rId137" Type="http://schemas.openxmlformats.org/officeDocument/2006/relationships/customXml" Target="../ink/ink686.xml"/><Relationship Id="rId302" Type="http://schemas.openxmlformats.org/officeDocument/2006/relationships/image" Target="../media/image581.png"/><Relationship Id="rId344" Type="http://schemas.openxmlformats.org/officeDocument/2006/relationships/image" Target="../media/image604.png"/><Relationship Id="rId41" Type="http://schemas.openxmlformats.org/officeDocument/2006/relationships/customXml" Target="../ink/ink638.xml"/><Relationship Id="rId83" Type="http://schemas.openxmlformats.org/officeDocument/2006/relationships/customXml" Target="../ink/ink659.xml"/><Relationship Id="rId179" Type="http://schemas.openxmlformats.org/officeDocument/2006/relationships/customXml" Target="../ink/ink707.xml"/><Relationship Id="rId386" Type="http://schemas.openxmlformats.org/officeDocument/2006/relationships/image" Target="../media/image628.png"/><Relationship Id="rId551" Type="http://schemas.openxmlformats.org/officeDocument/2006/relationships/image" Target="../media/image721.png"/><Relationship Id="rId190" Type="http://schemas.openxmlformats.org/officeDocument/2006/relationships/image" Target="../media/image518.png"/><Relationship Id="rId204" Type="http://schemas.openxmlformats.org/officeDocument/2006/relationships/image" Target="../media/image526.png"/><Relationship Id="rId246" Type="http://schemas.openxmlformats.org/officeDocument/2006/relationships/image" Target="../media/image549.png"/><Relationship Id="rId288" Type="http://schemas.openxmlformats.org/officeDocument/2006/relationships/image" Target="../media/image573.png"/><Relationship Id="rId411" Type="http://schemas.openxmlformats.org/officeDocument/2006/relationships/customXml" Target="../ink/ink823.xml"/><Relationship Id="rId453" Type="http://schemas.openxmlformats.org/officeDocument/2006/relationships/image" Target="../media/image665.png"/><Relationship Id="rId509" Type="http://schemas.openxmlformats.org/officeDocument/2006/relationships/image" Target="../media/image696.png"/><Relationship Id="rId106" Type="http://schemas.openxmlformats.org/officeDocument/2006/relationships/image" Target="../media/image471.png"/><Relationship Id="rId313" Type="http://schemas.openxmlformats.org/officeDocument/2006/relationships/customXml" Target="../ink/ink774.xml"/><Relationship Id="rId495" Type="http://schemas.openxmlformats.org/officeDocument/2006/relationships/image" Target="../media/image688.png"/><Relationship Id="rId10" Type="http://schemas.openxmlformats.org/officeDocument/2006/relationships/image" Target="../media/image417.png"/><Relationship Id="rId52" Type="http://schemas.openxmlformats.org/officeDocument/2006/relationships/image" Target="../media/image441.png"/><Relationship Id="rId94" Type="http://schemas.openxmlformats.org/officeDocument/2006/relationships/image" Target="../media/image464.png"/><Relationship Id="rId148" Type="http://schemas.openxmlformats.org/officeDocument/2006/relationships/image" Target="../media/image494.png"/><Relationship Id="rId355" Type="http://schemas.openxmlformats.org/officeDocument/2006/relationships/customXml" Target="../ink/ink795.xml"/><Relationship Id="rId397" Type="http://schemas.openxmlformats.org/officeDocument/2006/relationships/customXml" Target="../ink/ink816.xml"/><Relationship Id="rId520" Type="http://schemas.openxmlformats.org/officeDocument/2006/relationships/customXml" Target="../ink/ink878.xml"/><Relationship Id="rId215" Type="http://schemas.openxmlformats.org/officeDocument/2006/relationships/customXml" Target="../ink/ink725.xml"/><Relationship Id="rId257" Type="http://schemas.openxmlformats.org/officeDocument/2006/relationships/customXml" Target="../ink/ink746.xml"/><Relationship Id="rId422" Type="http://schemas.openxmlformats.org/officeDocument/2006/relationships/image" Target="../media/image648.png"/><Relationship Id="rId464" Type="http://schemas.openxmlformats.org/officeDocument/2006/relationships/customXml" Target="../ink/ink850.xml"/><Relationship Id="rId299" Type="http://schemas.openxmlformats.org/officeDocument/2006/relationships/customXml" Target="../ink/ink767.xml"/><Relationship Id="rId63" Type="http://schemas.openxmlformats.org/officeDocument/2006/relationships/customXml" Target="../ink/ink649.xml"/><Relationship Id="rId159" Type="http://schemas.openxmlformats.org/officeDocument/2006/relationships/customXml" Target="../ink/ink697.xml"/><Relationship Id="rId366" Type="http://schemas.openxmlformats.org/officeDocument/2006/relationships/image" Target="../media/image617.png"/><Relationship Id="rId226" Type="http://schemas.openxmlformats.org/officeDocument/2006/relationships/image" Target="../media/image538.png"/><Relationship Id="rId433" Type="http://schemas.openxmlformats.org/officeDocument/2006/relationships/image" Target="../media/image654.png"/><Relationship Id="rId74" Type="http://schemas.openxmlformats.org/officeDocument/2006/relationships/image" Target="../media/image453.png"/><Relationship Id="rId377" Type="http://schemas.openxmlformats.org/officeDocument/2006/relationships/customXml" Target="../ink/ink806.xml"/><Relationship Id="rId500" Type="http://schemas.openxmlformats.org/officeDocument/2006/relationships/customXml" Target="../ink/ink868.xml"/><Relationship Id="rId5" Type="http://schemas.openxmlformats.org/officeDocument/2006/relationships/customXml" Target="../ink/ink620.xml"/><Relationship Id="rId237" Type="http://schemas.openxmlformats.org/officeDocument/2006/relationships/customXml" Target="../ink/ink736.xml"/><Relationship Id="rId444" Type="http://schemas.openxmlformats.org/officeDocument/2006/relationships/customXml" Target="../ink/ink840.xml"/><Relationship Id="rId290" Type="http://schemas.openxmlformats.org/officeDocument/2006/relationships/image" Target="../media/image574.png"/><Relationship Id="rId304" Type="http://schemas.openxmlformats.org/officeDocument/2006/relationships/image" Target="../media/image582.png"/><Relationship Id="rId388" Type="http://schemas.openxmlformats.org/officeDocument/2006/relationships/image" Target="../media/image629.png"/><Relationship Id="rId511" Type="http://schemas.openxmlformats.org/officeDocument/2006/relationships/image" Target="../media/image697.png"/><Relationship Id="rId85" Type="http://schemas.openxmlformats.org/officeDocument/2006/relationships/customXml" Target="../ink/ink660.xml"/><Relationship Id="rId150" Type="http://schemas.openxmlformats.org/officeDocument/2006/relationships/image" Target="../media/image495.png"/><Relationship Id="rId248" Type="http://schemas.openxmlformats.org/officeDocument/2006/relationships/image" Target="../media/image551.png"/><Relationship Id="rId455" Type="http://schemas.openxmlformats.org/officeDocument/2006/relationships/image" Target="../media/image666.png"/><Relationship Id="rId12" Type="http://schemas.openxmlformats.org/officeDocument/2006/relationships/image" Target="../media/image418.png"/><Relationship Id="rId108" Type="http://schemas.openxmlformats.org/officeDocument/2006/relationships/image" Target="../media/image472.png"/><Relationship Id="rId315" Type="http://schemas.openxmlformats.org/officeDocument/2006/relationships/customXml" Target="../ink/ink775.xml"/><Relationship Id="rId522" Type="http://schemas.openxmlformats.org/officeDocument/2006/relationships/customXml" Target="../ink/ink879.xml"/><Relationship Id="rId96" Type="http://schemas.openxmlformats.org/officeDocument/2006/relationships/image" Target="../media/image465.png"/><Relationship Id="rId161" Type="http://schemas.openxmlformats.org/officeDocument/2006/relationships/customXml" Target="../ink/ink698.xml"/><Relationship Id="rId399" Type="http://schemas.openxmlformats.org/officeDocument/2006/relationships/customXml" Target="../ink/ink817.xml"/><Relationship Id="rId259" Type="http://schemas.openxmlformats.org/officeDocument/2006/relationships/customXml" Target="../ink/ink747.xml"/><Relationship Id="rId466" Type="http://schemas.openxmlformats.org/officeDocument/2006/relationships/customXml" Target="../ink/ink85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57.xml"/><Relationship Id="rId21" Type="http://schemas.openxmlformats.org/officeDocument/2006/relationships/customXml" Target="../ink/ink908.xml"/><Relationship Id="rId42" Type="http://schemas.openxmlformats.org/officeDocument/2006/relationships/image" Target="../media/image749.png"/><Relationship Id="rId63" Type="http://schemas.openxmlformats.org/officeDocument/2006/relationships/customXml" Target="../ink/ink929.xml"/><Relationship Id="rId84" Type="http://schemas.openxmlformats.org/officeDocument/2006/relationships/image" Target="../media/image773.png"/><Relationship Id="rId138" Type="http://schemas.openxmlformats.org/officeDocument/2006/relationships/customXml" Target="../ink/ink968.xml"/><Relationship Id="rId159" Type="http://schemas.openxmlformats.org/officeDocument/2006/relationships/image" Target="../media/image814.png"/><Relationship Id="rId170" Type="http://schemas.openxmlformats.org/officeDocument/2006/relationships/customXml" Target="../ink/ink984.xml"/><Relationship Id="rId191" Type="http://schemas.openxmlformats.org/officeDocument/2006/relationships/customXml" Target="../ink/ink995.xml"/><Relationship Id="rId205" Type="http://schemas.openxmlformats.org/officeDocument/2006/relationships/customXml" Target="../ink/ink1002.xml"/><Relationship Id="rId226" Type="http://schemas.openxmlformats.org/officeDocument/2006/relationships/image" Target="../media/image850.png"/><Relationship Id="rId107" Type="http://schemas.openxmlformats.org/officeDocument/2006/relationships/image" Target="../media/image785.png"/><Relationship Id="rId11" Type="http://schemas.openxmlformats.org/officeDocument/2006/relationships/customXml" Target="../ink/ink903.xml"/><Relationship Id="rId32" Type="http://schemas.openxmlformats.org/officeDocument/2006/relationships/image" Target="../media/image744.png"/><Relationship Id="rId53" Type="http://schemas.openxmlformats.org/officeDocument/2006/relationships/customXml" Target="../ink/ink924.xml"/><Relationship Id="rId74" Type="http://schemas.openxmlformats.org/officeDocument/2006/relationships/image" Target="../media/image767.png"/><Relationship Id="rId128" Type="http://schemas.openxmlformats.org/officeDocument/2006/relationships/customXml" Target="../ink/ink963.xml"/><Relationship Id="rId149" Type="http://schemas.openxmlformats.org/officeDocument/2006/relationships/image" Target="../media/image807.png"/><Relationship Id="rId5" Type="http://schemas.openxmlformats.org/officeDocument/2006/relationships/customXml" Target="../ink/ink900.xml"/><Relationship Id="rId95" Type="http://schemas.openxmlformats.org/officeDocument/2006/relationships/image" Target="../media/image778.png"/><Relationship Id="rId160" Type="http://schemas.openxmlformats.org/officeDocument/2006/relationships/customXml" Target="../ink/ink979.xml"/><Relationship Id="rId181" Type="http://schemas.openxmlformats.org/officeDocument/2006/relationships/customXml" Target="../ink/ink990.xml"/><Relationship Id="rId216" Type="http://schemas.openxmlformats.org/officeDocument/2006/relationships/image" Target="../media/image845.png"/><Relationship Id="rId22" Type="http://schemas.openxmlformats.org/officeDocument/2006/relationships/image" Target="../media/image738.png"/><Relationship Id="rId43" Type="http://schemas.openxmlformats.org/officeDocument/2006/relationships/customXml" Target="../ink/ink919.xml"/><Relationship Id="rId64" Type="http://schemas.openxmlformats.org/officeDocument/2006/relationships/image" Target="../media/image762.png"/><Relationship Id="rId118" Type="http://schemas.openxmlformats.org/officeDocument/2006/relationships/image" Target="../media/image791.png"/><Relationship Id="rId139" Type="http://schemas.openxmlformats.org/officeDocument/2006/relationships/image" Target="../media/image802.png"/><Relationship Id="rId85" Type="http://schemas.openxmlformats.org/officeDocument/2006/relationships/customXml" Target="../ink/ink940.xml"/><Relationship Id="rId150" Type="http://schemas.openxmlformats.org/officeDocument/2006/relationships/customXml" Target="../ink/ink974.xml"/><Relationship Id="rId171" Type="http://schemas.openxmlformats.org/officeDocument/2006/relationships/image" Target="../media/image821.png"/><Relationship Id="rId192" Type="http://schemas.openxmlformats.org/officeDocument/2006/relationships/image" Target="../media/image832.png"/><Relationship Id="rId206" Type="http://schemas.openxmlformats.org/officeDocument/2006/relationships/image" Target="../media/image839.png"/><Relationship Id="rId12" Type="http://schemas.openxmlformats.org/officeDocument/2006/relationships/image" Target="../media/image733.png"/><Relationship Id="rId33" Type="http://schemas.openxmlformats.org/officeDocument/2006/relationships/customXml" Target="../ink/ink914.xml"/><Relationship Id="rId108" Type="http://schemas.openxmlformats.org/officeDocument/2006/relationships/customXml" Target="../ink/ink952.xml"/><Relationship Id="rId129" Type="http://schemas.openxmlformats.org/officeDocument/2006/relationships/image" Target="../media/image796.png"/><Relationship Id="rId54" Type="http://schemas.openxmlformats.org/officeDocument/2006/relationships/image" Target="../media/image756.png"/><Relationship Id="rId75" Type="http://schemas.openxmlformats.org/officeDocument/2006/relationships/customXml" Target="../ink/ink935.xml"/><Relationship Id="rId96" Type="http://schemas.openxmlformats.org/officeDocument/2006/relationships/customXml" Target="../ink/ink946.xml"/><Relationship Id="rId140" Type="http://schemas.openxmlformats.org/officeDocument/2006/relationships/customXml" Target="../ink/ink969.xml"/><Relationship Id="rId161" Type="http://schemas.openxmlformats.org/officeDocument/2006/relationships/image" Target="../media/image815.png"/><Relationship Id="rId182" Type="http://schemas.openxmlformats.org/officeDocument/2006/relationships/image" Target="../media/image826.png"/><Relationship Id="rId217" Type="http://schemas.openxmlformats.org/officeDocument/2006/relationships/customXml" Target="../ink/ink1008.xml"/><Relationship Id="rId6" Type="http://schemas.openxmlformats.org/officeDocument/2006/relationships/image" Target="../media/image729.png"/><Relationship Id="rId23" Type="http://schemas.openxmlformats.org/officeDocument/2006/relationships/customXml" Target="../ink/ink909.xml"/><Relationship Id="rId119" Type="http://schemas.openxmlformats.org/officeDocument/2006/relationships/customXml" Target="../ink/ink958.xml"/><Relationship Id="rId44" Type="http://schemas.openxmlformats.org/officeDocument/2006/relationships/image" Target="../media/image751.png"/><Relationship Id="rId65" Type="http://schemas.openxmlformats.org/officeDocument/2006/relationships/customXml" Target="../ink/ink930.xml"/><Relationship Id="rId86" Type="http://schemas.openxmlformats.org/officeDocument/2006/relationships/image" Target="../media/image774.png"/><Relationship Id="rId130" Type="http://schemas.openxmlformats.org/officeDocument/2006/relationships/customXml" Target="../ink/ink964.xml"/><Relationship Id="rId151" Type="http://schemas.openxmlformats.org/officeDocument/2006/relationships/image" Target="../media/image808.png"/><Relationship Id="rId172" Type="http://schemas.openxmlformats.org/officeDocument/2006/relationships/customXml" Target="../ink/ink985.xml"/><Relationship Id="rId193" Type="http://schemas.openxmlformats.org/officeDocument/2006/relationships/customXml" Target="../ink/ink996.xml"/><Relationship Id="rId207" Type="http://schemas.openxmlformats.org/officeDocument/2006/relationships/customXml" Target="../ink/ink1003.xml"/><Relationship Id="rId13" Type="http://schemas.openxmlformats.org/officeDocument/2006/relationships/customXml" Target="../ink/ink904.xml"/><Relationship Id="rId109" Type="http://schemas.openxmlformats.org/officeDocument/2006/relationships/image" Target="../media/image786.png"/><Relationship Id="rId34" Type="http://schemas.openxmlformats.org/officeDocument/2006/relationships/image" Target="../media/image745.png"/><Relationship Id="rId55" Type="http://schemas.openxmlformats.org/officeDocument/2006/relationships/customXml" Target="../ink/ink925.xml"/><Relationship Id="rId76" Type="http://schemas.openxmlformats.org/officeDocument/2006/relationships/image" Target="../media/image768.png"/><Relationship Id="rId97" Type="http://schemas.openxmlformats.org/officeDocument/2006/relationships/image" Target="../media/image779.png"/><Relationship Id="rId120" Type="http://schemas.openxmlformats.org/officeDocument/2006/relationships/image" Target="../media/image792.png"/><Relationship Id="rId141" Type="http://schemas.openxmlformats.org/officeDocument/2006/relationships/image" Target="../media/image803.png"/><Relationship Id="rId7" Type="http://schemas.openxmlformats.org/officeDocument/2006/relationships/customXml" Target="../ink/ink901.xml"/><Relationship Id="rId162" Type="http://schemas.openxmlformats.org/officeDocument/2006/relationships/customXml" Target="../ink/ink980.xml"/><Relationship Id="rId183" Type="http://schemas.openxmlformats.org/officeDocument/2006/relationships/customXml" Target="../ink/ink991.xml"/><Relationship Id="rId218" Type="http://schemas.openxmlformats.org/officeDocument/2006/relationships/image" Target="../media/image846.png"/><Relationship Id="rId24" Type="http://schemas.openxmlformats.org/officeDocument/2006/relationships/image" Target="../media/image739.png"/><Relationship Id="rId45" Type="http://schemas.openxmlformats.org/officeDocument/2006/relationships/customXml" Target="../ink/ink920.xml"/><Relationship Id="rId66" Type="http://schemas.openxmlformats.org/officeDocument/2006/relationships/image" Target="../media/image763.png"/><Relationship Id="rId87" Type="http://schemas.openxmlformats.org/officeDocument/2006/relationships/customXml" Target="../ink/ink941.xml"/><Relationship Id="rId110" Type="http://schemas.openxmlformats.org/officeDocument/2006/relationships/customXml" Target="../ink/ink953.xml"/><Relationship Id="rId131" Type="http://schemas.openxmlformats.org/officeDocument/2006/relationships/image" Target="../media/image797.png"/><Relationship Id="rId152" Type="http://schemas.openxmlformats.org/officeDocument/2006/relationships/customXml" Target="../ink/ink975.xml"/><Relationship Id="rId173" Type="http://schemas.openxmlformats.org/officeDocument/2006/relationships/image" Target="../media/image822.png"/><Relationship Id="rId194" Type="http://schemas.openxmlformats.org/officeDocument/2006/relationships/image" Target="../media/image833.png"/><Relationship Id="rId208" Type="http://schemas.openxmlformats.org/officeDocument/2006/relationships/image" Target="../media/image841.png"/><Relationship Id="rId14" Type="http://schemas.openxmlformats.org/officeDocument/2006/relationships/image" Target="../media/image734.png"/><Relationship Id="rId35" Type="http://schemas.openxmlformats.org/officeDocument/2006/relationships/customXml" Target="../ink/ink915.xml"/><Relationship Id="rId56" Type="http://schemas.openxmlformats.org/officeDocument/2006/relationships/image" Target="../media/image757.png"/><Relationship Id="rId77" Type="http://schemas.openxmlformats.org/officeDocument/2006/relationships/customXml" Target="../ink/ink936.xml"/><Relationship Id="rId100" Type="http://schemas.openxmlformats.org/officeDocument/2006/relationships/customXml" Target="../ink/ink948.xml"/><Relationship Id="rId8" Type="http://schemas.openxmlformats.org/officeDocument/2006/relationships/image" Target="../media/image731.png"/><Relationship Id="rId98" Type="http://schemas.openxmlformats.org/officeDocument/2006/relationships/customXml" Target="../ink/ink947.xml"/><Relationship Id="rId121" Type="http://schemas.openxmlformats.org/officeDocument/2006/relationships/customXml" Target="../ink/ink959.xml"/><Relationship Id="rId142" Type="http://schemas.openxmlformats.org/officeDocument/2006/relationships/customXml" Target="../ink/ink970.xml"/><Relationship Id="rId163" Type="http://schemas.openxmlformats.org/officeDocument/2006/relationships/image" Target="../media/image816.png"/><Relationship Id="rId184" Type="http://schemas.openxmlformats.org/officeDocument/2006/relationships/image" Target="../media/image827.png"/><Relationship Id="rId219" Type="http://schemas.openxmlformats.org/officeDocument/2006/relationships/customXml" Target="../ink/ink1009.xml"/><Relationship Id="rId3" Type="http://schemas.openxmlformats.org/officeDocument/2006/relationships/customXml" Target="../ink/ink899.xml"/><Relationship Id="rId214" Type="http://schemas.openxmlformats.org/officeDocument/2006/relationships/image" Target="../media/image844.png"/><Relationship Id="rId25" Type="http://schemas.openxmlformats.org/officeDocument/2006/relationships/customXml" Target="../ink/ink910.xml"/><Relationship Id="rId46" Type="http://schemas.openxmlformats.org/officeDocument/2006/relationships/image" Target="../media/image752.png"/><Relationship Id="rId67" Type="http://schemas.openxmlformats.org/officeDocument/2006/relationships/customXml" Target="../ink/ink931.xml"/><Relationship Id="rId116" Type="http://schemas.openxmlformats.org/officeDocument/2006/relationships/customXml" Target="../ink/ink956.xml"/><Relationship Id="rId137" Type="http://schemas.openxmlformats.org/officeDocument/2006/relationships/image" Target="../media/image801.png"/><Relationship Id="rId158" Type="http://schemas.openxmlformats.org/officeDocument/2006/relationships/customXml" Target="../ink/ink978.xml"/><Relationship Id="rId20" Type="http://schemas.openxmlformats.org/officeDocument/2006/relationships/image" Target="../media/image737.png"/><Relationship Id="rId41" Type="http://schemas.openxmlformats.org/officeDocument/2006/relationships/customXml" Target="../ink/ink918.xml"/><Relationship Id="rId62" Type="http://schemas.openxmlformats.org/officeDocument/2006/relationships/image" Target="../media/image761.png"/><Relationship Id="rId83" Type="http://schemas.openxmlformats.org/officeDocument/2006/relationships/customXml" Target="../ink/ink939.xml"/><Relationship Id="rId88" Type="http://schemas.openxmlformats.org/officeDocument/2006/relationships/image" Target="../media/image775.png"/><Relationship Id="rId111" Type="http://schemas.openxmlformats.org/officeDocument/2006/relationships/image" Target="../media/image787.png"/><Relationship Id="rId132" Type="http://schemas.openxmlformats.org/officeDocument/2006/relationships/customXml" Target="../ink/ink965.xml"/><Relationship Id="rId153" Type="http://schemas.openxmlformats.org/officeDocument/2006/relationships/image" Target="../media/image809.png"/><Relationship Id="rId174" Type="http://schemas.openxmlformats.org/officeDocument/2006/relationships/customXml" Target="../ink/ink986.xml"/><Relationship Id="rId179" Type="http://schemas.openxmlformats.org/officeDocument/2006/relationships/image" Target="../media/image825.png"/><Relationship Id="rId195" Type="http://schemas.openxmlformats.org/officeDocument/2006/relationships/customXml" Target="../ink/ink997.xml"/><Relationship Id="rId209" Type="http://schemas.openxmlformats.org/officeDocument/2006/relationships/customXml" Target="../ink/ink1004.xml"/><Relationship Id="rId190" Type="http://schemas.openxmlformats.org/officeDocument/2006/relationships/image" Target="../media/image831.png"/><Relationship Id="rId204" Type="http://schemas.openxmlformats.org/officeDocument/2006/relationships/image" Target="../media/image838.png"/><Relationship Id="rId220" Type="http://schemas.openxmlformats.org/officeDocument/2006/relationships/image" Target="../media/image847.png"/><Relationship Id="rId225" Type="http://schemas.openxmlformats.org/officeDocument/2006/relationships/customXml" Target="../ink/ink1012.xml"/><Relationship Id="rId15" Type="http://schemas.openxmlformats.org/officeDocument/2006/relationships/customXml" Target="../ink/ink905.xml"/><Relationship Id="rId36" Type="http://schemas.openxmlformats.org/officeDocument/2006/relationships/image" Target="../media/image746.png"/><Relationship Id="rId57" Type="http://schemas.openxmlformats.org/officeDocument/2006/relationships/customXml" Target="../ink/ink926.xml"/><Relationship Id="rId106" Type="http://schemas.openxmlformats.org/officeDocument/2006/relationships/customXml" Target="../ink/ink951.xml"/><Relationship Id="rId127" Type="http://schemas.openxmlformats.org/officeDocument/2006/relationships/customXml" Target="../ink/ink962.xml"/><Relationship Id="rId10" Type="http://schemas.openxmlformats.org/officeDocument/2006/relationships/image" Target="../media/image732.png"/><Relationship Id="rId31" Type="http://schemas.openxmlformats.org/officeDocument/2006/relationships/customXml" Target="../ink/ink913.xml"/><Relationship Id="rId52" Type="http://schemas.openxmlformats.org/officeDocument/2006/relationships/image" Target="../media/image755.png"/><Relationship Id="rId73" Type="http://schemas.openxmlformats.org/officeDocument/2006/relationships/customXml" Target="../ink/ink934.xml"/><Relationship Id="rId78" Type="http://schemas.openxmlformats.org/officeDocument/2006/relationships/image" Target="../media/image769.png"/><Relationship Id="rId94" Type="http://schemas.openxmlformats.org/officeDocument/2006/relationships/customXml" Target="../ink/ink945.xml"/><Relationship Id="rId99" Type="http://schemas.openxmlformats.org/officeDocument/2006/relationships/image" Target="../media/image781.png"/><Relationship Id="rId101" Type="http://schemas.openxmlformats.org/officeDocument/2006/relationships/image" Target="../media/image782.png"/><Relationship Id="rId122" Type="http://schemas.openxmlformats.org/officeDocument/2006/relationships/image" Target="../media/image793.png"/><Relationship Id="rId143" Type="http://schemas.openxmlformats.org/officeDocument/2006/relationships/image" Target="../media/image804.png"/><Relationship Id="rId148" Type="http://schemas.openxmlformats.org/officeDocument/2006/relationships/customXml" Target="../ink/ink973.xml"/><Relationship Id="rId164" Type="http://schemas.openxmlformats.org/officeDocument/2006/relationships/customXml" Target="../ink/ink981.xml"/><Relationship Id="rId169" Type="http://schemas.openxmlformats.org/officeDocument/2006/relationships/image" Target="../media/image819.png"/><Relationship Id="rId185" Type="http://schemas.openxmlformats.org/officeDocument/2006/relationships/customXml" Target="../ink/ink992.xml"/><Relationship Id="rId4" Type="http://schemas.openxmlformats.org/officeDocument/2006/relationships/image" Target="../media/image728.png"/><Relationship Id="rId9" Type="http://schemas.openxmlformats.org/officeDocument/2006/relationships/customXml" Target="../ink/ink902.xml"/><Relationship Id="rId180" Type="http://schemas.openxmlformats.org/officeDocument/2006/relationships/customXml" Target="../ink/ink989.xml"/><Relationship Id="rId210" Type="http://schemas.openxmlformats.org/officeDocument/2006/relationships/image" Target="../media/image842.png"/><Relationship Id="rId215" Type="http://schemas.openxmlformats.org/officeDocument/2006/relationships/customXml" Target="../ink/ink1007.xml"/><Relationship Id="rId26" Type="http://schemas.openxmlformats.org/officeDocument/2006/relationships/image" Target="../media/image741.png"/><Relationship Id="rId47" Type="http://schemas.openxmlformats.org/officeDocument/2006/relationships/customXml" Target="../ink/ink921.xml"/><Relationship Id="rId68" Type="http://schemas.openxmlformats.org/officeDocument/2006/relationships/image" Target="../media/image764.png"/><Relationship Id="rId89" Type="http://schemas.openxmlformats.org/officeDocument/2006/relationships/customXml" Target="../ink/ink942.xml"/><Relationship Id="rId112" Type="http://schemas.openxmlformats.org/officeDocument/2006/relationships/customXml" Target="../ink/ink954.xml"/><Relationship Id="rId133" Type="http://schemas.openxmlformats.org/officeDocument/2006/relationships/image" Target="../media/image798.png"/><Relationship Id="rId154" Type="http://schemas.openxmlformats.org/officeDocument/2006/relationships/customXml" Target="../ink/ink976.xml"/><Relationship Id="rId175" Type="http://schemas.openxmlformats.org/officeDocument/2006/relationships/image" Target="../media/image823.png"/><Relationship Id="rId196" Type="http://schemas.openxmlformats.org/officeDocument/2006/relationships/image" Target="../media/image834.png"/><Relationship Id="rId200" Type="http://schemas.openxmlformats.org/officeDocument/2006/relationships/image" Target="../media/image836.png"/><Relationship Id="rId16" Type="http://schemas.openxmlformats.org/officeDocument/2006/relationships/image" Target="../media/image735.png"/><Relationship Id="rId221" Type="http://schemas.openxmlformats.org/officeDocument/2006/relationships/customXml" Target="../ink/ink1010.xml"/><Relationship Id="rId37" Type="http://schemas.openxmlformats.org/officeDocument/2006/relationships/customXml" Target="../ink/ink916.xml"/><Relationship Id="rId58" Type="http://schemas.openxmlformats.org/officeDocument/2006/relationships/image" Target="../media/image758.png"/><Relationship Id="rId79" Type="http://schemas.openxmlformats.org/officeDocument/2006/relationships/customXml" Target="../ink/ink937.xml"/><Relationship Id="rId102" Type="http://schemas.openxmlformats.org/officeDocument/2006/relationships/customXml" Target="../ink/ink949.xml"/><Relationship Id="rId123" Type="http://schemas.openxmlformats.org/officeDocument/2006/relationships/customXml" Target="../ink/ink960.xml"/><Relationship Id="rId144" Type="http://schemas.openxmlformats.org/officeDocument/2006/relationships/customXml" Target="../ink/ink971.xml"/><Relationship Id="rId90" Type="http://schemas.openxmlformats.org/officeDocument/2006/relationships/image" Target="../media/image776.png"/><Relationship Id="rId165" Type="http://schemas.openxmlformats.org/officeDocument/2006/relationships/image" Target="../media/image817.png"/><Relationship Id="rId186" Type="http://schemas.openxmlformats.org/officeDocument/2006/relationships/image" Target="../media/image828.png"/><Relationship Id="rId211" Type="http://schemas.openxmlformats.org/officeDocument/2006/relationships/customXml" Target="../ink/ink1005.xml"/><Relationship Id="rId27" Type="http://schemas.openxmlformats.org/officeDocument/2006/relationships/customXml" Target="../ink/ink911.xml"/><Relationship Id="rId48" Type="http://schemas.openxmlformats.org/officeDocument/2006/relationships/image" Target="../media/image753.png"/><Relationship Id="rId69" Type="http://schemas.openxmlformats.org/officeDocument/2006/relationships/customXml" Target="../ink/ink932.xml"/><Relationship Id="rId113" Type="http://schemas.openxmlformats.org/officeDocument/2006/relationships/image" Target="../media/image788.png"/><Relationship Id="rId134" Type="http://schemas.openxmlformats.org/officeDocument/2006/relationships/customXml" Target="../ink/ink966.xml"/><Relationship Id="rId80" Type="http://schemas.openxmlformats.org/officeDocument/2006/relationships/image" Target="../media/image771.png"/><Relationship Id="rId155" Type="http://schemas.openxmlformats.org/officeDocument/2006/relationships/image" Target="../media/image812.png"/><Relationship Id="rId176" Type="http://schemas.openxmlformats.org/officeDocument/2006/relationships/customXml" Target="../ink/ink987.xml"/><Relationship Id="rId197" Type="http://schemas.openxmlformats.org/officeDocument/2006/relationships/customXml" Target="../ink/ink998.xml"/><Relationship Id="rId201" Type="http://schemas.openxmlformats.org/officeDocument/2006/relationships/customXml" Target="../ink/ink1000.xml"/><Relationship Id="rId222" Type="http://schemas.openxmlformats.org/officeDocument/2006/relationships/image" Target="../media/image848.png"/><Relationship Id="rId17" Type="http://schemas.openxmlformats.org/officeDocument/2006/relationships/customXml" Target="../ink/ink906.xml"/><Relationship Id="rId38" Type="http://schemas.openxmlformats.org/officeDocument/2006/relationships/image" Target="../media/image747.png"/><Relationship Id="rId59" Type="http://schemas.openxmlformats.org/officeDocument/2006/relationships/customXml" Target="../ink/ink927.xml"/><Relationship Id="rId103" Type="http://schemas.openxmlformats.org/officeDocument/2006/relationships/image" Target="../media/image783.png"/><Relationship Id="rId124" Type="http://schemas.openxmlformats.org/officeDocument/2006/relationships/image" Target="../media/image794.png"/><Relationship Id="rId70" Type="http://schemas.openxmlformats.org/officeDocument/2006/relationships/image" Target="../media/image765.png"/><Relationship Id="rId91" Type="http://schemas.openxmlformats.org/officeDocument/2006/relationships/customXml" Target="../ink/ink943.xml"/><Relationship Id="rId145" Type="http://schemas.openxmlformats.org/officeDocument/2006/relationships/image" Target="../media/image805.png"/><Relationship Id="rId166" Type="http://schemas.openxmlformats.org/officeDocument/2006/relationships/customXml" Target="../ink/ink982.xml"/><Relationship Id="rId187" Type="http://schemas.openxmlformats.org/officeDocument/2006/relationships/customXml" Target="../ink/ink99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43.png"/><Relationship Id="rId28" Type="http://schemas.openxmlformats.org/officeDocument/2006/relationships/image" Target="../media/image742.png"/><Relationship Id="rId49" Type="http://schemas.openxmlformats.org/officeDocument/2006/relationships/customXml" Target="../ink/ink922.xml"/><Relationship Id="rId114" Type="http://schemas.openxmlformats.org/officeDocument/2006/relationships/customXml" Target="../ink/ink955.xml"/><Relationship Id="rId60" Type="http://schemas.openxmlformats.org/officeDocument/2006/relationships/image" Target="../media/image759.png"/><Relationship Id="rId81" Type="http://schemas.openxmlformats.org/officeDocument/2006/relationships/customXml" Target="../ink/ink938.xml"/><Relationship Id="rId135" Type="http://schemas.openxmlformats.org/officeDocument/2006/relationships/image" Target="../media/image799.png"/><Relationship Id="rId156" Type="http://schemas.openxmlformats.org/officeDocument/2006/relationships/customXml" Target="../ink/ink977.xml"/><Relationship Id="rId177" Type="http://schemas.openxmlformats.org/officeDocument/2006/relationships/image" Target="../media/image824.png"/><Relationship Id="rId198" Type="http://schemas.openxmlformats.org/officeDocument/2006/relationships/image" Target="../media/image835.png"/><Relationship Id="rId202" Type="http://schemas.openxmlformats.org/officeDocument/2006/relationships/image" Target="../media/image837.png"/><Relationship Id="rId223" Type="http://schemas.openxmlformats.org/officeDocument/2006/relationships/customXml" Target="../ink/ink1011.xml"/><Relationship Id="rId18" Type="http://schemas.openxmlformats.org/officeDocument/2006/relationships/image" Target="../media/image736.png"/><Relationship Id="rId39" Type="http://schemas.openxmlformats.org/officeDocument/2006/relationships/customXml" Target="../ink/ink917.xml"/><Relationship Id="rId50" Type="http://schemas.openxmlformats.org/officeDocument/2006/relationships/image" Target="../media/image754.png"/><Relationship Id="rId104" Type="http://schemas.openxmlformats.org/officeDocument/2006/relationships/customXml" Target="../ink/ink950.xml"/><Relationship Id="rId125" Type="http://schemas.openxmlformats.org/officeDocument/2006/relationships/customXml" Target="../ink/ink961.xml"/><Relationship Id="rId146" Type="http://schemas.openxmlformats.org/officeDocument/2006/relationships/customXml" Target="../ink/ink972.xml"/><Relationship Id="rId167" Type="http://schemas.openxmlformats.org/officeDocument/2006/relationships/image" Target="../media/image818.png"/><Relationship Id="rId188" Type="http://schemas.openxmlformats.org/officeDocument/2006/relationships/image" Target="../media/image829.png"/><Relationship Id="rId71" Type="http://schemas.openxmlformats.org/officeDocument/2006/relationships/customXml" Target="../ink/ink933.xml"/><Relationship Id="rId92" Type="http://schemas.openxmlformats.org/officeDocument/2006/relationships/image" Target="../media/image777.png"/><Relationship Id="rId213" Type="http://schemas.openxmlformats.org/officeDocument/2006/relationships/customXml" Target="../ink/ink1006.xml"/><Relationship Id="rId2" Type="http://schemas.openxmlformats.org/officeDocument/2006/relationships/image" Target="../media/image727.png"/><Relationship Id="rId29" Type="http://schemas.openxmlformats.org/officeDocument/2006/relationships/customXml" Target="../ink/ink912.xml"/><Relationship Id="rId40" Type="http://schemas.openxmlformats.org/officeDocument/2006/relationships/image" Target="../media/image748.png"/><Relationship Id="rId115" Type="http://schemas.openxmlformats.org/officeDocument/2006/relationships/image" Target="../media/image789.png"/><Relationship Id="rId136" Type="http://schemas.openxmlformats.org/officeDocument/2006/relationships/customXml" Target="../ink/ink967.xml"/><Relationship Id="rId157" Type="http://schemas.openxmlformats.org/officeDocument/2006/relationships/image" Target="../media/image813.png"/><Relationship Id="rId178" Type="http://schemas.openxmlformats.org/officeDocument/2006/relationships/customXml" Target="../ink/ink988.xml"/><Relationship Id="rId61" Type="http://schemas.openxmlformats.org/officeDocument/2006/relationships/customXml" Target="../ink/ink928.xml"/><Relationship Id="rId82" Type="http://schemas.openxmlformats.org/officeDocument/2006/relationships/image" Target="../media/image772.png"/><Relationship Id="rId199" Type="http://schemas.openxmlformats.org/officeDocument/2006/relationships/customXml" Target="../ink/ink999.xml"/><Relationship Id="rId203" Type="http://schemas.openxmlformats.org/officeDocument/2006/relationships/customXml" Target="../ink/ink1001.xml"/><Relationship Id="rId19" Type="http://schemas.openxmlformats.org/officeDocument/2006/relationships/customXml" Target="../ink/ink907.xml"/><Relationship Id="rId224" Type="http://schemas.openxmlformats.org/officeDocument/2006/relationships/image" Target="../media/image849.png"/><Relationship Id="rId30" Type="http://schemas.openxmlformats.org/officeDocument/2006/relationships/image" Target="../media/image743.png"/><Relationship Id="rId105" Type="http://schemas.openxmlformats.org/officeDocument/2006/relationships/image" Target="../media/image784.png"/><Relationship Id="rId126" Type="http://schemas.openxmlformats.org/officeDocument/2006/relationships/image" Target="../media/image795.png"/><Relationship Id="rId147" Type="http://schemas.openxmlformats.org/officeDocument/2006/relationships/image" Target="../media/image806.png"/><Relationship Id="rId168" Type="http://schemas.openxmlformats.org/officeDocument/2006/relationships/customXml" Target="../ink/ink983.xml"/><Relationship Id="rId51" Type="http://schemas.openxmlformats.org/officeDocument/2006/relationships/customXml" Target="../ink/ink923.xml"/><Relationship Id="rId72" Type="http://schemas.openxmlformats.org/officeDocument/2006/relationships/image" Target="../media/image766.png"/><Relationship Id="rId93" Type="http://schemas.openxmlformats.org/officeDocument/2006/relationships/customXml" Target="../ink/ink944.xml"/><Relationship Id="rId189" Type="http://schemas.openxmlformats.org/officeDocument/2006/relationships/customXml" Target="../ink/ink99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71.xml"/><Relationship Id="rId21" Type="http://schemas.openxmlformats.org/officeDocument/2006/relationships/image" Target="../media/image861.png"/><Relationship Id="rId42" Type="http://schemas.openxmlformats.org/officeDocument/2006/relationships/image" Target="../media/image871.png"/><Relationship Id="rId63" Type="http://schemas.openxmlformats.org/officeDocument/2006/relationships/customXml" Target="../ink/ink1044.xml"/><Relationship Id="rId84" Type="http://schemas.openxmlformats.org/officeDocument/2006/relationships/image" Target="../media/image894.png"/><Relationship Id="rId138" Type="http://schemas.openxmlformats.org/officeDocument/2006/relationships/image" Target="../media/image924.png"/><Relationship Id="rId159" Type="http://schemas.openxmlformats.org/officeDocument/2006/relationships/customXml" Target="../ink/ink1092.xml"/><Relationship Id="rId170" Type="http://schemas.openxmlformats.org/officeDocument/2006/relationships/image" Target="../media/image942.png"/><Relationship Id="rId107" Type="http://schemas.openxmlformats.org/officeDocument/2006/relationships/customXml" Target="../ink/ink1066.xml"/><Relationship Id="rId11" Type="http://schemas.openxmlformats.org/officeDocument/2006/relationships/customXml" Target="../ink/ink1017.xml"/><Relationship Id="rId32" Type="http://schemas.openxmlformats.org/officeDocument/2006/relationships/customXml" Target="../ink/ink1028.xml"/><Relationship Id="rId53" Type="http://schemas.openxmlformats.org/officeDocument/2006/relationships/customXml" Target="../ink/ink1039.xml"/><Relationship Id="rId74" Type="http://schemas.openxmlformats.org/officeDocument/2006/relationships/image" Target="../media/image888.png"/><Relationship Id="rId128" Type="http://schemas.openxmlformats.org/officeDocument/2006/relationships/image" Target="../media/image918.png"/><Relationship Id="rId149" Type="http://schemas.openxmlformats.org/officeDocument/2006/relationships/customXml" Target="../ink/ink1087.xml"/><Relationship Id="rId5" Type="http://schemas.openxmlformats.org/officeDocument/2006/relationships/customXml" Target="../ink/ink1014.xml"/><Relationship Id="rId95" Type="http://schemas.openxmlformats.org/officeDocument/2006/relationships/customXml" Target="../ink/ink1060.xml"/><Relationship Id="rId160" Type="http://schemas.openxmlformats.org/officeDocument/2006/relationships/image" Target="../media/image936.png"/><Relationship Id="rId22" Type="http://schemas.openxmlformats.org/officeDocument/2006/relationships/customXml" Target="../ink/ink1023.xml"/><Relationship Id="rId43" Type="http://schemas.openxmlformats.org/officeDocument/2006/relationships/customXml" Target="../ink/ink1034.xml"/><Relationship Id="rId64" Type="http://schemas.openxmlformats.org/officeDocument/2006/relationships/image" Target="../media/image883.png"/><Relationship Id="rId118" Type="http://schemas.openxmlformats.org/officeDocument/2006/relationships/image" Target="../media/image913.png"/><Relationship Id="rId139" Type="http://schemas.openxmlformats.org/officeDocument/2006/relationships/customXml" Target="../ink/ink1082.xml"/><Relationship Id="rId85" Type="http://schemas.openxmlformats.org/officeDocument/2006/relationships/customXml" Target="../ink/ink1055.xml"/><Relationship Id="rId150" Type="http://schemas.openxmlformats.org/officeDocument/2006/relationships/image" Target="../media/image931.png"/><Relationship Id="rId171" Type="http://schemas.openxmlformats.org/officeDocument/2006/relationships/customXml" Target="../ink/ink1098.xml"/><Relationship Id="rId12" Type="http://schemas.openxmlformats.org/officeDocument/2006/relationships/image" Target="../media/image856.png"/><Relationship Id="rId33" Type="http://schemas.openxmlformats.org/officeDocument/2006/relationships/image" Target="../media/image866.png"/><Relationship Id="rId108" Type="http://schemas.openxmlformats.org/officeDocument/2006/relationships/image" Target="../media/image906.png"/><Relationship Id="rId129" Type="http://schemas.openxmlformats.org/officeDocument/2006/relationships/customXml" Target="../ink/ink1077.xml"/><Relationship Id="rId54" Type="http://schemas.openxmlformats.org/officeDocument/2006/relationships/image" Target="../media/image877.png"/><Relationship Id="rId75" Type="http://schemas.openxmlformats.org/officeDocument/2006/relationships/customXml" Target="../ink/ink1050.xml"/><Relationship Id="rId96" Type="http://schemas.openxmlformats.org/officeDocument/2006/relationships/image" Target="../media/image900.png"/><Relationship Id="rId140" Type="http://schemas.openxmlformats.org/officeDocument/2006/relationships/image" Target="../media/image925.png"/><Relationship Id="rId161" Type="http://schemas.openxmlformats.org/officeDocument/2006/relationships/customXml" Target="../ink/ink1093.xml"/><Relationship Id="rId6" Type="http://schemas.openxmlformats.org/officeDocument/2006/relationships/image" Target="../media/image853.png"/><Relationship Id="rId23" Type="http://schemas.openxmlformats.org/officeDocument/2006/relationships/image" Target="../media/image769.png"/><Relationship Id="rId28" Type="http://schemas.openxmlformats.org/officeDocument/2006/relationships/customXml" Target="../ink/ink1026.xml"/><Relationship Id="rId49" Type="http://schemas.openxmlformats.org/officeDocument/2006/relationships/customXml" Target="../ink/ink1037.xml"/><Relationship Id="rId114" Type="http://schemas.openxmlformats.org/officeDocument/2006/relationships/image" Target="../media/image909.png"/><Relationship Id="rId119" Type="http://schemas.openxmlformats.org/officeDocument/2006/relationships/customXml" Target="../ink/ink1072.xml"/><Relationship Id="rId44" Type="http://schemas.openxmlformats.org/officeDocument/2006/relationships/image" Target="../media/image872.png"/><Relationship Id="rId60" Type="http://schemas.openxmlformats.org/officeDocument/2006/relationships/image" Target="../media/image881.png"/><Relationship Id="rId65" Type="http://schemas.openxmlformats.org/officeDocument/2006/relationships/customXml" Target="../ink/ink1045.xml"/><Relationship Id="rId81" Type="http://schemas.openxmlformats.org/officeDocument/2006/relationships/customXml" Target="../ink/ink1053.xml"/><Relationship Id="rId86" Type="http://schemas.openxmlformats.org/officeDocument/2006/relationships/image" Target="../media/image895.png"/><Relationship Id="rId130" Type="http://schemas.openxmlformats.org/officeDocument/2006/relationships/image" Target="../media/image919.png"/><Relationship Id="rId135" Type="http://schemas.openxmlformats.org/officeDocument/2006/relationships/customXml" Target="../ink/ink1080.xml"/><Relationship Id="rId151" Type="http://schemas.openxmlformats.org/officeDocument/2006/relationships/customXml" Target="../ink/ink1088.xml"/><Relationship Id="rId156" Type="http://schemas.openxmlformats.org/officeDocument/2006/relationships/image" Target="../media/image934.png"/><Relationship Id="rId177" Type="http://schemas.openxmlformats.org/officeDocument/2006/relationships/customXml" Target="../ink/ink1101.xml"/><Relationship Id="rId172" Type="http://schemas.openxmlformats.org/officeDocument/2006/relationships/image" Target="../media/image943.png"/><Relationship Id="rId13" Type="http://schemas.openxmlformats.org/officeDocument/2006/relationships/customXml" Target="../ink/ink1018.xml"/><Relationship Id="rId18" Type="http://schemas.openxmlformats.org/officeDocument/2006/relationships/customXml" Target="../ink/ink1021.xml"/><Relationship Id="rId39" Type="http://schemas.openxmlformats.org/officeDocument/2006/relationships/image" Target="../media/image869.png"/><Relationship Id="rId109" Type="http://schemas.openxmlformats.org/officeDocument/2006/relationships/customXml" Target="../ink/ink1067.xml"/><Relationship Id="rId34" Type="http://schemas.openxmlformats.org/officeDocument/2006/relationships/customXml" Target="../ink/ink1029.xml"/><Relationship Id="rId50" Type="http://schemas.openxmlformats.org/officeDocument/2006/relationships/image" Target="../media/image875.png"/><Relationship Id="rId55" Type="http://schemas.openxmlformats.org/officeDocument/2006/relationships/customXml" Target="../ink/ink1040.xml"/><Relationship Id="rId76" Type="http://schemas.openxmlformats.org/officeDocument/2006/relationships/image" Target="../media/image889.png"/><Relationship Id="rId97" Type="http://schemas.openxmlformats.org/officeDocument/2006/relationships/customXml" Target="../ink/ink1061.xml"/><Relationship Id="rId104" Type="http://schemas.openxmlformats.org/officeDocument/2006/relationships/image" Target="../media/image904.png"/><Relationship Id="rId120" Type="http://schemas.openxmlformats.org/officeDocument/2006/relationships/image" Target="../media/image914.png"/><Relationship Id="rId125" Type="http://schemas.openxmlformats.org/officeDocument/2006/relationships/customXml" Target="../ink/ink1075.xml"/><Relationship Id="rId141" Type="http://schemas.openxmlformats.org/officeDocument/2006/relationships/customXml" Target="../ink/ink1083.xml"/><Relationship Id="rId146" Type="http://schemas.openxmlformats.org/officeDocument/2006/relationships/image" Target="../media/image928.png"/><Relationship Id="rId167" Type="http://schemas.openxmlformats.org/officeDocument/2006/relationships/customXml" Target="../ink/ink1096.xml"/><Relationship Id="rId7" Type="http://schemas.openxmlformats.org/officeDocument/2006/relationships/customXml" Target="../ink/ink1015.xml"/><Relationship Id="rId71" Type="http://schemas.openxmlformats.org/officeDocument/2006/relationships/customXml" Target="../ink/ink1048.xml"/><Relationship Id="rId92" Type="http://schemas.openxmlformats.org/officeDocument/2006/relationships/image" Target="../media/image898.png"/><Relationship Id="rId162" Type="http://schemas.openxmlformats.org/officeDocument/2006/relationships/image" Target="../media/image937.png"/><Relationship Id="rId2" Type="http://schemas.openxmlformats.org/officeDocument/2006/relationships/image" Target="../media/image851.png"/><Relationship Id="rId29" Type="http://schemas.openxmlformats.org/officeDocument/2006/relationships/image" Target="../media/image864.png"/><Relationship Id="rId24" Type="http://schemas.openxmlformats.org/officeDocument/2006/relationships/customXml" Target="../ink/ink1024.xml"/><Relationship Id="rId40" Type="http://schemas.openxmlformats.org/officeDocument/2006/relationships/customXml" Target="../ink/ink1032.xml"/><Relationship Id="rId45" Type="http://schemas.openxmlformats.org/officeDocument/2006/relationships/customXml" Target="../ink/ink1035.xml"/><Relationship Id="rId66" Type="http://schemas.openxmlformats.org/officeDocument/2006/relationships/image" Target="../media/image884.png"/><Relationship Id="rId87" Type="http://schemas.openxmlformats.org/officeDocument/2006/relationships/customXml" Target="../ink/ink1056.xml"/><Relationship Id="rId110" Type="http://schemas.openxmlformats.org/officeDocument/2006/relationships/image" Target="../media/image907.png"/><Relationship Id="rId115" Type="http://schemas.openxmlformats.org/officeDocument/2006/relationships/customXml" Target="../ink/ink1070.xml"/><Relationship Id="rId131" Type="http://schemas.openxmlformats.org/officeDocument/2006/relationships/customXml" Target="../ink/ink1078.xml"/><Relationship Id="rId136" Type="http://schemas.openxmlformats.org/officeDocument/2006/relationships/image" Target="../media/image923.png"/><Relationship Id="rId157" Type="http://schemas.openxmlformats.org/officeDocument/2006/relationships/customXml" Target="../ink/ink1091.xml"/><Relationship Id="rId178" Type="http://schemas.openxmlformats.org/officeDocument/2006/relationships/image" Target="../media/image946.png"/><Relationship Id="rId61" Type="http://schemas.openxmlformats.org/officeDocument/2006/relationships/customXml" Target="../ink/ink1043.xml"/><Relationship Id="rId82" Type="http://schemas.openxmlformats.org/officeDocument/2006/relationships/image" Target="../media/image893.png"/><Relationship Id="rId152" Type="http://schemas.openxmlformats.org/officeDocument/2006/relationships/image" Target="../media/image932.png"/><Relationship Id="rId173" Type="http://schemas.openxmlformats.org/officeDocument/2006/relationships/customXml" Target="../ink/ink1099.xml"/><Relationship Id="rId19" Type="http://schemas.openxmlformats.org/officeDocument/2006/relationships/image" Target="../media/image859.png"/><Relationship Id="rId14" Type="http://schemas.openxmlformats.org/officeDocument/2006/relationships/image" Target="../media/image857.png"/><Relationship Id="rId30" Type="http://schemas.openxmlformats.org/officeDocument/2006/relationships/customXml" Target="../ink/ink1027.xml"/><Relationship Id="rId35" Type="http://schemas.openxmlformats.org/officeDocument/2006/relationships/image" Target="../media/image867.png"/><Relationship Id="rId56" Type="http://schemas.openxmlformats.org/officeDocument/2006/relationships/image" Target="../media/image878.png"/><Relationship Id="rId77" Type="http://schemas.openxmlformats.org/officeDocument/2006/relationships/customXml" Target="../ink/ink1051.xml"/><Relationship Id="rId100" Type="http://schemas.openxmlformats.org/officeDocument/2006/relationships/image" Target="../media/image902.png"/><Relationship Id="rId105" Type="http://schemas.openxmlformats.org/officeDocument/2006/relationships/customXml" Target="../ink/ink1065.xml"/><Relationship Id="rId126" Type="http://schemas.openxmlformats.org/officeDocument/2006/relationships/image" Target="../media/image917.png"/><Relationship Id="rId147" Type="http://schemas.openxmlformats.org/officeDocument/2006/relationships/customXml" Target="../ink/ink1086.xml"/><Relationship Id="rId168" Type="http://schemas.openxmlformats.org/officeDocument/2006/relationships/image" Target="../media/image941.png"/><Relationship Id="rId8" Type="http://schemas.openxmlformats.org/officeDocument/2006/relationships/image" Target="../media/image854.png"/><Relationship Id="rId51" Type="http://schemas.openxmlformats.org/officeDocument/2006/relationships/customXml" Target="../ink/ink1038.xml"/><Relationship Id="rId72" Type="http://schemas.openxmlformats.org/officeDocument/2006/relationships/image" Target="../media/image887.png"/><Relationship Id="rId93" Type="http://schemas.openxmlformats.org/officeDocument/2006/relationships/customXml" Target="../ink/ink1059.xml"/><Relationship Id="rId98" Type="http://schemas.openxmlformats.org/officeDocument/2006/relationships/image" Target="../media/image901.png"/><Relationship Id="rId121" Type="http://schemas.openxmlformats.org/officeDocument/2006/relationships/customXml" Target="../ink/ink1073.xml"/><Relationship Id="rId142" Type="http://schemas.openxmlformats.org/officeDocument/2006/relationships/image" Target="../media/image926.png"/><Relationship Id="rId163" Type="http://schemas.openxmlformats.org/officeDocument/2006/relationships/customXml" Target="../ink/ink1094.xml"/><Relationship Id="rId3" Type="http://schemas.openxmlformats.org/officeDocument/2006/relationships/customXml" Target="../ink/ink1013.xml"/><Relationship Id="rId25" Type="http://schemas.openxmlformats.org/officeDocument/2006/relationships/image" Target="../media/image862.png"/><Relationship Id="rId46" Type="http://schemas.openxmlformats.org/officeDocument/2006/relationships/image" Target="../media/image873.png"/><Relationship Id="rId67" Type="http://schemas.openxmlformats.org/officeDocument/2006/relationships/customXml" Target="../ink/ink1046.xml"/><Relationship Id="rId116" Type="http://schemas.openxmlformats.org/officeDocument/2006/relationships/image" Target="../media/image912.png"/><Relationship Id="rId137" Type="http://schemas.openxmlformats.org/officeDocument/2006/relationships/customXml" Target="../ink/ink1081.xml"/><Relationship Id="rId158" Type="http://schemas.openxmlformats.org/officeDocument/2006/relationships/image" Target="../media/image935.png"/><Relationship Id="rId20" Type="http://schemas.openxmlformats.org/officeDocument/2006/relationships/customXml" Target="../ink/ink1022.xml"/><Relationship Id="rId41" Type="http://schemas.openxmlformats.org/officeDocument/2006/relationships/customXml" Target="../ink/ink1033.xml"/><Relationship Id="rId62" Type="http://schemas.openxmlformats.org/officeDocument/2006/relationships/image" Target="../media/image882.png"/><Relationship Id="rId83" Type="http://schemas.openxmlformats.org/officeDocument/2006/relationships/customXml" Target="../ink/ink1054.xml"/><Relationship Id="rId88" Type="http://schemas.openxmlformats.org/officeDocument/2006/relationships/image" Target="../media/image896.png"/><Relationship Id="rId111" Type="http://schemas.openxmlformats.org/officeDocument/2006/relationships/customXml" Target="../ink/ink1068.xml"/><Relationship Id="rId132" Type="http://schemas.openxmlformats.org/officeDocument/2006/relationships/image" Target="../media/image921.png"/><Relationship Id="rId153" Type="http://schemas.openxmlformats.org/officeDocument/2006/relationships/customXml" Target="../ink/ink1089.xml"/><Relationship Id="rId174" Type="http://schemas.openxmlformats.org/officeDocument/2006/relationships/image" Target="../media/image944.png"/><Relationship Id="rId179" Type="http://schemas.openxmlformats.org/officeDocument/2006/relationships/customXml" Target="../ink/ink1102.xml"/><Relationship Id="rId15" Type="http://schemas.openxmlformats.org/officeDocument/2006/relationships/customXml" Target="../ink/ink1019.xml"/><Relationship Id="rId36" Type="http://schemas.openxmlformats.org/officeDocument/2006/relationships/customXml" Target="../ink/ink1030.xml"/><Relationship Id="rId57" Type="http://schemas.openxmlformats.org/officeDocument/2006/relationships/customXml" Target="../ink/ink1041.xml"/><Relationship Id="rId106" Type="http://schemas.openxmlformats.org/officeDocument/2006/relationships/image" Target="../media/image905.png"/><Relationship Id="rId127" Type="http://schemas.openxmlformats.org/officeDocument/2006/relationships/customXml" Target="../ink/ink1076.xml"/><Relationship Id="rId10" Type="http://schemas.openxmlformats.org/officeDocument/2006/relationships/image" Target="../media/image855.png"/><Relationship Id="rId31" Type="http://schemas.openxmlformats.org/officeDocument/2006/relationships/image" Target="../media/image865.png"/><Relationship Id="rId52" Type="http://schemas.openxmlformats.org/officeDocument/2006/relationships/image" Target="../media/image876.png"/><Relationship Id="rId73" Type="http://schemas.openxmlformats.org/officeDocument/2006/relationships/customXml" Target="../ink/ink1049.xml"/><Relationship Id="rId78" Type="http://schemas.openxmlformats.org/officeDocument/2006/relationships/image" Target="../media/image891.png"/><Relationship Id="rId94" Type="http://schemas.openxmlformats.org/officeDocument/2006/relationships/image" Target="../media/image899.png"/><Relationship Id="rId99" Type="http://schemas.openxmlformats.org/officeDocument/2006/relationships/customXml" Target="../ink/ink1062.xml"/><Relationship Id="rId101" Type="http://schemas.openxmlformats.org/officeDocument/2006/relationships/customXml" Target="../ink/ink1063.xml"/><Relationship Id="rId122" Type="http://schemas.openxmlformats.org/officeDocument/2006/relationships/image" Target="../media/image915.png"/><Relationship Id="rId143" Type="http://schemas.openxmlformats.org/officeDocument/2006/relationships/customXml" Target="../ink/ink1084.xml"/><Relationship Id="rId148" Type="http://schemas.openxmlformats.org/officeDocument/2006/relationships/image" Target="../media/image929.png"/><Relationship Id="rId164" Type="http://schemas.openxmlformats.org/officeDocument/2006/relationships/image" Target="../media/image938.png"/><Relationship Id="rId169" Type="http://schemas.openxmlformats.org/officeDocument/2006/relationships/customXml" Target="../ink/ink1097.xml"/><Relationship Id="rId4" Type="http://schemas.openxmlformats.org/officeDocument/2006/relationships/image" Target="../media/image852.png"/><Relationship Id="rId9" Type="http://schemas.openxmlformats.org/officeDocument/2006/relationships/customXml" Target="../ink/ink1016.xml"/><Relationship Id="rId180" Type="http://schemas.openxmlformats.org/officeDocument/2006/relationships/image" Target="../media/image947.png"/><Relationship Id="rId26" Type="http://schemas.openxmlformats.org/officeDocument/2006/relationships/customXml" Target="../ink/ink1025.xml"/><Relationship Id="rId47" Type="http://schemas.openxmlformats.org/officeDocument/2006/relationships/customXml" Target="../ink/ink1036.xml"/><Relationship Id="rId68" Type="http://schemas.openxmlformats.org/officeDocument/2006/relationships/image" Target="../media/image885.png"/><Relationship Id="rId89" Type="http://schemas.openxmlformats.org/officeDocument/2006/relationships/customXml" Target="../ink/ink1057.xml"/><Relationship Id="rId112" Type="http://schemas.openxmlformats.org/officeDocument/2006/relationships/image" Target="../media/image908.png"/><Relationship Id="rId133" Type="http://schemas.openxmlformats.org/officeDocument/2006/relationships/customXml" Target="../ink/ink1079.xml"/><Relationship Id="rId154" Type="http://schemas.openxmlformats.org/officeDocument/2006/relationships/image" Target="../media/image933.png"/><Relationship Id="rId175" Type="http://schemas.openxmlformats.org/officeDocument/2006/relationships/customXml" Target="../ink/ink1100.xml"/><Relationship Id="rId16" Type="http://schemas.openxmlformats.org/officeDocument/2006/relationships/image" Target="../media/image858.png"/><Relationship Id="rId37" Type="http://schemas.openxmlformats.org/officeDocument/2006/relationships/image" Target="../media/image868.png"/><Relationship Id="rId58" Type="http://schemas.openxmlformats.org/officeDocument/2006/relationships/image" Target="../media/image879.png"/><Relationship Id="rId79" Type="http://schemas.openxmlformats.org/officeDocument/2006/relationships/customXml" Target="../ink/ink1052.xml"/><Relationship Id="rId102" Type="http://schemas.openxmlformats.org/officeDocument/2006/relationships/image" Target="../media/image903.png"/><Relationship Id="rId123" Type="http://schemas.openxmlformats.org/officeDocument/2006/relationships/customXml" Target="../ink/ink1074.xml"/><Relationship Id="rId144" Type="http://schemas.openxmlformats.org/officeDocument/2006/relationships/image" Target="../media/image927.png"/><Relationship Id="rId90" Type="http://schemas.openxmlformats.org/officeDocument/2006/relationships/image" Target="../media/image897.png"/><Relationship Id="rId165" Type="http://schemas.openxmlformats.org/officeDocument/2006/relationships/customXml" Target="../ink/ink1095.xml"/><Relationship Id="rId27" Type="http://schemas.openxmlformats.org/officeDocument/2006/relationships/image" Target="../media/image863.png"/><Relationship Id="rId48" Type="http://schemas.openxmlformats.org/officeDocument/2006/relationships/image" Target="../media/image874.png"/><Relationship Id="rId69" Type="http://schemas.openxmlformats.org/officeDocument/2006/relationships/customXml" Target="../ink/ink1047.xml"/><Relationship Id="rId113" Type="http://schemas.openxmlformats.org/officeDocument/2006/relationships/customXml" Target="../ink/ink1069.xml"/><Relationship Id="rId134" Type="http://schemas.openxmlformats.org/officeDocument/2006/relationships/image" Target="../media/image922.png"/><Relationship Id="rId80" Type="http://schemas.openxmlformats.org/officeDocument/2006/relationships/image" Target="../media/image892.png"/><Relationship Id="rId155" Type="http://schemas.openxmlformats.org/officeDocument/2006/relationships/customXml" Target="../ink/ink1090.xml"/><Relationship Id="rId176" Type="http://schemas.openxmlformats.org/officeDocument/2006/relationships/image" Target="../media/image945.png"/><Relationship Id="rId17" Type="http://schemas.openxmlformats.org/officeDocument/2006/relationships/customXml" Target="../ink/ink1020.xml"/><Relationship Id="rId38" Type="http://schemas.openxmlformats.org/officeDocument/2006/relationships/customXml" Target="../ink/ink1031.xml"/><Relationship Id="rId59" Type="http://schemas.openxmlformats.org/officeDocument/2006/relationships/customXml" Target="../ink/ink1042.xml"/><Relationship Id="rId103" Type="http://schemas.openxmlformats.org/officeDocument/2006/relationships/customXml" Target="../ink/ink1064.xml"/><Relationship Id="rId124" Type="http://schemas.openxmlformats.org/officeDocument/2006/relationships/image" Target="../media/image916.png"/><Relationship Id="rId70" Type="http://schemas.openxmlformats.org/officeDocument/2006/relationships/image" Target="../media/image886.png"/><Relationship Id="rId91" Type="http://schemas.openxmlformats.org/officeDocument/2006/relationships/customXml" Target="../ink/ink1058.xml"/><Relationship Id="rId145" Type="http://schemas.openxmlformats.org/officeDocument/2006/relationships/customXml" Target="../ink/ink1085.xml"/><Relationship Id="rId166" Type="http://schemas.openxmlformats.org/officeDocument/2006/relationships/image" Target="../media/image9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2.png"/><Relationship Id="rId299" Type="http://schemas.openxmlformats.org/officeDocument/2006/relationships/customXml" Target="../ink/ink1252.xml"/><Relationship Id="rId21" Type="http://schemas.openxmlformats.org/officeDocument/2006/relationships/customXml" Target="../ink/ink1112.xml"/><Relationship Id="rId63" Type="http://schemas.openxmlformats.org/officeDocument/2006/relationships/image" Target="../media/image981.png"/><Relationship Id="rId159" Type="http://schemas.openxmlformats.org/officeDocument/2006/relationships/image" Target="../media/image818.png"/><Relationship Id="rId324" Type="http://schemas.openxmlformats.org/officeDocument/2006/relationships/image" Target="../media/image1126.png"/><Relationship Id="rId366" Type="http://schemas.openxmlformats.org/officeDocument/2006/relationships/image" Target="../media/image1149.png"/><Relationship Id="rId170" Type="http://schemas.openxmlformats.org/officeDocument/2006/relationships/image" Target="../media/image1039.png"/><Relationship Id="rId226" Type="http://schemas.openxmlformats.org/officeDocument/2006/relationships/image" Target="../media/image1071.png"/><Relationship Id="rId433" Type="http://schemas.openxmlformats.org/officeDocument/2006/relationships/customXml" Target="../ink/ink1319.xml"/><Relationship Id="rId268" Type="http://schemas.openxmlformats.org/officeDocument/2006/relationships/image" Target="../media/image1094.png"/><Relationship Id="rId32" Type="http://schemas.openxmlformats.org/officeDocument/2006/relationships/customXml" Target="../ink/ink1118.xml"/><Relationship Id="rId74" Type="http://schemas.openxmlformats.org/officeDocument/2006/relationships/customXml" Target="../ink/ink1139.xml"/><Relationship Id="rId128" Type="http://schemas.openxmlformats.org/officeDocument/2006/relationships/customXml" Target="../ink/ink1166.xml"/><Relationship Id="rId335" Type="http://schemas.openxmlformats.org/officeDocument/2006/relationships/customXml" Target="../ink/ink1270.xml"/><Relationship Id="rId377" Type="http://schemas.openxmlformats.org/officeDocument/2006/relationships/customXml" Target="../ink/ink1291.xml"/><Relationship Id="rId5" Type="http://schemas.openxmlformats.org/officeDocument/2006/relationships/customXml" Target="../ink/ink1104.xml"/><Relationship Id="rId181" Type="http://schemas.openxmlformats.org/officeDocument/2006/relationships/customXml" Target="../ink/ink1193.xml"/><Relationship Id="rId237" Type="http://schemas.openxmlformats.org/officeDocument/2006/relationships/customXml" Target="../ink/ink1221.xml"/><Relationship Id="rId402" Type="http://schemas.openxmlformats.org/officeDocument/2006/relationships/image" Target="../media/image1169.png"/><Relationship Id="rId279" Type="http://schemas.openxmlformats.org/officeDocument/2006/relationships/customXml" Target="../ink/ink1242.xml"/><Relationship Id="rId444" Type="http://schemas.openxmlformats.org/officeDocument/2006/relationships/image" Target="../media/image1193.png"/><Relationship Id="rId43" Type="http://schemas.openxmlformats.org/officeDocument/2006/relationships/image" Target="../media/image969.png"/><Relationship Id="rId139" Type="http://schemas.openxmlformats.org/officeDocument/2006/relationships/image" Target="../media/image1024.png"/><Relationship Id="rId290" Type="http://schemas.openxmlformats.org/officeDocument/2006/relationships/image" Target="../media/image1106.png"/><Relationship Id="rId304" Type="http://schemas.openxmlformats.org/officeDocument/2006/relationships/image" Target="../media/image1115.png"/><Relationship Id="rId346" Type="http://schemas.openxmlformats.org/officeDocument/2006/relationships/image" Target="../media/image1138.png"/><Relationship Id="rId388" Type="http://schemas.openxmlformats.org/officeDocument/2006/relationships/image" Target="../media/image1162.png"/><Relationship Id="rId85" Type="http://schemas.openxmlformats.org/officeDocument/2006/relationships/image" Target="../media/image993.png"/><Relationship Id="rId150" Type="http://schemas.openxmlformats.org/officeDocument/2006/relationships/customXml" Target="../ink/ink1177.xml"/><Relationship Id="rId192" Type="http://schemas.openxmlformats.org/officeDocument/2006/relationships/image" Target="../media/image1052.png"/><Relationship Id="rId206" Type="http://schemas.openxmlformats.org/officeDocument/2006/relationships/image" Target="../media/image1059.png"/><Relationship Id="rId413" Type="http://schemas.openxmlformats.org/officeDocument/2006/relationships/customXml" Target="../ink/ink1309.xml"/><Relationship Id="rId248" Type="http://schemas.openxmlformats.org/officeDocument/2006/relationships/image" Target="../media/image1083.png"/><Relationship Id="rId455" Type="http://schemas.openxmlformats.org/officeDocument/2006/relationships/customXml" Target="../ink/ink1330.xml"/><Relationship Id="rId12" Type="http://schemas.openxmlformats.org/officeDocument/2006/relationships/image" Target="../media/image954.png"/><Relationship Id="rId108" Type="http://schemas.openxmlformats.org/officeDocument/2006/relationships/customXml" Target="../ink/ink1156.xml"/><Relationship Id="rId315" Type="http://schemas.openxmlformats.org/officeDocument/2006/relationships/customXml" Target="../ink/ink1260.xml"/><Relationship Id="rId357" Type="http://schemas.openxmlformats.org/officeDocument/2006/relationships/customXml" Target="../ink/ink1281.xml"/><Relationship Id="rId54" Type="http://schemas.openxmlformats.org/officeDocument/2006/relationships/customXml" Target="../ink/ink1129.xml"/><Relationship Id="rId96" Type="http://schemas.openxmlformats.org/officeDocument/2006/relationships/customXml" Target="../ink/ink1150.xml"/><Relationship Id="rId161" Type="http://schemas.openxmlformats.org/officeDocument/2006/relationships/customXml" Target="../ink/ink1183.xml"/><Relationship Id="rId217" Type="http://schemas.openxmlformats.org/officeDocument/2006/relationships/customXml" Target="../ink/ink1211.xml"/><Relationship Id="rId399" Type="http://schemas.openxmlformats.org/officeDocument/2006/relationships/customXml" Target="../ink/ink1302.xml"/><Relationship Id="rId259" Type="http://schemas.openxmlformats.org/officeDocument/2006/relationships/customXml" Target="../ink/ink1232.xml"/><Relationship Id="rId424" Type="http://schemas.openxmlformats.org/officeDocument/2006/relationships/image" Target="../media/image1182.png"/><Relationship Id="rId466" Type="http://schemas.openxmlformats.org/officeDocument/2006/relationships/image" Target="../media/image1205.png"/><Relationship Id="rId23" Type="http://schemas.openxmlformats.org/officeDocument/2006/relationships/customXml" Target="../ink/ink1113.xml"/><Relationship Id="rId119" Type="http://schemas.openxmlformats.org/officeDocument/2006/relationships/image" Target="../media/image1013.png"/><Relationship Id="rId270" Type="http://schemas.openxmlformats.org/officeDocument/2006/relationships/image" Target="../media/image1095.png"/><Relationship Id="rId326" Type="http://schemas.openxmlformats.org/officeDocument/2006/relationships/image" Target="../media/image1127.png"/><Relationship Id="rId65" Type="http://schemas.openxmlformats.org/officeDocument/2006/relationships/image" Target="../media/image982.png"/><Relationship Id="rId130" Type="http://schemas.openxmlformats.org/officeDocument/2006/relationships/customXml" Target="../ink/ink1167.xml"/><Relationship Id="rId368" Type="http://schemas.openxmlformats.org/officeDocument/2006/relationships/image" Target="../media/image1151.png"/><Relationship Id="rId172" Type="http://schemas.openxmlformats.org/officeDocument/2006/relationships/image" Target="../media/image1041.png"/><Relationship Id="rId228" Type="http://schemas.openxmlformats.org/officeDocument/2006/relationships/image" Target="../media/image1072.png"/><Relationship Id="rId435" Type="http://schemas.openxmlformats.org/officeDocument/2006/relationships/customXml" Target="../ink/ink1320.xml"/><Relationship Id="rId281" Type="http://schemas.openxmlformats.org/officeDocument/2006/relationships/customXml" Target="../ink/ink1243.xml"/><Relationship Id="rId337" Type="http://schemas.openxmlformats.org/officeDocument/2006/relationships/customXml" Target="../ink/ink1271.xml"/><Relationship Id="rId34" Type="http://schemas.openxmlformats.org/officeDocument/2006/relationships/customXml" Target="../ink/ink1119.xml"/><Relationship Id="rId76" Type="http://schemas.openxmlformats.org/officeDocument/2006/relationships/customXml" Target="../ink/ink1140.xml"/><Relationship Id="rId141" Type="http://schemas.openxmlformats.org/officeDocument/2006/relationships/image" Target="../media/image1025.png"/><Relationship Id="rId379" Type="http://schemas.openxmlformats.org/officeDocument/2006/relationships/customXml" Target="../ink/ink1292.xml"/><Relationship Id="rId7" Type="http://schemas.openxmlformats.org/officeDocument/2006/relationships/customXml" Target="../ink/ink1105.xml"/><Relationship Id="rId183" Type="http://schemas.openxmlformats.org/officeDocument/2006/relationships/customXml" Target="../ink/ink1194.xml"/><Relationship Id="rId239" Type="http://schemas.openxmlformats.org/officeDocument/2006/relationships/customXml" Target="../ink/ink1222.xml"/><Relationship Id="rId390" Type="http://schemas.openxmlformats.org/officeDocument/2006/relationships/image" Target="../media/image1163.png"/><Relationship Id="rId404" Type="http://schemas.openxmlformats.org/officeDocument/2006/relationships/image" Target="../media/image1171.png"/><Relationship Id="rId446" Type="http://schemas.openxmlformats.org/officeDocument/2006/relationships/image" Target="../media/image1194.png"/><Relationship Id="rId250" Type="http://schemas.openxmlformats.org/officeDocument/2006/relationships/image" Target="../media/image1084.png"/><Relationship Id="rId292" Type="http://schemas.openxmlformats.org/officeDocument/2006/relationships/image" Target="../media/image1107.png"/><Relationship Id="rId306" Type="http://schemas.openxmlformats.org/officeDocument/2006/relationships/image" Target="../media/image1116.png"/><Relationship Id="rId45" Type="http://schemas.openxmlformats.org/officeDocument/2006/relationships/image" Target="../media/image971.png"/><Relationship Id="rId87" Type="http://schemas.openxmlformats.org/officeDocument/2006/relationships/image" Target="../media/image994.png"/><Relationship Id="rId110" Type="http://schemas.openxmlformats.org/officeDocument/2006/relationships/customXml" Target="../ink/ink1157.xml"/><Relationship Id="rId348" Type="http://schemas.openxmlformats.org/officeDocument/2006/relationships/image" Target="../media/image1139.png"/><Relationship Id="rId152" Type="http://schemas.openxmlformats.org/officeDocument/2006/relationships/customXml" Target="../ink/ink1178.xml"/><Relationship Id="rId194" Type="http://schemas.openxmlformats.org/officeDocument/2006/relationships/image" Target="../media/image1053.png"/><Relationship Id="rId208" Type="http://schemas.openxmlformats.org/officeDocument/2006/relationships/image" Target="../media/image1061.png"/><Relationship Id="rId415" Type="http://schemas.openxmlformats.org/officeDocument/2006/relationships/customXml" Target="../ink/ink1310.xml"/><Relationship Id="rId457" Type="http://schemas.openxmlformats.org/officeDocument/2006/relationships/customXml" Target="../ink/ink1331.xml"/><Relationship Id="rId261" Type="http://schemas.openxmlformats.org/officeDocument/2006/relationships/customXml" Target="../ink/ink1233.xml"/><Relationship Id="rId14" Type="http://schemas.openxmlformats.org/officeDocument/2006/relationships/image" Target="../media/image955.png"/><Relationship Id="rId56" Type="http://schemas.openxmlformats.org/officeDocument/2006/relationships/customXml" Target="../ink/ink1130.xml"/><Relationship Id="rId317" Type="http://schemas.openxmlformats.org/officeDocument/2006/relationships/customXml" Target="../ink/ink1261.xml"/><Relationship Id="rId359" Type="http://schemas.openxmlformats.org/officeDocument/2006/relationships/customXml" Target="../ink/ink1282.xml"/><Relationship Id="rId98" Type="http://schemas.openxmlformats.org/officeDocument/2006/relationships/customXml" Target="../ink/ink1151.xml"/><Relationship Id="rId121" Type="http://schemas.openxmlformats.org/officeDocument/2006/relationships/image" Target="../media/image1014.png"/><Relationship Id="rId163" Type="http://schemas.openxmlformats.org/officeDocument/2006/relationships/customXml" Target="../ink/ink1184.xml"/><Relationship Id="rId219" Type="http://schemas.openxmlformats.org/officeDocument/2006/relationships/customXml" Target="../ink/ink1212.xml"/><Relationship Id="rId370" Type="http://schemas.openxmlformats.org/officeDocument/2006/relationships/image" Target="../media/image1152.png"/><Relationship Id="rId426" Type="http://schemas.openxmlformats.org/officeDocument/2006/relationships/image" Target="../media/image1183.png"/><Relationship Id="rId230" Type="http://schemas.openxmlformats.org/officeDocument/2006/relationships/image" Target="../media/image1073.png"/><Relationship Id="rId468" Type="http://schemas.openxmlformats.org/officeDocument/2006/relationships/image" Target="../media/image1206.png"/><Relationship Id="rId25" Type="http://schemas.openxmlformats.org/officeDocument/2006/relationships/image" Target="../media/image959.png"/><Relationship Id="rId67" Type="http://schemas.openxmlformats.org/officeDocument/2006/relationships/image" Target="../media/image983.png"/><Relationship Id="rId272" Type="http://schemas.openxmlformats.org/officeDocument/2006/relationships/image" Target="../media/image1096.png"/><Relationship Id="rId328" Type="http://schemas.openxmlformats.org/officeDocument/2006/relationships/image" Target="../media/image1128.png"/><Relationship Id="rId132" Type="http://schemas.openxmlformats.org/officeDocument/2006/relationships/customXml" Target="../ink/ink1168.xml"/><Relationship Id="rId174" Type="http://schemas.openxmlformats.org/officeDocument/2006/relationships/image" Target="../media/image1042.png"/><Relationship Id="rId381" Type="http://schemas.openxmlformats.org/officeDocument/2006/relationships/customXml" Target="../ink/ink1293.xml"/><Relationship Id="rId241" Type="http://schemas.openxmlformats.org/officeDocument/2006/relationships/customXml" Target="../ink/ink1223.xml"/><Relationship Id="rId437" Type="http://schemas.openxmlformats.org/officeDocument/2006/relationships/customXml" Target="../ink/ink1321.xml"/><Relationship Id="rId36" Type="http://schemas.openxmlformats.org/officeDocument/2006/relationships/customXml" Target="../ink/ink1120.xml"/><Relationship Id="rId283" Type="http://schemas.openxmlformats.org/officeDocument/2006/relationships/customXml" Target="../ink/ink1244.xml"/><Relationship Id="rId339" Type="http://schemas.openxmlformats.org/officeDocument/2006/relationships/customXml" Target="../ink/ink1272.xml"/><Relationship Id="rId78" Type="http://schemas.openxmlformats.org/officeDocument/2006/relationships/customXml" Target="../ink/ink1141.xml"/><Relationship Id="rId101" Type="http://schemas.openxmlformats.org/officeDocument/2006/relationships/image" Target="../media/image1002.png"/><Relationship Id="rId143" Type="http://schemas.openxmlformats.org/officeDocument/2006/relationships/image" Target="../media/image1026.png"/><Relationship Id="rId185" Type="http://schemas.openxmlformats.org/officeDocument/2006/relationships/customXml" Target="../ink/ink1195.xml"/><Relationship Id="rId350" Type="http://schemas.openxmlformats.org/officeDocument/2006/relationships/image" Target="../media/image1141.png"/><Relationship Id="rId406" Type="http://schemas.openxmlformats.org/officeDocument/2006/relationships/image" Target="../media/image1172.png"/><Relationship Id="rId9" Type="http://schemas.openxmlformats.org/officeDocument/2006/relationships/customXml" Target="../ink/ink1106.xml"/><Relationship Id="rId210" Type="http://schemas.openxmlformats.org/officeDocument/2006/relationships/image" Target="../media/image1062.png"/><Relationship Id="rId392" Type="http://schemas.openxmlformats.org/officeDocument/2006/relationships/image" Target="../media/image1164.png"/><Relationship Id="rId448" Type="http://schemas.openxmlformats.org/officeDocument/2006/relationships/image" Target="../media/image1195.png"/><Relationship Id="rId252" Type="http://schemas.openxmlformats.org/officeDocument/2006/relationships/image" Target="../media/image1085.png"/><Relationship Id="rId294" Type="http://schemas.openxmlformats.org/officeDocument/2006/relationships/image" Target="../media/image1108.png"/><Relationship Id="rId308" Type="http://schemas.openxmlformats.org/officeDocument/2006/relationships/image" Target="../media/image1117.png"/><Relationship Id="rId47" Type="http://schemas.openxmlformats.org/officeDocument/2006/relationships/image" Target="../media/image972.png"/><Relationship Id="rId89" Type="http://schemas.openxmlformats.org/officeDocument/2006/relationships/image" Target="../media/image995.png"/><Relationship Id="rId112" Type="http://schemas.openxmlformats.org/officeDocument/2006/relationships/customXml" Target="../ink/ink1158.xml"/><Relationship Id="rId154" Type="http://schemas.openxmlformats.org/officeDocument/2006/relationships/customXml" Target="../ink/ink1179.xml"/><Relationship Id="rId361" Type="http://schemas.openxmlformats.org/officeDocument/2006/relationships/customXml" Target="../ink/ink1283.xml"/><Relationship Id="rId196" Type="http://schemas.openxmlformats.org/officeDocument/2006/relationships/image" Target="../media/image1054.png"/><Relationship Id="rId417" Type="http://schemas.openxmlformats.org/officeDocument/2006/relationships/customXml" Target="../ink/ink1311.xml"/><Relationship Id="rId459" Type="http://schemas.openxmlformats.org/officeDocument/2006/relationships/customXml" Target="../ink/ink1332.xml"/><Relationship Id="rId16" Type="http://schemas.openxmlformats.org/officeDocument/2006/relationships/image" Target="../media/image956.png"/><Relationship Id="rId221" Type="http://schemas.openxmlformats.org/officeDocument/2006/relationships/customXml" Target="../ink/ink1213.xml"/><Relationship Id="rId263" Type="http://schemas.openxmlformats.org/officeDocument/2006/relationships/customXml" Target="../ink/ink1234.xml"/><Relationship Id="rId319" Type="http://schemas.openxmlformats.org/officeDocument/2006/relationships/customXml" Target="../ink/ink1262.xml"/><Relationship Id="rId470" Type="http://schemas.openxmlformats.org/officeDocument/2006/relationships/image" Target="../media/image1207.png"/><Relationship Id="rId58" Type="http://schemas.openxmlformats.org/officeDocument/2006/relationships/customXml" Target="../ink/ink1131.xml"/><Relationship Id="rId123" Type="http://schemas.openxmlformats.org/officeDocument/2006/relationships/image" Target="../media/image1015.png"/><Relationship Id="rId330" Type="http://schemas.openxmlformats.org/officeDocument/2006/relationships/image" Target="../media/image1129.png"/><Relationship Id="rId165" Type="http://schemas.openxmlformats.org/officeDocument/2006/relationships/customXml" Target="../ink/ink1185.xml"/><Relationship Id="rId372" Type="http://schemas.openxmlformats.org/officeDocument/2006/relationships/image" Target="../media/image1153.png"/><Relationship Id="rId428" Type="http://schemas.openxmlformats.org/officeDocument/2006/relationships/image" Target="../media/image1184.png"/><Relationship Id="rId232" Type="http://schemas.openxmlformats.org/officeDocument/2006/relationships/image" Target="../media/image1074.png"/><Relationship Id="rId274" Type="http://schemas.openxmlformats.org/officeDocument/2006/relationships/image" Target="../media/image1097.png"/><Relationship Id="rId27" Type="http://schemas.openxmlformats.org/officeDocument/2006/relationships/image" Target="../media/image961.png"/><Relationship Id="rId69" Type="http://schemas.openxmlformats.org/officeDocument/2006/relationships/image" Target="../media/image984.png"/><Relationship Id="rId134" Type="http://schemas.openxmlformats.org/officeDocument/2006/relationships/customXml" Target="../ink/ink1169.xml"/><Relationship Id="rId80" Type="http://schemas.openxmlformats.org/officeDocument/2006/relationships/customXml" Target="../ink/ink1142.xml"/><Relationship Id="rId176" Type="http://schemas.openxmlformats.org/officeDocument/2006/relationships/image" Target="../media/image1043.png"/><Relationship Id="rId341" Type="http://schemas.openxmlformats.org/officeDocument/2006/relationships/customXml" Target="../ink/ink1273.xml"/><Relationship Id="rId383" Type="http://schemas.openxmlformats.org/officeDocument/2006/relationships/customXml" Target="../ink/ink1294.xml"/><Relationship Id="rId439" Type="http://schemas.openxmlformats.org/officeDocument/2006/relationships/customXml" Target="../ink/ink1322.xml"/><Relationship Id="rId201" Type="http://schemas.openxmlformats.org/officeDocument/2006/relationships/customXml" Target="../ink/ink1203.xml"/><Relationship Id="rId243" Type="http://schemas.openxmlformats.org/officeDocument/2006/relationships/customXml" Target="../ink/ink1224.xml"/><Relationship Id="rId285" Type="http://schemas.openxmlformats.org/officeDocument/2006/relationships/customXml" Target="../ink/ink1245.xml"/><Relationship Id="rId450" Type="http://schemas.openxmlformats.org/officeDocument/2006/relationships/image" Target="../media/image1196.png"/><Relationship Id="rId38" Type="http://schemas.openxmlformats.org/officeDocument/2006/relationships/customXml" Target="../ink/ink1121.xml"/><Relationship Id="rId103" Type="http://schemas.openxmlformats.org/officeDocument/2006/relationships/image" Target="../media/image1003.png"/><Relationship Id="rId310" Type="http://schemas.openxmlformats.org/officeDocument/2006/relationships/image" Target="../media/image1118.png"/><Relationship Id="rId91" Type="http://schemas.openxmlformats.org/officeDocument/2006/relationships/image" Target="../media/image996.png"/><Relationship Id="rId145" Type="http://schemas.openxmlformats.org/officeDocument/2006/relationships/image" Target="../media/image1027.png"/><Relationship Id="rId187" Type="http://schemas.openxmlformats.org/officeDocument/2006/relationships/customXml" Target="../ink/ink1196.xml"/><Relationship Id="rId352" Type="http://schemas.openxmlformats.org/officeDocument/2006/relationships/image" Target="../media/image1142.png"/><Relationship Id="rId394" Type="http://schemas.openxmlformats.org/officeDocument/2006/relationships/image" Target="../media/image1165.png"/><Relationship Id="rId408" Type="http://schemas.openxmlformats.org/officeDocument/2006/relationships/image" Target="../media/image1173.png"/><Relationship Id="rId212" Type="http://schemas.openxmlformats.org/officeDocument/2006/relationships/image" Target="../media/image1063.png"/><Relationship Id="rId254" Type="http://schemas.openxmlformats.org/officeDocument/2006/relationships/image" Target="../media/image1086.png"/><Relationship Id="rId49" Type="http://schemas.openxmlformats.org/officeDocument/2006/relationships/image" Target="../media/image973.png"/><Relationship Id="rId114" Type="http://schemas.openxmlformats.org/officeDocument/2006/relationships/customXml" Target="../ink/ink1159.xml"/><Relationship Id="rId296" Type="http://schemas.openxmlformats.org/officeDocument/2006/relationships/image" Target="../media/image1109.png"/><Relationship Id="rId461" Type="http://schemas.openxmlformats.org/officeDocument/2006/relationships/customXml" Target="../ink/ink1333.xml"/><Relationship Id="rId60" Type="http://schemas.openxmlformats.org/officeDocument/2006/relationships/customXml" Target="../ink/ink1132.xml"/><Relationship Id="rId156" Type="http://schemas.openxmlformats.org/officeDocument/2006/relationships/customXml" Target="../ink/ink1180.xml"/><Relationship Id="rId198" Type="http://schemas.openxmlformats.org/officeDocument/2006/relationships/image" Target="../media/image1055.png"/><Relationship Id="rId321" Type="http://schemas.openxmlformats.org/officeDocument/2006/relationships/customXml" Target="../ink/ink1263.xml"/><Relationship Id="rId363" Type="http://schemas.openxmlformats.org/officeDocument/2006/relationships/customXml" Target="../ink/ink1284.xml"/><Relationship Id="rId419" Type="http://schemas.openxmlformats.org/officeDocument/2006/relationships/customXml" Target="../ink/ink1312.xml"/><Relationship Id="rId223" Type="http://schemas.openxmlformats.org/officeDocument/2006/relationships/customXml" Target="../ink/ink1214.xml"/><Relationship Id="rId430" Type="http://schemas.openxmlformats.org/officeDocument/2006/relationships/image" Target="../media/image1185.png"/><Relationship Id="rId18" Type="http://schemas.openxmlformats.org/officeDocument/2006/relationships/image" Target="../media/image957.png"/><Relationship Id="rId265" Type="http://schemas.openxmlformats.org/officeDocument/2006/relationships/customXml" Target="../ink/ink1235.xml"/><Relationship Id="rId472" Type="http://schemas.openxmlformats.org/officeDocument/2006/relationships/image" Target="../media/image1208.png"/><Relationship Id="rId125" Type="http://schemas.openxmlformats.org/officeDocument/2006/relationships/image" Target="../media/image1016.png"/><Relationship Id="rId167" Type="http://schemas.openxmlformats.org/officeDocument/2006/relationships/customXml" Target="../ink/ink1186.xml"/><Relationship Id="rId332" Type="http://schemas.openxmlformats.org/officeDocument/2006/relationships/image" Target="../media/image1131.png"/><Relationship Id="rId374" Type="http://schemas.openxmlformats.org/officeDocument/2006/relationships/image" Target="../media/image1154.png"/><Relationship Id="rId71" Type="http://schemas.openxmlformats.org/officeDocument/2006/relationships/image" Target="../media/image985.png"/><Relationship Id="rId234" Type="http://schemas.openxmlformats.org/officeDocument/2006/relationships/image" Target="../media/image1075.png"/><Relationship Id="rId2" Type="http://schemas.openxmlformats.org/officeDocument/2006/relationships/image" Target="../media/image948.png"/><Relationship Id="rId29" Type="http://schemas.openxmlformats.org/officeDocument/2006/relationships/image" Target="../media/image962.png"/><Relationship Id="rId276" Type="http://schemas.openxmlformats.org/officeDocument/2006/relationships/image" Target="../media/image1098.png"/><Relationship Id="rId441" Type="http://schemas.openxmlformats.org/officeDocument/2006/relationships/customXml" Target="../ink/ink1323.xml"/><Relationship Id="rId40" Type="http://schemas.openxmlformats.org/officeDocument/2006/relationships/customXml" Target="../ink/ink1122.xml"/><Relationship Id="rId136" Type="http://schemas.openxmlformats.org/officeDocument/2006/relationships/customXml" Target="../ink/ink1170.xml"/><Relationship Id="rId178" Type="http://schemas.openxmlformats.org/officeDocument/2006/relationships/image" Target="../media/image1044.png"/><Relationship Id="rId301" Type="http://schemas.openxmlformats.org/officeDocument/2006/relationships/customXml" Target="../ink/ink1253.xml"/><Relationship Id="rId343" Type="http://schemas.openxmlformats.org/officeDocument/2006/relationships/customXml" Target="../ink/ink1274.xml"/><Relationship Id="rId82" Type="http://schemas.openxmlformats.org/officeDocument/2006/relationships/customXml" Target="../ink/ink1143.xml"/><Relationship Id="rId203" Type="http://schemas.openxmlformats.org/officeDocument/2006/relationships/customXml" Target="../ink/ink1204.xml"/><Relationship Id="rId385" Type="http://schemas.openxmlformats.org/officeDocument/2006/relationships/customXml" Target="../ink/ink1295.xml"/><Relationship Id="rId245" Type="http://schemas.openxmlformats.org/officeDocument/2006/relationships/customXml" Target="../ink/ink1225.xml"/><Relationship Id="rId287" Type="http://schemas.openxmlformats.org/officeDocument/2006/relationships/customXml" Target="../ink/ink1246.xml"/><Relationship Id="rId410" Type="http://schemas.openxmlformats.org/officeDocument/2006/relationships/image" Target="../media/image1174.png"/><Relationship Id="rId452" Type="http://schemas.openxmlformats.org/officeDocument/2006/relationships/image" Target="../media/image1197.png"/><Relationship Id="rId30" Type="http://schemas.openxmlformats.org/officeDocument/2006/relationships/customXml" Target="../ink/ink1117.xml"/><Relationship Id="rId105" Type="http://schemas.openxmlformats.org/officeDocument/2006/relationships/image" Target="../media/image1004.png"/><Relationship Id="rId126" Type="http://schemas.openxmlformats.org/officeDocument/2006/relationships/customXml" Target="../ink/ink1165.xml"/><Relationship Id="rId147" Type="http://schemas.openxmlformats.org/officeDocument/2006/relationships/image" Target="../media/image1028.png"/><Relationship Id="rId168" Type="http://schemas.openxmlformats.org/officeDocument/2006/relationships/image" Target="../media/image1038.png"/><Relationship Id="rId312" Type="http://schemas.openxmlformats.org/officeDocument/2006/relationships/image" Target="../media/image1119.png"/><Relationship Id="rId333" Type="http://schemas.openxmlformats.org/officeDocument/2006/relationships/customXml" Target="../ink/ink1269.xml"/><Relationship Id="rId354" Type="http://schemas.openxmlformats.org/officeDocument/2006/relationships/image" Target="../media/image1143.png"/><Relationship Id="rId51" Type="http://schemas.openxmlformats.org/officeDocument/2006/relationships/image" Target="../media/image974.png"/><Relationship Id="rId72" Type="http://schemas.openxmlformats.org/officeDocument/2006/relationships/customXml" Target="../ink/ink1138.xml"/><Relationship Id="rId93" Type="http://schemas.openxmlformats.org/officeDocument/2006/relationships/image" Target="../media/image997.png"/><Relationship Id="rId189" Type="http://schemas.openxmlformats.org/officeDocument/2006/relationships/customXml" Target="../ink/ink1197.xml"/><Relationship Id="rId375" Type="http://schemas.openxmlformats.org/officeDocument/2006/relationships/customXml" Target="../ink/ink1290.xml"/><Relationship Id="rId396" Type="http://schemas.openxmlformats.org/officeDocument/2006/relationships/image" Target="../media/image1166.png"/><Relationship Id="rId3" Type="http://schemas.openxmlformats.org/officeDocument/2006/relationships/customXml" Target="../ink/ink1103.xml"/><Relationship Id="rId214" Type="http://schemas.openxmlformats.org/officeDocument/2006/relationships/image" Target="../media/image1064.png"/><Relationship Id="rId235" Type="http://schemas.openxmlformats.org/officeDocument/2006/relationships/customXml" Target="../ink/ink1220.xml"/><Relationship Id="rId256" Type="http://schemas.openxmlformats.org/officeDocument/2006/relationships/image" Target="../media/image1087.png"/><Relationship Id="rId277" Type="http://schemas.openxmlformats.org/officeDocument/2006/relationships/customXml" Target="../ink/ink1241.xml"/><Relationship Id="rId298" Type="http://schemas.openxmlformats.org/officeDocument/2006/relationships/image" Target="../media/image1112.png"/><Relationship Id="rId400" Type="http://schemas.openxmlformats.org/officeDocument/2006/relationships/image" Target="../media/image1168.png"/><Relationship Id="rId421" Type="http://schemas.openxmlformats.org/officeDocument/2006/relationships/customXml" Target="../ink/ink1313.xml"/><Relationship Id="rId442" Type="http://schemas.openxmlformats.org/officeDocument/2006/relationships/image" Target="../media/image1192.png"/><Relationship Id="rId463" Type="http://schemas.openxmlformats.org/officeDocument/2006/relationships/customXml" Target="../ink/ink1334.xml"/><Relationship Id="rId116" Type="http://schemas.openxmlformats.org/officeDocument/2006/relationships/customXml" Target="../ink/ink1160.xml"/><Relationship Id="rId137" Type="http://schemas.openxmlformats.org/officeDocument/2006/relationships/image" Target="../media/image1023.png"/><Relationship Id="rId158" Type="http://schemas.openxmlformats.org/officeDocument/2006/relationships/customXml" Target="../ink/ink1181.xml"/><Relationship Id="rId302" Type="http://schemas.openxmlformats.org/officeDocument/2006/relationships/image" Target="../media/image1114.png"/><Relationship Id="rId323" Type="http://schemas.openxmlformats.org/officeDocument/2006/relationships/customXml" Target="../ink/ink1264.xml"/><Relationship Id="rId344" Type="http://schemas.openxmlformats.org/officeDocument/2006/relationships/image" Target="../media/image1137.png"/><Relationship Id="rId20" Type="http://schemas.openxmlformats.org/officeDocument/2006/relationships/image" Target="../media/image958.png"/><Relationship Id="rId41" Type="http://schemas.openxmlformats.org/officeDocument/2006/relationships/image" Target="../media/image968.png"/><Relationship Id="rId62" Type="http://schemas.openxmlformats.org/officeDocument/2006/relationships/customXml" Target="../ink/ink1133.xml"/><Relationship Id="rId83" Type="http://schemas.openxmlformats.org/officeDocument/2006/relationships/image" Target="../media/image992.png"/><Relationship Id="rId179" Type="http://schemas.openxmlformats.org/officeDocument/2006/relationships/customXml" Target="../ink/ink1192.xml"/><Relationship Id="rId365" Type="http://schemas.openxmlformats.org/officeDocument/2006/relationships/customXml" Target="../ink/ink1285.xml"/><Relationship Id="rId386" Type="http://schemas.openxmlformats.org/officeDocument/2006/relationships/image" Target="../media/image1161.png"/><Relationship Id="rId190" Type="http://schemas.openxmlformats.org/officeDocument/2006/relationships/image" Target="../media/image1051.png"/><Relationship Id="rId204" Type="http://schemas.openxmlformats.org/officeDocument/2006/relationships/image" Target="../media/image1058.png"/><Relationship Id="rId225" Type="http://schemas.openxmlformats.org/officeDocument/2006/relationships/customXml" Target="../ink/ink1215.xml"/><Relationship Id="rId246" Type="http://schemas.openxmlformats.org/officeDocument/2006/relationships/image" Target="../media/image1082.png"/><Relationship Id="rId267" Type="http://schemas.openxmlformats.org/officeDocument/2006/relationships/customXml" Target="../ink/ink1236.xml"/><Relationship Id="rId288" Type="http://schemas.openxmlformats.org/officeDocument/2006/relationships/image" Target="../media/image1105.png"/><Relationship Id="rId411" Type="http://schemas.openxmlformats.org/officeDocument/2006/relationships/customXml" Target="../ink/ink1308.xml"/><Relationship Id="rId432" Type="http://schemas.openxmlformats.org/officeDocument/2006/relationships/image" Target="../media/image1186.png"/><Relationship Id="rId453" Type="http://schemas.openxmlformats.org/officeDocument/2006/relationships/customXml" Target="../ink/ink1329.xml"/><Relationship Id="rId474" Type="http://schemas.openxmlformats.org/officeDocument/2006/relationships/image" Target="../media/image1209.png"/><Relationship Id="rId106" Type="http://schemas.openxmlformats.org/officeDocument/2006/relationships/customXml" Target="../ink/ink1155.xml"/><Relationship Id="rId127" Type="http://schemas.openxmlformats.org/officeDocument/2006/relationships/image" Target="../media/image1017.png"/><Relationship Id="rId313" Type="http://schemas.openxmlformats.org/officeDocument/2006/relationships/customXml" Target="../ink/ink1259.xml"/><Relationship Id="rId10" Type="http://schemas.openxmlformats.org/officeDocument/2006/relationships/image" Target="../media/image953.png"/><Relationship Id="rId31" Type="http://schemas.openxmlformats.org/officeDocument/2006/relationships/image" Target="../media/image963.png"/><Relationship Id="rId52" Type="http://schemas.openxmlformats.org/officeDocument/2006/relationships/customXml" Target="../ink/ink1128.xml"/><Relationship Id="rId73" Type="http://schemas.openxmlformats.org/officeDocument/2006/relationships/image" Target="../media/image986.png"/><Relationship Id="rId94" Type="http://schemas.openxmlformats.org/officeDocument/2006/relationships/customXml" Target="../ink/ink1149.xml"/><Relationship Id="rId148" Type="http://schemas.openxmlformats.org/officeDocument/2006/relationships/customXml" Target="../ink/ink1176.xml"/><Relationship Id="rId169" Type="http://schemas.openxmlformats.org/officeDocument/2006/relationships/customXml" Target="../ink/ink1187.xml"/><Relationship Id="rId334" Type="http://schemas.openxmlformats.org/officeDocument/2006/relationships/image" Target="../media/image1132.png"/><Relationship Id="rId355" Type="http://schemas.openxmlformats.org/officeDocument/2006/relationships/customXml" Target="../ink/ink1280.xml"/><Relationship Id="rId376" Type="http://schemas.openxmlformats.org/officeDocument/2006/relationships/image" Target="../media/image1155.png"/><Relationship Id="rId397" Type="http://schemas.openxmlformats.org/officeDocument/2006/relationships/customXml" Target="../ink/ink1301.xml"/><Relationship Id="rId4" Type="http://schemas.openxmlformats.org/officeDocument/2006/relationships/image" Target="../media/image949.png"/><Relationship Id="rId180" Type="http://schemas.openxmlformats.org/officeDocument/2006/relationships/image" Target="../media/image1045.png"/><Relationship Id="rId215" Type="http://schemas.openxmlformats.org/officeDocument/2006/relationships/customXml" Target="../ink/ink1210.xml"/><Relationship Id="rId236" Type="http://schemas.openxmlformats.org/officeDocument/2006/relationships/image" Target="../media/image1076.png"/><Relationship Id="rId257" Type="http://schemas.openxmlformats.org/officeDocument/2006/relationships/customXml" Target="../ink/ink1231.xml"/><Relationship Id="rId278" Type="http://schemas.openxmlformats.org/officeDocument/2006/relationships/image" Target="../media/image1099.png"/><Relationship Id="rId401" Type="http://schemas.openxmlformats.org/officeDocument/2006/relationships/customXml" Target="../ink/ink1303.xml"/><Relationship Id="rId422" Type="http://schemas.openxmlformats.org/officeDocument/2006/relationships/image" Target="../media/image1181.png"/><Relationship Id="rId443" Type="http://schemas.openxmlformats.org/officeDocument/2006/relationships/customXml" Target="../ink/ink1324.xml"/><Relationship Id="rId464" Type="http://schemas.openxmlformats.org/officeDocument/2006/relationships/image" Target="../media/image1204.png"/><Relationship Id="rId303" Type="http://schemas.openxmlformats.org/officeDocument/2006/relationships/customXml" Target="../ink/ink1254.xml"/><Relationship Id="rId42" Type="http://schemas.openxmlformats.org/officeDocument/2006/relationships/customXml" Target="../ink/ink1123.xml"/><Relationship Id="rId84" Type="http://schemas.openxmlformats.org/officeDocument/2006/relationships/customXml" Target="../ink/ink1144.xml"/><Relationship Id="rId138" Type="http://schemas.openxmlformats.org/officeDocument/2006/relationships/customXml" Target="../ink/ink1171.xml"/><Relationship Id="rId345" Type="http://schemas.openxmlformats.org/officeDocument/2006/relationships/customXml" Target="../ink/ink1275.xml"/><Relationship Id="rId387" Type="http://schemas.openxmlformats.org/officeDocument/2006/relationships/customXml" Target="../ink/ink1296.xml"/><Relationship Id="rId191" Type="http://schemas.openxmlformats.org/officeDocument/2006/relationships/customXml" Target="../ink/ink1198.xml"/><Relationship Id="rId205" Type="http://schemas.openxmlformats.org/officeDocument/2006/relationships/customXml" Target="../ink/ink1205.xml"/><Relationship Id="rId247" Type="http://schemas.openxmlformats.org/officeDocument/2006/relationships/customXml" Target="../ink/ink1226.xml"/><Relationship Id="rId412" Type="http://schemas.openxmlformats.org/officeDocument/2006/relationships/image" Target="../media/image1175.png"/><Relationship Id="rId107" Type="http://schemas.openxmlformats.org/officeDocument/2006/relationships/image" Target="../media/image1005.png"/><Relationship Id="rId289" Type="http://schemas.openxmlformats.org/officeDocument/2006/relationships/customXml" Target="../ink/ink1247.xml"/><Relationship Id="rId454" Type="http://schemas.openxmlformats.org/officeDocument/2006/relationships/image" Target="../media/image1198.png"/><Relationship Id="rId11" Type="http://schemas.openxmlformats.org/officeDocument/2006/relationships/customXml" Target="../ink/ink1107.xml"/><Relationship Id="rId53" Type="http://schemas.openxmlformats.org/officeDocument/2006/relationships/image" Target="../media/image975.png"/><Relationship Id="rId149" Type="http://schemas.openxmlformats.org/officeDocument/2006/relationships/image" Target="../media/image1029.png"/><Relationship Id="rId314" Type="http://schemas.openxmlformats.org/officeDocument/2006/relationships/image" Target="../media/image1121.png"/><Relationship Id="rId356" Type="http://schemas.openxmlformats.org/officeDocument/2006/relationships/image" Target="../media/image1144.png"/><Relationship Id="rId398" Type="http://schemas.openxmlformats.org/officeDocument/2006/relationships/image" Target="../media/image1167.png"/><Relationship Id="rId95" Type="http://schemas.openxmlformats.org/officeDocument/2006/relationships/image" Target="../media/image998.png"/><Relationship Id="rId160" Type="http://schemas.openxmlformats.org/officeDocument/2006/relationships/customXml" Target="../ink/ink1182.xml"/><Relationship Id="rId216" Type="http://schemas.openxmlformats.org/officeDocument/2006/relationships/image" Target="../media/image1065.png"/><Relationship Id="rId423" Type="http://schemas.openxmlformats.org/officeDocument/2006/relationships/customXml" Target="../ink/ink1314.xml"/><Relationship Id="rId258" Type="http://schemas.openxmlformats.org/officeDocument/2006/relationships/image" Target="../media/image1088.png"/><Relationship Id="rId465" Type="http://schemas.openxmlformats.org/officeDocument/2006/relationships/customXml" Target="../ink/ink1335.xml"/><Relationship Id="rId22" Type="http://schemas.openxmlformats.org/officeDocument/2006/relationships/image" Target="../media/image769.png"/><Relationship Id="rId64" Type="http://schemas.openxmlformats.org/officeDocument/2006/relationships/customXml" Target="../ink/ink1134.xml"/><Relationship Id="rId118" Type="http://schemas.openxmlformats.org/officeDocument/2006/relationships/customXml" Target="../ink/ink1161.xml"/><Relationship Id="rId325" Type="http://schemas.openxmlformats.org/officeDocument/2006/relationships/customXml" Target="../ink/ink1265.xml"/><Relationship Id="rId367" Type="http://schemas.openxmlformats.org/officeDocument/2006/relationships/customXml" Target="../ink/ink1286.xml"/><Relationship Id="rId171" Type="http://schemas.openxmlformats.org/officeDocument/2006/relationships/customXml" Target="../ink/ink1188.xml"/><Relationship Id="rId227" Type="http://schemas.openxmlformats.org/officeDocument/2006/relationships/customXml" Target="../ink/ink1216.xml"/><Relationship Id="rId269" Type="http://schemas.openxmlformats.org/officeDocument/2006/relationships/customXml" Target="../ink/ink1237.xml"/><Relationship Id="rId434" Type="http://schemas.openxmlformats.org/officeDocument/2006/relationships/image" Target="../media/image1187.png"/><Relationship Id="rId33" Type="http://schemas.openxmlformats.org/officeDocument/2006/relationships/image" Target="../media/image964.png"/><Relationship Id="rId129" Type="http://schemas.openxmlformats.org/officeDocument/2006/relationships/image" Target="../media/image1018.png"/><Relationship Id="rId280" Type="http://schemas.openxmlformats.org/officeDocument/2006/relationships/image" Target="../media/image1101.png"/><Relationship Id="rId336" Type="http://schemas.openxmlformats.org/officeDocument/2006/relationships/image" Target="../media/image1133.png"/><Relationship Id="rId75" Type="http://schemas.openxmlformats.org/officeDocument/2006/relationships/image" Target="../media/image987.png"/><Relationship Id="rId140" Type="http://schemas.openxmlformats.org/officeDocument/2006/relationships/customXml" Target="../ink/ink1172.xml"/><Relationship Id="rId182" Type="http://schemas.openxmlformats.org/officeDocument/2006/relationships/image" Target="../media/image1046.png"/><Relationship Id="rId378" Type="http://schemas.openxmlformats.org/officeDocument/2006/relationships/image" Target="../media/image1156.png"/><Relationship Id="rId403" Type="http://schemas.openxmlformats.org/officeDocument/2006/relationships/customXml" Target="../ink/ink1304.xml"/><Relationship Id="rId6" Type="http://schemas.openxmlformats.org/officeDocument/2006/relationships/image" Target="../media/image951.png"/><Relationship Id="rId238" Type="http://schemas.openxmlformats.org/officeDocument/2006/relationships/image" Target="../media/image1077.png"/><Relationship Id="rId445" Type="http://schemas.openxmlformats.org/officeDocument/2006/relationships/customXml" Target="../ink/ink1325.xml"/><Relationship Id="rId291" Type="http://schemas.openxmlformats.org/officeDocument/2006/relationships/customXml" Target="../ink/ink1248.xml"/><Relationship Id="rId305" Type="http://schemas.openxmlformats.org/officeDocument/2006/relationships/customXml" Target="../ink/ink1255.xml"/><Relationship Id="rId347" Type="http://schemas.openxmlformats.org/officeDocument/2006/relationships/customXml" Target="../ink/ink1276.xml"/><Relationship Id="rId44" Type="http://schemas.openxmlformats.org/officeDocument/2006/relationships/customXml" Target="../ink/ink1124.xml"/><Relationship Id="rId86" Type="http://schemas.openxmlformats.org/officeDocument/2006/relationships/customXml" Target="../ink/ink1145.xml"/><Relationship Id="rId151" Type="http://schemas.openxmlformats.org/officeDocument/2006/relationships/image" Target="../media/image1031.png"/><Relationship Id="rId389" Type="http://schemas.openxmlformats.org/officeDocument/2006/relationships/customXml" Target="../ink/ink1297.xml"/><Relationship Id="rId193" Type="http://schemas.openxmlformats.org/officeDocument/2006/relationships/customXml" Target="../ink/ink1199.xml"/><Relationship Id="rId207" Type="http://schemas.openxmlformats.org/officeDocument/2006/relationships/customXml" Target="../ink/ink1206.xml"/><Relationship Id="rId249" Type="http://schemas.openxmlformats.org/officeDocument/2006/relationships/customXml" Target="../ink/ink1227.xml"/><Relationship Id="rId414" Type="http://schemas.openxmlformats.org/officeDocument/2006/relationships/image" Target="../media/image1176.png"/><Relationship Id="rId456" Type="http://schemas.openxmlformats.org/officeDocument/2006/relationships/image" Target="../media/image1199.png"/><Relationship Id="rId13" Type="http://schemas.openxmlformats.org/officeDocument/2006/relationships/customXml" Target="../ink/ink1108.xml"/><Relationship Id="rId109" Type="http://schemas.openxmlformats.org/officeDocument/2006/relationships/image" Target="../media/image1006.png"/><Relationship Id="rId260" Type="http://schemas.openxmlformats.org/officeDocument/2006/relationships/image" Target="../media/image1089.png"/><Relationship Id="rId316" Type="http://schemas.openxmlformats.org/officeDocument/2006/relationships/image" Target="../media/image1122.png"/><Relationship Id="rId55" Type="http://schemas.openxmlformats.org/officeDocument/2006/relationships/image" Target="../media/image976.png"/><Relationship Id="rId97" Type="http://schemas.openxmlformats.org/officeDocument/2006/relationships/image" Target="../media/image999.png"/><Relationship Id="rId120" Type="http://schemas.openxmlformats.org/officeDocument/2006/relationships/customXml" Target="../ink/ink1162.xml"/><Relationship Id="rId358" Type="http://schemas.openxmlformats.org/officeDocument/2006/relationships/image" Target="../media/image1145.png"/><Relationship Id="rId162" Type="http://schemas.openxmlformats.org/officeDocument/2006/relationships/image" Target="../media/image1035.png"/><Relationship Id="rId218" Type="http://schemas.openxmlformats.org/officeDocument/2006/relationships/image" Target="../media/image1066.png"/><Relationship Id="rId425" Type="http://schemas.openxmlformats.org/officeDocument/2006/relationships/customXml" Target="../ink/ink1315.xml"/><Relationship Id="rId467" Type="http://schemas.openxmlformats.org/officeDocument/2006/relationships/customXml" Target="../ink/ink1336.xml"/><Relationship Id="rId271" Type="http://schemas.openxmlformats.org/officeDocument/2006/relationships/customXml" Target="../ink/ink1238.xml"/><Relationship Id="rId24" Type="http://schemas.openxmlformats.org/officeDocument/2006/relationships/customXml" Target="../ink/ink1114.xml"/><Relationship Id="rId66" Type="http://schemas.openxmlformats.org/officeDocument/2006/relationships/customXml" Target="../ink/ink1135.xml"/><Relationship Id="rId131" Type="http://schemas.openxmlformats.org/officeDocument/2006/relationships/image" Target="../media/image1019.png"/><Relationship Id="rId327" Type="http://schemas.openxmlformats.org/officeDocument/2006/relationships/customXml" Target="../ink/ink1266.xml"/><Relationship Id="rId369" Type="http://schemas.openxmlformats.org/officeDocument/2006/relationships/customXml" Target="../ink/ink1287.xml"/><Relationship Id="rId173" Type="http://schemas.openxmlformats.org/officeDocument/2006/relationships/customXml" Target="../ink/ink1189.xml"/><Relationship Id="rId229" Type="http://schemas.openxmlformats.org/officeDocument/2006/relationships/customXml" Target="../ink/ink1217.xml"/><Relationship Id="rId380" Type="http://schemas.openxmlformats.org/officeDocument/2006/relationships/image" Target="../media/image1157.png"/><Relationship Id="rId436" Type="http://schemas.openxmlformats.org/officeDocument/2006/relationships/image" Target="../media/image1188.png"/><Relationship Id="rId240" Type="http://schemas.openxmlformats.org/officeDocument/2006/relationships/image" Target="../media/image1078.png"/><Relationship Id="rId35" Type="http://schemas.openxmlformats.org/officeDocument/2006/relationships/image" Target="../media/image965.png"/><Relationship Id="rId77" Type="http://schemas.openxmlformats.org/officeDocument/2006/relationships/image" Target="../media/image988.png"/><Relationship Id="rId100" Type="http://schemas.openxmlformats.org/officeDocument/2006/relationships/customXml" Target="../ink/ink1152.xml"/><Relationship Id="rId282" Type="http://schemas.openxmlformats.org/officeDocument/2006/relationships/image" Target="../media/image1102.png"/><Relationship Id="rId338" Type="http://schemas.openxmlformats.org/officeDocument/2006/relationships/image" Target="../media/image1134.png"/><Relationship Id="rId8" Type="http://schemas.openxmlformats.org/officeDocument/2006/relationships/image" Target="../media/image952.png"/><Relationship Id="rId142" Type="http://schemas.openxmlformats.org/officeDocument/2006/relationships/customXml" Target="../ink/ink1173.xml"/><Relationship Id="rId184" Type="http://schemas.openxmlformats.org/officeDocument/2006/relationships/image" Target="../media/image1047.png"/><Relationship Id="rId391" Type="http://schemas.openxmlformats.org/officeDocument/2006/relationships/customXml" Target="../ink/ink1298.xml"/><Relationship Id="rId405" Type="http://schemas.openxmlformats.org/officeDocument/2006/relationships/customXml" Target="../ink/ink1305.xml"/><Relationship Id="rId447" Type="http://schemas.openxmlformats.org/officeDocument/2006/relationships/customXml" Target="../ink/ink1326.xml"/><Relationship Id="rId251" Type="http://schemas.openxmlformats.org/officeDocument/2006/relationships/customXml" Target="../ink/ink1228.xml"/><Relationship Id="rId46" Type="http://schemas.openxmlformats.org/officeDocument/2006/relationships/customXml" Target="../ink/ink1125.xml"/><Relationship Id="rId293" Type="http://schemas.openxmlformats.org/officeDocument/2006/relationships/customXml" Target="../ink/ink1249.xml"/><Relationship Id="rId307" Type="http://schemas.openxmlformats.org/officeDocument/2006/relationships/customXml" Target="../ink/ink1256.xml"/><Relationship Id="rId349" Type="http://schemas.openxmlformats.org/officeDocument/2006/relationships/customXml" Target="../ink/ink1277.xml"/><Relationship Id="rId88" Type="http://schemas.openxmlformats.org/officeDocument/2006/relationships/customXml" Target="../ink/ink1146.xml"/><Relationship Id="rId111" Type="http://schemas.openxmlformats.org/officeDocument/2006/relationships/image" Target="../media/image1007.png"/><Relationship Id="rId153" Type="http://schemas.openxmlformats.org/officeDocument/2006/relationships/image" Target="../media/image1032.png"/><Relationship Id="rId195" Type="http://schemas.openxmlformats.org/officeDocument/2006/relationships/customXml" Target="../ink/ink1200.xml"/><Relationship Id="rId209" Type="http://schemas.openxmlformats.org/officeDocument/2006/relationships/customXml" Target="../ink/ink1207.xml"/><Relationship Id="rId360" Type="http://schemas.openxmlformats.org/officeDocument/2006/relationships/image" Target="../media/image1146.png"/><Relationship Id="rId416" Type="http://schemas.openxmlformats.org/officeDocument/2006/relationships/image" Target="../media/image1177.png"/><Relationship Id="rId220" Type="http://schemas.openxmlformats.org/officeDocument/2006/relationships/image" Target="../media/image1067.png"/><Relationship Id="rId458" Type="http://schemas.openxmlformats.org/officeDocument/2006/relationships/image" Target="../media/image1201.png"/><Relationship Id="rId15" Type="http://schemas.openxmlformats.org/officeDocument/2006/relationships/customXml" Target="../ink/ink1109.xml"/><Relationship Id="rId57" Type="http://schemas.openxmlformats.org/officeDocument/2006/relationships/image" Target="../media/image977.png"/><Relationship Id="rId262" Type="http://schemas.openxmlformats.org/officeDocument/2006/relationships/image" Target="../media/image1091.png"/><Relationship Id="rId318" Type="http://schemas.openxmlformats.org/officeDocument/2006/relationships/image" Target="../media/image1123.png"/><Relationship Id="rId99" Type="http://schemas.openxmlformats.org/officeDocument/2006/relationships/image" Target="../media/image1001.png"/><Relationship Id="rId122" Type="http://schemas.openxmlformats.org/officeDocument/2006/relationships/customXml" Target="../ink/ink1163.xml"/><Relationship Id="rId164" Type="http://schemas.openxmlformats.org/officeDocument/2006/relationships/image" Target="../media/image1036.png"/><Relationship Id="rId371" Type="http://schemas.openxmlformats.org/officeDocument/2006/relationships/customXml" Target="../ink/ink1288.xml"/><Relationship Id="rId427" Type="http://schemas.openxmlformats.org/officeDocument/2006/relationships/customXml" Target="../ink/ink1316.xml"/><Relationship Id="rId469" Type="http://schemas.openxmlformats.org/officeDocument/2006/relationships/customXml" Target="../ink/ink1337.xml"/><Relationship Id="rId26" Type="http://schemas.openxmlformats.org/officeDocument/2006/relationships/customXml" Target="../ink/ink1115.xml"/><Relationship Id="rId231" Type="http://schemas.openxmlformats.org/officeDocument/2006/relationships/customXml" Target="../ink/ink1218.xml"/><Relationship Id="rId273" Type="http://schemas.openxmlformats.org/officeDocument/2006/relationships/customXml" Target="../ink/ink1239.xml"/><Relationship Id="rId329" Type="http://schemas.openxmlformats.org/officeDocument/2006/relationships/customXml" Target="../ink/ink1267.xml"/><Relationship Id="rId68" Type="http://schemas.openxmlformats.org/officeDocument/2006/relationships/customXml" Target="../ink/ink1136.xml"/><Relationship Id="rId133" Type="http://schemas.openxmlformats.org/officeDocument/2006/relationships/image" Target="../media/image1021.png"/><Relationship Id="rId175" Type="http://schemas.openxmlformats.org/officeDocument/2006/relationships/customXml" Target="../ink/ink1190.xml"/><Relationship Id="rId340" Type="http://schemas.openxmlformats.org/officeDocument/2006/relationships/image" Target="../media/image1135.png"/><Relationship Id="rId200" Type="http://schemas.openxmlformats.org/officeDocument/2006/relationships/image" Target="../media/image1056.png"/><Relationship Id="rId382" Type="http://schemas.openxmlformats.org/officeDocument/2006/relationships/image" Target="../media/image1158.png"/><Relationship Id="rId438" Type="http://schemas.openxmlformats.org/officeDocument/2006/relationships/image" Target="../media/image1189.png"/><Relationship Id="rId242" Type="http://schemas.openxmlformats.org/officeDocument/2006/relationships/image" Target="../media/image1079.png"/><Relationship Id="rId284" Type="http://schemas.openxmlformats.org/officeDocument/2006/relationships/image" Target="../media/image1103.png"/><Relationship Id="rId37" Type="http://schemas.openxmlformats.org/officeDocument/2006/relationships/image" Target="../media/image966.png"/><Relationship Id="rId79" Type="http://schemas.openxmlformats.org/officeDocument/2006/relationships/image" Target="../media/image989.png"/><Relationship Id="rId102" Type="http://schemas.openxmlformats.org/officeDocument/2006/relationships/customXml" Target="../ink/ink1153.xml"/><Relationship Id="rId144" Type="http://schemas.openxmlformats.org/officeDocument/2006/relationships/customXml" Target="../ink/ink1174.xml"/><Relationship Id="rId90" Type="http://schemas.openxmlformats.org/officeDocument/2006/relationships/customXml" Target="../ink/ink1147.xml"/><Relationship Id="rId186" Type="http://schemas.openxmlformats.org/officeDocument/2006/relationships/image" Target="../media/image1048.png"/><Relationship Id="rId351" Type="http://schemas.openxmlformats.org/officeDocument/2006/relationships/customXml" Target="../ink/ink1278.xml"/><Relationship Id="rId393" Type="http://schemas.openxmlformats.org/officeDocument/2006/relationships/customXml" Target="../ink/ink1299.xml"/><Relationship Id="rId407" Type="http://schemas.openxmlformats.org/officeDocument/2006/relationships/customXml" Target="../ink/ink1306.xml"/><Relationship Id="rId449" Type="http://schemas.openxmlformats.org/officeDocument/2006/relationships/customXml" Target="../ink/ink1327.xml"/><Relationship Id="rId211" Type="http://schemas.openxmlformats.org/officeDocument/2006/relationships/customXml" Target="../ink/ink1208.xml"/><Relationship Id="rId253" Type="http://schemas.openxmlformats.org/officeDocument/2006/relationships/customXml" Target="../ink/ink1229.xml"/><Relationship Id="rId295" Type="http://schemas.openxmlformats.org/officeDocument/2006/relationships/customXml" Target="../ink/ink1250.xml"/><Relationship Id="rId309" Type="http://schemas.openxmlformats.org/officeDocument/2006/relationships/customXml" Target="../ink/ink1257.xml"/><Relationship Id="rId460" Type="http://schemas.openxmlformats.org/officeDocument/2006/relationships/image" Target="../media/image1202.png"/><Relationship Id="rId48" Type="http://schemas.openxmlformats.org/officeDocument/2006/relationships/customXml" Target="../ink/ink1126.xml"/><Relationship Id="rId113" Type="http://schemas.openxmlformats.org/officeDocument/2006/relationships/image" Target="../media/image1008.png"/><Relationship Id="rId320" Type="http://schemas.openxmlformats.org/officeDocument/2006/relationships/image" Target="../media/image1124.png"/><Relationship Id="rId155" Type="http://schemas.openxmlformats.org/officeDocument/2006/relationships/image" Target="../media/image1033.png"/><Relationship Id="rId197" Type="http://schemas.openxmlformats.org/officeDocument/2006/relationships/customXml" Target="../ink/ink1201.xml"/><Relationship Id="rId362" Type="http://schemas.openxmlformats.org/officeDocument/2006/relationships/image" Target="../media/image1147.png"/><Relationship Id="rId418" Type="http://schemas.openxmlformats.org/officeDocument/2006/relationships/image" Target="../media/image1178.png"/><Relationship Id="rId222" Type="http://schemas.openxmlformats.org/officeDocument/2006/relationships/image" Target="../media/image1068.png"/><Relationship Id="rId264" Type="http://schemas.openxmlformats.org/officeDocument/2006/relationships/image" Target="../media/image1092.png"/><Relationship Id="rId471" Type="http://schemas.openxmlformats.org/officeDocument/2006/relationships/customXml" Target="../ink/ink1338.xml"/><Relationship Id="rId17" Type="http://schemas.openxmlformats.org/officeDocument/2006/relationships/customXml" Target="../ink/ink1110.xml"/><Relationship Id="rId59" Type="http://schemas.openxmlformats.org/officeDocument/2006/relationships/image" Target="../media/image978.png"/><Relationship Id="rId124" Type="http://schemas.openxmlformats.org/officeDocument/2006/relationships/customXml" Target="../ink/ink1164.xml"/><Relationship Id="rId70" Type="http://schemas.openxmlformats.org/officeDocument/2006/relationships/customXml" Target="../ink/ink1137.xml"/><Relationship Id="rId166" Type="http://schemas.openxmlformats.org/officeDocument/2006/relationships/image" Target="../media/image1037.png"/><Relationship Id="rId331" Type="http://schemas.openxmlformats.org/officeDocument/2006/relationships/customXml" Target="../ink/ink1268.xml"/><Relationship Id="rId373" Type="http://schemas.openxmlformats.org/officeDocument/2006/relationships/customXml" Target="../ink/ink1289.xml"/><Relationship Id="rId429" Type="http://schemas.openxmlformats.org/officeDocument/2006/relationships/customXml" Target="../ink/ink1317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219.xml"/><Relationship Id="rId440" Type="http://schemas.openxmlformats.org/officeDocument/2006/relationships/image" Target="../media/image1191.png"/><Relationship Id="rId28" Type="http://schemas.openxmlformats.org/officeDocument/2006/relationships/customXml" Target="../ink/ink1116.xml"/><Relationship Id="rId275" Type="http://schemas.openxmlformats.org/officeDocument/2006/relationships/customXml" Target="../ink/ink1240.xml"/><Relationship Id="rId300" Type="http://schemas.openxmlformats.org/officeDocument/2006/relationships/image" Target="../media/image1113.png"/><Relationship Id="rId81" Type="http://schemas.openxmlformats.org/officeDocument/2006/relationships/image" Target="../media/image991.png"/><Relationship Id="rId135" Type="http://schemas.openxmlformats.org/officeDocument/2006/relationships/image" Target="../media/image1022.png"/><Relationship Id="rId177" Type="http://schemas.openxmlformats.org/officeDocument/2006/relationships/customXml" Target="../ink/ink1191.xml"/><Relationship Id="rId342" Type="http://schemas.openxmlformats.org/officeDocument/2006/relationships/image" Target="../media/image1136.png"/><Relationship Id="rId384" Type="http://schemas.openxmlformats.org/officeDocument/2006/relationships/image" Target="../media/image1159.png"/><Relationship Id="rId202" Type="http://schemas.openxmlformats.org/officeDocument/2006/relationships/image" Target="../media/image1057.png"/><Relationship Id="rId244" Type="http://schemas.openxmlformats.org/officeDocument/2006/relationships/image" Target="../media/image1081.png"/><Relationship Id="rId39" Type="http://schemas.openxmlformats.org/officeDocument/2006/relationships/image" Target="../media/image967.png"/><Relationship Id="rId286" Type="http://schemas.openxmlformats.org/officeDocument/2006/relationships/image" Target="../media/image1104.png"/><Relationship Id="rId451" Type="http://schemas.openxmlformats.org/officeDocument/2006/relationships/customXml" Target="../ink/ink1328.xml"/><Relationship Id="rId50" Type="http://schemas.openxmlformats.org/officeDocument/2006/relationships/customXml" Target="../ink/ink1127.xml"/><Relationship Id="rId104" Type="http://schemas.openxmlformats.org/officeDocument/2006/relationships/customXml" Target="../ink/ink1154.xml"/><Relationship Id="rId146" Type="http://schemas.openxmlformats.org/officeDocument/2006/relationships/customXml" Target="../ink/ink1175.xml"/><Relationship Id="rId188" Type="http://schemas.openxmlformats.org/officeDocument/2006/relationships/image" Target="../media/image1049.png"/><Relationship Id="rId311" Type="http://schemas.openxmlformats.org/officeDocument/2006/relationships/customXml" Target="../ink/ink1258.xml"/><Relationship Id="rId353" Type="http://schemas.openxmlformats.org/officeDocument/2006/relationships/customXml" Target="../ink/ink1279.xml"/><Relationship Id="rId395" Type="http://schemas.openxmlformats.org/officeDocument/2006/relationships/customXml" Target="../ink/ink1300.xml"/><Relationship Id="rId409" Type="http://schemas.openxmlformats.org/officeDocument/2006/relationships/customXml" Target="../ink/ink1307.xml"/><Relationship Id="rId92" Type="http://schemas.openxmlformats.org/officeDocument/2006/relationships/customXml" Target="../ink/ink1148.xml"/><Relationship Id="rId213" Type="http://schemas.openxmlformats.org/officeDocument/2006/relationships/customXml" Target="../ink/ink1209.xml"/><Relationship Id="rId420" Type="http://schemas.openxmlformats.org/officeDocument/2006/relationships/image" Target="../media/image1179.png"/><Relationship Id="rId255" Type="http://schemas.openxmlformats.org/officeDocument/2006/relationships/customXml" Target="../ink/ink1230.xml"/><Relationship Id="rId297" Type="http://schemas.openxmlformats.org/officeDocument/2006/relationships/customXml" Target="../ink/ink1251.xml"/><Relationship Id="rId462" Type="http://schemas.openxmlformats.org/officeDocument/2006/relationships/image" Target="../media/image1203.png"/><Relationship Id="rId115" Type="http://schemas.openxmlformats.org/officeDocument/2006/relationships/image" Target="../media/image1009.png"/><Relationship Id="rId157" Type="http://schemas.openxmlformats.org/officeDocument/2006/relationships/image" Target="../media/image1034.png"/><Relationship Id="rId322" Type="http://schemas.openxmlformats.org/officeDocument/2006/relationships/image" Target="../media/image1125.png"/><Relationship Id="rId364" Type="http://schemas.openxmlformats.org/officeDocument/2006/relationships/image" Target="../media/image1148.png"/><Relationship Id="rId61" Type="http://schemas.openxmlformats.org/officeDocument/2006/relationships/image" Target="../media/image979.png"/><Relationship Id="rId199" Type="http://schemas.openxmlformats.org/officeDocument/2006/relationships/customXml" Target="../ink/ink1202.xml"/><Relationship Id="rId19" Type="http://schemas.openxmlformats.org/officeDocument/2006/relationships/customXml" Target="../ink/ink1111.xml"/><Relationship Id="rId224" Type="http://schemas.openxmlformats.org/officeDocument/2006/relationships/image" Target="../media/image1069.png"/><Relationship Id="rId266" Type="http://schemas.openxmlformats.org/officeDocument/2006/relationships/image" Target="../media/image1093.png"/><Relationship Id="rId431" Type="http://schemas.openxmlformats.org/officeDocument/2006/relationships/customXml" Target="../ink/ink1318.xml"/><Relationship Id="rId473" Type="http://schemas.openxmlformats.org/officeDocument/2006/relationships/customXml" Target="../ink/ink133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97.xml"/><Relationship Id="rId21" Type="http://schemas.openxmlformats.org/officeDocument/2006/relationships/customXml" Target="../ink/ink1349.xml"/><Relationship Id="rId324" Type="http://schemas.openxmlformats.org/officeDocument/2006/relationships/image" Target="../media/image1392.png"/><Relationship Id="rId531" Type="http://schemas.openxmlformats.org/officeDocument/2006/relationships/customXml" Target="../ink/ink1604.xml"/><Relationship Id="rId170" Type="http://schemas.openxmlformats.org/officeDocument/2006/relationships/image" Target="../media/image1305.png"/><Relationship Id="rId268" Type="http://schemas.openxmlformats.org/officeDocument/2006/relationships/image" Target="../media/image1361.png"/><Relationship Id="rId475" Type="http://schemas.openxmlformats.org/officeDocument/2006/relationships/customXml" Target="../ink/ink1576.xml"/><Relationship Id="rId32" Type="http://schemas.openxmlformats.org/officeDocument/2006/relationships/image" Target="../media/image1228.png"/><Relationship Id="rId128" Type="http://schemas.openxmlformats.org/officeDocument/2006/relationships/image" Target="../media/image1282.png"/><Relationship Id="rId335" Type="http://schemas.openxmlformats.org/officeDocument/2006/relationships/customXml" Target="../ink/ink1506.xml"/><Relationship Id="rId542" Type="http://schemas.openxmlformats.org/officeDocument/2006/relationships/image" Target="../media/image1515.png"/><Relationship Id="rId181" Type="http://schemas.openxmlformats.org/officeDocument/2006/relationships/customXml" Target="../ink/ink1429.xml"/><Relationship Id="rId402" Type="http://schemas.openxmlformats.org/officeDocument/2006/relationships/image" Target="../media/image1436.png"/><Relationship Id="rId279" Type="http://schemas.openxmlformats.org/officeDocument/2006/relationships/customXml" Target="../ink/ink1478.xml"/><Relationship Id="rId486" Type="http://schemas.openxmlformats.org/officeDocument/2006/relationships/image" Target="../media/image1483.png"/><Relationship Id="rId43" Type="http://schemas.openxmlformats.org/officeDocument/2006/relationships/customXml" Target="../ink/ink1360.xml"/><Relationship Id="rId139" Type="http://schemas.openxmlformats.org/officeDocument/2006/relationships/customXml" Target="../ink/ink1408.xml"/><Relationship Id="rId346" Type="http://schemas.openxmlformats.org/officeDocument/2006/relationships/image" Target="../media/image1404.png"/><Relationship Id="rId553" Type="http://schemas.openxmlformats.org/officeDocument/2006/relationships/customXml" Target="../ink/ink1615.xml"/><Relationship Id="rId192" Type="http://schemas.openxmlformats.org/officeDocument/2006/relationships/image" Target="../media/image1318.png"/><Relationship Id="rId206" Type="http://schemas.openxmlformats.org/officeDocument/2006/relationships/image" Target="../media/image1326.png"/><Relationship Id="rId413" Type="http://schemas.openxmlformats.org/officeDocument/2006/relationships/customXml" Target="../ink/ink1545.xml"/><Relationship Id="rId497" Type="http://schemas.openxmlformats.org/officeDocument/2006/relationships/customXml" Target="../ink/ink1587.xml"/><Relationship Id="rId357" Type="http://schemas.openxmlformats.org/officeDocument/2006/relationships/customXml" Target="../ink/ink1517.xml"/><Relationship Id="rId54" Type="http://schemas.openxmlformats.org/officeDocument/2006/relationships/image" Target="../media/image1241.png"/><Relationship Id="rId96" Type="http://schemas.openxmlformats.org/officeDocument/2006/relationships/image" Target="../media/image1264.png"/><Relationship Id="rId161" Type="http://schemas.openxmlformats.org/officeDocument/2006/relationships/customXml" Target="../ink/ink1419.xml"/><Relationship Id="rId217" Type="http://schemas.openxmlformats.org/officeDocument/2006/relationships/customXml" Target="../ink/ink1447.xml"/><Relationship Id="rId399" Type="http://schemas.openxmlformats.org/officeDocument/2006/relationships/customXml" Target="../ink/ink1538.xml"/><Relationship Id="rId259" Type="http://schemas.openxmlformats.org/officeDocument/2006/relationships/customXml" Target="../ink/ink1468.xml"/><Relationship Id="rId424" Type="http://schemas.openxmlformats.org/officeDocument/2006/relationships/image" Target="../media/image1448.png"/><Relationship Id="rId466" Type="http://schemas.openxmlformats.org/officeDocument/2006/relationships/image" Target="../media/image1472.png"/><Relationship Id="rId23" Type="http://schemas.openxmlformats.org/officeDocument/2006/relationships/customXml" Target="../ink/ink1350.xml"/><Relationship Id="rId119" Type="http://schemas.openxmlformats.org/officeDocument/2006/relationships/customXml" Target="../ink/ink1398.xml"/><Relationship Id="rId270" Type="http://schemas.openxmlformats.org/officeDocument/2006/relationships/image" Target="../media/image1362.png"/><Relationship Id="rId326" Type="http://schemas.openxmlformats.org/officeDocument/2006/relationships/image" Target="../media/image1393.png"/><Relationship Id="rId533" Type="http://schemas.openxmlformats.org/officeDocument/2006/relationships/customXml" Target="../ink/ink1605.xml"/><Relationship Id="rId65" Type="http://schemas.openxmlformats.org/officeDocument/2006/relationships/customXml" Target="../ink/ink1371.xml"/><Relationship Id="rId130" Type="http://schemas.openxmlformats.org/officeDocument/2006/relationships/image" Target="../media/image1283.png"/><Relationship Id="rId368" Type="http://schemas.openxmlformats.org/officeDocument/2006/relationships/image" Target="../media/image1417.png"/><Relationship Id="rId172" Type="http://schemas.openxmlformats.org/officeDocument/2006/relationships/image" Target="../media/image1306.png"/><Relationship Id="rId228" Type="http://schemas.openxmlformats.org/officeDocument/2006/relationships/image" Target="../media/image1338.png"/><Relationship Id="rId435" Type="http://schemas.openxmlformats.org/officeDocument/2006/relationships/customXml" Target="../ink/ink1556.xml"/><Relationship Id="rId477" Type="http://schemas.openxmlformats.org/officeDocument/2006/relationships/customXml" Target="../ink/ink1577.xml"/><Relationship Id="rId281" Type="http://schemas.openxmlformats.org/officeDocument/2006/relationships/customXml" Target="../ink/ink1479.xml"/><Relationship Id="rId337" Type="http://schemas.openxmlformats.org/officeDocument/2006/relationships/customXml" Target="../ink/ink1507.xml"/><Relationship Id="rId502" Type="http://schemas.openxmlformats.org/officeDocument/2006/relationships/image" Target="../media/image1492.png"/><Relationship Id="rId34" Type="http://schemas.openxmlformats.org/officeDocument/2006/relationships/image" Target="../media/image1229.png"/><Relationship Id="rId76" Type="http://schemas.openxmlformats.org/officeDocument/2006/relationships/image" Target="../media/image1253.png"/><Relationship Id="rId141" Type="http://schemas.openxmlformats.org/officeDocument/2006/relationships/customXml" Target="../ink/ink1409.xml"/><Relationship Id="rId379" Type="http://schemas.openxmlformats.org/officeDocument/2006/relationships/customXml" Target="../ink/ink1528.xml"/><Relationship Id="rId544" Type="http://schemas.openxmlformats.org/officeDocument/2006/relationships/image" Target="../media/image1516.png"/><Relationship Id="rId7" Type="http://schemas.openxmlformats.org/officeDocument/2006/relationships/customXml" Target="../ink/ink1342.xml"/><Relationship Id="rId183" Type="http://schemas.openxmlformats.org/officeDocument/2006/relationships/customXml" Target="../ink/ink1430.xml"/><Relationship Id="rId239" Type="http://schemas.openxmlformats.org/officeDocument/2006/relationships/customXml" Target="../ink/ink1458.xml"/><Relationship Id="rId390" Type="http://schemas.openxmlformats.org/officeDocument/2006/relationships/image" Target="../media/image1429.png"/><Relationship Id="rId404" Type="http://schemas.openxmlformats.org/officeDocument/2006/relationships/image" Target="../media/image1437.png"/><Relationship Id="rId446" Type="http://schemas.openxmlformats.org/officeDocument/2006/relationships/image" Target="../media/image1461.png"/><Relationship Id="rId250" Type="http://schemas.openxmlformats.org/officeDocument/2006/relationships/image" Target="../media/image1351.png"/><Relationship Id="rId292" Type="http://schemas.openxmlformats.org/officeDocument/2006/relationships/image" Target="../media/image1374.png"/><Relationship Id="rId306" Type="http://schemas.openxmlformats.org/officeDocument/2006/relationships/image" Target="../media/image1382.png"/><Relationship Id="rId488" Type="http://schemas.openxmlformats.org/officeDocument/2006/relationships/image" Target="../media/image1484.png"/><Relationship Id="rId45" Type="http://schemas.openxmlformats.org/officeDocument/2006/relationships/customXml" Target="../ink/ink1361.xml"/><Relationship Id="rId87" Type="http://schemas.openxmlformats.org/officeDocument/2006/relationships/customXml" Target="../ink/ink1382.xml"/><Relationship Id="rId110" Type="http://schemas.openxmlformats.org/officeDocument/2006/relationships/image" Target="../media/image1272.png"/><Relationship Id="rId348" Type="http://schemas.openxmlformats.org/officeDocument/2006/relationships/image" Target="../media/image1405.png"/><Relationship Id="rId513" Type="http://schemas.openxmlformats.org/officeDocument/2006/relationships/customXml" Target="../ink/ink1595.xml"/><Relationship Id="rId152" Type="http://schemas.openxmlformats.org/officeDocument/2006/relationships/image" Target="../media/image1295.png"/><Relationship Id="rId194" Type="http://schemas.openxmlformats.org/officeDocument/2006/relationships/image" Target="../media/image1319.png"/><Relationship Id="rId208" Type="http://schemas.openxmlformats.org/officeDocument/2006/relationships/image" Target="../media/image1327.png"/><Relationship Id="rId415" Type="http://schemas.openxmlformats.org/officeDocument/2006/relationships/customXml" Target="../ink/ink1546.xml"/><Relationship Id="rId457" Type="http://schemas.openxmlformats.org/officeDocument/2006/relationships/customXml" Target="../ink/ink1567.xml"/><Relationship Id="rId261" Type="http://schemas.openxmlformats.org/officeDocument/2006/relationships/customXml" Target="../ink/ink1469.xml"/><Relationship Id="rId499" Type="http://schemas.openxmlformats.org/officeDocument/2006/relationships/customXml" Target="../ink/ink1588.xml"/><Relationship Id="rId14" Type="http://schemas.openxmlformats.org/officeDocument/2006/relationships/image" Target="../media/image1218.png"/><Relationship Id="rId56" Type="http://schemas.openxmlformats.org/officeDocument/2006/relationships/image" Target="../media/image1242.png"/><Relationship Id="rId317" Type="http://schemas.openxmlformats.org/officeDocument/2006/relationships/customXml" Target="../ink/ink1497.xml"/><Relationship Id="rId359" Type="http://schemas.openxmlformats.org/officeDocument/2006/relationships/customXml" Target="../ink/ink1518.xml"/><Relationship Id="rId524" Type="http://schemas.openxmlformats.org/officeDocument/2006/relationships/image" Target="../media/image1504.png"/><Relationship Id="rId98" Type="http://schemas.openxmlformats.org/officeDocument/2006/relationships/image" Target="../media/image1265.png"/><Relationship Id="rId121" Type="http://schemas.openxmlformats.org/officeDocument/2006/relationships/customXml" Target="../ink/ink1399.xml"/><Relationship Id="rId163" Type="http://schemas.openxmlformats.org/officeDocument/2006/relationships/customXml" Target="../ink/ink1420.xml"/><Relationship Id="rId219" Type="http://schemas.openxmlformats.org/officeDocument/2006/relationships/customXml" Target="../ink/ink1448.xml"/><Relationship Id="rId370" Type="http://schemas.openxmlformats.org/officeDocument/2006/relationships/image" Target="../media/image1418.png"/><Relationship Id="rId426" Type="http://schemas.openxmlformats.org/officeDocument/2006/relationships/image" Target="../media/image1449.png"/><Relationship Id="rId230" Type="http://schemas.openxmlformats.org/officeDocument/2006/relationships/image" Target="../media/image1339.png"/><Relationship Id="rId468" Type="http://schemas.openxmlformats.org/officeDocument/2006/relationships/image" Target="../media/image1473.png"/><Relationship Id="rId25" Type="http://schemas.openxmlformats.org/officeDocument/2006/relationships/customXml" Target="../ink/ink1351.xml"/><Relationship Id="rId67" Type="http://schemas.openxmlformats.org/officeDocument/2006/relationships/customXml" Target="../ink/ink1372.xml"/><Relationship Id="rId272" Type="http://schemas.openxmlformats.org/officeDocument/2006/relationships/image" Target="../media/image1363.png"/><Relationship Id="rId328" Type="http://schemas.openxmlformats.org/officeDocument/2006/relationships/image" Target="../media/image1394.png"/><Relationship Id="rId535" Type="http://schemas.openxmlformats.org/officeDocument/2006/relationships/customXml" Target="../ink/ink1606.xml"/><Relationship Id="rId132" Type="http://schemas.openxmlformats.org/officeDocument/2006/relationships/image" Target="../media/image1284.png"/><Relationship Id="rId174" Type="http://schemas.openxmlformats.org/officeDocument/2006/relationships/image" Target="../media/image1307.png"/><Relationship Id="rId381" Type="http://schemas.openxmlformats.org/officeDocument/2006/relationships/customXml" Target="../ink/ink1529.xml"/><Relationship Id="rId241" Type="http://schemas.openxmlformats.org/officeDocument/2006/relationships/customXml" Target="../ink/ink1459.xml"/><Relationship Id="rId437" Type="http://schemas.openxmlformats.org/officeDocument/2006/relationships/customXml" Target="../ink/ink1557.xml"/><Relationship Id="rId479" Type="http://schemas.openxmlformats.org/officeDocument/2006/relationships/customXml" Target="../ink/ink1578.xml"/><Relationship Id="rId36" Type="http://schemas.openxmlformats.org/officeDocument/2006/relationships/image" Target="../media/image1231.png"/><Relationship Id="rId283" Type="http://schemas.openxmlformats.org/officeDocument/2006/relationships/customXml" Target="../ink/ink1480.xml"/><Relationship Id="rId339" Type="http://schemas.openxmlformats.org/officeDocument/2006/relationships/customXml" Target="../ink/ink1508.xml"/><Relationship Id="rId490" Type="http://schemas.openxmlformats.org/officeDocument/2006/relationships/image" Target="../media/image1485.png"/><Relationship Id="rId504" Type="http://schemas.openxmlformats.org/officeDocument/2006/relationships/image" Target="../media/image1493.png"/><Relationship Id="rId546" Type="http://schemas.openxmlformats.org/officeDocument/2006/relationships/image" Target="../media/image1517.png"/><Relationship Id="rId78" Type="http://schemas.openxmlformats.org/officeDocument/2006/relationships/image" Target="../media/image1254.png"/><Relationship Id="rId101" Type="http://schemas.openxmlformats.org/officeDocument/2006/relationships/customXml" Target="../ink/ink1389.xml"/><Relationship Id="rId143" Type="http://schemas.openxmlformats.org/officeDocument/2006/relationships/customXml" Target="../ink/ink1410.xml"/><Relationship Id="rId185" Type="http://schemas.openxmlformats.org/officeDocument/2006/relationships/customXml" Target="../ink/ink1431.xml"/><Relationship Id="rId350" Type="http://schemas.openxmlformats.org/officeDocument/2006/relationships/image" Target="../media/image1406.png"/><Relationship Id="rId406" Type="http://schemas.openxmlformats.org/officeDocument/2006/relationships/image" Target="../media/image1438.png"/><Relationship Id="rId9" Type="http://schemas.openxmlformats.org/officeDocument/2006/relationships/customXml" Target="../ink/ink1343.xml"/><Relationship Id="rId210" Type="http://schemas.openxmlformats.org/officeDocument/2006/relationships/image" Target="../media/image1328.png"/><Relationship Id="rId392" Type="http://schemas.openxmlformats.org/officeDocument/2006/relationships/image" Target="../media/image1431.png"/><Relationship Id="rId448" Type="http://schemas.openxmlformats.org/officeDocument/2006/relationships/image" Target="../media/image1462.png"/><Relationship Id="rId252" Type="http://schemas.openxmlformats.org/officeDocument/2006/relationships/image" Target="../media/image1352.png"/><Relationship Id="rId294" Type="http://schemas.openxmlformats.org/officeDocument/2006/relationships/image" Target="../media/image1375.png"/><Relationship Id="rId308" Type="http://schemas.openxmlformats.org/officeDocument/2006/relationships/image" Target="../media/image1383.png"/><Relationship Id="rId515" Type="http://schemas.openxmlformats.org/officeDocument/2006/relationships/customXml" Target="../ink/ink1596.xml"/><Relationship Id="rId47" Type="http://schemas.openxmlformats.org/officeDocument/2006/relationships/customXml" Target="../ink/ink1362.xml"/><Relationship Id="rId89" Type="http://schemas.openxmlformats.org/officeDocument/2006/relationships/customXml" Target="../ink/ink1383.xml"/><Relationship Id="rId112" Type="http://schemas.openxmlformats.org/officeDocument/2006/relationships/image" Target="../media/image1273.png"/><Relationship Id="rId154" Type="http://schemas.openxmlformats.org/officeDocument/2006/relationships/image" Target="../media/image1296.png"/><Relationship Id="rId361" Type="http://schemas.openxmlformats.org/officeDocument/2006/relationships/customXml" Target="../ink/ink1519.xml"/><Relationship Id="rId196" Type="http://schemas.openxmlformats.org/officeDocument/2006/relationships/image" Target="../media/image1321.png"/><Relationship Id="rId417" Type="http://schemas.openxmlformats.org/officeDocument/2006/relationships/customXml" Target="../ink/ink1547.xml"/><Relationship Id="rId459" Type="http://schemas.openxmlformats.org/officeDocument/2006/relationships/customXml" Target="../ink/ink1568.xml"/><Relationship Id="rId16" Type="http://schemas.openxmlformats.org/officeDocument/2006/relationships/image" Target="../media/image1219.png"/><Relationship Id="rId221" Type="http://schemas.openxmlformats.org/officeDocument/2006/relationships/customXml" Target="../ink/ink1449.xml"/><Relationship Id="rId263" Type="http://schemas.openxmlformats.org/officeDocument/2006/relationships/customXml" Target="../ink/ink1470.xml"/><Relationship Id="rId319" Type="http://schemas.openxmlformats.org/officeDocument/2006/relationships/customXml" Target="../ink/ink1498.xml"/><Relationship Id="rId470" Type="http://schemas.openxmlformats.org/officeDocument/2006/relationships/image" Target="../media/image1474.png"/><Relationship Id="rId526" Type="http://schemas.openxmlformats.org/officeDocument/2006/relationships/image" Target="../media/image1505.png"/><Relationship Id="rId58" Type="http://schemas.openxmlformats.org/officeDocument/2006/relationships/image" Target="../media/image1243.png"/><Relationship Id="rId123" Type="http://schemas.openxmlformats.org/officeDocument/2006/relationships/customXml" Target="../ink/ink1400.xml"/><Relationship Id="rId330" Type="http://schemas.openxmlformats.org/officeDocument/2006/relationships/image" Target="../media/image1395.png"/><Relationship Id="rId165" Type="http://schemas.openxmlformats.org/officeDocument/2006/relationships/customXml" Target="../ink/ink1421.xml"/><Relationship Id="rId372" Type="http://schemas.openxmlformats.org/officeDocument/2006/relationships/image" Target="../media/image1419.png"/><Relationship Id="rId428" Type="http://schemas.openxmlformats.org/officeDocument/2006/relationships/image" Target="../media/image1451.png"/><Relationship Id="rId232" Type="http://schemas.openxmlformats.org/officeDocument/2006/relationships/image" Target="../media/image1341.png"/><Relationship Id="rId274" Type="http://schemas.openxmlformats.org/officeDocument/2006/relationships/image" Target="../media/image1364.png"/><Relationship Id="rId481" Type="http://schemas.openxmlformats.org/officeDocument/2006/relationships/customXml" Target="../ink/ink1579.xml"/><Relationship Id="rId27" Type="http://schemas.openxmlformats.org/officeDocument/2006/relationships/customXml" Target="../ink/ink1352.xml"/><Relationship Id="rId69" Type="http://schemas.openxmlformats.org/officeDocument/2006/relationships/customXml" Target="../ink/ink1373.xml"/><Relationship Id="rId134" Type="http://schemas.openxmlformats.org/officeDocument/2006/relationships/image" Target="../media/image1285.png"/><Relationship Id="rId537" Type="http://schemas.openxmlformats.org/officeDocument/2006/relationships/customXml" Target="../ink/ink1607.xml"/><Relationship Id="rId80" Type="http://schemas.openxmlformats.org/officeDocument/2006/relationships/image" Target="../media/image1255.png"/><Relationship Id="rId176" Type="http://schemas.openxmlformats.org/officeDocument/2006/relationships/image" Target="../media/image1308.png"/><Relationship Id="rId341" Type="http://schemas.openxmlformats.org/officeDocument/2006/relationships/customXml" Target="../ink/ink1509.xml"/><Relationship Id="rId383" Type="http://schemas.openxmlformats.org/officeDocument/2006/relationships/customXml" Target="../ink/ink1530.xml"/><Relationship Id="rId439" Type="http://schemas.openxmlformats.org/officeDocument/2006/relationships/customXml" Target="../ink/ink1558.xml"/><Relationship Id="rId201" Type="http://schemas.openxmlformats.org/officeDocument/2006/relationships/customXml" Target="../ink/ink1439.xml"/><Relationship Id="rId243" Type="http://schemas.openxmlformats.org/officeDocument/2006/relationships/customXml" Target="../ink/ink1460.xml"/><Relationship Id="rId285" Type="http://schemas.openxmlformats.org/officeDocument/2006/relationships/customXml" Target="../ink/ink1481.xml"/><Relationship Id="rId450" Type="http://schemas.openxmlformats.org/officeDocument/2006/relationships/image" Target="../media/image1463.png"/><Relationship Id="rId506" Type="http://schemas.openxmlformats.org/officeDocument/2006/relationships/image" Target="../media/image1494.png"/><Relationship Id="rId38" Type="http://schemas.openxmlformats.org/officeDocument/2006/relationships/image" Target="../media/image1232.png"/><Relationship Id="rId103" Type="http://schemas.openxmlformats.org/officeDocument/2006/relationships/customXml" Target="../ink/ink1390.xml"/><Relationship Id="rId310" Type="http://schemas.openxmlformats.org/officeDocument/2006/relationships/image" Target="../media/image1384.png"/><Relationship Id="rId492" Type="http://schemas.openxmlformats.org/officeDocument/2006/relationships/image" Target="../media/image1486.png"/><Relationship Id="rId548" Type="http://schemas.openxmlformats.org/officeDocument/2006/relationships/image" Target="../media/image1518.png"/><Relationship Id="rId91" Type="http://schemas.openxmlformats.org/officeDocument/2006/relationships/customXml" Target="../ink/ink1384.xml"/><Relationship Id="rId145" Type="http://schemas.openxmlformats.org/officeDocument/2006/relationships/customXml" Target="../ink/ink1411.xml"/><Relationship Id="rId187" Type="http://schemas.openxmlformats.org/officeDocument/2006/relationships/customXml" Target="../ink/ink1432.xml"/><Relationship Id="rId352" Type="http://schemas.openxmlformats.org/officeDocument/2006/relationships/image" Target="../media/image1407.png"/><Relationship Id="rId394" Type="http://schemas.openxmlformats.org/officeDocument/2006/relationships/image" Target="../media/image1432.png"/><Relationship Id="rId408" Type="http://schemas.openxmlformats.org/officeDocument/2006/relationships/image" Target="../media/image1439.png"/><Relationship Id="rId212" Type="http://schemas.openxmlformats.org/officeDocument/2006/relationships/image" Target="../media/image1329.png"/><Relationship Id="rId254" Type="http://schemas.openxmlformats.org/officeDocument/2006/relationships/image" Target="../media/image1353.png"/><Relationship Id="rId49" Type="http://schemas.openxmlformats.org/officeDocument/2006/relationships/customXml" Target="../ink/ink1363.xml"/><Relationship Id="rId114" Type="http://schemas.openxmlformats.org/officeDocument/2006/relationships/image" Target="../media/image1274.png"/><Relationship Id="rId296" Type="http://schemas.openxmlformats.org/officeDocument/2006/relationships/image" Target="../media/image1376.png"/><Relationship Id="rId461" Type="http://schemas.openxmlformats.org/officeDocument/2006/relationships/customXml" Target="../ink/ink1569.xml"/><Relationship Id="rId517" Type="http://schemas.openxmlformats.org/officeDocument/2006/relationships/customXml" Target="../ink/ink1597.xml"/><Relationship Id="rId60" Type="http://schemas.openxmlformats.org/officeDocument/2006/relationships/image" Target="../media/image1244.png"/><Relationship Id="rId156" Type="http://schemas.openxmlformats.org/officeDocument/2006/relationships/image" Target="../media/image1297.png"/><Relationship Id="rId198" Type="http://schemas.openxmlformats.org/officeDocument/2006/relationships/image" Target="../media/image1322.png"/><Relationship Id="rId321" Type="http://schemas.openxmlformats.org/officeDocument/2006/relationships/customXml" Target="../ink/ink1499.xml"/><Relationship Id="rId363" Type="http://schemas.openxmlformats.org/officeDocument/2006/relationships/customXml" Target="../ink/ink1520.xml"/><Relationship Id="rId419" Type="http://schemas.openxmlformats.org/officeDocument/2006/relationships/customXml" Target="../ink/ink1548.xml"/><Relationship Id="rId223" Type="http://schemas.openxmlformats.org/officeDocument/2006/relationships/customXml" Target="../ink/ink1450.xml"/><Relationship Id="rId430" Type="http://schemas.openxmlformats.org/officeDocument/2006/relationships/image" Target="../media/image1452.png"/><Relationship Id="rId18" Type="http://schemas.openxmlformats.org/officeDocument/2006/relationships/image" Target="../media/image1221.png"/><Relationship Id="rId265" Type="http://schemas.openxmlformats.org/officeDocument/2006/relationships/customXml" Target="../ink/ink1471.xml"/><Relationship Id="rId472" Type="http://schemas.openxmlformats.org/officeDocument/2006/relationships/image" Target="../media/image1475.png"/><Relationship Id="rId528" Type="http://schemas.openxmlformats.org/officeDocument/2006/relationships/image" Target="../media/image1506.png"/><Relationship Id="rId125" Type="http://schemas.openxmlformats.org/officeDocument/2006/relationships/customXml" Target="../ink/ink1401.xml"/><Relationship Id="rId167" Type="http://schemas.openxmlformats.org/officeDocument/2006/relationships/customXml" Target="../ink/ink1422.xml"/><Relationship Id="rId332" Type="http://schemas.openxmlformats.org/officeDocument/2006/relationships/image" Target="../media/image1396.png"/><Relationship Id="rId374" Type="http://schemas.openxmlformats.org/officeDocument/2006/relationships/image" Target="../media/image1421.png"/><Relationship Id="rId71" Type="http://schemas.openxmlformats.org/officeDocument/2006/relationships/customXml" Target="../ink/ink1374.xml"/><Relationship Id="rId234" Type="http://schemas.openxmlformats.org/officeDocument/2006/relationships/image" Target="../media/image1342.png"/><Relationship Id="rId2" Type="http://schemas.openxmlformats.org/officeDocument/2006/relationships/image" Target="../media/image1212.png"/><Relationship Id="rId29" Type="http://schemas.openxmlformats.org/officeDocument/2006/relationships/customXml" Target="../ink/ink1353.xml"/><Relationship Id="rId276" Type="http://schemas.openxmlformats.org/officeDocument/2006/relationships/image" Target="../media/image1365.png"/><Relationship Id="rId441" Type="http://schemas.openxmlformats.org/officeDocument/2006/relationships/customXml" Target="../ink/ink1559.xml"/><Relationship Id="rId483" Type="http://schemas.openxmlformats.org/officeDocument/2006/relationships/customXml" Target="../ink/ink1580.xml"/><Relationship Id="rId539" Type="http://schemas.openxmlformats.org/officeDocument/2006/relationships/customXml" Target="../ink/ink1608.xml"/><Relationship Id="rId40" Type="http://schemas.openxmlformats.org/officeDocument/2006/relationships/image" Target="../media/image1233.png"/><Relationship Id="rId136" Type="http://schemas.openxmlformats.org/officeDocument/2006/relationships/image" Target="../media/image1286.png"/><Relationship Id="rId178" Type="http://schemas.openxmlformats.org/officeDocument/2006/relationships/image" Target="../media/image1309.png"/><Relationship Id="rId301" Type="http://schemas.openxmlformats.org/officeDocument/2006/relationships/customXml" Target="../ink/ink1489.xml"/><Relationship Id="rId343" Type="http://schemas.openxmlformats.org/officeDocument/2006/relationships/customXml" Target="../ink/ink1510.xml"/><Relationship Id="rId550" Type="http://schemas.openxmlformats.org/officeDocument/2006/relationships/image" Target="../media/image1519.png"/><Relationship Id="rId82" Type="http://schemas.openxmlformats.org/officeDocument/2006/relationships/image" Target="../media/image1256.png"/><Relationship Id="rId203" Type="http://schemas.openxmlformats.org/officeDocument/2006/relationships/customXml" Target="../ink/ink1440.xml"/><Relationship Id="rId385" Type="http://schemas.openxmlformats.org/officeDocument/2006/relationships/customXml" Target="../ink/ink1531.xml"/><Relationship Id="rId245" Type="http://schemas.openxmlformats.org/officeDocument/2006/relationships/customXml" Target="../ink/ink1461.xml"/><Relationship Id="rId287" Type="http://schemas.openxmlformats.org/officeDocument/2006/relationships/customXml" Target="../ink/ink1482.xml"/><Relationship Id="rId410" Type="http://schemas.openxmlformats.org/officeDocument/2006/relationships/image" Target="../media/image1441.png"/><Relationship Id="rId452" Type="http://schemas.openxmlformats.org/officeDocument/2006/relationships/image" Target="../media/image1464.png"/><Relationship Id="rId494" Type="http://schemas.openxmlformats.org/officeDocument/2006/relationships/image" Target="../media/image1487.png"/><Relationship Id="rId508" Type="http://schemas.openxmlformats.org/officeDocument/2006/relationships/image" Target="../media/image1495.png"/><Relationship Id="rId105" Type="http://schemas.openxmlformats.org/officeDocument/2006/relationships/customXml" Target="../ink/ink1391.xml"/><Relationship Id="rId147" Type="http://schemas.openxmlformats.org/officeDocument/2006/relationships/customXml" Target="../ink/ink1412.xml"/><Relationship Id="rId312" Type="http://schemas.openxmlformats.org/officeDocument/2006/relationships/image" Target="../media/image1385.png"/><Relationship Id="rId354" Type="http://schemas.openxmlformats.org/officeDocument/2006/relationships/image" Target="../media/image1408.png"/><Relationship Id="rId51" Type="http://schemas.openxmlformats.org/officeDocument/2006/relationships/customXml" Target="../ink/ink1364.xml"/><Relationship Id="rId93" Type="http://schemas.openxmlformats.org/officeDocument/2006/relationships/customXml" Target="../ink/ink1385.xml"/><Relationship Id="rId189" Type="http://schemas.openxmlformats.org/officeDocument/2006/relationships/customXml" Target="../ink/ink1433.xml"/><Relationship Id="rId396" Type="http://schemas.openxmlformats.org/officeDocument/2006/relationships/image" Target="../media/image1433.png"/><Relationship Id="rId214" Type="http://schemas.openxmlformats.org/officeDocument/2006/relationships/image" Target="../media/image1331.png"/><Relationship Id="rId256" Type="http://schemas.openxmlformats.org/officeDocument/2006/relationships/image" Target="../media/image1354.png"/><Relationship Id="rId298" Type="http://schemas.openxmlformats.org/officeDocument/2006/relationships/image" Target="../media/image1377.png"/><Relationship Id="rId421" Type="http://schemas.openxmlformats.org/officeDocument/2006/relationships/customXml" Target="../ink/ink1549.xml"/><Relationship Id="rId463" Type="http://schemas.openxmlformats.org/officeDocument/2006/relationships/customXml" Target="../ink/ink1570.xml"/><Relationship Id="rId519" Type="http://schemas.openxmlformats.org/officeDocument/2006/relationships/customXml" Target="../ink/ink1598.xml"/><Relationship Id="rId116" Type="http://schemas.openxmlformats.org/officeDocument/2006/relationships/image" Target="../media/image1275.png"/><Relationship Id="rId158" Type="http://schemas.openxmlformats.org/officeDocument/2006/relationships/image" Target="../media/image1298.png"/><Relationship Id="rId323" Type="http://schemas.openxmlformats.org/officeDocument/2006/relationships/customXml" Target="../ink/ink1500.xml"/><Relationship Id="rId530" Type="http://schemas.openxmlformats.org/officeDocument/2006/relationships/image" Target="../media/image1507.png"/><Relationship Id="rId20" Type="http://schemas.openxmlformats.org/officeDocument/2006/relationships/image" Target="../media/image1222.png"/><Relationship Id="rId62" Type="http://schemas.openxmlformats.org/officeDocument/2006/relationships/image" Target="../media/image1245.png"/><Relationship Id="rId365" Type="http://schemas.openxmlformats.org/officeDocument/2006/relationships/customXml" Target="../ink/ink1521.xml"/><Relationship Id="rId225" Type="http://schemas.openxmlformats.org/officeDocument/2006/relationships/customXml" Target="../ink/ink1451.xml"/><Relationship Id="rId267" Type="http://schemas.openxmlformats.org/officeDocument/2006/relationships/customXml" Target="../ink/ink1472.xml"/><Relationship Id="rId432" Type="http://schemas.openxmlformats.org/officeDocument/2006/relationships/image" Target="../media/image1453.png"/><Relationship Id="rId474" Type="http://schemas.openxmlformats.org/officeDocument/2006/relationships/image" Target="../media/image1476.png"/><Relationship Id="rId127" Type="http://schemas.openxmlformats.org/officeDocument/2006/relationships/customXml" Target="../ink/ink1402.xml"/><Relationship Id="rId31" Type="http://schemas.openxmlformats.org/officeDocument/2006/relationships/customXml" Target="../ink/ink1354.xml"/><Relationship Id="rId73" Type="http://schemas.openxmlformats.org/officeDocument/2006/relationships/customXml" Target="../ink/ink1375.xml"/><Relationship Id="rId169" Type="http://schemas.openxmlformats.org/officeDocument/2006/relationships/customXml" Target="../ink/ink1423.xml"/><Relationship Id="rId334" Type="http://schemas.openxmlformats.org/officeDocument/2006/relationships/image" Target="../media/image1397.png"/><Relationship Id="rId376" Type="http://schemas.openxmlformats.org/officeDocument/2006/relationships/image" Target="../media/image1422.png"/><Relationship Id="rId541" Type="http://schemas.openxmlformats.org/officeDocument/2006/relationships/customXml" Target="../ink/ink1609.xml"/><Relationship Id="rId4" Type="http://schemas.openxmlformats.org/officeDocument/2006/relationships/image" Target="../media/image1213.png"/><Relationship Id="rId180" Type="http://schemas.openxmlformats.org/officeDocument/2006/relationships/image" Target="../media/image1312.png"/><Relationship Id="rId236" Type="http://schemas.openxmlformats.org/officeDocument/2006/relationships/image" Target="../media/image1343.png"/><Relationship Id="rId278" Type="http://schemas.openxmlformats.org/officeDocument/2006/relationships/image" Target="../media/image1366.png"/><Relationship Id="rId401" Type="http://schemas.openxmlformats.org/officeDocument/2006/relationships/customXml" Target="../ink/ink1539.xml"/><Relationship Id="rId443" Type="http://schemas.openxmlformats.org/officeDocument/2006/relationships/customXml" Target="../ink/ink1560.xml"/><Relationship Id="rId303" Type="http://schemas.openxmlformats.org/officeDocument/2006/relationships/customXml" Target="../ink/ink1490.xml"/><Relationship Id="rId485" Type="http://schemas.openxmlformats.org/officeDocument/2006/relationships/customXml" Target="../ink/ink1581.xml"/><Relationship Id="rId42" Type="http://schemas.openxmlformats.org/officeDocument/2006/relationships/image" Target="../media/image1234.png"/><Relationship Id="rId84" Type="http://schemas.openxmlformats.org/officeDocument/2006/relationships/image" Target="../media/image1257.png"/><Relationship Id="rId138" Type="http://schemas.openxmlformats.org/officeDocument/2006/relationships/image" Target="../media/image1287.png"/><Relationship Id="rId345" Type="http://schemas.openxmlformats.org/officeDocument/2006/relationships/customXml" Target="../ink/ink1511.xml"/><Relationship Id="rId387" Type="http://schemas.openxmlformats.org/officeDocument/2006/relationships/customXml" Target="../ink/ink1532.xml"/><Relationship Id="rId510" Type="http://schemas.openxmlformats.org/officeDocument/2006/relationships/image" Target="../media/image1496.png"/><Relationship Id="rId552" Type="http://schemas.openxmlformats.org/officeDocument/2006/relationships/image" Target="../media/image1521.png"/><Relationship Id="rId191" Type="http://schemas.openxmlformats.org/officeDocument/2006/relationships/customXml" Target="../ink/ink1434.xml"/><Relationship Id="rId205" Type="http://schemas.openxmlformats.org/officeDocument/2006/relationships/customXml" Target="../ink/ink1441.xml"/><Relationship Id="rId247" Type="http://schemas.openxmlformats.org/officeDocument/2006/relationships/customXml" Target="../ink/ink1462.xml"/><Relationship Id="rId412" Type="http://schemas.openxmlformats.org/officeDocument/2006/relationships/image" Target="../media/image1442.png"/><Relationship Id="rId107" Type="http://schemas.openxmlformats.org/officeDocument/2006/relationships/customXml" Target="../ink/ink1392.xml"/><Relationship Id="rId289" Type="http://schemas.openxmlformats.org/officeDocument/2006/relationships/customXml" Target="../ink/ink1483.xml"/><Relationship Id="rId454" Type="http://schemas.openxmlformats.org/officeDocument/2006/relationships/image" Target="../media/image1465.png"/><Relationship Id="rId496" Type="http://schemas.openxmlformats.org/officeDocument/2006/relationships/image" Target="../media/image1488.png"/><Relationship Id="rId11" Type="http://schemas.openxmlformats.org/officeDocument/2006/relationships/customXml" Target="../ink/ink1344.xml"/><Relationship Id="rId53" Type="http://schemas.openxmlformats.org/officeDocument/2006/relationships/customXml" Target="../ink/ink1365.xml"/><Relationship Id="rId149" Type="http://schemas.openxmlformats.org/officeDocument/2006/relationships/customXml" Target="../ink/ink1413.xml"/><Relationship Id="rId314" Type="http://schemas.openxmlformats.org/officeDocument/2006/relationships/image" Target="../media/image1386.png"/><Relationship Id="rId356" Type="http://schemas.openxmlformats.org/officeDocument/2006/relationships/image" Target="../media/image1409.png"/><Relationship Id="rId398" Type="http://schemas.openxmlformats.org/officeDocument/2006/relationships/image" Target="../media/image1434.png"/><Relationship Id="rId521" Type="http://schemas.openxmlformats.org/officeDocument/2006/relationships/customXml" Target="../ink/ink1599.xml"/><Relationship Id="rId95" Type="http://schemas.openxmlformats.org/officeDocument/2006/relationships/customXml" Target="../ink/ink1386.xml"/><Relationship Id="rId160" Type="http://schemas.openxmlformats.org/officeDocument/2006/relationships/image" Target="../media/image1299.png"/><Relationship Id="rId216" Type="http://schemas.openxmlformats.org/officeDocument/2006/relationships/image" Target="../media/image1332.png"/><Relationship Id="rId423" Type="http://schemas.openxmlformats.org/officeDocument/2006/relationships/customXml" Target="../ink/ink1550.xml"/><Relationship Id="rId258" Type="http://schemas.openxmlformats.org/officeDocument/2006/relationships/image" Target="../media/image1355.png"/><Relationship Id="rId465" Type="http://schemas.openxmlformats.org/officeDocument/2006/relationships/customXml" Target="../ink/ink1571.xml"/><Relationship Id="rId22" Type="http://schemas.openxmlformats.org/officeDocument/2006/relationships/image" Target="../media/image1223.png"/><Relationship Id="rId64" Type="http://schemas.openxmlformats.org/officeDocument/2006/relationships/image" Target="../media/image1246.png"/><Relationship Id="rId118" Type="http://schemas.openxmlformats.org/officeDocument/2006/relationships/image" Target="../media/image1276.png"/><Relationship Id="rId325" Type="http://schemas.openxmlformats.org/officeDocument/2006/relationships/customXml" Target="../ink/ink1501.xml"/><Relationship Id="rId367" Type="http://schemas.openxmlformats.org/officeDocument/2006/relationships/customXml" Target="../ink/ink1522.xml"/><Relationship Id="rId532" Type="http://schemas.openxmlformats.org/officeDocument/2006/relationships/image" Target="../media/image1508.png"/><Relationship Id="rId171" Type="http://schemas.openxmlformats.org/officeDocument/2006/relationships/customXml" Target="../ink/ink1424.xml"/><Relationship Id="rId227" Type="http://schemas.openxmlformats.org/officeDocument/2006/relationships/customXml" Target="../ink/ink1452.xml"/><Relationship Id="rId269" Type="http://schemas.openxmlformats.org/officeDocument/2006/relationships/customXml" Target="../ink/ink1473.xml"/><Relationship Id="rId434" Type="http://schemas.openxmlformats.org/officeDocument/2006/relationships/image" Target="../media/image1454.png"/><Relationship Id="rId476" Type="http://schemas.openxmlformats.org/officeDocument/2006/relationships/image" Target="../media/image1477.png"/><Relationship Id="rId33" Type="http://schemas.openxmlformats.org/officeDocument/2006/relationships/customXml" Target="../ink/ink1355.xml"/><Relationship Id="rId129" Type="http://schemas.openxmlformats.org/officeDocument/2006/relationships/customXml" Target="../ink/ink1403.xml"/><Relationship Id="rId280" Type="http://schemas.openxmlformats.org/officeDocument/2006/relationships/image" Target="../media/image1367.png"/><Relationship Id="rId336" Type="http://schemas.openxmlformats.org/officeDocument/2006/relationships/image" Target="../media/image1398.png"/><Relationship Id="rId501" Type="http://schemas.openxmlformats.org/officeDocument/2006/relationships/customXml" Target="../ink/ink1589.xml"/><Relationship Id="rId543" Type="http://schemas.openxmlformats.org/officeDocument/2006/relationships/customXml" Target="../ink/ink1610.xml"/><Relationship Id="rId75" Type="http://schemas.openxmlformats.org/officeDocument/2006/relationships/customXml" Target="../ink/ink1376.xml"/><Relationship Id="rId140" Type="http://schemas.openxmlformats.org/officeDocument/2006/relationships/image" Target="../media/image1288.png"/><Relationship Id="rId182" Type="http://schemas.openxmlformats.org/officeDocument/2006/relationships/image" Target="../media/image1313.png"/><Relationship Id="rId378" Type="http://schemas.openxmlformats.org/officeDocument/2006/relationships/image" Target="../media/image1423.png"/><Relationship Id="rId403" Type="http://schemas.openxmlformats.org/officeDocument/2006/relationships/customXml" Target="../ink/ink1540.xml"/><Relationship Id="rId6" Type="http://schemas.openxmlformats.org/officeDocument/2006/relationships/image" Target="../media/image1214.png"/><Relationship Id="rId238" Type="http://schemas.openxmlformats.org/officeDocument/2006/relationships/image" Target="../media/image1344.png"/><Relationship Id="rId445" Type="http://schemas.openxmlformats.org/officeDocument/2006/relationships/customXml" Target="../ink/ink1561.xml"/><Relationship Id="rId487" Type="http://schemas.openxmlformats.org/officeDocument/2006/relationships/customXml" Target="../ink/ink1582.xml"/><Relationship Id="rId291" Type="http://schemas.openxmlformats.org/officeDocument/2006/relationships/customXml" Target="../ink/ink1484.xml"/><Relationship Id="rId305" Type="http://schemas.openxmlformats.org/officeDocument/2006/relationships/customXml" Target="../ink/ink1491.xml"/><Relationship Id="rId347" Type="http://schemas.openxmlformats.org/officeDocument/2006/relationships/customXml" Target="../ink/ink1512.xml"/><Relationship Id="rId512" Type="http://schemas.openxmlformats.org/officeDocument/2006/relationships/image" Target="../media/image1497.png"/><Relationship Id="rId44" Type="http://schemas.openxmlformats.org/officeDocument/2006/relationships/image" Target="../media/image1235.png"/><Relationship Id="rId86" Type="http://schemas.openxmlformats.org/officeDocument/2006/relationships/image" Target="../media/image1258.png"/><Relationship Id="rId151" Type="http://schemas.openxmlformats.org/officeDocument/2006/relationships/customXml" Target="../ink/ink1414.xml"/><Relationship Id="rId389" Type="http://schemas.openxmlformats.org/officeDocument/2006/relationships/customXml" Target="../ink/ink1533.xml"/><Relationship Id="rId554" Type="http://schemas.openxmlformats.org/officeDocument/2006/relationships/image" Target="../media/image1522.png"/><Relationship Id="rId193" Type="http://schemas.openxmlformats.org/officeDocument/2006/relationships/customXml" Target="../ink/ink1435.xml"/><Relationship Id="rId207" Type="http://schemas.openxmlformats.org/officeDocument/2006/relationships/customXml" Target="../ink/ink1442.xml"/><Relationship Id="rId249" Type="http://schemas.openxmlformats.org/officeDocument/2006/relationships/customXml" Target="../ink/ink1463.xml"/><Relationship Id="rId414" Type="http://schemas.openxmlformats.org/officeDocument/2006/relationships/image" Target="../media/image1443.png"/><Relationship Id="rId456" Type="http://schemas.openxmlformats.org/officeDocument/2006/relationships/image" Target="../media/image1466.png"/><Relationship Id="rId498" Type="http://schemas.openxmlformats.org/officeDocument/2006/relationships/image" Target="../media/image1489.png"/><Relationship Id="rId13" Type="http://schemas.openxmlformats.org/officeDocument/2006/relationships/customXml" Target="../ink/ink1345.xml"/><Relationship Id="rId109" Type="http://schemas.openxmlformats.org/officeDocument/2006/relationships/customXml" Target="../ink/ink1393.xml"/><Relationship Id="rId260" Type="http://schemas.openxmlformats.org/officeDocument/2006/relationships/image" Target="../media/image1356.png"/><Relationship Id="rId316" Type="http://schemas.openxmlformats.org/officeDocument/2006/relationships/image" Target="../media/image1387.png"/><Relationship Id="rId523" Type="http://schemas.openxmlformats.org/officeDocument/2006/relationships/customXml" Target="../ink/ink1600.xml"/><Relationship Id="rId55" Type="http://schemas.openxmlformats.org/officeDocument/2006/relationships/customXml" Target="../ink/ink1366.xml"/><Relationship Id="rId97" Type="http://schemas.openxmlformats.org/officeDocument/2006/relationships/customXml" Target="../ink/ink1387.xml"/><Relationship Id="rId120" Type="http://schemas.openxmlformats.org/officeDocument/2006/relationships/image" Target="../media/image1277.png"/><Relationship Id="rId358" Type="http://schemas.openxmlformats.org/officeDocument/2006/relationships/image" Target="../media/image1412.png"/><Relationship Id="rId162" Type="http://schemas.openxmlformats.org/officeDocument/2006/relationships/image" Target="../media/image1301.png"/><Relationship Id="rId218" Type="http://schemas.openxmlformats.org/officeDocument/2006/relationships/image" Target="../media/image1333.png"/><Relationship Id="rId425" Type="http://schemas.openxmlformats.org/officeDocument/2006/relationships/customXml" Target="../ink/ink1551.xml"/><Relationship Id="rId467" Type="http://schemas.openxmlformats.org/officeDocument/2006/relationships/customXml" Target="../ink/ink1572.xml"/><Relationship Id="rId271" Type="http://schemas.openxmlformats.org/officeDocument/2006/relationships/customXml" Target="../ink/ink1474.xml"/><Relationship Id="rId24" Type="http://schemas.openxmlformats.org/officeDocument/2006/relationships/image" Target="../media/image1224.png"/><Relationship Id="rId66" Type="http://schemas.openxmlformats.org/officeDocument/2006/relationships/image" Target="../media/image1247.png"/><Relationship Id="rId131" Type="http://schemas.openxmlformats.org/officeDocument/2006/relationships/customXml" Target="../ink/ink1404.xml"/><Relationship Id="rId327" Type="http://schemas.openxmlformats.org/officeDocument/2006/relationships/customXml" Target="../ink/ink1502.xml"/><Relationship Id="rId369" Type="http://schemas.openxmlformats.org/officeDocument/2006/relationships/customXml" Target="../ink/ink1523.xml"/><Relationship Id="rId534" Type="http://schemas.openxmlformats.org/officeDocument/2006/relationships/image" Target="../media/image1509.png"/><Relationship Id="rId173" Type="http://schemas.openxmlformats.org/officeDocument/2006/relationships/customXml" Target="../ink/ink1425.xml"/><Relationship Id="rId229" Type="http://schemas.openxmlformats.org/officeDocument/2006/relationships/customXml" Target="../ink/ink1453.xml"/><Relationship Id="rId380" Type="http://schemas.openxmlformats.org/officeDocument/2006/relationships/image" Target="../media/image1424.png"/><Relationship Id="rId436" Type="http://schemas.openxmlformats.org/officeDocument/2006/relationships/image" Target="../media/image1455.png"/><Relationship Id="rId240" Type="http://schemas.openxmlformats.org/officeDocument/2006/relationships/image" Target="../media/image1345.png"/><Relationship Id="rId478" Type="http://schemas.openxmlformats.org/officeDocument/2006/relationships/image" Target="../media/image1478.png"/><Relationship Id="rId35" Type="http://schemas.openxmlformats.org/officeDocument/2006/relationships/customXml" Target="../ink/ink1356.xml"/><Relationship Id="rId77" Type="http://schemas.openxmlformats.org/officeDocument/2006/relationships/customXml" Target="../ink/ink1377.xml"/><Relationship Id="rId100" Type="http://schemas.openxmlformats.org/officeDocument/2006/relationships/image" Target="../media/image1266.png"/><Relationship Id="rId282" Type="http://schemas.openxmlformats.org/officeDocument/2006/relationships/image" Target="../media/image1368.png"/><Relationship Id="rId338" Type="http://schemas.openxmlformats.org/officeDocument/2006/relationships/image" Target="../media/image1399.png"/><Relationship Id="rId503" Type="http://schemas.openxmlformats.org/officeDocument/2006/relationships/customXml" Target="../ink/ink1590.xml"/><Relationship Id="rId545" Type="http://schemas.openxmlformats.org/officeDocument/2006/relationships/customXml" Target="../ink/ink1611.xml"/><Relationship Id="rId8" Type="http://schemas.openxmlformats.org/officeDocument/2006/relationships/image" Target="../media/image1215.png"/><Relationship Id="rId142" Type="http://schemas.openxmlformats.org/officeDocument/2006/relationships/image" Target="../media/image1289.png"/><Relationship Id="rId184" Type="http://schemas.openxmlformats.org/officeDocument/2006/relationships/image" Target="../media/image1314.png"/><Relationship Id="rId391" Type="http://schemas.openxmlformats.org/officeDocument/2006/relationships/customXml" Target="../ink/ink1534.xml"/><Relationship Id="rId405" Type="http://schemas.openxmlformats.org/officeDocument/2006/relationships/customXml" Target="../ink/ink1541.xml"/><Relationship Id="rId447" Type="http://schemas.openxmlformats.org/officeDocument/2006/relationships/customXml" Target="../ink/ink1562.xml"/><Relationship Id="rId251" Type="http://schemas.openxmlformats.org/officeDocument/2006/relationships/customXml" Target="../ink/ink1464.xml"/><Relationship Id="rId489" Type="http://schemas.openxmlformats.org/officeDocument/2006/relationships/customXml" Target="../ink/ink1583.xml"/><Relationship Id="rId46" Type="http://schemas.openxmlformats.org/officeDocument/2006/relationships/image" Target="../media/image1236.png"/><Relationship Id="rId293" Type="http://schemas.openxmlformats.org/officeDocument/2006/relationships/customXml" Target="../ink/ink1485.xml"/><Relationship Id="rId307" Type="http://schemas.openxmlformats.org/officeDocument/2006/relationships/customXml" Target="../ink/ink1492.xml"/><Relationship Id="rId349" Type="http://schemas.openxmlformats.org/officeDocument/2006/relationships/customXml" Target="../ink/ink1513.xml"/><Relationship Id="rId514" Type="http://schemas.openxmlformats.org/officeDocument/2006/relationships/image" Target="../media/image1498.png"/><Relationship Id="rId88" Type="http://schemas.openxmlformats.org/officeDocument/2006/relationships/image" Target="../media/image1259.png"/><Relationship Id="rId111" Type="http://schemas.openxmlformats.org/officeDocument/2006/relationships/customXml" Target="../ink/ink1394.xml"/><Relationship Id="rId153" Type="http://schemas.openxmlformats.org/officeDocument/2006/relationships/customXml" Target="../ink/ink1415.xml"/><Relationship Id="rId195" Type="http://schemas.openxmlformats.org/officeDocument/2006/relationships/customXml" Target="../ink/ink1436.xml"/><Relationship Id="rId209" Type="http://schemas.openxmlformats.org/officeDocument/2006/relationships/customXml" Target="../ink/ink1443.xml"/><Relationship Id="rId360" Type="http://schemas.openxmlformats.org/officeDocument/2006/relationships/image" Target="../media/image1413.png"/><Relationship Id="rId416" Type="http://schemas.openxmlformats.org/officeDocument/2006/relationships/image" Target="../media/image1444.png"/><Relationship Id="rId220" Type="http://schemas.openxmlformats.org/officeDocument/2006/relationships/image" Target="../media/image1334.png"/><Relationship Id="rId458" Type="http://schemas.openxmlformats.org/officeDocument/2006/relationships/image" Target="../media/image1467.png"/><Relationship Id="rId15" Type="http://schemas.openxmlformats.org/officeDocument/2006/relationships/customXml" Target="../ink/ink1346.xml"/><Relationship Id="rId57" Type="http://schemas.openxmlformats.org/officeDocument/2006/relationships/customXml" Target="../ink/ink1367.xml"/><Relationship Id="rId262" Type="http://schemas.openxmlformats.org/officeDocument/2006/relationships/image" Target="../media/image1357.png"/><Relationship Id="rId318" Type="http://schemas.openxmlformats.org/officeDocument/2006/relationships/image" Target="../media/image1388.png"/><Relationship Id="rId525" Type="http://schemas.openxmlformats.org/officeDocument/2006/relationships/customXml" Target="../ink/ink1601.xml"/><Relationship Id="rId99" Type="http://schemas.openxmlformats.org/officeDocument/2006/relationships/customXml" Target="../ink/ink1388.xml"/><Relationship Id="rId122" Type="http://schemas.openxmlformats.org/officeDocument/2006/relationships/image" Target="../media/image1278.png"/><Relationship Id="rId164" Type="http://schemas.openxmlformats.org/officeDocument/2006/relationships/image" Target="../media/image1302.png"/><Relationship Id="rId371" Type="http://schemas.openxmlformats.org/officeDocument/2006/relationships/customXml" Target="../ink/ink1524.xml"/><Relationship Id="rId427" Type="http://schemas.openxmlformats.org/officeDocument/2006/relationships/customXml" Target="../ink/ink1552.xml"/><Relationship Id="rId469" Type="http://schemas.openxmlformats.org/officeDocument/2006/relationships/customXml" Target="../ink/ink1573.xml"/><Relationship Id="rId26" Type="http://schemas.openxmlformats.org/officeDocument/2006/relationships/image" Target="../media/image1225.png"/><Relationship Id="rId231" Type="http://schemas.openxmlformats.org/officeDocument/2006/relationships/customXml" Target="../ink/ink1454.xml"/><Relationship Id="rId273" Type="http://schemas.openxmlformats.org/officeDocument/2006/relationships/customXml" Target="../ink/ink1475.xml"/><Relationship Id="rId329" Type="http://schemas.openxmlformats.org/officeDocument/2006/relationships/customXml" Target="../ink/ink1503.xml"/><Relationship Id="rId480" Type="http://schemas.openxmlformats.org/officeDocument/2006/relationships/image" Target="../media/image1479.png"/><Relationship Id="rId536" Type="http://schemas.openxmlformats.org/officeDocument/2006/relationships/image" Target="../media/image1512.png"/><Relationship Id="rId68" Type="http://schemas.openxmlformats.org/officeDocument/2006/relationships/image" Target="../media/image1248.png"/><Relationship Id="rId133" Type="http://schemas.openxmlformats.org/officeDocument/2006/relationships/customXml" Target="../ink/ink1405.xml"/><Relationship Id="rId175" Type="http://schemas.openxmlformats.org/officeDocument/2006/relationships/customXml" Target="../ink/ink1426.xml"/><Relationship Id="rId340" Type="http://schemas.openxmlformats.org/officeDocument/2006/relationships/image" Target="../media/image1401.png"/><Relationship Id="rId200" Type="http://schemas.openxmlformats.org/officeDocument/2006/relationships/image" Target="../media/image1323.png"/><Relationship Id="rId382" Type="http://schemas.openxmlformats.org/officeDocument/2006/relationships/image" Target="../media/image1425.png"/><Relationship Id="rId438" Type="http://schemas.openxmlformats.org/officeDocument/2006/relationships/image" Target="../media/image1456.png"/><Relationship Id="rId242" Type="http://schemas.openxmlformats.org/officeDocument/2006/relationships/image" Target="../media/image1346.png"/><Relationship Id="rId284" Type="http://schemas.openxmlformats.org/officeDocument/2006/relationships/image" Target="../media/image1369.png"/><Relationship Id="rId491" Type="http://schemas.openxmlformats.org/officeDocument/2006/relationships/customXml" Target="../ink/ink1584.xml"/><Relationship Id="rId505" Type="http://schemas.openxmlformats.org/officeDocument/2006/relationships/customXml" Target="../ink/ink1591.xml"/><Relationship Id="rId37" Type="http://schemas.openxmlformats.org/officeDocument/2006/relationships/customXml" Target="../ink/ink1357.xml"/><Relationship Id="rId79" Type="http://schemas.openxmlformats.org/officeDocument/2006/relationships/customXml" Target="../ink/ink1378.xml"/><Relationship Id="rId102" Type="http://schemas.openxmlformats.org/officeDocument/2006/relationships/image" Target="../media/image1267.png"/><Relationship Id="rId144" Type="http://schemas.openxmlformats.org/officeDocument/2006/relationships/image" Target="../media/image1291.png"/><Relationship Id="rId547" Type="http://schemas.openxmlformats.org/officeDocument/2006/relationships/customXml" Target="../ink/ink1612.xml"/><Relationship Id="rId90" Type="http://schemas.openxmlformats.org/officeDocument/2006/relationships/image" Target="../media/image1261.png"/><Relationship Id="rId186" Type="http://schemas.openxmlformats.org/officeDocument/2006/relationships/image" Target="../media/image1315.png"/><Relationship Id="rId351" Type="http://schemas.openxmlformats.org/officeDocument/2006/relationships/customXml" Target="../ink/ink1514.xml"/><Relationship Id="rId393" Type="http://schemas.openxmlformats.org/officeDocument/2006/relationships/customXml" Target="../ink/ink1535.xml"/><Relationship Id="rId407" Type="http://schemas.openxmlformats.org/officeDocument/2006/relationships/customXml" Target="../ink/ink1542.xml"/><Relationship Id="rId449" Type="http://schemas.openxmlformats.org/officeDocument/2006/relationships/customXml" Target="../ink/ink1563.xml"/><Relationship Id="rId211" Type="http://schemas.openxmlformats.org/officeDocument/2006/relationships/customXml" Target="../ink/ink1444.xml"/><Relationship Id="rId253" Type="http://schemas.openxmlformats.org/officeDocument/2006/relationships/customXml" Target="../ink/ink1465.xml"/><Relationship Id="rId295" Type="http://schemas.openxmlformats.org/officeDocument/2006/relationships/customXml" Target="../ink/ink1486.xml"/><Relationship Id="rId309" Type="http://schemas.openxmlformats.org/officeDocument/2006/relationships/customXml" Target="../ink/ink1493.xml"/><Relationship Id="rId460" Type="http://schemas.openxmlformats.org/officeDocument/2006/relationships/image" Target="../media/image1468.png"/><Relationship Id="rId516" Type="http://schemas.openxmlformats.org/officeDocument/2006/relationships/image" Target="../media/image1499.png"/><Relationship Id="rId48" Type="http://schemas.openxmlformats.org/officeDocument/2006/relationships/image" Target="../media/image1237.png"/><Relationship Id="rId113" Type="http://schemas.openxmlformats.org/officeDocument/2006/relationships/customXml" Target="../ink/ink1395.xml"/><Relationship Id="rId320" Type="http://schemas.openxmlformats.org/officeDocument/2006/relationships/image" Target="../media/image1389.png"/><Relationship Id="rId155" Type="http://schemas.openxmlformats.org/officeDocument/2006/relationships/customXml" Target="../ink/ink1416.xml"/><Relationship Id="rId197" Type="http://schemas.openxmlformats.org/officeDocument/2006/relationships/customXml" Target="../ink/ink1437.xml"/><Relationship Id="rId362" Type="http://schemas.openxmlformats.org/officeDocument/2006/relationships/image" Target="../media/image1414.png"/><Relationship Id="rId418" Type="http://schemas.openxmlformats.org/officeDocument/2006/relationships/image" Target="../media/image1445.png"/><Relationship Id="rId222" Type="http://schemas.openxmlformats.org/officeDocument/2006/relationships/image" Target="../media/image1335.png"/><Relationship Id="rId264" Type="http://schemas.openxmlformats.org/officeDocument/2006/relationships/image" Target="../media/image1358.png"/><Relationship Id="rId471" Type="http://schemas.openxmlformats.org/officeDocument/2006/relationships/customXml" Target="../ink/ink1574.xml"/><Relationship Id="rId17" Type="http://schemas.openxmlformats.org/officeDocument/2006/relationships/customXml" Target="../ink/ink1347.xml"/><Relationship Id="rId59" Type="http://schemas.openxmlformats.org/officeDocument/2006/relationships/customXml" Target="../ink/ink1368.xml"/><Relationship Id="rId124" Type="http://schemas.openxmlformats.org/officeDocument/2006/relationships/image" Target="../media/image1279.png"/><Relationship Id="rId527" Type="http://schemas.openxmlformats.org/officeDocument/2006/relationships/customXml" Target="../ink/ink1602.xml"/><Relationship Id="rId70" Type="http://schemas.openxmlformats.org/officeDocument/2006/relationships/image" Target="../media/image1249.png"/><Relationship Id="rId166" Type="http://schemas.openxmlformats.org/officeDocument/2006/relationships/image" Target="../media/image1303.png"/><Relationship Id="rId331" Type="http://schemas.openxmlformats.org/officeDocument/2006/relationships/customXml" Target="../ink/ink1504.xml"/><Relationship Id="rId373" Type="http://schemas.openxmlformats.org/officeDocument/2006/relationships/customXml" Target="../ink/ink1525.xml"/><Relationship Id="rId429" Type="http://schemas.openxmlformats.org/officeDocument/2006/relationships/customXml" Target="../ink/ink1553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455.xml"/><Relationship Id="rId440" Type="http://schemas.openxmlformats.org/officeDocument/2006/relationships/image" Target="../media/image1457.png"/><Relationship Id="rId28" Type="http://schemas.openxmlformats.org/officeDocument/2006/relationships/image" Target="../media/image1226.png"/><Relationship Id="rId275" Type="http://schemas.openxmlformats.org/officeDocument/2006/relationships/customXml" Target="../ink/ink1476.xml"/><Relationship Id="rId300" Type="http://schemas.openxmlformats.org/officeDocument/2006/relationships/image" Target="../media/image1378.png"/><Relationship Id="rId482" Type="http://schemas.openxmlformats.org/officeDocument/2006/relationships/image" Target="../media/image1481.png"/><Relationship Id="rId538" Type="http://schemas.openxmlformats.org/officeDocument/2006/relationships/image" Target="../media/image1513.png"/><Relationship Id="rId81" Type="http://schemas.openxmlformats.org/officeDocument/2006/relationships/customXml" Target="../ink/ink1379.xml"/><Relationship Id="rId135" Type="http://schemas.openxmlformats.org/officeDocument/2006/relationships/customXml" Target="../ink/ink1406.xml"/><Relationship Id="rId177" Type="http://schemas.openxmlformats.org/officeDocument/2006/relationships/customXml" Target="../ink/ink1427.xml"/><Relationship Id="rId342" Type="http://schemas.openxmlformats.org/officeDocument/2006/relationships/image" Target="../media/image1402.png"/><Relationship Id="rId384" Type="http://schemas.openxmlformats.org/officeDocument/2006/relationships/image" Target="../media/image1426.png"/><Relationship Id="rId202" Type="http://schemas.openxmlformats.org/officeDocument/2006/relationships/image" Target="../media/image1324.png"/><Relationship Id="rId244" Type="http://schemas.openxmlformats.org/officeDocument/2006/relationships/image" Target="../media/image1347.png"/><Relationship Id="rId39" Type="http://schemas.openxmlformats.org/officeDocument/2006/relationships/customXml" Target="../ink/ink1358.xml"/><Relationship Id="rId286" Type="http://schemas.openxmlformats.org/officeDocument/2006/relationships/image" Target="../media/image1371.png"/><Relationship Id="rId451" Type="http://schemas.openxmlformats.org/officeDocument/2006/relationships/customXml" Target="../ink/ink1564.xml"/><Relationship Id="rId493" Type="http://schemas.openxmlformats.org/officeDocument/2006/relationships/customXml" Target="../ink/ink1585.xml"/><Relationship Id="rId507" Type="http://schemas.openxmlformats.org/officeDocument/2006/relationships/customXml" Target="../ink/ink1592.xml"/><Relationship Id="rId549" Type="http://schemas.openxmlformats.org/officeDocument/2006/relationships/customXml" Target="../ink/ink1613.xml"/><Relationship Id="rId50" Type="http://schemas.openxmlformats.org/officeDocument/2006/relationships/image" Target="../media/image1238.png"/><Relationship Id="rId104" Type="http://schemas.openxmlformats.org/officeDocument/2006/relationships/image" Target="../media/image1268.png"/><Relationship Id="rId146" Type="http://schemas.openxmlformats.org/officeDocument/2006/relationships/image" Target="../media/image1292.png"/><Relationship Id="rId188" Type="http://schemas.openxmlformats.org/officeDocument/2006/relationships/image" Target="../media/image1316.png"/><Relationship Id="rId311" Type="http://schemas.openxmlformats.org/officeDocument/2006/relationships/customXml" Target="../ink/ink1494.xml"/><Relationship Id="rId353" Type="http://schemas.openxmlformats.org/officeDocument/2006/relationships/customXml" Target="../ink/ink1515.xml"/><Relationship Id="rId395" Type="http://schemas.openxmlformats.org/officeDocument/2006/relationships/customXml" Target="../ink/ink1536.xml"/><Relationship Id="rId409" Type="http://schemas.openxmlformats.org/officeDocument/2006/relationships/customXml" Target="../ink/ink1543.xml"/><Relationship Id="rId92" Type="http://schemas.openxmlformats.org/officeDocument/2006/relationships/image" Target="../media/image1262.png"/><Relationship Id="rId213" Type="http://schemas.openxmlformats.org/officeDocument/2006/relationships/customXml" Target="../ink/ink1445.xml"/><Relationship Id="rId420" Type="http://schemas.openxmlformats.org/officeDocument/2006/relationships/image" Target="../media/image1446.png"/><Relationship Id="rId255" Type="http://schemas.openxmlformats.org/officeDocument/2006/relationships/customXml" Target="../ink/ink1466.xml"/><Relationship Id="rId297" Type="http://schemas.openxmlformats.org/officeDocument/2006/relationships/customXml" Target="../ink/ink1487.xml"/><Relationship Id="rId462" Type="http://schemas.openxmlformats.org/officeDocument/2006/relationships/image" Target="../media/image1469.png"/><Relationship Id="rId518" Type="http://schemas.openxmlformats.org/officeDocument/2006/relationships/image" Target="../media/image1501.png"/><Relationship Id="rId115" Type="http://schemas.openxmlformats.org/officeDocument/2006/relationships/customXml" Target="../ink/ink1396.xml"/><Relationship Id="rId157" Type="http://schemas.openxmlformats.org/officeDocument/2006/relationships/customXml" Target="../ink/ink1417.xml"/><Relationship Id="rId322" Type="http://schemas.openxmlformats.org/officeDocument/2006/relationships/image" Target="../media/image1391.png"/><Relationship Id="rId364" Type="http://schemas.openxmlformats.org/officeDocument/2006/relationships/image" Target="../media/image1415.png"/><Relationship Id="rId61" Type="http://schemas.openxmlformats.org/officeDocument/2006/relationships/customXml" Target="../ink/ink1369.xml"/><Relationship Id="rId199" Type="http://schemas.openxmlformats.org/officeDocument/2006/relationships/customXml" Target="../ink/ink1438.xml"/><Relationship Id="rId19" Type="http://schemas.openxmlformats.org/officeDocument/2006/relationships/customXml" Target="../ink/ink1348.xml"/><Relationship Id="rId224" Type="http://schemas.openxmlformats.org/officeDocument/2006/relationships/image" Target="../media/image1336.png"/><Relationship Id="rId266" Type="http://schemas.openxmlformats.org/officeDocument/2006/relationships/image" Target="../media/image1359.png"/><Relationship Id="rId431" Type="http://schemas.openxmlformats.org/officeDocument/2006/relationships/customXml" Target="../ink/ink1554.xml"/><Relationship Id="rId473" Type="http://schemas.openxmlformats.org/officeDocument/2006/relationships/customXml" Target="../ink/ink1575.xml"/><Relationship Id="rId529" Type="http://schemas.openxmlformats.org/officeDocument/2006/relationships/customXml" Target="../ink/ink1603.xml"/><Relationship Id="rId30" Type="http://schemas.openxmlformats.org/officeDocument/2006/relationships/image" Target="../media/image1227.png"/><Relationship Id="rId126" Type="http://schemas.openxmlformats.org/officeDocument/2006/relationships/image" Target="../media/image1281.png"/><Relationship Id="rId168" Type="http://schemas.openxmlformats.org/officeDocument/2006/relationships/image" Target="../media/image1304.png"/><Relationship Id="rId333" Type="http://schemas.openxmlformats.org/officeDocument/2006/relationships/customXml" Target="../ink/ink1505.xml"/><Relationship Id="rId540" Type="http://schemas.openxmlformats.org/officeDocument/2006/relationships/image" Target="../media/image1514.png"/><Relationship Id="rId72" Type="http://schemas.openxmlformats.org/officeDocument/2006/relationships/image" Target="../media/image1251.png"/><Relationship Id="rId375" Type="http://schemas.openxmlformats.org/officeDocument/2006/relationships/customXml" Target="../ink/ink1526.xml"/><Relationship Id="rId3" Type="http://schemas.openxmlformats.org/officeDocument/2006/relationships/customXml" Target="../ink/ink1340.xml"/><Relationship Id="rId235" Type="http://schemas.openxmlformats.org/officeDocument/2006/relationships/customXml" Target="../ink/ink1456.xml"/><Relationship Id="rId277" Type="http://schemas.openxmlformats.org/officeDocument/2006/relationships/customXml" Target="../ink/ink1477.xml"/><Relationship Id="rId400" Type="http://schemas.openxmlformats.org/officeDocument/2006/relationships/image" Target="../media/image1435.png"/><Relationship Id="rId442" Type="http://schemas.openxmlformats.org/officeDocument/2006/relationships/image" Target="../media/image1458.png"/><Relationship Id="rId484" Type="http://schemas.openxmlformats.org/officeDocument/2006/relationships/image" Target="../media/image1482.png"/><Relationship Id="rId137" Type="http://schemas.openxmlformats.org/officeDocument/2006/relationships/customXml" Target="../ink/ink1407.xml"/><Relationship Id="rId302" Type="http://schemas.openxmlformats.org/officeDocument/2006/relationships/image" Target="../media/image1379.png"/><Relationship Id="rId344" Type="http://schemas.openxmlformats.org/officeDocument/2006/relationships/image" Target="../media/image1403.png"/><Relationship Id="rId41" Type="http://schemas.openxmlformats.org/officeDocument/2006/relationships/customXml" Target="../ink/ink1359.xml"/><Relationship Id="rId83" Type="http://schemas.openxmlformats.org/officeDocument/2006/relationships/customXml" Target="../ink/ink1380.xml"/><Relationship Id="rId179" Type="http://schemas.openxmlformats.org/officeDocument/2006/relationships/customXml" Target="../ink/ink1428.xml"/><Relationship Id="rId386" Type="http://schemas.openxmlformats.org/officeDocument/2006/relationships/image" Target="../media/image1427.png"/><Relationship Id="rId551" Type="http://schemas.openxmlformats.org/officeDocument/2006/relationships/customXml" Target="../ink/ink1614.xml"/><Relationship Id="rId190" Type="http://schemas.openxmlformats.org/officeDocument/2006/relationships/image" Target="../media/image1317.png"/><Relationship Id="rId204" Type="http://schemas.openxmlformats.org/officeDocument/2006/relationships/image" Target="../media/image1325.png"/><Relationship Id="rId246" Type="http://schemas.openxmlformats.org/officeDocument/2006/relationships/image" Target="../media/image1348.png"/><Relationship Id="rId288" Type="http://schemas.openxmlformats.org/officeDocument/2006/relationships/image" Target="../media/image1372.png"/><Relationship Id="rId411" Type="http://schemas.openxmlformats.org/officeDocument/2006/relationships/customXml" Target="../ink/ink1544.xml"/><Relationship Id="rId453" Type="http://schemas.openxmlformats.org/officeDocument/2006/relationships/customXml" Target="../ink/ink1565.xml"/><Relationship Id="rId509" Type="http://schemas.openxmlformats.org/officeDocument/2006/relationships/customXml" Target="../ink/ink1593.xml"/><Relationship Id="rId106" Type="http://schemas.openxmlformats.org/officeDocument/2006/relationships/image" Target="../media/image1269.png"/><Relationship Id="rId313" Type="http://schemas.openxmlformats.org/officeDocument/2006/relationships/customXml" Target="../ink/ink1495.xml"/><Relationship Id="rId495" Type="http://schemas.openxmlformats.org/officeDocument/2006/relationships/customXml" Target="../ink/ink1586.xml"/><Relationship Id="rId10" Type="http://schemas.openxmlformats.org/officeDocument/2006/relationships/image" Target="../media/image1216.png"/><Relationship Id="rId52" Type="http://schemas.openxmlformats.org/officeDocument/2006/relationships/image" Target="../media/image1239.png"/><Relationship Id="rId94" Type="http://schemas.openxmlformats.org/officeDocument/2006/relationships/image" Target="../media/image1263.png"/><Relationship Id="rId148" Type="http://schemas.openxmlformats.org/officeDocument/2006/relationships/image" Target="../media/image1293.png"/><Relationship Id="rId355" Type="http://schemas.openxmlformats.org/officeDocument/2006/relationships/customXml" Target="../ink/ink1516.xml"/><Relationship Id="rId397" Type="http://schemas.openxmlformats.org/officeDocument/2006/relationships/customXml" Target="../ink/ink1537.xml"/><Relationship Id="rId520" Type="http://schemas.openxmlformats.org/officeDocument/2006/relationships/image" Target="../media/image1502.png"/><Relationship Id="rId215" Type="http://schemas.openxmlformats.org/officeDocument/2006/relationships/customXml" Target="../ink/ink1446.xml"/><Relationship Id="rId257" Type="http://schemas.openxmlformats.org/officeDocument/2006/relationships/customXml" Target="../ink/ink1467.xml"/><Relationship Id="rId422" Type="http://schemas.openxmlformats.org/officeDocument/2006/relationships/image" Target="../media/image1447.png"/><Relationship Id="rId464" Type="http://schemas.openxmlformats.org/officeDocument/2006/relationships/image" Target="../media/image1471.png"/><Relationship Id="rId299" Type="http://schemas.openxmlformats.org/officeDocument/2006/relationships/customXml" Target="../ink/ink1488.xml"/><Relationship Id="rId63" Type="http://schemas.openxmlformats.org/officeDocument/2006/relationships/customXml" Target="../ink/ink1370.xml"/><Relationship Id="rId159" Type="http://schemas.openxmlformats.org/officeDocument/2006/relationships/customXml" Target="../ink/ink1418.xml"/><Relationship Id="rId366" Type="http://schemas.openxmlformats.org/officeDocument/2006/relationships/image" Target="../media/image1416.png"/><Relationship Id="rId226" Type="http://schemas.openxmlformats.org/officeDocument/2006/relationships/image" Target="../media/image1337.png"/><Relationship Id="rId433" Type="http://schemas.openxmlformats.org/officeDocument/2006/relationships/customXml" Target="../ink/ink1555.xml"/><Relationship Id="rId74" Type="http://schemas.openxmlformats.org/officeDocument/2006/relationships/image" Target="../media/image1252.png"/><Relationship Id="rId377" Type="http://schemas.openxmlformats.org/officeDocument/2006/relationships/customXml" Target="../ink/ink1527.xml"/><Relationship Id="rId500" Type="http://schemas.openxmlformats.org/officeDocument/2006/relationships/image" Target="../media/image1491.png"/><Relationship Id="rId5" Type="http://schemas.openxmlformats.org/officeDocument/2006/relationships/customXml" Target="../ink/ink1341.xml"/><Relationship Id="rId237" Type="http://schemas.openxmlformats.org/officeDocument/2006/relationships/customXml" Target="../ink/ink1457.xml"/><Relationship Id="rId444" Type="http://schemas.openxmlformats.org/officeDocument/2006/relationships/image" Target="../media/image1459.png"/><Relationship Id="rId290" Type="http://schemas.openxmlformats.org/officeDocument/2006/relationships/image" Target="../media/image1373.png"/><Relationship Id="rId304" Type="http://schemas.openxmlformats.org/officeDocument/2006/relationships/image" Target="../media/image1381.png"/><Relationship Id="rId388" Type="http://schemas.openxmlformats.org/officeDocument/2006/relationships/image" Target="../media/image1428.png"/><Relationship Id="rId511" Type="http://schemas.openxmlformats.org/officeDocument/2006/relationships/customXml" Target="../ink/ink1594.xml"/><Relationship Id="rId85" Type="http://schemas.openxmlformats.org/officeDocument/2006/relationships/customXml" Target="../ink/ink1381.xml"/><Relationship Id="rId150" Type="http://schemas.openxmlformats.org/officeDocument/2006/relationships/image" Target="../media/image1294.png"/><Relationship Id="rId248" Type="http://schemas.openxmlformats.org/officeDocument/2006/relationships/image" Target="../media/image1349.png"/><Relationship Id="rId455" Type="http://schemas.openxmlformats.org/officeDocument/2006/relationships/customXml" Target="../ink/ink1566.xml"/><Relationship Id="rId12" Type="http://schemas.openxmlformats.org/officeDocument/2006/relationships/image" Target="../media/image1217.png"/><Relationship Id="rId108" Type="http://schemas.openxmlformats.org/officeDocument/2006/relationships/image" Target="../media/image1271.png"/><Relationship Id="rId315" Type="http://schemas.openxmlformats.org/officeDocument/2006/relationships/customXml" Target="../ink/ink1496.xml"/><Relationship Id="rId522" Type="http://schemas.openxmlformats.org/officeDocument/2006/relationships/image" Target="../media/image15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FD3B-F637-D50A-93BD-0B5EE20C7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Midterm2- review-homework</a:t>
            </a:r>
          </a:p>
        </p:txBody>
      </p:sp>
    </p:spTree>
    <p:extLst>
      <p:ext uri="{BB962C8B-B14F-4D97-AF65-F5344CB8AC3E}">
        <p14:creationId xmlns:p14="http://schemas.microsoft.com/office/powerpoint/2010/main" val="149399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833E35-2E08-8E33-CB44-9F560AD1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Hw11: 10.10.4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A0796-4D49-758C-4E5C-EB3A6EC1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03" y="1820917"/>
            <a:ext cx="5727792" cy="1466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FB9FE9-203D-296E-DCCE-E6A28728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96" y="3185228"/>
            <a:ext cx="5727792" cy="16518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DE0D7B-F25D-4CAF-C238-6DEE74C9A897}"/>
                  </a:ext>
                </a:extLst>
              </p14:cNvPr>
              <p14:cNvContentPartPr/>
              <p14:nvPr/>
            </p14:nvContentPartPr>
            <p14:xfrm>
              <a:off x="12264468" y="-29210"/>
              <a:ext cx="2160" cy="23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DE0D7B-F25D-4CAF-C238-6DEE74C9A8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55468" y="-38210"/>
                <a:ext cx="19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8B37B96-F213-0752-EE03-A79C0FA844F4}"/>
                  </a:ext>
                </a:extLst>
              </p14:cNvPr>
              <p14:cNvContentPartPr/>
              <p14:nvPr/>
            </p14:nvContentPartPr>
            <p14:xfrm>
              <a:off x="8356767" y="1687990"/>
              <a:ext cx="288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8B37B96-F213-0752-EE03-A79C0FA844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7767" y="1679350"/>
                <a:ext cx="205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86A32C1-9F41-B496-77EA-6E056AF7CD74}"/>
              </a:ext>
            </a:extLst>
          </p:cNvPr>
          <p:cNvGrpSpPr/>
          <p:nvPr/>
        </p:nvGrpSpPr>
        <p:grpSpPr>
          <a:xfrm>
            <a:off x="6066807" y="597190"/>
            <a:ext cx="2701440" cy="1668960"/>
            <a:chOff x="6066807" y="597190"/>
            <a:chExt cx="2701440" cy="16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89C932-B9B2-CED1-0D99-D58700BC97B2}"/>
                    </a:ext>
                  </a:extLst>
                </p14:cNvPr>
                <p14:cNvContentPartPr/>
                <p14:nvPr/>
              </p14:nvContentPartPr>
              <p14:xfrm>
                <a:off x="6394767" y="1305310"/>
                <a:ext cx="20160" cy="62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89C932-B9B2-CED1-0D99-D58700BC97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85767" y="1296670"/>
                  <a:ext cx="3780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1BAE15-2E3C-5BCD-7052-F06A61653C95}"/>
                    </a:ext>
                  </a:extLst>
                </p14:cNvPr>
                <p14:cNvContentPartPr/>
                <p14:nvPr/>
              </p14:nvContentPartPr>
              <p14:xfrm>
                <a:off x="6401607" y="1258150"/>
                <a:ext cx="671760" cy="717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1BAE15-2E3C-5BCD-7052-F06A61653C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92967" y="1249150"/>
                  <a:ext cx="68940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2E1504-8950-247E-98B9-7CDA8A95D85C}"/>
                    </a:ext>
                  </a:extLst>
                </p14:cNvPr>
                <p14:cNvContentPartPr/>
                <p14:nvPr/>
              </p14:nvContentPartPr>
              <p14:xfrm>
                <a:off x="6381807" y="1953670"/>
                <a:ext cx="757440" cy="26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2E1504-8950-247E-98B9-7CDA8A95D8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72807" y="1944670"/>
                  <a:ext cx="775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523294-6BAD-E619-94F3-67566F86EFE8}"/>
                    </a:ext>
                  </a:extLst>
                </p14:cNvPr>
                <p14:cNvContentPartPr/>
                <p14:nvPr/>
              </p14:nvContentPartPr>
              <p14:xfrm>
                <a:off x="6066807" y="1560190"/>
                <a:ext cx="87120" cy="238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523294-6BAD-E619-94F3-67566F86EF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58167" y="1551550"/>
                  <a:ext cx="104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D94822-1D72-2925-359C-8D0BA8A268E8}"/>
                    </a:ext>
                  </a:extLst>
                </p14:cNvPr>
                <p14:cNvContentPartPr/>
                <p14:nvPr/>
              </p14:nvContentPartPr>
              <p14:xfrm>
                <a:off x="6173007" y="1596910"/>
                <a:ext cx="123840" cy="18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D94822-1D72-2925-359C-8D0BA8A268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64007" y="1588270"/>
                  <a:ext cx="141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F686B2-D9EA-AF22-170C-3AF76EC41180}"/>
                    </a:ext>
                  </a:extLst>
                </p14:cNvPr>
                <p14:cNvContentPartPr/>
                <p14:nvPr/>
              </p14:nvContentPartPr>
              <p14:xfrm>
                <a:off x="6611847" y="958270"/>
                <a:ext cx="68760" cy="239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F686B2-D9EA-AF22-170C-3AF76EC411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02847" y="949270"/>
                  <a:ext cx="86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E3D99F-6916-FDF1-3FD2-E375739BF92A}"/>
                    </a:ext>
                  </a:extLst>
                </p14:cNvPr>
                <p14:cNvContentPartPr/>
                <p14:nvPr/>
              </p14:nvContentPartPr>
              <p14:xfrm>
                <a:off x="6763047" y="947470"/>
                <a:ext cx="111600" cy="17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E3D99F-6916-FDF1-3FD2-E375739BF9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54407" y="938830"/>
                  <a:ext cx="129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1BE9CE-39DA-A4D2-6F86-0FA411A99696}"/>
                    </a:ext>
                  </a:extLst>
                </p14:cNvPr>
                <p14:cNvContentPartPr/>
                <p14:nvPr/>
              </p14:nvContentPartPr>
              <p14:xfrm>
                <a:off x="6701487" y="1632550"/>
                <a:ext cx="4680" cy="243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1BE9CE-39DA-A4D2-6F86-0FA411A996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92487" y="1623910"/>
                  <a:ext cx="22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273ED0-66D0-DA01-E31F-3EAEAE8C99DA}"/>
                    </a:ext>
                  </a:extLst>
                </p14:cNvPr>
                <p14:cNvContentPartPr/>
                <p14:nvPr/>
              </p14:nvContentPartPr>
              <p14:xfrm>
                <a:off x="6722727" y="1590070"/>
                <a:ext cx="228960" cy="294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273ED0-66D0-DA01-E31F-3EAEAE8C99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13727" y="1581070"/>
                  <a:ext cx="246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817495-3A01-BE05-6307-F147E9520C0E}"/>
                    </a:ext>
                  </a:extLst>
                </p14:cNvPr>
                <p14:cNvContentPartPr/>
                <p14:nvPr/>
              </p14:nvContentPartPr>
              <p14:xfrm>
                <a:off x="6576207" y="1739830"/>
                <a:ext cx="32760" cy="144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817495-3A01-BE05-6307-F147E9520C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67207" y="1730830"/>
                  <a:ext cx="50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658E48-7096-36E7-7EF5-B851318209FE}"/>
                    </a:ext>
                  </a:extLst>
                </p14:cNvPr>
                <p14:cNvContentPartPr/>
                <p14:nvPr/>
              </p14:nvContentPartPr>
              <p14:xfrm>
                <a:off x="6567567" y="1756030"/>
                <a:ext cx="62640" cy="2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658E48-7096-36E7-7EF5-B851318209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58567" y="1747390"/>
                  <a:ext cx="80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C0F08A4-188B-D229-33AC-4D83838A48EE}"/>
                    </a:ext>
                  </a:extLst>
                </p14:cNvPr>
                <p14:cNvContentPartPr/>
                <p14:nvPr/>
              </p14:nvContentPartPr>
              <p14:xfrm>
                <a:off x="6760527" y="1451830"/>
                <a:ext cx="71640" cy="158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C0F08A4-188B-D229-33AC-4D83838A4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51887" y="1442830"/>
                  <a:ext cx="89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D6F949-720E-53B6-0AB0-6B0A84A1A44C}"/>
                    </a:ext>
                  </a:extLst>
                </p14:cNvPr>
                <p14:cNvContentPartPr/>
                <p14:nvPr/>
              </p14:nvContentPartPr>
              <p14:xfrm>
                <a:off x="6770607" y="1480990"/>
                <a:ext cx="105840" cy="1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D6F949-720E-53B6-0AB0-6B0A84A1A44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61967" y="1472350"/>
                  <a:ext cx="123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EE8D8B-072F-17F8-DC18-5EF1E026FA70}"/>
                    </a:ext>
                  </a:extLst>
                </p14:cNvPr>
                <p14:cNvContentPartPr/>
                <p14:nvPr/>
              </p14:nvContentPartPr>
              <p14:xfrm>
                <a:off x="6922167" y="1593670"/>
                <a:ext cx="917280" cy="35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EE8D8B-072F-17F8-DC18-5EF1E026FA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13167" y="1585030"/>
                  <a:ext cx="934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5467E8-3EF5-6DA4-7515-8040DE6BA10E}"/>
                    </a:ext>
                  </a:extLst>
                </p14:cNvPr>
                <p14:cNvContentPartPr/>
                <p14:nvPr/>
              </p14:nvContentPartPr>
              <p14:xfrm>
                <a:off x="6901647" y="1651270"/>
                <a:ext cx="897480" cy="237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5467E8-3EF5-6DA4-7515-8040DE6BA1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2647" y="1642630"/>
                  <a:ext cx="915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CA7CC4-6C4D-8E5F-A0FB-D29CE21AB52A}"/>
                    </a:ext>
                  </a:extLst>
                </p14:cNvPr>
                <p14:cNvContentPartPr/>
                <p14:nvPr/>
              </p14:nvContentPartPr>
              <p14:xfrm>
                <a:off x="7804167" y="1601590"/>
                <a:ext cx="10440" cy="60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CA7CC4-6C4D-8E5F-A0FB-D29CE21AB5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95167" y="1592590"/>
                  <a:ext cx="28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F290B0-E656-6DF3-A3AF-2C8D38CBB209}"/>
                    </a:ext>
                  </a:extLst>
                </p14:cNvPr>
                <p14:cNvContentPartPr/>
                <p14:nvPr/>
              </p14:nvContentPartPr>
              <p14:xfrm>
                <a:off x="7795527" y="1595470"/>
                <a:ext cx="53280" cy="84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F290B0-E656-6DF3-A3AF-2C8D38CBB2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86887" y="1586830"/>
                  <a:ext cx="70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887162-8CD0-4F7A-9B23-8AF93E8A6FDF}"/>
                    </a:ext>
                  </a:extLst>
                </p14:cNvPr>
                <p14:cNvContentPartPr/>
                <p14:nvPr/>
              </p14:nvContentPartPr>
              <p14:xfrm>
                <a:off x="7606167" y="1251670"/>
                <a:ext cx="41040" cy="694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887162-8CD0-4F7A-9B23-8AF93E8A6FD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97167" y="1243030"/>
                  <a:ext cx="5868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AE7BA0-223E-9CB2-AAB0-3684561FB590}"/>
                    </a:ext>
                  </a:extLst>
                </p14:cNvPr>
                <p14:cNvContentPartPr/>
                <p14:nvPr/>
              </p14:nvContentPartPr>
              <p14:xfrm>
                <a:off x="7661607" y="1213870"/>
                <a:ext cx="716400" cy="781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AE7BA0-223E-9CB2-AAB0-3684561FB5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52607" y="1204870"/>
                  <a:ext cx="73404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30C1138-E0AA-EDA5-1BC3-9DB8EA4C79B4}"/>
                    </a:ext>
                  </a:extLst>
                </p14:cNvPr>
                <p14:cNvContentPartPr/>
                <p14:nvPr/>
              </p14:nvContentPartPr>
              <p14:xfrm>
                <a:off x="7049247" y="2139430"/>
                <a:ext cx="156600" cy="126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30C1138-E0AA-EDA5-1BC3-9DB8EA4C79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40247" y="2130430"/>
                  <a:ext cx="174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A33EB5-01E3-4DA3-95BD-591305A2F51C}"/>
                    </a:ext>
                  </a:extLst>
                </p14:cNvPr>
                <p14:cNvContentPartPr/>
                <p14:nvPr/>
              </p14:nvContentPartPr>
              <p14:xfrm>
                <a:off x="7228167" y="2114230"/>
                <a:ext cx="65160" cy="112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A33EB5-01E3-4DA3-95BD-591305A2F5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19527" y="2105230"/>
                  <a:ext cx="82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38625D-950F-32CD-FD3F-2BE88344B219}"/>
                    </a:ext>
                  </a:extLst>
                </p14:cNvPr>
                <p14:cNvContentPartPr/>
                <p14:nvPr/>
              </p14:nvContentPartPr>
              <p14:xfrm>
                <a:off x="7316007" y="2067790"/>
                <a:ext cx="60120" cy="13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38625D-950F-32CD-FD3F-2BE88344B2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07367" y="2058790"/>
                  <a:ext cx="77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D124C4-C3A1-7EAC-9D58-C38BB8A86678}"/>
                    </a:ext>
                  </a:extLst>
                </p14:cNvPr>
                <p14:cNvContentPartPr/>
                <p14:nvPr/>
              </p14:nvContentPartPr>
              <p14:xfrm>
                <a:off x="7398447" y="2063470"/>
                <a:ext cx="59760" cy="148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D124C4-C3A1-7EAC-9D58-C38BB8A866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9447" y="2054470"/>
                  <a:ext cx="77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0E7B579-0F12-02A6-FF12-43FF15388820}"/>
                    </a:ext>
                  </a:extLst>
                </p14:cNvPr>
                <p14:cNvContentPartPr/>
                <p14:nvPr/>
              </p14:nvContentPartPr>
              <p14:xfrm>
                <a:off x="7494927" y="1964830"/>
                <a:ext cx="27720" cy="241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0E7B579-0F12-02A6-FF12-43FF153888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86287" y="1956190"/>
                  <a:ext cx="453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B792701-570C-8B6E-6065-3A6ACAAE5EBF}"/>
                    </a:ext>
                  </a:extLst>
                </p14:cNvPr>
                <p14:cNvContentPartPr/>
                <p14:nvPr/>
              </p14:nvContentPartPr>
              <p14:xfrm>
                <a:off x="7554687" y="2055910"/>
                <a:ext cx="51480" cy="119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B792701-570C-8B6E-6065-3A6ACAAE5E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46047" y="2046910"/>
                  <a:ext cx="69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C6DA03-B3FC-295D-81A7-AADCA5FCA01C}"/>
                    </a:ext>
                  </a:extLst>
                </p14:cNvPr>
                <p14:cNvContentPartPr/>
                <p14:nvPr/>
              </p14:nvContentPartPr>
              <p14:xfrm>
                <a:off x="7669527" y="2022430"/>
                <a:ext cx="88200" cy="143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C6DA03-B3FC-295D-81A7-AADCA5FCA0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60887" y="2013430"/>
                  <a:ext cx="105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F255337-92D4-CC1E-DE7F-5F13F3615B4B}"/>
                    </a:ext>
                  </a:extLst>
                </p14:cNvPr>
                <p14:cNvContentPartPr/>
                <p14:nvPr/>
              </p14:nvContentPartPr>
              <p14:xfrm>
                <a:off x="7305567" y="1353190"/>
                <a:ext cx="153720" cy="133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F255337-92D4-CC1E-DE7F-5F13F3615B4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96567" y="1344550"/>
                  <a:ext cx="171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C012FF6-A11C-8072-A893-6EB43242F77C}"/>
                    </a:ext>
                  </a:extLst>
                </p14:cNvPr>
                <p14:cNvContentPartPr/>
                <p14:nvPr/>
              </p14:nvContentPartPr>
              <p14:xfrm>
                <a:off x="7437327" y="1351390"/>
                <a:ext cx="66240" cy="173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C012FF6-A11C-8072-A893-6EB43242F7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28687" y="1342750"/>
                  <a:ext cx="83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4FA97B-06C1-F15F-7C41-487243FEDA95}"/>
                    </a:ext>
                  </a:extLst>
                </p14:cNvPr>
                <p14:cNvContentPartPr/>
                <p14:nvPr/>
              </p14:nvContentPartPr>
              <p14:xfrm>
                <a:off x="7720287" y="1131430"/>
                <a:ext cx="11880" cy="12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4FA97B-06C1-F15F-7C41-487243FEDA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11647" y="112243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0DF247-EAA2-257C-706A-B39FF10152D2}"/>
                    </a:ext>
                  </a:extLst>
                </p14:cNvPr>
                <p14:cNvContentPartPr/>
                <p14:nvPr/>
              </p14:nvContentPartPr>
              <p14:xfrm>
                <a:off x="7732527" y="1192990"/>
                <a:ext cx="3600" cy="5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0DF247-EAA2-257C-706A-B39FF10152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23887" y="1184350"/>
                  <a:ext cx="21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528DE83-1569-9C6A-2C65-54860D68BBFF}"/>
                    </a:ext>
                  </a:extLst>
                </p14:cNvPr>
                <p14:cNvContentPartPr/>
                <p14:nvPr/>
              </p14:nvContentPartPr>
              <p14:xfrm>
                <a:off x="7752687" y="1347070"/>
                <a:ext cx="3600" cy="2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528DE83-1569-9C6A-2C65-54860D68BB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43687" y="1338430"/>
                  <a:ext cx="21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DE040ED-A006-C769-4217-8369E317681B}"/>
                    </a:ext>
                  </a:extLst>
                </p14:cNvPr>
                <p14:cNvContentPartPr/>
                <p14:nvPr/>
              </p14:nvContentPartPr>
              <p14:xfrm>
                <a:off x="7745487" y="1479910"/>
                <a:ext cx="9000" cy="202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DE040ED-A006-C769-4217-8369E31768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36847" y="1470910"/>
                  <a:ext cx="26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5D4827-132B-CDB9-46FE-8F13A8662592}"/>
                    </a:ext>
                  </a:extLst>
                </p14:cNvPr>
                <p14:cNvContentPartPr/>
                <p14:nvPr/>
              </p14:nvContentPartPr>
              <p14:xfrm>
                <a:off x="7753407" y="1761790"/>
                <a:ext cx="16560" cy="110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5D4827-132B-CDB9-46FE-8F13A86625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44407" y="1752790"/>
                  <a:ext cx="34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BEA1A93-7FD8-079D-BB2F-C7039698BBA3}"/>
                    </a:ext>
                  </a:extLst>
                </p14:cNvPr>
                <p14:cNvContentPartPr/>
                <p14:nvPr/>
              </p14:nvContentPartPr>
              <p14:xfrm>
                <a:off x="7788687" y="1831630"/>
                <a:ext cx="42120" cy="23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BEA1A93-7FD8-079D-BB2F-C7039698BB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9687" y="1822630"/>
                  <a:ext cx="59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64EE1D6-B15E-D68E-456E-BBB8AD7E34FE}"/>
                    </a:ext>
                  </a:extLst>
                </p14:cNvPr>
                <p14:cNvContentPartPr/>
                <p14:nvPr/>
              </p14:nvContentPartPr>
              <p14:xfrm>
                <a:off x="7947807" y="1838830"/>
                <a:ext cx="99360" cy="14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64EE1D6-B15E-D68E-456E-BBB8AD7E34F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38807" y="1830190"/>
                  <a:ext cx="117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F3280CA-A38F-0AA5-933C-1258D7B525C3}"/>
                    </a:ext>
                  </a:extLst>
                </p14:cNvPr>
                <p14:cNvContentPartPr/>
                <p14:nvPr/>
              </p14:nvContentPartPr>
              <p14:xfrm>
                <a:off x="8132847" y="1858990"/>
                <a:ext cx="83160" cy="7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F3280CA-A38F-0AA5-933C-1258D7B525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23847" y="1849990"/>
                  <a:ext cx="100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9E2D5FB-E81D-7F02-BC58-C03A03ECC634}"/>
                    </a:ext>
                  </a:extLst>
                </p14:cNvPr>
                <p14:cNvContentPartPr/>
                <p14:nvPr/>
              </p14:nvContentPartPr>
              <p14:xfrm>
                <a:off x="8293047" y="1861510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9E2D5FB-E81D-7F02-BC58-C03A03ECC6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84047" y="18525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534CAE9-8371-4D4F-4BF6-9D6A593CBA36}"/>
                    </a:ext>
                  </a:extLst>
                </p14:cNvPr>
                <p14:cNvContentPartPr/>
                <p14:nvPr/>
              </p14:nvContentPartPr>
              <p14:xfrm>
                <a:off x="8353527" y="1789870"/>
                <a:ext cx="217800" cy="23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534CAE9-8371-4D4F-4BF6-9D6A593CBA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44527" y="1780870"/>
                  <a:ext cx="235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228B001-0866-928C-A2FA-BA938820481F}"/>
                    </a:ext>
                  </a:extLst>
                </p14:cNvPr>
                <p14:cNvContentPartPr/>
                <p14:nvPr/>
              </p14:nvContentPartPr>
              <p14:xfrm>
                <a:off x="8549367" y="1095790"/>
                <a:ext cx="16560" cy="745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228B001-0866-928C-A2FA-BA93882048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40367" y="1087150"/>
                  <a:ext cx="3420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72DE80C-40D6-F2F5-227E-61F54A42222E}"/>
                    </a:ext>
                  </a:extLst>
                </p14:cNvPr>
                <p14:cNvContentPartPr/>
                <p14:nvPr/>
              </p14:nvContentPartPr>
              <p14:xfrm>
                <a:off x="8507967" y="1051510"/>
                <a:ext cx="24120" cy="13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72DE80C-40D6-F2F5-227E-61F54A4222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99327" y="1042870"/>
                  <a:ext cx="41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252C25-6262-6465-705E-3C5F91EA0085}"/>
                    </a:ext>
                  </a:extLst>
                </p14:cNvPr>
                <p14:cNvContentPartPr/>
                <p14:nvPr/>
              </p14:nvContentPartPr>
              <p14:xfrm>
                <a:off x="7748727" y="1072750"/>
                <a:ext cx="798120" cy="37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252C25-6262-6465-705E-3C5F91EA00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40087" y="1064110"/>
                  <a:ext cx="815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0B2455-BB80-9E27-3202-8A0A5ABFDDF1}"/>
                    </a:ext>
                  </a:extLst>
                </p14:cNvPr>
                <p14:cNvContentPartPr/>
                <p14:nvPr/>
              </p14:nvContentPartPr>
              <p14:xfrm>
                <a:off x="7727127" y="1120270"/>
                <a:ext cx="20880" cy="59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0B2455-BB80-9E27-3202-8A0A5ABFDD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18127" y="1111270"/>
                  <a:ext cx="38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0231036-BCCD-9BFF-58B7-A03202DB4A49}"/>
                    </a:ext>
                  </a:extLst>
                </p14:cNvPr>
                <p14:cNvContentPartPr/>
                <p14:nvPr/>
              </p14:nvContentPartPr>
              <p14:xfrm>
                <a:off x="7901367" y="955030"/>
                <a:ext cx="8640" cy="30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0231036-BCCD-9BFF-58B7-A03202DB4A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92727" y="946030"/>
                  <a:ext cx="26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AC4701A-B372-B9D8-4FCD-43576F1668B9}"/>
                    </a:ext>
                  </a:extLst>
                </p14:cNvPr>
                <p14:cNvContentPartPr/>
                <p14:nvPr/>
              </p14:nvContentPartPr>
              <p14:xfrm>
                <a:off x="7915047" y="1038550"/>
                <a:ext cx="8640" cy="71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AC4701A-B372-B9D8-4FCD-43576F1668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06047" y="1029550"/>
                  <a:ext cx="26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C66469-16ED-5C3C-04C3-A9047888686E}"/>
                    </a:ext>
                  </a:extLst>
                </p14:cNvPr>
                <p14:cNvContentPartPr/>
                <p14:nvPr/>
              </p14:nvContentPartPr>
              <p14:xfrm>
                <a:off x="7910727" y="1173910"/>
                <a:ext cx="6480" cy="7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C66469-16ED-5C3C-04C3-A904788868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02087" y="1164910"/>
                  <a:ext cx="24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FFCF4F5-B1F9-EEF7-4299-576D77B002E3}"/>
                    </a:ext>
                  </a:extLst>
                </p14:cNvPr>
                <p14:cNvContentPartPr/>
                <p14:nvPr/>
              </p14:nvContentPartPr>
              <p14:xfrm>
                <a:off x="7915047" y="1297750"/>
                <a:ext cx="40320" cy="157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FFCF4F5-B1F9-EEF7-4299-576D77B002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06407" y="1289110"/>
                  <a:ext cx="57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D186246-6EDD-173C-7233-90DE8C04AF69}"/>
                    </a:ext>
                  </a:extLst>
                </p14:cNvPr>
                <p14:cNvContentPartPr/>
                <p14:nvPr/>
              </p14:nvContentPartPr>
              <p14:xfrm>
                <a:off x="7946367" y="1540390"/>
                <a:ext cx="5400" cy="7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D186246-6EDD-173C-7233-90DE8C04AF6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37727" y="1531390"/>
                  <a:ext cx="23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7D5E865-8F88-5E43-6D1F-38C11C0AB209}"/>
                    </a:ext>
                  </a:extLst>
                </p14:cNvPr>
                <p14:cNvContentPartPr/>
                <p14:nvPr/>
              </p14:nvContentPartPr>
              <p14:xfrm>
                <a:off x="7961847" y="1693750"/>
                <a:ext cx="2160" cy="1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7D5E865-8F88-5E43-6D1F-38C11C0AB2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53207" y="1684750"/>
                  <a:ext cx="19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C1A4A0B-6B1A-59AE-5CB5-D4FAF0BC7478}"/>
                    </a:ext>
                  </a:extLst>
                </p14:cNvPr>
                <p14:cNvContentPartPr/>
                <p14:nvPr/>
              </p14:nvContentPartPr>
              <p14:xfrm>
                <a:off x="7977687" y="1675750"/>
                <a:ext cx="104400" cy="7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C1A4A0B-6B1A-59AE-5CB5-D4FAF0BC74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68687" y="1666750"/>
                  <a:ext cx="122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A6C743D-7F64-E14D-A9E9-FC7EB91608A6}"/>
                    </a:ext>
                  </a:extLst>
                </p14:cNvPr>
                <p14:cNvContentPartPr/>
                <p14:nvPr/>
              </p14:nvContentPartPr>
              <p14:xfrm>
                <a:off x="8208087" y="1680430"/>
                <a:ext cx="101520" cy="23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A6C743D-7F64-E14D-A9E9-FC7EB91608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99447" y="1671790"/>
                  <a:ext cx="119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2CFD23F-EB88-7E1A-DB75-EF80F633548C}"/>
                    </a:ext>
                  </a:extLst>
                </p14:cNvPr>
                <p14:cNvContentPartPr/>
                <p14:nvPr/>
              </p14:nvContentPartPr>
              <p14:xfrm>
                <a:off x="8389167" y="1667470"/>
                <a:ext cx="169560" cy="18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2CFD23F-EB88-7E1A-DB75-EF80F63354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80167" y="1658830"/>
                  <a:ext cx="18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272CB62-C6CD-4508-60BD-7157F23282E3}"/>
                    </a:ext>
                  </a:extLst>
                </p14:cNvPr>
                <p14:cNvContentPartPr/>
                <p14:nvPr/>
              </p14:nvContentPartPr>
              <p14:xfrm>
                <a:off x="8612007" y="1668910"/>
                <a:ext cx="60480" cy="13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272CB62-C6CD-4508-60BD-7157F23282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3367" y="1659910"/>
                  <a:ext cx="78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023C54B-0CDF-37FE-AE68-E125DFF22C72}"/>
                    </a:ext>
                  </a:extLst>
                </p14:cNvPr>
                <p14:cNvContentPartPr/>
                <p14:nvPr/>
              </p14:nvContentPartPr>
              <p14:xfrm>
                <a:off x="7899567" y="879430"/>
                <a:ext cx="868680" cy="770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023C54B-0CDF-37FE-AE68-E125DFF22C7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90927" y="870790"/>
                  <a:ext cx="88632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C117327-F1C3-381F-20D7-BEAFF851B2E3}"/>
                    </a:ext>
                  </a:extLst>
                </p14:cNvPr>
                <p14:cNvContentPartPr/>
                <p14:nvPr/>
              </p14:nvContentPartPr>
              <p14:xfrm>
                <a:off x="8133927" y="662710"/>
                <a:ext cx="92520" cy="122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C117327-F1C3-381F-20D7-BEAFF851B2E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25287" y="653710"/>
                  <a:ext cx="110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F4B030E-F781-5DC8-9D34-76586E5B2013}"/>
                    </a:ext>
                  </a:extLst>
                </p14:cNvPr>
                <p14:cNvContentPartPr/>
                <p14:nvPr/>
              </p14:nvContentPartPr>
              <p14:xfrm>
                <a:off x="8292687" y="597190"/>
                <a:ext cx="87480" cy="205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F4B030E-F781-5DC8-9D34-76586E5B201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83687" y="588190"/>
                  <a:ext cx="10512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0E29081-03B5-4203-990E-473879DBCDCE}"/>
              </a:ext>
            </a:extLst>
          </p:cNvPr>
          <p:cNvGrpSpPr/>
          <p:nvPr/>
        </p:nvGrpSpPr>
        <p:grpSpPr>
          <a:xfrm>
            <a:off x="5454447" y="1383070"/>
            <a:ext cx="296280" cy="314280"/>
            <a:chOff x="5454447" y="1383070"/>
            <a:chExt cx="29628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0E6AB6F-FED5-82AA-5697-2B0BD14A9223}"/>
                    </a:ext>
                  </a:extLst>
                </p14:cNvPr>
                <p14:cNvContentPartPr/>
                <p14:nvPr/>
              </p14:nvContentPartPr>
              <p14:xfrm>
                <a:off x="5540487" y="1449310"/>
                <a:ext cx="124920" cy="183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0E6AB6F-FED5-82AA-5697-2B0BD14A92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31487" y="1440670"/>
                  <a:ext cx="142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41F3BD5-78E3-6FEC-923B-BAF4C97F1D63}"/>
                    </a:ext>
                  </a:extLst>
                </p14:cNvPr>
                <p14:cNvContentPartPr/>
                <p14:nvPr/>
              </p14:nvContentPartPr>
              <p14:xfrm>
                <a:off x="5454447" y="1383070"/>
                <a:ext cx="55800" cy="239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41F3BD5-78E3-6FEC-923B-BAF4C97F1D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45807" y="1374430"/>
                  <a:ext cx="73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9C90C38-265E-DD91-1773-B81FAECBD3BF}"/>
                    </a:ext>
                  </a:extLst>
                </p14:cNvPr>
                <p14:cNvContentPartPr/>
                <p14:nvPr/>
              </p14:nvContentPartPr>
              <p14:xfrm>
                <a:off x="5682327" y="1426990"/>
                <a:ext cx="68400" cy="270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9C90C38-265E-DD91-1773-B81FAECBD3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73327" y="1417990"/>
                  <a:ext cx="8604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1234BBF-9DF4-4F76-4B65-98F5971997FF}"/>
              </a:ext>
            </a:extLst>
          </p:cNvPr>
          <p:cNvGrpSpPr/>
          <p:nvPr/>
        </p:nvGrpSpPr>
        <p:grpSpPr>
          <a:xfrm>
            <a:off x="6102087" y="2687350"/>
            <a:ext cx="248400" cy="339840"/>
            <a:chOff x="6102087" y="2687350"/>
            <a:chExt cx="2484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9B9B5DB-06ED-4508-7655-AFEA9AD606DD}"/>
                    </a:ext>
                  </a:extLst>
                </p14:cNvPr>
                <p14:cNvContentPartPr/>
                <p14:nvPr/>
              </p14:nvContentPartPr>
              <p14:xfrm>
                <a:off x="6210447" y="2687350"/>
                <a:ext cx="68760" cy="244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9B9B5DB-06ED-4508-7655-AFEA9AD606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01447" y="2678710"/>
                  <a:ext cx="86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089EC7-2264-9399-5029-4EA96FA00D2C}"/>
                    </a:ext>
                  </a:extLst>
                </p14:cNvPr>
                <p14:cNvContentPartPr/>
                <p14:nvPr/>
              </p14:nvContentPartPr>
              <p14:xfrm>
                <a:off x="6102087" y="2724790"/>
                <a:ext cx="43920" cy="240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5089EC7-2264-9399-5029-4EA96FA00D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93087" y="2715790"/>
                  <a:ext cx="61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40D9AE5-2644-2385-8142-832269803C11}"/>
                    </a:ext>
                  </a:extLst>
                </p14:cNvPr>
                <p14:cNvContentPartPr/>
                <p14:nvPr/>
              </p14:nvContentPartPr>
              <p14:xfrm>
                <a:off x="6308727" y="2776990"/>
                <a:ext cx="41760" cy="250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40D9AE5-2644-2385-8142-832269803C1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00087" y="2768350"/>
                  <a:ext cx="5940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06E906C-6509-6C48-5DCA-1823A87244DD}"/>
              </a:ext>
            </a:extLst>
          </p:cNvPr>
          <p:cNvGrpSpPr/>
          <p:nvPr/>
        </p:nvGrpSpPr>
        <p:grpSpPr>
          <a:xfrm>
            <a:off x="6846207" y="2625790"/>
            <a:ext cx="854280" cy="303480"/>
            <a:chOff x="6846207" y="2625790"/>
            <a:chExt cx="85428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FE686D7-A191-2586-937C-A21F24BA7FCA}"/>
                    </a:ext>
                  </a:extLst>
                </p14:cNvPr>
                <p14:cNvContentPartPr/>
                <p14:nvPr/>
              </p14:nvContentPartPr>
              <p14:xfrm>
                <a:off x="6846207" y="2707870"/>
                <a:ext cx="76680" cy="221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FE686D7-A191-2586-937C-A21F24BA7F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37207" y="2699230"/>
                  <a:ext cx="94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DBDBA5E-9787-C86A-E42E-9504E2907CCF}"/>
                    </a:ext>
                  </a:extLst>
                </p14:cNvPr>
                <p14:cNvContentPartPr/>
                <p14:nvPr/>
              </p14:nvContentPartPr>
              <p14:xfrm>
                <a:off x="6849807" y="2715430"/>
                <a:ext cx="112680" cy="21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DBDBA5E-9787-C86A-E42E-9504E2907CC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41167" y="2706790"/>
                  <a:ext cx="130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7B677DC-B3C1-1F21-002C-368A41BC0E57}"/>
                    </a:ext>
                  </a:extLst>
                </p14:cNvPr>
                <p14:cNvContentPartPr/>
                <p14:nvPr/>
              </p14:nvContentPartPr>
              <p14:xfrm>
                <a:off x="7046367" y="2734870"/>
                <a:ext cx="53280" cy="134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7B677DC-B3C1-1F21-002C-368A41BC0E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37367" y="2725870"/>
                  <a:ext cx="70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ACB4463-06B5-144B-80F1-4AE697FB94A8}"/>
                    </a:ext>
                  </a:extLst>
                </p14:cNvPr>
                <p14:cNvContentPartPr/>
                <p14:nvPr/>
              </p14:nvContentPartPr>
              <p14:xfrm>
                <a:off x="7025127" y="2745310"/>
                <a:ext cx="83880" cy="101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ACB4463-06B5-144B-80F1-4AE697FB94A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16127" y="2736670"/>
                  <a:ext cx="101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8FD8E2B-120A-369C-C9C5-3B8B7445C621}"/>
                    </a:ext>
                  </a:extLst>
                </p14:cNvPr>
                <p14:cNvContentPartPr/>
                <p14:nvPr/>
              </p14:nvContentPartPr>
              <p14:xfrm>
                <a:off x="7191087" y="2686270"/>
                <a:ext cx="58320" cy="233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8FD8E2B-120A-369C-C9C5-3B8B7445C62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82087" y="2677270"/>
                  <a:ext cx="75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69ECBBA-4A7F-EDD5-E9CF-A0F120301913}"/>
                    </a:ext>
                  </a:extLst>
                </p14:cNvPr>
                <p14:cNvContentPartPr/>
                <p14:nvPr/>
              </p14:nvContentPartPr>
              <p14:xfrm>
                <a:off x="7194687" y="2705350"/>
                <a:ext cx="93960" cy="7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69ECBBA-4A7F-EDD5-E9CF-A0F1203019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85687" y="2696710"/>
                  <a:ext cx="111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58573B-3873-9E39-EA77-EECA269F48EA}"/>
                    </a:ext>
                  </a:extLst>
                </p14:cNvPr>
                <p14:cNvContentPartPr/>
                <p14:nvPr/>
              </p14:nvContentPartPr>
              <p14:xfrm>
                <a:off x="7393767" y="2697430"/>
                <a:ext cx="66600" cy="169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58573B-3873-9E39-EA77-EECA269F48E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85127" y="2688430"/>
                  <a:ext cx="84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645F5EF-8252-9BA0-C297-07BAB6E58CFE}"/>
                    </a:ext>
                  </a:extLst>
                </p14:cNvPr>
                <p14:cNvContentPartPr/>
                <p14:nvPr/>
              </p14:nvContentPartPr>
              <p14:xfrm>
                <a:off x="7385847" y="2699230"/>
                <a:ext cx="90720" cy="153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645F5EF-8252-9BA0-C297-07BAB6E58CF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77207" y="2690230"/>
                  <a:ext cx="108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5D66DBF-06F6-0445-9C5D-3211A4D011C8}"/>
                    </a:ext>
                  </a:extLst>
                </p14:cNvPr>
                <p14:cNvContentPartPr/>
                <p14:nvPr/>
              </p14:nvContentPartPr>
              <p14:xfrm>
                <a:off x="7627767" y="2625790"/>
                <a:ext cx="72720" cy="212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5D66DBF-06F6-0445-9C5D-3211A4D011C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19127" y="2616790"/>
                  <a:ext cx="903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37E4D3E-6901-8C40-2CC4-00E2D8589F1A}"/>
              </a:ext>
            </a:extLst>
          </p:cNvPr>
          <p:cNvGrpSpPr/>
          <p:nvPr/>
        </p:nvGrpSpPr>
        <p:grpSpPr>
          <a:xfrm>
            <a:off x="7984527" y="2666110"/>
            <a:ext cx="109440" cy="69840"/>
            <a:chOff x="7984527" y="2666110"/>
            <a:chExt cx="109440" cy="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A77377F-752F-F6D7-7D29-7A09C9BC478C}"/>
                    </a:ext>
                  </a:extLst>
                </p14:cNvPr>
                <p14:cNvContentPartPr/>
                <p14:nvPr/>
              </p14:nvContentPartPr>
              <p14:xfrm>
                <a:off x="7984527" y="2666110"/>
                <a:ext cx="109440" cy="12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A77377F-752F-F6D7-7D29-7A09C9BC478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75527" y="2657470"/>
                  <a:ext cx="127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A3FD37E-E4FF-D054-7EEA-751B837E27ED}"/>
                    </a:ext>
                  </a:extLst>
                </p14:cNvPr>
                <p14:cNvContentPartPr/>
                <p14:nvPr/>
              </p14:nvContentPartPr>
              <p14:xfrm>
                <a:off x="8003607" y="2731630"/>
                <a:ext cx="77040" cy="4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A3FD37E-E4FF-D054-7EEA-751B837E27E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94967" y="2722990"/>
                  <a:ext cx="9468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23FBC87-E41E-F798-92D8-763101ACAAE9}"/>
              </a:ext>
            </a:extLst>
          </p:cNvPr>
          <p:cNvGrpSpPr/>
          <p:nvPr/>
        </p:nvGrpSpPr>
        <p:grpSpPr>
          <a:xfrm>
            <a:off x="8272527" y="2586190"/>
            <a:ext cx="218520" cy="262440"/>
            <a:chOff x="8272527" y="2586190"/>
            <a:chExt cx="21852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EE8415D-5E18-FC9A-0CE0-57F16DA2E601}"/>
                    </a:ext>
                  </a:extLst>
                </p14:cNvPr>
                <p14:cNvContentPartPr/>
                <p14:nvPr/>
              </p14:nvContentPartPr>
              <p14:xfrm>
                <a:off x="8272527" y="2586190"/>
                <a:ext cx="87480" cy="262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EE8415D-5E18-FC9A-0CE0-57F16DA2E60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63527" y="2577550"/>
                  <a:ext cx="105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A2496DD-9E86-18AC-5FD9-6DA817DA2261}"/>
                    </a:ext>
                  </a:extLst>
                </p14:cNvPr>
                <p14:cNvContentPartPr/>
                <p14:nvPr/>
              </p14:nvContentPartPr>
              <p14:xfrm>
                <a:off x="8400327" y="2647390"/>
                <a:ext cx="70920" cy="186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A2496DD-9E86-18AC-5FD9-6DA817DA226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91327" y="2638750"/>
                  <a:ext cx="88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046496A-4B6C-66BD-55EF-F7402E578D7C}"/>
                    </a:ext>
                  </a:extLst>
                </p14:cNvPr>
                <p14:cNvContentPartPr/>
                <p14:nvPr/>
              </p14:nvContentPartPr>
              <p14:xfrm>
                <a:off x="8390247" y="2632630"/>
                <a:ext cx="100800" cy="32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046496A-4B6C-66BD-55EF-F7402E578D7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81607" y="2623630"/>
                  <a:ext cx="1184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2BE0E91-6D64-5002-FAEF-01484F7C37BD}"/>
              </a:ext>
            </a:extLst>
          </p:cNvPr>
          <p:cNvGrpSpPr/>
          <p:nvPr/>
        </p:nvGrpSpPr>
        <p:grpSpPr>
          <a:xfrm>
            <a:off x="6954567" y="3305830"/>
            <a:ext cx="952920" cy="304200"/>
            <a:chOff x="6954567" y="3305830"/>
            <a:chExt cx="95292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A128F58-C550-DA9F-EA82-2980868FC735}"/>
                    </a:ext>
                  </a:extLst>
                </p14:cNvPr>
                <p14:cNvContentPartPr/>
                <p14:nvPr/>
              </p14:nvContentPartPr>
              <p14:xfrm>
                <a:off x="6954567" y="3335710"/>
                <a:ext cx="75240" cy="214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A128F58-C550-DA9F-EA82-2980868FC73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45927" y="3326710"/>
                  <a:ext cx="92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9A21668-20B8-AE93-4D27-48BCC63C38B4}"/>
                    </a:ext>
                  </a:extLst>
                </p14:cNvPr>
                <p14:cNvContentPartPr/>
                <p14:nvPr/>
              </p14:nvContentPartPr>
              <p14:xfrm>
                <a:off x="6972207" y="3375670"/>
                <a:ext cx="105840" cy="43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9A21668-20B8-AE93-4D27-48BCC63C38B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63207" y="3366670"/>
                  <a:ext cx="123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1871F92-7B4E-3974-79A0-487839A83A04}"/>
                    </a:ext>
                  </a:extLst>
                </p14:cNvPr>
                <p14:cNvContentPartPr/>
                <p14:nvPr/>
              </p14:nvContentPartPr>
              <p14:xfrm>
                <a:off x="7123767" y="3387550"/>
                <a:ext cx="41760" cy="109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1871F92-7B4E-3974-79A0-487839A83A0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14767" y="3378550"/>
                  <a:ext cx="59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DBD75EF-8EBA-F025-B423-371D725C91A7}"/>
                    </a:ext>
                  </a:extLst>
                </p14:cNvPr>
                <p14:cNvContentPartPr/>
                <p14:nvPr/>
              </p14:nvContentPartPr>
              <p14:xfrm>
                <a:off x="7112247" y="3429310"/>
                <a:ext cx="47880" cy="32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DBD75EF-8EBA-F025-B423-371D725C91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03607" y="3420310"/>
                  <a:ext cx="65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0E53D1A-8884-CC41-4B0E-E95BDF63DC33}"/>
                    </a:ext>
                  </a:extLst>
                </p14:cNvPr>
                <p14:cNvContentPartPr/>
                <p14:nvPr/>
              </p14:nvContentPartPr>
              <p14:xfrm>
                <a:off x="7226727" y="3371710"/>
                <a:ext cx="35280" cy="201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0E53D1A-8884-CC41-4B0E-E95BDF63DC3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18087" y="3363070"/>
                  <a:ext cx="52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12E6AED-8203-DED7-9CC4-62CFE4FE282A}"/>
                    </a:ext>
                  </a:extLst>
                </p14:cNvPr>
                <p14:cNvContentPartPr/>
                <p14:nvPr/>
              </p14:nvContentPartPr>
              <p14:xfrm>
                <a:off x="7220607" y="3391870"/>
                <a:ext cx="83880" cy="30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12E6AED-8203-DED7-9CC4-62CFE4FE282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11967" y="3383230"/>
                  <a:ext cx="101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8D59AF9-A6C7-6C4A-6FF9-977726941053}"/>
                    </a:ext>
                  </a:extLst>
                </p14:cNvPr>
                <p14:cNvContentPartPr/>
                <p14:nvPr/>
              </p14:nvContentPartPr>
              <p14:xfrm>
                <a:off x="7371087" y="3376750"/>
                <a:ext cx="76320" cy="159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8D59AF9-A6C7-6C4A-6FF9-97772694105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62087" y="3368110"/>
                  <a:ext cx="93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CA0F3D3-05B9-B793-9EF2-D90EB7CCDAEC}"/>
                    </a:ext>
                  </a:extLst>
                </p14:cNvPr>
                <p14:cNvContentPartPr/>
                <p14:nvPr/>
              </p14:nvContentPartPr>
              <p14:xfrm>
                <a:off x="7583487" y="3334630"/>
                <a:ext cx="69480" cy="275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CA0F3D3-05B9-B793-9EF2-D90EB7CCDAE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74847" y="3325630"/>
                  <a:ext cx="87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4663A64-2A09-C30F-4373-B5424AD85ED1}"/>
                    </a:ext>
                  </a:extLst>
                </p14:cNvPr>
                <p14:cNvContentPartPr/>
                <p14:nvPr/>
              </p14:nvContentPartPr>
              <p14:xfrm>
                <a:off x="7782927" y="3386830"/>
                <a:ext cx="124560" cy="16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4663A64-2A09-C30F-4373-B5424AD85ED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74287" y="3378190"/>
                  <a:ext cx="142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97734F9-97B6-3FA7-BA55-107BFBAFFBB2}"/>
                    </a:ext>
                  </a:extLst>
                </p14:cNvPr>
                <p14:cNvContentPartPr/>
                <p14:nvPr/>
              </p14:nvContentPartPr>
              <p14:xfrm>
                <a:off x="7854207" y="3305830"/>
                <a:ext cx="2520" cy="205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97734F9-97B6-3FA7-BA55-107BFBAFFBB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5207" y="3296830"/>
                  <a:ext cx="2016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8B76F76-EC59-06EF-2673-BCF03B4E0EB8}"/>
              </a:ext>
            </a:extLst>
          </p:cNvPr>
          <p:cNvGrpSpPr/>
          <p:nvPr/>
        </p:nvGrpSpPr>
        <p:grpSpPr>
          <a:xfrm>
            <a:off x="8026647" y="3214030"/>
            <a:ext cx="794520" cy="411840"/>
            <a:chOff x="8026647" y="3214030"/>
            <a:chExt cx="79452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A5209B6-02F4-B99E-95D0-1F303B5C6597}"/>
                    </a:ext>
                  </a:extLst>
                </p14:cNvPr>
                <p14:cNvContentPartPr/>
                <p14:nvPr/>
              </p14:nvContentPartPr>
              <p14:xfrm>
                <a:off x="8026647" y="3248590"/>
                <a:ext cx="108720" cy="252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A5209B6-02F4-B99E-95D0-1F303B5C659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18007" y="3239590"/>
                  <a:ext cx="126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D7A5A0D-AD46-B2DE-A7BE-2B2A1EDB4427}"/>
                    </a:ext>
                  </a:extLst>
                </p14:cNvPr>
                <p14:cNvContentPartPr/>
                <p14:nvPr/>
              </p14:nvContentPartPr>
              <p14:xfrm>
                <a:off x="8291607" y="3340030"/>
                <a:ext cx="127800" cy="6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D7A5A0D-AD46-B2DE-A7BE-2B2A1EDB442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82967" y="3331390"/>
                  <a:ext cx="145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7C21CAA-4001-397E-5686-4C685C0237F3}"/>
                    </a:ext>
                  </a:extLst>
                </p14:cNvPr>
                <p14:cNvContentPartPr/>
                <p14:nvPr/>
              </p14:nvContentPartPr>
              <p14:xfrm>
                <a:off x="8312847" y="3417430"/>
                <a:ext cx="82800" cy="14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7C21CAA-4001-397E-5686-4C685C0237F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04207" y="3408430"/>
                  <a:ext cx="100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57698B7-C0AF-DDB4-7A54-5FEB23330CAB}"/>
                    </a:ext>
                  </a:extLst>
                </p14:cNvPr>
                <p14:cNvContentPartPr/>
                <p14:nvPr/>
              </p14:nvContentPartPr>
              <p14:xfrm>
                <a:off x="8534247" y="3214030"/>
                <a:ext cx="108720" cy="411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57698B7-C0AF-DDB4-7A54-5FEB23330CA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25607" y="3205390"/>
                  <a:ext cx="1263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994B529-7048-206C-8EE8-610A013FF4D5}"/>
                    </a:ext>
                  </a:extLst>
                </p14:cNvPr>
                <p14:cNvContentPartPr/>
                <p14:nvPr/>
              </p14:nvContentPartPr>
              <p14:xfrm>
                <a:off x="8732607" y="3241750"/>
                <a:ext cx="88560" cy="218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994B529-7048-206C-8EE8-610A013FF4D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23967" y="3232750"/>
                  <a:ext cx="1062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CBA1869E-61C7-8941-3FAC-AF6B88F19DA6}"/>
              </a:ext>
            </a:extLst>
          </p:cNvPr>
          <p:cNvGrpSpPr/>
          <p:nvPr/>
        </p:nvGrpSpPr>
        <p:grpSpPr>
          <a:xfrm>
            <a:off x="9095847" y="2525710"/>
            <a:ext cx="762840" cy="237960"/>
            <a:chOff x="9095847" y="2525710"/>
            <a:chExt cx="76284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82BA1E7-57F8-22DB-6A66-FB3EAE4BE9BA}"/>
                    </a:ext>
                  </a:extLst>
                </p14:cNvPr>
                <p14:cNvContentPartPr/>
                <p14:nvPr/>
              </p14:nvContentPartPr>
              <p14:xfrm>
                <a:off x="9095847" y="2620750"/>
                <a:ext cx="106200" cy="142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82BA1E7-57F8-22DB-6A66-FB3EAE4BE9B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87207" y="2611750"/>
                  <a:ext cx="123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E9150F0-9D4A-E8C3-D453-66BAC862530D}"/>
                    </a:ext>
                  </a:extLst>
                </p14:cNvPr>
                <p14:cNvContentPartPr/>
                <p14:nvPr/>
              </p14:nvContentPartPr>
              <p14:xfrm>
                <a:off x="9258567" y="2704270"/>
                <a:ext cx="7200" cy="54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E9150F0-9D4A-E8C3-D453-66BAC862530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49927" y="2695270"/>
                  <a:ext cx="24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8AAACB6-E26D-011E-FF5F-E35CDA0DF223}"/>
                    </a:ext>
                  </a:extLst>
                </p14:cNvPr>
                <p14:cNvContentPartPr/>
                <p14:nvPr/>
              </p14:nvContentPartPr>
              <p14:xfrm>
                <a:off x="9265047" y="2560990"/>
                <a:ext cx="1080" cy="10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8AAACB6-E26D-011E-FF5F-E35CDA0DF22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56047" y="2551990"/>
                  <a:ext cx="18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1E8C3C0-0735-D50A-62EF-6F398A00FBEC}"/>
                    </a:ext>
                  </a:extLst>
                </p14:cNvPr>
                <p14:cNvContentPartPr/>
                <p14:nvPr/>
              </p14:nvContentPartPr>
              <p14:xfrm>
                <a:off x="9329847" y="2640550"/>
                <a:ext cx="69120" cy="13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1E8C3C0-0735-D50A-62EF-6F398A00FBE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20847" y="2631910"/>
                  <a:ext cx="86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3C0483A-C824-8970-0BDD-F3BE6FD36DC4}"/>
                    </a:ext>
                  </a:extLst>
                </p14:cNvPr>
                <p14:cNvContentPartPr/>
                <p14:nvPr/>
              </p14:nvContentPartPr>
              <p14:xfrm>
                <a:off x="9351447" y="2525710"/>
                <a:ext cx="179280" cy="231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3C0483A-C824-8970-0BDD-F3BE6FD36DC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42807" y="2516710"/>
                  <a:ext cx="196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83868D1-6215-44D5-ECA2-2D1674EFC6F5}"/>
                    </a:ext>
                  </a:extLst>
                </p14:cNvPr>
                <p14:cNvContentPartPr/>
                <p14:nvPr/>
              </p14:nvContentPartPr>
              <p14:xfrm>
                <a:off x="9586167" y="2648110"/>
                <a:ext cx="60120" cy="73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83868D1-6215-44D5-ECA2-2D1674EFC6F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77167" y="2639470"/>
                  <a:ext cx="77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00FA426-3E8B-8EEC-A511-3039FB34F05C}"/>
                    </a:ext>
                  </a:extLst>
                </p14:cNvPr>
                <p14:cNvContentPartPr/>
                <p14:nvPr/>
              </p14:nvContentPartPr>
              <p14:xfrm>
                <a:off x="9678327" y="2561350"/>
                <a:ext cx="153720" cy="161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00FA426-3E8B-8EEC-A511-3039FB34F0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69327" y="2552710"/>
                  <a:ext cx="171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9B2E84-512F-BE89-D307-362A3104857B}"/>
                    </a:ext>
                  </a:extLst>
                </p14:cNvPr>
                <p14:cNvContentPartPr/>
                <p14:nvPr/>
              </p14:nvContentPartPr>
              <p14:xfrm>
                <a:off x="9766527" y="2620390"/>
                <a:ext cx="92160" cy="10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9B2E84-512F-BE89-D307-362A3104857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57887" y="2611390"/>
                  <a:ext cx="1098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B116731-9729-319C-0959-D8F0F3872BC0}"/>
              </a:ext>
            </a:extLst>
          </p:cNvPr>
          <p:cNvGrpSpPr/>
          <p:nvPr/>
        </p:nvGrpSpPr>
        <p:grpSpPr>
          <a:xfrm>
            <a:off x="10112127" y="2494030"/>
            <a:ext cx="335520" cy="273600"/>
            <a:chOff x="10112127" y="2494030"/>
            <a:chExt cx="33552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1061F67-A307-DB01-023C-EC9B1E0257F9}"/>
                    </a:ext>
                  </a:extLst>
                </p14:cNvPr>
                <p14:cNvContentPartPr/>
                <p14:nvPr/>
              </p14:nvContentPartPr>
              <p14:xfrm>
                <a:off x="10112127" y="2494030"/>
                <a:ext cx="70200" cy="205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1061F67-A307-DB01-023C-EC9B1E0257F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03487" y="2485390"/>
                  <a:ext cx="87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FDB1A2C-B3AF-237F-2327-9F4A1256A58C}"/>
                    </a:ext>
                  </a:extLst>
                </p14:cNvPr>
                <p14:cNvContentPartPr/>
                <p14:nvPr/>
              </p14:nvContentPartPr>
              <p14:xfrm>
                <a:off x="10234887" y="2539750"/>
                <a:ext cx="12960" cy="141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FDB1A2C-B3AF-237F-2327-9F4A1256A58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25887" y="2530750"/>
                  <a:ext cx="30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9EBC386-74E7-5610-D784-AC53B08DB8B0}"/>
                    </a:ext>
                  </a:extLst>
                </p14:cNvPr>
                <p14:cNvContentPartPr/>
                <p14:nvPr/>
              </p14:nvContentPartPr>
              <p14:xfrm>
                <a:off x="10259367" y="2558470"/>
                <a:ext cx="188280" cy="209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9EBC386-74E7-5610-D784-AC53B08DB8B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50367" y="2549470"/>
                  <a:ext cx="20592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A03D44-D8EE-04FF-0A13-013F71C67CAF}"/>
              </a:ext>
            </a:extLst>
          </p:cNvPr>
          <p:cNvGrpSpPr/>
          <p:nvPr/>
        </p:nvGrpSpPr>
        <p:grpSpPr>
          <a:xfrm>
            <a:off x="9197367" y="3202150"/>
            <a:ext cx="421200" cy="209880"/>
            <a:chOff x="9197367" y="3202150"/>
            <a:chExt cx="42120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5A38F5E-BD9A-5A09-9D7E-0A92D74D7EF2}"/>
                    </a:ext>
                  </a:extLst>
                </p14:cNvPr>
                <p14:cNvContentPartPr/>
                <p14:nvPr/>
              </p14:nvContentPartPr>
              <p14:xfrm>
                <a:off x="9197367" y="3248230"/>
                <a:ext cx="149760" cy="163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5A38F5E-BD9A-5A09-9D7E-0A92D74D7EF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188727" y="3239230"/>
                  <a:ext cx="167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0CF75C-B7BE-36E3-0DA1-CA8E38EA90BE}"/>
                    </a:ext>
                  </a:extLst>
                </p14:cNvPr>
                <p14:cNvContentPartPr/>
                <p14:nvPr/>
              </p14:nvContentPartPr>
              <p14:xfrm>
                <a:off x="9391407" y="3202150"/>
                <a:ext cx="7200" cy="199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0CF75C-B7BE-36E3-0DA1-CA8E38EA90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82767" y="3193510"/>
                  <a:ext cx="24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82B4CC9-8CC8-9CE7-13ED-14E4D760DB14}"/>
                    </a:ext>
                  </a:extLst>
                </p14:cNvPr>
                <p14:cNvContentPartPr/>
                <p14:nvPr/>
              </p14:nvContentPartPr>
              <p14:xfrm>
                <a:off x="9446847" y="3281350"/>
                <a:ext cx="75600" cy="17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82B4CC9-8CC8-9CE7-13ED-14E4D760DB1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438207" y="3272710"/>
                  <a:ext cx="93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7D41552-630D-08F6-B8F9-111B4529D3DD}"/>
                    </a:ext>
                  </a:extLst>
                </p14:cNvPr>
                <p14:cNvContentPartPr/>
                <p14:nvPr/>
              </p14:nvContentPartPr>
              <p14:xfrm>
                <a:off x="9469887" y="3242110"/>
                <a:ext cx="148680" cy="167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7D41552-630D-08F6-B8F9-111B4529D3D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461247" y="3233470"/>
                  <a:ext cx="16632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D387113-3AB9-22B1-A6C4-0A6976666F75}"/>
              </a:ext>
            </a:extLst>
          </p:cNvPr>
          <p:cNvGrpSpPr/>
          <p:nvPr/>
        </p:nvGrpSpPr>
        <p:grpSpPr>
          <a:xfrm>
            <a:off x="9868047" y="3188110"/>
            <a:ext cx="353160" cy="239040"/>
            <a:chOff x="9868047" y="3188110"/>
            <a:chExt cx="35316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0287E6E-6DBB-AEB2-415D-C9A2035F4E51}"/>
                    </a:ext>
                  </a:extLst>
                </p14:cNvPr>
                <p14:cNvContentPartPr/>
                <p14:nvPr/>
              </p14:nvContentPartPr>
              <p14:xfrm>
                <a:off x="9868047" y="3211150"/>
                <a:ext cx="92520" cy="169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0287E6E-6DBB-AEB2-415D-C9A2035F4E5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59047" y="3202150"/>
                  <a:ext cx="110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5DCC8E7-14CF-2962-955E-CEDD8569B435}"/>
                    </a:ext>
                  </a:extLst>
                </p14:cNvPr>
                <p14:cNvContentPartPr/>
                <p14:nvPr/>
              </p14:nvContentPartPr>
              <p14:xfrm>
                <a:off x="10001607" y="3300070"/>
                <a:ext cx="3600" cy="92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5DCC8E7-14CF-2962-955E-CEDD8569B43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992607" y="3291430"/>
                  <a:ext cx="21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499C726-22AB-B877-8D44-07479530E3D2}"/>
                    </a:ext>
                  </a:extLst>
                </p14:cNvPr>
                <p14:cNvContentPartPr/>
                <p14:nvPr/>
              </p14:nvContentPartPr>
              <p14:xfrm>
                <a:off x="10002327" y="3188110"/>
                <a:ext cx="10800" cy="24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499C726-22AB-B877-8D44-07479530E3D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93687" y="3179110"/>
                  <a:ext cx="28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102BBF1-6EDA-CDC1-068E-92E5BAED6D46}"/>
                    </a:ext>
                  </a:extLst>
                </p14:cNvPr>
                <p14:cNvContentPartPr/>
                <p14:nvPr/>
              </p14:nvContentPartPr>
              <p14:xfrm>
                <a:off x="10049127" y="3238870"/>
                <a:ext cx="172080" cy="188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102BBF1-6EDA-CDC1-068E-92E5BAED6D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40487" y="3229870"/>
                  <a:ext cx="1897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97954D0-47CB-2C22-85DC-8240BA12E8E4}"/>
              </a:ext>
            </a:extLst>
          </p:cNvPr>
          <p:cNvGrpSpPr/>
          <p:nvPr/>
        </p:nvGrpSpPr>
        <p:grpSpPr>
          <a:xfrm>
            <a:off x="10549527" y="2684110"/>
            <a:ext cx="752760" cy="534600"/>
            <a:chOff x="10549527" y="2684110"/>
            <a:chExt cx="752760" cy="5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32C8916-8279-4A09-0860-1DC4A5ABCC9C}"/>
                    </a:ext>
                  </a:extLst>
                </p14:cNvPr>
                <p14:cNvContentPartPr/>
                <p14:nvPr/>
              </p14:nvContentPartPr>
              <p14:xfrm>
                <a:off x="10549527" y="2729110"/>
                <a:ext cx="228600" cy="4896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32C8916-8279-4A09-0860-1DC4A5ABCC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40887" y="2720470"/>
                  <a:ext cx="2462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E5D80DD-9368-77B3-B57F-0C163A2C1920}"/>
                    </a:ext>
                  </a:extLst>
                </p14:cNvPr>
                <p14:cNvContentPartPr/>
                <p14:nvPr/>
              </p14:nvContentPartPr>
              <p14:xfrm>
                <a:off x="10913127" y="2684110"/>
                <a:ext cx="98640" cy="2376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E5D80DD-9368-77B3-B57F-0C163A2C192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904127" y="2675470"/>
                  <a:ext cx="116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C727BF9-471C-9F84-2745-88C442E5C8C2}"/>
                    </a:ext>
                  </a:extLst>
                </p14:cNvPr>
                <p14:cNvContentPartPr/>
                <p14:nvPr/>
              </p14:nvContentPartPr>
              <p14:xfrm>
                <a:off x="11029767" y="2805430"/>
                <a:ext cx="77400" cy="124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C727BF9-471C-9F84-2745-88C442E5C8C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21127" y="2796790"/>
                  <a:ext cx="95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9B15E48-78D9-0000-2BE6-B1E91FF827AA}"/>
                    </a:ext>
                  </a:extLst>
                </p14:cNvPr>
                <p14:cNvContentPartPr/>
                <p14:nvPr/>
              </p14:nvContentPartPr>
              <p14:xfrm>
                <a:off x="11134527" y="2793550"/>
                <a:ext cx="88560" cy="7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9B15E48-78D9-0000-2BE6-B1E91FF827A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25527" y="2784910"/>
                  <a:ext cx="106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B498BC4-044F-5D1D-DDC6-2BB9A1C42231}"/>
                    </a:ext>
                  </a:extLst>
                </p14:cNvPr>
                <p14:cNvContentPartPr/>
                <p14:nvPr/>
              </p14:nvContentPartPr>
              <p14:xfrm>
                <a:off x="11160807" y="2689870"/>
                <a:ext cx="141480" cy="266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B498BC4-044F-5D1D-DDC6-2BB9A1C4223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52167" y="2681230"/>
                  <a:ext cx="15912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E010ABD-32EC-085A-2AF7-368A0CA11AF3}"/>
              </a:ext>
            </a:extLst>
          </p:cNvPr>
          <p:cNvGrpSpPr/>
          <p:nvPr/>
        </p:nvGrpSpPr>
        <p:grpSpPr>
          <a:xfrm>
            <a:off x="11483007" y="2735590"/>
            <a:ext cx="483840" cy="180360"/>
            <a:chOff x="11483007" y="2735590"/>
            <a:chExt cx="48384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27DDB54-4112-D5E0-AA75-303B03134675}"/>
                    </a:ext>
                  </a:extLst>
                </p14:cNvPr>
                <p14:cNvContentPartPr/>
                <p14:nvPr/>
              </p14:nvContentPartPr>
              <p14:xfrm>
                <a:off x="11483007" y="2800390"/>
                <a:ext cx="135000" cy="115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27DDB54-4112-D5E0-AA75-303B0313467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474007" y="2791390"/>
                  <a:ext cx="152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5F8FD6A-9899-8624-168F-BD39B2857E0C}"/>
                    </a:ext>
                  </a:extLst>
                </p14:cNvPr>
                <p14:cNvContentPartPr/>
                <p14:nvPr/>
              </p14:nvContentPartPr>
              <p14:xfrm>
                <a:off x="11645367" y="2774470"/>
                <a:ext cx="24480" cy="134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5F8FD6A-9899-8624-168F-BD39B2857E0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636727" y="2765470"/>
                  <a:ext cx="42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866FCE2-3EDE-C284-FD5D-30BED60BA059}"/>
                    </a:ext>
                  </a:extLst>
                </p14:cNvPr>
                <p14:cNvContentPartPr/>
                <p14:nvPr/>
              </p14:nvContentPartPr>
              <p14:xfrm>
                <a:off x="11678847" y="2764390"/>
                <a:ext cx="54000" cy="127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866FCE2-3EDE-C284-FD5D-30BED60BA0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669847" y="2755390"/>
                  <a:ext cx="71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C11C4BC-CE3D-0FEF-521C-DC7D0F116280}"/>
                    </a:ext>
                  </a:extLst>
                </p14:cNvPr>
                <p14:cNvContentPartPr/>
                <p14:nvPr/>
              </p14:nvContentPartPr>
              <p14:xfrm>
                <a:off x="11758407" y="2735590"/>
                <a:ext cx="192960" cy="168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C11C4BC-CE3D-0FEF-521C-DC7D0F11628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749767" y="2726950"/>
                  <a:ext cx="210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49C0513-B6A6-15A6-235A-96FE46C6D7D2}"/>
                    </a:ext>
                  </a:extLst>
                </p14:cNvPr>
                <p14:cNvContentPartPr/>
                <p14:nvPr/>
              </p14:nvContentPartPr>
              <p14:xfrm>
                <a:off x="11897367" y="2753950"/>
                <a:ext cx="69480" cy="4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49C0513-B6A6-15A6-235A-96FE46C6D7D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888727" y="2745310"/>
                  <a:ext cx="871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A64F5E5-380F-A63A-6F40-A44B075DF7DE}"/>
              </a:ext>
            </a:extLst>
          </p:cNvPr>
          <p:cNvGrpSpPr/>
          <p:nvPr/>
        </p:nvGrpSpPr>
        <p:grpSpPr>
          <a:xfrm>
            <a:off x="6137007" y="4216990"/>
            <a:ext cx="347400" cy="314640"/>
            <a:chOff x="6137007" y="4216990"/>
            <a:chExt cx="34740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260B5AF-21A4-09D0-0114-9A4D0AD0CFC0}"/>
                    </a:ext>
                  </a:extLst>
                </p14:cNvPr>
                <p14:cNvContentPartPr/>
                <p14:nvPr/>
              </p14:nvContentPartPr>
              <p14:xfrm>
                <a:off x="6222327" y="4216990"/>
                <a:ext cx="117360" cy="1918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260B5AF-21A4-09D0-0114-9A4D0AD0CFC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213687" y="4207990"/>
                  <a:ext cx="135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AD00A3A-2E83-2242-F5E0-62459AD24DA2}"/>
                    </a:ext>
                  </a:extLst>
                </p14:cNvPr>
                <p14:cNvContentPartPr/>
                <p14:nvPr/>
              </p14:nvContentPartPr>
              <p14:xfrm>
                <a:off x="6137007" y="4290070"/>
                <a:ext cx="67320" cy="199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AD00A3A-2E83-2242-F5E0-62459AD24DA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128367" y="4281430"/>
                  <a:ext cx="84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10D9458-0C54-E05A-A197-1F885B0FF5FF}"/>
                    </a:ext>
                  </a:extLst>
                </p14:cNvPr>
                <p14:cNvContentPartPr/>
                <p14:nvPr/>
              </p14:nvContentPartPr>
              <p14:xfrm>
                <a:off x="6426447" y="4243990"/>
                <a:ext cx="57960" cy="287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10D9458-0C54-E05A-A197-1F885B0FF5F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17807" y="4234990"/>
                  <a:ext cx="7560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032EE3E-DD8A-35B5-E09F-A70FDC2112C4}"/>
              </a:ext>
            </a:extLst>
          </p:cNvPr>
          <p:cNvGrpSpPr/>
          <p:nvPr/>
        </p:nvGrpSpPr>
        <p:grpSpPr>
          <a:xfrm>
            <a:off x="6836127" y="4180990"/>
            <a:ext cx="120600" cy="268560"/>
            <a:chOff x="6836127" y="4180990"/>
            <a:chExt cx="12060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377A0C0-29AF-0922-A14B-80791ED2161E}"/>
                    </a:ext>
                  </a:extLst>
                </p14:cNvPr>
                <p14:cNvContentPartPr/>
                <p14:nvPr/>
              </p14:nvContentPartPr>
              <p14:xfrm>
                <a:off x="6843327" y="4214110"/>
                <a:ext cx="22680" cy="235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377A0C0-29AF-0922-A14B-80791ED2161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34327" y="4205110"/>
                  <a:ext cx="40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86E1253-06C9-DA54-11E8-C6C3F4A9AEFE}"/>
                    </a:ext>
                  </a:extLst>
                </p14:cNvPr>
                <p14:cNvContentPartPr/>
                <p14:nvPr/>
              </p14:nvContentPartPr>
              <p14:xfrm>
                <a:off x="6873567" y="4180990"/>
                <a:ext cx="83160" cy="236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86E1253-06C9-DA54-11E8-C6C3F4A9AEF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64567" y="4171990"/>
                  <a:ext cx="100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A0A01A8-62B2-03F3-AD1B-E399B96A749E}"/>
                    </a:ext>
                  </a:extLst>
                </p14:cNvPr>
                <p14:cNvContentPartPr/>
                <p14:nvPr/>
              </p14:nvContentPartPr>
              <p14:xfrm>
                <a:off x="6836127" y="4298350"/>
                <a:ext cx="93240" cy="352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A0A01A8-62B2-03F3-AD1B-E399B96A749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27487" y="4289350"/>
                  <a:ext cx="1108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574A167-B084-8A61-ECFD-BE2DD516088E}"/>
              </a:ext>
            </a:extLst>
          </p:cNvPr>
          <p:cNvGrpSpPr/>
          <p:nvPr/>
        </p:nvGrpSpPr>
        <p:grpSpPr>
          <a:xfrm>
            <a:off x="7182447" y="4170550"/>
            <a:ext cx="411120" cy="260280"/>
            <a:chOff x="7182447" y="4170550"/>
            <a:chExt cx="41112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1B8CEB3-AC17-BE43-0588-56D2704078BF}"/>
                    </a:ext>
                  </a:extLst>
                </p14:cNvPr>
                <p14:cNvContentPartPr/>
                <p14:nvPr/>
              </p14:nvContentPartPr>
              <p14:xfrm>
                <a:off x="7182447" y="4212310"/>
                <a:ext cx="79920" cy="218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1B8CEB3-AC17-BE43-0588-56D2704078B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73807" y="4203310"/>
                  <a:ext cx="97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EC912F0-486F-8044-0900-055B7AA405C9}"/>
                    </a:ext>
                  </a:extLst>
                </p14:cNvPr>
                <p14:cNvContentPartPr/>
                <p14:nvPr/>
              </p14:nvContentPartPr>
              <p14:xfrm>
                <a:off x="7306287" y="4192150"/>
                <a:ext cx="26640" cy="209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EC912F0-486F-8044-0900-055B7AA405C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7287" y="4183510"/>
                  <a:ext cx="44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FF62090-37F5-C7C1-F1CC-C70372EDE16A}"/>
                    </a:ext>
                  </a:extLst>
                </p14:cNvPr>
                <p14:cNvContentPartPr/>
                <p14:nvPr/>
              </p14:nvContentPartPr>
              <p14:xfrm>
                <a:off x="7345527" y="4170550"/>
                <a:ext cx="91080" cy="179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FF62090-37F5-C7C1-F1CC-C70372EDE16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36527" y="4161910"/>
                  <a:ext cx="108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051F39-AA43-CF2B-9DDF-F0225633DB10}"/>
                    </a:ext>
                  </a:extLst>
                </p14:cNvPr>
                <p14:cNvContentPartPr/>
                <p14:nvPr/>
              </p14:nvContentPartPr>
              <p14:xfrm>
                <a:off x="7461447" y="4238950"/>
                <a:ext cx="38880" cy="145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051F39-AA43-CF2B-9DDF-F0225633DB1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52807" y="4230310"/>
                  <a:ext cx="56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9BF82CF-B536-FE22-1CD5-20C8A2A526BE}"/>
                    </a:ext>
                  </a:extLst>
                </p14:cNvPr>
                <p14:cNvContentPartPr/>
                <p14:nvPr/>
              </p14:nvContentPartPr>
              <p14:xfrm>
                <a:off x="7480887" y="4196110"/>
                <a:ext cx="112680" cy="165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9BF82CF-B536-FE22-1CD5-20C8A2A526B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471887" y="4187110"/>
                  <a:ext cx="13032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BDBF54F-F973-C846-16AB-1C880D2F254D}"/>
              </a:ext>
            </a:extLst>
          </p:cNvPr>
          <p:cNvGrpSpPr/>
          <p:nvPr/>
        </p:nvGrpSpPr>
        <p:grpSpPr>
          <a:xfrm>
            <a:off x="7836567" y="4132390"/>
            <a:ext cx="302400" cy="241560"/>
            <a:chOff x="7836567" y="4132390"/>
            <a:chExt cx="30240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9113244-6379-FE91-F891-4710FAC0AED1}"/>
                    </a:ext>
                  </a:extLst>
                </p14:cNvPr>
                <p14:cNvContentPartPr/>
                <p14:nvPr/>
              </p14:nvContentPartPr>
              <p14:xfrm>
                <a:off x="7836567" y="4132390"/>
                <a:ext cx="23400" cy="241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9113244-6379-FE91-F891-4710FAC0AED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27927" y="4123750"/>
                  <a:ext cx="41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85DA136-69AB-9545-1D31-BA3E7D28FBEE}"/>
                    </a:ext>
                  </a:extLst>
                </p14:cNvPr>
                <p14:cNvContentPartPr/>
                <p14:nvPr/>
              </p14:nvContentPartPr>
              <p14:xfrm>
                <a:off x="7865367" y="4185310"/>
                <a:ext cx="119160" cy="117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85DA136-69AB-9545-1D31-BA3E7D28FBE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856727" y="4176670"/>
                  <a:ext cx="136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2DF53BD-825A-E86C-B2DF-2E794188873E}"/>
                    </a:ext>
                  </a:extLst>
                </p14:cNvPr>
                <p14:cNvContentPartPr/>
                <p14:nvPr/>
              </p14:nvContentPartPr>
              <p14:xfrm>
                <a:off x="7993167" y="4192870"/>
                <a:ext cx="145800" cy="128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2DF53BD-825A-E86C-B2DF-2E794188873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984167" y="4183870"/>
                  <a:ext cx="16344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9D11A5D-BE50-EC87-5744-DD41BF73EDAC}"/>
              </a:ext>
            </a:extLst>
          </p:cNvPr>
          <p:cNvGrpSpPr/>
          <p:nvPr/>
        </p:nvGrpSpPr>
        <p:grpSpPr>
          <a:xfrm>
            <a:off x="8212047" y="4092430"/>
            <a:ext cx="277920" cy="274320"/>
            <a:chOff x="8212047" y="4092430"/>
            <a:chExt cx="27792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C13D12A-7206-9F34-6DF2-100AFCB5655C}"/>
                    </a:ext>
                  </a:extLst>
                </p14:cNvPr>
                <p14:cNvContentPartPr/>
                <p14:nvPr/>
              </p14:nvContentPartPr>
              <p14:xfrm>
                <a:off x="8212047" y="4176670"/>
                <a:ext cx="87480" cy="1501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C13D12A-7206-9F34-6DF2-100AFCB5655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03407" y="4167670"/>
                  <a:ext cx="105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28C1854-F7F3-C37A-B4C2-BEFF13991A31}"/>
                    </a:ext>
                  </a:extLst>
                </p14:cNvPr>
                <p14:cNvContentPartPr/>
                <p14:nvPr/>
              </p14:nvContentPartPr>
              <p14:xfrm>
                <a:off x="8327247" y="4156510"/>
                <a:ext cx="73440" cy="1825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28C1854-F7F3-C37A-B4C2-BEFF13991A3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18607" y="4147870"/>
                  <a:ext cx="91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005C085-7B8D-1F7F-EB75-721408733D67}"/>
                    </a:ext>
                  </a:extLst>
                </p14:cNvPr>
                <p14:cNvContentPartPr/>
                <p14:nvPr/>
              </p14:nvContentPartPr>
              <p14:xfrm>
                <a:off x="8441727" y="4092430"/>
                <a:ext cx="48240" cy="274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005C085-7B8D-1F7F-EB75-721408733D6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32727" y="4083790"/>
                  <a:ext cx="6588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AC3F467-C185-C51E-34A6-F394EDAF78A1}"/>
              </a:ext>
            </a:extLst>
          </p:cNvPr>
          <p:cNvGrpSpPr/>
          <p:nvPr/>
        </p:nvGrpSpPr>
        <p:grpSpPr>
          <a:xfrm>
            <a:off x="8712087" y="4172710"/>
            <a:ext cx="266400" cy="146520"/>
            <a:chOff x="8712087" y="4172710"/>
            <a:chExt cx="266400" cy="1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AC4A616-BB5E-EBF7-2775-FF96CBA7B46D}"/>
                    </a:ext>
                  </a:extLst>
                </p14:cNvPr>
                <p14:cNvContentPartPr/>
                <p14:nvPr/>
              </p14:nvContentPartPr>
              <p14:xfrm>
                <a:off x="8712087" y="4173430"/>
                <a:ext cx="108000" cy="145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AC4A616-BB5E-EBF7-2775-FF96CBA7B46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03087" y="4164790"/>
                  <a:ext cx="125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DE99DC7-B1D2-2028-95B9-507ADC621746}"/>
                    </a:ext>
                  </a:extLst>
                </p14:cNvPr>
                <p14:cNvContentPartPr/>
                <p14:nvPr/>
              </p14:nvContentPartPr>
              <p14:xfrm>
                <a:off x="8812527" y="4172710"/>
                <a:ext cx="82800" cy="1209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DE99DC7-B1D2-2028-95B9-507ADC62174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03527" y="4163710"/>
                  <a:ext cx="100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86BCFD1-0DFB-AF25-DF25-B123850ECDF5}"/>
                    </a:ext>
                  </a:extLst>
                </p14:cNvPr>
                <p14:cNvContentPartPr/>
                <p14:nvPr/>
              </p14:nvContentPartPr>
              <p14:xfrm>
                <a:off x="8919447" y="4204030"/>
                <a:ext cx="59040" cy="792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86BCFD1-0DFB-AF25-DF25-B123850ECDF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10807" y="4195390"/>
                  <a:ext cx="7668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0F2C971-B873-D159-E76F-D636103889FB}"/>
              </a:ext>
            </a:extLst>
          </p:cNvPr>
          <p:cNvGrpSpPr/>
          <p:nvPr/>
        </p:nvGrpSpPr>
        <p:grpSpPr>
          <a:xfrm>
            <a:off x="9139407" y="4073710"/>
            <a:ext cx="150840" cy="240480"/>
            <a:chOff x="9139407" y="4073710"/>
            <a:chExt cx="15084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466CF8E-B322-66A3-D523-BFD5FAD204FA}"/>
                    </a:ext>
                  </a:extLst>
                </p14:cNvPr>
                <p14:cNvContentPartPr/>
                <p14:nvPr/>
              </p14:nvContentPartPr>
              <p14:xfrm>
                <a:off x="9139407" y="4073710"/>
                <a:ext cx="59040" cy="2145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466CF8E-B322-66A3-D523-BFD5FAD204F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30407" y="4065070"/>
                  <a:ext cx="76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EDE2733-44E4-CE15-BBEE-D9814778285B}"/>
                    </a:ext>
                  </a:extLst>
                </p14:cNvPr>
                <p14:cNvContentPartPr/>
                <p14:nvPr/>
              </p14:nvContentPartPr>
              <p14:xfrm>
                <a:off x="9210327" y="4136350"/>
                <a:ext cx="79920" cy="1778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EDE2733-44E4-CE15-BBEE-D9814778285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01327" y="4127350"/>
                  <a:ext cx="975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5108E88-9A29-EAC5-C713-41AEA910F502}"/>
              </a:ext>
            </a:extLst>
          </p:cNvPr>
          <p:cNvGrpSpPr/>
          <p:nvPr/>
        </p:nvGrpSpPr>
        <p:grpSpPr>
          <a:xfrm>
            <a:off x="9495447" y="4012870"/>
            <a:ext cx="818640" cy="387720"/>
            <a:chOff x="9495447" y="4012870"/>
            <a:chExt cx="81864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95993E0-2517-9C51-A1E0-1D1C17ACB58D}"/>
                    </a:ext>
                  </a:extLst>
                </p14:cNvPr>
                <p14:cNvContentPartPr/>
                <p14:nvPr/>
              </p14:nvContentPartPr>
              <p14:xfrm>
                <a:off x="9495447" y="4147510"/>
                <a:ext cx="97920" cy="12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95993E0-2517-9C51-A1E0-1D1C17ACB58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86807" y="4138510"/>
                  <a:ext cx="115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FDC35E2-BC53-DE7C-2EDF-DE86A667A8D2}"/>
                    </a:ext>
                  </a:extLst>
                </p14:cNvPr>
                <p14:cNvContentPartPr/>
                <p14:nvPr/>
              </p14:nvContentPartPr>
              <p14:xfrm>
                <a:off x="9533607" y="4017550"/>
                <a:ext cx="142200" cy="243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FDC35E2-BC53-DE7C-2EDF-DE86A667A8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524967" y="4008910"/>
                  <a:ext cx="159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3BC0D25-A3ED-2CD4-A251-D138E82D2204}"/>
                    </a:ext>
                  </a:extLst>
                </p14:cNvPr>
                <p14:cNvContentPartPr/>
                <p14:nvPr/>
              </p14:nvContentPartPr>
              <p14:xfrm>
                <a:off x="9728727" y="4126630"/>
                <a:ext cx="55440" cy="1141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3BC0D25-A3ED-2CD4-A251-D138E82D220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719727" y="4117990"/>
                  <a:ext cx="73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BB54052-C46F-9680-441B-D72EC87DFBE2}"/>
                    </a:ext>
                  </a:extLst>
                </p14:cNvPr>
                <p14:cNvContentPartPr/>
                <p14:nvPr/>
              </p14:nvContentPartPr>
              <p14:xfrm>
                <a:off x="9860487" y="4131670"/>
                <a:ext cx="81000" cy="882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BB54052-C46F-9680-441B-D72EC87DFB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851847" y="4122670"/>
                  <a:ext cx="98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9E593D8-E11F-55F3-32BE-DB1A5819CBA2}"/>
                    </a:ext>
                  </a:extLst>
                </p14:cNvPr>
                <p14:cNvContentPartPr/>
                <p14:nvPr/>
              </p14:nvContentPartPr>
              <p14:xfrm>
                <a:off x="9981447" y="4059310"/>
                <a:ext cx="63000" cy="341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9E593D8-E11F-55F3-32BE-DB1A5819CB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972447" y="4050670"/>
                  <a:ext cx="80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118FAF1-41A4-7FF6-23CC-8AC0D5F23CDC}"/>
                    </a:ext>
                  </a:extLst>
                </p14:cNvPr>
                <p14:cNvContentPartPr/>
                <p14:nvPr/>
              </p14:nvContentPartPr>
              <p14:xfrm>
                <a:off x="10076487" y="4012870"/>
                <a:ext cx="70560" cy="2066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118FAF1-41A4-7FF6-23CC-8AC0D5F23CD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67847" y="4003870"/>
                  <a:ext cx="88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C5E266A-5DA2-0DF8-D7F6-CE548BAFD906}"/>
                    </a:ext>
                  </a:extLst>
                </p14:cNvPr>
                <p14:cNvContentPartPr/>
                <p14:nvPr/>
              </p14:nvContentPartPr>
              <p14:xfrm>
                <a:off x="10253967" y="4042030"/>
                <a:ext cx="13680" cy="179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C5E266A-5DA2-0DF8-D7F6-CE548BAFD90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44967" y="4033030"/>
                  <a:ext cx="31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304EF5A-2844-3E1B-61F6-EAF6AD0D3660}"/>
                    </a:ext>
                  </a:extLst>
                </p14:cNvPr>
                <p14:cNvContentPartPr/>
                <p14:nvPr/>
              </p14:nvContentPartPr>
              <p14:xfrm>
                <a:off x="10210407" y="4091710"/>
                <a:ext cx="103680" cy="302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304EF5A-2844-3E1B-61F6-EAF6AD0D366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01767" y="4083070"/>
                  <a:ext cx="1213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85E3B39-AF40-0A92-7872-BA3554662512}"/>
              </a:ext>
            </a:extLst>
          </p:cNvPr>
          <p:cNvGrpSpPr/>
          <p:nvPr/>
        </p:nvGrpSpPr>
        <p:grpSpPr>
          <a:xfrm>
            <a:off x="10491927" y="4014670"/>
            <a:ext cx="218880" cy="306360"/>
            <a:chOff x="10491927" y="4014670"/>
            <a:chExt cx="2188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00C3071-73FF-4F80-7721-EBB547F5C2F1}"/>
                    </a:ext>
                  </a:extLst>
                </p14:cNvPr>
                <p14:cNvContentPartPr/>
                <p14:nvPr/>
              </p14:nvContentPartPr>
              <p14:xfrm>
                <a:off x="10491927" y="4084870"/>
                <a:ext cx="94320" cy="1198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00C3071-73FF-4F80-7721-EBB547F5C2F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82927" y="4075870"/>
                  <a:ext cx="111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5A2060A-51AF-0EE0-59A9-38E78C1DDA59}"/>
                    </a:ext>
                  </a:extLst>
                </p14:cNvPr>
                <p14:cNvContentPartPr/>
                <p14:nvPr/>
              </p14:nvContentPartPr>
              <p14:xfrm>
                <a:off x="10642047" y="4014670"/>
                <a:ext cx="41400" cy="306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5A2060A-51AF-0EE0-59A9-38E78C1DDA5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633047" y="4005670"/>
                  <a:ext cx="590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BE42AE0-83B7-5DC1-6AE5-C7E023BCC60D}"/>
                    </a:ext>
                  </a:extLst>
                </p14:cNvPr>
                <p14:cNvContentPartPr/>
                <p14:nvPr/>
              </p14:nvContentPartPr>
              <p14:xfrm>
                <a:off x="10591287" y="4099270"/>
                <a:ext cx="119520" cy="172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BE42AE0-83B7-5DC1-6AE5-C7E023BCC60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82647" y="4090630"/>
                  <a:ext cx="13716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80A3CC1-A289-FFA5-D902-0890C907CE5E}"/>
                  </a:ext>
                </a:extLst>
              </p14:cNvPr>
              <p14:cNvContentPartPr/>
              <p14:nvPr/>
            </p14:nvContentPartPr>
            <p14:xfrm>
              <a:off x="10933647" y="4008910"/>
              <a:ext cx="104040" cy="2376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80A3CC1-A289-FFA5-D902-0890C907CE5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0925007" y="4000270"/>
                <a:ext cx="12168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oup 267">
            <a:extLst>
              <a:ext uri="{FF2B5EF4-FFF2-40B4-BE49-F238E27FC236}">
                <a16:creationId xmlns:a16="http://schemas.microsoft.com/office/drawing/2014/main" id="{2363B5E4-6F77-390F-1F93-4C0CBF7BB1E6}"/>
              </a:ext>
            </a:extLst>
          </p:cNvPr>
          <p:cNvGrpSpPr/>
          <p:nvPr/>
        </p:nvGrpSpPr>
        <p:grpSpPr>
          <a:xfrm>
            <a:off x="6782487" y="4688950"/>
            <a:ext cx="768960" cy="279000"/>
            <a:chOff x="6782487" y="4688950"/>
            <a:chExt cx="76896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3FCA6C9-F7C9-3D5B-070B-CC7E7834A973}"/>
                    </a:ext>
                  </a:extLst>
                </p14:cNvPr>
                <p14:cNvContentPartPr/>
                <p14:nvPr/>
              </p14:nvContentPartPr>
              <p14:xfrm>
                <a:off x="6782487" y="4742590"/>
                <a:ext cx="120600" cy="225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3FCA6C9-F7C9-3D5B-070B-CC7E7834A97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773847" y="4733950"/>
                  <a:ext cx="138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873DEEE-DD47-305C-7FE7-7C1D1DFF561C}"/>
                    </a:ext>
                  </a:extLst>
                </p14:cNvPr>
                <p14:cNvContentPartPr/>
                <p14:nvPr/>
              </p14:nvContentPartPr>
              <p14:xfrm>
                <a:off x="6948807" y="4796950"/>
                <a:ext cx="72720" cy="166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873DEEE-DD47-305C-7FE7-7C1D1DFF561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940167" y="4787950"/>
                  <a:ext cx="90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4D786A9-B3ED-CFC8-8524-DBDD4A101018}"/>
                    </a:ext>
                  </a:extLst>
                </p14:cNvPr>
                <p14:cNvContentPartPr/>
                <p14:nvPr/>
              </p14:nvContentPartPr>
              <p14:xfrm>
                <a:off x="7061847" y="4781470"/>
                <a:ext cx="72360" cy="172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4D786A9-B3ED-CFC8-8524-DBDD4A10101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052847" y="4772470"/>
                  <a:ext cx="90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0F32972-08A6-52C9-15CC-00F10286034D}"/>
                    </a:ext>
                  </a:extLst>
                </p14:cNvPr>
                <p14:cNvContentPartPr/>
                <p14:nvPr/>
              </p14:nvContentPartPr>
              <p14:xfrm>
                <a:off x="7161567" y="4809550"/>
                <a:ext cx="105120" cy="1342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0F32972-08A6-52C9-15CC-00F10286034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52567" y="4800550"/>
                  <a:ext cx="122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7BC05B1-2AC9-2E04-106C-229D4750AE7D}"/>
                    </a:ext>
                  </a:extLst>
                </p14:cNvPr>
                <p14:cNvContentPartPr/>
                <p14:nvPr/>
              </p14:nvContentPartPr>
              <p14:xfrm>
                <a:off x="7317807" y="4805230"/>
                <a:ext cx="108360" cy="1378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7BC05B1-2AC9-2E04-106C-229D4750AE7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308807" y="4796590"/>
                  <a:ext cx="126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60EA05D-F70E-497F-91A3-58487F5AC55F}"/>
                    </a:ext>
                  </a:extLst>
                </p14:cNvPr>
                <p14:cNvContentPartPr/>
                <p14:nvPr/>
              </p14:nvContentPartPr>
              <p14:xfrm>
                <a:off x="7486647" y="4688950"/>
                <a:ext cx="64800" cy="2764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60EA05D-F70E-497F-91A3-58487F5AC55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478007" y="4680310"/>
                  <a:ext cx="8244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BC0189B-9A32-026C-7F8E-32B06E2C84AE}"/>
              </a:ext>
            </a:extLst>
          </p:cNvPr>
          <p:cNvGrpSpPr/>
          <p:nvPr/>
        </p:nvGrpSpPr>
        <p:grpSpPr>
          <a:xfrm>
            <a:off x="7885527" y="4682110"/>
            <a:ext cx="678600" cy="363960"/>
            <a:chOff x="7885527" y="4682110"/>
            <a:chExt cx="67860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C7BDD45-D935-4337-4DF2-54E9242E754F}"/>
                    </a:ext>
                  </a:extLst>
                </p14:cNvPr>
                <p14:cNvContentPartPr/>
                <p14:nvPr/>
              </p14:nvContentPartPr>
              <p14:xfrm>
                <a:off x="7885527" y="4790470"/>
                <a:ext cx="136440" cy="1756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C7BDD45-D935-4337-4DF2-54E9242E754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76527" y="4781830"/>
                  <a:ext cx="154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964B30D-F758-F7DE-1122-ACD324700BE1}"/>
                    </a:ext>
                  </a:extLst>
                </p14:cNvPr>
                <p14:cNvContentPartPr/>
                <p14:nvPr/>
              </p14:nvContentPartPr>
              <p14:xfrm>
                <a:off x="8096487" y="4762030"/>
                <a:ext cx="96480" cy="185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964B30D-F758-F7DE-1122-ACD324700BE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087847" y="4753390"/>
                  <a:ext cx="114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38A8E98-57D5-9E99-0AA3-3F33F5E00403}"/>
                    </a:ext>
                  </a:extLst>
                </p14:cNvPr>
                <p14:cNvContentPartPr/>
                <p14:nvPr/>
              </p14:nvContentPartPr>
              <p14:xfrm>
                <a:off x="8214927" y="4710190"/>
                <a:ext cx="7920" cy="202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38A8E98-57D5-9E99-0AA3-3F33F5E0040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206287" y="4701550"/>
                  <a:ext cx="25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7EB026B-6E9F-FAE2-91E2-4C84862A1274}"/>
                    </a:ext>
                  </a:extLst>
                </p14:cNvPr>
                <p14:cNvContentPartPr/>
                <p14:nvPr/>
              </p14:nvContentPartPr>
              <p14:xfrm>
                <a:off x="8279007" y="4787230"/>
                <a:ext cx="59400" cy="2588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7EB026B-6E9F-FAE2-91E2-4C84862A127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270367" y="4778230"/>
                  <a:ext cx="77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56B1425-7B8D-CBAC-A139-495F8F6DB09E}"/>
                    </a:ext>
                  </a:extLst>
                </p14:cNvPr>
                <p14:cNvContentPartPr/>
                <p14:nvPr/>
              </p14:nvContentPartPr>
              <p14:xfrm>
                <a:off x="8379807" y="4682110"/>
                <a:ext cx="61200" cy="2329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56B1425-7B8D-CBAC-A139-495F8F6DB09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71167" y="4673470"/>
                  <a:ext cx="78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44F7229-0FB5-0272-82B1-E4C2F5D56270}"/>
                    </a:ext>
                  </a:extLst>
                </p14:cNvPr>
                <p14:cNvContentPartPr/>
                <p14:nvPr/>
              </p14:nvContentPartPr>
              <p14:xfrm>
                <a:off x="8530287" y="4709830"/>
                <a:ext cx="10800" cy="1854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44F7229-0FB5-0272-82B1-E4C2F5D5627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521287" y="4700830"/>
                  <a:ext cx="28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8053CA0-9404-E129-5684-2D1F02F5B257}"/>
                    </a:ext>
                  </a:extLst>
                </p14:cNvPr>
                <p14:cNvContentPartPr/>
                <p14:nvPr/>
              </p14:nvContentPartPr>
              <p14:xfrm>
                <a:off x="8488887" y="4785790"/>
                <a:ext cx="75240" cy="169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8053CA0-9404-E129-5684-2D1F02F5B25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479887" y="4776790"/>
                  <a:ext cx="928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E1EF82D-6C3F-0675-26D2-306477B891E5}"/>
              </a:ext>
            </a:extLst>
          </p:cNvPr>
          <p:cNvGrpSpPr/>
          <p:nvPr/>
        </p:nvGrpSpPr>
        <p:grpSpPr>
          <a:xfrm>
            <a:off x="9778767" y="4607590"/>
            <a:ext cx="745560" cy="263880"/>
            <a:chOff x="9778767" y="4607590"/>
            <a:chExt cx="74556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E795F1B-E057-FB50-EBA5-9881E37353CD}"/>
                    </a:ext>
                  </a:extLst>
                </p14:cNvPr>
                <p14:cNvContentPartPr/>
                <p14:nvPr/>
              </p14:nvContentPartPr>
              <p14:xfrm>
                <a:off x="9778767" y="4723510"/>
                <a:ext cx="23400" cy="1382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E795F1B-E057-FB50-EBA5-9881E37353C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769767" y="4714510"/>
                  <a:ext cx="41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BBBB926-38F8-6EB3-BC4C-1268B9D296DC}"/>
                    </a:ext>
                  </a:extLst>
                </p14:cNvPr>
                <p14:cNvContentPartPr/>
                <p14:nvPr/>
              </p14:nvContentPartPr>
              <p14:xfrm>
                <a:off x="9809007" y="4660510"/>
                <a:ext cx="19800" cy="266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BBBB926-38F8-6EB3-BC4C-1268B9D296D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800367" y="4651510"/>
                  <a:ext cx="37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4C082FA-2AE5-65B8-69DB-157843D97175}"/>
                    </a:ext>
                  </a:extLst>
                </p14:cNvPr>
                <p14:cNvContentPartPr/>
                <p14:nvPr/>
              </p14:nvContentPartPr>
              <p14:xfrm>
                <a:off x="9827007" y="4718470"/>
                <a:ext cx="73080" cy="1227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4C082FA-2AE5-65B8-69DB-157843D9717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818367" y="4709470"/>
                  <a:ext cx="90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C9E0BC1-3685-7264-11B2-5FA1870F314A}"/>
                    </a:ext>
                  </a:extLst>
                </p14:cNvPr>
                <p14:cNvContentPartPr/>
                <p14:nvPr/>
              </p14:nvContentPartPr>
              <p14:xfrm>
                <a:off x="10032927" y="4607590"/>
                <a:ext cx="140400" cy="140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C9E0BC1-3685-7264-11B2-5FA1870F314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023927" y="4598590"/>
                  <a:ext cx="158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1175C0A-EA95-3CB7-A6CC-64DB5E808CB8}"/>
                    </a:ext>
                  </a:extLst>
                </p14:cNvPr>
                <p14:cNvContentPartPr/>
                <p14:nvPr/>
              </p14:nvContentPartPr>
              <p14:xfrm>
                <a:off x="10073967" y="4636750"/>
                <a:ext cx="106200" cy="2347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1175C0A-EA95-3CB7-A6CC-64DB5E808CB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064967" y="4627750"/>
                  <a:ext cx="123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56B915D-FCBC-4AC9-43A9-2295BCAD7C44}"/>
                    </a:ext>
                  </a:extLst>
                </p14:cNvPr>
                <p14:cNvContentPartPr/>
                <p14:nvPr/>
              </p14:nvContentPartPr>
              <p14:xfrm>
                <a:off x="10251447" y="4619110"/>
                <a:ext cx="72360" cy="2005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56B915D-FCBC-4AC9-43A9-2295BCAD7C4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242447" y="4610470"/>
                  <a:ext cx="90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2FE4130-50C3-1089-89B1-2D1F2C3F17A4}"/>
                    </a:ext>
                  </a:extLst>
                </p14:cNvPr>
                <p14:cNvContentPartPr/>
                <p14:nvPr/>
              </p14:nvContentPartPr>
              <p14:xfrm>
                <a:off x="10356567" y="4626670"/>
                <a:ext cx="55800" cy="1868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2FE4130-50C3-1089-89B1-2D1F2C3F17A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347567" y="4618030"/>
                  <a:ext cx="73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3A38400-9F6C-D376-9F62-046FA896E521}"/>
                    </a:ext>
                  </a:extLst>
                </p14:cNvPr>
                <p14:cNvContentPartPr/>
                <p14:nvPr/>
              </p14:nvContentPartPr>
              <p14:xfrm>
                <a:off x="10395087" y="4638550"/>
                <a:ext cx="129240" cy="1479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3A38400-9F6C-D376-9F62-046FA896E52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386087" y="4629910"/>
                  <a:ext cx="14688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62A8A0CE-25B2-EE9B-A40A-31E0EDA86FC6}"/>
                  </a:ext>
                </a:extLst>
              </p14:cNvPr>
              <p14:cNvContentPartPr/>
              <p14:nvPr/>
            </p14:nvContentPartPr>
            <p14:xfrm>
              <a:off x="7890207" y="5243350"/>
              <a:ext cx="360" cy="3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62A8A0CE-25B2-EE9B-A40A-31E0EDA86F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81567" y="52343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FBFF7922-687F-FF36-7798-9D5D6679B56B}"/>
                  </a:ext>
                </a:extLst>
              </p14:cNvPr>
              <p14:cNvContentPartPr/>
              <p14:nvPr/>
            </p14:nvContentPartPr>
            <p14:xfrm>
              <a:off x="11065767" y="4018270"/>
              <a:ext cx="71280" cy="18720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FBFF7922-687F-FF36-7798-9D5D6679B56B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1057127" y="4009270"/>
                <a:ext cx="889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216EE5D3-4258-362C-859E-AD8B7FD96221}"/>
                  </a:ext>
                </a:extLst>
              </p14:cNvPr>
              <p14:cNvContentPartPr/>
              <p14:nvPr/>
            </p14:nvContentPartPr>
            <p14:xfrm>
              <a:off x="11389047" y="4016470"/>
              <a:ext cx="91800" cy="23220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216EE5D3-4258-362C-859E-AD8B7FD96221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1380047" y="4007470"/>
                <a:ext cx="10944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8" name="Group 397">
            <a:extLst>
              <a:ext uri="{FF2B5EF4-FFF2-40B4-BE49-F238E27FC236}">
                <a16:creationId xmlns:a16="http://schemas.microsoft.com/office/drawing/2014/main" id="{163198E9-2BF9-DA30-1D71-3FA1D6EAF415}"/>
              </a:ext>
            </a:extLst>
          </p:cNvPr>
          <p:cNvGrpSpPr/>
          <p:nvPr/>
        </p:nvGrpSpPr>
        <p:grpSpPr>
          <a:xfrm>
            <a:off x="6880407" y="5255230"/>
            <a:ext cx="192960" cy="312120"/>
            <a:chOff x="6880407" y="5255230"/>
            <a:chExt cx="19296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C49CC46-2F2F-04BA-8447-95855BD46161}"/>
                    </a:ext>
                  </a:extLst>
                </p14:cNvPr>
                <p14:cNvContentPartPr/>
                <p14:nvPr/>
              </p14:nvContentPartPr>
              <p14:xfrm>
                <a:off x="6880407" y="5346310"/>
                <a:ext cx="61560" cy="1144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C49CC46-2F2F-04BA-8447-95855BD4616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871407" y="5337310"/>
                  <a:ext cx="79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59EB8946-B08D-AFF6-4B0D-B660D2C4264F}"/>
                    </a:ext>
                  </a:extLst>
                </p14:cNvPr>
                <p14:cNvContentPartPr/>
                <p14:nvPr/>
              </p14:nvContentPartPr>
              <p14:xfrm>
                <a:off x="7010007" y="5255230"/>
                <a:ext cx="22680" cy="3121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59EB8946-B08D-AFF6-4B0D-B660D2C4264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001007" y="5246230"/>
                  <a:ext cx="40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D8F6C173-A501-0178-48B6-442883FD93FA}"/>
                    </a:ext>
                  </a:extLst>
                </p14:cNvPr>
                <p14:cNvContentPartPr/>
                <p14:nvPr/>
              </p14:nvContentPartPr>
              <p14:xfrm>
                <a:off x="6958887" y="5321830"/>
                <a:ext cx="114480" cy="396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D8F6C173-A501-0178-48B6-442883FD93F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950247" y="5313190"/>
                  <a:ext cx="1321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BE8B8D45-D298-D649-E910-4B928040391F}"/>
              </a:ext>
            </a:extLst>
          </p:cNvPr>
          <p:cNvGrpSpPr/>
          <p:nvPr/>
        </p:nvGrpSpPr>
        <p:grpSpPr>
          <a:xfrm>
            <a:off x="7311687" y="5260270"/>
            <a:ext cx="240120" cy="250920"/>
            <a:chOff x="7311687" y="5260270"/>
            <a:chExt cx="24012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1F414F4-8805-1C02-0A66-96A9A2EA3A2E}"/>
                    </a:ext>
                  </a:extLst>
                </p14:cNvPr>
                <p14:cNvContentPartPr/>
                <p14:nvPr/>
              </p14:nvContentPartPr>
              <p14:xfrm>
                <a:off x="7311687" y="5275750"/>
                <a:ext cx="32040" cy="1929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1F414F4-8805-1C02-0A66-96A9A2EA3A2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303047" y="5266750"/>
                  <a:ext cx="49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C9DDD2C-0F69-4CD1-F635-7115F8318752}"/>
                    </a:ext>
                  </a:extLst>
                </p14:cNvPr>
                <p14:cNvContentPartPr/>
                <p14:nvPr/>
              </p14:nvContentPartPr>
              <p14:xfrm>
                <a:off x="7401687" y="5260270"/>
                <a:ext cx="8280" cy="20268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C9DDD2C-0F69-4CD1-F635-7115F831875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393047" y="5251270"/>
                  <a:ext cx="25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DDEDF10-6B26-C895-10DF-301413731693}"/>
                    </a:ext>
                  </a:extLst>
                </p14:cNvPr>
                <p14:cNvContentPartPr/>
                <p14:nvPr/>
              </p14:nvContentPartPr>
              <p14:xfrm>
                <a:off x="7372167" y="5322910"/>
                <a:ext cx="63360" cy="176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DDEDF10-6B26-C895-10DF-30141373169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363527" y="5314270"/>
                  <a:ext cx="81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F34E885-D651-05E6-6A68-572C10E260D5}"/>
                    </a:ext>
                  </a:extLst>
                </p14:cNvPr>
                <p14:cNvContentPartPr/>
                <p14:nvPr/>
              </p14:nvContentPartPr>
              <p14:xfrm>
                <a:off x="7475847" y="5313190"/>
                <a:ext cx="75960" cy="1980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F34E885-D651-05E6-6A68-572C10E260D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466847" y="5304190"/>
                  <a:ext cx="9360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6E30A8AF-0D7A-0205-4B09-E2342C349D2F}"/>
              </a:ext>
            </a:extLst>
          </p:cNvPr>
          <p:cNvGrpSpPr/>
          <p:nvPr/>
        </p:nvGrpSpPr>
        <p:grpSpPr>
          <a:xfrm>
            <a:off x="7865367" y="5224630"/>
            <a:ext cx="656640" cy="216360"/>
            <a:chOff x="7865367" y="5224630"/>
            <a:chExt cx="65664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D6B7AED1-647E-5581-6CA6-396D26C272A9}"/>
                    </a:ext>
                  </a:extLst>
                </p14:cNvPr>
                <p14:cNvContentPartPr/>
                <p14:nvPr/>
              </p14:nvContentPartPr>
              <p14:xfrm>
                <a:off x="7865367" y="5268190"/>
                <a:ext cx="214560" cy="1634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D6B7AED1-647E-5581-6CA6-396D26C272A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56367" y="5259190"/>
                  <a:ext cx="232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5CC8809-4C60-F703-6D22-185E4C482312}"/>
                    </a:ext>
                  </a:extLst>
                </p14:cNvPr>
                <p14:cNvContentPartPr/>
                <p14:nvPr/>
              </p14:nvContentPartPr>
              <p14:xfrm>
                <a:off x="8156607" y="5274310"/>
                <a:ext cx="9720" cy="1436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5CC8809-4C60-F703-6D22-185E4C48231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147607" y="5265670"/>
                  <a:ext cx="27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5D88CE6-9A61-786E-BB17-8B0567ACA8B2}"/>
                    </a:ext>
                  </a:extLst>
                </p14:cNvPr>
                <p14:cNvContentPartPr/>
                <p14:nvPr/>
              </p14:nvContentPartPr>
              <p14:xfrm>
                <a:off x="8087127" y="5300590"/>
                <a:ext cx="87840" cy="298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5D88CE6-9A61-786E-BB17-8B0567ACA8B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078487" y="5291950"/>
                  <a:ext cx="105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4046960-92AB-A11E-43D6-C2F12DC97006}"/>
                    </a:ext>
                  </a:extLst>
                </p14:cNvPr>
                <p14:cNvContentPartPr/>
                <p14:nvPr/>
              </p14:nvContentPartPr>
              <p14:xfrm>
                <a:off x="8220687" y="5302030"/>
                <a:ext cx="64080" cy="13896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4046960-92AB-A11E-43D6-C2F12DC9700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212047" y="5293390"/>
                  <a:ext cx="81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6366387D-08DB-AF44-6B94-D90DD81919A8}"/>
                    </a:ext>
                  </a:extLst>
                </p14:cNvPr>
                <p14:cNvContentPartPr/>
                <p14:nvPr/>
              </p14:nvContentPartPr>
              <p14:xfrm>
                <a:off x="8307447" y="5224630"/>
                <a:ext cx="22320" cy="1918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6366387D-08DB-AF44-6B94-D90DD81919A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298447" y="5215630"/>
                  <a:ext cx="39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39A0AD1-528C-3486-0C88-CAF86FD029F3}"/>
                    </a:ext>
                  </a:extLst>
                </p14:cNvPr>
                <p14:cNvContentPartPr/>
                <p14:nvPr/>
              </p14:nvContentPartPr>
              <p14:xfrm>
                <a:off x="8342367" y="5284750"/>
                <a:ext cx="68400" cy="1544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39A0AD1-528C-3486-0C88-CAF86FD029F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333367" y="5276110"/>
                  <a:ext cx="86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21588D7-842A-0987-1DC2-0E1486162F5E}"/>
                    </a:ext>
                  </a:extLst>
                </p14:cNvPr>
                <p14:cNvContentPartPr/>
                <p14:nvPr/>
              </p14:nvContentPartPr>
              <p14:xfrm>
                <a:off x="8449647" y="5288710"/>
                <a:ext cx="72360" cy="1494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21588D7-842A-0987-1DC2-0E1486162F5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441007" y="5280070"/>
                  <a:ext cx="900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BF4111FF-3BDE-3017-5664-E46CB545A346}"/>
              </a:ext>
            </a:extLst>
          </p:cNvPr>
          <p:cNvGrpSpPr/>
          <p:nvPr/>
        </p:nvGrpSpPr>
        <p:grpSpPr>
          <a:xfrm>
            <a:off x="6285687" y="5873710"/>
            <a:ext cx="397080" cy="408240"/>
            <a:chOff x="6285687" y="5873710"/>
            <a:chExt cx="397080" cy="40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761451CF-CCC3-7ACE-6217-B7CA515B8BFD}"/>
                    </a:ext>
                  </a:extLst>
                </p14:cNvPr>
                <p14:cNvContentPartPr/>
                <p14:nvPr/>
              </p14:nvContentPartPr>
              <p14:xfrm>
                <a:off x="6388287" y="5873710"/>
                <a:ext cx="104760" cy="2851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761451CF-CCC3-7ACE-6217-B7CA515B8BF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379647" y="5865070"/>
                  <a:ext cx="1224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780502B-37FF-29E0-9FE0-0B3EBB57B76C}"/>
                    </a:ext>
                  </a:extLst>
                </p14:cNvPr>
                <p14:cNvContentPartPr/>
                <p14:nvPr/>
              </p14:nvContentPartPr>
              <p14:xfrm>
                <a:off x="6285687" y="5965150"/>
                <a:ext cx="72720" cy="2779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780502B-37FF-29E0-9FE0-0B3EBB57B76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277047" y="5956510"/>
                  <a:ext cx="90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D998400F-76A5-F84C-DAF1-15CCCBDFF444}"/>
                    </a:ext>
                  </a:extLst>
                </p14:cNvPr>
                <p14:cNvContentPartPr/>
                <p14:nvPr/>
              </p14:nvContentPartPr>
              <p14:xfrm>
                <a:off x="6601767" y="5955070"/>
                <a:ext cx="81000" cy="3268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D998400F-76A5-F84C-DAF1-15CCCBDFF44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592767" y="5946430"/>
                  <a:ext cx="9864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24ABF079-F0E8-410E-44BE-4086C52E259E}"/>
              </a:ext>
            </a:extLst>
          </p:cNvPr>
          <p:cNvGrpSpPr/>
          <p:nvPr/>
        </p:nvGrpSpPr>
        <p:grpSpPr>
          <a:xfrm>
            <a:off x="6948807" y="5825470"/>
            <a:ext cx="405360" cy="360000"/>
            <a:chOff x="6948807" y="5825470"/>
            <a:chExt cx="40536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29409652-2485-DFE6-5BD1-4272631D27A4}"/>
                    </a:ext>
                  </a:extLst>
                </p14:cNvPr>
                <p14:cNvContentPartPr/>
                <p14:nvPr/>
              </p14:nvContentPartPr>
              <p14:xfrm>
                <a:off x="6948807" y="5961910"/>
                <a:ext cx="7560" cy="1256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29409652-2485-DFE6-5BD1-4272631D27A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940167" y="5953270"/>
                  <a:ext cx="25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0D1FC6C-9CD3-EF32-366C-6AE86A440495}"/>
                    </a:ext>
                  </a:extLst>
                </p14:cNvPr>
                <p14:cNvContentPartPr/>
                <p14:nvPr/>
              </p14:nvContentPartPr>
              <p14:xfrm>
                <a:off x="6991287" y="5825470"/>
                <a:ext cx="8640" cy="684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0D1FC6C-9CD3-EF32-366C-6AE86A44049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982647" y="5816830"/>
                  <a:ext cx="26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5750ACB-84BB-EBD8-8739-4075ECE1255D}"/>
                    </a:ext>
                  </a:extLst>
                </p14:cNvPr>
                <p14:cNvContentPartPr/>
                <p14:nvPr/>
              </p14:nvContentPartPr>
              <p14:xfrm>
                <a:off x="7004607" y="5952910"/>
                <a:ext cx="68760" cy="705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5750ACB-84BB-EBD8-8739-4075ECE1255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995967" y="5943910"/>
                  <a:ext cx="86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5FE70CB2-08C2-CDBA-5D6D-477C111AD025}"/>
                    </a:ext>
                  </a:extLst>
                </p14:cNvPr>
                <p14:cNvContentPartPr/>
                <p14:nvPr/>
              </p14:nvContentPartPr>
              <p14:xfrm>
                <a:off x="7112607" y="5922670"/>
                <a:ext cx="15480" cy="2628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5FE70CB2-08C2-CDBA-5D6D-477C111AD02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103967" y="5914030"/>
                  <a:ext cx="3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57081E48-5588-7670-893E-73EFC1A51FF6}"/>
                    </a:ext>
                  </a:extLst>
                </p14:cNvPr>
                <p14:cNvContentPartPr/>
                <p14:nvPr/>
              </p14:nvContentPartPr>
              <p14:xfrm>
                <a:off x="7106847" y="5922310"/>
                <a:ext cx="70560" cy="892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57081E48-5588-7670-893E-73EFC1A51FF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097847" y="5913670"/>
                  <a:ext cx="88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B0A384B3-C590-F3BF-236F-9CB723494643}"/>
                    </a:ext>
                  </a:extLst>
                </p14:cNvPr>
                <p14:cNvContentPartPr/>
                <p14:nvPr/>
              </p14:nvContentPartPr>
              <p14:xfrm>
                <a:off x="7190367" y="5876950"/>
                <a:ext cx="139320" cy="1429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B0A384B3-C590-F3BF-236F-9CB72349464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181367" y="5868310"/>
                  <a:ext cx="156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155B7360-EBE2-78C8-DAA0-D8F5F7D79955}"/>
                    </a:ext>
                  </a:extLst>
                </p14:cNvPr>
                <p14:cNvContentPartPr/>
                <p14:nvPr/>
              </p14:nvContentPartPr>
              <p14:xfrm>
                <a:off x="7245807" y="5919070"/>
                <a:ext cx="108360" cy="147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155B7360-EBE2-78C8-DAA0-D8F5F7D7995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236807" y="5910070"/>
                  <a:ext cx="12600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1E171B75-82E9-1E5F-3803-69F095563542}"/>
              </a:ext>
            </a:extLst>
          </p:cNvPr>
          <p:cNvGrpSpPr/>
          <p:nvPr/>
        </p:nvGrpSpPr>
        <p:grpSpPr>
          <a:xfrm>
            <a:off x="7487727" y="5762470"/>
            <a:ext cx="819720" cy="234000"/>
            <a:chOff x="7487727" y="5762470"/>
            <a:chExt cx="81972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3F1D452-F430-E19E-DB14-A2651BE5C02F}"/>
                    </a:ext>
                  </a:extLst>
                </p14:cNvPr>
                <p14:cNvContentPartPr/>
                <p14:nvPr/>
              </p14:nvContentPartPr>
              <p14:xfrm>
                <a:off x="7487727" y="5800630"/>
                <a:ext cx="90360" cy="1958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3F1D452-F430-E19E-DB14-A2651BE5C02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479087" y="5791990"/>
                  <a:ext cx="108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48D31949-5B58-A7C4-107E-0B272856EF66}"/>
                    </a:ext>
                  </a:extLst>
                </p14:cNvPr>
                <p14:cNvContentPartPr/>
                <p14:nvPr/>
              </p14:nvContentPartPr>
              <p14:xfrm>
                <a:off x="7618047" y="5762470"/>
                <a:ext cx="22320" cy="2304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48D31949-5B58-A7C4-107E-0B272856EF6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609047" y="5753830"/>
                  <a:ext cx="39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FCE0AE23-2647-2556-A38A-3B75BF51BE05}"/>
                    </a:ext>
                  </a:extLst>
                </p14:cNvPr>
                <p14:cNvContentPartPr/>
                <p14:nvPr/>
              </p14:nvContentPartPr>
              <p14:xfrm>
                <a:off x="7672047" y="5861110"/>
                <a:ext cx="86040" cy="1195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FCE0AE23-2647-2556-A38A-3B75BF51BE0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663407" y="5852470"/>
                  <a:ext cx="103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EB8B81E-6B53-5FB1-C24E-0288A450E8B2}"/>
                    </a:ext>
                  </a:extLst>
                </p14:cNvPr>
                <p14:cNvContentPartPr/>
                <p14:nvPr/>
              </p14:nvContentPartPr>
              <p14:xfrm>
                <a:off x="7791927" y="5846710"/>
                <a:ext cx="140400" cy="1425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EB8B81E-6B53-5FB1-C24E-0288A450E8B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782927" y="5838070"/>
                  <a:ext cx="158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34368EE-98E2-887E-009A-14487F5B82E0}"/>
                    </a:ext>
                  </a:extLst>
                </p14:cNvPr>
                <p14:cNvContentPartPr/>
                <p14:nvPr/>
              </p14:nvContentPartPr>
              <p14:xfrm>
                <a:off x="7971927" y="5866150"/>
                <a:ext cx="65520" cy="1249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34368EE-98E2-887E-009A-14487F5B82E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963287" y="5857150"/>
                  <a:ext cx="83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D4AF7EA-3FC7-BE68-146B-5AE76047AFFB}"/>
                    </a:ext>
                  </a:extLst>
                </p14:cNvPr>
                <p14:cNvContentPartPr/>
                <p14:nvPr/>
              </p14:nvContentPartPr>
              <p14:xfrm>
                <a:off x="8067687" y="5927710"/>
                <a:ext cx="10080" cy="529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D4AF7EA-3FC7-BE68-146B-5AE76047AFF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058687" y="5919070"/>
                  <a:ext cx="27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44615D9-C3F9-7F43-D8B3-7FDDEF5C9178}"/>
                    </a:ext>
                  </a:extLst>
                </p14:cNvPr>
                <p14:cNvContentPartPr/>
                <p14:nvPr/>
              </p14:nvContentPartPr>
              <p14:xfrm>
                <a:off x="8069847" y="5844910"/>
                <a:ext cx="2880" cy="478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44615D9-C3F9-7F43-D8B3-7FDDEF5C917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060847" y="5835910"/>
                  <a:ext cx="20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FD3F741C-C8A4-923B-9955-B1670A1EA385}"/>
                    </a:ext>
                  </a:extLst>
                </p14:cNvPr>
                <p14:cNvContentPartPr/>
                <p14:nvPr/>
              </p14:nvContentPartPr>
              <p14:xfrm>
                <a:off x="8133207" y="5857870"/>
                <a:ext cx="174240" cy="1263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FD3F741C-C8A4-923B-9955-B1670A1EA38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124567" y="5848870"/>
                  <a:ext cx="1918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CA25AD01-C7B2-A6F8-23BB-0AB90F37D127}"/>
              </a:ext>
            </a:extLst>
          </p:cNvPr>
          <p:cNvGrpSpPr/>
          <p:nvPr/>
        </p:nvGrpSpPr>
        <p:grpSpPr>
          <a:xfrm>
            <a:off x="8473767" y="5851030"/>
            <a:ext cx="151560" cy="103680"/>
            <a:chOff x="8473767" y="5851030"/>
            <a:chExt cx="151560" cy="10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EB828AB6-C364-5DCD-FE94-11348931916A}"/>
                    </a:ext>
                  </a:extLst>
                </p14:cNvPr>
                <p14:cNvContentPartPr/>
                <p14:nvPr/>
              </p14:nvContentPartPr>
              <p14:xfrm>
                <a:off x="8473767" y="5851030"/>
                <a:ext cx="120240" cy="392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EB828AB6-C364-5DCD-FE94-11348931916A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465127" y="5842030"/>
                  <a:ext cx="137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D0517590-EDFA-AE8D-BE06-811270FE87F7}"/>
                    </a:ext>
                  </a:extLst>
                </p14:cNvPr>
                <p14:cNvContentPartPr/>
                <p14:nvPr/>
              </p14:nvContentPartPr>
              <p14:xfrm>
                <a:off x="8475207" y="5944630"/>
                <a:ext cx="150120" cy="100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D0517590-EDFA-AE8D-BE06-811270FE87F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466207" y="5935990"/>
                  <a:ext cx="1677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F2120E68-97BF-B42A-94D8-C890E0465B8A}"/>
              </a:ext>
            </a:extLst>
          </p:cNvPr>
          <p:cNvGrpSpPr/>
          <p:nvPr/>
        </p:nvGrpSpPr>
        <p:grpSpPr>
          <a:xfrm>
            <a:off x="8789127" y="5657710"/>
            <a:ext cx="313920" cy="344520"/>
            <a:chOff x="8789127" y="5657710"/>
            <a:chExt cx="31392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8710E5B9-4DBF-A0CD-8AD5-5F9D5B331CD5}"/>
                    </a:ext>
                  </a:extLst>
                </p14:cNvPr>
                <p14:cNvContentPartPr/>
                <p14:nvPr/>
              </p14:nvContentPartPr>
              <p14:xfrm>
                <a:off x="8789127" y="5746270"/>
                <a:ext cx="99720" cy="2296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8710E5B9-4DBF-A0CD-8AD5-5F9D5B331CD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780487" y="5737630"/>
                  <a:ext cx="117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43C8C12-A939-2E96-34A8-B3A9B61BE4CF}"/>
                    </a:ext>
                  </a:extLst>
                </p14:cNvPr>
                <p14:cNvContentPartPr/>
                <p14:nvPr/>
              </p14:nvContentPartPr>
              <p14:xfrm>
                <a:off x="8925567" y="5773630"/>
                <a:ext cx="105120" cy="2286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43C8C12-A939-2E96-34A8-B3A9B61BE4C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916927" y="5764990"/>
                  <a:ext cx="122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A3FEFED5-613B-A9D9-6673-E3FF73903B5D}"/>
                    </a:ext>
                  </a:extLst>
                </p14:cNvPr>
                <p14:cNvContentPartPr/>
                <p14:nvPr/>
              </p14:nvContentPartPr>
              <p14:xfrm>
                <a:off x="9009807" y="5657710"/>
                <a:ext cx="93240" cy="1501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A3FEFED5-613B-A9D9-6673-E3FF73903B5D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001167" y="5649070"/>
                  <a:ext cx="11088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38A08DCA-68B2-279E-6752-99E2BBF0A5BE}"/>
                  </a:ext>
                </a:extLst>
              </p14:cNvPr>
              <p14:cNvContentPartPr/>
              <p14:nvPr/>
            </p14:nvContentPartPr>
            <p14:xfrm>
              <a:off x="9708207" y="5739430"/>
              <a:ext cx="3960" cy="5976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38A08DCA-68B2-279E-6752-99E2BBF0A5BE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9699207" y="5730790"/>
                <a:ext cx="21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571786BC-8E06-341C-0F0F-D34A77135A63}"/>
                  </a:ext>
                </a:extLst>
              </p14:cNvPr>
              <p14:cNvContentPartPr/>
              <p14:nvPr/>
            </p14:nvContentPartPr>
            <p14:xfrm>
              <a:off x="12115167" y="5820070"/>
              <a:ext cx="2880" cy="792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571786BC-8E06-341C-0F0F-D34A77135A63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12106167" y="5811070"/>
                <a:ext cx="2052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 471">
            <a:extLst>
              <a:ext uri="{FF2B5EF4-FFF2-40B4-BE49-F238E27FC236}">
                <a16:creationId xmlns:a16="http://schemas.microsoft.com/office/drawing/2014/main" id="{DB804148-C2A4-BB27-DF6D-1C117EE3A736}"/>
              </a:ext>
            </a:extLst>
          </p:cNvPr>
          <p:cNvGrpSpPr/>
          <p:nvPr/>
        </p:nvGrpSpPr>
        <p:grpSpPr>
          <a:xfrm>
            <a:off x="6961047" y="6274030"/>
            <a:ext cx="592920" cy="230760"/>
            <a:chOff x="6961047" y="6274030"/>
            <a:chExt cx="59292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CF310AA8-FA5E-1B38-800B-560C48D8193E}"/>
                    </a:ext>
                  </a:extLst>
                </p14:cNvPr>
                <p14:cNvContentPartPr/>
                <p14:nvPr/>
              </p14:nvContentPartPr>
              <p14:xfrm>
                <a:off x="6961047" y="6285550"/>
                <a:ext cx="102600" cy="21924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CF310AA8-FA5E-1B38-800B-560C48D8193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952047" y="6276910"/>
                  <a:ext cx="120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42B27427-8E8F-CB82-3942-D534EE93339F}"/>
                    </a:ext>
                  </a:extLst>
                </p14:cNvPr>
                <p14:cNvContentPartPr/>
                <p14:nvPr/>
              </p14:nvContentPartPr>
              <p14:xfrm>
                <a:off x="7088127" y="6343510"/>
                <a:ext cx="22320" cy="1317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42B27427-8E8F-CB82-3942-D534EE93339F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079127" y="6334870"/>
                  <a:ext cx="39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AB67F62D-037D-FC67-6EF3-785EA310B041}"/>
                    </a:ext>
                  </a:extLst>
                </p14:cNvPr>
                <p14:cNvContentPartPr/>
                <p14:nvPr/>
              </p14:nvContentPartPr>
              <p14:xfrm>
                <a:off x="7168047" y="6308590"/>
                <a:ext cx="68400" cy="1828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AB67F62D-037D-FC67-6EF3-785EA310B041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159407" y="6299950"/>
                  <a:ext cx="86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6ED850C-3E6F-7B32-E18A-C7B76A251305}"/>
                    </a:ext>
                  </a:extLst>
                </p14:cNvPr>
                <p14:cNvContentPartPr/>
                <p14:nvPr/>
              </p14:nvContentPartPr>
              <p14:xfrm>
                <a:off x="7271007" y="6274030"/>
                <a:ext cx="81360" cy="20448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6ED850C-3E6F-7B32-E18A-C7B76A25130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262367" y="6265030"/>
                  <a:ext cx="99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0D8CAAE6-9FD6-A726-7B0A-97F09A276A19}"/>
                    </a:ext>
                  </a:extLst>
                </p14:cNvPr>
                <p14:cNvContentPartPr/>
                <p14:nvPr/>
              </p14:nvContentPartPr>
              <p14:xfrm>
                <a:off x="7390887" y="6324070"/>
                <a:ext cx="163080" cy="1519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0D8CAAE6-9FD6-A726-7B0A-97F09A276A19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381887" y="6315070"/>
                  <a:ext cx="1807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0C86DF2B-EB9E-06D4-D971-0017B1B82E88}"/>
              </a:ext>
            </a:extLst>
          </p:cNvPr>
          <p:cNvGrpSpPr/>
          <p:nvPr/>
        </p:nvGrpSpPr>
        <p:grpSpPr>
          <a:xfrm>
            <a:off x="7753047" y="6222550"/>
            <a:ext cx="415440" cy="342000"/>
            <a:chOff x="7753047" y="6222550"/>
            <a:chExt cx="41544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B657C5F2-64FF-2D38-211D-272CD305F39C}"/>
                    </a:ext>
                  </a:extLst>
                </p14:cNvPr>
                <p14:cNvContentPartPr/>
                <p14:nvPr/>
              </p14:nvContentPartPr>
              <p14:xfrm>
                <a:off x="7753047" y="6222550"/>
                <a:ext cx="28440" cy="2073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B657C5F2-64FF-2D38-211D-272CD305F39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744407" y="6213910"/>
                  <a:ext cx="46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4B15D68E-F3C3-0237-BFAB-1BA57FA283C9}"/>
                    </a:ext>
                  </a:extLst>
                </p14:cNvPr>
                <p14:cNvContentPartPr/>
                <p14:nvPr/>
              </p14:nvContentPartPr>
              <p14:xfrm>
                <a:off x="7814247" y="6298510"/>
                <a:ext cx="70920" cy="921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4B15D68E-F3C3-0237-BFAB-1BA57FA283C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805247" y="6289510"/>
                  <a:ext cx="88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6A06640F-EA32-9F5F-15DE-8A7DF8B77DCB}"/>
                    </a:ext>
                  </a:extLst>
                </p14:cNvPr>
                <p14:cNvContentPartPr/>
                <p14:nvPr/>
              </p14:nvContentPartPr>
              <p14:xfrm>
                <a:off x="7915407" y="6275470"/>
                <a:ext cx="26280" cy="10224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6A06640F-EA32-9F5F-15DE-8A7DF8B77DC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906767" y="6266830"/>
                  <a:ext cx="43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188DAAB4-1366-7BF2-9698-012F4E5D1740}"/>
                    </a:ext>
                  </a:extLst>
                </p14:cNvPr>
                <p14:cNvContentPartPr/>
                <p14:nvPr/>
              </p14:nvContentPartPr>
              <p14:xfrm>
                <a:off x="7973007" y="6268630"/>
                <a:ext cx="9720" cy="29592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188DAAB4-1366-7BF2-9698-012F4E5D174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964367" y="6259990"/>
                  <a:ext cx="273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FCCFCB6-1F19-AD7D-AF95-1DBB0A0F515E}"/>
                    </a:ext>
                  </a:extLst>
                </p14:cNvPr>
                <p14:cNvContentPartPr/>
                <p14:nvPr/>
              </p14:nvContentPartPr>
              <p14:xfrm>
                <a:off x="8034927" y="6261790"/>
                <a:ext cx="133560" cy="1681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FCCFCB6-1F19-AD7D-AF95-1DBB0A0F515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025927" y="6253150"/>
                  <a:ext cx="1512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FA79BB56-1F3F-7AC7-C35E-C1EA57E55F1E}"/>
              </a:ext>
            </a:extLst>
          </p:cNvPr>
          <p:cNvGrpSpPr/>
          <p:nvPr/>
        </p:nvGrpSpPr>
        <p:grpSpPr>
          <a:xfrm>
            <a:off x="8376927" y="6198790"/>
            <a:ext cx="920160" cy="239760"/>
            <a:chOff x="8376927" y="6198790"/>
            <a:chExt cx="92016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4314EC59-7B81-70BD-9B30-15462C632BD9}"/>
                    </a:ext>
                  </a:extLst>
                </p14:cNvPr>
                <p14:cNvContentPartPr/>
                <p14:nvPr/>
              </p14:nvContentPartPr>
              <p14:xfrm>
                <a:off x="8376927" y="6211750"/>
                <a:ext cx="92520" cy="22680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4314EC59-7B81-70BD-9B30-15462C632BD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367927" y="6203110"/>
                  <a:ext cx="110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A5629C2F-1254-F3B5-7A3F-B313143F2189}"/>
                    </a:ext>
                  </a:extLst>
                </p14:cNvPr>
                <p14:cNvContentPartPr/>
                <p14:nvPr/>
              </p14:nvContentPartPr>
              <p14:xfrm>
                <a:off x="8493927" y="6240190"/>
                <a:ext cx="6480" cy="15120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A5629C2F-1254-F3B5-7A3F-B313143F218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485287" y="6231190"/>
                  <a:ext cx="24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C514C812-7513-3C77-E451-A0F759C22825}"/>
                    </a:ext>
                  </a:extLst>
                </p14:cNvPr>
                <p14:cNvContentPartPr/>
                <p14:nvPr/>
              </p14:nvContentPartPr>
              <p14:xfrm>
                <a:off x="8577087" y="6296350"/>
                <a:ext cx="107640" cy="11808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C514C812-7513-3C77-E451-A0F759C2282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568447" y="6287350"/>
                  <a:ext cx="125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331D9EB3-6F91-D691-C89B-1590A66CBC91}"/>
                    </a:ext>
                  </a:extLst>
                </p14:cNvPr>
                <p14:cNvContentPartPr/>
                <p14:nvPr/>
              </p14:nvContentPartPr>
              <p14:xfrm>
                <a:off x="8742327" y="6282310"/>
                <a:ext cx="65880" cy="12996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331D9EB3-6F91-D691-C89B-1590A66CBC9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733687" y="6273310"/>
                  <a:ext cx="83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D1A19BB-39C1-45CB-3A1F-14687D30E638}"/>
                    </a:ext>
                  </a:extLst>
                </p14:cNvPr>
                <p14:cNvContentPartPr/>
                <p14:nvPr/>
              </p14:nvContentPartPr>
              <p14:xfrm>
                <a:off x="8852127" y="6296710"/>
                <a:ext cx="77040" cy="7668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D1A19BB-39C1-45CB-3A1F-14687D30E638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843487" y="6288070"/>
                  <a:ext cx="94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9F9EF330-02B9-2471-3C4E-462A06CB8230}"/>
                    </a:ext>
                  </a:extLst>
                </p14:cNvPr>
                <p14:cNvContentPartPr/>
                <p14:nvPr/>
              </p14:nvContentPartPr>
              <p14:xfrm>
                <a:off x="8952207" y="6235150"/>
                <a:ext cx="81000" cy="18360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9F9EF330-02B9-2471-3C4E-462A06CB823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943567" y="6226150"/>
                  <a:ext cx="98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9BC20E5C-782F-DF61-0E37-9852824EF80C}"/>
                    </a:ext>
                  </a:extLst>
                </p14:cNvPr>
                <p14:cNvContentPartPr/>
                <p14:nvPr/>
              </p14:nvContentPartPr>
              <p14:xfrm>
                <a:off x="9061647" y="6291310"/>
                <a:ext cx="7920" cy="7128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9BC20E5C-782F-DF61-0E37-9852824EF80C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052647" y="6282310"/>
                  <a:ext cx="25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56E89975-9BE2-44EA-F3F7-80B8C37A7D6D}"/>
                    </a:ext>
                  </a:extLst>
                </p14:cNvPr>
                <p14:cNvContentPartPr/>
                <p14:nvPr/>
              </p14:nvContentPartPr>
              <p14:xfrm>
                <a:off x="9065967" y="6198790"/>
                <a:ext cx="8280" cy="4284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56E89975-9BE2-44EA-F3F7-80B8C37A7D6D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057327" y="6190150"/>
                  <a:ext cx="25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D21D6131-A488-DB4D-5FB8-EDD5E32CE083}"/>
                    </a:ext>
                  </a:extLst>
                </p14:cNvPr>
                <p14:cNvContentPartPr/>
                <p14:nvPr/>
              </p14:nvContentPartPr>
              <p14:xfrm>
                <a:off x="9118887" y="6283750"/>
                <a:ext cx="43920" cy="10008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D21D6131-A488-DB4D-5FB8-EDD5E32CE08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109887" y="6275110"/>
                  <a:ext cx="61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3B091BA5-83C5-D8E6-CA64-24901434E499}"/>
                    </a:ext>
                  </a:extLst>
                </p14:cNvPr>
                <p14:cNvContentPartPr/>
                <p14:nvPr/>
              </p14:nvContentPartPr>
              <p14:xfrm>
                <a:off x="9221127" y="6258190"/>
                <a:ext cx="75960" cy="9900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3B091BA5-83C5-D8E6-CA64-24901434E499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212127" y="6249190"/>
                  <a:ext cx="936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D936D2F3-6E90-1052-3E68-48D6C288584E}"/>
              </a:ext>
            </a:extLst>
          </p:cNvPr>
          <p:cNvGrpSpPr/>
          <p:nvPr/>
        </p:nvGrpSpPr>
        <p:grpSpPr>
          <a:xfrm>
            <a:off x="9444687" y="6261790"/>
            <a:ext cx="208080" cy="66960"/>
            <a:chOff x="9444687" y="6261790"/>
            <a:chExt cx="208080" cy="6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87275324-3758-2D77-0293-A79C9C9C9079}"/>
                    </a:ext>
                  </a:extLst>
                </p14:cNvPr>
                <p14:cNvContentPartPr/>
                <p14:nvPr/>
              </p14:nvContentPartPr>
              <p14:xfrm>
                <a:off x="9444687" y="6261790"/>
                <a:ext cx="148320" cy="432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87275324-3758-2D77-0293-A79C9C9C907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435687" y="6253150"/>
                  <a:ext cx="165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ABE6AA5-16BE-FFB5-0675-FD1B7D2ED687}"/>
                    </a:ext>
                  </a:extLst>
                </p14:cNvPr>
                <p14:cNvContentPartPr/>
                <p14:nvPr/>
              </p14:nvContentPartPr>
              <p14:xfrm>
                <a:off x="9462327" y="6298150"/>
                <a:ext cx="190440" cy="3060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ABE6AA5-16BE-FFB5-0675-FD1B7D2ED68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453687" y="6289510"/>
                  <a:ext cx="2080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E5B676E3-DA61-2BA7-A8CE-9D1D41F1ABAD}"/>
              </a:ext>
            </a:extLst>
          </p:cNvPr>
          <p:cNvGrpSpPr/>
          <p:nvPr/>
        </p:nvGrpSpPr>
        <p:grpSpPr>
          <a:xfrm>
            <a:off x="9762927" y="5961550"/>
            <a:ext cx="685080" cy="461520"/>
            <a:chOff x="9762927" y="5961550"/>
            <a:chExt cx="68508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6A7946A5-A7A2-2E29-0012-655C51E95AAC}"/>
                    </a:ext>
                  </a:extLst>
                </p14:cNvPr>
                <p14:cNvContentPartPr/>
                <p14:nvPr/>
              </p14:nvContentPartPr>
              <p14:xfrm>
                <a:off x="9762927" y="6160270"/>
                <a:ext cx="134640" cy="13392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6A7946A5-A7A2-2E29-0012-655C51E95AAC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754287" y="6151630"/>
                  <a:ext cx="152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56BECE24-9F74-CAFE-998F-989B2B4194DA}"/>
                    </a:ext>
                  </a:extLst>
                </p14:cNvPr>
                <p14:cNvContentPartPr/>
                <p14:nvPr/>
              </p14:nvContentPartPr>
              <p14:xfrm>
                <a:off x="9930327" y="6122110"/>
                <a:ext cx="119520" cy="18612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56BECE24-9F74-CAFE-998F-989B2B4194DA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921687" y="6113110"/>
                  <a:ext cx="137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FEA41F90-89DD-133B-D437-3B37AA26C5E2}"/>
                    </a:ext>
                  </a:extLst>
                </p14:cNvPr>
                <p14:cNvContentPartPr/>
                <p14:nvPr/>
              </p14:nvContentPartPr>
              <p14:xfrm>
                <a:off x="10010967" y="5961550"/>
                <a:ext cx="102240" cy="11448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FEA41F90-89DD-133B-D437-3B37AA26C5E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002327" y="5952550"/>
                  <a:ext cx="119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F3A4F1A8-211E-6F0D-DB3E-040BC1537133}"/>
                    </a:ext>
                  </a:extLst>
                </p14:cNvPr>
                <p14:cNvContentPartPr/>
                <p14:nvPr/>
              </p14:nvContentPartPr>
              <p14:xfrm>
                <a:off x="10176207" y="6147310"/>
                <a:ext cx="48240" cy="13248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F3A4F1A8-211E-6F0D-DB3E-040BC1537133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167567" y="6138310"/>
                  <a:ext cx="65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85CE1B26-A710-61CE-CB07-6EBA43BC2F5D}"/>
                    </a:ext>
                  </a:extLst>
                </p14:cNvPr>
                <p14:cNvContentPartPr/>
                <p14:nvPr/>
              </p14:nvContentPartPr>
              <p14:xfrm>
                <a:off x="10154967" y="6187630"/>
                <a:ext cx="98280" cy="7668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85CE1B26-A710-61CE-CB07-6EBA43BC2F5D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146327" y="6178990"/>
                  <a:ext cx="115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DB7FBA37-F0FC-F5A7-11DD-80F63A42FEC9}"/>
                    </a:ext>
                  </a:extLst>
                </p14:cNvPr>
                <p14:cNvContentPartPr/>
                <p14:nvPr/>
              </p14:nvContentPartPr>
              <p14:xfrm>
                <a:off x="10337127" y="6090070"/>
                <a:ext cx="110880" cy="33300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DB7FBA37-F0FC-F5A7-11DD-80F63A42FEC9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328127" y="6081430"/>
                  <a:ext cx="12852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D9677E03-A819-7D04-FF71-6415F73A3568}"/>
              </a:ext>
            </a:extLst>
          </p:cNvPr>
          <p:cNvGrpSpPr/>
          <p:nvPr/>
        </p:nvGrpSpPr>
        <p:grpSpPr>
          <a:xfrm>
            <a:off x="7162287" y="6656710"/>
            <a:ext cx="235440" cy="171360"/>
            <a:chOff x="7162287" y="6656710"/>
            <a:chExt cx="23544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1FFC99E-BB3B-FE85-2CCC-C9DCED2CFF54}"/>
                    </a:ext>
                  </a:extLst>
                </p14:cNvPr>
                <p14:cNvContentPartPr/>
                <p14:nvPr/>
              </p14:nvContentPartPr>
              <p14:xfrm>
                <a:off x="7162287" y="6680110"/>
                <a:ext cx="11520" cy="14796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51FFC99E-BB3B-FE85-2CCC-C9DCED2CFF5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153287" y="6671470"/>
                  <a:ext cx="29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9D5BBF7F-97B2-3C4A-3833-8E6E8811EEE9}"/>
                    </a:ext>
                  </a:extLst>
                </p14:cNvPr>
                <p14:cNvContentPartPr/>
                <p14:nvPr/>
              </p14:nvContentPartPr>
              <p14:xfrm>
                <a:off x="7188207" y="6656710"/>
                <a:ext cx="65520" cy="13968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9D5BBF7F-97B2-3C4A-3833-8E6E8811EEE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179567" y="6648070"/>
                  <a:ext cx="83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F8582820-C375-C551-2EE9-34DDFFB9A5FC}"/>
                    </a:ext>
                  </a:extLst>
                </p14:cNvPr>
                <p14:cNvContentPartPr/>
                <p14:nvPr/>
              </p14:nvContentPartPr>
              <p14:xfrm>
                <a:off x="7308447" y="6730510"/>
                <a:ext cx="54720" cy="8028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F8582820-C375-C551-2EE9-34DDFFB9A5FC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299447" y="6721870"/>
                  <a:ext cx="72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B5477E1D-9A0F-6C3F-340B-72E2C894876E}"/>
                    </a:ext>
                  </a:extLst>
                </p14:cNvPr>
                <p14:cNvContentPartPr/>
                <p14:nvPr/>
              </p14:nvContentPartPr>
              <p14:xfrm>
                <a:off x="7396647" y="6813670"/>
                <a:ext cx="1080" cy="288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B5477E1D-9A0F-6C3F-340B-72E2C894876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387647" y="6804670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5919814E-EE63-E514-0947-99E5ACE8CDE1}"/>
              </a:ext>
            </a:extLst>
          </p:cNvPr>
          <p:cNvGrpSpPr/>
          <p:nvPr/>
        </p:nvGrpSpPr>
        <p:grpSpPr>
          <a:xfrm>
            <a:off x="7524807" y="6691630"/>
            <a:ext cx="552960" cy="222120"/>
            <a:chOff x="7524807" y="6691630"/>
            <a:chExt cx="55296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1C867CBA-829C-6B06-11BE-88F56907A335}"/>
                    </a:ext>
                  </a:extLst>
                </p14:cNvPr>
                <p14:cNvContentPartPr/>
                <p14:nvPr/>
              </p14:nvContentPartPr>
              <p14:xfrm>
                <a:off x="7531287" y="6720790"/>
                <a:ext cx="23400" cy="19296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1C867CBA-829C-6B06-11BE-88F56907A335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522647" y="6711790"/>
                  <a:ext cx="41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73C06F47-6A3B-5A72-5C08-AD40373B170F}"/>
                    </a:ext>
                  </a:extLst>
                </p14:cNvPr>
                <p14:cNvContentPartPr/>
                <p14:nvPr/>
              </p14:nvContentPartPr>
              <p14:xfrm>
                <a:off x="7524807" y="6722950"/>
                <a:ext cx="81000" cy="5616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73C06F47-6A3B-5A72-5C08-AD40373B170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515807" y="6713950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17CA5C17-F52C-A64B-6C8C-F6A054C4501F}"/>
                    </a:ext>
                  </a:extLst>
                </p14:cNvPr>
                <p14:cNvContentPartPr/>
                <p14:nvPr/>
              </p14:nvContentPartPr>
              <p14:xfrm>
                <a:off x="7668447" y="6708910"/>
                <a:ext cx="78840" cy="10872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17CA5C17-F52C-A64B-6C8C-F6A054C4501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659807" y="6700270"/>
                  <a:ext cx="96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13DD3435-BE9C-C077-9C48-81B1956020FE}"/>
                    </a:ext>
                  </a:extLst>
                </p14:cNvPr>
                <p14:cNvContentPartPr/>
                <p14:nvPr/>
              </p14:nvContentPartPr>
              <p14:xfrm>
                <a:off x="7757367" y="6708550"/>
                <a:ext cx="51480" cy="8208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13DD3435-BE9C-C077-9C48-81B1956020F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748727" y="6699910"/>
                  <a:ext cx="69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C96AA298-7F9D-062A-374C-0435E9D87F5E}"/>
                    </a:ext>
                  </a:extLst>
                </p14:cNvPr>
                <p14:cNvContentPartPr/>
                <p14:nvPr/>
              </p14:nvContentPartPr>
              <p14:xfrm>
                <a:off x="7849887" y="6715750"/>
                <a:ext cx="81000" cy="11952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C96AA298-7F9D-062A-374C-0435E9D87F5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841247" y="6706750"/>
                  <a:ext cx="98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D8FB6ED8-ED7E-CAB5-690C-30AF5972C16B}"/>
                    </a:ext>
                  </a:extLst>
                </p14:cNvPr>
                <p14:cNvContentPartPr/>
                <p14:nvPr/>
              </p14:nvContentPartPr>
              <p14:xfrm>
                <a:off x="7960407" y="6691630"/>
                <a:ext cx="117360" cy="11340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D8FB6ED8-ED7E-CAB5-690C-30AF5972C16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951407" y="6682990"/>
                  <a:ext cx="13500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A4BBB8E7-7F50-235F-408B-0EA35A01B7E4}"/>
              </a:ext>
            </a:extLst>
          </p:cNvPr>
          <p:cNvGrpSpPr/>
          <p:nvPr/>
        </p:nvGrpSpPr>
        <p:grpSpPr>
          <a:xfrm>
            <a:off x="8223927" y="6722230"/>
            <a:ext cx="122400" cy="74520"/>
            <a:chOff x="8223927" y="6722230"/>
            <a:chExt cx="122400" cy="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80273DF8-7B56-E14C-83A4-A0C51A28BC86}"/>
                    </a:ext>
                  </a:extLst>
                </p14:cNvPr>
                <p14:cNvContentPartPr/>
                <p14:nvPr/>
              </p14:nvContentPartPr>
              <p14:xfrm>
                <a:off x="8223927" y="6722230"/>
                <a:ext cx="106920" cy="828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80273DF8-7B56-E14C-83A4-A0C51A28BC86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214927" y="6713230"/>
                  <a:ext cx="124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494EBE92-F1AF-B9E6-9266-492FD08A8A6E}"/>
                    </a:ext>
                  </a:extLst>
                </p14:cNvPr>
                <p14:cNvContentPartPr/>
                <p14:nvPr/>
              </p14:nvContentPartPr>
              <p14:xfrm>
                <a:off x="8236167" y="6772630"/>
                <a:ext cx="110160" cy="241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494EBE92-F1AF-B9E6-9266-492FD08A8A6E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227527" y="6763990"/>
                  <a:ext cx="1278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42AD9C21-39F7-0F00-CFF7-B5CC8D2CE94B}"/>
              </a:ext>
            </a:extLst>
          </p:cNvPr>
          <p:cNvGrpSpPr/>
          <p:nvPr/>
        </p:nvGrpSpPr>
        <p:grpSpPr>
          <a:xfrm>
            <a:off x="8485647" y="6540430"/>
            <a:ext cx="486000" cy="307080"/>
            <a:chOff x="8485647" y="6540430"/>
            <a:chExt cx="48600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546E5941-809B-2A05-5052-99EDFA57F1E7}"/>
                    </a:ext>
                  </a:extLst>
                </p14:cNvPr>
                <p14:cNvContentPartPr/>
                <p14:nvPr/>
              </p14:nvContentPartPr>
              <p14:xfrm>
                <a:off x="8485647" y="6661390"/>
                <a:ext cx="109080" cy="1861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546E5941-809B-2A05-5052-99EDFA57F1E7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476647" y="6652750"/>
                  <a:ext cx="126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982D3DA9-BA9C-DBC8-5B19-B1B4823B20CE}"/>
                    </a:ext>
                  </a:extLst>
                </p14:cNvPr>
                <p14:cNvContentPartPr/>
                <p14:nvPr/>
              </p14:nvContentPartPr>
              <p14:xfrm>
                <a:off x="8615967" y="6673270"/>
                <a:ext cx="113400" cy="15372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982D3DA9-BA9C-DBC8-5B19-B1B4823B20C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606967" y="6664630"/>
                  <a:ext cx="131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0DF46D6-C21D-304D-4A84-AC493016A97C}"/>
                    </a:ext>
                  </a:extLst>
                </p14:cNvPr>
                <p14:cNvContentPartPr/>
                <p14:nvPr/>
              </p14:nvContentPartPr>
              <p14:xfrm>
                <a:off x="8690847" y="6540430"/>
                <a:ext cx="96120" cy="11592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0DF46D6-C21D-304D-4A84-AC493016A97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681847" y="6531790"/>
                  <a:ext cx="113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3815E8A5-BA01-5D5F-49B1-DFD1D1F4258E}"/>
                    </a:ext>
                  </a:extLst>
                </p14:cNvPr>
                <p14:cNvContentPartPr/>
                <p14:nvPr/>
              </p14:nvContentPartPr>
              <p14:xfrm>
                <a:off x="8900367" y="6646630"/>
                <a:ext cx="69120" cy="16020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3815E8A5-BA01-5D5F-49B1-DFD1D1F4258E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891727" y="6637630"/>
                  <a:ext cx="86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EB5FEED4-251A-ADE9-E7A2-FFC0A3786D4E}"/>
                    </a:ext>
                  </a:extLst>
                </p14:cNvPr>
                <p14:cNvContentPartPr/>
                <p14:nvPr/>
              </p14:nvContentPartPr>
              <p14:xfrm>
                <a:off x="8879487" y="6691990"/>
                <a:ext cx="92160" cy="7920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EB5FEED4-251A-ADE9-E7A2-FFC0A3786D4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870847" y="6683350"/>
                  <a:ext cx="10980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CAB3A2F4-4350-022E-49BB-3D41B7DA6CE1}"/>
              </a:ext>
            </a:extLst>
          </p:cNvPr>
          <p:cNvGrpSpPr/>
          <p:nvPr/>
        </p:nvGrpSpPr>
        <p:grpSpPr>
          <a:xfrm>
            <a:off x="9128967" y="6517390"/>
            <a:ext cx="752040" cy="328680"/>
            <a:chOff x="9128967" y="6517390"/>
            <a:chExt cx="75204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AB3D1A78-7962-0EE8-5A12-CDCE93C1F7A8}"/>
                    </a:ext>
                  </a:extLst>
                </p14:cNvPr>
                <p14:cNvContentPartPr/>
                <p14:nvPr/>
              </p14:nvContentPartPr>
              <p14:xfrm>
                <a:off x="9128967" y="6649150"/>
                <a:ext cx="117720" cy="15084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AB3D1A78-7962-0EE8-5A12-CDCE93C1F7A8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20327" y="6640150"/>
                  <a:ext cx="135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D570D63E-72E7-734F-E8CF-1836D0AF4257}"/>
                    </a:ext>
                  </a:extLst>
                </p14:cNvPr>
                <p14:cNvContentPartPr/>
                <p14:nvPr/>
              </p14:nvContentPartPr>
              <p14:xfrm>
                <a:off x="9260367" y="6601630"/>
                <a:ext cx="101160" cy="22572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D570D63E-72E7-734F-E8CF-1836D0AF4257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9251727" y="6592990"/>
                  <a:ext cx="118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DB4EEE0F-5DA3-870E-5282-8A74C4EC9BC7}"/>
                    </a:ext>
                  </a:extLst>
                </p14:cNvPr>
                <p14:cNvContentPartPr/>
                <p14:nvPr/>
              </p14:nvContentPartPr>
              <p14:xfrm>
                <a:off x="9352167" y="6526750"/>
                <a:ext cx="103320" cy="13572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DB4EEE0F-5DA3-870E-5282-8A74C4EC9BC7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343167" y="6518110"/>
                  <a:ext cx="120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95286050-1881-E8D1-4422-005CE2610055}"/>
                    </a:ext>
                  </a:extLst>
                </p14:cNvPr>
                <p14:cNvContentPartPr/>
                <p14:nvPr/>
              </p14:nvContentPartPr>
              <p14:xfrm>
                <a:off x="9542247" y="6619630"/>
                <a:ext cx="70200" cy="17568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95286050-1881-E8D1-4422-005CE261005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9533607" y="6610990"/>
                  <a:ext cx="87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0B7F414C-22FD-860C-897A-CC48EA95160F}"/>
                    </a:ext>
                  </a:extLst>
                </p14:cNvPr>
                <p14:cNvContentPartPr/>
                <p14:nvPr/>
              </p14:nvContentPartPr>
              <p14:xfrm>
                <a:off x="9546567" y="6680110"/>
                <a:ext cx="89640" cy="10260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0B7F414C-22FD-860C-897A-CC48EA95160F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9537567" y="6671470"/>
                  <a:ext cx="107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B61E90D9-783F-2154-EAEE-5A012DA30C06}"/>
                    </a:ext>
                  </a:extLst>
                </p14:cNvPr>
                <p14:cNvContentPartPr/>
                <p14:nvPr/>
              </p14:nvContentPartPr>
              <p14:xfrm>
                <a:off x="9754287" y="6517390"/>
                <a:ext cx="126720" cy="32868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B61E90D9-783F-2154-EAEE-5A012DA30C0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9745287" y="6508750"/>
                  <a:ext cx="14436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023A23D9-EEA9-F3E6-F41D-7C9AE7826144}"/>
              </a:ext>
            </a:extLst>
          </p:cNvPr>
          <p:cNvGrpSpPr/>
          <p:nvPr/>
        </p:nvGrpSpPr>
        <p:grpSpPr>
          <a:xfrm>
            <a:off x="8765367" y="4664110"/>
            <a:ext cx="724320" cy="255600"/>
            <a:chOff x="8765367" y="4664110"/>
            <a:chExt cx="72432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DD28199-BCD3-D731-DF97-BA86984C4093}"/>
                    </a:ext>
                  </a:extLst>
                </p14:cNvPr>
                <p14:cNvContentPartPr/>
                <p14:nvPr/>
              </p14:nvContentPartPr>
              <p14:xfrm>
                <a:off x="8765367" y="4754470"/>
                <a:ext cx="120600" cy="1242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DD28199-BCD3-D731-DF97-BA86984C4093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756727" y="4745470"/>
                  <a:ext cx="138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99AE775-6856-AAF3-664D-09931C3FAB57}"/>
                    </a:ext>
                  </a:extLst>
                </p14:cNvPr>
                <p14:cNvContentPartPr/>
                <p14:nvPr/>
              </p14:nvContentPartPr>
              <p14:xfrm>
                <a:off x="8920527" y="4727830"/>
                <a:ext cx="95760" cy="1558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99AE775-6856-AAF3-664D-09931C3FAB57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911887" y="4718830"/>
                  <a:ext cx="113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70FB080-7858-E4DC-638B-CD22838A9A70}"/>
                    </a:ext>
                  </a:extLst>
                </p14:cNvPr>
                <p14:cNvContentPartPr/>
                <p14:nvPr/>
              </p14:nvContentPartPr>
              <p14:xfrm>
                <a:off x="9101607" y="4664110"/>
                <a:ext cx="17280" cy="1929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70FB080-7858-E4DC-638B-CD22838A9A70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9092607" y="4655470"/>
                  <a:ext cx="34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9298E0E-2E80-1824-1E62-F9BFE116CAF6}"/>
                    </a:ext>
                  </a:extLst>
                </p14:cNvPr>
                <p14:cNvContentPartPr/>
                <p14:nvPr/>
              </p14:nvContentPartPr>
              <p14:xfrm>
                <a:off x="9057327" y="4712350"/>
                <a:ext cx="96840" cy="338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9298E0E-2E80-1824-1E62-F9BFE116CAF6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048327" y="4703710"/>
                  <a:ext cx="114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93C35AD-49DE-9C09-8B6B-2ADBA51C165A}"/>
                    </a:ext>
                  </a:extLst>
                </p14:cNvPr>
                <p14:cNvContentPartPr/>
                <p14:nvPr/>
              </p14:nvContentPartPr>
              <p14:xfrm>
                <a:off x="9186927" y="4694350"/>
                <a:ext cx="55440" cy="1353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93C35AD-49DE-9C09-8B6B-2ADBA51C165A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178287" y="4685350"/>
                  <a:ext cx="73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765539A-4B34-EB1F-1103-976E2DA6F9E5}"/>
                    </a:ext>
                  </a:extLst>
                </p14:cNvPr>
                <p14:cNvContentPartPr/>
                <p14:nvPr/>
              </p14:nvContentPartPr>
              <p14:xfrm>
                <a:off x="9276927" y="4737190"/>
                <a:ext cx="18720" cy="135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765539A-4B34-EB1F-1103-976E2DA6F9E5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267927" y="4728190"/>
                  <a:ext cx="36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E0627C3-9D4E-A713-E937-0C19E2AE819D}"/>
                    </a:ext>
                  </a:extLst>
                </p14:cNvPr>
                <p14:cNvContentPartPr/>
                <p14:nvPr/>
              </p14:nvContentPartPr>
              <p14:xfrm>
                <a:off x="9305367" y="4701550"/>
                <a:ext cx="9720" cy="90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E0627C3-9D4E-A713-E937-0C19E2AE819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296727" y="4692910"/>
                  <a:ext cx="27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E72EE2A2-307B-2B22-9E81-7D043D53285A}"/>
                    </a:ext>
                  </a:extLst>
                </p14:cNvPr>
                <p14:cNvContentPartPr/>
                <p14:nvPr/>
              </p14:nvContentPartPr>
              <p14:xfrm>
                <a:off x="9379167" y="4700830"/>
                <a:ext cx="110520" cy="18756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E72EE2A2-307B-2B22-9E81-7D043D53285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370167" y="4692190"/>
                  <a:ext cx="128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849BF42B-ABC1-03EA-EC49-2B962FC4A4E7}"/>
                    </a:ext>
                  </a:extLst>
                </p14:cNvPr>
                <p14:cNvContentPartPr/>
                <p14:nvPr/>
              </p14:nvContentPartPr>
              <p14:xfrm>
                <a:off x="9358647" y="4699750"/>
                <a:ext cx="122400" cy="21996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849BF42B-ABC1-03EA-EC49-2B962FC4A4E7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349647" y="4690750"/>
                  <a:ext cx="14004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940E3C01-01E6-BD25-EB7B-8C657D53B18F}"/>
              </a:ext>
            </a:extLst>
          </p:cNvPr>
          <p:cNvGrpSpPr/>
          <p:nvPr/>
        </p:nvGrpSpPr>
        <p:grpSpPr>
          <a:xfrm>
            <a:off x="10800447" y="4579510"/>
            <a:ext cx="453960" cy="247320"/>
            <a:chOff x="10800447" y="4579510"/>
            <a:chExt cx="45396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9ACD7125-B108-D896-34B4-2D999F0F101F}"/>
                    </a:ext>
                  </a:extLst>
                </p14:cNvPr>
                <p14:cNvContentPartPr/>
                <p14:nvPr/>
              </p14:nvContentPartPr>
              <p14:xfrm>
                <a:off x="10800447" y="4683550"/>
                <a:ext cx="139320" cy="14328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9ACD7125-B108-D896-34B4-2D999F0F101F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791447" y="4674550"/>
                  <a:ext cx="156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430A077B-C8AB-8E6A-25A0-975B90FA706A}"/>
                    </a:ext>
                  </a:extLst>
                </p14:cNvPr>
                <p14:cNvContentPartPr/>
                <p14:nvPr/>
              </p14:nvContentPartPr>
              <p14:xfrm>
                <a:off x="10994487" y="4627390"/>
                <a:ext cx="15120" cy="16668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430A077B-C8AB-8E6A-25A0-975B90FA706A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985847" y="4618390"/>
                  <a:ext cx="32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1753D1C0-9B10-67FD-084C-5732563831A5}"/>
                    </a:ext>
                  </a:extLst>
                </p14:cNvPr>
                <p14:cNvContentPartPr/>
                <p14:nvPr/>
              </p14:nvContentPartPr>
              <p14:xfrm>
                <a:off x="11075127" y="4707310"/>
                <a:ext cx="57600" cy="1224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1753D1C0-9B10-67FD-084C-5732563831A5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1066487" y="4698310"/>
                  <a:ext cx="75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2ABE4E5A-A749-E7ED-D990-288EA12696EB}"/>
                    </a:ext>
                  </a:extLst>
                </p14:cNvPr>
                <p14:cNvContentPartPr/>
                <p14:nvPr/>
              </p14:nvContentPartPr>
              <p14:xfrm>
                <a:off x="11103207" y="4579510"/>
                <a:ext cx="151200" cy="22248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2ABE4E5A-A749-E7ED-D990-288EA12696E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1094567" y="4570870"/>
                  <a:ext cx="16884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F6207385-DF06-0F20-CA94-210FEAB0955A}"/>
              </a:ext>
            </a:extLst>
          </p:cNvPr>
          <p:cNvGrpSpPr/>
          <p:nvPr/>
        </p:nvGrpSpPr>
        <p:grpSpPr>
          <a:xfrm>
            <a:off x="11489847" y="4645390"/>
            <a:ext cx="464040" cy="335160"/>
            <a:chOff x="11489847" y="4645390"/>
            <a:chExt cx="46404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DE1E964F-03AD-D079-5CEE-E5CCA118B26B}"/>
                    </a:ext>
                  </a:extLst>
                </p14:cNvPr>
                <p14:cNvContentPartPr/>
                <p14:nvPr/>
              </p14:nvContentPartPr>
              <p14:xfrm>
                <a:off x="11489847" y="4645390"/>
                <a:ext cx="104400" cy="14004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DE1E964F-03AD-D079-5CEE-E5CCA118B26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1481207" y="4636750"/>
                  <a:ext cx="122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B81E1E83-8299-43B7-1E19-684004B8A74F}"/>
                    </a:ext>
                  </a:extLst>
                </p14:cNvPr>
                <p14:cNvContentPartPr/>
                <p14:nvPr/>
              </p14:nvContentPartPr>
              <p14:xfrm>
                <a:off x="11632407" y="4651150"/>
                <a:ext cx="62640" cy="11304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B81E1E83-8299-43B7-1E19-684004B8A74F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1623407" y="4642150"/>
                  <a:ext cx="80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D15C283-02DF-6E1F-2226-1A56ECA51A34}"/>
                    </a:ext>
                  </a:extLst>
                </p14:cNvPr>
                <p14:cNvContentPartPr/>
                <p14:nvPr/>
              </p14:nvContentPartPr>
              <p14:xfrm>
                <a:off x="11740767" y="4647190"/>
                <a:ext cx="63000" cy="950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D15C283-02DF-6E1F-2226-1A56ECA51A34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1732127" y="4638550"/>
                  <a:ext cx="80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1511FD32-FE0A-CEDA-88A8-A23387C0CBDD}"/>
                    </a:ext>
                  </a:extLst>
                </p14:cNvPr>
                <p14:cNvContentPartPr/>
                <p14:nvPr/>
              </p14:nvContentPartPr>
              <p14:xfrm>
                <a:off x="11840127" y="4648990"/>
                <a:ext cx="113760" cy="33156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1511FD32-FE0A-CEDA-88A8-A23387C0CBDD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1831487" y="4640350"/>
                  <a:ext cx="13140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AE490641-6D25-DAA9-A3F4-ED2954DE7AAB}"/>
              </a:ext>
            </a:extLst>
          </p:cNvPr>
          <p:cNvGrpSpPr/>
          <p:nvPr/>
        </p:nvGrpSpPr>
        <p:grpSpPr>
          <a:xfrm>
            <a:off x="8851047" y="5176030"/>
            <a:ext cx="352440" cy="259920"/>
            <a:chOff x="8851047" y="5176030"/>
            <a:chExt cx="35244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4BB015DE-79BD-91B7-F678-057FEDEDBC73}"/>
                    </a:ext>
                  </a:extLst>
                </p14:cNvPr>
                <p14:cNvContentPartPr/>
                <p14:nvPr/>
              </p14:nvContentPartPr>
              <p14:xfrm>
                <a:off x="8851047" y="5176030"/>
                <a:ext cx="53280" cy="24048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4BB015DE-79BD-91B7-F678-057FEDEDBC73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842047" y="5167030"/>
                  <a:ext cx="70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CB32DFD3-2506-55B6-F8CC-0EC2E7FCB9BE}"/>
                    </a:ext>
                  </a:extLst>
                </p14:cNvPr>
                <p14:cNvContentPartPr/>
                <p14:nvPr/>
              </p14:nvContentPartPr>
              <p14:xfrm>
                <a:off x="8943207" y="5207710"/>
                <a:ext cx="113760" cy="16272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CB32DFD3-2506-55B6-F8CC-0EC2E7FCB9BE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934207" y="5199070"/>
                  <a:ext cx="131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947CA14D-2676-F50F-6B6A-99DEFAEF15D0}"/>
                    </a:ext>
                  </a:extLst>
                </p14:cNvPr>
                <p14:cNvContentPartPr/>
                <p14:nvPr/>
              </p14:nvContentPartPr>
              <p14:xfrm>
                <a:off x="9125007" y="5187910"/>
                <a:ext cx="39600" cy="24804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947CA14D-2676-F50F-6B6A-99DEFAEF15D0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9116367" y="5178910"/>
                  <a:ext cx="57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C6B1A2D9-E411-CFB7-A4AA-64F0A142E0C0}"/>
                    </a:ext>
                  </a:extLst>
                </p14:cNvPr>
                <p14:cNvContentPartPr/>
                <p14:nvPr/>
              </p14:nvContentPartPr>
              <p14:xfrm>
                <a:off x="9100167" y="5262790"/>
                <a:ext cx="103320" cy="1620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C6B1A2D9-E411-CFB7-A4AA-64F0A142E0C0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091527" y="5253790"/>
                  <a:ext cx="1209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988C3FE4-3E54-860E-F573-89B80F1BC497}"/>
              </a:ext>
            </a:extLst>
          </p:cNvPr>
          <p:cNvGrpSpPr/>
          <p:nvPr/>
        </p:nvGrpSpPr>
        <p:grpSpPr>
          <a:xfrm>
            <a:off x="9383487" y="5168470"/>
            <a:ext cx="212040" cy="191880"/>
            <a:chOff x="9383487" y="5168470"/>
            <a:chExt cx="21204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EBF3E6A0-8674-0343-FF84-F495B982CBFF}"/>
                    </a:ext>
                  </a:extLst>
                </p14:cNvPr>
                <p14:cNvContentPartPr/>
                <p14:nvPr/>
              </p14:nvContentPartPr>
              <p14:xfrm>
                <a:off x="9434967" y="5168470"/>
                <a:ext cx="160560" cy="19188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EBF3E6A0-8674-0343-FF84-F495B982CBFF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9426327" y="5159830"/>
                  <a:ext cx="178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92D8650E-D410-6ED0-3F44-E99087FC24B3}"/>
                    </a:ext>
                  </a:extLst>
                </p14:cNvPr>
                <p14:cNvContentPartPr/>
                <p14:nvPr/>
              </p14:nvContentPartPr>
              <p14:xfrm>
                <a:off x="9383487" y="5223910"/>
                <a:ext cx="103320" cy="1728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92D8650E-D410-6ED0-3F44-E99087FC24B3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9374487" y="5215270"/>
                  <a:ext cx="12096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B423FBF1-3BD3-E602-0291-A420A189D577}"/>
                  </a:ext>
                </a:extLst>
              </p14:cNvPr>
              <p14:cNvContentPartPr/>
              <p14:nvPr/>
            </p14:nvContentPartPr>
            <p14:xfrm>
              <a:off x="9767247" y="5213110"/>
              <a:ext cx="119880" cy="187200"/>
            </p14:xfrm>
          </p:contentPart>
        </mc:Choice>
        <mc:Fallback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B423FBF1-3BD3-E602-0291-A420A189D577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9758607" y="5204110"/>
                <a:ext cx="1375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C0412FB2-D5F9-DB83-8FD1-4F529AAC6B4E}"/>
                  </a:ext>
                </a:extLst>
              </p14:cNvPr>
              <p14:cNvContentPartPr/>
              <p14:nvPr/>
            </p14:nvContentPartPr>
            <p14:xfrm>
              <a:off x="10029327" y="5316790"/>
              <a:ext cx="2160" cy="15840"/>
            </p14:xfrm>
          </p:contentPart>
        </mc:Choice>
        <mc:Fallback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C0412FB2-D5F9-DB83-8FD1-4F529AAC6B4E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10020327" y="5307790"/>
                <a:ext cx="1980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 562">
            <a:extLst>
              <a:ext uri="{FF2B5EF4-FFF2-40B4-BE49-F238E27FC236}">
                <a16:creationId xmlns:a16="http://schemas.microsoft.com/office/drawing/2014/main" id="{F55E9590-EF93-7170-9E19-29A64046D3B1}"/>
              </a:ext>
            </a:extLst>
          </p:cNvPr>
          <p:cNvGrpSpPr/>
          <p:nvPr/>
        </p:nvGrpSpPr>
        <p:grpSpPr>
          <a:xfrm>
            <a:off x="6574407" y="6610990"/>
            <a:ext cx="270000" cy="270360"/>
            <a:chOff x="6574407" y="6610990"/>
            <a:chExt cx="27000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DEE4AC52-3B70-931F-6A4C-6F15E1EA2294}"/>
                    </a:ext>
                  </a:extLst>
                </p14:cNvPr>
                <p14:cNvContentPartPr/>
                <p14:nvPr/>
              </p14:nvContentPartPr>
              <p14:xfrm>
                <a:off x="6574407" y="6725110"/>
                <a:ext cx="160920" cy="864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DEE4AC52-3B70-931F-6A4C-6F15E1EA2294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6565407" y="6716110"/>
                  <a:ext cx="178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CA12754B-0B8C-3D2F-AA4E-37BA4E0516C4}"/>
                    </a:ext>
                  </a:extLst>
                </p14:cNvPr>
                <p14:cNvContentPartPr/>
                <p14:nvPr/>
              </p14:nvContentPartPr>
              <p14:xfrm>
                <a:off x="6601767" y="6777670"/>
                <a:ext cx="173160" cy="1152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CA12754B-0B8C-3D2F-AA4E-37BA4E0516C4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592767" y="6768670"/>
                  <a:ext cx="190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14D2914D-492E-79B2-807B-628C7EEAD013}"/>
                    </a:ext>
                  </a:extLst>
                </p14:cNvPr>
                <p14:cNvContentPartPr/>
                <p14:nvPr/>
              </p14:nvContentPartPr>
              <p14:xfrm>
                <a:off x="6688887" y="6610990"/>
                <a:ext cx="155520" cy="27036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14D2914D-492E-79B2-807B-628C7EEAD013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680247" y="6602350"/>
                  <a:ext cx="17316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80CDCE4E-452B-4A90-714E-08C847888B5A}"/>
              </a:ext>
            </a:extLst>
          </p:cNvPr>
          <p:cNvGrpSpPr/>
          <p:nvPr/>
        </p:nvGrpSpPr>
        <p:grpSpPr>
          <a:xfrm>
            <a:off x="5265807" y="4970830"/>
            <a:ext cx="1051560" cy="439200"/>
            <a:chOff x="5265807" y="4970830"/>
            <a:chExt cx="105156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2C6BA06A-7AD5-1866-2B71-9B5245CA922C}"/>
                    </a:ext>
                  </a:extLst>
                </p14:cNvPr>
                <p14:cNvContentPartPr/>
                <p14:nvPr/>
              </p14:nvContentPartPr>
              <p14:xfrm>
                <a:off x="5383167" y="4970830"/>
                <a:ext cx="934200" cy="29700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2C6BA06A-7AD5-1866-2B71-9B5245CA922C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5374167" y="4962190"/>
                  <a:ext cx="951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372FDE4-61D2-DEBC-D8E7-555FE420A073}"/>
                    </a:ext>
                  </a:extLst>
                </p14:cNvPr>
                <p14:cNvContentPartPr/>
                <p14:nvPr/>
              </p14:nvContentPartPr>
              <p14:xfrm>
                <a:off x="5265807" y="5169190"/>
                <a:ext cx="215280" cy="24084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372FDE4-61D2-DEBC-D8E7-555FE420A073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5257167" y="5160190"/>
                  <a:ext cx="23292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9413654-4932-E3A5-6239-169AC8D381CB}"/>
              </a:ext>
            </a:extLst>
          </p:cNvPr>
          <p:cNvGrpSpPr/>
          <p:nvPr/>
        </p:nvGrpSpPr>
        <p:grpSpPr>
          <a:xfrm>
            <a:off x="2493447" y="5239030"/>
            <a:ext cx="466200" cy="336960"/>
            <a:chOff x="2493447" y="5239030"/>
            <a:chExt cx="46620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D349D875-61CC-DB06-89C6-3C1AA84B429D}"/>
                    </a:ext>
                  </a:extLst>
                </p14:cNvPr>
                <p14:cNvContentPartPr/>
                <p14:nvPr/>
              </p14:nvContentPartPr>
              <p14:xfrm>
                <a:off x="2493447" y="5279350"/>
                <a:ext cx="130680" cy="11628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D349D875-61CC-DB06-89C6-3C1AA84B429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484807" y="5270710"/>
                  <a:ext cx="148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05120767-9811-18B7-544B-026A83DB022B}"/>
                    </a:ext>
                  </a:extLst>
                </p14:cNvPr>
                <p14:cNvContentPartPr/>
                <p14:nvPr/>
              </p14:nvContentPartPr>
              <p14:xfrm>
                <a:off x="2679927" y="5251270"/>
                <a:ext cx="77040" cy="11592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05120767-9811-18B7-544B-026A83DB022B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671287" y="5242630"/>
                  <a:ext cx="94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5B969C6A-5D90-FE28-9A3B-4B0C26B6EDFB}"/>
                    </a:ext>
                  </a:extLst>
                </p14:cNvPr>
                <p14:cNvContentPartPr/>
                <p14:nvPr/>
              </p14:nvContentPartPr>
              <p14:xfrm>
                <a:off x="2774247" y="5239030"/>
                <a:ext cx="66600" cy="12240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5B969C6A-5D90-FE28-9A3B-4B0C26B6EDFB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765247" y="5230390"/>
                  <a:ext cx="84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55E8AD64-9858-91F2-071F-E31D8C028DD4}"/>
                    </a:ext>
                  </a:extLst>
                </p14:cNvPr>
                <p14:cNvContentPartPr/>
                <p14:nvPr/>
              </p14:nvContentPartPr>
              <p14:xfrm>
                <a:off x="2877567" y="5245870"/>
                <a:ext cx="82080" cy="33012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55E8AD64-9858-91F2-071F-E31D8C028DD4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868567" y="5236870"/>
                  <a:ext cx="9972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E0979AD4-FC0A-9748-DFD3-6033A2B37CF6}"/>
              </a:ext>
            </a:extLst>
          </p:cNvPr>
          <p:cNvGrpSpPr/>
          <p:nvPr/>
        </p:nvGrpSpPr>
        <p:grpSpPr>
          <a:xfrm>
            <a:off x="3139287" y="5115550"/>
            <a:ext cx="643680" cy="252360"/>
            <a:chOff x="3139287" y="5115550"/>
            <a:chExt cx="64368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62ADE0C3-E8C7-6C39-AECE-7B2AC2BF143B}"/>
                    </a:ext>
                  </a:extLst>
                </p14:cNvPr>
                <p14:cNvContentPartPr/>
                <p14:nvPr/>
              </p14:nvContentPartPr>
              <p14:xfrm>
                <a:off x="3139287" y="5224630"/>
                <a:ext cx="189720" cy="14328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62ADE0C3-E8C7-6C39-AECE-7B2AC2BF143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3130647" y="5215990"/>
                  <a:ext cx="207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C0C7AC24-0004-55F4-2C94-3269E158974F}"/>
                    </a:ext>
                  </a:extLst>
                </p14:cNvPr>
                <p14:cNvContentPartPr/>
                <p14:nvPr/>
              </p14:nvContentPartPr>
              <p14:xfrm>
                <a:off x="3378687" y="5157310"/>
                <a:ext cx="20160" cy="15264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C0C7AC24-0004-55F4-2C94-3269E158974F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3370047" y="5148310"/>
                  <a:ext cx="378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5CA30B25-D344-DCC6-423B-F1F137E5FDE3}"/>
                    </a:ext>
                  </a:extLst>
                </p14:cNvPr>
                <p14:cNvContentPartPr/>
                <p14:nvPr/>
              </p14:nvContentPartPr>
              <p14:xfrm>
                <a:off x="3316407" y="5183950"/>
                <a:ext cx="90720" cy="2376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5CA30B25-D344-DCC6-423B-F1F137E5FDE3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3307767" y="5175310"/>
                  <a:ext cx="108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E170163A-2CE1-1391-8596-0C94881E9910}"/>
                    </a:ext>
                  </a:extLst>
                </p14:cNvPr>
                <p14:cNvContentPartPr/>
                <p14:nvPr/>
              </p14:nvContentPartPr>
              <p14:xfrm>
                <a:off x="3485247" y="5138950"/>
                <a:ext cx="101880" cy="15948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E170163A-2CE1-1391-8596-0C94881E991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3476607" y="5130310"/>
                  <a:ext cx="119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735E00EB-91E4-074B-1642-5A4962ECEC4D}"/>
                    </a:ext>
                  </a:extLst>
                </p14:cNvPr>
                <p14:cNvContentPartPr/>
                <p14:nvPr/>
              </p14:nvContentPartPr>
              <p14:xfrm>
                <a:off x="3575247" y="5115550"/>
                <a:ext cx="12960" cy="5580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735E00EB-91E4-074B-1642-5A4962ECEC4D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566247" y="5106550"/>
                  <a:ext cx="30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E838497-96A5-4342-92C9-891644F46A68}"/>
                    </a:ext>
                  </a:extLst>
                </p14:cNvPr>
                <p14:cNvContentPartPr/>
                <p14:nvPr/>
              </p14:nvContentPartPr>
              <p14:xfrm>
                <a:off x="3624207" y="5163790"/>
                <a:ext cx="70920" cy="12744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E838497-96A5-4342-92C9-891644F46A68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615567" y="5154790"/>
                  <a:ext cx="88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2D5694DF-4B8B-A628-4C4B-957660B48C18}"/>
                    </a:ext>
                  </a:extLst>
                </p14:cNvPr>
                <p14:cNvContentPartPr/>
                <p14:nvPr/>
              </p14:nvContentPartPr>
              <p14:xfrm>
                <a:off x="3727887" y="5177110"/>
                <a:ext cx="55080" cy="15120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2D5694DF-4B8B-A628-4C4B-957660B48C18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718887" y="5168470"/>
                  <a:ext cx="727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9FF0B0C5-9830-BA80-E0E1-99D2D12D2E42}"/>
              </a:ext>
            </a:extLst>
          </p:cNvPr>
          <p:cNvGrpSpPr/>
          <p:nvPr/>
        </p:nvGrpSpPr>
        <p:grpSpPr>
          <a:xfrm>
            <a:off x="3981327" y="5068030"/>
            <a:ext cx="325800" cy="289800"/>
            <a:chOff x="3981327" y="5068030"/>
            <a:chExt cx="32580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083323AA-E6AB-A3C5-8DDE-2CCF667B20A9}"/>
                    </a:ext>
                  </a:extLst>
                </p14:cNvPr>
                <p14:cNvContentPartPr/>
                <p14:nvPr/>
              </p14:nvContentPartPr>
              <p14:xfrm>
                <a:off x="3981327" y="5201950"/>
                <a:ext cx="72360" cy="15588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083323AA-E6AB-A3C5-8DDE-2CCF667B20A9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3972687" y="5192950"/>
                  <a:ext cx="90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4CE6C1D9-8AB2-FD0B-EE51-5BEFD8ACF215}"/>
                    </a:ext>
                  </a:extLst>
                </p14:cNvPr>
                <p14:cNvContentPartPr/>
                <p14:nvPr/>
              </p14:nvContentPartPr>
              <p14:xfrm>
                <a:off x="4124607" y="5169550"/>
                <a:ext cx="70200" cy="14688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4CE6C1D9-8AB2-FD0B-EE51-5BEFD8ACF215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115967" y="5160910"/>
                  <a:ext cx="87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510D0FD9-A790-52BA-F3FE-3BBF2FB99249}"/>
                    </a:ext>
                  </a:extLst>
                </p14:cNvPr>
                <p14:cNvContentPartPr/>
                <p14:nvPr/>
              </p14:nvContentPartPr>
              <p14:xfrm>
                <a:off x="4208487" y="5202310"/>
                <a:ext cx="98640" cy="10584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510D0FD9-A790-52BA-F3FE-3BBF2FB99249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199847" y="5193310"/>
                  <a:ext cx="116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4B915D5D-3B6F-5559-057B-4390C1FC96E6}"/>
                    </a:ext>
                  </a:extLst>
                </p14:cNvPr>
                <p14:cNvContentPartPr/>
                <p14:nvPr/>
              </p14:nvContentPartPr>
              <p14:xfrm>
                <a:off x="4141887" y="5068030"/>
                <a:ext cx="3960" cy="14112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4B915D5D-3B6F-5559-057B-4390C1FC96E6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4132887" y="5059390"/>
                  <a:ext cx="216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B23F51F-DB10-F40D-2856-2B1FD40C1657}"/>
              </a:ext>
            </a:extLst>
          </p:cNvPr>
          <p:cNvGrpSpPr/>
          <p:nvPr/>
        </p:nvGrpSpPr>
        <p:grpSpPr>
          <a:xfrm>
            <a:off x="1924287" y="5838070"/>
            <a:ext cx="379080" cy="196200"/>
            <a:chOff x="1924287" y="5838070"/>
            <a:chExt cx="37908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993EB628-383A-009C-32F8-30E0A482994B}"/>
                    </a:ext>
                  </a:extLst>
                </p14:cNvPr>
                <p14:cNvContentPartPr/>
                <p14:nvPr/>
              </p14:nvContentPartPr>
              <p14:xfrm>
                <a:off x="1924287" y="5920870"/>
                <a:ext cx="162360" cy="2952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993EB628-383A-009C-32F8-30E0A482994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915647" y="5912230"/>
                  <a:ext cx="180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9DA670F0-1527-4ACE-7BB3-0D1F31461EF1}"/>
                    </a:ext>
                  </a:extLst>
                </p14:cNvPr>
                <p14:cNvContentPartPr/>
                <p14:nvPr/>
              </p14:nvContentPartPr>
              <p14:xfrm>
                <a:off x="2002407" y="5838070"/>
                <a:ext cx="170280" cy="19620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9DA670F0-1527-4ACE-7BB3-0D1F31461EF1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993407" y="5829070"/>
                  <a:ext cx="187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4F51A115-4AEC-AFF7-799C-1310D8D16F46}"/>
                    </a:ext>
                  </a:extLst>
                </p14:cNvPr>
                <p14:cNvContentPartPr/>
                <p14:nvPr/>
              </p14:nvContentPartPr>
              <p14:xfrm>
                <a:off x="2226327" y="5862550"/>
                <a:ext cx="77040" cy="13644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4F51A115-4AEC-AFF7-799C-1310D8D16F46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2217327" y="5853550"/>
                  <a:ext cx="9468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70BB7AEF-1E5E-037A-9D6F-8645616C6232}"/>
              </a:ext>
            </a:extLst>
          </p:cNvPr>
          <p:cNvGrpSpPr/>
          <p:nvPr/>
        </p:nvGrpSpPr>
        <p:grpSpPr>
          <a:xfrm>
            <a:off x="2514327" y="5800270"/>
            <a:ext cx="484560" cy="201960"/>
            <a:chOff x="2514327" y="5800270"/>
            <a:chExt cx="48456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CE084D70-CCE2-E585-3BC1-02838CC28DC1}"/>
                    </a:ext>
                  </a:extLst>
                </p14:cNvPr>
                <p14:cNvContentPartPr/>
                <p14:nvPr/>
              </p14:nvContentPartPr>
              <p14:xfrm>
                <a:off x="2514327" y="5844190"/>
                <a:ext cx="81360" cy="15804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CE084D70-CCE2-E585-3BC1-02838CC28DC1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2505327" y="5835550"/>
                  <a:ext cx="99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F85796AB-1A0E-308E-DA7E-D8F03CA7618C}"/>
                    </a:ext>
                  </a:extLst>
                </p14:cNvPr>
                <p14:cNvContentPartPr/>
                <p14:nvPr/>
              </p14:nvContentPartPr>
              <p14:xfrm>
                <a:off x="2655447" y="5817910"/>
                <a:ext cx="80280" cy="14220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F85796AB-1A0E-308E-DA7E-D8F03CA7618C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2646807" y="5809270"/>
                  <a:ext cx="97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90F12FAE-B567-5843-993F-B3209DAE2376}"/>
                    </a:ext>
                  </a:extLst>
                </p14:cNvPr>
                <p14:cNvContentPartPr/>
                <p14:nvPr/>
              </p14:nvContentPartPr>
              <p14:xfrm>
                <a:off x="2765967" y="5823670"/>
                <a:ext cx="115200" cy="12024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90F12FAE-B567-5843-993F-B3209DAE237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2757327" y="5814670"/>
                  <a:ext cx="132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10F4ED0A-3B50-BA7C-037D-1CC212CE9315}"/>
                    </a:ext>
                  </a:extLst>
                </p14:cNvPr>
                <p14:cNvContentPartPr/>
                <p14:nvPr/>
              </p14:nvContentPartPr>
              <p14:xfrm>
                <a:off x="2921127" y="5800270"/>
                <a:ext cx="77760" cy="13968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10F4ED0A-3B50-BA7C-037D-1CC212CE9315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2912487" y="5791630"/>
                  <a:ext cx="9540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FC9F4BC6-4E3A-BAC0-052D-299E155DFCB9}"/>
              </a:ext>
            </a:extLst>
          </p:cNvPr>
          <p:cNvGrpSpPr/>
          <p:nvPr/>
        </p:nvGrpSpPr>
        <p:grpSpPr>
          <a:xfrm>
            <a:off x="3239007" y="5642950"/>
            <a:ext cx="642240" cy="328320"/>
            <a:chOff x="3239007" y="5642950"/>
            <a:chExt cx="64224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A913596D-F796-6558-321E-A96215F6048F}"/>
                    </a:ext>
                  </a:extLst>
                </p14:cNvPr>
                <p14:cNvContentPartPr/>
                <p14:nvPr/>
              </p14:nvContentPartPr>
              <p14:xfrm>
                <a:off x="3239007" y="5762110"/>
                <a:ext cx="110520" cy="14832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A913596D-F796-6558-321E-A96215F6048F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3230367" y="5753110"/>
                  <a:ext cx="128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4F425B6-DE1C-0A58-566D-E3A77A273EF6}"/>
                    </a:ext>
                  </a:extLst>
                </p14:cNvPr>
                <p14:cNvContentPartPr/>
                <p14:nvPr/>
              </p14:nvContentPartPr>
              <p14:xfrm>
                <a:off x="3408927" y="5736190"/>
                <a:ext cx="61200" cy="15660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4F425B6-DE1C-0A58-566D-E3A77A273EF6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3400287" y="5727190"/>
                  <a:ext cx="78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FE4A7A1B-0230-6470-D46C-07A168DAEB73}"/>
                    </a:ext>
                  </a:extLst>
                </p14:cNvPr>
                <p14:cNvContentPartPr/>
                <p14:nvPr/>
              </p14:nvContentPartPr>
              <p14:xfrm>
                <a:off x="3520527" y="5672830"/>
                <a:ext cx="9360" cy="17748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FE4A7A1B-0230-6470-D46C-07A168DAEB7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3511887" y="5663830"/>
                  <a:ext cx="27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DC880BF0-D726-FF26-415E-01CAE6B809A3}"/>
                    </a:ext>
                  </a:extLst>
                </p14:cNvPr>
                <p14:cNvContentPartPr/>
                <p14:nvPr/>
              </p14:nvContentPartPr>
              <p14:xfrm>
                <a:off x="3559407" y="5745190"/>
                <a:ext cx="79560" cy="22608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DC880BF0-D726-FF26-415E-01CAE6B809A3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3550407" y="5736550"/>
                  <a:ext cx="97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7A812C16-2A8B-76D6-45A3-BA68F905CFD7}"/>
                    </a:ext>
                  </a:extLst>
                </p14:cNvPr>
                <p14:cNvContentPartPr/>
                <p14:nvPr/>
              </p14:nvContentPartPr>
              <p14:xfrm>
                <a:off x="3676407" y="5642950"/>
                <a:ext cx="71280" cy="19620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7A812C16-2A8B-76D6-45A3-BA68F905CFD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3667407" y="5633950"/>
                  <a:ext cx="88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2652B2D1-8DF8-67BF-1AB4-56C07E0223F7}"/>
                    </a:ext>
                  </a:extLst>
                </p14:cNvPr>
                <p14:cNvContentPartPr/>
                <p14:nvPr/>
              </p14:nvContentPartPr>
              <p14:xfrm>
                <a:off x="3819687" y="5701990"/>
                <a:ext cx="48240" cy="13680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2652B2D1-8DF8-67BF-1AB4-56C07E0223F7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3810687" y="5693350"/>
                  <a:ext cx="65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6406F1B4-ACC2-A3B1-38E8-1DD987BF6473}"/>
                    </a:ext>
                  </a:extLst>
                </p14:cNvPr>
                <p14:cNvContentPartPr/>
                <p14:nvPr/>
              </p14:nvContentPartPr>
              <p14:xfrm>
                <a:off x="3768567" y="5740870"/>
                <a:ext cx="112680" cy="1620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6406F1B4-ACC2-A3B1-38E8-1DD987BF647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3759567" y="5731870"/>
                  <a:ext cx="1303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5E5B494C-FF40-2EC3-4413-DBEE51DDBC32}"/>
              </a:ext>
            </a:extLst>
          </p:cNvPr>
          <p:cNvGrpSpPr/>
          <p:nvPr/>
        </p:nvGrpSpPr>
        <p:grpSpPr>
          <a:xfrm>
            <a:off x="4063047" y="5679670"/>
            <a:ext cx="119880" cy="201600"/>
            <a:chOff x="4063047" y="5679670"/>
            <a:chExt cx="11988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166649B2-1A40-3F64-DCFF-C3D1ED50E097}"/>
                    </a:ext>
                  </a:extLst>
                </p14:cNvPr>
                <p14:cNvContentPartPr/>
                <p14:nvPr/>
              </p14:nvContentPartPr>
              <p14:xfrm>
                <a:off x="4063047" y="5739430"/>
                <a:ext cx="14400" cy="11268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166649B2-1A40-3F64-DCFF-C3D1ED50E09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4054047" y="5730790"/>
                  <a:ext cx="32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B24245D0-0E33-2C65-BBE5-DA479E55A050}"/>
                    </a:ext>
                  </a:extLst>
                </p14:cNvPr>
                <p14:cNvContentPartPr/>
                <p14:nvPr/>
              </p14:nvContentPartPr>
              <p14:xfrm>
                <a:off x="4065207" y="5679670"/>
                <a:ext cx="17280" cy="3096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B24245D0-0E33-2C65-BBE5-DA479E55A050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4056207" y="5670670"/>
                  <a:ext cx="34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DA408DD7-412D-D865-0CAF-FA6C0AF9D1AA}"/>
                    </a:ext>
                  </a:extLst>
                </p14:cNvPr>
                <p14:cNvContentPartPr/>
                <p14:nvPr/>
              </p14:nvContentPartPr>
              <p14:xfrm>
                <a:off x="4124607" y="5723230"/>
                <a:ext cx="58320" cy="15804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DA408DD7-412D-D865-0CAF-FA6C0AF9D1AA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4115607" y="5714590"/>
                  <a:ext cx="759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6718B4A5-61C5-A927-92A5-FE5FC3F30DD7}"/>
              </a:ext>
            </a:extLst>
          </p:cNvPr>
          <p:cNvGrpSpPr/>
          <p:nvPr/>
        </p:nvGrpSpPr>
        <p:grpSpPr>
          <a:xfrm>
            <a:off x="4350687" y="5086390"/>
            <a:ext cx="194760" cy="241920"/>
            <a:chOff x="4350687" y="5086390"/>
            <a:chExt cx="19476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C28B720C-B8F0-3DC0-86F3-23FFE960B108}"/>
                    </a:ext>
                  </a:extLst>
                </p14:cNvPr>
                <p14:cNvContentPartPr/>
                <p14:nvPr/>
              </p14:nvContentPartPr>
              <p14:xfrm>
                <a:off x="4350687" y="5164870"/>
                <a:ext cx="70200" cy="16344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C28B720C-B8F0-3DC0-86F3-23FFE960B108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4341687" y="5156230"/>
                  <a:ext cx="87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873C5844-0643-F5EC-26F4-5E65EDEA12CD}"/>
                    </a:ext>
                  </a:extLst>
                </p14:cNvPr>
                <p14:cNvContentPartPr/>
                <p14:nvPr/>
              </p14:nvContentPartPr>
              <p14:xfrm>
                <a:off x="4442487" y="5086390"/>
                <a:ext cx="102960" cy="19728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873C5844-0643-F5EC-26F4-5E65EDEA12CD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4433847" y="5077750"/>
                  <a:ext cx="12060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D5A984E0-37E8-1B08-05E6-A454DB1B4858}"/>
              </a:ext>
            </a:extLst>
          </p:cNvPr>
          <p:cNvGrpSpPr/>
          <p:nvPr/>
        </p:nvGrpSpPr>
        <p:grpSpPr>
          <a:xfrm>
            <a:off x="4422327" y="5606230"/>
            <a:ext cx="337320" cy="296640"/>
            <a:chOff x="4422327" y="5606230"/>
            <a:chExt cx="33732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C785CE32-2617-2996-E719-907EB0A7EE50}"/>
                    </a:ext>
                  </a:extLst>
                </p14:cNvPr>
                <p14:cNvContentPartPr/>
                <p14:nvPr/>
              </p14:nvContentPartPr>
              <p14:xfrm>
                <a:off x="4422327" y="5727550"/>
                <a:ext cx="85680" cy="15264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C785CE32-2617-2996-E719-907EB0A7EE50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4413687" y="5718910"/>
                  <a:ext cx="103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1F2AB902-692D-C368-9720-081844A4F76A}"/>
                    </a:ext>
                  </a:extLst>
                </p14:cNvPr>
                <p14:cNvContentPartPr/>
                <p14:nvPr/>
              </p14:nvContentPartPr>
              <p14:xfrm>
                <a:off x="4558767" y="5606230"/>
                <a:ext cx="28080" cy="25560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1F2AB902-692D-C368-9720-081844A4F76A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549767" y="5597230"/>
                  <a:ext cx="457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7BB0BE37-AACC-C4FE-A44E-DB77428496F8}"/>
                    </a:ext>
                  </a:extLst>
                </p14:cNvPr>
                <p14:cNvContentPartPr/>
                <p14:nvPr/>
              </p14:nvContentPartPr>
              <p14:xfrm>
                <a:off x="4616007" y="5706310"/>
                <a:ext cx="48240" cy="19656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7BB0BE37-AACC-C4FE-A44E-DB77428496F8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607367" y="5697670"/>
                  <a:ext cx="65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17CF7292-37EA-639B-D182-319FAFDFBBC3}"/>
                    </a:ext>
                  </a:extLst>
                </p14:cNvPr>
                <p14:cNvContentPartPr/>
                <p14:nvPr/>
              </p14:nvContentPartPr>
              <p14:xfrm>
                <a:off x="4711047" y="5733310"/>
                <a:ext cx="48600" cy="10296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17CF7292-37EA-639B-D182-319FAFDFBBC3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4702047" y="5724670"/>
                  <a:ext cx="662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8" name="Group 637">
            <a:extLst>
              <a:ext uri="{FF2B5EF4-FFF2-40B4-BE49-F238E27FC236}">
                <a16:creationId xmlns:a16="http://schemas.microsoft.com/office/drawing/2014/main" id="{189EA423-961A-8C89-C471-41195E1EB461}"/>
              </a:ext>
            </a:extLst>
          </p:cNvPr>
          <p:cNvGrpSpPr/>
          <p:nvPr/>
        </p:nvGrpSpPr>
        <p:grpSpPr>
          <a:xfrm>
            <a:off x="4940007" y="5556910"/>
            <a:ext cx="603000" cy="269280"/>
            <a:chOff x="4940007" y="5556910"/>
            <a:chExt cx="60300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941E905D-CD5F-AA5E-B87A-BD206B3C6BDF}"/>
                    </a:ext>
                  </a:extLst>
                </p14:cNvPr>
                <p14:cNvContentPartPr/>
                <p14:nvPr/>
              </p14:nvContentPartPr>
              <p14:xfrm>
                <a:off x="4940007" y="5679670"/>
                <a:ext cx="130680" cy="14652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941E905D-CD5F-AA5E-B87A-BD206B3C6BDF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4931007" y="5670670"/>
                  <a:ext cx="148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14737338-E486-3E3F-D133-3D23D60EFC1A}"/>
                    </a:ext>
                  </a:extLst>
                </p14:cNvPr>
                <p14:cNvContentPartPr/>
                <p14:nvPr/>
              </p14:nvContentPartPr>
              <p14:xfrm>
                <a:off x="5103087" y="5664550"/>
                <a:ext cx="44280" cy="12060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14737338-E486-3E3F-D133-3D23D60EFC1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5094447" y="5655910"/>
                  <a:ext cx="61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C125D141-221B-F1ED-3B73-5B9BEAC07B8F}"/>
                    </a:ext>
                  </a:extLst>
                </p14:cNvPr>
                <p14:cNvContentPartPr/>
                <p14:nvPr/>
              </p14:nvContentPartPr>
              <p14:xfrm>
                <a:off x="5171487" y="5652310"/>
                <a:ext cx="47160" cy="14544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C125D141-221B-F1ED-3B73-5B9BEAC07B8F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5162847" y="5643310"/>
                  <a:ext cx="64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D700DF0F-24A7-4596-5BE0-82ADAE1BE2C9}"/>
                    </a:ext>
                  </a:extLst>
                </p14:cNvPr>
                <p14:cNvContentPartPr/>
                <p14:nvPr/>
              </p14:nvContentPartPr>
              <p14:xfrm>
                <a:off x="5238447" y="5615230"/>
                <a:ext cx="55800" cy="17640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D700DF0F-24A7-4596-5BE0-82ADAE1BE2C9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5229447" y="5606590"/>
                  <a:ext cx="73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89D76419-9B97-6849-CA57-32F8D771E9A9}"/>
                    </a:ext>
                  </a:extLst>
                </p14:cNvPr>
                <p14:cNvContentPartPr/>
                <p14:nvPr/>
              </p14:nvContentPartPr>
              <p14:xfrm>
                <a:off x="5364447" y="5556910"/>
                <a:ext cx="145440" cy="19044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89D76419-9B97-6849-CA57-32F8D771E9A9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5355447" y="5547910"/>
                  <a:ext cx="163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45ADA95A-8C85-49DE-EA48-5E9277C55F7F}"/>
                    </a:ext>
                  </a:extLst>
                </p14:cNvPr>
                <p14:cNvContentPartPr/>
                <p14:nvPr/>
              </p14:nvContentPartPr>
              <p14:xfrm>
                <a:off x="5435367" y="5559430"/>
                <a:ext cx="107640" cy="4752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45ADA95A-8C85-49DE-EA48-5E9277C55F7F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5426727" y="5550430"/>
                  <a:ext cx="12528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DAE73FB0-611C-5C55-4390-F6E326130A43}"/>
              </a:ext>
            </a:extLst>
          </p:cNvPr>
          <p:cNvGrpSpPr/>
          <p:nvPr/>
        </p:nvGrpSpPr>
        <p:grpSpPr>
          <a:xfrm>
            <a:off x="1628007" y="5218870"/>
            <a:ext cx="681840" cy="346320"/>
            <a:chOff x="1628007" y="5218870"/>
            <a:chExt cx="68184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3C4DC7F9-E50F-35AD-46DB-D40B8633F1FD}"/>
                    </a:ext>
                  </a:extLst>
                </p14:cNvPr>
                <p14:cNvContentPartPr/>
                <p14:nvPr/>
              </p14:nvContentPartPr>
              <p14:xfrm>
                <a:off x="1628007" y="5279350"/>
                <a:ext cx="88200" cy="20124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3C4DC7F9-E50F-35AD-46DB-D40B8633F1FD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619007" y="5270710"/>
                  <a:ext cx="105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6B95189D-9E15-2567-AA6F-241FC5168465}"/>
                    </a:ext>
                  </a:extLst>
                </p14:cNvPr>
                <p14:cNvContentPartPr/>
                <p14:nvPr/>
              </p14:nvContentPartPr>
              <p14:xfrm>
                <a:off x="1807287" y="5311390"/>
                <a:ext cx="92520" cy="13104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6B95189D-9E15-2567-AA6F-241FC5168465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798287" y="5302390"/>
                  <a:ext cx="110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0310BC76-3559-F236-CD7F-E6C80A8A268B}"/>
                    </a:ext>
                  </a:extLst>
                </p14:cNvPr>
                <p14:cNvContentPartPr/>
                <p14:nvPr/>
              </p14:nvContentPartPr>
              <p14:xfrm>
                <a:off x="1918167" y="5282590"/>
                <a:ext cx="25920" cy="11196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0310BC76-3559-F236-CD7F-E6C80A8A268B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909527" y="5273590"/>
                  <a:ext cx="43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1C7A5825-7E4C-46E6-9C58-5F35BA440DDA}"/>
                    </a:ext>
                  </a:extLst>
                </p14:cNvPr>
                <p14:cNvContentPartPr/>
                <p14:nvPr/>
              </p14:nvContentPartPr>
              <p14:xfrm>
                <a:off x="1959927" y="5275030"/>
                <a:ext cx="14040" cy="29016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1C7A5825-7E4C-46E6-9C58-5F35BA440DDA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951287" y="5266390"/>
                  <a:ext cx="316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3BA09691-FA7A-DD83-7235-93F83F3AB678}"/>
                    </a:ext>
                  </a:extLst>
                </p14:cNvPr>
                <p14:cNvContentPartPr/>
                <p14:nvPr/>
              </p14:nvContentPartPr>
              <p14:xfrm>
                <a:off x="2039127" y="5242630"/>
                <a:ext cx="2160" cy="972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3BA09691-FA7A-DD83-7235-93F83F3AB678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030487" y="5233990"/>
                  <a:ext cx="1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8B8C2E52-2166-91D3-F0E4-EF73D437281E}"/>
                    </a:ext>
                  </a:extLst>
                </p14:cNvPr>
                <p14:cNvContentPartPr/>
                <p14:nvPr/>
              </p14:nvContentPartPr>
              <p14:xfrm>
                <a:off x="2031567" y="5304910"/>
                <a:ext cx="10440" cy="9900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8B8C2E52-2166-91D3-F0E4-EF73D437281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022567" y="5296270"/>
                  <a:ext cx="28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7D5149BE-B426-AAA3-6D0C-67A741745DC2}"/>
                    </a:ext>
                  </a:extLst>
                </p14:cNvPr>
                <p14:cNvContentPartPr/>
                <p14:nvPr/>
              </p14:nvContentPartPr>
              <p14:xfrm>
                <a:off x="2021847" y="5218870"/>
                <a:ext cx="17280" cy="972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7D5149BE-B426-AAA3-6D0C-67A741745DC2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2012847" y="5210230"/>
                  <a:ext cx="34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6D95E6C7-6704-3EC6-1E8F-8B75B6E28F2C}"/>
                    </a:ext>
                  </a:extLst>
                </p14:cNvPr>
                <p14:cNvContentPartPr/>
                <p14:nvPr/>
              </p14:nvContentPartPr>
              <p14:xfrm>
                <a:off x="2092047" y="5269270"/>
                <a:ext cx="71280" cy="10296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6D95E6C7-6704-3EC6-1E8F-8B75B6E28F2C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083407" y="5260630"/>
                  <a:ext cx="88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1C1A9245-3E9C-F5B5-B3EE-FCE5F6DD254A}"/>
                    </a:ext>
                  </a:extLst>
                </p14:cNvPr>
                <p14:cNvContentPartPr/>
                <p14:nvPr/>
              </p14:nvContentPartPr>
              <p14:xfrm>
                <a:off x="2192847" y="5242270"/>
                <a:ext cx="117000" cy="28620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1C1A9245-3E9C-F5B5-B3EE-FCE5F6DD254A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184207" y="5233270"/>
                  <a:ext cx="134640" cy="30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541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3AFD-B13E-39B9-864E-12AA3D6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6: 5.4.1, 5.4.2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41B9A-F566-41F0-2BED-64858BF9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" y="1690688"/>
            <a:ext cx="7543151" cy="508412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C054AE-1B57-4DAF-9400-F9C015422250}"/>
              </a:ext>
            </a:extLst>
          </p:cNvPr>
          <p:cNvGrpSpPr/>
          <p:nvPr/>
        </p:nvGrpSpPr>
        <p:grpSpPr>
          <a:xfrm>
            <a:off x="7583455" y="3717436"/>
            <a:ext cx="590760" cy="450000"/>
            <a:chOff x="7583455" y="3717436"/>
            <a:chExt cx="59076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C36E07-562A-0E39-52CA-60B1863FD5F8}"/>
                    </a:ext>
                  </a:extLst>
                </p14:cNvPr>
                <p14:cNvContentPartPr/>
                <p14:nvPr/>
              </p14:nvContentPartPr>
              <p14:xfrm>
                <a:off x="7583455" y="3861436"/>
                <a:ext cx="17640" cy="269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C36E07-562A-0E39-52CA-60B1863FD5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74815" y="3852796"/>
                  <a:ext cx="35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A584CB-9D5A-339B-48FA-54FB5C92058D}"/>
                    </a:ext>
                  </a:extLst>
                </p14:cNvPr>
                <p14:cNvContentPartPr/>
                <p14:nvPr/>
              </p14:nvContentPartPr>
              <p14:xfrm>
                <a:off x="7727815" y="3910756"/>
                <a:ext cx="158040" cy="20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A584CB-9D5A-339B-48FA-54FB5C9205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19175" y="3902116"/>
                  <a:ext cx="175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BC9E93-8CE1-20A6-8672-ECAB085F306C}"/>
                    </a:ext>
                  </a:extLst>
                </p14:cNvPr>
                <p14:cNvContentPartPr/>
                <p14:nvPr/>
              </p14:nvContentPartPr>
              <p14:xfrm>
                <a:off x="8061535" y="3717436"/>
                <a:ext cx="36360" cy="166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BC9E93-8CE1-20A6-8672-ECAB085F30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52895" y="3708436"/>
                  <a:ext cx="54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6CDF8A-EF64-1BB1-E927-A10C66CE0DC4}"/>
                    </a:ext>
                  </a:extLst>
                </p14:cNvPr>
                <p14:cNvContentPartPr/>
                <p14:nvPr/>
              </p14:nvContentPartPr>
              <p14:xfrm>
                <a:off x="7948855" y="3922276"/>
                <a:ext cx="225360" cy="62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6CDF8A-EF64-1BB1-E927-A10C66CE0DC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39855" y="3913636"/>
                  <a:ext cx="243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BB105C-8C9B-E4DE-075C-37207F543635}"/>
                    </a:ext>
                  </a:extLst>
                </p14:cNvPr>
                <p14:cNvContentPartPr/>
                <p14:nvPr/>
              </p14:nvContentPartPr>
              <p14:xfrm>
                <a:off x="8045695" y="4054036"/>
                <a:ext cx="124200" cy="113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BB105C-8C9B-E4DE-075C-37207F5436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36695" y="4045396"/>
                  <a:ext cx="14184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072A59-BDC5-4AB4-7A69-CC5F6105610A}"/>
              </a:ext>
            </a:extLst>
          </p:cNvPr>
          <p:cNvGrpSpPr/>
          <p:nvPr/>
        </p:nvGrpSpPr>
        <p:grpSpPr>
          <a:xfrm>
            <a:off x="7452415" y="4356076"/>
            <a:ext cx="823680" cy="624960"/>
            <a:chOff x="7452415" y="4356076"/>
            <a:chExt cx="82368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1E527B-032A-33AB-3DC3-6AA3A009FE4B}"/>
                    </a:ext>
                  </a:extLst>
                </p14:cNvPr>
                <p14:cNvContentPartPr/>
                <p14:nvPr/>
              </p14:nvContentPartPr>
              <p14:xfrm>
                <a:off x="7560775" y="4571716"/>
                <a:ext cx="16200" cy="204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1E527B-032A-33AB-3DC3-6AA3A009FE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51775" y="4562716"/>
                  <a:ext cx="33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432D91-6A01-1583-E862-5C905F922E69}"/>
                    </a:ext>
                  </a:extLst>
                </p14:cNvPr>
                <p14:cNvContentPartPr/>
                <p14:nvPr/>
              </p14:nvContentPartPr>
              <p14:xfrm>
                <a:off x="7615495" y="4654876"/>
                <a:ext cx="149400" cy="69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432D91-6A01-1583-E862-5C905F922E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06855" y="4645876"/>
                  <a:ext cx="167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B09C1C-51AE-2ED6-73FD-381153243A08}"/>
                    </a:ext>
                  </a:extLst>
                </p14:cNvPr>
                <p14:cNvContentPartPr/>
                <p14:nvPr/>
              </p14:nvContentPartPr>
              <p14:xfrm>
                <a:off x="7835455" y="4455436"/>
                <a:ext cx="155880" cy="194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B09C1C-51AE-2ED6-73FD-381153243A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26455" y="4446436"/>
                  <a:ext cx="173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EBB1D4-B029-D486-5CB1-5F3A479FA2D0}"/>
                    </a:ext>
                  </a:extLst>
                </p14:cNvPr>
                <p14:cNvContentPartPr/>
                <p14:nvPr/>
              </p14:nvContentPartPr>
              <p14:xfrm>
                <a:off x="7900975" y="4666396"/>
                <a:ext cx="78480" cy="153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EBB1D4-B029-D486-5CB1-5F3A479FA2D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91975" y="4657396"/>
                  <a:ext cx="96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3523BB-6FE1-7A37-9EB9-964402E70393}"/>
                    </a:ext>
                  </a:extLst>
                </p14:cNvPr>
                <p14:cNvContentPartPr/>
                <p14:nvPr/>
              </p14:nvContentPartPr>
              <p14:xfrm>
                <a:off x="7452415" y="4567756"/>
                <a:ext cx="69480" cy="413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3523BB-6FE1-7A37-9EB9-964402E703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43775" y="4558756"/>
                  <a:ext cx="871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05737F-2453-DCBA-DF84-92EA497FFCA6}"/>
                    </a:ext>
                  </a:extLst>
                </p14:cNvPr>
                <p14:cNvContentPartPr/>
                <p14:nvPr/>
              </p14:nvContentPartPr>
              <p14:xfrm>
                <a:off x="8089975" y="4494676"/>
                <a:ext cx="44280" cy="32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05737F-2453-DCBA-DF84-92EA497FFC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81335" y="4486036"/>
                  <a:ext cx="61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6BFE90-6A5E-4F73-D528-7EF8C4419FB2}"/>
                    </a:ext>
                  </a:extLst>
                </p14:cNvPr>
                <p14:cNvContentPartPr/>
                <p14:nvPr/>
              </p14:nvContentPartPr>
              <p14:xfrm>
                <a:off x="8188255" y="4356076"/>
                <a:ext cx="87840" cy="191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6BFE90-6A5E-4F73-D528-7EF8C4419FB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79255" y="4347436"/>
                  <a:ext cx="10548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E0DC95-4372-EABD-A662-472FF274EC7C}"/>
                  </a:ext>
                </a:extLst>
              </p14:cNvPr>
              <p14:cNvContentPartPr/>
              <p14:nvPr/>
            </p14:nvContentPartPr>
            <p14:xfrm>
              <a:off x="3510775" y="5545516"/>
              <a:ext cx="432000" cy="101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E0DC95-4372-EABD-A662-472FF274EC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02135" y="5536876"/>
                <a:ext cx="44964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9A07823-B5BB-99F3-D84B-A13E188689D2}"/>
              </a:ext>
            </a:extLst>
          </p:cNvPr>
          <p:cNvGrpSpPr/>
          <p:nvPr/>
        </p:nvGrpSpPr>
        <p:grpSpPr>
          <a:xfrm>
            <a:off x="4267495" y="5335276"/>
            <a:ext cx="1409760" cy="478800"/>
            <a:chOff x="4267495" y="5335276"/>
            <a:chExt cx="140976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5624DD-C23D-0300-5D97-E5189D9AAF84}"/>
                    </a:ext>
                  </a:extLst>
                </p14:cNvPr>
                <p14:cNvContentPartPr/>
                <p14:nvPr/>
              </p14:nvContentPartPr>
              <p14:xfrm>
                <a:off x="4267495" y="5465236"/>
                <a:ext cx="275760" cy="39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5624DD-C23D-0300-5D97-E5189D9AAF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58855" y="5456236"/>
                  <a:ext cx="293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FBCEC1-9E6D-58CB-99EA-92A637531364}"/>
                    </a:ext>
                  </a:extLst>
                </p14:cNvPr>
                <p14:cNvContentPartPr/>
                <p14:nvPr/>
              </p14:nvContentPartPr>
              <p14:xfrm>
                <a:off x="4474855" y="5402596"/>
                <a:ext cx="68760" cy="150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FBCEC1-9E6D-58CB-99EA-92A6375313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66215" y="5393956"/>
                  <a:ext cx="86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C7D0E9C-1547-D160-910F-36237AE7C508}"/>
                    </a:ext>
                  </a:extLst>
                </p14:cNvPr>
                <p14:cNvContentPartPr/>
                <p14:nvPr/>
              </p14:nvContentPartPr>
              <p14:xfrm>
                <a:off x="4693375" y="5432116"/>
                <a:ext cx="113040" cy="22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C7D0E9C-1547-D160-910F-36237AE7C5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84375" y="5423476"/>
                  <a:ext cx="130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7918BA-8DF9-43CB-32A4-2C619A27670E}"/>
                    </a:ext>
                  </a:extLst>
                </p14:cNvPr>
                <p14:cNvContentPartPr/>
                <p14:nvPr/>
              </p14:nvContentPartPr>
              <p14:xfrm>
                <a:off x="4882015" y="5432836"/>
                <a:ext cx="98280" cy="1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7918BA-8DF9-43CB-32A4-2C619A2767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73015" y="5423836"/>
                  <a:ext cx="115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255787-1E8D-8768-2413-AFD192126834}"/>
                    </a:ext>
                  </a:extLst>
                </p14:cNvPr>
                <p14:cNvContentPartPr/>
                <p14:nvPr/>
              </p14:nvContentPartPr>
              <p14:xfrm>
                <a:off x="4990375" y="5335276"/>
                <a:ext cx="27720" cy="200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255787-1E8D-8768-2413-AFD19212683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81735" y="5326276"/>
                  <a:ext cx="45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9393F0-7AEE-D0F0-A438-154348085E36}"/>
                    </a:ext>
                  </a:extLst>
                </p14:cNvPr>
                <p14:cNvContentPartPr/>
                <p14:nvPr/>
              </p14:nvContentPartPr>
              <p14:xfrm>
                <a:off x="5130775" y="5487556"/>
                <a:ext cx="219960" cy="4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9393F0-7AEE-D0F0-A438-154348085E3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21775" y="5478556"/>
                  <a:ext cx="237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C628A9-39D0-AF6D-1FB2-6A19FFF4FC1F}"/>
                    </a:ext>
                  </a:extLst>
                </p14:cNvPr>
                <p14:cNvContentPartPr/>
                <p14:nvPr/>
              </p14:nvContentPartPr>
              <p14:xfrm>
                <a:off x="5149855" y="5574316"/>
                <a:ext cx="234720" cy="7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C628A9-39D0-AF6D-1FB2-6A19FFF4FC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41215" y="5565316"/>
                  <a:ext cx="252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388694-25A2-312F-572E-15B5FC541741}"/>
                    </a:ext>
                  </a:extLst>
                </p14:cNvPr>
                <p14:cNvContentPartPr/>
                <p14:nvPr/>
              </p14:nvContentPartPr>
              <p14:xfrm>
                <a:off x="5490775" y="5354356"/>
                <a:ext cx="49680" cy="168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388694-25A2-312F-572E-15B5FC54174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81775" y="5345716"/>
                  <a:ext cx="6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0B2221-1C95-A3C1-FC06-394F9EB213AD}"/>
                    </a:ext>
                  </a:extLst>
                </p14:cNvPr>
                <p14:cNvContentPartPr/>
                <p14:nvPr/>
              </p14:nvContentPartPr>
              <p14:xfrm>
                <a:off x="5505535" y="5371996"/>
                <a:ext cx="144360" cy="30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0B2221-1C95-A3C1-FC06-394F9EB213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96535" y="5362996"/>
                  <a:ext cx="162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9A0CC5-FFFC-1F20-6D53-BF39C01FF6A3}"/>
                    </a:ext>
                  </a:extLst>
                </p14:cNvPr>
                <p14:cNvContentPartPr/>
                <p14:nvPr/>
              </p14:nvContentPartPr>
              <p14:xfrm>
                <a:off x="5591215" y="5482156"/>
                <a:ext cx="86040" cy="33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9A0CC5-FFFC-1F20-6D53-BF39C01FF6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82575" y="5473156"/>
                  <a:ext cx="1036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3597883-C77D-1A68-9937-E2EBFF6D5BBD}"/>
              </a:ext>
            </a:extLst>
          </p:cNvPr>
          <p:cNvGrpSpPr/>
          <p:nvPr/>
        </p:nvGrpSpPr>
        <p:grpSpPr>
          <a:xfrm>
            <a:off x="7127695" y="310396"/>
            <a:ext cx="2390400" cy="443160"/>
            <a:chOff x="7127695" y="310396"/>
            <a:chExt cx="2390400" cy="4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EA2509-73E3-0793-D106-FAD226B92B2E}"/>
                    </a:ext>
                  </a:extLst>
                </p14:cNvPr>
                <p14:cNvContentPartPr/>
                <p14:nvPr/>
              </p14:nvContentPartPr>
              <p14:xfrm>
                <a:off x="7127695" y="398596"/>
                <a:ext cx="155520" cy="338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EA2509-73E3-0793-D106-FAD226B92B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18695" y="389956"/>
                  <a:ext cx="1731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331D78-6C34-2700-C998-39BF4AF8288A}"/>
                    </a:ext>
                  </a:extLst>
                </p14:cNvPr>
                <p14:cNvContentPartPr/>
                <p14:nvPr/>
              </p14:nvContentPartPr>
              <p14:xfrm>
                <a:off x="7332175" y="574636"/>
                <a:ext cx="101880" cy="13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331D78-6C34-2700-C998-39BF4AF8288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23175" y="565636"/>
                  <a:ext cx="119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DC8731-5027-CA09-66D2-47DFCE9E1F1C}"/>
                    </a:ext>
                  </a:extLst>
                </p14:cNvPr>
                <p14:cNvContentPartPr/>
                <p14:nvPr/>
              </p14:nvContentPartPr>
              <p14:xfrm>
                <a:off x="7481935" y="621076"/>
                <a:ext cx="65160" cy="95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DC8731-5027-CA09-66D2-47DFCE9E1F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72935" y="612436"/>
                  <a:ext cx="82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EE7AE0-D89C-FC45-B130-4889614E9213}"/>
                    </a:ext>
                  </a:extLst>
                </p14:cNvPr>
                <p14:cNvContentPartPr/>
                <p14:nvPr/>
              </p14:nvContentPartPr>
              <p14:xfrm>
                <a:off x="7693975" y="391036"/>
                <a:ext cx="57960" cy="362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EE7AE0-D89C-FC45-B130-4889614E921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85335" y="382396"/>
                  <a:ext cx="756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4453D6-8899-CA98-A9E9-214BDE8BF178}"/>
                    </a:ext>
                  </a:extLst>
                </p14:cNvPr>
                <p14:cNvContentPartPr/>
                <p14:nvPr/>
              </p14:nvContentPartPr>
              <p14:xfrm>
                <a:off x="7826815" y="428476"/>
                <a:ext cx="108360" cy="209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4453D6-8899-CA98-A9E9-214BDE8BF17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17815" y="419476"/>
                  <a:ext cx="126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34A497-BFF7-EA45-F2BE-0727A8FEC273}"/>
                    </a:ext>
                  </a:extLst>
                </p14:cNvPr>
                <p14:cNvContentPartPr/>
                <p14:nvPr/>
              </p14:nvContentPartPr>
              <p14:xfrm>
                <a:off x="8005735" y="508396"/>
                <a:ext cx="106200" cy="136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34A497-BFF7-EA45-F2BE-0727A8FEC2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96735" y="499396"/>
                  <a:ext cx="123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E87920-FC1C-2A7F-8496-41E7BD6408B4}"/>
                    </a:ext>
                  </a:extLst>
                </p14:cNvPr>
                <p14:cNvContentPartPr/>
                <p14:nvPr/>
              </p14:nvContentPartPr>
              <p14:xfrm>
                <a:off x="7985575" y="464476"/>
                <a:ext cx="358200" cy="268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E87920-FC1C-2A7F-8496-41E7BD6408B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76575" y="455476"/>
                  <a:ext cx="375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32FC02-021F-7D6D-BFBE-B6AE2CC63642}"/>
                    </a:ext>
                  </a:extLst>
                </p14:cNvPr>
                <p14:cNvContentPartPr/>
                <p14:nvPr/>
              </p14:nvContentPartPr>
              <p14:xfrm>
                <a:off x="8264215" y="473116"/>
                <a:ext cx="15840" cy="19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32FC02-021F-7D6D-BFBE-B6AE2CC6364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55575" y="464476"/>
                  <a:ext cx="33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578B76-F361-09CC-6065-8141AD6118AF}"/>
                    </a:ext>
                  </a:extLst>
                </p14:cNvPr>
                <p14:cNvContentPartPr/>
                <p14:nvPr/>
              </p14:nvContentPartPr>
              <p14:xfrm>
                <a:off x="8532055" y="429916"/>
                <a:ext cx="166320" cy="220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578B76-F361-09CC-6065-8141AD6118A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23415" y="421276"/>
                  <a:ext cx="183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2A57532-0E37-7CBE-4644-09A365F7E89E}"/>
                    </a:ext>
                  </a:extLst>
                </p14:cNvPr>
                <p14:cNvContentPartPr/>
                <p14:nvPr/>
              </p14:nvContentPartPr>
              <p14:xfrm>
                <a:off x="8757055" y="382756"/>
                <a:ext cx="124920" cy="247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2A57532-0E37-7CBE-4644-09A365F7E89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48415" y="374116"/>
                  <a:ext cx="1425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209CBC-640E-6C88-2946-342C9F22F5A1}"/>
                    </a:ext>
                  </a:extLst>
                </p14:cNvPr>
                <p14:cNvContentPartPr/>
                <p14:nvPr/>
              </p14:nvContentPartPr>
              <p14:xfrm>
                <a:off x="8426935" y="477076"/>
                <a:ext cx="76320" cy="244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209CBC-640E-6C88-2946-342C9F22F5A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18295" y="468076"/>
                  <a:ext cx="93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8564CE-919B-AF9D-4D6C-F7B3CB53D3AF}"/>
                    </a:ext>
                  </a:extLst>
                </p14:cNvPr>
                <p14:cNvContentPartPr/>
                <p14:nvPr/>
              </p14:nvContentPartPr>
              <p14:xfrm>
                <a:off x="9007975" y="398236"/>
                <a:ext cx="46440" cy="319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8564CE-919B-AF9D-4D6C-F7B3CB53D3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99335" y="389236"/>
                  <a:ext cx="64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536E299-61FC-55BA-E4C8-171EBEB4F0F3}"/>
                    </a:ext>
                  </a:extLst>
                </p14:cNvPr>
                <p14:cNvContentPartPr/>
                <p14:nvPr/>
              </p14:nvContentPartPr>
              <p14:xfrm>
                <a:off x="9185815" y="391036"/>
                <a:ext cx="90360" cy="66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536E299-61FC-55BA-E4C8-171EBEB4F0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76815" y="382396"/>
                  <a:ext cx="10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1CA6AF6-BDBE-0BC5-FC4A-5D119BEDBA59}"/>
                    </a:ext>
                  </a:extLst>
                </p14:cNvPr>
                <p14:cNvContentPartPr/>
                <p14:nvPr/>
              </p14:nvContentPartPr>
              <p14:xfrm>
                <a:off x="9281215" y="416596"/>
                <a:ext cx="75240" cy="30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1CA6AF6-BDBE-0BC5-FC4A-5D119BEDBA5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72215" y="407956"/>
                  <a:ext cx="92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A9982B-47B4-8259-9C2F-04A81BCB8503}"/>
                    </a:ext>
                  </a:extLst>
                </p14:cNvPr>
                <p14:cNvContentPartPr/>
                <p14:nvPr/>
              </p14:nvContentPartPr>
              <p14:xfrm>
                <a:off x="9418735" y="310396"/>
                <a:ext cx="99360" cy="431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A9982B-47B4-8259-9C2F-04A81BCB850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409735" y="301756"/>
                  <a:ext cx="117000" cy="4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0F1CD2-413A-57D8-54DC-0B64577DAFF1}"/>
              </a:ext>
            </a:extLst>
          </p:cNvPr>
          <p:cNvGrpSpPr/>
          <p:nvPr/>
        </p:nvGrpSpPr>
        <p:grpSpPr>
          <a:xfrm>
            <a:off x="6770935" y="1176196"/>
            <a:ext cx="206280" cy="60840"/>
            <a:chOff x="6770935" y="1176196"/>
            <a:chExt cx="20628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B74E66-FFF8-5993-5B53-4E7C74F4B323}"/>
                    </a:ext>
                  </a:extLst>
                </p14:cNvPr>
                <p14:cNvContentPartPr/>
                <p14:nvPr/>
              </p14:nvContentPartPr>
              <p14:xfrm>
                <a:off x="6770935" y="1176196"/>
                <a:ext cx="178560" cy="1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B74E66-FFF8-5993-5B53-4E7C74F4B3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61935" y="1167556"/>
                  <a:ext cx="196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7A372F-77D7-6C32-0ADE-668ADC411116}"/>
                    </a:ext>
                  </a:extLst>
                </p14:cNvPr>
                <p14:cNvContentPartPr/>
                <p14:nvPr/>
              </p14:nvContentPartPr>
              <p14:xfrm>
                <a:off x="6808735" y="1229116"/>
                <a:ext cx="168480" cy="7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7A372F-77D7-6C32-0ADE-668ADC4111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99735" y="1220476"/>
                  <a:ext cx="18612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BF5594C-8F34-2277-AE72-186F98DD3DC3}"/>
              </a:ext>
            </a:extLst>
          </p:cNvPr>
          <p:cNvGrpSpPr/>
          <p:nvPr/>
        </p:nvGrpSpPr>
        <p:grpSpPr>
          <a:xfrm>
            <a:off x="7234975" y="868396"/>
            <a:ext cx="4444200" cy="1384560"/>
            <a:chOff x="7234975" y="868396"/>
            <a:chExt cx="4444200" cy="13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5E9021-E91C-74B1-A109-A13BBC89241C}"/>
                    </a:ext>
                  </a:extLst>
                </p14:cNvPr>
                <p14:cNvContentPartPr/>
                <p14:nvPr/>
              </p14:nvContentPartPr>
              <p14:xfrm>
                <a:off x="7234975" y="1060996"/>
                <a:ext cx="176760" cy="1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5E9021-E91C-74B1-A109-A13BBC8924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25975" y="1052356"/>
                  <a:ext cx="194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0B7B60C-019C-D37C-F967-128D295810B9}"/>
                    </a:ext>
                  </a:extLst>
                </p14:cNvPr>
                <p14:cNvContentPartPr/>
                <p14:nvPr/>
              </p14:nvContentPartPr>
              <p14:xfrm>
                <a:off x="7288975" y="1126156"/>
                <a:ext cx="130320" cy="246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0B7B60C-019C-D37C-F967-128D295810B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80335" y="1117516"/>
                  <a:ext cx="147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01AB9B-AC5B-CE75-5D59-EFBBB570CDD6}"/>
                    </a:ext>
                  </a:extLst>
                </p14:cNvPr>
                <p14:cNvContentPartPr/>
                <p14:nvPr/>
              </p14:nvContentPartPr>
              <p14:xfrm>
                <a:off x="7321375" y="1129396"/>
                <a:ext cx="117720" cy="25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01AB9B-AC5B-CE75-5D59-EFBBB570CDD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12735" y="1120756"/>
                  <a:ext cx="135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EA9BA2-55BD-E4C4-20F7-AC4CF14B8471}"/>
                    </a:ext>
                  </a:extLst>
                </p14:cNvPr>
                <p14:cNvContentPartPr/>
                <p14:nvPr/>
              </p14:nvContentPartPr>
              <p14:xfrm>
                <a:off x="7335055" y="1731676"/>
                <a:ext cx="173160" cy="8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EA9BA2-55BD-E4C4-20F7-AC4CF14B84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26055" y="1723036"/>
                  <a:ext cx="190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E8A870-8100-2423-F0EB-84C1BEE8ECB9}"/>
                    </a:ext>
                  </a:extLst>
                </p14:cNvPr>
                <p14:cNvContentPartPr/>
                <p14:nvPr/>
              </p14:nvContentPartPr>
              <p14:xfrm>
                <a:off x="7356655" y="1807996"/>
                <a:ext cx="172800" cy="19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E8A870-8100-2423-F0EB-84C1BEE8EC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47655" y="1799356"/>
                  <a:ext cx="190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8D315A-0411-1604-D666-F785089AFF1F}"/>
                    </a:ext>
                  </a:extLst>
                </p14:cNvPr>
                <p14:cNvContentPartPr/>
                <p14:nvPr/>
              </p14:nvContentPartPr>
              <p14:xfrm>
                <a:off x="9345655" y="1013116"/>
                <a:ext cx="109440" cy="14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8D315A-0411-1604-D666-F785089AFF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37015" y="1004116"/>
                  <a:ext cx="127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C4FAE7-C731-FADD-80C0-9008554D1C61}"/>
                    </a:ext>
                  </a:extLst>
                </p14:cNvPr>
                <p14:cNvContentPartPr/>
                <p14:nvPr/>
              </p14:nvContentPartPr>
              <p14:xfrm>
                <a:off x="9367255" y="1061716"/>
                <a:ext cx="5040" cy="189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C4FAE7-C731-FADD-80C0-9008554D1C6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58255" y="1052716"/>
                  <a:ext cx="22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4FFF0C-BBC6-770E-ED9E-744DAD21430F}"/>
                    </a:ext>
                  </a:extLst>
                </p14:cNvPr>
                <p14:cNvContentPartPr/>
                <p14:nvPr/>
              </p14:nvContentPartPr>
              <p14:xfrm>
                <a:off x="9369775" y="1121836"/>
                <a:ext cx="94680" cy="131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4FFF0C-BBC6-770E-ED9E-744DAD21430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61135" y="1113196"/>
                  <a:ext cx="112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622C890-17A2-7A5F-96B7-823646531D56}"/>
                    </a:ext>
                  </a:extLst>
                </p14:cNvPr>
                <p14:cNvContentPartPr/>
                <p14:nvPr/>
              </p14:nvContentPartPr>
              <p14:xfrm>
                <a:off x="9397495" y="1113556"/>
                <a:ext cx="10080" cy="147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622C890-17A2-7A5F-96B7-823646531D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88495" y="1104916"/>
                  <a:ext cx="27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8D923BE-0FA8-0732-C9BE-1A737C26D22C}"/>
                    </a:ext>
                  </a:extLst>
                </p14:cNvPr>
                <p14:cNvContentPartPr/>
                <p14:nvPr/>
              </p14:nvContentPartPr>
              <p14:xfrm>
                <a:off x="9600895" y="1009156"/>
                <a:ext cx="97560" cy="20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D923BE-0FA8-0732-C9BE-1A737C26D2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91895" y="1000156"/>
                  <a:ext cx="115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159AAB-8255-00E3-3C3F-B6724159512E}"/>
                    </a:ext>
                  </a:extLst>
                </p14:cNvPr>
                <p14:cNvContentPartPr/>
                <p14:nvPr/>
              </p14:nvContentPartPr>
              <p14:xfrm>
                <a:off x="9802495" y="1024996"/>
                <a:ext cx="106200" cy="147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159AAB-8255-00E3-3C3F-B6724159512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793855" y="1015996"/>
                  <a:ext cx="123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1E59E19-902D-2EDF-FADA-ED6F2AD2E029}"/>
                    </a:ext>
                  </a:extLst>
                </p14:cNvPr>
                <p14:cNvContentPartPr/>
                <p14:nvPr/>
              </p14:nvContentPartPr>
              <p14:xfrm>
                <a:off x="9800335" y="1039756"/>
                <a:ext cx="70560" cy="185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1E59E19-902D-2EDF-FADA-ED6F2AD2E02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791695" y="1030756"/>
                  <a:ext cx="88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B0179E-7B39-56A0-49F2-BE9FFD634D21}"/>
                    </a:ext>
                  </a:extLst>
                </p14:cNvPr>
                <p14:cNvContentPartPr/>
                <p14:nvPr/>
              </p14:nvContentPartPr>
              <p14:xfrm>
                <a:off x="10005895" y="999076"/>
                <a:ext cx="122760" cy="196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B0179E-7B39-56A0-49F2-BE9FFD634D2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96895" y="990436"/>
                  <a:ext cx="140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2F41B5C-70C2-F0BE-AD3F-C0CF968C0C71}"/>
                    </a:ext>
                  </a:extLst>
                </p14:cNvPr>
                <p14:cNvContentPartPr/>
                <p14:nvPr/>
              </p14:nvContentPartPr>
              <p14:xfrm>
                <a:off x="10217215" y="983956"/>
                <a:ext cx="21960" cy="161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2F41B5C-70C2-F0BE-AD3F-C0CF968C0C7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08575" y="974956"/>
                  <a:ext cx="39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CB4E319-EED0-7690-F7CB-C20DB145396C}"/>
                    </a:ext>
                  </a:extLst>
                </p14:cNvPr>
                <p14:cNvContentPartPr/>
                <p14:nvPr/>
              </p14:nvContentPartPr>
              <p14:xfrm>
                <a:off x="10295695" y="1048396"/>
                <a:ext cx="70560" cy="14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CB4E319-EED0-7690-F7CB-C20DB145396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86695" y="1039756"/>
                  <a:ext cx="88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FB3CBA-EDE0-02FD-195E-6F704453BF65}"/>
                    </a:ext>
                  </a:extLst>
                </p14:cNvPr>
                <p14:cNvContentPartPr/>
                <p14:nvPr/>
              </p14:nvContentPartPr>
              <p14:xfrm>
                <a:off x="10359415" y="965596"/>
                <a:ext cx="66240" cy="190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FB3CBA-EDE0-02FD-195E-6F704453BF6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350775" y="956956"/>
                  <a:ext cx="83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E23378-0C1D-4BD5-22DE-441BC59BCC8C}"/>
                    </a:ext>
                  </a:extLst>
                </p14:cNvPr>
                <p14:cNvContentPartPr/>
                <p14:nvPr/>
              </p14:nvContentPartPr>
              <p14:xfrm>
                <a:off x="10172215" y="980356"/>
                <a:ext cx="89280" cy="21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E23378-0C1D-4BD5-22DE-441BC59BCC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163575" y="971716"/>
                  <a:ext cx="106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B73A1C-2B52-5E7A-3AC3-E27E948C5672}"/>
                    </a:ext>
                  </a:extLst>
                </p14:cNvPr>
                <p14:cNvContentPartPr/>
                <p14:nvPr/>
              </p14:nvContentPartPr>
              <p14:xfrm>
                <a:off x="10486855" y="1002316"/>
                <a:ext cx="51120" cy="232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B73A1C-2B52-5E7A-3AC3-E27E948C567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77855" y="993676"/>
                  <a:ext cx="68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53F36AB-4DAA-09B7-19DB-8E1AA60FB00A}"/>
                    </a:ext>
                  </a:extLst>
                </p14:cNvPr>
                <p14:cNvContentPartPr/>
                <p14:nvPr/>
              </p14:nvContentPartPr>
              <p14:xfrm>
                <a:off x="10599535" y="956596"/>
                <a:ext cx="36000" cy="52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53F36AB-4DAA-09B7-19DB-8E1AA60FB00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90895" y="947596"/>
                  <a:ext cx="53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31A4E33-B924-9BF1-829E-FB2FCB6A3A05}"/>
                    </a:ext>
                  </a:extLst>
                </p14:cNvPr>
                <p14:cNvContentPartPr/>
                <p14:nvPr/>
              </p14:nvContentPartPr>
              <p14:xfrm>
                <a:off x="10656415" y="957676"/>
                <a:ext cx="72000" cy="311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31A4E33-B924-9BF1-829E-FB2FCB6A3A0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647775" y="948676"/>
                  <a:ext cx="89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55A7042-04F5-CCB7-FAB3-B62ECC2B478E}"/>
                    </a:ext>
                  </a:extLst>
                </p14:cNvPr>
                <p14:cNvContentPartPr/>
                <p14:nvPr/>
              </p14:nvContentPartPr>
              <p14:xfrm>
                <a:off x="9589015" y="945076"/>
                <a:ext cx="48960" cy="371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55A7042-04F5-CCB7-FAB3-B62ECC2B478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580015" y="936076"/>
                  <a:ext cx="666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13A2E7A-E426-AADB-D0D4-4A9D37DDB3AC}"/>
                    </a:ext>
                  </a:extLst>
                </p14:cNvPr>
                <p14:cNvContentPartPr/>
                <p14:nvPr/>
              </p14:nvContentPartPr>
              <p14:xfrm>
                <a:off x="10839655" y="976756"/>
                <a:ext cx="53640" cy="297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13A2E7A-E426-AADB-D0D4-4A9D37DDB3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830655" y="967756"/>
                  <a:ext cx="712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633234-6010-0822-7843-3BD963FC8C12}"/>
                    </a:ext>
                  </a:extLst>
                </p14:cNvPr>
                <p14:cNvContentPartPr/>
                <p14:nvPr/>
              </p14:nvContentPartPr>
              <p14:xfrm>
                <a:off x="10961695" y="876316"/>
                <a:ext cx="84240" cy="101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633234-6010-0822-7843-3BD963FC8C1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53055" y="867676"/>
                  <a:ext cx="101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BECF139-FA24-2F69-5297-21CE51A7B7A2}"/>
                    </a:ext>
                  </a:extLst>
                </p14:cNvPr>
                <p14:cNvContentPartPr/>
                <p14:nvPr/>
              </p14:nvContentPartPr>
              <p14:xfrm>
                <a:off x="10861975" y="868396"/>
                <a:ext cx="94320" cy="452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BECF139-FA24-2F69-5297-21CE51A7B7A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53335" y="859396"/>
                  <a:ext cx="1119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59A5FE-DE34-64AA-E96F-BB1CECD619B3}"/>
                    </a:ext>
                  </a:extLst>
                </p14:cNvPr>
                <p14:cNvContentPartPr/>
                <p14:nvPr/>
              </p14:nvContentPartPr>
              <p14:xfrm>
                <a:off x="7726015" y="1103836"/>
                <a:ext cx="118440" cy="186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59A5FE-DE34-64AA-E96F-BB1CECD619B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17015" y="1094836"/>
                  <a:ext cx="136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258208-EF37-84DF-159F-773202402D9E}"/>
                    </a:ext>
                  </a:extLst>
                </p14:cNvPr>
                <p14:cNvContentPartPr/>
                <p14:nvPr/>
              </p14:nvContentPartPr>
              <p14:xfrm>
                <a:off x="7945975" y="1078996"/>
                <a:ext cx="117720" cy="161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258208-EF37-84DF-159F-773202402D9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37335" y="1070356"/>
                  <a:ext cx="135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8612F6-2703-5730-CA53-6362169E138A}"/>
                    </a:ext>
                  </a:extLst>
                </p14:cNvPr>
                <p14:cNvContentPartPr/>
                <p14:nvPr/>
              </p14:nvContentPartPr>
              <p14:xfrm>
                <a:off x="7987015" y="1086196"/>
                <a:ext cx="54360" cy="195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8612F6-2703-5730-CA53-6362169E138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78015" y="1077556"/>
                  <a:ext cx="72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CB0FCD-67DE-9905-B748-B28E83F80F84}"/>
                    </a:ext>
                  </a:extLst>
                </p14:cNvPr>
                <p14:cNvContentPartPr/>
                <p14:nvPr/>
              </p14:nvContentPartPr>
              <p14:xfrm>
                <a:off x="8156935" y="1077916"/>
                <a:ext cx="140040" cy="191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CB0FCD-67DE-9905-B748-B28E83F80F8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47935" y="1069276"/>
                  <a:ext cx="157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24156E-8E17-413D-CDD8-30C6AF208734}"/>
                    </a:ext>
                  </a:extLst>
                </p14:cNvPr>
                <p14:cNvContentPartPr/>
                <p14:nvPr/>
              </p14:nvContentPartPr>
              <p14:xfrm>
                <a:off x="8388775" y="1015996"/>
                <a:ext cx="46080" cy="304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24156E-8E17-413D-CDD8-30C6AF20873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380135" y="1007356"/>
                  <a:ext cx="63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7E7690-636C-23A8-5302-695F12CC257B}"/>
                    </a:ext>
                  </a:extLst>
                </p14:cNvPr>
                <p14:cNvContentPartPr/>
                <p14:nvPr/>
              </p14:nvContentPartPr>
              <p14:xfrm>
                <a:off x="8505775" y="1047316"/>
                <a:ext cx="175320" cy="217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7E7690-636C-23A8-5302-695F12CC257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496775" y="1038676"/>
                  <a:ext cx="192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EDBD0B-9A10-22CB-31DC-6E6B4701210F}"/>
                    </a:ext>
                  </a:extLst>
                </p14:cNvPr>
                <p14:cNvContentPartPr/>
                <p14:nvPr/>
              </p14:nvContentPartPr>
              <p14:xfrm>
                <a:off x="8737615" y="1053436"/>
                <a:ext cx="98640" cy="204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EDBD0B-9A10-22CB-31DC-6E6B4701210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28615" y="1044436"/>
                  <a:ext cx="116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2DE756-E5F5-19F9-D22E-FA1737B1559F}"/>
                    </a:ext>
                  </a:extLst>
                </p14:cNvPr>
                <p14:cNvContentPartPr/>
                <p14:nvPr/>
              </p14:nvContentPartPr>
              <p14:xfrm>
                <a:off x="8900335" y="1041196"/>
                <a:ext cx="40320" cy="244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2DE756-E5F5-19F9-D22E-FA1737B1559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91335" y="1032556"/>
                  <a:ext cx="57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41C7614-1571-4939-6659-5D6DF866BF60}"/>
                    </a:ext>
                  </a:extLst>
                </p14:cNvPr>
                <p14:cNvContentPartPr/>
                <p14:nvPr/>
              </p14:nvContentPartPr>
              <p14:xfrm>
                <a:off x="9065215" y="1155316"/>
                <a:ext cx="103320" cy="1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41C7614-1571-4939-6659-5D6DF866BF6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56575" y="1146316"/>
                  <a:ext cx="120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151A9A6-3BA3-0BD0-861A-A5772B3B7E52}"/>
                    </a:ext>
                  </a:extLst>
                </p14:cNvPr>
                <p14:cNvContentPartPr/>
                <p14:nvPr/>
              </p14:nvContentPartPr>
              <p14:xfrm>
                <a:off x="9000415" y="1017796"/>
                <a:ext cx="53640" cy="31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151A9A6-3BA3-0BD0-861A-A5772B3B7E5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1775" y="1008796"/>
                  <a:ext cx="71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A23BE6-74BC-86CA-DEA1-8887379E59BB}"/>
                    </a:ext>
                  </a:extLst>
                </p14:cNvPr>
                <p14:cNvContentPartPr/>
                <p14:nvPr/>
              </p14:nvContentPartPr>
              <p14:xfrm>
                <a:off x="9055855" y="986476"/>
                <a:ext cx="76320" cy="328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A23BE6-74BC-86CA-DEA1-8887379E59B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046855" y="977836"/>
                  <a:ext cx="939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13C48A-4AB0-CD85-769A-49214938B521}"/>
                    </a:ext>
                  </a:extLst>
                </p14:cNvPr>
                <p14:cNvContentPartPr/>
                <p14:nvPr/>
              </p14:nvContentPartPr>
              <p14:xfrm>
                <a:off x="7633495" y="974596"/>
                <a:ext cx="89640" cy="507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B13C48A-4AB0-CD85-769A-49214938B52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24855" y="965596"/>
                  <a:ext cx="1072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479B1B7-22BB-7A1A-BD1A-46E91FDD0524}"/>
                    </a:ext>
                  </a:extLst>
                </p14:cNvPr>
                <p14:cNvContentPartPr/>
                <p14:nvPr/>
              </p14:nvContentPartPr>
              <p14:xfrm>
                <a:off x="8041735" y="1378876"/>
                <a:ext cx="1729440" cy="235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479B1B7-22BB-7A1A-BD1A-46E91FDD052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33095" y="1369876"/>
                  <a:ext cx="1747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035B898-D530-1F74-3E65-A79471934587}"/>
                    </a:ext>
                  </a:extLst>
                </p14:cNvPr>
                <p14:cNvContentPartPr/>
                <p14:nvPr/>
              </p14:nvContentPartPr>
              <p14:xfrm>
                <a:off x="9139735" y="1149916"/>
                <a:ext cx="108360" cy="6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035B898-D530-1F74-3E65-A7947193458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30735" y="1141276"/>
                  <a:ext cx="126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E6196F0-576E-0A0C-3435-39117546425C}"/>
                    </a:ext>
                  </a:extLst>
                </p14:cNvPr>
                <p14:cNvContentPartPr/>
                <p14:nvPr/>
              </p14:nvContentPartPr>
              <p14:xfrm>
                <a:off x="8870095" y="1376716"/>
                <a:ext cx="1631880" cy="28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E6196F0-576E-0A0C-3435-39117546425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861455" y="1367716"/>
                  <a:ext cx="16495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60BED2D-2A94-CF66-521E-B11AFB93B952}"/>
                    </a:ext>
                  </a:extLst>
                </p14:cNvPr>
                <p14:cNvContentPartPr/>
                <p14:nvPr/>
              </p14:nvContentPartPr>
              <p14:xfrm>
                <a:off x="7808455" y="1822036"/>
                <a:ext cx="163440" cy="1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60BED2D-2A94-CF66-521E-B11AFB93B95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99815" y="1813396"/>
                  <a:ext cx="181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19EEA39-1BE1-056F-E287-60C0126B32CF}"/>
                    </a:ext>
                  </a:extLst>
                </p14:cNvPr>
                <p14:cNvContentPartPr/>
                <p14:nvPr/>
              </p14:nvContentPartPr>
              <p14:xfrm>
                <a:off x="7892335" y="1869556"/>
                <a:ext cx="26640" cy="286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19EEA39-1BE1-056F-E287-60C0126B32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83695" y="1860916"/>
                  <a:ext cx="44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33B9980-2971-2168-15B1-07012527A65E}"/>
                    </a:ext>
                  </a:extLst>
                </p14:cNvPr>
                <p14:cNvContentPartPr/>
                <p14:nvPr/>
              </p14:nvContentPartPr>
              <p14:xfrm>
                <a:off x="7874695" y="2013556"/>
                <a:ext cx="166320" cy="108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33B9980-2971-2168-15B1-07012527A6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66055" y="2004916"/>
                  <a:ext cx="183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1E7F441-DB50-3EA3-5E7C-D75EE0296919}"/>
                    </a:ext>
                  </a:extLst>
                </p14:cNvPr>
                <p14:cNvContentPartPr/>
                <p14:nvPr/>
              </p14:nvContentPartPr>
              <p14:xfrm>
                <a:off x="7955335" y="1881076"/>
                <a:ext cx="5760" cy="233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1E7F441-DB50-3EA3-5E7C-D75EE029691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46695" y="1872436"/>
                  <a:ext cx="23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02123B5-411C-67A1-348D-EC549FD8F290}"/>
                    </a:ext>
                  </a:extLst>
                </p14:cNvPr>
                <p14:cNvContentPartPr/>
                <p14:nvPr/>
              </p14:nvContentPartPr>
              <p14:xfrm>
                <a:off x="8202655" y="1860196"/>
                <a:ext cx="105840" cy="204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02123B5-411C-67A1-348D-EC549FD8F29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193655" y="1851556"/>
                  <a:ext cx="123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F16A12-933E-C0BB-829B-0C6EE128D794}"/>
                    </a:ext>
                  </a:extLst>
                </p14:cNvPr>
                <p14:cNvContentPartPr/>
                <p14:nvPr/>
              </p14:nvContentPartPr>
              <p14:xfrm>
                <a:off x="8446015" y="1811956"/>
                <a:ext cx="27360" cy="288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F16A12-933E-C0BB-829B-0C6EE128D79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37375" y="1803316"/>
                  <a:ext cx="45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B515E53-65AC-D62E-339E-060A01081F73}"/>
                    </a:ext>
                  </a:extLst>
                </p14:cNvPr>
                <p14:cNvContentPartPr/>
                <p14:nvPr/>
              </p14:nvContentPartPr>
              <p14:xfrm>
                <a:off x="8545735" y="1885036"/>
                <a:ext cx="125640" cy="133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B515E53-65AC-D62E-339E-060A01081F7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37095" y="1876036"/>
                  <a:ext cx="143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1E92A7-AAB2-764F-8C5C-5F2E2505BD9E}"/>
                    </a:ext>
                  </a:extLst>
                </p14:cNvPr>
                <p14:cNvContentPartPr/>
                <p14:nvPr/>
              </p14:nvContentPartPr>
              <p14:xfrm>
                <a:off x="8587135" y="1852636"/>
                <a:ext cx="211680" cy="220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1E92A7-AAB2-764F-8C5C-5F2E2505BD9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78135" y="1843996"/>
                  <a:ext cx="229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6FEFA2-F49E-D79A-2001-2022F9123AC6}"/>
                    </a:ext>
                  </a:extLst>
                </p14:cNvPr>
                <p14:cNvContentPartPr/>
                <p14:nvPr/>
              </p14:nvContentPartPr>
              <p14:xfrm>
                <a:off x="8843455" y="1845076"/>
                <a:ext cx="125280" cy="11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6FEFA2-F49E-D79A-2001-2022F9123AC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834455" y="1836436"/>
                  <a:ext cx="142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EB635B0-1335-EA99-2B22-3C7195DC090D}"/>
                    </a:ext>
                  </a:extLst>
                </p14:cNvPr>
                <p14:cNvContentPartPr/>
                <p14:nvPr/>
              </p14:nvContentPartPr>
              <p14:xfrm>
                <a:off x="8881975" y="1845076"/>
                <a:ext cx="117360" cy="217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EB635B0-1335-EA99-2B22-3C7195DC090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73335" y="1836076"/>
                  <a:ext cx="135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6C32248-05A9-BFB8-C99B-E94B61E012F7}"/>
                    </a:ext>
                  </a:extLst>
                </p14:cNvPr>
                <p14:cNvContentPartPr/>
                <p14:nvPr/>
              </p14:nvContentPartPr>
              <p14:xfrm>
                <a:off x="8908615" y="1876756"/>
                <a:ext cx="68400" cy="186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6C32248-05A9-BFB8-C99B-E94B61E012F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99615" y="1868116"/>
                  <a:ext cx="86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D73FB22-B712-6280-15D6-570309CF4717}"/>
                    </a:ext>
                  </a:extLst>
                </p14:cNvPr>
                <p14:cNvContentPartPr/>
                <p14:nvPr/>
              </p14:nvContentPartPr>
              <p14:xfrm>
                <a:off x="9023455" y="1901956"/>
                <a:ext cx="78840" cy="1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D73FB22-B712-6280-15D6-570309CF471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14815" y="1893316"/>
                  <a:ext cx="96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279B3DB-97FA-1C65-C0F8-98F95D67760A}"/>
                    </a:ext>
                  </a:extLst>
                </p14:cNvPr>
                <p14:cNvContentPartPr/>
                <p14:nvPr/>
              </p14:nvContentPartPr>
              <p14:xfrm>
                <a:off x="9050815" y="1815916"/>
                <a:ext cx="118440" cy="263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279B3DB-97FA-1C65-C0F8-98F95D67760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42175" y="1807276"/>
                  <a:ext cx="1360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DC9CAEA-494F-D634-798B-6582DD51C42B}"/>
                    </a:ext>
                  </a:extLst>
                </p14:cNvPr>
                <p14:cNvContentPartPr/>
                <p14:nvPr/>
              </p14:nvContentPartPr>
              <p14:xfrm>
                <a:off x="9318295" y="1926436"/>
                <a:ext cx="153720" cy="17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DC9CAEA-494F-D634-798B-6582DD51C42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09655" y="1917796"/>
                  <a:ext cx="171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F5063BE-7D11-D801-2F2C-3BC8360C0262}"/>
                    </a:ext>
                  </a:extLst>
                </p14:cNvPr>
                <p14:cNvContentPartPr/>
                <p14:nvPr/>
              </p14:nvContentPartPr>
              <p14:xfrm>
                <a:off x="9410455" y="1843276"/>
                <a:ext cx="5760" cy="198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5063BE-7D11-D801-2F2C-3BC8360C026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01815" y="1834636"/>
                  <a:ext cx="23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5994B7D-EEFF-5723-33D0-485753AA00E3}"/>
                    </a:ext>
                  </a:extLst>
                </p14:cNvPr>
                <p14:cNvContentPartPr/>
                <p14:nvPr/>
              </p14:nvContentPartPr>
              <p14:xfrm>
                <a:off x="9637615" y="1832836"/>
                <a:ext cx="139680" cy="210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5994B7D-EEFF-5723-33D0-485753AA00E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628615" y="1824196"/>
                  <a:ext cx="157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C93B6D-19E8-DEF6-018B-98C1AF8536F2}"/>
                    </a:ext>
                  </a:extLst>
                </p14:cNvPr>
                <p14:cNvContentPartPr/>
                <p14:nvPr/>
              </p14:nvContentPartPr>
              <p14:xfrm>
                <a:off x="9821215" y="1821316"/>
                <a:ext cx="84240" cy="19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C93B6D-19E8-DEF6-018B-98C1AF8536F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812215" y="1812676"/>
                  <a:ext cx="101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17F665-1F57-5E8D-AC45-0ACB5E8070C6}"/>
                    </a:ext>
                  </a:extLst>
                </p14:cNvPr>
                <p14:cNvContentPartPr/>
                <p14:nvPr/>
              </p14:nvContentPartPr>
              <p14:xfrm>
                <a:off x="9597295" y="1795036"/>
                <a:ext cx="52200" cy="280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17F665-1F57-5E8D-AC45-0ACB5E8070C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588655" y="1786396"/>
                  <a:ext cx="69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F764A0A-724D-182C-6066-61435B6C0829}"/>
                    </a:ext>
                  </a:extLst>
                </p14:cNvPr>
                <p14:cNvContentPartPr/>
                <p14:nvPr/>
              </p14:nvContentPartPr>
              <p14:xfrm>
                <a:off x="10025695" y="1793956"/>
                <a:ext cx="48240" cy="281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F764A0A-724D-182C-6066-61435B6C082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16695" y="1785316"/>
                  <a:ext cx="65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1B5DA27-6375-E32C-1C8A-95A9CE0FB321}"/>
                    </a:ext>
                  </a:extLst>
                </p14:cNvPr>
                <p14:cNvContentPartPr/>
                <p14:nvPr/>
              </p14:nvContentPartPr>
              <p14:xfrm>
                <a:off x="10182655" y="1753996"/>
                <a:ext cx="34200" cy="320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1B5DA27-6375-E32C-1C8A-95A9CE0FB32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173655" y="1745356"/>
                  <a:ext cx="518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15B74FB-7934-9F9E-BC31-BD0D6CF3B031}"/>
                    </a:ext>
                  </a:extLst>
                </p14:cNvPr>
                <p14:cNvContentPartPr/>
                <p14:nvPr/>
              </p14:nvContentPartPr>
              <p14:xfrm>
                <a:off x="10348615" y="1739956"/>
                <a:ext cx="62640" cy="76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15B74FB-7934-9F9E-BC31-BD0D6CF3B03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339975" y="1730956"/>
                  <a:ext cx="80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3D537B5-5D1F-A9A3-9EB3-91B1BBBB1201}"/>
                    </a:ext>
                  </a:extLst>
                </p14:cNvPr>
                <p14:cNvContentPartPr/>
                <p14:nvPr/>
              </p14:nvContentPartPr>
              <p14:xfrm>
                <a:off x="10417015" y="1760116"/>
                <a:ext cx="75600" cy="306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3D537B5-5D1F-A9A3-9EB3-91B1BBBB120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408015" y="1751116"/>
                  <a:ext cx="93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6430B00-251A-F9CD-6AC4-92DE82DC38EF}"/>
                    </a:ext>
                  </a:extLst>
                </p14:cNvPr>
                <p14:cNvContentPartPr/>
                <p14:nvPr/>
              </p14:nvContentPartPr>
              <p14:xfrm>
                <a:off x="10532935" y="1727356"/>
                <a:ext cx="378360" cy="149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6430B00-251A-F9CD-6AC4-92DE82DC38E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523935" y="1718356"/>
                  <a:ext cx="396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4DD672E-A6E8-8281-5740-330CF2529F70}"/>
                    </a:ext>
                  </a:extLst>
                </p14:cNvPr>
                <p14:cNvContentPartPr/>
                <p14:nvPr/>
              </p14:nvContentPartPr>
              <p14:xfrm>
                <a:off x="10804735" y="1763356"/>
                <a:ext cx="105840" cy="179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4DD672E-A6E8-8281-5740-330CF2529F7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795735" y="1754716"/>
                  <a:ext cx="123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18601EB-DAE8-A4F0-E039-79F77257F903}"/>
                    </a:ext>
                  </a:extLst>
                </p14:cNvPr>
                <p14:cNvContentPartPr/>
                <p14:nvPr/>
              </p14:nvContentPartPr>
              <p14:xfrm>
                <a:off x="10802575" y="1782436"/>
                <a:ext cx="89280" cy="186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18601EB-DAE8-A4F0-E039-79F77257F90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793575" y="1773796"/>
                  <a:ext cx="106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B6D2D91-F64D-B843-35C7-5429334922D5}"/>
                    </a:ext>
                  </a:extLst>
                </p14:cNvPr>
                <p14:cNvContentPartPr/>
                <p14:nvPr/>
              </p14:nvContentPartPr>
              <p14:xfrm>
                <a:off x="10936135" y="1748956"/>
                <a:ext cx="42120" cy="44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B6D2D91-F64D-B843-35C7-5429334922D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927135" y="1740316"/>
                  <a:ext cx="59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A2066E9-3115-1713-BC4E-4B3D86AD9B91}"/>
                    </a:ext>
                  </a:extLst>
                </p14:cNvPr>
                <p14:cNvContentPartPr/>
                <p14:nvPr/>
              </p14:nvContentPartPr>
              <p14:xfrm>
                <a:off x="11004895" y="1735996"/>
                <a:ext cx="72360" cy="267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A2066E9-3115-1713-BC4E-4B3D86AD9B9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996255" y="1726996"/>
                  <a:ext cx="90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B9CE7DF-F0E5-5014-C08D-6C37644FFDE4}"/>
                    </a:ext>
                  </a:extLst>
                </p14:cNvPr>
                <p14:cNvContentPartPr/>
                <p14:nvPr/>
              </p14:nvContentPartPr>
              <p14:xfrm>
                <a:off x="11156455" y="1712956"/>
                <a:ext cx="97920" cy="373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B9CE7DF-F0E5-5014-C08D-6C37644FFDE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147455" y="1704316"/>
                  <a:ext cx="115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82B5AA4-84C3-BF4A-6AAA-057C93DF21DE}"/>
                    </a:ext>
                  </a:extLst>
                </p14:cNvPr>
                <p14:cNvContentPartPr/>
                <p14:nvPr/>
              </p14:nvContentPartPr>
              <p14:xfrm>
                <a:off x="8150455" y="1675156"/>
                <a:ext cx="88560" cy="577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82B5AA4-84C3-BF4A-6AAA-057C93DF21D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141815" y="1666516"/>
                  <a:ext cx="10620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9FB6B97-C183-EE25-76D4-944FA9A3674B}"/>
                    </a:ext>
                  </a:extLst>
                </p14:cNvPr>
                <p14:cNvContentPartPr/>
                <p14:nvPr/>
              </p14:nvContentPartPr>
              <p14:xfrm>
                <a:off x="11364535" y="1630156"/>
                <a:ext cx="116280" cy="424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9FB6B97-C183-EE25-76D4-944FA9A3674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355535" y="1621516"/>
                  <a:ext cx="133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37FC1EE-D286-1C3D-0BDD-F12C721F2E66}"/>
                    </a:ext>
                  </a:extLst>
                </p14:cNvPr>
                <p14:cNvContentPartPr/>
                <p14:nvPr/>
              </p14:nvContentPartPr>
              <p14:xfrm>
                <a:off x="11607535" y="1431796"/>
                <a:ext cx="71640" cy="164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37FC1EE-D286-1C3D-0BDD-F12C721F2E6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598895" y="1423156"/>
                  <a:ext cx="892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0EA1B55-5114-18FC-CA3B-0193D0A954BB}"/>
              </a:ext>
            </a:extLst>
          </p:cNvPr>
          <p:cNvGrpSpPr/>
          <p:nvPr/>
        </p:nvGrpSpPr>
        <p:grpSpPr>
          <a:xfrm>
            <a:off x="7519375" y="2491276"/>
            <a:ext cx="214560" cy="91800"/>
            <a:chOff x="7519375" y="2491276"/>
            <a:chExt cx="21456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CCAD39-8AC2-6A3F-6351-8E0B4912A453}"/>
                    </a:ext>
                  </a:extLst>
                </p14:cNvPr>
                <p14:cNvContentPartPr/>
                <p14:nvPr/>
              </p14:nvContentPartPr>
              <p14:xfrm>
                <a:off x="7519375" y="2491276"/>
                <a:ext cx="202680" cy="17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CCAD39-8AC2-6A3F-6351-8E0B4912A45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510375" y="2482636"/>
                  <a:ext cx="220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058036A-C13C-26DF-10CD-B9E695CFD4A2}"/>
                    </a:ext>
                  </a:extLst>
                </p14:cNvPr>
                <p14:cNvContentPartPr/>
                <p14:nvPr/>
              </p14:nvContentPartPr>
              <p14:xfrm>
                <a:off x="7558615" y="2563636"/>
                <a:ext cx="175320" cy="19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058036A-C13C-26DF-10CD-B9E695CFD4A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549975" y="2554996"/>
                  <a:ext cx="1929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CFAB44B-6F64-5E86-BA48-D0CB0391FE61}"/>
              </a:ext>
            </a:extLst>
          </p:cNvPr>
          <p:cNvGrpSpPr/>
          <p:nvPr/>
        </p:nvGrpSpPr>
        <p:grpSpPr>
          <a:xfrm>
            <a:off x="7983775" y="2238196"/>
            <a:ext cx="3554280" cy="1067760"/>
            <a:chOff x="7983775" y="2238196"/>
            <a:chExt cx="3554280" cy="10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2056CB-1A15-8E02-BE3A-B923C9EE8572}"/>
                    </a:ext>
                  </a:extLst>
                </p14:cNvPr>
                <p14:cNvContentPartPr/>
                <p14:nvPr/>
              </p14:nvContentPartPr>
              <p14:xfrm>
                <a:off x="7983775" y="2457076"/>
                <a:ext cx="88560" cy="221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2056CB-1A15-8E02-BE3A-B923C9EE857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974775" y="2448076"/>
                  <a:ext cx="106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E9C7062-E820-6ECE-CBAA-ADA98AD0A586}"/>
                    </a:ext>
                  </a:extLst>
                </p14:cNvPr>
                <p14:cNvContentPartPr/>
                <p14:nvPr/>
              </p14:nvContentPartPr>
              <p14:xfrm>
                <a:off x="8060095" y="2410276"/>
                <a:ext cx="117000" cy="92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E9C7062-E820-6ECE-CBAA-ADA98AD0A58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051095" y="2401636"/>
                  <a:ext cx="134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381F52-448D-67DE-AD07-4CC085FA2CB6}"/>
                    </a:ext>
                  </a:extLst>
                </p14:cNvPr>
                <p14:cNvContentPartPr/>
                <p14:nvPr/>
              </p14:nvContentPartPr>
              <p14:xfrm>
                <a:off x="8273215" y="2413876"/>
                <a:ext cx="118440" cy="10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381F52-448D-67DE-AD07-4CC085FA2CB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264215" y="2404876"/>
                  <a:ext cx="136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7F5D648-FA52-F0AC-3A33-5E16398134C5}"/>
                    </a:ext>
                  </a:extLst>
                </p14:cNvPr>
                <p14:cNvContentPartPr/>
                <p14:nvPr/>
              </p14:nvContentPartPr>
              <p14:xfrm>
                <a:off x="8313175" y="2493796"/>
                <a:ext cx="104760" cy="190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7F5D648-FA52-F0AC-3A33-5E16398134C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04175" y="2484796"/>
                  <a:ext cx="122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4F809D-7639-7677-3E11-839726AF5190}"/>
                    </a:ext>
                  </a:extLst>
                </p14:cNvPr>
                <p14:cNvContentPartPr/>
                <p14:nvPr/>
              </p14:nvContentPartPr>
              <p14:xfrm>
                <a:off x="8320735" y="2637076"/>
                <a:ext cx="131400" cy="34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4F809D-7639-7677-3E11-839726AF519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311735" y="2628436"/>
                  <a:ext cx="149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4968E3-6A31-8DCD-873E-5F78E4986D4C}"/>
                    </a:ext>
                  </a:extLst>
                </p14:cNvPr>
                <p14:cNvContentPartPr/>
                <p14:nvPr/>
              </p14:nvContentPartPr>
              <p14:xfrm>
                <a:off x="8379415" y="2441956"/>
                <a:ext cx="330480" cy="260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4968E3-6A31-8DCD-873E-5F78E4986D4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370775" y="2433316"/>
                  <a:ext cx="348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2BDCF43-3A55-3083-B0E0-D171384244B9}"/>
                    </a:ext>
                  </a:extLst>
                </p14:cNvPr>
                <p14:cNvContentPartPr/>
                <p14:nvPr/>
              </p14:nvContentPartPr>
              <p14:xfrm>
                <a:off x="8634295" y="2442676"/>
                <a:ext cx="190800" cy="182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2BDCF43-3A55-3083-B0E0-D171384244B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25295" y="2434036"/>
                  <a:ext cx="208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06FA61B-9F15-133C-9CC7-8AF63FCE59C9}"/>
                    </a:ext>
                  </a:extLst>
                </p14:cNvPr>
                <p14:cNvContentPartPr/>
                <p14:nvPr/>
              </p14:nvContentPartPr>
              <p14:xfrm>
                <a:off x="8920495" y="2392636"/>
                <a:ext cx="99720" cy="3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06FA61B-9F15-133C-9CC7-8AF63FCE59C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911855" y="2383996"/>
                  <a:ext cx="117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5AA9941-D62F-4779-EC29-468D859423FD}"/>
                    </a:ext>
                  </a:extLst>
                </p14:cNvPr>
                <p14:cNvContentPartPr/>
                <p14:nvPr/>
              </p14:nvContentPartPr>
              <p14:xfrm>
                <a:off x="8922295" y="2482276"/>
                <a:ext cx="95040" cy="121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5AA9941-D62F-4779-EC29-468D859423F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913295" y="2473276"/>
                  <a:ext cx="112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D10A7BB-A325-15F2-8A95-FAEA53B5E720}"/>
                    </a:ext>
                  </a:extLst>
                </p14:cNvPr>
                <p14:cNvContentPartPr/>
                <p14:nvPr/>
              </p14:nvContentPartPr>
              <p14:xfrm>
                <a:off x="8950015" y="2592076"/>
                <a:ext cx="80640" cy="16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D10A7BB-A325-15F2-8A95-FAEA53B5E72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941375" y="2583436"/>
                  <a:ext cx="98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88E4CDA-C82E-2AA2-7A3E-A817B1C08EAF}"/>
                    </a:ext>
                  </a:extLst>
                </p14:cNvPr>
                <p14:cNvContentPartPr/>
                <p14:nvPr/>
              </p14:nvContentPartPr>
              <p14:xfrm>
                <a:off x="8954695" y="2421436"/>
                <a:ext cx="20520" cy="194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88E4CDA-C82E-2AA2-7A3E-A817B1C08EA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945695" y="2412436"/>
                  <a:ext cx="38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3776E03-CBCA-9BE1-1EF9-7ADAE92CA128}"/>
                    </a:ext>
                  </a:extLst>
                </p14:cNvPr>
                <p14:cNvContentPartPr/>
                <p14:nvPr/>
              </p14:nvContentPartPr>
              <p14:xfrm>
                <a:off x="9072415" y="2417476"/>
                <a:ext cx="104040" cy="193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3776E03-CBCA-9BE1-1EF9-7ADAE92CA12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063415" y="2408836"/>
                  <a:ext cx="121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AD9049D-E8FE-F69B-F37F-D398F969E47B}"/>
                    </a:ext>
                  </a:extLst>
                </p14:cNvPr>
                <p14:cNvContentPartPr/>
                <p14:nvPr/>
              </p14:nvContentPartPr>
              <p14:xfrm>
                <a:off x="8527375" y="2369236"/>
                <a:ext cx="72000" cy="358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AD9049D-E8FE-F69B-F37F-D398F969E47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518375" y="2360596"/>
                  <a:ext cx="89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D7F3F35-42F6-4EB2-27AA-F8CC3D5E74EE}"/>
                    </a:ext>
                  </a:extLst>
                </p14:cNvPr>
                <p14:cNvContentPartPr/>
                <p14:nvPr/>
              </p14:nvContentPartPr>
              <p14:xfrm>
                <a:off x="9258175" y="2431876"/>
                <a:ext cx="34560" cy="268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D7F3F35-42F6-4EB2-27AA-F8CC3D5E74E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249175" y="2422876"/>
                  <a:ext cx="52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C13228D-2FC5-7AAB-D1A5-F191AE7E68ED}"/>
                    </a:ext>
                  </a:extLst>
                </p14:cNvPr>
                <p14:cNvContentPartPr/>
                <p14:nvPr/>
              </p14:nvContentPartPr>
              <p14:xfrm>
                <a:off x="9316135" y="2295796"/>
                <a:ext cx="84240" cy="88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C13228D-2FC5-7AAB-D1A5-F191AE7E68E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07135" y="2287156"/>
                  <a:ext cx="101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12A1C57-9EE4-8673-E857-4DF8B3555240}"/>
                    </a:ext>
                  </a:extLst>
                </p14:cNvPr>
                <p14:cNvContentPartPr/>
                <p14:nvPr/>
              </p14:nvContentPartPr>
              <p14:xfrm>
                <a:off x="9393535" y="2427916"/>
                <a:ext cx="137160" cy="205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12A1C57-9EE4-8673-E857-4DF8B355524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84535" y="2418916"/>
                  <a:ext cx="154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9D2AE53-9C09-5C3A-8AA1-F92293357B62}"/>
                    </a:ext>
                  </a:extLst>
                </p14:cNvPr>
                <p14:cNvContentPartPr/>
                <p14:nvPr/>
              </p14:nvContentPartPr>
              <p14:xfrm>
                <a:off x="9715015" y="2353396"/>
                <a:ext cx="24120" cy="228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9D2AE53-9C09-5C3A-8AA1-F92293357B6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06375" y="2344396"/>
                  <a:ext cx="41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AABE8B-25B2-7995-A606-F24B763CE0A0}"/>
                    </a:ext>
                  </a:extLst>
                </p14:cNvPr>
                <p14:cNvContentPartPr/>
                <p14:nvPr/>
              </p14:nvContentPartPr>
              <p14:xfrm>
                <a:off x="9788815" y="2487676"/>
                <a:ext cx="67320" cy="11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AABE8B-25B2-7995-A606-F24B763CE0A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780175" y="2478676"/>
                  <a:ext cx="84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316DF5D-24AB-FE60-426C-E4ED76721063}"/>
                    </a:ext>
                  </a:extLst>
                </p14:cNvPr>
                <p14:cNvContentPartPr/>
                <p14:nvPr/>
              </p14:nvContentPartPr>
              <p14:xfrm>
                <a:off x="9887815" y="2358436"/>
                <a:ext cx="66240" cy="246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316DF5D-24AB-FE60-426C-E4ED7672106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879175" y="2349436"/>
                  <a:ext cx="83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6C6F466-BA4A-4F76-BEDF-4E09CF4C987B}"/>
                    </a:ext>
                  </a:extLst>
                </p14:cNvPr>
                <p14:cNvContentPartPr/>
                <p14:nvPr/>
              </p14:nvContentPartPr>
              <p14:xfrm>
                <a:off x="9671095" y="2360596"/>
                <a:ext cx="78840" cy="291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6C6F466-BA4A-4F76-BEDF-4E09CF4C987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662095" y="2351596"/>
                  <a:ext cx="96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65DFA45-533A-E19B-2AD5-5CDB7ADDDEA1}"/>
                    </a:ext>
                  </a:extLst>
                </p14:cNvPr>
                <p14:cNvContentPartPr/>
                <p14:nvPr/>
              </p14:nvContentPartPr>
              <p14:xfrm>
                <a:off x="10043695" y="2289676"/>
                <a:ext cx="164880" cy="351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65DFA45-533A-E19B-2AD5-5CDB7ADDDEA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034695" y="2281036"/>
                  <a:ext cx="1825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9C0F019-139A-DC8F-5941-696C6DD6A9B2}"/>
                    </a:ext>
                  </a:extLst>
                </p14:cNvPr>
                <p14:cNvContentPartPr/>
                <p14:nvPr/>
              </p14:nvContentPartPr>
              <p14:xfrm>
                <a:off x="10242415" y="2353756"/>
                <a:ext cx="124200" cy="11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9C0F019-139A-DC8F-5941-696C6DD6A9B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233775" y="2345116"/>
                  <a:ext cx="141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1305F98-D73E-F37C-8FDE-462857A6A06B}"/>
                    </a:ext>
                  </a:extLst>
                </p14:cNvPr>
                <p14:cNvContentPartPr/>
                <p14:nvPr/>
              </p14:nvContentPartPr>
              <p14:xfrm>
                <a:off x="10297855" y="2421436"/>
                <a:ext cx="132480" cy="165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1305F98-D73E-F37C-8FDE-462857A6A06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288855" y="2412436"/>
                  <a:ext cx="150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A34B3F4-9AFB-107F-6ABA-DAAA9DB3938D}"/>
                    </a:ext>
                  </a:extLst>
                </p14:cNvPr>
                <p14:cNvContentPartPr/>
                <p14:nvPr/>
              </p14:nvContentPartPr>
              <p14:xfrm>
                <a:off x="10323775" y="2396596"/>
                <a:ext cx="88200" cy="198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A34B3F4-9AFB-107F-6ABA-DAAA9DB393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315135" y="2387956"/>
                  <a:ext cx="105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EA487D7-5AEA-3304-2B34-B62AA3BDFD8E}"/>
                    </a:ext>
                  </a:extLst>
                </p14:cNvPr>
                <p14:cNvContentPartPr/>
                <p14:nvPr/>
              </p14:nvContentPartPr>
              <p14:xfrm>
                <a:off x="10542655" y="2306236"/>
                <a:ext cx="68400" cy="74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EA487D7-5AEA-3304-2B34-B62AA3BDFD8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534015" y="2297596"/>
                  <a:ext cx="86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465AC64-1686-1294-DECA-753D314AF2DA}"/>
                    </a:ext>
                  </a:extLst>
                </p14:cNvPr>
                <p14:cNvContentPartPr/>
                <p14:nvPr/>
              </p14:nvContentPartPr>
              <p14:xfrm>
                <a:off x="10603855" y="2332516"/>
                <a:ext cx="83880" cy="291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465AC64-1686-1294-DECA-753D314AF2D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595215" y="2323876"/>
                  <a:ext cx="101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51587CC-7BA8-3BA8-634D-5B0CD1BE698A}"/>
                    </a:ext>
                  </a:extLst>
                </p14:cNvPr>
                <p14:cNvContentPartPr/>
                <p14:nvPr/>
              </p14:nvContentPartPr>
              <p14:xfrm>
                <a:off x="10668295" y="2329276"/>
                <a:ext cx="260280" cy="140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51587CC-7BA8-3BA8-634D-5B0CD1BE698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659295" y="2320636"/>
                  <a:ext cx="277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94A352F-D739-9FC4-C79C-0ED22F517DC0}"/>
                    </a:ext>
                  </a:extLst>
                </p14:cNvPr>
                <p14:cNvContentPartPr/>
                <p14:nvPr/>
              </p14:nvContentPartPr>
              <p14:xfrm>
                <a:off x="10841815" y="2368876"/>
                <a:ext cx="87120" cy="190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94A352F-D739-9FC4-C79C-0ED22F517DC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833175" y="2359876"/>
                  <a:ext cx="104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EBD096-2739-B777-DC56-31D3184E3486}"/>
                    </a:ext>
                  </a:extLst>
                </p14:cNvPr>
                <p14:cNvContentPartPr/>
                <p14:nvPr/>
              </p14:nvContentPartPr>
              <p14:xfrm>
                <a:off x="10844695" y="2320636"/>
                <a:ext cx="152640" cy="245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EBD096-2739-B777-DC56-31D3184E348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835695" y="2311636"/>
                  <a:ext cx="170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BF4D153-BB0B-4846-FF19-7362248E4448}"/>
                    </a:ext>
                  </a:extLst>
                </p14:cNvPr>
                <p14:cNvContentPartPr/>
                <p14:nvPr/>
              </p14:nvContentPartPr>
              <p14:xfrm>
                <a:off x="10996255" y="2324956"/>
                <a:ext cx="76680" cy="331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BF4D153-BB0B-4846-FF19-7362248E444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987615" y="2315956"/>
                  <a:ext cx="94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C3AC6D-24C9-C29F-078C-C169669ECB5C}"/>
                    </a:ext>
                  </a:extLst>
                </p14:cNvPr>
                <p14:cNvContentPartPr/>
                <p14:nvPr/>
              </p14:nvContentPartPr>
              <p14:xfrm>
                <a:off x="10464535" y="2389396"/>
                <a:ext cx="104760" cy="263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C3AC6D-24C9-C29F-078C-C169669ECB5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455895" y="2380756"/>
                  <a:ext cx="122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23EEC91-76D1-185D-8468-C5603C7B1398}"/>
                    </a:ext>
                  </a:extLst>
                </p14:cNvPr>
                <p14:cNvContentPartPr/>
                <p14:nvPr/>
              </p14:nvContentPartPr>
              <p14:xfrm>
                <a:off x="11180575" y="2302276"/>
                <a:ext cx="51840" cy="313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23EEC91-76D1-185D-8468-C5603C7B139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171575" y="2293636"/>
                  <a:ext cx="694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5CB94E5-C8D8-E09A-1830-EDACA14777B7}"/>
                    </a:ext>
                  </a:extLst>
                </p14:cNvPr>
                <p14:cNvContentPartPr/>
                <p14:nvPr/>
              </p14:nvContentPartPr>
              <p14:xfrm>
                <a:off x="11262655" y="2238196"/>
                <a:ext cx="83880" cy="110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5CB94E5-C8D8-E09A-1830-EDACA14777B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253655" y="2229556"/>
                  <a:ext cx="101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5C4EE6-9DD2-6268-44EA-606C3CBCDA65}"/>
                    </a:ext>
                  </a:extLst>
                </p14:cNvPr>
                <p14:cNvContentPartPr/>
                <p14:nvPr/>
              </p14:nvContentPartPr>
              <p14:xfrm>
                <a:off x="8456455" y="3128116"/>
                <a:ext cx="130320" cy="2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5C4EE6-9DD2-6268-44EA-606C3CBCDA6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447815" y="3119116"/>
                  <a:ext cx="147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A7815F-EF50-8093-C2FF-893D1D5EFE6D}"/>
                    </a:ext>
                  </a:extLst>
                </p14:cNvPr>
                <p14:cNvContentPartPr/>
                <p14:nvPr/>
              </p14:nvContentPartPr>
              <p14:xfrm>
                <a:off x="8509015" y="3048556"/>
                <a:ext cx="28440" cy="187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A7815F-EF50-8093-C2FF-893D1D5EFE6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500375" y="3039916"/>
                  <a:ext cx="46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6960821-8567-0F0A-2F4C-DEA45F4B3535}"/>
                    </a:ext>
                  </a:extLst>
                </p14:cNvPr>
                <p14:cNvContentPartPr/>
                <p14:nvPr/>
              </p14:nvContentPartPr>
              <p14:xfrm>
                <a:off x="8686135" y="3065116"/>
                <a:ext cx="120240" cy="164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6960821-8567-0F0A-2F4C-DEA45F4B353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677135" y="3056116"/>
                  <a:ext cx="137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690C7A2-9BD4-6BB7-3D5C-83185265C4D9}"/>
                    </a:ext>
                  </a:extLst>
                </p14:cNvPr>
                <p14:cNvContentPartPr/>
                <p14:nvPr/>
              </p14:nvContentPartPr>
              <p14:xfrm>
                <a:off x="8844175" y="3036676"/>
                <a:ext cx="89640" cy="180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690C7A2-9BD4-6BB7-3D5C-83185265C4D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835175" y="3027676"/>
                  <a:ext cx="107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5DCE525-7813-3870-6F7E-2FCB4BD9B4AF}"/>
                    </a:ext>
                  </a:extLst>
                </p14:cNvPr>
                <p14:cNvContentPartPr/>
                <p14:nvPr/>
              </p14:nvContentPartPr>
              <p14:xfrm>
                <a:off x="9030295" y="3012916"/>
                <a:ext cx="58680" cy="21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5DCE525-7813-3870-6F7E-2FCB4BD9B4A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021655" y="3004276"/>
                  <a:ext cx="76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6076229-E634-3713-9502-217F498C6BBD}"/>
                    </a:ext>
                  </a:extLst>
                </p14:cNvPr>
                <p14:cNvContentPartPr/>
                <p14:nvPr/>
              </p14:nvContentPartPr>
              <p14:xfrm>
                <a:off x="9133255" y="2996716"/>
                <a:ext cx="123120" cy="239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6076229-E634-3713-9502-217F498C6BB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124255" y="2987716"/>
                  <a:ext cx="140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8011310-C571-5391-7816-0DDA31831D1A}"/>
                    </a:ext>
                  </a:extLst>
                </p14:cNvPr>
                <p14:cNvContentPartPr/>
                <p14:nvPr/>
              </p14:nvContentPartPr>
              <p14:xfrm>
                <a:off x="9301375" y="3004276"/>
                <a:ext cx="73800" cy="198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8011310-C571-5391-7816-0DDA31831D1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292375" y="2995276"/>
                  <a:ext cx="91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FAB9C8A-2FF6-019D-8D8E-AB430F3FCD7A}"/>
                    </a:ext>
                  </a:extLst>
                </p14:cNvPr>
                <p14:cNvContentPartPr/>
                <p14:nvPr/>
              </p14:nvContentPartPr>
              <p14:xfrm>
                <a:off x="9439255" y="3005356"/>
                <a:ext cx="39240" cy="227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FAB9C8A-2FF6-019D-8D8E-AB430F3FCD7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430615" y="2996356"/>
                  <a:ext cx="56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AFFDE43-6344-4DC7-5F4C-B8B0A250C3CF}"/>
                    </a:ext>
                  </a:extLst>
                </p14:cNvPr>
                <p14:cNvContentPartPr/>
                <p14:nvPr/>
              </p14:nvContentPartPr>
              <p14:xfrm>
                <a:off x="9568135" y="2971156"/>
                <a:ext cx="137520" cy="16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AFFDE43-6344-4DC7-5F4C-B8B0A250C3C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559135" y="2962516"/>
                  <a:ext cx="155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944DBBD-AC63-18D7-D96D-8C48404FB470}"/>
                    </a:ext>
                  </a:extLst>
                </p14:cNvPr>
                <p14:cNvContentPartPr/>
                <p14:nvPr/>
              </p14:nvContentPartPr>
              <p14:xfrm>
                <a:off x="9605215" y="2977996"/>
                <a:ext cx="11880" cy="212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944DBBD-AC63-18D7-D96D-8C48404FB47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596575" y="2968996"/>
                  <a:ext cx="29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9622C94-42BF-06A8-50EB-CDE7EB489F68}"/>
                    </a:ext>
                  </a:extLst>
                </p14:cNvPr>
                <p14:cNvContentPartPr/>
                <p14:nvPr/>
              </p14:nvContentPartPr>
              <p14:xfrm>
                <a:off x="9609175" y="3061876"/>
                <a:ext cx="120600" cy="114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9622C94-42BF-06A8-50EB-CDE7EB489F6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600535" y="3052876"/>
                  <a:ext cx="138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BD2F49-DE94-17DD-1360-1E64952336D7}"/>
                    </a:ext>
                  </a:extLst>
                </p14:cNvPr>
                <p14:cNvContentPartPr/>
                <p14:nvPr/>
              </p14:nvContentPartPr>
              <p14:xfrm>
                <a:off x="9656335" y="2990596"/>
                <a:ext cx="14760" cy="204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BD2F49-DE94-17DD-1360-1E64952336D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647695" y="2981596"/>
                  <a:ext cx="32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CF924BA-EA92-9C83-22E8-C8256E7A59B8}"/>
                    </a:ext>
                  </a:extLst>
                </p14:cNvPr>
                <p14:cNvContentPartPr/>
                <p14:nvPr/>
              </p14:nvContentPartPr>
              <p14:xfrm>
                <a:off x="9862615" y="2885476"/>
                <a:ext cx="39600" cy="356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CF924BA-EA92-9C83-22E8-C8256E7A59B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853615" y="2876476"/>
                  <a:ext cx="572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2CEB734-41CC-D312-F14E-3FA2650D0717}"/>
                    </a:ext>
                  </a:extLst>
                </p14:cNvPr>
                <p14:cNvContentPartPr/>
                <p14:nvPr/>
              </p14:nvContentPartPr>
              <p14:xfrm>
                <a:off x="9970615" y="2950636"/>
                <a:ext cx="132480" cy="132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2CEB734-41CC-D312-F14E-3FA2650D071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61975" y="2941636"/>
                  <a:ext cx="150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63B5B07-A367-7CC5-126B-C289D2DC2A32}"/>
                    </a:ext>
                  </a:extLst>
                </p14:cNvPr>
                <p14:cNvContentPartPr/>
                <p14:nvPr/>
              </p14:nvContentPartPr>
              <p14:xfrm>
                <a:off x="10024615" y="2941276"/>
                <a:ext cx="162720" cy="177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63B5B07-A367-7CC5-126B-C289D2DC2A3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15975" y="2932276"/>
                  <a:ext cx="180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E429C7B-BB64-C203-679B-ADF4CED9C99D}"/>
                    </a:ext>
                  </a:extLst>
                </p14:cNvPr>
                <p14:cNvContentPartPr/>
                <p14:nvPr/>
              </p14:nvContentPartPr>
              <p14:xfrm>
                <a:off x="10240975" y="2894116"/>
                <a:ext cx="87120" cy="203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E429C7B-BB64-C203-679B-ADF4CED9C99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31975" y="2885116"/>
                  <a:ext cx="104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78F5ACA-5F5E-1448-7680-B339FDD1FF9A}"/>
                    </a:ext>
                  </a:extLst>
                </p14:cNvPr>
                <p14:cNvContentPartPr/>
                <p14:nvPr/>
              </p14:nvContentPartPr>
              <p14:xfrm>
                <a:off x="10280935" y="2986276"/>
                <a:ext cx="72000" cy="17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78F5ACA-5F5E-1448-7680-B339FDD1FF9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271935" y="2977276"/>
                  <a:ext cx="89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8FA7821-5AD8-926C-525D-D6E92D859208}"/>
                    </a:ext>
                  </a:extLst>
                </p14:cNvPr>
                <p14:cNvContentPartPr/>
                <p14:nvPr/>
              </p14:nvContentPartPr>
              <p14:xfrm>
                <a:off x="10255015" y="2936956"/>
                <a:ext cx="79920" cy="165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8FA7821-5AD8-926C-525D-D6E92D85920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246375" y="2927956"/>
                  <a:ext cx="97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00C88F-9C48-835D-0034-8EC38E018F54}"/>
                    </a:ext>
                  </a:extLst>
                </p14:cNvPr>
                <p14:cNvContentPartPr/>
                <p14:nvPr/>
              </p14:nvContentPartPr>
              <p14:xfrm>
                <a:off x="10366255" y="2874316"/>
                <a:ext cx="119160" cy="171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00C88F-9C48-835D-0034-8EC38E018F5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57615" y="2865676"/>
                  <a:ext cx="13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1AA48C3-7D61-1F3F-8E27-14186F87AB60}"/>
                    </a:ext>
                  </a:extLst>
                </p14:cNvPr>
                <p14:cNvContentPartPr/>
                <p14:nvPr/>
              </p14:nvContentPartPr>
              <p14:xfrm>
                <a:off x="10394335" y="2881516"/>
                <a:ext cx="91800" cy="218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1AA48C3-7D61-1F3F-8E27-14186F87AB6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385335" y="2872516"/>
                  <a:ext cx="10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3A73DCE-F062-09FE-A303-9B3F27DC2F1B}"/>
                    </a:ext>
                  </a:extLst>
                </p14:cNvPr>
                <p14:cNvContentPartPr/>
                <p14:nvPr/>
              </p14:nvContentPartPr>
              <p14:xfrm>
                <a:off x="10526815" y="2908516"/>
                <a:ext cx="33480" cy="248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3A73DCE-F062-09FE-A303-9B3F27DC2F1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518175" y="2899516"/>
                  <a:ext cx="51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57F1A3A-BB42-F399-D486-D7377728C186}"/>
                    </a:ext>
                  </a:extLst>
                </p14:cNvPr>
                <p14:cNvContentPartPr/>
                <p14:nvPr/>
              </p14:nvContentPartPr>
              <p14:xfrm>
                <a:off x="10658215" y="2841556"/>
                <a:ext cx="128880" cy="303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57F1A3A-BB42-F399-D486-D7377728C18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649215" y="2832556"/>
                  <a:ext cx="1465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D77EBF5-6DDF-E01A-B1A2-020D27910295}"/>
                    </a:ext>
                  </a:extLst>
                </p14:cNvPr>
                <p14:cNvContentPartPr/>
                <p14:nvPr/>
              </p14:nvContentPartPr>
              <p14:xfrm>
                <a:off x="10787095" y="2880796"/>
                <a:ext cx="234360" cy="273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D77EBF5-6DDF-E01A-B1A2-020D2791029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778095" y="2872156"/>
                  <a:ext cx="252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75415BF-2043-0C9D-C1A2-C5F6EF7C51E1}"/>
                    </a:ext>
                  </a:extLst>
                </p14:cNvPr>
                <p14:cNvContentPartPr/>
                <p14:nvPr/>
              </p14:nvContentPartPr>
              <p14:xfrm>
                <a:off x="11102095" y="2857396"/>
                <a:ext cx="114480" cy="16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75415BF-2043-0C9D-C1A2-C5F6EF7C51E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093095" y="2848396"/>
                  <a:ext cx="132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3AD2872-E4D2-ECD3-8DB6-2EF3C49377AE}"/>
                    </a:ext>
                  </a:extLst>
                </p14:cNvPr>
                <p14:cNvContentPartPr/>
                <p14:nvPr/>
              </p14:nvContentPartPr>
              <p14:xfrm>
                <a:off x="11117215" y="2904556"/>
                <a:ext cx="78120" cy="183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3AD2872-E4D2-ECD3-8DB6-2EF3C49377A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108575" y="2895556"/>
                  <a:ext cx="95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E6E4E9D-2DAA-10F7-17F4-DEAE60B0E095}"/>
                    </a:ext>
                  </a:extLst>
                </p14:cNvPr>
                <p14:cNvContentPartPr/>
                <p14:nvPr/>
              </p14:nvContentPartPr>
              <p14:xfrm>
                <a:off x="11094895" y="3051436"/>
                <a:ext cx="102960" cy="18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E6E4E9D-2DAA-10F7-17F4-DEAE60B0E09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086255" y="3042436"/>
                  <a:ext cx="120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3886057-3DA1-4253-3E8A-2662EA81ED8D}"/>
                    </a:ext>
                  </a:extLst>
                </p14:cNvPr>
                <p14:cNvContentPartPr/>
                <p14:nvPr/>
              </p14:nvContentPartPr>
              <p14:xfrm>
                <a:off x="11144215" y="2889076"/>
                <a:ext cx="4320" cy="173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3886057-3DA1-4253-3E8A-2662EA81ED8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135575" y="2880436"/>
                  <a:ext cx="21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A63FEE0-DEE0-4F70-78A7-0A3692541528}"/>
                    </a:ext>
                  </a:extLst>
                </p14:cNvPr>
                <p14:cNvContentPartPr/>
                <p14:nvPr/>
              </p14:nvContentPartPr>
              <p14:xfrm>
                <a:off x="11297215" y="2838316"/>
                <a:ext cx="136800" cy="274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A63FEE0-DEE0-4F70-78A7-0A369254152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288215" y="2829316"/>
                  <a:ext cx="154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2B59B58-7BF0-B42C-5EA3-515B146B2E62}"/>
                    </a:ext>
                  </a:extLst>
                </p14:cNvPr>
                <p14:cNvContentPartPr/>
                <p14:nvPr/>
              </p14:nvContentPartPr>
              <p14:xfrm>
                <a:off x="11494855" y="2864596"/>
                <a:ext cx="43200" cy="290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2B59B58-7BF0-B42C-5EA3-515B146B2E6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485855" y="2855596"/>
                  <a:ext cx="60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7ACF62C-03AE-924D-1FF3-70360129F468}"/>
                    </a:ext>
                  </a:extLst>
                </p14:cNvPr>
                <p14:cNvContentPartPr/>
                <p14:nvPr/>
              </p14:nvContentPartPr>
              <p14:xfrm>
                <a:off x="8398135" y="2683156"/>
                <a:ext cx="713880" cy="105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7ACF62C-03AE-924D-1FF3-70360129F46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389135" y="2674156"/>
                  <a:ext cx="731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1C188F9-FA28-97CF-099C-1A42C95FA73C}"/>
                    </a:ext>
                  </a:extLst>
                </p14:cNvPr>
                <p14:cNvContentPartPr/>
                <p14:nvPr/>
              </p14:nvContentPartPr>
              <p14:xfrm>
                <a:off x="8663455" y="2831836"/>
                <a:ext cx="161640" cy="101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1C188F9-FA28-97CF-099C-1A42C95FA73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54815" y="2823196"/>
                  <a:ext cx="179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812E9AC-AB81-4D4B-3788-612D950310F5}"/>
                    </a:ext>
                  </a:extLst>
                </p14:cNvPr>
                <p14:cNvContentPartPr/>
                <p14:nvPr/>
              </p14:nvContentPartPr>
              <p14:xfrm>
                <a:off x="8864695" y="2856676"/>
                <a:ext cx="73800" cy="80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812E9AC-AB81-4D4B-3788-612D950310F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856055" y="2848036"/>
                  <a:ext cx="91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E6C34D2-0D33-0905-DD45-BF05FD0784F8}"/>
                    </a:ext>
                  </a:extLst>
                </p14:cNvPr>
                <p14:cNvContentPartPr/>
                <p14:nvPr/>
              </p14:nvContentPartPr>
              <p14:xfrm>
                <a:off x="8865055" y="2830036"/>
                <a:ext cx="77760" cy="127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E6C34D2-0D33-0905-DD45-BF05FD0784F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856415" y="2821036"/>
                  <a:ext cx="95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D2162A8-629A-4D0A-3381-C71E6701CECD}"/>
                    </a:ext>
                  </a:extLst>
                </p14:cNvPr>
                <p14:cNvContentPartPr/>
                <p14:nvPr/>
              </p14:nvContentPartPr>
              <p14:xfrm>
                <a:off x="8786935" y="2757316"/>
                <a:ext cx="88560" cy="6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D2162A8-629A-4D0A-3381-C71E6701CE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777935" y="2748316"/>
                  <a:ext cx="106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C860C7A-38BF-774A-E9EE-40129815B466}"/>
                    </a:ext>
                  </a:extLst>
                </p14:cNvPr>
                <p14:cNvContentPartPr/>
                <p14:nvPr/>
              </p14:nvContentPartPr>
              <p14:xfrm>
                <a:off x="10315495" y="2597836"/>
                <a:ext cx="787320" cy="133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C860C7A-38BF-774A-E9EE-40129815B46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306855" y="2588836"/>
                  <a:ext cx="804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A4B6CAB-B81B-370B-6E71-CB5384B5E3CE}"/>
                    </a:ext>
                  </a:extLst>
                </p14:cNvPr>
                <p14:cNvContentPartPr/>
                <p14:nvPr/>
              </p14:nvContentPartPr>
              <p14:xfrm>
                <a:off x="10631215" y="2704756"/>
                <a:ext cx="137520" cy="99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A4B6CAB-B81B-370B-6E71-CB5384B5E3C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622575" y="2695756"/>
                  <a:ext cx="155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FB1D968-EEDA-6603-F590-1F6303BCAF09}"/>
                    </a:ext>
                  </a:extLst>
                </p14:cNvPr>
                <p14:cNvContentPartPr/>
                <p14:nvPr/>
              </p14:nvContentPartPr>
              <p14:xfrm>
                <a:off x="10803655" y="2713756"/>
                <a:ext cx="28800" cy="33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FB1D968-EEDA-6603-F590-1F6303BCAF0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794655" y="2705116"/>
                  <a:ext cx="46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6C066A5-1C27-DCB3-2DAA-6EFA63B89F1A}"/>
                    </a:ext>
                  </a:extLst>
                </p14:cNvPr>
                <p14:cNvContentPartPr/>
                <p14:nvPr/>
              </p14:nvContentPartPr>
              <p14:xfrm>
                <a:off x="10841095" y="2724916"/>
                <a:ext cx="45360" cy="117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6C066A5-1C27-DCB3-2DAA-6EFA63B89F1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832455" y="2715916"/>
                  <a:ext cx="63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5AA1833-9D9E-BB51-C25A-042D16EDEE4E}"/>
                    </a:ext>
                  </a:extLst>
                </p14:cNvPr>
                <p14:cNvContentPartPr/>
                <p14:nvPr/>
              </p14:nvContentPartPr>
              <p14:xfrm>
                <a:off x="10922455" y="2663356"/>
                <a:ext cx="33840" cy="46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5AA1833-9D9E-BB51-C25A-042D16EDEE4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913455" y="2654716"/>
                  <a:ext cx="51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F99C91F-6917-16E0-9C5B-45EB57D066ED}"/>
                    </a:ext>
                  </a:extLst>
                </p14:cNvPr>
                <p14:cNvContentPartPr/>
                <p14:nvPr/>
              </p14:nvContentPartPr>
              <p14:xfrm>
                <a:off x="9924175" y="3170236"/>
                <a:ext cx="1323000" cy="135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F99C91F-6917-16E0-9C5B-45EB57D066E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915535" y="3161236"/>
                  <a:ext cx="13406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F46667D-8E03-934C-2BAB-066CD508A4F0}"/>
              </a:ext>
            </a:extLst>
          </p:cNvPr>
          <p:cNvGrpSpPr/>
          <p:nvPr/>
        </p:nvGrpSpPr>
        <p:grpSpPr>
          <a:xfrm>
            <a:off x="8633575" y="3411076"/>
            <a:ext cx="3424320" cy="1839240"/>
            <a:chOff x="8633575" y="3411076"/>
            <a:chExt cx="3424320" cy="18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B2DFF37-7131-00B8-4F53-C65EF38179D3}"/>
                    </a:ext>
                  </a:extLst>
                </p14:cNvPr>
                <p14:cNvContentPartPr/>
                <p14:nvPr/>
              </p14:nvContentPartPr>
              <p14:xfrm>
                <a:off x="8633575" y="3899236"/>
                <a:ext cx="138600" cy="11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B2DFF37-7131-00B8-4F53-C65EF38179D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624575" y="3890596"/>
                  <a:ext cx="156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35A7D71-1860-2CBC-C6D8-C5AB12B9B131}"/>
                    </a:ext>
                  </a:extLst>
                </p14:cNvPr>
                <p14:cNvContentPartPr/>
                <p14:nvPr/>
              </p14:nvContentPartPr>
              <p14:xfrm>
                <a:off x="8661655" y="3958276"/>
                <a:ext cx="123480" cy="198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35A7D71-1860-2CBC-C6D8-C5AB12B9B13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52655" y="3949636"/>
                  <a:ext cx="141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8E73ECC-B3A4-96C7-114C-5B20FEB64028}"/>
                    </a:ext>
                  </a:extLst>
                </p14:cNvPr>
                <p14:cNvContentPartPr/>
                <p14:nvPr/>
              </p14:nvContentPartPr>
              <p14:xfrm>
                <a:off x="10204615" y="3421516"/>
                <a:ext cx="161640" cy="1198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8E73ECC-B3A4-96C7-114C-5B20FEB6402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195615" y="3412876"/>
                  <a:ext cx="179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6287830-A8E3-24F5-1787-37C89B102564}"/>
                    </a:ext>
                  </a:extLst>
                </p14:cNvPr>
                <p14:cNvContentPartPr/>
                <p14:nvPr/>
              </p14:nvContentPartPr>
              <p14:xfrm>
                <a:off x="10388935" y="3439156"/>
                <a:ext cx="94320" cy="89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6287830-A8E3-24F5-1787-37C89B10256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379935" y="3430516"/>
                  <a:ext cx="111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9019CEE-C5B9-D84E-AA49-22B327976C53}"/>
                    </a:ext>
                  </a:extLst>
                </p14:cNvPr>
                <p14:cNvContentPartPr/>
                <p14:nvPr/>
              </p14:nvContentPartPr>
              <p14:xfrm>
                <a:off x="10381735" y="3420076"/>
                <a:ext cx="91800" cy="165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9019CEE-C5B9-D84E-AA49-22B327976C5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372735" y="3411076"/>
                  <a:ext cx="109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1FF55CF-E744-EE14-2050-D44B2C25B2BA}"/>
                    </a:ext>
                  </a:extLst>
                </p14:cNvPr>
                <p14:cNvContentPartPr/>
                <p14:nvPr/>
              </p14:nvContentPartPr>
              <p14:xfrm>
                <a:off x="10526815" y="3411076"/>
                <a:ext cx="64080" cy="56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1FF55CF-E744-EE14-2050-D44B2C25B2B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518175" y="3402436"/>
                  <a:ext cx="81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5AF3D92-0613-6AA2-CF69-9BB88A56FEE6}"/>
                    </a:ext>
                  </a:extLst>
                </p14:cNvPr>
                <p14:cNvContentPartPr/>
                <p14:nvPr/>
              </p14:nvContentPartPr>
              <p14:xfrm>
                <a:off x="10576855" y="3417196"/>
                <a:ext cx="82440" cy="230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5AF3D92-0613-6AA2-CF69-9BB88A56FEE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567855" y="3408556"/>
                  <a:ext cx="100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716C58C-9ABD-1E38-BD62-A44141ACEED1}"/>
                    </a:ext>
                  </a:extLst>
                </p14:cNvPr>
                <p14:cNvContentPartPr/>
                <p14:nvPr/>
              </p14:nvContentPartPr>
              <p14:xfrm>
                <a:off x="8965855" y="3862156"/>
                <a:ext cx="98640" cy="174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716C58C-9ABD-1E38-BD62-A44141ACEED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957215" y="3853516"/>
                  <a:ext cx="116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91E851F-0177-D747-6237-14EA821B3B02}"/>
                    </a:ext>
                  </a:extLst>
                </p14:cNvPr>
                <p14:cNvContentPartPr/>
                <p14:nvPr/>
              </p14:nvContentPartPr>
              <p14:xfrm>
                <a:off x="9113455" y="3700876"/>
                <a:ext cx="62640" cy="130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91E851F-0177-D747-6237-14EA821B3B0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104455" y="3692236"/>
                  <a:ext cx="80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E9E3DA2-EFC5-F434-D481-631B10BC1708}"/>
                    </a:ext>
                  </a:extLst>
                </p14:cNvPr>
                <p14:cNvContentPartPr/>
                <p14:nvPr/>
              </p14:nvContentPartPr>
              <p14:xfrm>
                <a:off x="9235855" y="3852076"/>
                <a:ext cx="149760" cy="129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E9E3DA2-EFC5-F434-D481-631B10BC170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226855" y="3843436"/>
                  <a:ext cx="167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1059472-51A2-90A1-84EA-FF30A947B982}"/>
                    </a:ext>
                  </a:extLst>
                </p14:cNvPr>
                <p14:cNvContentPartPr/>
                <p14:nvPr/>
              </p14:nvContentPartPr>
              <p14:xfrm>
                <a:off x="9391735" y="3921196"/>
                <a:ext cx="64800" cy="1148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1059472-51A2-90A1-84EA-FF30A947B98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383095" y="3912556"/>
                  <a:ext cx="82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2C058F9-E4F2-7469-79AF-71CA4C05856E}"/>
                    </a:ext>
                  </a:extLst>
                </p14:cNvPr>
                <p14:cNvContentPartPr/>
                <p14:nvPr/>
              </p14:nvContentPartPr>
              <p14:xfrm>
                <a:off x="9469135" y="3717076"/>
                <a:ext cx="30960" cy="96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2C058F9-E4F2-7469-79AF-71CA4C05856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460135" y="3708436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64E1409-3D64-9D73-862F-76038E50DC27}"/>
                    </a:ext>
                  </a:extLst>
                </p14:cNvPr>
                <p14:cNvContentPartPr/>
                <p14:nvPr/>
              </p14:nvContentPartPr>
              <p14:xfrm>
                <a:off x="9617815" y="3898156"/>
                <a:ext cx="91080" cy="12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64E1409-3D64-9D73-862F-76038E50DC2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609175" y="3889156"/>
                  <a:ext cx="108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ABC3AA9-C4F6-8A49-83E5-B1FE7D7B39BC}"/>
                    </a:ext>
                  </a:extLst>
                </p14:cNvPr>
                <p14:cNvContentPartPr/>
                <p14:nvPr/>
              </p14:nvContentPartPr>
              <p14:xfrm>
                <a:off x="9654535" y="3832996"/>
                <a:ext cx="12600" cy="146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ABC3AA9-C4F6-8A49-83E5-B1FE7D7B39B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645535" y="3824356"/>
                  <a:ext cx="30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B95EED3-A8ED-45A7-CD8A-8FE54FAAC6C7}"/>
                    </a:ext>
                  </a:extLst>
                </p14:cNvPr>
                <p14:cNvContentPartPr/>
                <p14:nvPr/>
              </p14:nvContentPartPr>
              <p14:xfrm>
                <a:off x="9934615" y="3814996"/>
                <a:ext cx="138240" cy="162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B95EED3-A8ED-45A7-CD8A-8FE54FAAC6C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925975" y="3805996"/>
                  <a:ext cx="155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CCD9EED-29B6-E587-A9AC-9358A8C8D8D3}"/>
                    </a:ext>
                  </a:extLst>
                </p14:cNvPr>
                <p14:cNvContentPartPr/>
                <p14:nvPr/>
              </p14:nvContentPartPr>
              <p14:xfrm>
                <a:off x="10098775" y="3783316"/>
                <a:ext cx="114480" cy="244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CCD9EED-29B6-E587-A9AC-9358A8C8D8D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090135" y="3774316"/>
                  <a:ext cx="1321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E8D6229-120A-4466-5221-3487ADBE638F}"/>
                    </a:ext>
                  </a:extLst>
                </p14:cNvPr>
                <p14:cNvContentPartPr/>
                <p14:nvPr/>
              </p14:nvContentPartPr>
              <p14:xfrm>
                <a:off x="9832015" y="3847396"/>
                <a:ext cx="20520" cy="164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E8D6229-120A-4466-5221-3487ADBE638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823375" y="3838396"/>
                  <a:ext cx="38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38F4C62-2005-CE9D-5DA7-C2E1BD213E7F}"/>
                    </a:ext>
                  </a:extLst>
                </p14:cNvPr>
                <p14:cNvContentPartPr/>
                <p14:nvPr/>
              </p14:nvContentPartPr>
              <p14:xfrm>
                <a:off x="10255735" y="3700876"/>
                <a:ext cx="53640" cy="101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38F4C62-2005-CE9D-5DA7-C2E1BD213E7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246735" y="3692236"/>
                  <a:ext cx="71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20372AB-ABC9-1439-B937-F63DB53FE23E}"/>
                    </a:ext>
                  </a:extLst>
                </p14:cNvPr>
                <p14:cNvContentPartPr/>
                <p14:nvPr/>
              </p14:nvContentPartPr>
              <p14:xfrm>
                <a:off x="10363015" y="3791596"/>
                <a:ext cx="144360" cy="145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20372AB-ABC9-1439-B937-F63DB53FE23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354375" y="3782956"/>
                  <a:ext cx="162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269D59A-B2D3-E6A4-B48C-17C3B074AF5B}"/>
                    </a:ext>
                  </a:extLst>
                </p14:cNvPr>
                <p14:cNvContentPartPr/>
                <p14:nvPr/>
              </p14:nvContentPartPr>
              <p14:xfrm>
                <a:off x="10555255" y="3832996"/>
                <a:ext cx="68400" cy="79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269D59A-B2D3-E6A4-B48C-17C3B074AF5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546615" y="3824356"/>
                  <a:ext cx="86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856DFF1-D8F7-82BF-CDE0-5BEE58E05504}"/>
                    </a:ext>
                  </a:extLst>
                </p14:cNvPr>
                <p14:cNvContentPartPr/>
                <p14:nvPr/>
              </p14:nvContentPartPr>
              <p14:xfrm>
                <a:off x="10620415" y="3846316"/>
                <a:ext cx="57240" cy="2152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856DFF1-D8F7-82BF-CDE0-5BEE58E0550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611775" y="3837316"/>
                  <a:ext cx="74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B127B0E-7F1E-FCDA-788A-D11AA80229B9}"/>
                    </a:ext>
                  </a:extLst>
                </p14:cNvPr>
                <p14:cNvContentPartPr/>
                <p14:nvPr/>
              </p14:nvContentPartPr>
              <p14:xfrm>
                <a:off x="10698535" y="3642916"/>
                <a:ext cx="52920" cy="93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B127B0E-7F1E-FCDA-788A-D11AA80229B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689535" y="3634276"/>
                  <a:ext cx="70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741F142-4747-5D78-2DFD-28BB3B5A789E}"/>
                    </a:ext>
                  </a:extLst>
                </p14:cNvPr>
                <p14:cNvContentPartPr/>
                <p14:nvPr/>
              </p14:nvContentPartPr>
              <p14:xfrm>
                <a:off x="10828135" y="3874756"/>
                <a:ext cx="152280" cy="126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741F142-4747-5D78-2DFD-28BB3B5A789E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819495" y="3865756"/>
                  <a:ext cx="169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005616F-957A-98FE-0983-56056C76D85A}"/>
                    </a:ext>
                  </a:extLst>
                </p14:cNvPr>
                <p14:cNvContentPartPr/>
                <p14:nvPr/>
              </p14:nvContentPartPr>
              <p14:xfrm>
                <a:off x="10928575" y="3788716"/>
                <a:ext cx="8640" cy="162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005616F-957A-98FE-0983-56056C76D85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919575" y="3779716"/>
                  <a:ext cx="26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33AB5EE-7EEE-F2AD-EAF9-14E11B720624}"/>
                    </a:ext>
                  </a:extLst>
                </p14:cNvPr>
                <p14:cNvContentPartPr/>
                <p14:nvPr/>
              </p14:nvContentPartPr>
              <p14:xfrm>
                <a:off x="11059975" y="3757396"/>
                <a:ext cx="152280" cy="149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33AB5EE-7EEE-F2AD-EAF9-14E11B72062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050975" y="3748756"/>
                  <a:ext cx="169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B516A5B-3DC0-0ECA-2112-32D23BDA8DDC}"/>
                    </a:ext>
                  </a:extLst>
                </p14:cNvPr>
                <p14:cNvContentPartPr/>
                <p14:nvPr/>
              </p14:nvContentPartPr>
              <p14:xfrm>
                <a:off x="11229895" y="3702316"/>
                <a:ext cx="74880" cy="196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B516A5B-3DC0-0ECA-2112-32D23BDA8DD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220895" y="3693316"/>
                  <a:ext cx="92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D2E6708-DD7D-5C4C-5ECD-6F488951E7A0}"/>
                    </a:ext>
                  </a:extLst>
                </p14:cNvPr>
                <p14:cNvContentPartPr/>
                <p14:nvPr/>
              </p14:nvContentPartPr>
              <p14:xfrm>
                <a:off x="11328895" y="3731116"/>
                <a:ext cx="21960" cy="169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D2E6708-DD7D-5C4C-5ECD-6F488951E7A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320255" y="3722476"/>
                  <a:ext cx="39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7C25B05-BBDD-2932-5CD6-16BD3722DC91}"/>
                    </a:ext>
                  </a:extLst>
                </p14:cNvPr>
                <p14:cNvContentPartPr/>
                <p14:nvPr/>
              </p14:nvContentPartPr>
              <p14:xfrm>
                <a:off x="11385415" y="3752716"/>
                <a:ext cx="108720" cy="138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7C25B05-BBDD-2932-5CD6-16BD3722DC9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376415" y="3743716"/>
                  <a:ext cx="126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E549CF0-2B36-1E94-F7AF-F70AE917818A}"/>
                    </a:ext>
                  </a:extLst>
                </p14:cNvPr>
                <p14:cNvContentPartPr/>
                <p14:nvPr/>
              </p14:nvContentPartPr>
              <p14:xfrm>
                <a:off x="11525455" y="3733996"/>
                <a:ext cx="56880" cy="150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E549CF0-2B36-1E94-F7AF-F70AE917818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516815" y="3724996"/>
                  <a:ext cx="74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6CBCDE9-53EC-3388-E737-2637AB088232}"/>
                    </a:ext>
                  </a:extLst>
                </p14:cNvPr>
                <p14:cNvContentPartPr/>
                <p14:nvPr/>
              </p14:nvContentPartPr>
              <p14:xfrm>
                <a:off x="11594575" y="3698716"/>
                <a:ext cx="40320" cy="225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6CBCDE9-53EC-3388-E737-2637AB08823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585575" y="3690076"/>
                  <a:ext cx="57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5FE1D51-3DB4-3392-E210-EB742F4A52F7}"/>
                    </a:ext>
                  </a:extLst>
                </p14:cNvPr>
                <p14:cNvContentPartPr/>
                <p14:nvPr/>
              </p14:nvContentPartPr>
              <p14:xfrm>
                <a:off x="11674135" y="3689356"/>
                <a:ext cx="230760" cy="171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5FE1D51-3DB4-3392-E210-EB742F4A52F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665495" y="3680356"/>
                  <a:ext cx="248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991AB3E-3CE0-5A01-347A-F7808BBE5CD0}"/>
                    </a:ext>
                  </a:extLst>
                </p14:cNvPr>
                <p14:cNvContentPartPr/>
                <p14:nvPr/>
              </p14:nvContentPartPr>
              <p14:xfrm>
                <a:off x="11893015" y="3736156"/>
                <a:ext cx="39600" cy="85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991AB3E-3CE0-5A01-347A-F7808BBE5CD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884375" y="3727156"/>
                  <a:ext cx="57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BC52488-8F6F-ECA6-5E9C-C432012BB64B}"/>
                    </a:ext>
                  </a:extLst>
                </p14:cNvPr>
                <p14:cNvContentPartPr/>
                <p14:nvPr/>
              </p14:nvContentPartPr>
              <p14:xfrm>
                <a:off x="11887615" y="3740476"/>
                <a:ext cx="73080" cy="108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BC52488-8F6F-ECA6-5E9C-C432012BB64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878975" y="3731836"/>
                  <a:ext cx="90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15256D4-FE8F-B093-7F76-FE520FCDDD3D}"/>
                    </a:ext>
                  </a:extLst>
                </p14:cNvPr>
                <p14:cNvContentPartPr/>
                <p14:nvPr/>
              </p14:nvContentPartPr>
              <p14:xfrm>
                <a:off x="11981215" y="3714196"/>
                <a:ext cx="20520" cy="374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15256D4-FE8F-B093-7F76-FE520FCDDD3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972575" y="3705196"/>
                  <a:ext cx="38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4604AB6-15CF-0F82-21C8-58F775B6A5E5}"/>
                    </a:ext>
                  </a:extLst>
                </p14:cNvPr>
                <p14:cNvContentPartPr/>
                <p14:nvPr/>
              </p14:nvContentPartPr>
              <p14:xfrm>
                <a:off x="12004615" y="3705916"/>
                <a:ext cx="53280" cy="271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4604AB6-15CF-0F82-21C8-58F775B6A5E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995615" y="3697276"/>
                  <a:ext cx="70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D2B8822-640E-7B3B-29C5-4F08D14A7F5F}"/>
                    </a:ext>
                  </a:extLst>
                </p14:cNvPr>
                <p14:cNvContentPartPr/>
                <p14:nvPr/>
              </p14:nvContentPartPr>
              <p14:xfrm>
                <a:off x="9019135" y="4348876"/>
                <a:ext cx="120960" cy="2422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D2B8822-640E-7B3B-29C5-4F08D14A7F5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010135" y="4339876"/>
                  <a:ext cx="138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EAD126D-D6B8-62C5-9317-DF228B6A6795}"/>
                    </a:ext>
                  </a:extLst>
                </p14:cNvPr>
                <p14:cNvContentPartPr/>
                <p14:nvPr/>
              </p14:nvContentPartPr>
              <p14:xfrm>
                <a:off x="8805655" y="4586476"/>
                <a:ext cx="555480" cy="31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EAD126D-D6B8-62C5-9317-DF228B6A679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796655" y="4577476"/>
                  <a:ext cx="573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A3C9BAC-B047-FD7F-B416-24A7ED7878C8}"/>
                    </a:ext>
                  </a:extLst>
                </p14:cNvPr>
                <p14:cNvContentPartPr/>
                <p14:nvPr/>
              </p14:nvContentPartPr>
              <p14:xfrm>
                <a:off x="8968375" y="4650556"/>
                <a:ext cx="109080" cy="213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A3C9BAC-B047-FD7F-B416-24A7ED7878C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959735" y="4641556"/>
                  <a:ext cx="126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F7A32C8-7779-FE20-B040-BA5B8776B56E}"/>
                    </a:ext>
                  </a:extLst>
                </p14:cNvPr>
                <p14:cNvContentPartPr/>
                <p14:nvPr/>
              </p14:nvContentPartPr>
              <p14:xfrm>
                <a:off x="9143335" y="4647316"/>
                <a:ext cx="120600" cy="176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F7A32C8-7779-FE20-B040-BA5B8776B56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134335" y="4638316"/>
                  <a:ext cx="138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77E2ABC-665B-454D-E709-99C7A44C3EAF}"/>
                    </a:ext>
                  </a:extLst>
                </p14:cNvPr>
                <p14:cNvContentPartPr/>
                <p14:nvPr/>
              </p14:nvContentPartPr>
              <p14:xfrm>
                <a:off x="9273295" y="4080676"/>
                <a:ext cx="160200" cy="316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77E2ABC-665B-454D-E709-99C7A44C3EAF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264655" y="4072036"/>
                  <a:ext cx="1778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6565D0F-0EE7-6606-BD6D-8F0BDD2BE6CB}"/>
                    </a:ext>
                  </a:extLst>
                </p14:cNvPr>
                <p14:cNvContentPartPr/>
                <p14:nvPr/>
              </p14:nvContentPartPr>
              <p14:xfrm>
                <a:off x="9514855" y="4549036"/>
                <a:ext cx="160920" cy="12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6565D0F-0EE7-6606-BD6D-8F0BDD2BE6C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506215" y="4540396"/>
                  <a:ext cx="178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DFC5BA8-0EEC-9E9A-A2F6-76F5EDAFC442}"/>
                    </a:ext>
                  </a:extLst>
                </p14:cNvPr>
                <p14:cNvContentPartPr/>
                <p14:nvPr/>
              </p14:nvContentPartPr>
              <p14:xfrm>
                <a:off x="9532135" y="4623196"/>
                <a:ext cx="131040" cy="9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DFC5BA8-0EEC-9E9A-A2F6-76F5EDAFC44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523135" y="4614196"/>
                  <a:ext cx="148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AAEEED2-D529-8D2E-A084-995FA00CD5CD}"/>
                    </a:ext>
                  </a:extLst>
                </p14:cNvPr>
                <p14:cNvContentPartPr/>
                <p14:nvPr/>
              </p14:nvContentPartPr>
              <p14:xfrm>
                <a:off x="9827335" y="4497196"/>
                <a:ext cx="131040" cy="129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AAEEED2-D529-8D2E-A084-995FA00CD5C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818335" y="4488196"/>
                  <a:ext cx="148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B6425FE-3B96-75AE-5496-BEC8FADFD69E}"/>
                    </a:ext>
                  </a:extLst>
                </p14:cNvPr>
                <p14:cNvContentPartPr/>
                <p14:nvPr/>
              </p14:nvContentPartPr>
              <p14:xfrm>
                <a:off x="10008775" y="4425196"/>
                <a:ext cx="105480" cy="2178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B6425FE-3B96-75AE-5496-BEC8FADFD69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000135" y="4416556"/>
                  <a:ext cx="123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9B36970-AAD6-FE88-FF58-5EB7620E3798}"/>
                    </a:ext>
                  </a:extLst>
                </p14:cNvPr>
                <p14:cNvContentPartPr/>
                <p14:nvPr/>
              </p14:nvContentPartPr>
              <p14:xfrm>
                <a:off x="10175095" y="4471276"/>
                <a:ext cx="169560" cy="145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9B36970-AAD6-FE88-FF58-5EB7620E3798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166455" y="4462636"/>
                  <a:ext cx="187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220CF78-CE38-1631-84C6-7F7EE5E15A29}"/>
                    </a:ext>
                  </a:extLst>
                </p14:cNvPr>
                <p14:cNvContentPartPr/>
                <p14:nvPr/>
              </p14:nvContentPartPr>
              <p14:xfrm>
                <a:off x="10353655" y="4546516"/>
                <a:ext cx="72360" cy="72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220CF78-CE38-1631-84C6-7F7EE5E15A29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345015" y="4537516"/>
                  <a:ext cx="90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072090E-1DC1-636F-A4B3-42DCD2BD5C65}"/>
                    </a:ext>
                  </a:extLst>
                </p14:cNvPr>
                <p14:cNvContentPartPr/>
                <p14:nvPr/>
              </p14:nvContentPartPr>
              <p14:xfrm>
                <a:off x="10339975" y="4338796"/>
                <a:ext cx="65520" cy="319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072090E-1DC1-636F-A4B3-42DCD2BD5C65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331335" y="4329796"/>
                  <a:ext cx="83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9AF7601-E033-F650-A9BE-9A6E5C0F2C96}"/>
                    </a:ext>
                  </a:extLst>
                </p14:cNvPr>
                <p14:cNvContentPartPr/>
                <p14:nvPr/>
              </p14:nvContentPartPr>
              <p14:xfrm>
                <a:off x="10477495" y="4550116"/>
                <a:ext cx="111240" cy="12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9AF7601-E033-F650-A9BE-9A6E5C0F2C9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468855" y="4541116"/>
                  <a:ext cx="128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05409F2-3DD2-5891-1B4B-40D76D95B7DA}"/>
                    </a:ext>
                  </a:extLst>
                </p14:cNvPr>
                <p14:cNvContentPartPr/>
                <p14:nvPr/>
              </p14:nvContentPartPr>
              <p14:xfrm>
                <a:off x="10536175" y="4458316"/>
                <a:ext cx="12600" cy="164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05409F2-3DD2-5891-1B4B-40D76D95B7D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527175" y="4449316"/>
                  <a:ext cx="30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804E58C-A8D6-3D4A-890E-65D2AD1B8D39}"/>
                    </a:ext>
                  </a:extLst>
                </p14:cNvPr>
                <p14:cNvContentPartPr/>
                <p14:nvPr/>
              </p14:nvContentPartPr>
              <p14:xfrm>
                <a:off x="10683415" y="4434196"/>
                <a:ext cx="102960" cy="1422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804E58C-A8D6-3D4A-890E-65D2AD1B8D3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674775" y="4425196"/>
                  <a:ext cx="120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91EE725-19BC-C453-9A01-092F2C68362B}"/>
                    </a:ext>
                  </a:extLst>
                </p14:cNvPr>
                <p14:cNvContentPartPr/>
                <p14:nvPr/>
              </p14:nvContentPartPr>
              <p14:xfrm>
                <a:off x="10830655" y="4368676"/>
                <a:ext cx="19080" cy="221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91EE725-19BC-C453-9A01-092F2C68362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822015" y="4360036"/>
                  <a:ext cx="36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ADF2472-8D41-C029-749C-FCCA84C86F1B}"/>
                    </a:ext>
                  </a:extLst>
                </p14:cNvPr>
                <p14:cNvContentPartPr/>
                <p14:nvPr/>
              </p14:nvContentPartPr>
              <p14:xfrm>
                <a:off x="10861975" y="4381276"/>
                <a:ext cx="81720" cy="2250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ADF2472-8D41-C029-749C-FCCA84C86F1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853335" y="4372636"/>
                  <a:ext cx="99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9C82F84-8D5A-105A-08FE-7117ACED0524}"/>
                    </a:ext>
                  </a:extLst>
                </p14:cNvPr>
                <p14:cNvContentPartPr/>
                <p14:nvPr/>
              </p14:nvContentPartPr>
              <p14:xfrm>
                <a:off x="11009575" y="4409356"/>
                <a:ext cx="99000" cy="176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9C82F84-8D5A-105A-08FE-7117ACED0524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000575" y="4400716"/>
                  <a:ext cx="116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84868E0-AF75-59C4-85EE-0415267FA29F}"/>
                    </a:ext>
                  </a:extLst>
                </p14:cNvPr>
                <p14:cNvContentPartPr/>
                <p14:nvPr/>
              </p14:nvContentPartPr>
              <p14:xfrm>
                <a:off x="11143135" y="4364356"/>
                <a:ext cx="49320" cy="2574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84868E0-AF75-59C4-85EE-0415267FA29F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134495" y="4355716"/>
                  <a:ext cx="669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93274DA-F1D0-79C8-E883-061B11EC2FCE}"/>
                    </a:ext>
                  </a:extLst>
                </p14:cNvPr>
                <p14:cNvContentPartPr/>
                <p14:nvPr/>
              </p14:nvContentPartPr>
              <p14:xfrm>
                <a:off x="11384335" y="4473436"/>
                <a:ext cx="27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93274DA-F1D0-79C8-E883-061B11EC2FCE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1375335" y="4464796"/>
                  <a:ext cx="45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C0C75C1-0162-973A-0310-53965AB0D866}"/>
                    </a:ext>
                  </a:extLst>
                </p14:cNvPr>
                <p14:cNvContentPartPr/>
                <p14:nvPr/>
              </p14:nvContentPartPr>
              <p14:xfrm>
                <a:off x="11434735" y="4454716"/>
                <a:ext cx="44280" cy="403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C0C75C1-0162-973A-0310-53965AB0D86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425735" y="4446076"/>
                  <a:ext cx="61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A4DB250-9F5B-BFB7-3775-8183E36AD93D}"/>
                    </a:ext>
                  </a:extLst>
                </p14:cNvPr>
                <p14:cNvContentPartPr/>
                <p14:nvPr/>
              </p14:nvContentPartPr>
              <p14:xfrm>
                <a:off x="11468575" y="4471276"/>
                <a:ext cx="54360" cy="2728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A4DB250-9F5B-BFB7-3775-8183E36AD93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459935" y="4462636"/>
                  <a:ext cx="72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F6079B0-607A-8106-D404-95D1D56633FB}"/>
                    </a:ext>
                  </a:extLst>
                </p14:cNvPr>
                <p14:cNvContentPartPr/>
                <p14:nvPr/>
              </p14:nvContentPartPr>
              <p14:xfrm>
                <a:off x="11452735" y="4209556"/>
                <a:ext cx="90360" cy="1627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F6079B0-607A-8106-D404-95D1D56633F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1443735" y="4200556"/>
                  <a:ext cx="108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BD4F1FC-FBFF-F0EE-D937-DAB86A2732F9}"/>
                    </a:ext>
                  </a:extLst>
                </p14:cNvPr>
                <p14:cNvContentPartPr/>
                <p14:nvPr/>
              </p14:nvContentPartPr>
              <p14:xfrm>
                <a:off x="11267335" y="4424836"/>
                <a:ext cx="145440" cy="138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BD4F1FC-FBFF-F0EE-D937-DAB86A2732F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1258695" y="4416196"/>
                  <a:ext cx="163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759E8C4-0B15-8472-44F1-AE2562432231}"/>
                    </a:ext>
                  </a:extLst>
                </p14:cNvPr>
                <p14:cNvContentPartPr/>
                <p14:nvPr/>
              </p14:nvContentPartPr>
              <p14:xfrm>
                <a:off x="9757135" y="5109196"/>
                <a:ext cx="184680" cy="8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759E8C4-0B15-8472-44F1-AE2562432231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748495" y="5100556"/>
                  <a:ext cx="202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75F0AA8-682D-CA95-A936-A4D602830F55}"/>
                    </a:ext>
                  </a:extLst>
                </p14:cNvPr>
                <p14:cNvContentPartPr/>
                <p14:nvPr/>
              </p14:nvContentPartPr>
              <p14:xfrm>
                <a:off x="9874855" y="4956556"/>
                <a:ext cx="14760" cy="2397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75F0AA8-682D-CA95-A936-A4D602830F55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866215" y="4947916"/>
                  <a:ext cx="32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7DE9539-AEBA-C32E-78DF-6ED233E9BFAC}"/>
                    </a:ext>
                  </a:extLst>
                </p14:cNvPr>
                <p14:cNvContentPartPr/>
                <p14:nvPr/>
              </p14:nvContentPartPr>
              <p14:xfrm>
                <a:off x="10108855" y="4967716"/>
                <a:ext cx="87480" cy="1677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7DE9539-AEBA-C32E-78DF-6ED233E9BFAC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099855" y="4958716"/>
                  <a:ext cx="10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3EC8C53-A935-25ED-C1B9-2A2BDA1A4C3F}"/>
                    </a:ext>
                  </a:extLst>
                </p14:cNvPr>
                <p14:cNvContentPartPr/>
                <p14:nvPr/>
              </p14:nvContentPartPr>
              <p14:xfrm>
                <a:off x="10255375" y="4922356"/>
                <a:ext cx="49320" cy="3279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3EC8C53-A935-25ED-C1B9-2A2BDA1A4C3F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246735" y="4913356"/>
                  <a:ext cx="66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4716EC1-2FFA-A787-2D26-30CAC70A0D98}"/>
                    </a:ext>
                  </a:extLst>
                </p14:cNvPr>
                <p14:cNvContentPartPr/>
                <p14:nvPr/>
              </p14:nvContentPartPr>
              <p14:xfrm>
                <a:off x="10415215" y="4977436"/>
                <a:ext cx="18720" cy="187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4716EC1-2FFA-A787-2D26-30CAC70A0D9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406215" y="4968796"/>
                  <a:ext cx="36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75298B0-6824-2706-0033-9C4D15FFBA3C}"/>
                    </a:ext>
                  </a:extLst>
                </p14:cNvPr>
                <p14:cNvContentPartPr/>
                <p14:nvPr/>
              </p14:nvContentPartPr>
              <p14:xfrm>
                <a:off x="10539055" y="5032876"/>
                <a:ext cx="111600" cy="4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75298B0-6824-2706-0033-9C4D15FFBA3C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530055" y="5023876"/>
                  <a:ext cx="129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65328AB-A64D-7CB7-1FE9-CF0619003D11}"/>
                    </a:ext>
                  </a:extLst>
                </p14:cNvPr>
                <p14:cNvContentPartPr/>
                <p14:nvPr/>
              </p14:nvContentPartPr>
              <p14:xfrm>
                <a:off x="10706455" y="4923076"/>
                <a:ext cx="73080" cy="1724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65328AB-A64D-7CB7-1FE9-CF0619003D1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697815" y="4914436"/>
                  <a:ext cx="90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61DD013-84B7-B1F2-03E0-A377B1385292}"/>
                    </a:ext>
                  </a:extLst>
                </p14:cNvPr>
                <p14:cNvContentPartPr/>
                <p14:nvPr/>
              </p14:nvContentPartPr>
              <p14:xfrm>
                <a:off x="10835335" y="4927756"/>
                <a:ext cx="81720" cy="1576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61DD013-84B7-B1F2-03E0-A377B138529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826335" y="4918756"/>
                  <a:ext cx="99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1976790-AA42-DBCD-D251-0667A4E81B23}"/>
                    </a:ext>
                  </a:extLst>
                </p14:cNvPr>
                <p14:cNvContentPartPr/>
                <p14:nvPr/>
              </p14:nvContentPartPr>
              <p14:xfrm>
                <a:off x="11007415" y="4889956"/>
                <a:ext cx="40680" cy="293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1976790-AA42-DBCD-D251-0667A4E81B2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998415" y="4880956"/>
                  <a:ext cx="583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4E425AB-CF07-3F2B-0735-EDFC31740A0E}"/>
                    </a:ext>
                  </a:extLst>
                </p14:cNvPr>
                <p14:cNvContentPartPr/>
                <p14:nvPr/>
              </p14:nvContentPartPr>
              <p14:xfrm>
                <a:off x="11128375" y="4943956"/>
                <a:ext cx="181440" cy="184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4E425AB-CF07-3F2B-0735-EDFC31740A0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1119735" y="4935316"/>
                  <a:ext cx="199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8D57689-047C-4855-FF1E-DE07625DF091}"/>
                    </a:ext>
                  </a:extLst>
                </p14:cNvPr>
                <p14:cNvContentPartPr/>
                <p14:nvPr/>
              </p14:nvContentPartPr>
              <p14:xfrm>
                <a:off x="11286055" y="4986076"/>
                <a:ext cx="54720" cy="522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8D57689-047C-4855-FF1E-DE07625DF09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1277415" y="4977436"/>
                  <a:ext cx="72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7C5C355-F5E4-6824-191A-301F4ADBF7D2}"/>
                    </a:ext>
                  </a:extLst>
                </p14:cNvPr>
                <p14:cNvContentPartPr/>
                <p14:nvPr/>
              </p14:nvContentPartPr>
              <p14:xfrm>
                <a:off x="11325295" y="4994356"/>
                <a:ext cx="71640" cy="1076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7C5C355-F5E4-6824-191A-301F4ADBF7D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1316295" y="4985716"/>
                  <a:ext cx="89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39DBCE8-6F8D-7C28-DA79-D1A6D565EC3F}"/>
                    </a:ext>
                  </a:extLst>
                </p14:cNvPr>
                <p14:cNvContentPartPr/>
                <p14:nvPr/>
              </p14:nvContentPartPr>
              <p14:xfrm>
                <a:off x="11322775" y="4978156"/>
                <a:ext cx="65520" cy="1533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39DBCE8-6F8D-7C28-DA79-D1A6D565EC3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314135" y="4969156"/>
                  <a:ext cx="83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0E0F143-785F-C727-AFDD-D799003AF938}"/>
                    </a:ext>
                  </a:extLst>
                </p14:cNvPr>
                <p14:cNvContentPartPr/>
                <p14:nvPr/>
              </p14:nvContentPartPr>
              <p14:xfrm>
                <a:off x="11425735" y="4993996"/>
                <a:ext cx="68760" cy="2016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0E0F143-785F-C727-AFDD-D799003AF93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417095" y="4984996"/>
                  <a:ext cx="86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40F3333-F27A-DE20-5452-F3437B1F8D38}"/>
                    </a:ext>
                  </a:extLst>
                </p14:cNvPr>
                <p14:cNvContentPartPr/>
                <p14:nvPr/>
              </p14:nvContentPartPr>
              <p14:xfrm>
                <a:off x="11625175" y="5011996"/>
                <a:ext cx="129600" cy="147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40F3333-F27A-DE20-5452-F3437B1F8D3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1616535" y="5003356"/>
                  <a:ext cx="147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CF545FC-D6DB-E746-F2C5-3C805A81B4A0}"/>
                    </a:ext>
                  </a:extLst>
                </p14:cNvPr>
                <p14:cNvContentPartPr/>
                <p14:nvPr/>
              </p14:nvContentPartPr>
              <p14:xfrm>
                <a:off x="11623015" y="5090476"/>
                <a:ext cx="114840" cy="79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CF545FC-D6DB-E746-F2C5-3C805A81B4A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1614375" y="5081476"/>
                  <a:ext cx="132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EB3C6A4-E5D6-2BCD-1E3F-524C10A26E5A}"/>
                    </a:ext>
                  </a:extLst>
                </p14:cNvPr>
                <p14:cNvContentPartPr/>
                <p14:nvPr/>
              </p14:nvContentPartPr>
              <p14:xfrm>
                <a:off x="11882935" y="5037916"/>
                <a:ext cx="115920" cy="1501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EB3C6A4-E5D6-2BCD-1E3F-524C10A26E5A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1873935" y="5028916"/>
                  <a:ext cx="1335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8B2862F-87F8-F2C8-5902-6CAFD0682810}"/>
              </a:ext>
            </a:extLst>
          </p:cNvPr>
          <p:cNvGrpSpPr/>
          <p:nvPr/>
        </p:nvGrpSpPr>
        <p:grpSpPr>
          <a:xfrm>
            <a:off x="9144775" y="5563516"/>
            <a:ext cx="312840" cy="264240"/>
            <a:chOff x="9144775" y="5563516"/>
            <a:chExt cx="31284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188D86E-A269-40EE-B079-8B307DE16E86}"/>
                    </a:ext>
                  </a:extLst>
                </p14:cNvPr>
                <p14:cNvContentPartPr/>
                <p14:nvPr/>
              </p14:nvContentPartPr>
              <p14:xfrm>
                <a:off x="9153055" y="5695276"/>
                <a:ext cx="204840" cy="93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188D86E-A269-40EE-B079-8B307DE16E8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144055" y="5686276"/>
                  <a:ext cx="222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B29EC5A-0176-E7CF-B8D4-EB4D10D3D7E2}"/>
                    </a:ext>
                  </a:extLst>
                </p14:cNvPr>
                <p14:cNvContentPartPr/>
                <p14:nvPr/>
              </p14:nvContentPartPr>
              <p14:xfrm>
                <a:off x="9144775" y="5764756"/>
                <a:ext cx="218520" cy="75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B29EC5A-0176-E7CF-B8D4-EB4D10D3D7E2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135775" y="5755756"/>
                  <a:ext cx="236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494C254-B5FD-ED05-2A7D-4F69C231E1AD}"/>
                    </a:ext>
                  </a:extLst>
                </p14:cNvPr>
                <p14:cNvContentPartPr/>
                <p14:nvPr/>
              </p14:nvContentPartPr>
              <p14:xfrm>
                <a:off x="9299575" y="5563516"/>
                <a:ext cx="158040" cy="2642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494C254-B5FD-ED05-2A7D-4F69C231E1A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290935" y="5554876"/>
                  <a:ext cx="17568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9D30BB8-0A0E-643F-F000-2E31000F6A5C}"/>
                  </a:ext>
                </a:extLst>
              </p14:cNvPr>
              <p14:cNvContentPartPr/>
              <p14:nvPr/>
            </p14:nvContentPartPr>
            <p14:xfrm>
              <a:off x="3105775" y="2247556"/>
              <a:ext cx="360720" cy="608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9D30BB8-0A0E-643F-F000-2E31000F6A5C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3097135" y="2238916"/>
                <a:ext cx="37836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73BE19F-A3CB-4B39-47F6-809059D963A9}"/>
              </a:ext>
            </a:extLst>
          </p:cNvPr>
          <p:cNvGrpSpPr/>
          <p:nvPr/>
        </p:nvGrpSpPr>
        <p:grpSpPr>
          <a:xfrm>
            <a:off x="9767935" y="5639116"/>
            <a:ext cx="364680" cy="273960"/>
            <a:chOff x="9767935" y="5639116"/>
            <a:chExt cx="36468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D90299E-374F-AD89-7DC7-FD0590BCD2D5}"/>
                    </a:ext>
                  </a:extLst>
                </p14:cNvPr>
                <p14:cNvContentPartPr/>
                <p14:nvPr/>
              </p14:nvContentPartPr>
              <p14:xfrm>
                <a:off x="9767935" y="5639116"/>
                <a:ext cx="108360" cy="2739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D90299E-374F-AD89-7DC7-FD0590BCD2D5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758935" y="5630476"/>
                  <a:ext cx="126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B9F9868-DF51-5733-2065-7DCD54401F2B}"/>
                    </a:ext>
                  </a:extLst>
                </p14:cNvPr>
                <p14:cNvContentPartPr/>
                <p14:nvPr/>
              </p14:nvContentPartPr>
              <p14:xfrm>
                <a:off x="10019935" y="5706796"/>
                <a:ext cx="90360" cy="21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B9F9868-DF51-5733-2065-7DCD54401F2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011295" y="5697796"/>
                  <a:ext cx="108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E640794-8967-D2AA-40B0-9974BF008ACA}"/>
                    </a:ext>
                  </a:extLst>
                </p14:cNvPr>
                <p14:cNvContentPartPr/>
                <p14:nvPr/>
              </p14:nvContentPartPr>
              <p14:xfrm>
                <a:off x="10021735" y="5797156"/>
                <a:ext cx="110880" cy="187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E640794-8967-D2AA-40B0-9974BF008ACA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013095" y="5788156"/>
                  <a:ext cx="1285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D418F05A-022F-776B-4496-1B49BD32A39B}"/>
              </a:ext>
            </a:extLst>
          </p:cNvPr>
          <p:cNvGrpSpPr/>
          <p:nvPr/>
        </p:nvGrpSpPr>
        <p:grpSpPr>
          <a:xfrm>
            <a:off x="10369135" y="5366596"/>
            <a:ext cx="1314000" cy="835560"/>
            <a:chOff x="10369135" y="5366596"/>
            <a:chExt cx="1314000" cy="83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E44F88C-10C1-3020-C6CF-3BF4534D773D}"/>
                    </a:ext>
                  </a:extLst>
                </p14:cNvPr>
                <p14:cNvContentPartPr/>
                <p14:nvPr/>
              </p14:nvContentPartPr>
              <p14:xfrm>
                <a:off x="10369135" y="5744956"/>
                <a:ext cx="919800" cy="37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E44F88C-10C1-3020-C6CF-3BF4534D773D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360135" y="5736316"/>
                  <a:ext cx="937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DA477A4-9607-1074-C9FA-A2C52C8F314E}"/>
                    </a:ext>
                  </a:extLst>
                </p14:cNvPr>
                <p14:cNvContentPartPr/>
                <p14:nvPr/>
              </p14:nvContentPartPr>
              <p14:xfrm>
                <a:off x="10442935" y="5895796"/>
                <a:ext cx="147960" cy="149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DA477A4-9607-1074-C9FA-A2C52C8F314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0434295" y="5886796"/>
                  <a:ext cx="165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71FBD6C-8FBD-FC4B-6580-19745F74AA45}"/>
                    </a:ext>
                  </a:extLst>
                </p14:cNvPr>
                <p14:cNvContentPartPr/>
                <p14:nvPr/>
              </p14:nvContentPartPr>
              <p14:xfrm>
                <a:off x="10602055" y="5942596"/>
                <a:ext cx="77760" cy="1450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71FBD6C-8FBD-FC4B-6580-19745F74AA4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0593055" y="5933956"/>
                  <a:ext cx="95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B0565D0-C1E6-5E88-D9BA-787C29C79269}"/>
                    </a:ext>
                  </a:extLst>
                </p14:cNvPr>
                <p14:cNvContentPartPr/>
                <p14:nvPr/>
              </p14:nvContentPartPr>
              <p14:xfrm>
                <a:off x="10660375" y="5814436"/>
                <a:ext cx="60480" cy="943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B0565D0-C1E6-5E88-D9BA-787C29C7926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0651735" y="5805796"/>
                  <a:ext cx="78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8955D04-12E8-BAED-F02C-CF3D8E2D906A}"/>
                    </a:ext>
                  </a:extLst>
                </p14:cNvPr>
                <p14:cNvContentPartPr/>
                <p14:nvPr/>
              </p14:nvContentPartPr>
              <p14:xfrm>
                <a:off x="10753615" y="5927836"/>
                <a:ext cx="78840" cy="1004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8955D04-12E8-BAED-F02C-CF3D8E2D906A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0744975" y="5919196"/>
                  <a:ext cx="96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CEC8F38-1284-6D01-F93D-7C796FDC3F4D}"/>
                    </a:ext>
                  </a:extLst>
                </p14:cNvPr>
                <p14:cNvContentPartPr/>
                <p14:nvPr/>
              </p14:nvContentPartPr>
              <p14:xfrm>
                <a:off x="10863055" y="5904436"/>
                <a:ext cx="128160" cy="142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CEC8F38-1284-6D01-F93D-7C796FDC3F4D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0854415" y="5895796"/>
                  <a:ext cx="145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31389BF-112F-8D51-C649-5D8B178E5D62}"/>
                    </a:ext>
                  </a:extLst>
                </p14:cNvPr>
                <p14:cNvContentPartPr/>
                <p14:nvPr/>
              </p14:nvContentPartPr>
              <p14:xfrm>
                <a:off x="11041255" y="5969236"/>
                <a:ext cx="30600" cy="468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31389BF-112F-8D51-C649-5D8B178E5D6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1032255" y="5960236"/>
                  <a:ext cx="48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0E3E081-B9A6-0AC5-0034-321FA1542F07}"/>
                    </a:ext>
                  </a:extLst>
                </p14:cNvPr>
                <p14:cNvContentPartPr/>
                <p14:nvPr/>
              </p14:nvContentPartPr>
              <p14:xfrm>
                <a:off x="11068975" y="5814076"/>
                <a:ext cx="92160" cy="3528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0E3E081-B9A6-0AC5-0034-321FA1542F07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1059975" y="5805076"/>
                  <a:ext cx="1098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7667A08-8BBD-D36D-2E38-0B1BACF450BF}"/>
                    </a:ext>
                  </a:extLst>
                </p14:cNvPr>
                <p14:cNvContentPartPr/>
                <p14:nvPr/>
              </p14:nvContentPartPr>
              <p14:xfrm>
                <a:off x="11205055" y="6028276"/>
                <a:ext cx="81000" cy="22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7667A08-8BBD-D36D-2E38-0B1BACF450BF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1196055" y="6019276"/>
                  <a:ext cx="98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CBB4CC2-DF08-9166-4FEE-5F5F564C2C92}"/>
                    </a:ext>
                  </a:extLst>
                </p14:cNvPr>
                <p14:cNvContentPartPr/>
                <p14:nvPr/>
              </p14:nvContentPartPr>
              <p14:xfrm>
                <a:off x="11322055" y="5938276"/>
                <a:ext cx="155160" cy="1414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CBB4CC2-DF08-9166-4FEE-5F5F564C2C9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1313055" y="5929276"/>
                  <a:ext cx="172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DC478E8-C1B6-833A-BEED-C517B2C9AD81}"/>
                    </a:ext>
                  </a:extLst>
                </p14:cNvPr>
                <p14:cNvContentPartPr/>
                <p14:nvPr/>
              </p14:nvContentPartPr>
              <p14:xfrm>
                <a:off x="11264815" y="5854036"/>
                <a:ext cx="68760" cy="2293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DC478E8-C1B6-833A-BEED-C517B2C9AD81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1255815" y="5845036"/>
                  <a:ext cx="86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1A6BA20-6419-CAFA-CD99-85F7C6BEB98E}"/>
                    </a:ext>
                  </a:extLst>
                </p14:cNvPr>
                <p14:cNvContentPartPr/>
                <p14:nvPr/>
              </p14:nvContentPartPr>
              <p14:xfrm>
                <a:off x="11506735" y="5964196"/>
                <a:ext cx="72000" cy="111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1A6BA20-6419-CAFA-CD99-85F7C6BEB98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1498095" y="5955196"/>
                  <a:ext cx="89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523A802-3A5A-F18F-D83A-3F45FDD36640}"/>
                    </a:ext>
                  </a:extLst>
                </p14:cNvPr>
                <p14:cNvContentPartPr/>
                <p14:nvPr/>
              </p14:nvContentPartPr>
              <p14:xfrm>
                <a:off x="11517895" y="5950876"/>
                <a:ext cx="53280" cy="1256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523A802-3A5A-F18F-D83A-3F45FDD3664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1509255" y="5942236"/>
                  <a:ext cx="70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3DD9D56-1D4A-2637-C4E4-035A1CCD1122}"/>
                    </a:ext>
                  </a:extLst>
                </p14:cNvPr>
                <p14:cNvContentPartPr/>
                <p14:nvPr/>
              </p14:nvContentPartPr>
              <p14:xfrm>
                <a:off x="11612575" y="5959876"/>
                <a:ext cx="70560" cy="2422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3DD9D56-1D4A-2637-C4E4-035A1CCD1122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1603935" y="5950876"/>
                  <a:ext cx="88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576532A-57AE-6FF7-F044-737A5570658E}"/>
                    </a:ext>
                  </a:extLst>
                </p14:cNvPr>
                <p14:cNvContentPartPr/>
                <p14:nvPr/>
              </p14:nvContentPartPr>
              <p14:xfrm>
                <a:off x="10570015" y="5513836"/>
                <a:ext cx="160920" cy="1645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576532A-57AE-6FF7-F044-737A5570658E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561375" y="5504836"/>
                  <a:ext cx="178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F6DE924-48D9-1CF5-DC3E-24C96E411ABC}"/>
                    </a:ext>
                  </a:extLst>
                </p14:cNvPr>
                <p14:cNvContentPartPr/>
                <p14:nvPr/>
              </p14:nvContentPartPr>
              <p14:xfrm>
                <a:off x="10751455" y="5528596"/>
                <a:ext cx="27360" cy="586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F6DE924-48D9-1CF5-DC3E-24C96E411AB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742455" y="5519956"/>
                  <a:ext cx="45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08EC9B8-0625-14EE-0BEE-86C421427483}"/>
                    </a:ext>
                  </a:extLst>
                </p14:cNvPr>
                <p14:cNvContentPartPr/>
                <p14:nvPr/>
              </p14:nvContentPartPr>
              <p14:xfrm>
                <a:off x="10774855" y="5536876"/>
                <a:ext cx="52920" cy="2008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08EC9B8-0625-14EE-0BEE-86C42142748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766215" y="5527876"/>
                  <a:ext cx="70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415ECCB-0852-8987-2321-A2341A7991C8}"/>
                    </a:ext>
                  </a:extLst>
                </p14:cNvPr>
                <p14:cNvContentPartPr/>
                <p14:nvPr/>
              </p14:nvContentPartPr>
              <p14:xfrm>
                <a:off x="10852255" y="5366596"/>
                <a:ext cx="211320" cy="233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415ECCB-0852-8987-2321-A2341A7991C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843255" y="5357596"/>
                  <a:ext cx="228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F57C00D-30A4-5C55-B3D7-5733F7C881D1}"/>
                    </a:ext>
                  </a:extLst>
                </p14:cNvPr>
                <p14:cNvContentPartPr/>
                <p14:nvPr/>
              </p14:nvContentPartPr>
              <p14:xfrm>
                <a:off x="11126575" y="5492596"/>
                <a:ext cx="165960" cy="1393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F57C00D-30A4-5C55-B3D7-5733F7C881D1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1117935" y="5483596"/>
                  <a:ext cx="183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0D22E7C-EF46-611F-B8A5-E8C0C42D4B50}"/>
                    </a:ext>
                  </a:extLst>
                </p14:cNvPr>
                <p14:cNvContentPartPr/>
                <p14:nvPr/>
              </p14:nvContentPartPr>
              <p14:xfrm>
                <a:off x="11287135" y="5523196"/>
                <a:ext cx="82080" cy="1108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0D22E7C-EF46-611F-B8A5-E8C0C42D4B50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1278495" y="5514196"/>
                  <a:ext cx="99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769E74B-A95C-1384-98E2-A1B744B7E7C3}"/>
                    </a:ext>
                  </a:extLst>
                </p14:cNvPr>
                <p14:cNvContentPartPr/>
                <p14:nvPr/>
              </p14:nvContentPartPr>
              <p14:xfrm>
                <a:off x="11306575" y="5502316"/>
                <a:ext cx="132480" cy="128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769E74B-A95C-1384-98E2-A1B744B7E7C3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1297935" y="5493316"/>
                  <a:ext cx="150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C0D8C91-BF84-37CD-465B-CA1F295F1582}"/>
                    </a:ext>
                  </a:extLst>
                </p14:cNvPr>
                <p14:cNvContentPartPr/>
                <p14:nvPr/>
              </p14:nvContentPartPr>
              <p14:xfrm>
                <a:off x="11424655" y="5514916"/>
                <a:ext cx="78120" cy="3214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C0D8C91-BF84-37CD-465B-CA1F295F1582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1416015" y="5505916"/>
                  <a:ext cx="95760" cy="33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09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42FFD-EE46-8DF0-9A8B-28DB9036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1369110"/>
            <a:ext cx="5842439" cy="50396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AF7EDF-4E42-205A-68AE-2549DD51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7: 6.6.4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6CD7FB-1554-C57E-2186-3084BA5A96AC}"/>
              </a:ext>
            </a:extLst>
          </p:cNvPr>
          <p:cNvGrpSpPr/>
          <p:nvPr/>
        </p:nvGrpSpPr>
        <p:grpSpPr>
          <a:xfrm>
            <a:off x="1703144" y="2253956"/>
            <a:ext cx="342720" cy="215280"/>
            <a:chOff x="1703144" y="2253956"/>
            <a:chExt cx="3427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4804D4-1B8F-9BFA-5507-D5B70557E089}"/>
                    </a:ext>
                  </a:extLst>
                </p14:cNvPr>
                <p14:cNvContentPartPr/>
                <p14:nvPr/>
              </p14:nvContentPartPr>
              <p14:xfrm>
                <a:off x="1703144" y="2369156"/>
                <a:ext cx="136440" cy="100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4804D4-1B8F-9BFA-5507-D5B70557E0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4504" y="2360516"/>
                  <a:ext cx="154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C330DB-F44C-9B37-B02D-16BE56766DF1}"/>
                    </a:ext>
                  </a:extLst>
                </p14:cNvPr>
                <p14:cNvContentPartPr/>
                <p14:nvPr/>
              </p14:nvContentPartPr>
              <p14:xfrm>
                <a:off x="1901864" y="2253956"/>
                <a:ext cx="47520" cy="183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C330DB-F44C-9B37-B02D-16BE56766D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93224" y="2244956"/>
                  <a:ext cx="65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9E6215-0A55-F81C-86DB-CC44ED7DDEFA}"/>
                    </a:ext>
                  </a:extLst>
                </p14:cNvPr>
                <p14:cNvContentPartPr/>
                <p14:nvPr/>
              </p14:nvContentPartPr>
              <p14:xfrm>
                <a:off x="1965944" y="2364116"/>
                <a:ext cx="79920" cy="94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9E6215-0A55-F81C-86DB-CC44ED7DDE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56944" y="2355116"/>
                  <a:ext cx="9756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15A0B2-E82C-7F77-54B6-9B38905AF1E3}"/>
                  </a:ext>
                </a:extLst>
              </p14:cNvPr>
              <p14:cNvContentPartPr/>
              <p14:nvPr/>
            </p14:nvContentPartPr>
            <p14:xfrm>
              <a:off x="4225664" y="2565716"/>
              <a:ext cx="89280" cy="20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15A0B2-E82C-7F77-54B6-9B38905AF1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7024" y="2556716"/>
                <a:ext cx="106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7DE41A-BFB7-68F5-9015-59787D968928}"/>
                  </a:ext>
                </a:extLst>
              </p14:cNvPr>
              <p14:cNvContentPartPr/>
              <p14:nvPr/>
            </p14:nvContentPartPr>
            <p14:xfrm>
              <a:off x="2467784" y="2686316"/>
              <a:ext cx="1360440" cy="35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7DE41A-BFB7-68F5-9015-59787D9689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59144" y="2677316"/>
                <a:ext cx="1378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AB730A2-1A41-8302-75C8-218001A586FE}"/>
                  </a:ext>
                </a:extLst>
              </p14:cNvPr>
              <p14:cNvContentPartPr/>
              <p14:nvPr/>
            </p14:nvContentPartPr>
            <p14:xfrm>
              <a:off x="3633464" y="1814396"/>
              <a:ext cx="110160" cy="202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AB730A2-1A41-8302-75C8-218001A586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4464" y="1805396"/>
                <a:ext cx="1278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EA9AE4-98F4-1FEB-E6A0-DCFA601CFF70}"/>
                  </a:ext>
                </a:extLst>
              </p14:cNvPr>
              <p14:cNvContentPartPr/>
              <p14:nvPr/>
            </p14:nvContentPartPr>
            <p14:xfrm>
              <a:off x="3839024" y="3635636"/>
              <a:ext cx="490680" cy="30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EA9AE4-98F4-1FEB-E6A0-DCFA601CFF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0024" y="3626636"/>
                <a:ext cx="50832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57721CC-2233-413D-F468-447905821C9E}"/>
              </a:ext>
            </a:extLst>
          </p:cNvPr>
          <p:cNvGrpSpPr/>
          <p:nvPr/>
        </p:nvGrpSpPr>
        <p:grpSpPr>
          <a:xfrm>
            <a:off x="5335904" y="1828076"/>
            <a:ext cx="1807920" cy="337680"/>
            <a:chOff x="5335904" y="1828076"/>
            <a:chExt cx="180792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B84EAB-6377-B41B-0C53-18DCC1AFE0C4}"/>
                    </a:ext>
                  </a:extLst>
                </p14:cNvPr>
                <p14:cNvContentPartPr/>
                <p14:nvPr/>
              </p14:nvContentPartPr>
              <p14:xfrm>
                <a:off x="5335904" y="1933916"/>
                <a:ext cx="140040" cy="117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B84EAB-6377-B41B-0C53-18DCC1AFE0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27264" y="1924916"/>
                  <a:ext cx="157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DBD4AC-675C-4EC8-12C8-F9D22688BD4F}"/>
                    </a:ext>
                  </a:extLst>
                </p14:cNvPr>
                <p14:cNvContentPartPr/>
                <p14:nvPr/>
              </p14:nvContentPartPr>
              <p14:xfrm>
                <a:off x="5515904" y="1956236"/>
                <a:ext cx="100800" cy="73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DBD4AC-675C-4EC8-12C8-F9D22688BD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07264" y="1947596"/>
                  <a:ext cx="118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C20728-7E0D-2240-70F9-27653FDA2824}"/>
                    </a:ext>
                  </a:extLst>
                </p14:cNvPr>
                <p14:cNvContentPartPr/>
                <p14:nvPr/>
              </p14:nvContentPartPr>
              <p14:xfrm>
                <a:off x="5660984" y="1926356"/>
                <a:ext cx="255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C20728-7E0D-2240-70F9-27653FDA282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52344" y="1917716"/>
                  <a:ext cx="43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FFCFE6-738D-6DA1-53C3-FBD876E20C5C}"/>
                    </a:ext>
                  </a:extLst>
                </p14:cNvPr>
                <p14:cNvContentPartPr/>
                <p14:nvPr/>
              </p14:nvContentPartPr>
              <p14:xfrm>
                <a:off x="5666744" y="1828076"/>
                <a:ext cx="110160" cy="22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FFCFE6-738D-6DA1-53C3-FBD876E20C5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57744" y="1819436"/>
                  <a:ext cx="127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34410C-7CFE-2081-5DAA-2058D0BCDD88}"/>
                    </a:ext>
                  </a:extLst>
                </p14:cNvPr>
                <p14:cNvContentPartPr/>
                <p14:nvPr/>
              </p14:nvContentPartPr>
              <p14:xfrm>
                <a:off x="5791304" y="1902236"/>
                <a:ext cx="68760" cy="14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34410C-7CFE-2081-5DAA-2058D0BCDD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82664" y="1893596"/>
                  <a:ext cx="86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53019A-D31F-64DE-4AF5-A96247EE4BA0}"/>
                    </a:ext>
                  </a:extLst>
                </p14:cNvPr>
                <p14:cNvContentPartPr/>
                <p14:nvPr/>
              </p14:nvContentPartPr>
              <p14:xfrm>
                <a:off x="5897504" y="1910156"/>
                <a:ext cx="64800" cy="115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53019A-D31F-64DE-4AF5-A96247EE4BA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88864" y="1901516"/>
                  <a:ext cx="82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35B097-7FBB-2D65-808F-5C1E5414C69F}"/>
                    </a:ext>
                  </a:extLst>
                </p14:cNvPr>
                <p14:cNvContentPartPr/>
                <p14:nvPr/>
              </p14:nvContentPartPr>
              <p14:xfrm>
                <a:off x="5988584" y="1882076"/>
                <a:ext cx="23760" cy="130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35B097-7FBB-2D65-808F-5C1E5414C69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79944" y="1873436"/>
                  <a:ext cx="41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2B8355-38C6-33D6-C974-091BCCC0E62A}"/>
                    </a:ext>
                  </a:extLst>
                </p14:cNvPr>
                <p14:cNvContentPartPr/>
                <p14:nvPr/>
              </p14:nvContentPartPr>
              <p14:xfrm>
                <a:off x="6089384" y="1871276"/>
                <a:ext cx="13320" cy="138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2B8355-38C6-33D6-C974-091BCCC0E6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80384" y="1862276"/>
                  <a:ext cx="30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311598-A7C6-0C04-71BD-68075A312F0F}"/>
                    </a:ext>
                  </a:extLst>
                </p14:cNvPr>
                <p14:cNvContentPartPr/>
                <p14:nvPr/>
              </p14:nvContentPartPr>
              <p14:xfrm>
                <a:off x="6061304" y="1941476"/>
                <a:ext cx="168120" cy="217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311598-A7C6-0C04-71BD-68075A312F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52304" y="1932836"/>
                  <a:ext cx="185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55CA8A-2371-50B7-F524-34C54F4FBEF7}"/>
                    </a:ext>
                  </a:extLst>
                </p14:cNvPr>
                <p14:cNvContentPartPr/>
                <p14:nvPr/>
              </p14:nvContentPartPr>
              <p14:xfrm>
                <a:off x="6382784" y="1914476"/>
                <a:ext cx="68760" cy="10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55CA8A-2371-50B7-F524-34C54F4FBEF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73784" y="1905836"/>
                  <a:ext cx="86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E9BAEC-8472-3424-782B-BEE975B64960}"/>
                    </a:ext>
                  </a:extLst>
                </p14:cNvPr>
                <p14:cNvContentPartPr/>
                <p14:nvPr/>
              </p14:nvContentPartPr>
              <p14:xfrm>
                <a:off x="6559904" y="1831676"/>
                <a:ext cx="63720" cy="29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E9BAEC-8472-3424-782B-BEE975B649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51264" y="1823036"/>
                  <a:ext cx="81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5E936B-9BAF-518C-F8CC-45E29356D742}"/>
                    </a:ext>
                  </a:extLst>
                </p14:cNvPr>
                <p14:cNvContentPartPr/>
                <p14:nvPr/>
              </p14:nvContentPartPr>
              <p14:xfrm>
                <a:off x="6527144" y="1895756"/>
                <a:ext cx="120600" cy="14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5E936B-9BAF-518C-F8CC-45E29356D74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18504" y="1886756"/>
                  <a:ext cx="138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4E1DE6-CDE2-EF39-6B06-A15CA2684DE2}"/>
                    </a:ext>
                  </a:extLst>
                </p14:cNvPr>
                <p14:cNvContentPartPr/>
                <p14:nvPr/>
              </p14:nvContentPartPr>
              <p14:xfrm>
                <a:off x="6756824" y="1902236"/>
                <a:ext cx="135000" cy="34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4E1DE6-CDE2-EF39-6B06-A15CA2684D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47824" y="1893236"/>
                  <a:ext cx="152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73D001C-42F7-B81F-F6E0-ECB4DD9D791F}"/>
                    </a:ext>
                  </a:extLst>
                </p14:cNvPr>
                <p14:cNvContentPartPr/>
                <p14:nvPr/>
              </p14:nvContentPartPr>
              <p14:xfrm>
                <a:off x="6819104" y="1828796"/>
                <a:ext cx="168840" cy="167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73D001C-42F7-B81F-F6E0-ECB4DD9D791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10464" y="1820156"/>
                  <a:ext cx="186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DDF6EF-5EAF-14F9-036F-DB5AE8A3D9E6}"/>
                    </a:ext>
                  </a:extLst>
                </p14:cNvPr>
                <p14:cNvContentPartPr/>
                <p14:nvPr/>
              </p14:nvContentPartPr>
              <p14:xfrm>
                <a:off x="7009184" y="1884956"/>
                <a:ext cx="134640" cy="105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DDF6EF-5EAF-14F9-036F-DB5AE8A3D9E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00544" y="1875956"/>
                  <a:ext cx="1522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08F50C-31EC-2AFC-9F51-638C39BD730A}"/>
              </a:ext>
            </a:extLst>
          </p:cNvPr>
          <p:cNvGrpSpPr/>
          <p:nvPr/>
        </p:nvGrpSpPr>
        <p:grpSpPr>
          <a:xfrm>
            <a:off x="7324544" y="1766876"/>
            <a:ext cx="599400" cy="235800"/>
            <a:chOff x="7324544" y="1766876"/>
            <a:chExt cx="59940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672DFFD-E353-15E5-45BB-528445BE317C}"/>
                    </a:ext>
                  </a:extLst>
                </p14:cNvPr>
                <p14:cNvContentPartPr/>
                <p14:nvPr/>
              </p14:nvContentPartPr>
              <p14:xfrm>
                <a:off x="7324544" y="1872716"/>
                <a:ext cx="175680" cy="129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672DFFD-E353-15E5-45BB-528445BE31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15544" y="1864076"/>
                  <a:ext cx="193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03535B-91AC-7D0C-67AF-8AABAC0CDB7D}"/>
                    </a:ext>
                  </a:extLst>
                </p14:cNvPr>
                <p14:cNvContentPartPr/>
                <p14:nvPr/>
              </p14:nvContentPartPr>
              <p14:xfrm>
                <a:off x="7515344" y="1801436"/>
                <a:ext cx="109800" cy="177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03535B-91AC-7D0C-67AF-8AABAC0CDB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06344" y="1792796"/>
                  <a:ext cx="127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DF80CBE-241A-8027-EB49-6B851101ADFF}"/>
                    </a:ext>
                  </a:extLst>
                </p14:cNvPr>
                <p14:cNvContentPartPr/>
                <p14:nvPr/>
              </p14:nvContentPartPr>
              <p14:xfrm>
                <a:off x="7635944" y="1853996"/>
                <a:ext cx="86040" cy="120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DF80CBE-241A-8027-EB49-6B851101ADF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26944" y="1844996"/>
                  <a:ext cx="103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92CF19-D348-5C9A-291D-6EAEDB370CF0}"/>
                    </a:ext>
                  </a:extLst>
                </p14:cNvPr>
                <p14:cNvContentPartPr/>
                <p14:nvPr/>
              </p14:nvContentPartPr>
              <p14:xfrm>
                <a:off x="7815224" y="1766876"/>
                <a:ext cx="108720" cy="225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92CF19-D348-5C9A-291D-6EAEDB370C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06224" y="1757876"/>
                  <a:ext cx="1263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32D9F7-F01D-4EC0-5613-BA10462C100E}"/>
              </a:ext>
            </a:extLst>
          </p:cNvPr>
          <p:cNvGrpSpPr/>
          <p:nvPr/>
        </p:nvGrpSpPr>
        <p:grpSpPr>
          <a:xfrm>
            <a:off x="2903384" y="1898636"/>
            <a:ext cx="321120" cy="217440"/>
            <a:chOff x="2903384" y="1898636"/>
            <a:chExt cx="32112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ACAD65-093D-E2E3-A38C-E5A197116190}"/>
                    </a:ext>
                  </a:extLst>
                </p14:cNvPr>
                <p14:cNvContentPartPr/>
                <p14:nvPr/>
              </p14:nvContentPartPr>
              <p14:xfrm>
                <a:off x="2903384" y="1907996"/>
                <a:ext cx="109800" cy="208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ACAD65-093D-E2E3-A38C-E5A1971161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94744" y="1898996"/>
                  <a:ext cx="127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647D88-1C56-0BCC-49A5-E8921DA1F644}"/>
                    </a:ext>
                  </a:extLst>
                </p14:cNvPr>
                <p14:cNvContentPartPr/>
                <p14:nvPr/>
              </p14:nvContentPartPr>
              <p14:xfrm>
                <a:off x="3098504" y="1898636"/>
                <a:ext cx="55080" cy="17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647D88-1C56-0BCC-49A5-E8921DA1F64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89504" y="1889636"/>
                  <a:ext cx="72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FE5C02-771A-D530-BECE-38C55E8A5428}"/>
                    </a:ext>
                  </a:extLst>
                </p14:cNvPr>
                <p14:cNvContentPartPr/>
                <p14:nvPr/>
              </p14:nvContentPartPr>
              <p14:xfrm>
                <a:off x="3176264" y="1907636"/>
                <a:ext cx="48240" cy="201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FE5C02-771A-D530-BECE-38C55E8A542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7264" y="1898636"/>
                  <a:ext cx="6588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BAA75A5-68E9-0DB5-1087-AB4105215A3C}"/>
              </a:ext>
            </a:extLst>
          </p:cNvPr>
          <p:cNvGrpSpPr/>
          <p:nvPr/>
        </p:nvGrpSpPr>
        <p:grpSpPr>
          <a:xfrm>
            <a:off x="2964224" y="2657876"/>
            <a:ext cx="799920" cy="59040"/>
            <a:chOff x="2964224" y="2657876"/>
            <a:chExt cx="799920" cy="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24E06C-2A36-FA92-9707-835EC1EB2C94}"/>
                    </a:ext>
                  </a:extLst>
                </p14:cNvPr>
                <p14:cNvContentPartPr/>
                <p14:nvPr/>
              </p14:nvContentPartPr>
              <p14:xfrm>
                <a:off x="2964224" y="2657876"/>
                <a:ext cx="799920" cy="29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24E06C-2A36-FA92-9707-835EC1EB2C9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5584" y="2648876"/>
                  <a:ext cx="817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BAEB241-767F-9E7E-0DA3-02FEE75F674C}"/>
                    </a:ext>
                  </a:extLst>
                </p14:cNvPr>
                <p14:cNvContentPartPr/>
                <p14:nvPr/>
              </p14:nvContentPartPr>
              <p14:xfrm>
                <a:off x="3359864" y="2702876"/>
                <a:ext cx="379440" cy="14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BAEB241-767F-9E7E-0DA3-02FEE75F67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51224" y="2693876"/>
                  <a:ext cx="39708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9B277C2-54A4-BF5D-A621-26CFE05887C5}"/>
                  </a:ext>
                </a:extLst>
              </p14:cNvPr>
              <p14:cNvContentPartPr/>
              <p14:nvPr/>
            </p14:nvContentPartPr>
            <p14:xfrm>
              <a:off x="4078064" y="3319916"/>
              <a:ext cx="399960" cy="364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277C2-54A4-BF5D-A621-26CFE05887C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69064" y="3311276"/>
                <a:ext cx="4176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1EF75EF-9F86-FA73-B574-3EEE36DF26CF}"/>
                  </a:ext>
                </a:extLst>
              </p14:cNvPr>
              <p14:cNvContentPartPr/>
              <p14:nvPr/>
            </p14:nvContentPartPr>
            <p14:xfrm>
              <a:off x="1465184" y="4699076"/>
              <a:ext cx="243000" cy="4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EF75EF-9F86-FA73-B574-3EEE36DF26C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456544" y="4690436"/>
                <a:ext cx="26064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FF1FC695-FB55-C23F-A33D-7BE6395E578E}"/>
              </a:ext>
            </a:extLst>
          </p:cNvPr>
          <p:cNvGrpSpPr/>
          <p:nvPr/>
        </p:nvGrpSpPr>
        <p:grpSpPr>
          <a:xfrm>
            <a:off x="2543384" y="5464436"/>
            <a:ext cx="413640" cy="49320"/>
            <a:chOff x="2543384" y="5464436"/>
            <a:chExt cx="413640" cy="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6216C6-D42E-7458-AC7B-D8971BB3107C}"/>
                    </a:ext>
                  </a:extLst>
                </p14:cNvPr>
                <p14:cNvContentPartPr/>
                <p14:nvPr/>
              </p14:nvContentPartPr>
              <p14:xfrm>
                <a:off x="2543384" y="5492156"/>
                <a:ext cx="413640" cy="21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6216C6-D42E-7458-AC7B-D8971BB3107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34744" y="5483516"/>
                  <a:ext cx="431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A432BB-484F-B736-BC7C-390A3010E41C}"/>
                    </a:ext>
                  </a:extLst>
                </p14:cNvPr>
                <p14:cNvContentPartPr/>
                <p14:nvPr/>
              </p14:nvContentPartPr>
              <p14:xfrm>
                <a:off x="2742104" y="5471996"/>
                <a:ext cx="183600" cy="3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A432BB-484F-B736-BC7C-390A3010E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33104" y="5463356"/>
                  <a:ext cx="201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10FCE6-CCB5-A2BF-2012-FA7DA2E6BC97}"/>
                    </a:ext>
                  </a:extLst>
                </p14:cNvPr>
                <p14:cNvContentPartPr/>
                <p14:nvPr/>
              </p14:nvContentPartPr>
              <p14:xfrm>
                <a:off x="2657144" y="5464436"/>
                <a:ext cx="296640" cy="27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10FCE6-CCB5-A2BF-2012-FA7DA2E6BC9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48504" y="5455796"/>
                  <a:ext cx="3142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8F45E79-4809-17C8-4159-7AB9D27593C7}"/>
              </a:ext>
            </a:extLst>
          </p:cNvPr>
          <p:cNvGrpSpPr/>
          <p:nvPr/>
        </p:nvGrpSpPr>
        <p:grpSpPr>
          <a:xfrm>
            <a:off x="4188584" y="1955516"/>
            <a:ext cx="912600" cy="978840"/>
            <a:chOff x="4188584" y="1955516"/>
            <a:chExt cx="91260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B99CB7-502B-EA94-D37B-B0FB4158E8AF}"/>
                    </a:ext>
                  </a:extLst>
                </p14:cNvPr>
                <p14:cNvContentPartPr/>
                <p14:nvPr/>
              </p14:nvContentPartPr>
              <p14:xfrm>
                <a:off x="4939184" y="1955516"/>
                <a:ext cx="162000" cy="19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B99CB7-502B-EA94-D37B-B0FB4158E8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30184" y="1946516"/>
                  <a:ext cx="179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B2BF4C-B14A-3FDB-02C8-F66BECD62807}"/>
                    </a:ext>
                  </a:extLst>
                </p14:cNvPr>
                <p14:cNvContentPartPr/>
                <p14:nvPr/>
              </p14:nvContentPartPr>
              <p14:xfrm>
                <a:off x="4896704" y="2041556"/>
                <a:ext cx="195120" cy="138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B2BF4C-B14A-3FDB-02C8-F66BECD6280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88064" y="2032556"/>
                  <a:ext cx="21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BE3977-7CD5-71ED-D4D5-43F9D3C97738}"/>
                    </a:ext>
                  </a:extLst>
                </p14:cNvPr>
                <p14:cNvContentPartPr/>
                <p14:nvPr/>
              </p14:nvContentPartPr>
              <p14:xfrm>
                <a:off x="4188584" y="2552036"/>
                <a:ext cx="157320" cy="4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BE3977-7CD5-71ED-D4D5-43F9D3C9773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79944" y="2543396"/>
                  <a:ext cx="174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17FEAA-57F4-1E76-1B9B-A3FD3F07C87E}"/>
                    </a:ext>
                  </a:extLst>
                </p14:cNvPr>
                <p14:cNvContentPartPr/>
                <p14:nvPr/>
              </p14:nvContentPartPr>
              <p14:xfrm>
                <a:off x="4394504" y="2676956"/>
                <a:ext cx="495720" cy="5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17FEAA-57F4-1E76-1B9B-A3FD3F07C8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85864" y="2667956"/>
                  <a:ext cx="513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F07FD5-DF7F-9014-2C68-C603F6589E2C}"/>
                    </a:ext>
                  </a:extLst>
                </p14:cNvPr>
                <p14:cNvContentPartPr/>
                <p14:nvPr/>
              </p14:nvContentPartPr>
              <p14:xfrm>
                <a:off x="4691864" y="2661476"/>
                <a:ext cx="34920" cy="261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F07FD5-DF7F-9014-2C68-C603F6589E2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82864" y="2652836"/>
                  <a:ext cx="52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CA9420-F522-5283-B738-FEC2B39F1F51}"/>
                    </a:ext>
                  </a:extLst>
                </p14:cNvPr>
                <p14:cNvContentPartPr/>
                <p14:nvPr/>
              </p14:nvContentPartPr>
              <p14:xfrm>
                <a:off x="4571984" y="2687036"/>
                <a:ext cx="128880" cy="135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CA9420-F522-5283-B738-FEC2B39F1F5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63344" y="2678036"/>
                  <a:ext cx="146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EB19A0-D589-7B29-F859-D84CCF93D7BA}"/>
                    </a:ext>
                  </a:extLst>
                </p14:cNvPr>
                <p14:cNvContentPartPr/>
                <p14:nvPr/>
              </p14:nvContentPartPr>
              <p14:xfrm>
                <a:off x="4722104" y="2655356"/>
                <a:ext cx="95760" cy="141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EB19A0-D589-7B29-F859-D84CCF93D7B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13464" y="2646356"/>
                  <a:ext cx="113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8F4B23-772B-BBB1-10A7-3C8B64EA5EAF}"/>
                    </a:ext>
                  </a:extLst>
                </p14:cNvPr>
                <p14:cNvContentPartPr/>
                <p14:nvPr/>
              </p14:nvContentPartPr>
              <p14:xfrm>
                <a:off x="4687904" y="2661116"/>
                <a:ext cx="21600" cy="273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8F4B23-772B-BBB1-10A7-3C8B64EA5EA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79264" y="2652116"/>
                  <a:ext cx="39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6E7872-7E20-EF67-7A84-D95AEB998526}"/>
                    </a:ext>
                  </a:extLst>
                </p14:cNvPr>
                <p14:cNvContentPartPr/>
                <p14:nvPr/>
              </p14:nvContentPartPr>
              <p14:xfrm>
                <a:off x="4635344" y="2648516"/>
                <a:ext cx="69840" cy="110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6E7872-7E20-EF67-7A84-D95AEB9985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626344" y="2639516"/>
                  <a:ext cx="87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82B22C-544D-A703-2A22-3212AEC24C70}"/>
                    </a:ext>
                  </a:extLst>
                </p14:cNvPr>
                <p14:cNvContentPartPr/>
                <p14:nvPr/>
              </p14:nvContentPartPr>
              <p14:xfrm>
                <a:off x="4749824" y="2639516"/>
                <a:ext cx="56880" cy="95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82B22C-544D-A703-2A22-3212AEC24C7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40824" y="2630516"/>
                  <a:ext cx="74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C5716B2-DCB8-42A5-25B5-E8EBC47040C5}"/>
                    </a:ext>
                  </a:extLst>
                </p14:cNvPr>
                <p14:cNvContentPartPr/>
                <p14:nvPr/>
              </p14:nvContentPartPr>
              <p14:xfrm>
                <a:off x="4259144" y="2538356"/>
                <a:ext cx="117360" cy="59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C5716B2-DCB8-42A5-25B5-E8EBC47040C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250144" y="2529716"/>
                  <a:ext cx="135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A241ECD-E31A-B38A-334A-79332A4D9906}"/>
                    </a:ext>
                  </a:extLst>
                </p14:cNvPr>
                <p14:cNvContentPartPr/>
                <p14:nvPr/>
              </p14:nvContentPartPr>
              <p14:xfrm>
                <a:off x="4448864" y="2074316"/>
                <a:ext cx="503280" cy="574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A241ECD-E31A-B38A-334A-79332A4D990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39864" y="2065316"/>
                  <a:ext cx="52092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713BD5-4112-D777-ABFD-D62DD2785418}"/>
                    </a:ext>
                  </a:extLst>
                </p14:cNvPr>
                <p14:cNvContentPartPr/>
                <p14:nvPr/>
              </p14:nvContentPartPr>
              <p14:xfrm>
                <a:off x="4296584" y="2585876"/>
                <a:ext cx="4320" cy="129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1713BD5-4112-D777-ABFD-D62DD278541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87584" y="2576876"/>
                  <a:ext cx="21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019DEE-EEBE-ACE0-9759-FC9A8C8A81E6}"/>
                    </a:ext>
                  </a:extLst>
                </p14:cNvPr>
                <p14:cNvContentPartPr/>
                <p14:nvPr/>
              </p14:nvContentPartPr>
              <p14:xfrm>
                <a:off x="4301264" y="2582996"/>
                <a:ext cx="9720" cy="13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019DEE-EEBE-ACE0-9759-FC9A8C8A81E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92624" y="2574356"/>
                  <a:ext cx="2736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280359E-A020-FA55-E912-6B6103EACDD9}"/>
                  </a:ext>
                </a:extLst>
              </p14:cNvPr>
              <p14:cNvContentPartPr/>
              <p14:nvPr/>
            </p14:nvContentPartPr>
            <p14:xfrm>
              <a:off x="6989384" y="3013556"/>
              <a:ext cx="1025640" cy="5378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280359E-A020-FA55-E912-6B6103EACDD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980384" y="3004916"/>
                <a:ext cx="1043280" cy="55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A9457F3-D550-60B8-F8C5-DDB0A7130EAB}"/>
              </a:ext>
            </a:extLst>
          </p:cNvPr>
          <p:cNvGrpSpPr/>
          <p:nvPr/>
        </p:nvGrpSpPr>
        <p:grpSpPr>
          <a:xfrm>
            <a:off x="6417344" y="2366636"/>
            <a:ext cx="2707200" cy="2632320"/>
            <a:chOff x="6417344" y="2366636"/>
            <a:chExt cx="2707200" cy="26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C7D639-EAEE-88C4-53AE-4B2D25613BEB}"/>
                    </a:ext>
                  </a:extLst>
                </p14:cNvPr>
                <p14:cNvContentPartPr/>
                <p14:nvPr/>
              </p14:nvContentPartPr>
              <p14:xfrm>
                <a:off x="6917384" y="2611076"/>
                <a:ext cx="38520" cy="119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C7D639-EAEE-88C4-53AE-4B2D25613BE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08744" y="2602076"/>
                  <a:ext cx="56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03EC1B-FBC2-78B5-2A2C-BBA3734356B6}"/>
                    </a:ext>
                  </a:extLst>
                </p14:cNvPr>
                <p14:cNvContentPartPr/>
                <p14:nvPr/>
              </p14:nvContentPartPr>
              <p14:xfrm>
                <a:off x="6914864" y="2507396"/>
                <a:ext cx="113400" cy="183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03EC1B-FBC2-78B5-2A2C-BBA3734356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05864" y="2498756"/>
                  <a:ext cx="131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E3C2AD6-F2BA-A397-5DB8-180B5C87D263}"/>
                    </a:ext>
                  </a:extLst>
                </p14:cNvPr>
                <p14:cNvContentPartPr/>
                <p14:nvPr/>
              </p14:nvContentPartPr>
              <p14:xfrm>
                <a:off x="7232384" y="2441516"/>
                <a:ext cx="21600" cy="261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E3C2AD6-F2BA-A397-5DB8-180B5C87D26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23744" y="2432876"/>
                  <a:ext cx="39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E0650A-2417-6DFD-802F-4755890FFECA}"/>
                    </a:ext>
                  </a:extLst>
                </p14:cNvPr>
                <p14:cNvContentPartPr/>
                <p14:nvPr/>
              </p14:nvContentPartPr>
              <p14:xfrm>
                <a:off x="7141664" y="2413436"/>
                <a:ext cx="156600" cy="90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E0650A-2417-6DFD-802F-4755890FFE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33024" y="2404796"/>
                  <a:ext cx="174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BFA5A5-7C52-230B-C18E-F8AD6861EFE6}"/>
                    </a:ext>
                  </a:extLst>
                </p14:cNvPr>
                <p14:cNvContentPartPr/>
                <p14:nvPr/>
              </p14:nvContentPartPr>
              <p14:xfrm>
                <a:off x="7543064" y="2529356"/>
                <a:ext cx="214560" cy="15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BFA5A5-7C52-230B-C18E-F8AD6861EFE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34424" y="2520716"/>
                  <a:ext cx="232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8C3462-1326-E004-ABBB-923A2752D054}"/>
                    </a:ext>
                  </a:extLst>
                </p14:cNvPr>
                <p14:cNvContentPartPr/>
                <p14:nvPr/>
              </p14:nvContentPartPr>
              <p14:xfrm>
                <a:off x="7565384" y="2588756"/>
                <a:ext cx="186840" cy="15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8C3462-1326-E004-ABBB-923A2752D05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56744" y="2579756"/>
                  <a:ext cx="204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A1E32F-6821-F7B2-6042-6E620F4F572D}"/>
                    </a:ext>
                  </a:extLst>
                </p14:cNvPr>
                <p14:cNvContentPartPr/>
                <p14:nvPr/>
              </p14:nvContentPartPr>
              <p14:xfrm>
                <a:off x="7694624" y="2415236"/>
                <a:ext cx="101880" cy="26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A1E32F-6821-F7B2-6042-6E620F4F572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85984" y="2406236"/>
                  <a:ext cx="119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54734E6-C2E7-CF34-D496-8A05D7CB3F7B}"/>
                    </a:ext>
                  </a:extLst>
                </p14:cNvPr>
                <p14:cNvContentPartPr/>
                <p14:nvPr/>
              </p14:nvContentPartPr>
              <p14:xfrm>
                <a:off x="8005304" y="2514596"/>
                <a:ext cx="149760" cy="101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54734E6-C2E7-CF34-D496-8A05D7CB3F7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96304" y="2505596"/>
                  <a:ext cx="167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79C190-95A9-847E-8E4F-D2956D17760C}"/>
                    </a:ext>
                  </a:extLst>
                </p14:cNvPr>
                <p14:cNvContentPartPr/>
                <p14:nvPr/>
              </p14:nvContentPartPr>
              <p14:xfrm>
                <a:off x="8198264" y="2516036"/>
                <a:ext cx="101160" cy="48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79C190-95A9-847E-8E4F-D2956D17760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89264" y="2507036"/>
                  <a:ext cx="118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BB36DD-1E57-AF23-99F6-B4D526CCC432}"/>
                    </a:ext>
                  </a:extLst>
                </p14:cNvPr>
                <p14:cNvContentPartPr/>
                <p14:nvPr/>
              </p14:nvContentPartPr>
              <p14:xfrm>
                <a:off x="8297984" y="2487596"/>
                <a:ext cx="90000" cy="207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BB36DD-1E57-AF23-99F6-B4D526CCC43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88984" y="2478596"/>
                  <a:ext cx="107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D7044B5-294A-0292-187E-8BE2BA58453A}"/>
                    </a:ext>
                  </a:extLst>
                </p14:cNvPr>
                <p14:cNvContentPartPr/>
                <p14:nvPr/>
              </p14:nvContentPartPr>
              <p14:xfrm>
                <a:off x="8397704" y="2390756"/>
                <a:ext cx="24480" cy="175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D7044B5-294A-0292-187E-8BE2BA58453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88704" y="2382116"/>
                  <a:ext cx="42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1C5D9A-F288-1B7C-0273-E5B850D6A31E}"/>
                    </a:ext>
                  </a:extLst>
                </p14:cNvPr>
                <p14:cNvContentPartPr/>
                <p14:nvPr/>
              </p14:nvContentPartPr>
              <p14:xfrm>
                <a:off x="8450624" y="2458436"/>
                <a:ext cx="78840" cy="10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1C5D9A-F288-1B7C-0273-E5B850D6A31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41984" y="2449796"/>
                  <a:ext cx="96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E1E7B57-E86F-1447-CC61-4A7C9DB4568F}"/>
                    </a:ext>
                  </a:extLst>
                </p14:cNvPr>
                <p14:cNvContentPartPr/>
                <p14:nvPr/>
              </p14:nvContentPartPr>
              <p14:xfrm>
                <a:off x="8608304" y="2457356"/>
                <a:ext cx="66240" cy="10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E1E7B57-E86F-1447-CC61-4A7C9DB4568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599664" y="2448716"/>
                  <a:ext cx="83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D45C458-773C-3A4E-2BE7-8B9F68FAC768}"/>
                    </a:ext>
                  </a:extLst>
                </p14:cNvPr>
                <p14:cNvContentPartPr/>
                <p14:nvPr/>
              </p14:nvContentPartPr>
              <p14:xfrm>
                <a:off x="8716304" y="2444756"/>
                <a:ext cx="40320" cy="86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D45C458-773C-3A4E-2BE7-8B9F68FAC76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707664" y="2436116"/>
                  <a:ext cx="57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7C4A8E-8961-41DC-977F-36F56BB8BD76}"/>
                    </a:ext>
                  </a:extLst>
                </p14:cNvPr>
                <p14:cNvContentPartPr/>
                <p14:nvPr/>
              </p14:nvContentPartPr>
              <p14:xfrm>
                <a:off x="8778224" y="2424236"/>
                <a:ext cx="34200" cy="113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7C4A8E-8961-41DC-977F-36F56BB8BD7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69584" y="2415236"/>
                  <a:ext cx="51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E57EA5-69F8-194D-43EF-AFA96A8CB530}"/>
                    </a:ext>
                  </a:extLst>
                </p14:cNvPr>
                <p14:cNvContentPartPr/>
                <p14:nvPr/>
              </p14:nvContentPartPr>
              <p14:xfrm>
                <a:off x="8782544" y="2482916"/>
                <a:ext cx="82440" cy="151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E57EA5-69F8-194D-43EF-AFA96A8CB53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73544" y="2473916"/>
                  <a:ext cx="100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05D140-90E2-C49D-38AE-AC1734ED253A}"/>
                    </a:ext>
                  </a:extLst>
                </p14:cNvPr>
                <p14:cNvContentPartPr/>
                <p14:nvPr/>
              </p14:nvContentPartPr>
              <p14:xfrm>
                <a:off x="8949584" y="2366636"/>
                <a:ext cx="174960" cy="221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05D140-90E2-C49D-38AE-AC1734ED253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940584" y="2357636"/>
                  <a:ext cx="192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F6735E-F361-B295-D770-1394142CDA1F}"/>
                    </a:ext>
                  </a:extLst>
                </p14:cNvPr>
                <p14:cNvContentPartPr/>
                <p14:nvPr/>
              </p14:nvContentPartPr>
              <p14:xfrm>
                <a:off x="6801824" y="3226676"/>
                <a:ext cx="72360" cy="100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F6735E-F361-B295-D770-1394142CDA1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92824" y="3217676"/>
                  <a:ext cx="9000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AE1D51-4FEC-0E9D-DF5C-0E3D7DDEA884}"/>
                    </a:ext>
                  </a:extLst>
                </p14:cNvPr>
                <p14:cNvContentPartPr/>
                <p14:nvPr/>
              </p14:nvContentPartPr>
              <p14:xfrm>
                <a:off x="6417344" y="4052156"/>
                <a:ext cx="1761120" cy="142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AE1D51-4FEC-0E9D-DF5C-0E3D7DDEA88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08704" y="4043156"/>
                  <a:ext cx="1778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4AA0FC-69F5-78BF-8A18-E7BEB935276E}"/>
                    </a:ext>
                  </a:extLst>
                </p14:cNvPr>
                <p14:cNvContentPartPr/>
                <p14:nvPr/>
              </p14:nvContentPartPr>
              <p14:xfrm>
                <a:off x="8070104" y="3968996"/>
                <a:ext cx="135360" cy="226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4AA0FC-69F5-78BF-8A18-E7BEB935276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61464" y="3960356"/>
                  <a:ext cx="153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2BD90A-EDC2-07F3-CFE8-9A4FE69E2672}"/>
                    </a:ext>
                  </a:extLst>
                </p14:cNvPr>
                <p14:cNvContentPartPr/>
                <p14:nvPr/>
              </p14:nvContentPartPr>
              <p14:xfrm>
                <a:off x="7556744" y="4322876"/>
                <a:ext cx="212400" cy="156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2BD90A-EDC2-07F3-CFE8-9A4FE69E267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48104" y="4313876"/>
                  <a:ext cx="230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EA745F8-4636-8CB0-68ED-FFE1ACE7BECB}"/>
                    </a:ext>
                  </a:extLst>
                </p14:cNvPr>
                <p14:cNvContentPartPr/>
                <p14:nvPr/>
              </p14:nvContentPartPr>
              <p14:xfrm>
                <a:off x="7777784" y="4365356"/>
                <a:ext cx="81000" cy="86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EA745F8-4636-8CB0-68ED-FFE1ACE7BE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9144" y="4356356"/>
                  <a:ext cx="98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E8DE553-FF2B-2812-BFF0-9DD1659C052F}"/>
                    </a:ext>
                  </a:extLst>
                </p14:cNvPr>
                <p14:cNvContentPartPr/>
                <p14:nvPr/>
              </p14:nvContentPartPr>
              <p14:xfrm>
                <a:off x="7895864" y="4339796"/>
                <a:ext cx="55080" cy="28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E8DE553-FF2B-2812-BFF0-9DD1659C052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87224" y="4330796"/>
                  <a:ext cx="72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8FD79D-B0B9-6F7E-5C54-0E56145F9CDE}"/>
                    </a:ext>
                  </a:extLst>
                </p14:cNvPr>
                <p14:cNvContentPartPr/>
                <p14:nvPr/>
              </p14:nvContentPartPr>
              <p14:xfrm>
                <a:off x="7994864" y="4246556"/>
                <a:ext cx="13680" cy="20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8FD79D-B0B9-6F7E-5C54-0E56145F9CD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86224" y="4237916"/>
                  <a:ext cx="31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71F5CE-926D-B262-FF78-A23A842522A8}"/>
                    </a:ext>
                  </a:extLst>
                </p14:cNvPr>
                <p14:cNvContentPartPr/>
                <p14:nvPr/>
              </p14:nvContentPartPr>
              <p14:xfrm>
                <a:off x="8046704" y="4331156"/>
                <a:ext cx="187200" cy="162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71F5CE-926D-B262-FF78-A23A842522A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037704" y="4322156"/>
                  <a:ext cx="204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A4454-52F1-B6A3-68E0-1534011D0AEA}"/>
                    </a:ext>
                  </a:extLst>
                </p14:cNvPr>
                <p14:cNvContentPartPr/>
                <p14:nvPr/>
              </p14:nvContentPartPr>
              <p14:xfrm>
                <a:off x="8144264" y="4369316"/>
                <a:ext cx="102240" cy="108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A4454-52F1-B6A3-68E0-1534011D0AE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35624" y="4360676"/>
                  <a:ext cx="119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ED129E-E5DD-4983-A8EC-2DEBAB7F9BCB}"/>
                    </a:ext>
                  </a:extLst>
                </p14:cNvPr>
                <p14:cNvContentPartPr/>
                <p14:nvPr/>
              </p14:nvContentPartPr>
              <p14:xfrm>
                <a:off x="8271344" y="4274276"/>
                <a:ext cx="123480" cy="179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ED129E-E5DD-4983-A8EC-2DEBAB7F9B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62344" y="4265276"/>
                  <a:ext cx="141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3801DFE-D3FF-1986-AA00-2714C55895BA}"/>
                    </a:ext>
                  </a:extLst>
                </p14:cNvPr>
                <p14:cNvContentPartPr/>
                <p14:nvPr/>
              </p14:nvContentPartPr>
              <p14:xfrm>
                <a:off x="8347304" y="4337996"/>
                <a:ext cx="119160" cy="299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3801DFE-D3FF-1986-AA00-2714C55895B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38304" y="4329356"/>
                  <a:ext cx="136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46F230-8F95-B3EB-E98F-DF39B9C33958}"/>
                    </a:ext>
                  </a:extLst>
                </p14:cNvPr>
                <p14:cNvContentPartPr/>
                <p14:nvPr/>
              </p14:nvContentPartPr>
              <p14:xfrm>
                <a:off x="6744224" y="3234236"/>
                <a:ext cx="60480" cy="110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46F230-8F95-B3EB-E98F-DF39B9C3395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35224" y="3225596"/>
                  <a:ext cx="78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9C632D2-B6D2-EA5B-DB92-FAAA657D6D8A}"/>
                    </a:ext>
                  </a:extLst>
                </p14:cNvPr>
                <p14:cNvContentPartPr/>
                <p14:nvPr/>
              </p14:nvContentPartPr>
              <p14:xfrm>
                <a:off x="6771584" y="3227396"/>
                <a:ext cx="100440" cy="94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9C632D2-B6D2-EA5B-DB92-FAAA657D6D8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62944" y="3218756"/>
                  <a:ext cx="118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66CA4EF-14A4-25D3-F8CE-847638D1E181}"/>
                    </a:ext>
                  </a:extLst>
                </p14:cNvPr>
                <p14:cNvContentPartPr/>
                <p14:nvPr/>
              </p14:nvContentPartPr>
              <p14:xfrm>
                <a:off x="6925304" y="3177716"/>
                <a:ext cx="972360" cy="775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66CA4EF-14A4-25D3-F8CE-847638D1E18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16304" y="3169076"/>
                  <a:ext cx="99000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B341DAF-D4E7-85EE-84A0-ECAD12080EE9}"/>
                    </a:ext>
                  </a:extLst>
                </p14:cNvPr>
                <p14:cNvContentPartPr/>
                <p14:nvPr/>
              </p14:nvContentPartPr>
              <p14:xfrm>
                <a:off x="6751424" y="2970716"/>
                <a:ext cx="105840" cy="142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B341DAF-D4E7-85EE-84A0-ECAD12080E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42424" y="2962076"/>
                  <a:ext cx="123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560DDFE-EC32-E9FB-A181-10AD41115F4C}"/>
                    </a:ext>
                  </a:extLst>
                </p14:cNvPr>
                <p14:cNvContentPartPr/>
                <p14:nvPr/>
              </p14:nvContentPartPr>
              <p14:xfrm>
                <a:off x="6878864" y="2940116"/>
                <a:ext cx="72720" cy="144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560DDFE-EC32-E9FB-A181-10AD41115F4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869864" y="2931476"/>
                  <a:ext cx="90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2A3B9B5-B3D1-EE7B-15D9-E5BCFE93792A}"/>
                    </a:ext>
                  </a:extLst>
                </p14:cNvPr>
                <p14:cNvContentPartPr/>
                <p14:nvPr/>
              </p14:nvContentPartPr>
              <p14:xfrm>
                <a:off x="6873464" y="2934716"/>
                <a:ext cx="66600" cy="153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2A3B9B5-B3D1-EE7B-15D9-E5BCFE93792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864824" y="2926076"/>
                  <a:ext cx="84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C13747-7331-59E9-587F-85904AC2D027}"/>
                    </a:ext>
                  </a:extLst>
                </p14:cNvPr>
                <p14:cNvContentPartPr/>
                <p14:nvPr/>
              </p14:nvContentPartPr>
              <p14:xfrm>
                <a:off x="6875624" y="2933996"/>
                <a:ext cx="66240" cy="164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C13747-7331-59E9-587F-85904AC2D02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866624" y="2925356"/>
                  <a:ext cx="83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11468C-F39F-54CA-41AC-27A6702BAC05}"/>
                    </a:ext>
                  </a:extLst>
                </p14:cNvPr>
                <p14:cNvContentPartPr/>
                <p14:nvPr/>
              </p14:nvContentPartPr>
              <p14:xfrm>
                <a:off x="6944744" y="2938676"/>
                <a:ext cx="59040" cy="150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11468C-F39F-54CA-41AC-27A6702BAC0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936104" y="2929676"/>
                  <a:ext cx="76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F38914D-82CF-E6D0-6C19-150A8A065E7D}"/>
                    </a:ext>
                  </a:extLst>
                </p14:cNvPr>
                <p14:cNvContentPartPr/>
                <p14:nvPr/>
              </p14:nvContentPartPr>
              <p14:xfrm>
                <a:off x="6998744" y="3029396"/>
                <a:ext cx="1033560" cy="562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F38914D-82CF-E6D0-6C19-150A8A065E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89744" y="3020756"/>
                  <a:ext cx="10512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9E2E64B-FB12-8747-C4FB-934B5189BB98}"/>
                    </a:ext>
                  </a:extLst>
                </p14:cNvPr>
                <p14:cNvContentPartPr/>
                <p14:nvPr/>
              </p14:nvContentPartPr>
              <p14:xfrm>
                <a:off x="6866264" y="3284996"/>
                <a:ext cx="1078560" cy="745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9E2E64B-FB12-8747-C4FB-934B5189BB9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857624" y="3276356"/>
                  <a:ext cx="109620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B1FA1F-0570-8ECD-306E-11CAE70F4D04}"/>
                    </a:ext>
                  </a:extLst>
                </p14:cNvPr>
                <p14:cNvContentPartPr/>
                <p14:nvPr/>
              </p14:nvContentPartPr>
              <p14:xfrm>
                <a:off x="7122944" y="3090596"/>
                <a:ext cx="1054080" cy="1005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B1FA1F-0570-8ECD-306E-11CAE70F4D0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114304" y="3081596"/>
                  <a:ext cx="1071720" cy="10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9A08356-33E9-457E-F78B-B44EDC8B3119}"/>
                    </a:ext>
                  </a:extLst>
                </p14:cNvPr>
                <p14:cNvContentPartPr/>
                <p14:nvPr/>
              </p14:nvContentPartPr>
              <p14:xfrm>
                <a:off x="6900104" y="2772716"/>
                <a:ext cx="412200" cy="51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9A08356-33E9-457E-F78B-B44EDC8B311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891464" y="2764076"/>
                  <a:ext cx="429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DD04B1-F95D-D5BC-5619-03AFFA4E79B5}"/>
                    </a:ext>
                  </a:extLst>
                </p14:cNvPr>
                <p14:cNvContentPartPr/>
                <p14:nvPr/>
              </p14:nvContentPartPr>
              <p14:xfrm>
                <a:off x="8173784" y="2778116"/>
                <a:ext cx="754200" cy="12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DD04B1-F95D-D5BC-5619-03AFFA4E79B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64784" y="2769476"/>
                  <a:ext cx="771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2BE4E70-85F1-8567-72F1-2A98D399FC95}"/>
                    </a:ext>
                  </a:extLst>
                </p14:cNvPr>
                <p14:cNvContentPartPr/>
                <p14:nvPr/>
              </p14:nvContentPartPr>
              <p14:xfrm>
                <a:off x="7492304" y="4811396"/>
                <a:ext cx="413640" cy="76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2BE4E70-85F1-8567-72F1-2A98D399FC9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83664" y="4802396"/>
                  <a:ext cx="431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7D9D116-2194-FF2C-29B2-C80FBC1BE4BA}"/>
                    </a:ext>
                  </a:extLst>
                </p14:cNvPr>
                <p14:cNvContentPartPr/>
                <p14:nvPr/>
              </p14:nvContentPartPr>
              <p14:xfrm>
                <a:off x="7349024" y="4697276"/>
                <a:ext cx="357480" cy="301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7D9D116-2194-FF2C-29B2-C80FBC1BE4B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40384" y="4688276"/>
                  <a:ext cx="3751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ECC85FD-4C87-120F-242D-EA388C3AA7EA}"/>
                    </a:ext>
                  </a:extLst>
                </p14:cNvPr>
                <p14:cNvContentPartPr/>
                <p14:nvPr/>
              </p14:nvContentPartPr>
              <p14:xfrm>
                <a:off x="7035464" y="3072236"/>
                <a:ext cx="1160640" cy="1028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ECC85FD-4C87-120F-242D-EA388C3AA7E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026464" y="3063236"/>
                  <a:ext cx="117828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67F0FF6-37BB-8D15-64DF-2516C484DE2F}"/>
                    </a:ext>
                  </a:extLst>
                </p14:cNvPr>
                <p14:cNvContentPartPr/>
                <p14:nvPr/>
              </p14:nvContentPartPr>
              <p14:xfrm>
                <a:off x="6806144" y="3287516"/>
                <a:ext cx="324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67F0FF6-37BB-8D15-64DF-2516C484DE2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797504" y="3278516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F178F2B-61EB-BD67-24E4-C781A4D8F1F8}"/>
                    </a:ext>
                  </a:extLst>
                </p14:cNvPr>
                <p14:cNvContentPartPr/>
                <p14:nvPr/>
              </p14:nvContentPartPr>
              <p14:xfrm>
                <a:off x="6842144" y="3335396"/>
                <a:ext cx="1081080" cy="661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F178F2B-61EB-BD67-24E4-C781A4D8F1F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833144" y="3326756"/>
                  <a:ext cx="1098720" cy="67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A41175-883E-0CE9-D05C-676DA1776F32}"/>
              </a:ext>
            </a:extLst>
          </p:cNvPr>
          <p:cNvGrpSpPr/>
          <p:nvPr/>
        </p:nvGrpSpPr>
        <p:grpSpPr>
          <a:xfrm>
            <a:off x="3112904" y="4518356"/>
            <a:ext cx="221760" cy="331200"/>
            <a:chOff x="3112904" y="4518356"/>
            <a:chExt cx="22176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6691EE5-B12C-6B84-B73A-457434C1F18D}"/>
                    </a:ext>
                  </a:extLst>
                </p14:cNvPr>
                <p14:cNvContentPartPr/>
                <p14:nvPr/>
              </p14:nvContentPartPr>
              <p14:xfrm>
                <a:off x="3218744" y="4529876"/>
                <a:ext cx="14400" cy="319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6691EE5-B12C-6B84-B73A-457434C1F18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0104" y="4520876"/>
                  <a:ext cx="32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B9BB99A-B3A7-0E59-27AB-2C244F9C35D1}"/>
                    </a:ext>
                  </a:extLst>
                </p14:cNvPr>
                <p14:cNvContentPartPr/>
                <p14:nvPr/>
              </p14:nvContentPartPr>
              <p14:xfrm>
                <a:off x="3112904" y="4518356"/>
                <a:ext cx="196920" cy="134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B9BB99A-B3A7-0E59-27AB-2C244F9C35D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103904" y="4509716"/>
                  <a:ext cx="214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C233B5A-2CDC-66CE-629E-31E047928377}"/>
                    </a:ext>
                  </a:extLst>
                </p14:cNvPr>
                <p14:cNvContentPartPr/>
                <p14:nvPr/>
              </p14:nvContentPartPr>
              <p14:xfrm>
                <a:off x="3327824" y="4683236"/>
                <a:ext cx="6840" cy="18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C233B5A-2CDC-66CE-629E-31E04792837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319184" y="4674596"/>
                  <a:ext cx="244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8857A28-BEF0-0028-CBC3-9A4C52DB7B1C}"/>
              </a:ext>
            </a:extLst>
          </p:cNvPr>
          <p:cNvGrpSpPr/>
          <p:nvPr/>
        </p:nvGrpSpPr>
        <p:grpSpPr>
          <a:xfrm>
            <a:off x="3291824" y="5186516"/>
            <a:ext cx="390240" cy="268920"/>
            <a:chOff x="3291824" y="5186516"/>
            <a:chExt cx="39024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FD8FA24-48EC-6EE9-6DBF-B9A780958619}"/>
                    </a:ext>
                  </a:extLst>
                </p14:cNvPr>
                <p14:cNvContentPartPr/>
                <p14:nvPr/>
              </p14:nvContentPartPr>
              <p14:xfrm>
                <a:off x="3304784" y="5216756"/>
                <a:ext cx="58680" cy="225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FD8FA24-48EC-6EE9-6DBF-B9A78095861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295784" y="5208116"/>
                  <a:ext cx="76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0398A6A-38F1-7570-7287-5788EEC4EC4D}"/>
                    </a:ext>
                  </a:extLst>
                </p14:cNvPr>
                <p14:cNvContentPartPr/>
                <p14:nvPr/>
              </p14:nvContentPartPr>
              <p14:xfrm>
                <a:off x="3291824" y="5355356"/>
                <a:ext cx="126000" cy="100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0398A6A-38F1-7570-7287-5788EEC4EC4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282824" y="5346356"/>
                  <a:ext cx="143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67273DA-C104-8DCA-CEE5-9DDB742ABBB8}"/>
                    </a:ext>
                  </a:extLst>
                </p14:cNvPr>
                <p14:cNvContentPartPr/>
                <p14:nvPr/>
              </p14:nvContentPartPr>
              <p14:xfrm>
                <a:off x="3533384" y="5186516"/>
                <a:ext cx="99360" cy="253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67273DA-C104-8DCA-CEE5-9DDB742ABBB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524744" y="5177516"/>
                  <a:ext cx="117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CF40334-DEE2-3DCD-DFF0-866898F5CAB9}"/>
                    </a:ext>
                  </a:extLst>
                </p14:cNvPr>
                <p14:cNvContentPartPr/>
                <p14:nvPr/>
              </p14:nvContentPartPr>
              <p14:xfrm>
                <a:off x="3609704" y="5191916"/>
                <a:ext cx="72360" cy="66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CF40334-DEE2-3DCD-DFF0-866898F5CAB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01064" y="5183276"/>
                  <a:ext cx="9000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A561419-1A66-D54D-31AC-B0F2ED883DF8}"/>
              </a:ext>
            </a:extLst>
          </p:cNvPr>
          <p:cNvGrpSpPr/>
          <p:nvPr/>
        </p:nvGrpSpPr>
        <p:grpSpPr>
          <a:xfrm>
            <a:off x="3319544" y="5571356"/>
            <a:ext cx="484920" cy="414000"/>
            <a:chOff x="3319544" y="5571356"/>
            <a:chExt cx="48492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24F4C0F-79F4-48CE-C9C6-2F0A1D05C351}"/>
                    </a:ext>
                  </a:extLst>
                </p14:cNvPr>
                <p14:cNvContentPartPr/>
                <p14:nvPr/>
              </p14:nvContentPartPr>
              <p14:xfrm>
                <a:off x="3319544" y="5571356"/>
                <a:ext cx="147600" cy="169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24F4C0F-79F4-48CE-C9C6-2F0A1D05C35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10904" y="5562716"/>
                  <a:ext cx="165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AE691F-543F-1FE3-BCB0-CD782041106B}"/>
                    </a:ext>
                  </a:extLst>
                </p14:cNvPr>
                <p14:cNvContentPartPr/>
                <p14:nvPr/>
              </p14:nvContentPartPr>
              <p14:xfrm>
                <a:off x="3655424" y="5749556"/>
                <a:ext cx="119520" cy="235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AE691F-543F-1FE3-BCB0-CD782041106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646424" y="5740916"/>
                  <a:ext cx="137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AF8BDE6-412E-9136-EC34-51684572EEE0}"/>
                    </a:ext>
                  </a:extLst>
                </p14:cNvPr>
                <p14:cNvContentPartPr/>
                <p14:nvPr/>
              </p14:nvContentPartPr>
              <p14:xfrm>
                <a:off x="3689984" y="5729036"/>
                <a:ext cx="114480" cy="82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AF8BDE6-412E-9136-EC34-51684572EEE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80984" y="5720036"/>
                  <a:ext cx="13212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0DF9F15-6259-6CEF-03E6-57D92F485457}"/>
              </a:ext>
            </a:extLst>
          </p:cNvPr>
          <p:cNvGrpSpPr/>
          <p:nvPr/>
        </p:nvGrpSpPr>
        <p:grpSpPr>
          <a:xfrm>
            <a:off x="4138904" y="5994716"/>
            <a:ext cx="708840" cy="408960"/>
            <a:chOff x="4138904" y="5994716"/>
            <a:chExt cx="70884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D6F2202-851A-E12B-3415-0AC6D08E3C80}"/>
                    </a:ext>
                  </a:extLst>
                </p14:cNvPr>
                <p14:cNvContentPartPr/>
                <p14:nvPr/>
              </p14:nvContentPartPr>
              <p14:xfrm>
                <a:off x="4138904" y="6137636"/>
                <a:ext cx="70560" cy="73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D6F2202-851A-E12B-3415-0AC6D08E3C8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29904" y="6128996"/>
                  <a:ext cx="88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630D50-89EB-685C-BE0A-FB439D9FE3B1}"/>
                    </a:ext>
                  </a:extLst>
                </p14:cNvPr>
                <p14:cNvContentPartPr/>
                <p14:nvPr/>
              </p14:nvContentPartPr>
              <p14:xfrm>
                <a:off x="4236464" y="6143396"/>
                <a:ext cx="59040" cy="62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630D50-89EB-685C-BE0A-FB439D9FE3B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227824" y="6134396"/>
                  <a:ext cx="76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7630A4B-8C11-8F58-FEE0-32FC738E0697}"/>
                    </a:ext>
                  </a:extLst>
                </p14:cNvPr>
                <p14:cNvContentPartPr/>
                <p14:nvPr/>
              </p14:nvContentPartPr>
              <p14:xfrm>
                <a:off x="4327184" y="5994716"/>
                <a:ext cx="145800" cy="207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7630A4B-8C11-8F58-FEE0-32FC738E069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318184" y="5986076"/>
                  <a:ext cx="163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48D254B-C83F-E312-E97D-DCF15C76AB5D}"/>
                    </a:ext>
                  </a:extLst>
                </p14:cNvPr>
                <p14:cNvContentPartPr/>
                <p14:nvPr/>
              </p14:nvContentPartPr>
              <p14:xfrm>
                <a:off x="4535264" y="6079676"/>
                <a:ext cx="54000" cy="70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48D254B-C83F-E312-E97D-DCF15C76AB5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26264" y="6070676"/>
                  <a:ext cx="71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0D0424-9077-656E-C1B1-47605B793D36}"/>
                    </a:ext>
                  </a:extLst>
                </p14:cNvPr>
                <p14:cNvContentPartPr/>
                <p14:nvPr/>
              </p14:nvContentPartPr>
              <p14:xfrm>
                <a:off x="4632104" y="6099836"/>
                <a:ext cx="96840" cy="303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0D0424-9077-656E-C1B1-47605B793D3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23104" y="6091196"/>
                  <a:ext cx="1144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CB33C11-02DA-3534-00B0-1612AC73F218}"/>
                    </a:ext>
                  </a:extLst>
                </p14:cNvPr>
                <p14:cNvContentPartPr/>
                <p14:nvPr/>
              </p14:nvContentPartPr>
              <p14:xfrm>
                <a:off x="4775024" y="6124316"/>
                <a:ext cx="72720" cy="92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CB33C11-02DA-3534-00B0-1612AC73F21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766024" y="6115676"/>
                  <a:ext cx="90360" cy="1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6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60EC-0B51-2FD1-80C8-26D459CE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8: 7.9.3,7.9.4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C6F01-628A-6C6E-AADB-FA33016B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8" y="1503076"/>
            <a:ext cx="7013277" cy="359042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2B27F40-2FAC-DABE-B82C-61E33E2B896C}"/>
              </a:ext>
            </a:extLst>
          </p:cNvPr>
          <p:cNvGrpSpPr/>
          <p:nvPr/>
        </p:nvGrpSpPr>
        <p:grpSpPr>
          <a:xfrm>
            <a:off x="6847615" y="1392556"/>
            <a:ext cx="2728800" cy="587160"/>
            <a:chOff x="6847615" y="1392556"/>
            <a:chExt cx="272880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FF0116-F19D-DBC7-B4A3-027D5A2F4B07}"/>
                    </a:ext>
                  </a:extLst>
                </p14:cNvPr>
                <p14:cNvContentPartPr/>
                <p14:nvPr/>
              </p14:nvContentPartPr>
              <p14:xfrm>
                <a:off x="6847615" y="1617196"/>
                <a:ext cx="65160" cy="10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FF0116-F19D-DBC7-B4A3-027D5A2F4B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8975" y="1608196"/>
                  <a:ext cx="82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83491-A0E7-8D88-8CFA-2AB0EA2C63F4}"/>
                    </a:ext>
                  </a:extLst>
                </p14:cNvPr>
                <p14:cNvContentPartPr/>
                <p14:nvPr/>
              </p14:nvContentPartPr>
              <p14:xfrm>
                <a:off x="6921415" y="1631236"/>
                <a:ext cx="64080" cy="348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83491-A0E7-8D88-8CFA-2AB0EA2C63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2775" y="1622596"/>
                  <a:ext cx="81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0C0D1B-A539-4297-8BAB-1F10CB4BF7B2}"/>
                    </a:ext>
                  </a:extLst>
                </p14:cNvPr>
                <p14:cNvContentPartPr/>
                <p14:nvPr/>
              </p14:nvContentPartPr>
              <p14:xfrm>
                <a:off x="6998815" y="1723036"/>
                <a:ext cx="96480" cy="15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0C0D1B-A539-4297-8BAB-1F10CB4BF7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0175" y="1714396"/>
                  <a:ext cx="114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C47C8F-87EC-5B7A-534E-8515CFCBE720}"/>
                    </a:ext>
                  </a:extLst>
                </p14:cNvPr>
                <p14:cNvContentPartPr/>
                <p14:nvPr/>
              </p14:nvContentPartPr>
              <p14:xfrm>
                <a:off x="7032295" y="1817716"/>
                <a:ext cx="102240" cy="2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C47C8F-87EC-5B7A-534E-8515CFCBE7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23295" y="1808716"/>
                  <a:ext cx="119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8C5DA4-D6A1-D16E-E5A0-24F9E42A46BE}"/>
                    </a:ext>
                  </a:extLst>
                </p14:cNvPr>
                <p14:cNvContentPartPr/>
                <p14:nvPr/>
              </p14:nvContentPartPr>
              <p14:xfrm>
                <a:off x="7247575" y="1646716"/>
                <a:ext cx="28800" cy="25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8C5DA4-D6A1-D16E-E5A0-24F9E42A46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38575" y="1638076"/>
                  <a:ext cx="46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A80EE7-BE05-2333-667F-FB55258B57DA}"/>
                    </a:ext>
                  </a:extLst>
                </p14:cNvPr>
                <p14:cNvContentPartPr/>
                <p14:nvPr/>
              </p14:nvContentPartPr>
              <p14:xfrm>
                <a:off x="7358815" y="1756876"/>
                <a:ext cx="125640" cy="1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A80EE7-BE05-2333-667F-FB55258B57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49815" y="1747876"/>
                  <a:ext cx="143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254F6D-03FC-54C9-75DC-B0374740D3A4}"/>
                    </a:ext>
                  </a:extLst>
                </p14:cNvPr>
                <p14:cNvContentPartPr/>
                <p14:nvPr/>
              </p14:nvContentPartPr>
              <p14:xfrm>
                <a:off x="7416415" y="1652116"/>
                <a:ext cx="23400" cy="197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254F6D-03FC-54C9-75DC-B0374740D3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07415" y="1643476"/>
                  <a:ext cx="41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860CB0-7D39-81D1-69B5-DF0F332D833B}"/>
                    </a:ext>
                  </a:extLst>
                </p14:cNvPr>
                <p14:cNvContentPartPr/>
                <p14:nvPr/>
              </p14:nvContentPartPr>
              <p14:xfrm>
                <a:off x="7558255" y="1617556"/>
                <a:ext cx="121320" cy="19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860CB0-7D39-81D1-69B5-DF0F332D83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49255" y="1608916"/>
                  <a:ext cx="138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E54C98-2400-70BF-5A40-244FAB476CF4}"/>
                    </a:ext>
                  </a:extLst>
                </p14:cNvPr>
                <p14:cNvContentPartPr/>
                <p14:nvPr/>
              </p14:nvContentPartPr>
              <p14:xfrm>
                <a:off x="7610815" y="1608556"/>
                <a:ext cx="63360" cy="233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E54C98-2400-70BF-5A40-244FAB476C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01815" y="1599556"/>
                  <a:ext cx="81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FEACC2-A396-8A40-6539-6A5C8F682180}"/>
                    </a:ext>
                  </a:extLst>
                </p14:cNvPr>
                <p14:cNvContentPartPr/>
                <p14:nvPr/>
              </p14:nvContentPartPr>
              <p14:xfrm>
                <a:off x="7756615" y="1691716"/>
                <a:ext cx="122400" cy="1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FEACC2-A396-8A40-6539-6A5C8F6821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47615" y="1682716"/>
                  <a:ext cx="140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F9F138-456F-BD0E-9EA9-35F784EDD38A}"/>
                    </a:ext>
                  </a:extLst>
                </p14:cNvPr>
                <p14:cNvContentPartPr/>
                <p14:nvPr/>
              </p14:nvContentPartPr>
              <p14:xfrm>
                <a:off x="7981255" y="1598476"/>
                <a:ext cx="134280" cy="166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F9F138-456F-BD0E-9EA9-35F784EDD3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72255" y="1589836"/>
                  <a:ext cx="151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A4CCDF-F1B9-8597-06AF-FA35150C3A60}"/>
                    </a:ext>
                  </a:extLst>
                </p14:cNvPr>
                <p14:cNvContentPartPr/>
                <p14:nvPr/>
              </p14:nvContentPartPr>
              <p14:xfrm>
                <a:off x="8180695" y="1603876"/>
                <a:ext cx="115920" cy="124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A4CCDF-F1B9-8597-06AF-FA35150C3A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71695" y="1595236"/>
                  <a:ext cx="133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B6EDE0-F724-E5C3-1FBA-5F6EEC4E9AD9}"/>
                    </a:ext>
                  </a:extLst>
                </p14:cNvPr>
                <p14:cNvContentPartPr/>
                <p14:nvPr/>
              </p14:nvContentPartPr>
              <p14:xfrm>
                <a:off x="8249815" y="1607116"/>
                <a:ext cx="28080" cy="14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B6EDE0-F724-E5C3-1FBA-5F6EEC4E9A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40815" y="1598476"/>
                  <a:ext cx="45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F4DAA1-C536-27C8-BF3B-2B5DE08D86D1}"/>
                    </a:ext>
                  </a:extLst>
                </p14:cNvPr>
                <p14:cNvContentPartPr/>
                <p14:nvPr/>
              </p14:nvContentPartPr>
              <p14:xfrm>
                <a:off x="8315335" y="1668316"/>
                <a:ext cx="134640" cy="1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F4DAA1-C536-27C8-BF3B-2B5DE08D86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6335" y="1659316"/>
                  <a:ext cx="152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41EC05-6E0B-857D-B0A6-A1639EA90319}"/>
                    </a:ext>
                  </a:extLst>
                </p14:cNvPr>
                <p14:cNvContentPartPr/>
                <p14:nvPr/>
              </p14:nvContentPartPr>
              <p14:xfrm>
                <a:off x="8464375" y="1584436"/>
                <a:ext cx="27720" cy="185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41EC05-6E0B-857D-B0A6-A1639EA9031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55375" y="1575436"/>
                  <a:ext cx="45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013FE9-0B91-8DEE-F909-464152C9112E}"/>
                    </a:ext>
                  </a:extLst>
                </p14:cNvPr>
                <p14:cNvContentPartPr/>
                <p14:nvPr/>
              </p14:nvContentPartPr>
              <p14:xfrm>
                <a:off x="8199775" y="1503076"/>
                <a:ext cx="35280" cy="288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013FE9-0B91-8DEE-F909-464152C911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91135" y="1494436"/>
                  <a:ext cx="52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C5350C-06C9-39C7-75CC-7F128B213890}"/>
                    </a:ext>
                  </a:extLst>
                </p14:cNvPr>
                <p14:cNvContentPartPr/>
                <p14:nvPr/>
              </p14:nvContentPartPr>
              <p14:xfrm>
                <a:off x="8577775" y="1617556"/>
                <a:ext cx="38880" cy="211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C5350C-06C9-39C7-75CC-7F128B21389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68775" y="1608916"/>
                  <a:ext cx="56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1D563B-24EF-22E3-5FB2-28F87A29B7C3}"/>
                    </a:ext>
                  </a:extLst>
                </p14:cNvPr>
                <p14:cNvContentPartPr/>
                <p14:nvPr/>
              </p14:nvContentPartPr>
              <p14:xfrm>
                <a:off x="8624935" y="1392556"/>
                <a:ext cx="59400" cy="11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1D563B-24EF-22E3-5FB2-28F87A29B7C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15935" y="1383556"/>
                  <a:ext cx="77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7F5991-4F03-5B4B-80E9-1CC4659AE50A}"/>
                    </a:ext>
                  </a:extLst>
                </p14:cNvPr>
                <p14:cNvContentPartPr/>
                <p14:nvPr/>
              </p14:nvContentPartPr>
              <p14:xfrm>
                <a:off x="8788015" y="1512436"/>
                <a:ext cx="73800" cy="22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7F5991-4F03-5B4B-80E9-1CC4659AE50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79375" y="1503796"/>
                  <a:ext cx="91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B29922-7600-433E-3DF7-DA4208B154C9}"/>
                    </a:ext>
                  </a:extLst>
                </p14:cNvPr>
                <p14:cNvContentPartPr/>
                <p14:nvPr/>
              </p14:nvContentPartPr>
              <p14:xfrm>
                <a:off x="8793415" y="1740316"/>
                <a:ext cx="109440" cy="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B29922-7600-433E-3DF7-DA4208B154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84775" y="1731676"/>
                  <a:ext cx="127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A304FB-CDE5-7234-E8F1-9598A5A03D7C}"/>
                    </a:ext>
                  </a:extLst>
                </p14:cNvPr>
                <p14:cNvContentPartPr/>
                <p14:nvPr/>
              </p14:nvContentPartPr>
              <p14:xfrm>
                <a:off x="8986375" y="1585516"/>
                <a:ext cx="32040" cy="269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A304FB-CDE5-7234-E8F1-9598A5A03D7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77735" y="1576516"/>
                  <a:ext cx="49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A3EC93-9D0E-8BF0-CAC2-BE9A0762791B}"/>
                    </a:ext>
                  </a:extLst>
                </p14:cNvPr>
                <p14:cNvContentPartPr/>
                <p14:nvPr/>
              </p14:nvContentPartPr>
              <p14:xfrm>
                <a:off x="9071335" y="1669756"/>
                <a:ext cx="70560" cy="91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A3EC93-9D0E-8BF0-CAC2-BE9A0762791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62335" y="1660756"/>
                  <a:ext cx="88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83EC8C-0842-0F31-A8C3-C39F861E176E}"/>
                    </a:ext>
                  </a:extLst>
                </p14:cNvPr>
                <p14:cNvContentPartPr/>
                <p14:nvPr/>
              </p14:nvContentPartPr>
              <p14:xfrm>
                <a:off x="9078895" y="1625836"/>
                <a:ext cx="59400" cy="153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83EC8C-0842-0F31-A8C3-C39F861E176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70255" y="1617196"/>
                  <a:ext cx="77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96FBBE-53D8-21FD-B742-24A7F879D461}"/>
                    </a:ext>
                  </a:extLst>
                </p14:cNvPr>
                <p14:cNvContentPartPr/>
                <p14:nvPr/>
              </p14:nvContentPartPr>
              <p14:xfrm>
                <a:off x="9202735" y="1624396"/>
                <a:ext cx="68400" cy="7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96FBBE-53D8-21FD-B742-24A7F879D46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94095" y="1615396"/>
                  <a:ext cx="86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572A42-D941-9723-3345-8D35F14E1B6A}"/>
                    </a:ext>
                  </a:extLst>
                </p14:cNvPr>
                <p14:cNvContentPartPr/>
                <p14:nvPr/>
              </p14:nvContentPartPr>
              <p14:xfrm>
                <a:off x="9236215" y="1742836"/>
                <a:ext cx="75240" cy="1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572A42-D941-9723-3345-8D35F14E1B6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27215" y="1733836"/>
                  <a:ext cx="92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9F4574-B0DF-015F-937E-591BF2B71542}"/>
                    </a:ext>
                  </a:extLst>
                </p14:cNvPr>
                <p14:cNvContentPartPr/>
                <p14:nvPr/>
              </p14:nvContentPartPr>
              <p14:xfrm>
                <a:off x="9412975" y="1615396"/>
                <a:ext cx="9000" cy="18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9F4574-B0DF-015F-937E-591BF2B715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04335" y="1606756"/>
                  <a:ext cx="2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650C76-60EF-A1A8-68A7-4832BCBB9EBD}"/>
                    </a:ext>
                  </a:extLst>
                </p14:cNvPr>
                <p14:cNvContentPartPr/>
                <p14:nvPr/>
              </p14:nvContentPartPr>
              <p14:xfrm>
                <a:off x="9519535" y="1563556"/>
                <a:ext cx="56880" cy="308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650C76-60EF-A1A8-68A7-4832BCBB9EB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10535" y="1554556"/>
                  <a:ext cx="745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CA5C130-C4BE-9CFA-2BE3-FCCB874716A9}"/>
              </a:ext>
            </a:extLst>
          </p:cNvPr>
          <p:cNvGrpSpPr/>
          <p:nvPr/>
        </p:nvGrpSpPr>
        <p:grpSpPr>
          <a:xfrm>
            <a:off x="7083055" y="2441596"/>
            <a:ext cx="171720" cy="85680"/>
            <a:chOff x="7083055" y="2441596"/>
            <a:chExt cx="171720" cy="8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40AC23-02DA-4943-59FD-8094585D80BC}"/>
                    </a:ext>
                  </a:extLst>
                </p14:cNvPr>
                <p14:cNvContentPartPr/>
                <p14:nvPr/>
              </p14:nvContentPartPr>
              <p14:xfrm>
                <a:off x="7083055" y="2441596"/>
                <a:ext cx="13536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40AC23-02DA-4943-59FD-8094585D80B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74415" y="2432956"/>
                  <a:ext cx="153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D85403-DCE4-0A1D-25FD-ED5C6C5A07DA}"/>
                    </a:ext>
                  </a:extLst>
                </p14:cNvPr>
                <p14:cNvContentPartPr/>
                <p14:nvPr/>
              </p14:nvContentPartPr>
              <p14:xfrm>
                <a:off x="7109695" y="2518996"/>
                <a:ext cx="145080" cy="8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D85403-DCE4-0A1D-25FD-ED5C6C5A07D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00695" y="2509996"/>
                  <a:ext cx="1627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4A50D5-A984-0610-E469-BD87611C9893}"/>
              </a:ext>
            </a:extLst>
          </p:cNvPr>
          <p:cNvGrpSpPr/>
          <p:nvPr/>
        </p:nvGrpSpPr>
        <p:grpSpPr>
          <a:xfrm>
            <a:off x="9336295" y="2200036"/>
            <a:ext cx="135360" cy="330840"/>
            <a:chOff x="9336295" y="2200036"/>
            <a:chExt cx="13536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0930B1-FD15-C2EE-90E0-67A6B3404DC8}"/>
                    </a:ext>
                  </a:extLst>
                </p14:cNvPr>
                <p14:cNvContentPartPr/>
                <p14:nvPr/>
              </p14:nvContentPartPr>
              <p14:xfrm>
                <a:off x="9336295" y="2274556"/>
                <a:ext cx="17280" cy="129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0930B1-FD15-C2EE-90E0-67A6B3404DC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27655" y="2265556"/>
                  <a:ext cx="34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71ABEC-A2F6-E209-7327-87B09D95BA0A}"/>
                    </a:ext>
                  </a:extLst>
                </p14:cNvPr>
                <p14:cNvContentPartPr/>
                <p14:nvPr/>
              </p14:nvContentPartPr>
              <p14:xfrm>
                <a:off x="9345295" y="2232796"/>
                <a:ext cx="6840" cy="1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71ABEC-A2F6-E209-7327-87B09D95BA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36295" y="2224156"/>
                  <a:ext cx="24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57CBAD-1210-D0CC-13DF-AEB2AE696C9C}"/>
                    </a:ext>
                  </a:extLst>
                </p14:cNvPr>
                <p14:cNvContentPartPr/>
                <p14:nvPr/>
              </p14:nvContentPartPr>
              <p14:xfrm>
                <a:off x="9364375" y="2200036"/>
                <a:ext cx="107280" cy="33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57CBAD-1210-D0CC-13DF-AEB2AE696C9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55735" y="2191036"/>
                  <a:ext cx="1249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5C2A8D-ABDE-31EE-C4D5-6D4C89E2A41E}"/>
              </a:ext>
            </a:extLst>
          </p:cNvPr>
          <p:cNvGrpSpPr/>
          <p:nvPr/>
        </p:nvGrpSpPr>
        <p:grpSpPr>
          <a:xfrm>
            <a:off x="9659215" y="2184196"/>
            <a:ext cx="416520" cy="296640"/>
            <a:chOff x="9659215" y="2184196"/>
            <a:chExt cx="4165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419C9E-D298-EC18-8E97-AD1FD6D928D3}"/>
                    </a:ext>
                  </a:extLst>
                </p14:cNvPr>
                <p14:cNvContentPartPr/>
                <p14:nvPr/>
              </p14:nvContentPartPr>
              <p14:xfrm>
                <a:off x="9666415" y="2215516"/>
                <a:ext cx="75960" cy="149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419C9E-D298-EC18-8E97-AD1FD6D928D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57415" y="2206516"/>
                  <a:ext cx="93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67C40F-21B2-6D1E-F42F-DB73FB2EC5CB}"/>
                    </a:ext>
                  </a:extLst>
                </p14:cNvPr>
                <p14:cNvContentPartPr/>
                <p14:nvPr/>
              </p14:nvContentPartPr>
              <p14:xfrm>
                <a:off x="9659215" y="2227036"/>
                <a:ext cx="85320" cy="186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67C40F-21B2-6D1E-F42F-DB73FB2EC5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50215" y="2218036"/>
                  <a:ext cx="102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0BD771D-C02C-7B32-CB09-C98852385C0C}"/>
                    </a:ext>
                  </a:extLst>
                </p14:cNvPr>
                <p14:cNvContentPartPr/>
                <p14:nvPr/>
              </p14:nvContentPartPr>
              <p14:xfrm>
                <a:off x="9871615" y="2223436"/>
                <a:ext cx="71280" cy="10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0BD771D-C02C-7B32-CB09-C98852385C0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62975" y="2214796"/>
                  <a:ext cx="88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C8CE28-16C4-8679-D86E-11EA32C9A32B}"/>
                    </a:ext>
                  </a:extLst>
                </p14:cNvPr>
                <p14:cNvContentPartPr/>
                <p14:nvPr/>
              </p14:nvContentPartPr>
              <p14:xfrm>
                <a:off x="9866575" y="2368156"/>
                <a:ext cx="145440" cy="12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C8CE28-16C4-8679-D86E-11EA32C9A3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57935" y="2359516"/>
                  <a:ext cx="163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050EF7-7A2B-BA9A-5211-D67DD4DDB216}"/>
                    </a:ext>
                  </a:extLst>
                </p14:cNvPr>
                <p14:cNvContentPartPr/>
                <p14:nvPr/>
              </p14:nvContentPartPr>
              <p14:xfrm>
                <a:off x="10068175" y="2184196"/>
                <a:ext cx="7560" cy="296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050EF7-7A2B-BA9A-5211-D67DD4DDB21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59535" y="2175196"/>
                  <a:ext cx="2520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AC7109E-1DB7-5BD7-EEC6-CDA3C4609281}"/>
              </a:ext>
            </a:extLst>
          </p:cNvPr>
          <p:cNvGrpSpPr/>
          <p:nvPr/>
        </p:nvGrpSpPr>
        <p:grpSpPr>
          <a:xfrm>
            <a:off x="7499575" y="2102116"/>
            <a:ext cx="1475280" cy="829080"/>
            <a:chOff x="7499575" y="2102116"/>
            <a:chExt cx="147528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228BFD-D87E-C77D-2950-78BE3A8334B9}"/>
                    </a:ext>
                  </a:extLst>
                </p14:cNvPr>
                <p14:cNvContentPartPr/>
                <p14:nvPr/>
              </p14:nvContentPartPr>
              <p14:xfrm>
                <a:off x="7499575" y="2254756"/>
                <a:ext cx="45720" cy="631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228BFD-D87E-C77D-2950-78BE3A8334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90935" y="2245756"/>
                  <a:ext cx="6336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64367D9-12F8-B9DA-D103-022957798BAE}"/>
                    </a:ext>
                  </a:extLst>
                </p14:cNvPr>
                <p14:cNvContentPartPr/>
                <p14:nvPr/>
              </p14:nvContentPartPr>
              <p14:xfrm>
                <a:off x="7669495" y="2275636"/>
                <a:ext cx="32760" cy="215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64367D9-12F8-B9DA-D103-022957798BA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60495" y="2266636"/>
                  <a:ext cx="50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7F603F6-0991-B106-6BB6-D6D562C583BE}"/>
                    </a:ext>
                  </a:extLst>
                </p14:cNvPr>
                <p14:cNvContentPartPr/>
                <p14:nvPr/>
              </p14:nvContentPartPr>
              <p14:xfrm>
                <a:off x="7734655" y="2339356"/>
                <a:ext cx="117000" cy="22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7F603F6-0991-B106-6BB6-D6D562C583B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25655" y="2330356"/>
                  <a:ext cx="134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53DD4A-26B8-38D2-E3F8-3FADF5BFD6A1}"/>
                    </a:ext>
                  </a:extLst>
                </p14:cNvPr>
                <p14:cNvContentPartPr/>
                <p14:nvPr/>
              </p14:nvContentPartPr>
              <p14:xfrm>
                <a:off x="7787215" y="2253316"/>
                <a:ext cx="21240" cy="16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53DD4A-26B8-38D2-E3F8-3FADF5BFD6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78215" y="2244316"/>
                  <a:ext cx="38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50C957-49FA-DF55-8709-455C8C4A9F1E}"/>
                    </a:ext>
                  </a:extLst>
                </p14:cNvPr>
                <p14:cNvContentPartPr/>
                <p14:nvPr/>
              </p14:nvContentPartPr>
              <p14:xfrm>
                <a:off x="7941655" y="2281756"/>
                <a:ext cx="95760" cy="106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50C957-49FA-DF55-8709-455C8C4A9F1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33015" y="2272756"/>
                  <a:ext cx="113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4E55A7-4F2A-C8A3-0E41-FA65CDFB2F9F}"/>
                    </a:ext>
                  </a:extLst>
                </p14:cNvPr>
                <p14:cNvContentPartPr/>
                <p14:nvPr/>
              </p14:nvContentPartPr>
              <p14:xfrm>
                <a:off x="7966855" y="2241076"/>
                <a:ext cx="64080" cy="15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4E55A7-4F2A-C8A3-0E41-FA65CDFB2F9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58215" y="2232436"/>
                  <a:ext cx="81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730673-ABB8-64B4-81C1-C467E5C42C37}"/>
                    </a:ext>
                  </a:extLst>
                </p14:cNvPr>
                <p14:cNvContentPartPr/>
                <p14:nvPr/>
              </p14:nvContentPartPr>
              <p14:xfrm>
                <a:off x="8151535" y="2335036"/>
                <a:ext cx="124920" cy="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730673-ABB8-64B4-81C1-C467E5C42C3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42535" y="2326036"/>
                  <a:ext cx="142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2BDB35-9D39-A319-2590-56A91BA3C3A1}"/>
                    </a:ext>
                  </a:extLst>
                </p14:cNvPr>
                <p14:cNvContentPartPr/>
                <p14:nvPr/>
              </p14:nvContentPartPr>
              <p14:xfrm>
                <a:off x="8394175" y="2224516"/>
                <a:ext cx="11772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2BDB35-9D39-A319-2590-56A91BA3C3A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85535" y="2215876"/>
                  <a:ext cx="135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47E28E-31B0-E2BC-97AE-2B9928540F92}"/>
                    </a:ext>
                  </a:extLst>
                </p14:cNvPr>
                <p14:cNvContentPartPr/>
                <p14:nvPr/>
              </p14:nvContentPartPr>
              <p14:xfrm>
                <a:off x="8566615" y="2200036"/>
                <a:ext cx="22680" cy="16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47E28E-31B0-E2BC-97AE-2B9928540F9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57615" y="2191036"/>
                  <a:ext cx="40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509260-4385-5A8E-8B96-AF3BD0CE6963}"/>
                    </a:ext>
                  </a:extLst>
                </p14:cNvPr>
                <p14:cNvContentPartPr/>
                <p14:nvPr/>
              </p14:nvContentPartPr>
              <p14:xfrm>
                <a:off x="8615575" y="2261236"/>
                <a:ext cx="66960" cy="101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509260-4385-5A8E-8B96-AF3BD0CE696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06575" y="2252596"/>
                  <a:ext cx="84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E8BF34-11EF-527C-7382-7BA211AABDB1}"/>
                    </a:ext>
                  </a:extLst>
                </p14:cNvPr>
                <p14:cNvContentPartPr/>
                <p14:nvPr/>
              </p14:nvContentPartPr>
              <p14:xfrm>
                <a:off x="8609095" y="2217676"/>
                <a:ext cx="50040" cy="155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E8BF34-11EF-527C-7382-7BA211AABDB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00095" y="2208676"/>
                  <a:ext cx="67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C0D044-8B31-A135-3047-FD0FA2A8D283}"/>
                    </a:ext>
                  </a:extLst>
                </p14:cNvPr>
                <p14:cNvContentPartPr/>
                <p14:nvPr/>
              </p14:nvContentPartPr>
              <p14:xfrm>
                <a:off x="8689375" y="2200036"/>
                <a:ext cx="104400" cy="189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C0D044-8B31-A135-3047-FD0FA2A8D28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80735" y="2191036"/>
                  <a:ext cx="122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F49E28-483B-7DC9-F098-ECC70E587C53}"/>
                    </a:ext>
                  </a:extLst>
                </p14:cNvPr>
                <p14:cNvContentPartPr/>
                <p14:nvPr/>
              </p14:nvContentPartPr>
              <p14:xfrm>
                <a:off x="8883775" y="2202916"/>
                <a:ext cx="2484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F49E28-483B-7DC9-F098-ECC70E587C5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74775" y="2193916"/>
                  <a:ext cx="42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693C82-BDB2-501C-A005-D97206568570}"/>
                    </a:ext>
                  </a:extLst>
                </p14:cNvPr>
                <p14:cNvContentPartPr/>
                <p14:nvPr/>
              </p14:nvContentPartPr>
              <p14:xfrm>
                <a:off x="8902135" y="2102116"/>
                <a:ext cx="72720" cy="82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693C82-BDB2-501C-A005-D9720656857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93135" y="2093116"/>
                  <a:ext cx="90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9D6AE1-731A-F9BE-08F8-33A3B923B5E3}"/>
                    </a:ext>
                  </a:extLst>
                </p14:cNvPr>
                <p14:cNvContentPartPr/>
                <p14:nvPr/>
              </p14:nvContentPartPr>
              <p14:xfrm>
                <a:off x="7813855" y="2796556"/>
                <a:ext cx="28800" cy="13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9D6AE1-731A-F9BE-08F8-33A3B923B5E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05215" y="2787916"/>
                  <a:ext cx="46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9FF477-EEDE-8448-3846-B97CF29D5069}"/>
                    </a:ext>
                  </a:extLst>
                </p14:cNvPr>
                <p14:cNvContentPartPr/>
                <p14:nvPr/>
              </p14:nvContentPartPr>
              <p14:xfrm>
                <a:off x="7872175" y="2849836"/>
                <a:ext cx="133200" cy="11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9FF477-EEDE-8448-3846-B97CF29D506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63175" y="2840836"/>
                  <a:ext cx="150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91D0C5-12B6-44A1-15E3-0931A900F213}"/>
                    </a:ext>
                  </a:extLst>
                </p14:cNvPr>
                <p14:cNvContentPartPr/>
                <p14:nvPr/>
              </p14:nvContentPartPr>
              <p14:xfrm>
                <a:off x="7964695" y="2795116"/>
                <a:ext cx="152280" cy="116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91D0C5-12B6-44A1-15E3-0931A900F21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55695" y="2786116"/>
                  <a:ext cx="169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CD024D6-4DD8-1DB7-54BA-841E5E7A09F4}"/>
                    </a:ext>
                  </a:extLst>
                </p14:cNvPr>
                <p14:cNvContentPartPr/>
                <p14:nvPr/>
              </p14:nvContentPartPr>
              <p14:xfrm>
                <a:off x="8042455" y="2790076"/>
                <a:ext cx="58320" cy="140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CD024D6-4DD8-1DB7-54BA-841E5E7A09F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33815" y="2781076"/>
                  <a:ext cx="759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716336-E6DD-7C85-A74D-29CB8AAE3B14}"/>
              </a:ext>
            </a:extLst>
          </p:cNvPr>
          <p:cNvGrpSpPr/>
          <p:nvPr/>
        </p:nvGrpSpPr>
        <p:grpSpPr>
          <a:xfrm>
            <a:off x="9254575" y="2690716"/>
            <a:ext cx="805320" cy="371160"/>
            <a:chOff x="9254575" y="2690716"/>
            <a:chExt cx="80532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3A9F2F-088C-9432-6275-209E568AD8AF}"/>
                    </a:ext>
                  </a:extLst>
                </p14:cNvPr>
                <p14:cNvContentPartPr/>
                <p14:nvPr/>
              </p14:nvContentPartPr>
              <p14:xfrm>
                <a:off x="9254575" y="2769196"/>
                <a:ext cx="11880" cy="125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3A9F2F-088C-9432-6275-209E568AD8A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45575" y="2760556"/>
                  <a:ext cx="2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F849746-14C6-D789-E293-95B7C68CC545}"/>
                    </a:ext>
                  </a:extLst>
                </p14:cNvPr>
                <p14:cNvContentPartPr/>
                <p14:nvPr/>
              </p14:nvContentPartPr>
              <p14:xfrm>
                <a:off x="9260695" y="2743996"/>
                <a:ext cx="20520" cy="29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F849746-14C6-D789-E293-95B7C68CC54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252055" y="2735356"/>
                  <a:ext cx="38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67CD6E-C8DD-B337-6D35-B0D38B9DFF00}"/>
                    </a:ext>
                  </a:extLst>
                </p14:cNvPr>
                <p14:cNvContentPartPr/>
                <p14:nvPr/>
              </p14:nvContentPartPr>
              <p14:xfrm>
                <a:off x="9321175" y="2690716"/>
                <a:ext cx="128520" cy="371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67CD6E-C8DD-B337-6D35-B0D38B9DFF0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312175" y="2682076"/>
                  <a:ext cx="146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547BD9C-4E49-DA40-0DB5-8EA14432C5D1}"/>
                    </a:ext>
                  </a:extLst>
                </p14:cNvPr>
                <p14:cNvContentPartPr/>
                <p14:nvPr/>
              </p14:nvContentPartPr>
              <p14:xfrm>
                <a:off x="9624655" y="2736436"/>
                <a:ext cx="83520" cy="122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547BD9C-4E49-DA40-0DB5-8EA14432C5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615655" y="2727436"/>
                  <a:ext cx="101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28546DD-923B-B642-C209-1B5D2C585C0D}"/>
                    </a:ext>
                  </a:extLst>
                </p14:cNvPr>
                <p14:cNvContentPartPr/>
                <p14:nvPr/>
              </p14:nvContentPartPr>
              <p14:xfrm>
                <a:off x="9604495" y="2734276"/>
                <a:ext cx="105480" cy="16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28546DD-923B-B642-C209-1B5D2C585C0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95495" y="2725276"/>
                  <a:ext cx="123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B1CC97-EC91-F3A8-C29C-F2FBD7F20436}"/>
                    </a:ext>
                  </a:extLst>
                </p14:cNvPr>
                <p14:cNvContentPartPr/>
                <p14:nvPr/>
              </p14:nvContentPartPr>
              <p14:xfrm>
                <a:off x="9841735" y="2738596"/>
                <a:ext cx="114120" cy="91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B1CC97-EC91-F3A8-C29C-F2FBD7F2043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832735" y="2729596"/>
                  <a:ext cx="131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7E064A-94F7-A9F1-A95B-C824445BB304}"/>
                    </a:ext>
                  </a:extLst>
                </p14:cNvPr>
                <p14:cNvContentPartPr/>
                <p14:nvPr/>
              </p14:nvContentPartPr>
              <p14:xfrm>
                <a:off x="10047655" y="2715916"/>
                <a:ext cx="12240" cy="217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7E064A-94F7-A9F1-A95B-C824445BB30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38655" y="2707276"/>
                  <a:ext cx="2988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7D6B6FA-70D8-30B4-5429-B6FE586DF7A5}"/>
              </a:ext>
            </a:extLst>
          </p:cNvPr>
          <p:cNvGrpSpPr/>
          <p:nvPr/>
        </p:nvGrpSpPr>
        <p:grpSpPr>
          <a:xfrm>
            <a:off x="6978655" y="3428356"/>
            <a:ext cx="2262960" cy="1488960"/>
            <a:chOff x="6978655" y="3428356"/>
            <a:chExt cx="2262960" cy="148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D03AD0-7803-33B2-06A1-BB7025656842}"/>
                    </a:ext>
                  </a:extLst>
                </p14:cNvPr>
                <p14:cNvContentPartPr/>
                <p14:nvPr/>
              </p14:nvContentPartPr>
              <p14:xfrm>
                <a:off x="7866055" y="3471916"/>
                <a:ext cx="118800" cy="1401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D03AD0-7803-33B2-06A1-BB702565684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57415" y="3463276"/>
                  <a:ext cx="136440" cy="14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9359A7-B358-8190-1C80-794D63F002D6}"/>
                    </a:ext>
                  </a:extLst>
                </p14:cNvPr>
                <p14:cNvContentPartPr/>
                <p14:nvPr/>
              </p14:nvContentPartPr>
              <p14:xfrm>
                <a:off x="7783255" y="3436636"/>
                <a:ext cx="74880" cy="117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9359A7-B358-8190-1C80-794D63F002D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74255" y="3427636"/>
                  <a:ext cx="92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59DB09-8867-CAA2-4DA6-32926AEA2993}"/>
                    </a:ext>
                  </a:extLst>
                </p14:cNvPr>
                <p14:cNvContentPartPr/>
                <p14:nvPr/>
              </p14:nvContentPartPr>
              <p14:xfrm>
                <a:off x="7897735" y="3428356"/>
                <a:ext cx="59400" cy="87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59DB09-8867-CAA2-4DA6-32926AEA299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89095" y="3419356"/>
                  <a:ext cx="77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655D05-E334-5FEC-1E71-580B994AD3AE}"/>
                    </a:ext>
                  </a:extLst>
                </p14:cNvPr>
                <p14:cNvContentPartPr/>
                <p14:nvPr/>
              </p14:nvContentPartPr>
              <p14:xfrm>
                <a:off x="6978655" y="4169956"/>
                <a:ext cx="2225520" cy="17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655D05-E334-5FEC-1E71-580B994AD3A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69655" y="4161316"/>
                  <a:ext cx="2243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FBAE8F9-55F2-8336-CD7C-4EE3BEC5AFD5}"/>
                    </a:ext>
                  </a:extLst>
                </p14:cNvPr>
                <p14:cNvContentPartPr/>
                <p14:nvPr/>
              </p14:nvContentPartPr>
              <p14:xfrm>
                <a:off x="9070255" y="4069876"/>
                <a:ext cx="171360" cy="233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FBAE8F9-55F2-8336-CD7C-4EE3BEC5AFD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061255" y="4060876"/>
                  <a:ext cx="189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84C2FD-61DD-5F2C-AD76-0981FB13DB23}"/>
                    </a:ext>
                  </a:extLst>
                </p14:cNvPr>
                <p14:cNvContentPartPr/>
                <p14:nvPr/>
              </p14:nvContentPartPr>
              <p14:xfrm>
                <a:off x="8248735" y="4239436"/>
                <a:ext cx="27000" cy="74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84C2FD-61DD-5F2C-AD76-0981FB13DB2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40095" y="4230796"/>
                  <a:ext cx="4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A4000A-6250-7636-A6D9-55871A46AA15}"/>
                    </a:ext>
                  </a:extLst>
                </p14:cNvPr>
                <p14:cNvContentPartPr/>
                <p14:nvPr/>
              </p14:nvContentPartPr>
              <p14:xfrm>
                <a:off x="7075135" y="3759556"/>
                <a:ext cx="1103760" cy="896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A4000A-6250-7636-A6D9-55871A46AA1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66135" y="3750916"/>
                  <a:ext cx="112140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A3BA9-D290-F7AD-483B-C95BAB6FC12A}"/>
                    </a:ext>
                  </a:extLst>
                </p14:cNvPr>
                <p14:cNvContentPartPr/>
                <p14:nvPr/>
              </p14:nvContentPartPr>
              <p14:xfrm>
                <a:off x="8146495" y="3731836"/>
                <a:ext cx="38880" cy="26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A3BA9-D290-F7AD-483B-C95BAB6FC12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37855" y="3722836"/>
                  <a:ext cx="56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6B6327-19D4-6CBA-C9A5-32BF3798C017}"/>
                    </a:ext>
                  </a:extLst>
                </p14:cNvPr>
                <p14:cNvContentPartPr/>
                <p14:nvPr/>
              </p14:nvContentPartPr>
              <p14:xfrm>
                <a:off x="8199775" y="3712036"/>
                <a:ext cx="26640" cy="33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6B6327-19D4-6CBA-C9A5-32BF3798C0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90775" y="3703396"/>
                  <a:ext cx="44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6267D-6F97-E025-1054-D95728F230F2}"/>
                    </a:ext>
                  </a:extLst>
                </p14:cNvPr>
                <p14:cNvContentPartPr/>
                <p14:nvPr/>
              </p14:nvContentPartPr>
              <p14:xfrm>
                <a:off x="7911415" y="3961876"/>
                <a:ext cx="13680" cy="32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6267D-6F97-E025-1054-D95728F230F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02775" y="3952876"/>
                  <a:ext cx="31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E70A27-96A9-AAA1-AFFE-5C591F90D082}"/>
                    </a:ext>
                  </a:extLst>
                </p14:cNvPr>
                <p14:cNvContentPartPr/>
                <p14:nvPr/>
              </p14:nvContentPartPr>
              <p14:xfrm>
                <a:off x="7736095" y="3932716"/>
                <a:ext cx="16560" cy="9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E70A27-96A9-AAA1-AFFE-5C591F90D08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27455" y="3924076"/>
                  <a:ext cx="34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CD794BC-5C45-3350-F70A-2C9D84006B65}"/>
                    </a:ext>
                  </a:extLst>
                </p14:cNvPr>
                <p14:cNvContentPartPr/>
                <p14:nvPr/>
              </p14:nvContentPartPr>
              <p14:xfrm>
                <a:off x="7884055" y="3706996"/>
                <a:ext cx="29520" cy="10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CD794BC-5C45-3350-F70A-2C9D84006B6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5415" y="3698356"/>
                  <a:ext cx="47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8B8BBBC-0D95-65EE-044F-8F635BD60031}"/>
                    </a:ext>
                  </a:extLst>
                </p14:cNvPr>
                <p14:cNvContentPartPr/>
                <p14:nvPr/>
              </p14:nvContentPartPr>
              <p14:xfrm>
                <a:off x="7974415" y="3707716"/>
                <a:ext cx="108720" cy="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8B8BBBC-0D95-65EE-044F-8F635BD6003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65775" y="3698716"/>
                  <a:ext cx="126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B04309-90A4-3334-1B46-C18E1886E747}"/>
                    </a:ext>
                  </a:extLst>
                </p14:cNvPr>
                <p14:cNvContentPartPr/>
                <p14:nvPr/>
              </p14:nvContentPartPr>
              <p14:xfrm>
                <a:off x="8178895" y="3678556"/>
                <a:ext cx="48960" cy="34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B04309-90A4-3334-1B46-C18E1886E74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69895" y="3669916"/>
                  <a:ext cx="66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0D8988-4CC9-CA99-FB66-84A6FD3BD2F2}"/>
                    </a:ext>
                  </a:extLst>
                </p14:cNvPr>
                <p14:cNvContentPartPr/>
                <p14:nvPr/>
              </p14:nvContentPartPr>
              <p14:xfrm>
                <a:off x="7621975" y="3659476"/>
                <a:ext cx="81720" cy="96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0D8988-4CC9-CA99-FB66-84A6FD3BD2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13335" y="3650476"/>
                  <a:ext cx="99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FBC543-F5CC-D1FD-9710-9A059EC92941}"/>
                    </a:ext>
                  </a:extLst>
                </p14:cNvPr>
                <p14:cNvContentPartPr/>
                <p14:nvPr/>
              </p14:nvContentPartPr>
              <p14:xfrm>
                <a:off x="8213455" y="3697636"/>
                <a:ext cx="21240" cy="44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FBC543-F5CC-D1FD-9710-9A059EC9294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04455" y="3688996"/>
                  <a:ext cx="38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049F63-8814-B24B-F03F-A02E9E5F3302}"/>
                    </a:ext>
                  </a:extLst>
                </p14:cNvPr>
                <p14:cNvContentPartPr/>
                <p14:nvPr/>
              </p14:nvContentPartPr>
              <p14:xfrm>
                <a:off x="8226055" y="3688996"/>
                <a:ext cx="913320" cy="1228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6049F63-8814-B24B-F03F-A02E9E5F330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17055" y="3680356"/>
                  <a:ext cx="930960" cy="12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62861E0-D026-B41E-9024-384716EEF7BA}"/>
                    </a:ext>
                  </a:extLst>
                </p14:cNvPr>
                <p14:cNvContentPartPr/>
                <p14:nvPr/>
              </p14:nvContentPartPr>
              <p14:xfrm>
                <a:off x="8206255" y="3694756"/>
                <a:ext cx="8280" cy="2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62861E0-D026-B41E-9024-384716EEF7B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97615" y="3685756"/>
                  <a:ext cx="25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8FB7821-4224-4C36-529F-6FED94284C10}"/>
                    </a:ext>
                  </a:extLst>
                </p14:cNvPr>
                <p14:cNvContentPartPr/>
                <p14:nvPr/>
              </p14:nvContentPartPr>
              <p14:xfrm>
                <a:off x="8899975" y="4196596"/>
                <a:ext cx="59040" cy="58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8FB7821-4224-4C36-529F-6FED94284C1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90975" y="4187596"/>
                  <a:ext cx="7668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3DA7509-E49C-35C5-BDBC-EDEB6C7BDFFA}"/>
              </a:ext>
            </a:extLst>
          </p:cNvPr>
          <p:cNvGrpSpPr/>
          <p:nvPr/>
        </p:nvGrpSpPr>
        <p:grpSpPr>
          <a:xfrm>
            <a:off x="2084815" y="5497276"/>
            <a:ext cx="314280" cy="336600"/>
            <a:chOff x="2084815" y="5497276"/>
            <a:chExt cx="31428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96E71D-AECB-657B-B8F6-7A7518386043}"/>
                    </a:ext>
                  </a:extLst>
                </p14:cNvPr>
                <p14:cNvContentPartPr/>
                <p14:nvPr/>
              </p14:nvContentPartPr>
              <p14:xfrm>
                <a:off x="2084815" y="5497276"/>
                <a:ext cx="69840" cy="43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96E71D-AECB-657B-B8F6-7A751838604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076175" y="5488636"/>
                  <a:ext cx="87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51F0C19-B222-ED5D-D927-1501E68166B0}"/>
                    </a:ext>
                  </a:extLst>
                </p14:cNvPr>
                <p14:cNvContentPartPr/>
                <p14:nvPr/>
              </p14:nvContentPartPr>
              <p14:xfrm>
                <a:off x="2180575" y="5506636"/>
                <a:ext cx="45360" cy="327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51F0C19-B222-ED5D-D927-1501E68166B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71935" y="5497996"/>
                  <a:ext cx="63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F1BE7C-DCED-FBBB-86C6-4299BEE675DE}"/>
                    </a:ext>
                  </a:extLst>
                </p14:cNvPr>
                <p14:cNvContentPartPr/>
                <p14:nvPr/>
              </p14:nvContentPartPr>
              <p14:xfrm>
                <a:off x="2285335" y="5646316"/>
                <a:ext cx="100080" cy="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F1BE7C-DCED-FBBB-86C6-4299BEE675D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276335" y="5637676"/>
                  <a:ext cx="117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46E0CF0-1C67-B42B-59F9-8243EB0F1FF3}"/>
                    </a:ext>
                  </a:extLst>
                </p14:cNvPr>
                <p14:cNvContentPartPr/>
                <p14:nvPr/>
              </p14:nvContentPartPr>
              <p14:xfrm>
                <a:off x="2287135" y="5680876"/>
                <a:ext cx="111960" cy="22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46E0CF0-1C67-B42B-59F9-8243EB0F1FF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278135" y="5672236"/>
                  <a:ext cx="129600" cy="39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FC8E27CD-04FF-C845-A9FC-025A3B35F11E}"/>
              </a:ext>
            </a:extLst>
          </p:cNvPr>
          <p:cNvPicPr>
            <a:picLocks noChangeAspect="1"/>
          </p:cNvPicPr>
          <p:nvPr/>
        </p:nvPicPr>
        <p:blipFill>
          <a:blip r:embed="rId175"/>
          <a:stretch>
            <a:fillRect/>
          </a:stretch>
        </p:blipFill>
        <p:spPr>
          <a:xfrm>
            <a:off x="802954" y="5142541"/>
            <a:ext cx="6118461" cy="709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55B944E-430B-2AA4-EEB5-359F5A9F11E1}"/>
                  </a:ext>
                </a:extLst>
              </p14:cNvPr>
              <p14:cNvContentPartPr/>
              <p14:nvPr/>
            </p14:nvContentPartPr>
            <p14:xfrm>
              <a:off x="7287175" y="6312316"/>
              <a:ext cx="2160" cy="43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55B944E-430B-2AA4-EEB5-359F5A9F11E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278175" y="6303316"/>
                <a:ext cx="19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61635BB-C639-2132-B655-CADB606856B3}"/>
                  </a:ext>
                </a:extLst>
              </p14:cNvPr>
              <p14:cNvContentPartPr/>
              <p14:nvPr/>
            </p14:nvContentPartPr>
            <p14:xfrm>
              <a:off x="8198695" y="5909476"/>
              <a:ext cx="59400" cy="129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61635BB-C639-2132-B655-CADB606856B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189695" y="5900476"/>
                <a:ext cx="77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C791DA6-2F83-90FD-72C6-48D97E5D5883}"/>
                  </a:ext>
                </a:extLst>
              </p14:cNvPr>
              <p14:cNvContentPartPr/>
              <p14:nvPr/>
            </p14:nvContentPartPr>
            <p14:xfrm>
              <a:off x="8427655" y="6102796"/>
              <a:ext cx="285120" cy="176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C791DA6-2F83-90FD-72C6-48D97E5D588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418655" y="6094156"/>
                <a:ext cx="302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1FC5E89-7DAE-F800-B27D-8F3F45D92C09}"/>
                  </a:ext>
                </a:extLst>
              </p14:cNvPr>
              <p14:cNvContentPartPr/>
              <p14:nvPr/>
            </p14:nvContentPartPr>
            <p14:xfrm>
              <a:off x="8431975" y="6239596"/>
              <a:ext cx="37800" cy="838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1FC5E89-7DAE-F800-B27D-8F3F45D92C0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423335" y="6230596"/>
                <a:ext cx="554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5BDCEAE-A45B-EDE2-BC11-BEE45FB720D2}"/>
                  </a:ext>
                </a:extLst>
              </p14:cNvPr>
              <p14:cNvContentPartPr/>
              <p14:nvPr/>
            </p14:nvContentPartPr>
            <p14:xfrm>
              <a:off x="9313255" y="6233476"/>
              <a:ext cx="4680" cy="795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5BDCEAE-A45B-EDE2-BC11-BEE45FB720D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304615" y="6224476"/>
                <a:ext cx="223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BCDAAEB-7877-7349-19A2-48A12BCFB791}"/>
                  </a:ext>
                </a:extLst>
              </p14:cNvPr>
              <p14:cNvContentPartPr/>
              <p14:nvPr/>
            </p14:nvContentPartPr>
            <p14:xfrm>
              <a:off x="9046135" y="5636596"/>
              <a:ext cx="248040" cy="291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BCDAAEB-7877-7349-19A2-48A12BCFB79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037135" y="5627956"/>
                <a:ext cx="26568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CA1592B-73EA-DC37-405D-B56E697081F9}"/>
              </a:ext>
            </a:extLst>
          </p:cNvPr>
          <p:cNvGrpSpPr/>
          <p:nvPr/>
        </p:nvGrpSpPr>
        <p:grpSpPr>
          <a:xfrm>
            <a:off x="6918175" y="5060236"/>
            <a:ext cx="5179320" cy="1793160"/>
            <a:chOff x="6918175" y="5060236"/>
            <a:chExt cx="5179320" cy="179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D56C21-2E1D-CBAE-7078-231DAB252639}"/>
                    </a:ext>
                  </a:extLst>
                </p14:cNvPr>
                <p14:cNvContentPartPr/>
                <p14:nvPr/>
              </p14:nvContentPartPr>
              <p14:xfrm>
                <a:off x="7133095" y="5151316"/>
                <a:ext cx="115560" cy="100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D56C21-2E1D-CBAE-7078-231DAB25263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24095" y="5142316"/>
                  <a:ext cx="133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9E504B-63D7-DB9B-9E0E-9F4CF7B15B6F}"/>
                    </a:ext>
                  </a:extLst>
                </p14:cNvPr>
                <p14:cNvContentPartPr/>
                <p14:nvPr/>
              </p14:nvContentPartPr>
              <p14:xfrm>
                <a:off x="7254775" y="5189116"/>
                <a:ext cx="39960" cy="308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9E504B-63D7-DB9B-9E0E-9F4CF7B15B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46135" y="5180476"/>
                  <a:ext cx="57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92A640F-BE1F-BAAB-EAFA-770EACC37AA4}"/>
                    </a:ext>
                  </a:extLst>
                </p14:cNvPr>
                <p14:cNvContentPartPr/>
                <p14:nvPr/>
              </p14:nvContentPartPr>
              <p14:xfrm>
                <a:off x="7350535" y="5300356"/>
                <a:ext cx="92520" cy="14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92A640F-BE1F-BAAB-EAFA-770EACC37AA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41895" y="5291716"/>
                  <a:ext cx="110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2A89080-81BD-D6B3-C23F-F46CC4B4461E}"/>
                    </a:ext>
                  </a:extLst>
                </p14:cNvPr>
                <p14:cNvContentPartPr/>
                <p14:nvPr/>
              </p14:nvContentPartPr>
              <p14:xfrm>
                <a:off x="7353415" y="5373076"/>
                <a:ext cx="103320" cy="9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2A89080-81BD-D6B3-C23F-F46CC4B446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44415" y="5364436"/>
                  <a:ext cx="120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59F2EF-9428-D703-CA46-B9A95E5DC5B9}"/>
                    </a:ext>
                  </a:extLst>
                </p14:cNvPr>
                <p14:cNvContentPartPr/>
                <p14:nvPr/>
              </p14:nvContentPartPr>
              <p14:xfrm>
                <a:off x="7571935" y="5236996"/>
                <a:ext cx="34560" cy="205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59F2EF-9428-D703-CA46-B9A95E5DC5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63295" y="5227996"/>
                  <a:ext cx="52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E34E44-7CC6-FFEF-EBD5-DB908583C066}"/>
                    </a:ext>
                  </a:extLst>
                </p14:cNvPr>
                <p14:cNvContentPartPr/>
                <p14:nvPr/>
              </p14:nvContentPartPr>
              <p14:xfrm>
                <a:off x="7699015" y="5292076"/>
                <a:ext cx="108000" cy="12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E34E44-7CC6-FFEF-EBD5-DB908583C06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90015" y="5283436"/>
                  <a:ext cx="125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E9C8AE7-7DCF-9A25-AAD9-8FDBBCA2E2C8}"/>
                    </a:ext>
                  </a:extLst>
                </p14:cNvPr>
                <p14:cNvContentPartPr/>
                <p14:nvPr/>
              </p14:nvContentPartPr>
              <p14:xfrm>
                <a:off x="7745095" y="5226556"/>
                <a:ext cx="25200" cy="167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E9C8AE7-7DCF-9A25-AAD9-8FDBBCA2E2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36095" y="5217556"/>
                  <a:ext cx="42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1F5AC79-260E-75CB-958E-BC21B1562594}"/>
                    </a:ext>
                  </a:extLst>
                </p14:cNvPr>
                <p14:cNvContentPartPr/>
                <p14:nvPr/>
              </p14:nvContentPartPr>
              <p14:xfrm>
                <a:off x="7897735" y="5194876"/>
                <a:ext cx="86760" cy="203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1F5AC79-260E-75CB-958E-BC21B156259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89095" y="5186236"/>
                  <a:ext cx="104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D00C5E1-62DE-66FD-083F-34C95E73C8F8}"/>
                    </a:ext>
                  </a:extLst>
                </p14:cNvPr>
                <p14:cNvContentPartPr/>
                <p14:nvPr/>
              </p14:nvContentPartPr>
              <p14:xfrm>
                <a:off x="7919695" y="5403316"/>
                <a:ext cx="125640" cy="30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D00C5E1-62DE-66FD-083F-34C95E73C8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11055" y="5394676"/>
                  <a:ext cx="14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F77E9E-CB34-C92B-9C48-55A1387C87A8}"/>
                    </a:ext>
                  </a:extLst>
                </p14:cNvPr>
                <p14:cNvContentPartPr/>
                <p14:nvPr/>
              </p14:nvContentPartPr>
              <p14:xfrm>
                <a:off x="8096095" y="5257516"/>
                <a:ext cx="42480" cy="24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F77E9E-CB34-C92B-9C48-55A1387C87A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87455" y="5248876"/>
                  <a:ext cx="60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07AED5-4804-925C-79B4-CADA320D5DD3}"/>
                    </a:ext>
                  </a:extLst>
                </p14:cNvPr>
                <p14:cNvContentPartPr/>
                <p14:nvPr/>
              </p14:nvContentPartPr>
              <p14:xfrm>
                <a:off x="8204455" y="5315836"/>
                <a:ext cx="58320" cy="117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07AED5-4804-925C-79B4-CADA320D5D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95815" y="5307196"/>
                  <a:ext cx="75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51EFBA2-943F-4983-3F66-E0A143A015CA}"/>
                    </a:ext>
                  </a:extLst>
                </p14:cNvPr>
                <p14:cNvContentPartPr/>
                <p14:nvPr/>
              </p14:nvContentPartPr>
              <p14:xfrm>
                <a:off x="8330815" y="5265796"/>
                <a:ext cx="51120" cy="100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51EFBA2-943F-4983-3F66-E0A143A015C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22175" y="5257156"/>
                  <a:ext cx="68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ED1991E-E8C2-FC0E-C9B8-780906947609}"/>
                    </a:ext>
                  </a:extLst>
                </p14:cNvPr>
                <p14:cNvContentPartPr/>
                <p14:nvPr/>
              </p14:nvContentPartPr>
              <p14:xfrm>
                <a:off x="8343055" y="5404396"/>
                <a:ext cx="79200" cy="27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ED1991E-E8C2-FC0E-C9B8-78090694760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34415" y="5395756"/>
                  <a:ext cx="96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2729A29-BD38-71BC-F378-7577401B28CB}"/>
                    </a:ext>
                  </a:extLst>
                </p14:cNvPr>
                <p14:cNvContentPartPr/>
                <p14:nvPr/>
              </p14:nvContentPartPr>
              <p14:xfrm>
                <a:off x="8456455" y="5284876"/>
                <a:ext cx="91800" cy="139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2729A29-BD38-71BC-F378-7577401B28C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47815" y="5276236"/>
                  <a:ext cx="109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33E0951-D048-99E0-A3E7-3B6E87A8E052}"/>
                    </a:ext>
                  </a:extLst>
                </p14:cNvPr>
                <p14:cNvContentPartPr/>
                <p14:nvPr/>
              </p14:nvContentPartPr>
              <p14:xfrm>
                <a:off x="8578855" y="5287756"/>
                <a:ext cx="51840" cy="106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33E0951-D048-99E0-A3E7-3B6E87A8E05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69855" y="5279116"/>
                  <a:ext cx="69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B6229F-9155-387F-A296-04464F68AED7}"/>
                    </a:ext>
                  </a:extLst>
                </p14:cNvPr>
                <p14:cNvContentPartPr/>
                <p14:nvPr/>
              </p14:nvContentPartPr>
              <p14:xfrm>
                <a:off x="8588575" y="5392516"/>
                <a:ext cx="49680" cy="29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B6229F-9155-387F-A296-04464F68AED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79935" y="5383516"/>
                  <a:ext cx="67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35952B0-C688-EA33-0B8A-447EB229BFF0}"/>
                    </a:ext>
                  </a:extLst>
                </p14:cNvPr>
                <p14:cNvContentPartPr/>
                <p14:nvPr/>
              </p14:nvContentPartPr>
              <p14:xfrm>
                <a:off x="8695855" y="5272276"/>
                <a:ext cx="77760" cy="167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35952B0-C688-EA33-0B8A-447EB229BFF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86855" y="5263636"/>
                  <a:ext cx="95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1829603-44B8-5E7E-A503-1FCE36295E34}"/>
                    </a:ext>
                  </a:extLst>
                </p14:cNvPr>
                <p14:cNvContentPartPr/>
                <p14:nvPr/>
              </p14:nvContentPartPr>
              <p14:xfrm>
                <a:off x="8813215" y="5282356"/>
                <a:ext cx="48960" cy="201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1829603-44B8-5E7E-A503-1FCE36295E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04575" y="5273356"/>
                  <a:ext cx="66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60FF916-0B92-0F88-3ED0-3A43D393132C}"/>
                    </a:ext>
                  </a:extLst>
                </p14:cNvPr>
                <p14:cNvContentPartPr/>
                <p14:nvPr/>
              </p14:nvContentPartPr>
              <p14:xfrm>
                <a:off x="8953975" y="5282716"/>
                <a:ext cx="95760" cy="8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60FF916-0B92-0F88-3ED0-3A43D39313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45335" y="5274076"/>
                  <a:ext cx="113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956C929-8A91-7025-6D98-AFD5F66B05B8}"/>
                    </a:ext>
                  </a:extLst>
                </p14:cNvPr>
                <p14:cNvContentPartPr/>
                <p14:nvPr/>
              </p14:nvContentPartPr>
              <p14:xfrm>
                <a:off x="9121735" y="5162476"/>
                <a:ext cx="107280" cy="132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956C929-8A91-7025-6D98-AFD5F66B05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12735" y="5153476"/>
                  <a:ext cx="124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DB4505-02CB-947E-03AA-CFB81D62E42A}"/>
                    </a:ext>
                  </a:extLst>
                </p14:cNvPr>
                <p14:cNvContentPartPr/>
                <p14:nvPr/>
              </p14:nvContentPartPr>
              <p14:xfrm>
                <a:off x="9146215" y="5150956"/>
                <a:ext cx="65520" cy="199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DB4505-02CB-947E-03AA-CFB81D62E42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37575" y="5141956"/>
                  <a:ext cx="83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18BE569-4394-1979-6BB8-0DFA29C94D3F}"/>
                    </a:ext>
                  </a:extLst>
                </p14:cNvPr>
                <p14:cNvContentPartPr/>
                <p14:nvPr/>
              </p14:nvContentPartPr>
              <p14:xfrm>
                <a:off x="9272215" y="5227996"/>
                <a:ext cx="104040" cy="12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18BE569-4394-1979-6BB8-0DFA29C94D3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63575" y="5219356"/>
                  <a:ext cx="121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200BB9D-C86B-D36E-DA14-653C1156562C}"/>
                    </a:ext>
                  </a:extLst>
                </p14:cNvPr>
                <p14:cNvContentPartPr/>
                <p14:nvPr/>
              </p14:nvContentPartPr>
              <p14:xfrm>
                <a:off x="9403975" y="5125756"/>
                <a:ext cx="14400" cy="240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200BB9D-C86B-D36E-DA14-653C1156562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394975" y="5116756"/>
                  <a:ext cx="32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8025EE8-9700-82A7-BC84-A6371F7DE428}"/>
                    </a:ext>
                  </a:extLst>
                </p14:cNvPr>
                <p14:cNvContentPartPr/>
                <p14:nvPr/>
              </p14:nvContentPartPr>
              <p14:xfrm>
                <a:off x="9082855" y="5089036"/>
                <a:ext cx="38880" cy="247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8025EE8-9700-82A7-BC84-A6371F7DE42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73855" y="5080036"/>
                  <a:ext cx="5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2B4CBE-3B02-C365-A38C-36AA8D3F55F8}"/>
                    </a:ext>
                  </a:extLst>
                </p14:cNvPr>
                <p14:cNvContentPartPr/>
                <p14:nvPr/>
              </p14:nvContentPartPr>
              <p14:xfrm>
                <a:off x="9458695" y="5092636"/>
                <a:ext cx="53280" cy="222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2B4CBE-3B02-C365-A38C-36AA8D3F55F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49695" y="5083996"/>
                  <a:ext cx="70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7CF4E13-BF41-EA62-F2C9-C931EC727A15}"/>
                    </a:ext>
                  </a:extLst>
                </p14:cNvPr>
                <p14:cNvContentPartPr/>
                <p14:nvPr/>
              </p14:nvContentPartPr>
              <p14:xfrm>
                <a:off x="9579295" y="5060236"/>
                <a:ext cx="80280" cy="215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7CF4E13-BF41-EA62-F2C9-C931EC727A1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70295" y="5051596"/>
                  <a:ext cx="97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3A84FC0-53EB-A714-0C2C-20C618CED135}"/>
                    </a:ext>
                  </a:extLst>
                </p14:cNvPr>
                <p14:cNvContentPartPr/>
                <p14:nvPr/>
              </p14:nvContentPartPr>
              <p14:xfrm>
                <a:off x="9598735" y="5290636"/>
                <a:ext cx="92880" cy="7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3A84FC0-53EB-A714-0C2C-20C618CED1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90095" y="5281636"/>
                  <a:ext cx="110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DF6EF9E-D204-F2FA-F962-B8597397F066}"/>
                    </a:ext>
                  </a:extLst>
                </p14:cNvPr>
                <p14:cNvContentPartPr/>
                <p14:nvPr/>
              </p14:nvContentPartPr>
              <p14:xfrm>
                <a:off x="9765415" y="5186956"/>
                <a:ext cx="30960" cy="220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DF6EF9E-D204-F2FA-F962-B8597397F06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56775" y="5178316"/>
                  <a:ext cx="48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583AA72-65C9-8A27-042D-B9CD091A2124}"/>
                    </a:ext>
                  </a:extLst>
                </p14:cNvPr>
                <p14:cNvContentPartPr/>
                <p14:nvPr/>
              </p14:nvContentPartPr>
              <p14:xfrm>
                <a:off x="9885295" y="5202436"/>
                <a:ext cx="5400" cy="154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583AA72-65C9-8A27-042D-B9CD091A212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76655" y="5193436"/>
                  <a:ext cx="23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E209167-06EB-2C65-388A-8AB4A87058FB}"/>
                    </a:ext>
                  </a:extLst>
                </p14:cNvPr>
                <p14:cNvContentPartPr/>
                <p14:nvPr/>
              </p14:nvContentPartPr>
              <p14:xfrm>
                <a:off x="9974575" y="5226556"/>
                <a:ext cx="54360" cy="73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E209167-06EB-2C65-388A-8AB4A87058F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65575" y="5217556"/>
                  <a:ext cx="72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9CE912B-4E1C-5037-DBE1-6657F2D5ECE7}"/>
                    </a:ext>
                  </a:extLst>
                </p14:cNvPr>
                <p14:cNvContentPartPr/>
                <p14:nvPr/>
              </p14:nvContentPartPr>
              <p14:xfrm>
                <a:off x="9983575" y="5353996"/>
                <a:ext cx="44280" cy="15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9CE912B-4E1C-5037-DBE1-6657F2D5EC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74575" y="5345356"/>
                  <a:ext cx="61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40B790A-214E-A1D4-04FC-7EE15337F732}"/>
                    </a:ext>
                  </a:extLst>
                </p14:cNvPr>
                <p14:cNvContentPartPr/>
                <p14:nvPr/>
              </p14:nvContentPartPr>
              <p14:xfrm>
                <a:off x="10114255" y="5228716"/>
                <a:ext cx="61200" cy="130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40B790A-214E-A1D4-04FC-7EE15337F7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05615" y="5219716"/>
                  <a:ext cx="78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CD8031E-B934-7769-6DA4-AFE2B147F56E}"/>
                    </a:ext>
                  </a:extLst>
                </p14:cNvPr>
                <p14:cNvContentPartPr/>
                <p14:nvPr/>
              </p14:nvContentPartPr>
              <p14:xfrm>
                <a:off x="10275895" y="5206036"/>
                <a:ext cx="57600" cy="88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CD8031E-B934-7769-6DA4-AFE2B147F5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66895" y="5197396"/>
                  <a:ext cx="75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4B7654-0B93-7D95-BDDB-193835F08859}"/>
                    </a:ext>
                  </a:extLst>
                </p14:cNvPr>
                <p14:cNvContentPartPr/>
                <p14:nvPr/>
              </p14:nvContentPartPr>
              <p14:xfrm>
                <a:off x="10292455" y="5325556"/>
                <a:ext cx="43560" cy="39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4B7654-0B93-7D95-BDDB-193835F0885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83455" y="5316916"/>
                  <a:ext cx="61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10CA7C1-7D05-A894-0189-520B7E7FE603}"/>
                    </a:ext>
                  </a:extLst>
                </p14:cNvPr>
                <p14:cNvContentPartPr/>
                <p14:nvPr/>
              </p14:nvContentPartPr>
              <p14:xfrm>
                <a:off x="10458415" y="5223676"/>
                <a:ext cx="48960" cy="140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10CA7C1-7D05-A894-0189-520B7E7FE60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449775" y="5215036"/>
                  <a:ext cx="66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CEEBAB7-E252-19E9-C4A4-0DC8BD131F2F}"/>
                    </a:ext>
                  </a:extLst>
                </p14:cNvPr>
                <p14:cNvContentPartPr/>
                <p14:nvPr/>
              </p14:nvContentPartPr>
              <p14:xfrm>
                <a:off x="10537975" y="5201716"/>
                <a:ext cx="45000" cy="200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CEEBAB7-E252-19E9-C4A4-0DC8BD131F2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528975" y="5193076"/>
                  <a:ext cx="62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C4205BC-3B19-33DA-0B0E-9E617759B195}"/>
                    </a:ext>
                  </a:extLst>
                </p14:cNvPr>
                <p14:cNvContentPartPr/>
                <p14:nvPr/>
              </p14:nvContentPartPr>
              <p14:xfrm>
                <a:off x="10672975" y="5215036"/>
                <a:ext cx="99000" cy="6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C4205BC-3B19-33DA-0B0E-9E617759B19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64335" y="5206036"/>
                  <a:ext cx="116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4EB62EC-1004-7985-37CC-D0B9FEDB044D}"/>
                    </a:ext>
                  </a:extLst>
                </p14:cNvPr>
                <p14:cNvContentPartPr/>
                <p14:nvPr/>
              </p14:nvContentPartPr>
              <p14:xfrm>
                <a:off x="10690255" y="5163916"/>
                <a:ext cx="21600" cy="173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4EB62EC-1004-7985-37CC-D0B9FEDB044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81255" y="5155276"/>
                  <a:ext cx="39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AAD821D-65CC-C2C9-6DC6-48212807DA6F}"/>
                    </a:ext>
                  </a:extLst>
                </p14:cNvPr>
                <p14:cNvContentPartPr/>
                <p14:nvPr/>
              </p14:nvContentPartPr>
              <p14:xfrm>
                <a:off x="10835695" y="5110996"/>
                <a:ext cx="67320" cy="266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AAD821D-65CC-C2C9-6DC6-48212807DA6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26695" y="5101996"/>
                  <a:ext cx="849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88D3B00-9600-B00B-23F9-DB3584C37324}"/>
                    </a:ext>
                  </a:extLst>
                </p14:cNvPr>
                <p14:cNvContentPartPr/>
                <p14:nvPr/>
              </p14:nvContentPartPr>
              <p14:xfrm>
                <a:off x="10986175" y="5090476"/>
                <a:ext cx="21600" cy="237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88D3B00-9600-B00B-23F9-DB3584C3732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77175" y="5081836"/>
                  <a:ext cx="39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DF7232A-40B6-BE43-E6EA-25A5609824AE}"/>
                    </a:ext>
                  </a:extLst>
                </p14:cNvPr>
                <p14:cNvContentPartPr/>
                <p14:nvPr/>
              </p14:nvContentPartPr>
              <p14:xfrm>
                <a:off x="11025415" y="5180476"/>
                <a:ext cx="60480" cy="92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DF7232A-40B6-BE43-E6EA-25A5609824A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016415" y="5171476"/>
                  <a:ext cx="78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3F8A6CD-A893-7FFA-6E77-AC24B9A2C72E}"/>
                    </a:ext>
                  </a:extLst>
                </p14:cNvPr>
                <p14:cNvContentPartPr/>
                <p14:nvPr/>
              </p14:nvContentPartPr>
              <p14:xfrm>
                <a:off x="11037295" y="5154556"/>
                <a:ext cx="50760" cy="152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3F8A6CD-A893-7FFA-6E77-AC24B9A2C72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28295" y="5145916"/>
                  <a:ext cx="68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3863C6F-740E-44BF-C9EF-6944B23B9017}"/>
                    </a:ext>
                  </a:extLst>
                </p14:cNvPr>
                <p14:cNvContentPartPr/>
                <p14:nvPr/>
              </p14:nvContentPartPr>
              <p14:xfrm>
                <a:off x="11100295" y="5241316"/>
                <a:ext cx="80280" cy="8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3863C6F-740E-44BF-C9EF-6944B23B901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91655" y="5232316"/>
                  <a:ext cx="97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084EEC-DA65-CDD3-F176-978D35EBE3FD}"/>
                    </a:ext>
                  </a:extLst>
                </p14:cNvPr>
                <p14:cNvContentPartPr/>
                <p14:nvPr/>
              </p14:nvContentPartPr>
              <p14:xfrm>
                <a:off x="11196775" y="5147716"/>
                <a:ext cx="83520" cy="160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084EEC-DA65-CDD3-F176-978D35EBE3F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188135" y="5138716"/>
                  <a:ext cx="101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AEACFD3-0FB3-F6F6-CA9D-FCDFDF87953E}"/>
                    </a:ext>
                  </a:extLst>
                </p14:cNvPr>
                <p14:cNvContentPartPr/>
                <p14:nvPr/>
              </p14:nvContentPartPr>
              <p14:xfrm>
                <a:off x="11282815" y="5104156"/>
                <a:ext cx="55080" cy="233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AEACFD3-0FB3-F6F6-CA9D-FCDFDF87953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74175" y="5095516"/>
                  <a:ext cx="72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F7D040E-A6FC-3F07-2D84-FB1AA6949704}"/>
                    </a:ext>
                  </a:extLst>
                </p14:cNvPr>
                <p14:cNvContentPartPr/>
                <p14:nvPr/>
              </p14:nvContentPartPr>
              <p14:xfrm>
                <a:off x="11396215" y="5084716"/>
                <a:ext cx="67320" cy="225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F7D040E-A6FC-3F07-2D84-FB1AA694970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387575" y="5075716"/>
                  <a:ext cx="84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35B2C3A-EF8A-F053-F0B7-FD8C98E5B8FB}"/>
                    </a:ext>
                  </a:extLst>
                </p14:cNvPr>
                <p14:cNvContentPartPr/>
                <p14:nvPr/>
              </p14:nvContentPartPr>
              <p14:xfrm>
                <a:off x="11425735" y="5293876"/>
                <a:ext cx="55800" cy="12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35B2C3A-EF8A-F053-F0B7-FD8C98E5B8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417095" y="5285236"/>
                  <a:ext cx="73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A18F389-35F5-C837-2E9D-C4339145E632}"/>
                    </a:ext>
                  </a:extLst>
                </p14:cNvPr>
                <p14:cNvContentPartPr/>
                <p14:nvPr/>
              </p14:nvContentPartPr>
              <p14:xfrm>
                <a:off x="11551735" y="5172556"/>
                <a:ext cx="38160" cy="220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A18F389-35F5-C837-2E9D-C4339145E63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543095" y="5163556"/>
                  <a:ext cx="55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DE7CCB5-BA3A-AF77-7F42-9BA68100777E}"/>
                    </a:ext>
                  </a:extLst>
                </p14:cNvPr>
                <p14:cNvContentPartPr/>
                <p14:nvPr/>
              </p14:nvContentPartPr>
              <p14:xfrm>
                <a:off x="11647855" y="5181556"/>
                <a:ext cx="43560" cy="179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DE7CCB5-BA3A-AF77-7F42-9BA68100777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638855" y="5172556"/>
                  <a:ext cx="61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C4D5E4D-6508-9206-BE26-F54C20905839}"/>
                    </a:ext>
                  </a:extLst>
                </p14:cNvPr>
                <p14:cNvContentPartPr/>
                <p14:nvPr/>
              </p14:nvContentPartPr>
              <p14:xfrm>
                <a:off x="11723815" y="5219356"/>
                <a:ext cx="45000" cy="78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C4D5E4D-6508-9206-BE26-F54C2090583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715175" y="5210356"/>
                  <a:ext cx="6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88FA651-3A19-DDD9-3E15-C8DA2A6EE890}"/>
                    </a:ext>
                  </a:extLst>
                </p14:cNvPr>
                <p14:cNvContentPartPr/>
                <p14:nvPr/>
              </p14:nvContentPartPr>
              <p14:xfrm>
                <a:off x="11723455" y="5330596"/>
                <a:ext cx="56880" cy="15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88FA651-3A19-DDD9-3E15-C8DA2A6EE89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714455" y="5321596"/>
                  <a:ext cx="74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8B117E9-95C9-09B1-87CB-14BCEF7C327B}"/>
                    </a:ext>
                  </a:extLst>
                </p14:cNvPr>
                <p14:cNvContentPartPr/>
                <p14:nvPr/>
              </p14:nvContentPartPr>
              <p14:xfrm>
                <a:off x="11805895" y="5227996"/>
                <a:ext cx="79200" cy="108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8B117E9-95C9-09B1-87CB-14BCEF7C327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797255" y="5219356"/>
                  <a:ext cx="96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0AC336D-B108-DB9B-274B-2C542521F099}"/>
                    </a:ext>
                  </a:extLst>
                </p14:cNvPr>
                <p14:cNvContentPartPr/>
                <p14:nvPr/>
              </p14:nvContentPartPr>
              <p14:xfrm>
                <a:off x="11801575" y="5208916"/>
                <a:ext cx="85680" cy="135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0AC336D-B108-DB9B-274B-2C542521F09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792935" y="5199916"/>
                  <a:ext cx="103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5FE9D9-98FF-DF4F-ED02-9914E70344F8}"/>
                    </a:ext>
                  </a:extLst>
                </p14:cNvPr>
                <p14:cNvContentPartPr/>
                <p14:nvPr/>
              </p14:nvContentPartPr>
              <p14:xfrm>
                <a:off x="11876095" y="5217556"/>
                <a:ext cx="60840" cy="114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5FE9D9-98FF-DF4F-ED02-9914E70344F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867095" y="5208916"/>
                  <a:ext cx="78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D00B621-7AAE-FD1E-498D-34A7BCC2BD89}"/>
                    </a:ext>
                  </a:extLst>
                </p14:cNvPr>
                <p14:cNvContentPartPr/>
                <p14:nvPr/>
              </p14:nvContentPartPr>
              <p14:xfrm>
                <a:off x="11979775" y="5221876"/>
                <a:ext cx="87840" cy="98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D00B621-7AAE-FD1E-498D-34A7BCC2BD8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970775" y="5213236"/>
                  <a:ext cx="105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5DA6245-52FC-EB8C-43C5-A12FA9F81815}"/>
                    </a:ext>
                  </a:extLst>
                </p14:cNvPr>
                <p14:cNvContentPartPr/>
                <p14:nvPr/>
              </p14:nvContentPartPr>
              <p14:xfrm>
                <a:off x="11990215" y="5213956"/>
                <a:ext cx="75240" cy="148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5DA6245-52FC-EB8C-43C5-A12FA9F8181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981215" y="5204956"/>
                  <a:ext cx="92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946BFF7-2B07-2E16-8004-725F2356C5BC}"/>
                    </a:ext>
                  </a:extLst>
                </p14:cNvPr>
                <p14:cNvContentPartPr/>
                <p14:nvPr/>
              </p14:nvContentPartPr>
              <p14:xfrm>
                <a:off x="12010015" y="5102716"/>
                <a:ext cx="87480" cy="299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946BFF7-2B07-2E16-8004-725F2356C5B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2001015" y="5093716"/>
                  <a:ext cx="105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74D6CC3-5C15-D2B1-F72E-CABA57698326}"/>
                    </a:ext>
                  </a:extLst>
                </p14:cNvPr>
                <p14:cNvContentPartPr/>
                <p14:nvPr/>
              </p14:nvContentPartPr>
              <p14:xfrm>
                <a:off x="10554895" y="5611036"/>
                <a:ext cx="120960" cy="2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74D6CC3-5C15-D2B1-F72E-CABA5769832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545895" y="5602036"/>
                  <a:ext cx="138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70E6AB0-4984-3295-E1A0-E87E34B33E12}"/>
                    </a:ext>
                  </a:extLst>
                </p14:cNvPr>
                <p14:cNvContentPartPr/>
                <p14:nvPr/>
              </p14:nvContentPartPr>
              <p14:xfrm>
                <a:off x="10637695" y="5545156"/>
                <a:ext cx="9360" cy="130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70E6AB0-4984-3295-E1A0-E87E34B33E1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629055" y="5536516"/>
                  <a:ext cx="27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19C5C94-EC2C-70E5-68BA-FB846B38BBDF}"/>
                    </a:ext>
                  </a:extLst>
                </p14:cNvPr>
                <p14:cNvContentPartPr/>
                <p14:nvPr/>
              </p14:nvContentPartPr>
              <p14:xfrm>
                <a:off x="10779535" y="5537236"/>
                <a:ext cx="84600" cy="188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19C5C94-EC2C-70E5-68BA-FB846B38BBD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0535" y="5528236"/>
                  <a:ext cx="102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B81DFB2-89DC-159A-9A3C-FB6935AF9766}"/>
                    </a:ext>
                  </a:extLst>
                </p14:cNvPr>
                <p14:cNvContentPartPr/>
                <p14:nvPr/>
              </p14:nvContentPartPr>
              <p14:xfrm>
                <a:off x="10958455" y="5512396"/>
                <a:ext cx="70200" cy="22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B81DFB2-89DC-159A-9A3C-FB6935AF976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949815" y="5503756"/>
                  <a:ext cx="87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6C54CD9-23B7-6180-665B-50E53E5CBD46}"/>
                    </a:ext>
                  </a:extLst>
                </p14:cNvPr>
                <p14:cNvContentPartPr/>
                <p14:nvPr/>
              </p14:nvContentPartPr>
              <p14:xfrm>
                <a:off x="11018935" y="5503756"/>
                <a:ext cx="7920" cy="175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6C54CD9-23B7-6180-665B-50E53E5CBD4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009935" y="5494756"/>
                  <a:ext cx="25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DA09268-BC42-913D-DF9E-3FED7B90A091}"/>
                    </a:ext>
                  </a:extLst>
                </p14:cNvPr>
                <p14:cNvContentPartPr/>
                <p14:nvPr/>
              </p14:nvContentPartPr>
              <p14:xfrm>
                <a:off x="10974295" y="5698156"/>
                <a:ext cx="84240" cy="10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DA09268-BC42-913D-DF9E-3FED7B90A09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65655" y="5689516"/>
                  <a:ext cx="101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F0F1B7E-F59A-D097-4F3C-6B3C9A110998}"/>
                    </a:ext>
                  </a:extLst>
                </p14:cNvPr>
                <p14:cNvContentPartPr/>
                <p14:nvPr/>
              </p14:nvContentPartPr>
              <p14:xfrm>
                <a:off x="11137735" y="5572876"/>
                <a:ext cx="47520" cy="212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F0F1B7E-F59A-D097-4F3C-6B3C9A11099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28735" y="5564236"/>
                  <a:ext cx="65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68B057F-C749-DF76-F016-148BE0B5E435}"/>
                    </a:ext>
                  </a:extLst>
                </p14:cNvPr>
                <p14:cNvContentPartPr/>
                <p14:nvPr/>
              </p14:nvContentPartPr>
              <p14:xfrm>
                <a:off x="11228095" y="5598796"/>
                <a:ext cx="87840" cy="88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68B057F-C749-DF76-F016-148BE0B5E43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219455" y="5590156"/>
                  <a:ext cx="105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A76AC30-3212-461F-C798-05B74EDC7191}"/>
                    </a:ext>
                  </a:extLst>
                </p14:cNvPr>
                <p14:cNvContentPartPr/>
                <p14:nvPr/>
              </p14:nvContentPartPr>
              <p14:xfrm>
                <a:off x="11270935" y="5625436"/>
                <a:ext cx="19080" cy="109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A76AC30-3212-461F-C798-05B74EDC719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261935" y="5616436"/>
                  <a:ext cx="36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76F1FD2-68C3-B242-AE2E-6D4DE143915B}"/>
                    </a:ext>
                  </a:extLst>
                </p14:cNvPr>
                <p14:cNvContentPartPr/>
                <p14:nvPr/>
              </p14:nvContentPartPr>
              <p14:xfrm>
                <a:off x="11389015" y="5596636"/>
                <a:ext cx="53280" cy="78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76F1FD2-68C3-B242-AE2E-6D4DE143915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380015" y="5587996"/>
                  <a:ext cx="70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B04F781-589D-5866-9FDF-AC0E3EDBFBDC}"/>
                    </a:ext>
                  </a:extLst>
                </p14:cNvPr>
                <p14:cNvContentPartPr/>
                <p14:nvPr/>
              </p14:nvContentPartPr>
              <p14:xfrm>
                <a:off x="11397295" y="5622916"/>
                <a:ext cx="210960" cy="94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B04F781-589D-5866-9FDF-AC0E3EDBFBD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388655" y="5614276"/>
                  <a:ext cx="228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7926A4E-7FAB-1568-BFD2-3EE77B1AE3F6}"/>
                    </a:ext>
                  </a:extLst>
                </p14:cNvPr>
                <p14:cNvContentPartPr/>
                <p14:nvPr/>
              </p14:nvContentPartPr>
              <p14:xfrm>
                <a:off x="11536615" y="5608876"/>
                <a:ext cx="61560" cy="10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7926A4E-7FAB-1568-BFD2-3EE77B1AE3F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27615" y="5599876"/>
                  <a:ext cx="79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1C2325D-8D3F-349C-07A2-F5C40A2F8ACB}"/>
                    </a:ext>
                  </a:extLst>
                </p14:cNvPr>
                <p14:cNvContentPartPr/>
                <p14:nvPr/>
              </p14:nvContentPartPr>
              <p14:xfrm>
                <a:off x="11653615" y="5582596"/>
                <a:ext cx="71640" cy="91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1C2325D-8D3F-349C-07A2-F5C40A2F8AC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44615" y="5573596"/>
                  <a:ext cx="89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A8E53D3-DDE0-EB1B-99E3-DE9AD1FB4318}"/>
                    </a:ext>
                  </a:extLst>
                </p14:cNvPr>
                <p14:cNvContentPartPr/>
                <p14:nvPr/>
              </p14:nvContentPartPr>
              <p14:xfrm>
                <a:off x="11678455" y="5609236"/>
                <a:ext cx="15660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A8E53D3-DDE0-EB1B-99E3-DE9AD1FB431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669455" y="5600596"/>
                  <a:ext cx="174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646ACBF-C15B-F7B9-D5E0-C1477A5CCD05}"/>
                    </a:ext>
                  </a:extLst>
                </p14:cNvPr>
                <p14:cNvContentPartPr/>
                <p14:nvPr/>
              </p14:nvContentPartPr>
              <p14:xfrm>
                <a:off x="11868535" y="5602756"/>
                <a:ext cx="16200" cy="11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646ACBF-C15B-F7B9-D5E0-C1477A5CCD0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859535" y="5594116"/>
                  <a:ext cx="33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F74BDD5-7569-9EE9-1679-A462E52489B2}"/>
                    </a:ext>
                  </a:extLst>
                </p14:cNvPr>
                <p14:cNvContentPartPr/>
                <p14:nvPr/>
              </p14:nvContentPartPr>
              <p14:xfrm>
                <a:off x="11899135" y="5508436"/>
                <a:ext cx="96120" cy="330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F74BDD5-7569-9EE9-1679-A462E52489B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890495" y="5499796"/>
                  <a:ext cx="113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0B296F9-D781-5423-F98A-E2EC246368F3}"/>
                    </a:ext>
                  </a:extLst>
                </p14:cNvPr>
                <p14:cNvContentPartPr/>
                <p14:nvPr/>
              </p14:nvContentPartPr>
              <p14:xfrm>
                <a:off x="11814175" y="5637316"/>
                <a:ext cx="44280" cy="10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0B296F9-D781-5423-F98A-E2EC246368F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805535" y="5628316"/>
                  <a:ext cx="61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21E65FE-A047-173E-4D43-B6F5EBEE31BA}"/>
                    </a:ext>
                  </a:extLst>
                </p14:cNvPr>
                <p14:cNvContentPartPr/>
                <p14:nvPr/>
              </p14:nvContentPartPr>
              <p14:xfrm>
                <a:off x="7945975" y="5717956"/>
                <a:ext cx="88920" cy="1135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21E65FE-A047-173E-4D43-B6F5EBEE31B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937335" y="5708956"/>
                  <a:ext cx="106560" cy="11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DE2BC60-6350-EE3F-3B18-53B36CE4F5CE}"/>
                    </a:ext>
                  </a:extLst>
                </p14:cNvPr>
                <p14:cNvContentPartPr/>
                <p14:nvPr/>
              </p14:nvContentPartPr>
              <p14:xfrm>
                <a:off x="6918175" y="6304036"/>
                <a:ext cx="2175480" cy="89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DE2BC60-6350-EE3F-3B18-53B36CE4F5C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9175" y="6295396"/>
                  <a:ext cx="2193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A1AFA5A-944D-4EFA-E594-3861A9EA94D9}"/>
                    </a:ext>
                  </a:extLst>
                </p14:cNvPr>
                <p14:cNvContentPartPr/>
                <p14:nvPr/>
              </p14:nvContentPartPr>
              <p14:xfrm>
                <a:off x="7951375" y="5916676"/>
                <a:ext cx="266400" cy="36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A1AFA5A-944D-4EFA-E594-3861A9EA94D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942735" y="5908036"/>
                  <a:ext cx="284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046BFE2-CE71-8847-BA0F-B0D8F01AECF4}"/>
                    </a:ext>
                  </a:extLst>
                </p14:cNvPr>
                <p14:cNvContentPartPr/>
                <p14:nvPr/>
              </p14:nvContentPartPr>
              <p14:xfrm>
                <a:off x="7783255" y="5884996"/>
                <a:ext cx="62280" cy="88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046BFE2-CE71-8847-BA0F-B0D8F01AECF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74255" y="5875996"/>
                  <a:ext cx="79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803B3FD-BB38-1878-9B80-D3702C13FF29}"/>
                    </a:ext>
                  </a:extLst>
                </p14:cNvPr>
                <p14:cNvContentPartPr/>
                <p14:nvPr/>
              </p14:nvContentPartPr>
              <p14:xfrm>
                <a:off x="7889095" y="6058516"/>
                <a:ext cx="3240" cy="410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803B3FD-BB38-1878-9B80-D3702C13FF2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880095" y="6049876"/>
                  <a:ext cx="20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2D4481C-DB4E-D16D-4269-C2D96A691253}"/>
                    </a:ext>
                  </a:extLst>
                </p14:cNvPr>
                <p14:cNvContentPartPr/>
                <p14:nvPr/>
              </p14:nvContentPartPr>
              <p14:xfrm>
                <a:off x="7875415" y="6033676"/>
                <a:ext cx="9000" cy="8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2D4481C-DB4E-D16D-4269-C2D96A69125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66415" y="6025036"/>
                  <a:ext cx="26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1D1958F-95EA-C273-8AF9-EDDFF7D7144A}"/>
                    </a:ext>
                  </a:extLst>
                </p14:cNvPr>
                <p14:cNvContentPartPr/>
                <p14:nvPr/>
              </p14:nvContentPartPr>
              <p14:xfrm>
                <a:off x="7413535" y="6154636"/>
                <a:ext cx="515160" cy="25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1D1958F-95EA-C273-8AF9-EDDFF7D7144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404895" y="6145996"/>
                  <a:ext cx="532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0A0481-8970-5BA7-C673-5160814579EB}"/>
                    </a:ext>
                  </a:extLst>
                </p14:cNvPr>
                <p14:cNvContentPartPr/>
                <p14:nvPr/>
              </p14:nvContentPartPr>
              <p14:xfrm>
                <a:off x="7935175" y="6135556"/>
                <a:ext cx="44640" cy="172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0A0481-8970-5BA7-C673-5160814579E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926175" y="6126556"/>
                  <a:ext cx="62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F0255BA-AEB0-8BCC-A371-42571B4724C0}"/>
                    </a:ext>
                  </a:extLst>
                </p14:cNvPr>
                <p14:cNvContentPartPr/>
                <p14:nvPr/>
              </p14:nvContentPartPr>
              <p14:xfrm>
                <a:off x="7442695" y="6180196"/>
                <a:ext cx="360" cy="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F0255BA-AEB0-8BCC-A371-42571B4724C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433695" y="61715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2CEC8C5-EDA5-95A5-211F-577599FA5807}"/>
                    </a:ext>
                  </a:extLst>
                </p14:cNvPr>
                <p14:cNvContentPartPr/>
                <p14:nvPr/>
              </p14:nvContentPartPr>
              <p14:xfrm>
                <a:off x="7456375" y="6298996"/>
                <a:ext cx="3600" cy="22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2CEC8C5-EDA5-95A5-211F-577599FA580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447375" y="6290356"/>
                  <a:ext cx="21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B6DBA0F-31CF-03E3-CAFB-23FD90E48E15}"/>
                    </a:ext>
                  </a:extLst>
                </p14:cNvPr>
                <p14:cNvContentPartPr/>
                <p14:nvPr/>
              </p14:nvContentPartPr>
              <p14:xfrm>
                <a:off x="7353775" y="6511036"/>
                <a:ext cx="69480" cy="3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B6DBA0F-31CF-03E3-CAFB-23FD90E48E1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345135" y="6502396"/>
                  <a:ext cx="871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7C8B662-72F8-08C6-078D-38B3A38DAEAA}"/>
                    </a:ext>
                  </a:extLst>
                </p14:cNvPr>
                <p14:cNvContentPartPr/>
                <p14:nvPr/>
              </p14:nvContentPartPr>
              <p14:xfrm>
                <a:off x="7440175" y="6445516"/>
                <a:ext cx="81000" cy="142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7C8B662-72F8-08C6-078D-38B3A38DAEA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431535" y="6436516"/>
                  <a:ext cx="98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793B1F8-B2AF-EC9D-AB8E-EDEA87A3A30C}"/>
                    </a:ext>
                  </a:extLst>
                </p14:cNvPr>
                <p14:cNvContentPartPr/>
                <p14:nvPr/>
              </p14:nvContentPartPr>
              <p14:xfrm>
                <a:off x="8203015" y="5916676"/>
                <a:ext cx="1440" cy="216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793B1F8-B2AF-EC9D-AB8E-EDEA87A3A30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194015" y="5908036"/>
                  <a:ext cx="19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934201E-3E82-A0D8-8DF0-50A82C932F7F}"/>
                    </a:ext>
                  </a:extLst>
                </p14:cNvPr>
                <p14:cNvContentPartPr/>
                <p14:nvPr/>
              </p14:nvContentPartPr>
              <p14:xfrm>
                <a:off x="8225335" y="5997676"/>
                <a:ext cx="9000" cy="108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934201E-3E82-A0D8-8DF0-50A82C932F7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216695" y="5989036"/>
                  <a:ext cx="26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AE80722-CE34-9ED6-63AC-0DF32024C677}"/>
                    </a:ext>
                  </a:extLst>
                </p14:cNvPr>
                <p14:cNvContentPartPr/>
                <p14:nvPr/>
              </p14:nvContentPartPr>
              <p14:xfrm>
                <a:off x="8238655" y="6134116"/>
                <a:ext cx="6840" cy="11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AE80722-CE34-9ED6-63AC-0DF32024C67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229655" y="6125476"/>
                  <a:ext cx="24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CF3B9DD-B5E2-F2B5-44E6-C53A7EB51B2C}"/>
                    </a:ext>
                  </a:extLst>
                </p14:cNvPr>
                <p14:cNvContentPartPr/>
                <p14:nvPr/>
              </p14:nvContentPartPr>
              <p14:xfrm>
                <a:off x="8244775" y="6272716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CF3B9DD-B5E2-F2B5-44E6-C53A7EB51B2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235775" y="62640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EA5E451-9D24-142F-794B-C24AB902E44D}"/>
                    </a:ext>
                  </a:extLst>
                </p14:cNvPr>
                <p14:cNvContentPartPr/>
                <p14:nvPr/>
              </p14:nvContentPartPr>
              <p14:xfrm>
                <a:off x="8215975" y="6388276"/>
                <a:ext cx="5400" cy="160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EA5E451-9D24-142F-794B-C24AB902E44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06975" y="6379636"/>
                  <a:ext cx="23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387776D-BF50-9788-9894-6F5FB2C9E81C}"/>
                    </a:ext>
                  </a:extLst>
                </p14:cNvPr>
                <p14:cNvContentPartPr/>
                <p14:nvPr/>
              </p14:nvContentPartPr>
              <p14:xfrm>
                <a:off x="8254495" y="5906236"/>
                <a:ext cx="173880" cy="219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387776D-BF50-9788-9894-6F5FB2C9E81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45495" y="5897596"/>
                  <a:ext cx="191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D41D6B4-25DB-AD1F-884A-E5BA196F513F}"/>
                    </a:ext>
                  </a:extLst>
                </p14:cNvPr>
                <p14:cNvContentPartPr/>
                <p14:nvPr/>
              </p14:nvContentPartPr>
              <p14:xfrm>
                <a:off x="8418655" y="6089836"/>
                <a:ext cx="31320" cy="338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D41D6B4-25DB-AD1F-884A-E5BA196F513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410015" y="6080836"/>
                  <a:ext cx="48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923FA8C-3A17-E853-FF86-B910C3A45364}"/>
                    </a:ext>
                  </a:extLst>
                </p14:cNvPr>
                <p14:cNvContentPartPr/>
                <p14:nvPr/>
              </p14:nvContentPartPr>
              <p14:xfrm>
                <a:off x="8760655" y="6259396"/>
                <a:ext cx="16920" cy="918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923FA8C-3A17-E853-FF86-B910C3A4536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751655" y="6250396"/>
                  <a:ext cx="34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C5E9CE1-CA50-940E-3989-291637F1B85C}"/>
                    </a:ext>
                  </a:extLst>
                </p14:cNvPr>
                <p14:cNvContentPartPr/>
                <p14:nvPr/>
              </p14:nvContentPartPr>
              <p14:xfrm>
                <a:off x="8700535" y="6426796"/>
                <a:ext cx="96120" cy="211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C5E9CE1-CA50-940E-3989-291637F1B85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91535" y="6417796"/>
                  <a:ext cx="113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C71F256-817E-639B-D1FE-2927A159C436}"/>
                    </a:ext>
                  </a:extLst>
                </p14:cNvPr>
                <p14:cNvContentPartPr/>
                <p14:nvPr/>
              </p14:nvContentPartPr>
              <p14:xfrm>
                <a:off x="8434855" y="6396916"/>
                <a:ext cx="107640" cy="1497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C71F256-817E-639B-D1FE-2927A159C43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425855" y="6387916"/>
                  <a:ext cx="125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3CDBFD8-9D31-26EF-8660-EDEE7EA504B3}"/>
                    </a:ext>
                  </a:extLst>
                </p14:cNvPr>
                <p14:cNvContentPartPr/>
                <p14:nvPr/>
              </p14:nvContentPartPr>
              <p14:xfrm>
                <a:off x="8733655" y="5655316"/>
                <a:ext cx="351000" cy="4492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3CDBFD8-9D31-26EF-8660-EDEE7EA504B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725015" y="5646676"/>
                  <a:ext cx="3686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6CDEAF4-4ADA-EA29-BA4C-4E8D8A16279C}"/>
                    </a:ext>
                  </a:extLst>
                </p14:cNvPr>
                <p14:cNvContentPartPr/>
                <p14:nvPr/>
              </p14:nvContentPartPr>
              <p14:xfrm>
                <a:off x="9079615" y="5642356"/>
                <a:ext cx="1080" cy="25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6CDEAF4-4ADA-EA29-BA4C-4E8D8A16279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070615" y="5633356"/>
                  <a:ext cx="18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24AB743-1337-ECF7-00C9-3F9562BB0E7B}"/>
                    </a:ext>
                  </a:extLst>
                </p14:cNvPr>
                <p14:cNvContentPartPr/>
                <p14:nvPr/>
              </p14:nvContentPartPr>
              <p14:xfrm>
                <a:off x="9077815" y="5654236"/>
                <a:ext cx="3240" cy="32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24AB743-1337-ECF7-00C9-3F9562BB0E7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069175" y="5645596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1D9555-C3C0-9FE1-47F5-67C5101C3A7A}"/>
                    </a:ext>
                  </a:extLst>
                </p14:cNvPr>
                <p14:cNvContentPartPr/>
                <p14:nvPr/>
              </p14:nvContentPartPr>
              <p14:xfrm>
                <a:off x="9306775" y="6058876"/>
                <a:ext cx="174600" cy="234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1D9555-C3C0-9FE1-47F5-67C5101C3A7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298135" y="6050236"/>
                  <a:ext cx="192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3B09384-FEC2-1945-D639-0639F262A398}"/>
                    </a:ext>
                  </a:extLst>
                </p14:cNvPr>
                <p14:cNvContentPartPr/>
                <p14:nvPr/>
              </p14:nvContentPartPr>
              <p14:xfrm>
                <a:off x="9079615" y="6291436"/>
                <a:ext cx="441360" cy="44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3B09384-FEC2-1945-D639-0639F262A39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070615" y="6282796"/>
                  <a:ext cx="459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D05FEAF-6780-74C6-275B-002BEA737D9A}"/>
                    </a:ext>
                  </a:extLst>
                </p14:cNvPr>
                <p14:cNvContentPartPr/>
                <p14:nvPr/>
              </p14:nvContentPartPr>
              <p14:xfrm>
                <a:off x="9025975" y="6267316"/>
                <a:ext cx="5400" cy="604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D05FEAF-6780-74C6-275B-002BEA737D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016975" y="6258316"/>
                  <a:ext cx="23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723E1F8-6070-1394-71D1-12DB518C29D9}"/>
                    </a:ext>
                  </a:extLst>
                </p14:cNvPr>
                <p14:cNvContentPartPr/>
                <p14:nvPr/>
              </p14:nvContentPartPr>
              <p14:xfrm>
                <a:off x="9017695" y="6462436"/>
                <a:ext cx="106560" cy="94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723E1F8-6070-1394-71D1-12DB518C29D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09055" y="6453436"/>
                  <a:ext cx="124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55C5EBC-9081-1FCA-6A3F-234CB7E161EE}"/>
                    </a:ext>
                  </a:extLst>
                </p14:cNvPr>
                <p14:cNvContentPartPr/>
                <p14:nvPr/>
              </p14:nvContentPartPr>
              <p14:xfrm>
                <a:off x="9081055" y="6471076"/>
                <a:ext cx="6120" cy="1526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55C5EBC-9081-1FCA-6A3F-234CB7E161E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072055" y="6462436"/>
                  <a:ext cx="23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B8FAC75-BA5F-6ECF-C86E-032DECE59E23}"/>
                    </a:ext>
                  </a:extLst>
                </p14:cNvPr>
                <p14:cNvContentPartPr/>
                <p14:nvPr/>
              </p14:nvContentPartPr>
              <p14:xfrm>
                <a:off x="9250615" y="6392236"/>
                <a:ext cx="79560" cy="1746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B8FAC75-BA5F-6ECF-C86E-032DECE59E2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241615" y="6383236"/>
                  <a:ext cx="97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28AB460-BEFA-296E-CF53-8B2FDF8743E5}"/>
                    </a:ext>
                  </a:extLst>
                </p14:cNvPr>
                <p14:cNvContentPartPr/>
                <p14:nvPr/>
              </p14:nvContentPartPr>
              <p14:xfrm>
                <a:off x="9310015" y="6416356"/>
                <a:ext cx="86400" cy="27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28AB460-BEFA-296E-CF53-8B2FDF8743E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01375" y="6407356"/>
                  <a:ext cx="104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C1CD9CF-FCCE-C484-0344-7E2E0ABF71DD}"/>
                    </a:ext>
                  </a:extLst>
                </p14:cNvPr>
                <p14:cNvContentPartPr/>
                <p14:nvPr/>
              </p14:nvContentPartPr>
              <p14:xfrm>
                <a:off x="9513415" y="6412396"/>
                <a:ext cx="80640" cy="1544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C1CD9CF-FCCE-C484-0344-7E2E0ABF71D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504415" y="6403756"/>
                  <a:ext cx="98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D20F5BB-D1DA-2114-2981-9487C852C8BE}"/>
                    </a:ext>
                  </a:extLst>
                </p14:cNvPr>
                <p14:cNvContentPartPr/>
                <p14:nvPr/>
              </p14:nvContentPartPr>
              <p14:xfrm>
                <a:off x="9274015" y="5644876"/>
                <a:ext cx="3600" cy="255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D20F5BB-D1DA-2114-2981-9487C852C8B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265015" y="5636236"/>
                  <a:ext cx="21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598BA16-E5F3-B2D1-C005-EADB8D1D543E}"/>
                    </a:ext>
                  </a:extLst>
                </p14:cNvPr>
                <p14:cNvContentPartPr/>
                <p14:nvPr/>
              </p14:nvContentPartPr>
              <p14:xfrm>
                <a:off x="9281215" y="5753956"/>
                <a:ext cx="12240" cy="145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598BA16-E5F3-B2D1-C005-EADB8D1D543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272215" y="5745316"/>
                  <a:ext cx="29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73E707E-2A70-5F8E-605D-9BD846991CD0}"/>
                    </a:ext>
                  </a:extLst>
                </p14:cNvPr>
                <p14:cNvContentPartPr/>
                <p14:nvPr/>
              </p14:nvContentPartPr>
              <p14:xfrm>
                <a:off x="9295255" y="5950156"/>
                <a:ext cx="360" cy="3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73E707E-2A70-5F8E-605D-9BD846991CD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286615" y="59411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F423037-65E0-44F7-CEAC-E06EAEDC34E1}"/>
                    </a:ext>
                  </a:extLst>
                </p14:cNvPr>
                <p14:cNvContentPartPr/>
                <p14:nvPr/>
              </p14:nvContentPartPr>
              <p14:xfrm>
                <a:off x="9293095" y="6055996"/>
                <a:ext cx="4680" cy="223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F423037-65E0-44F7-CEAC-E06EAEDC34E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284455" y="6046996"/>
                  <a:ext cx="22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0E17B5F-B17C-EEDE-E287-69366CA05AA4}"/>
                    </a:ext>
                  </a:extLst>
                </p14:cNvPr>
                <p14:cNvContentPartPr/>
                <p14:nvPr/>
              </p14:nvContentPartPr>
              <p14:xfrm>
                <a:off x="7933735" y="5548036"/>
                <a:ext cx="12960" cy="3034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0E17B5F-B17C-EEDE-E287-69366CA05AA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25095" y="5539036"/>
                  <a:ext cx="30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10B5EAE-1DD2-13FF-941F-68EF5A7ED44B}"/>
                    </a:ext>
                  </a:extLst>
                </p14:cNvPr>
                <p14:cNvContentPartPr/>
                <p14:nvPr/>
              </p14:nvContentPartPr>
              <p14:xfrm>
                <a:off x="7867855" y="5493316"/>
                <a:ext cx="64440" cy="110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10B5EAE-1DD2-13FF-941F-68EF5A7ED44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58855" y="5484676"/>
                  <a:ext cx="82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4D074CA-63A3-AE78-F745-17315ED24D77}"/>
                    </a:ext>
                  </a:extLst>
                </p14:cNvPr>
                <p14:cNvContentPartPr/>
                <p14:nvPr/>
              </p14:nvContentPartPr>
              <p14:xfrm>
                <a:off x="7927255" y="5501956"/>
                <a:ext cx="70560" cy="79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4D074CA-63A3-AE78-F745-17315ED24D7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918615" y="5493316"/>
                  <a:ext cx="88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A8B85AB-20E5-4411-6AC1-A646065377D3}"/>
                    </a:ext>
                  </a:extLst>
                </p14:cNvPr>
                <p14:cNvContentPartPr/>
                <p14:nvPr/>
              </p14:nvContentPartPr>
              <p14:xfrm>
                <a:off x="7953175" y="5654956"/>
                <a:ext cx="10080" cy="32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A8B85AB-20E5-4411-6AC1-A646065377D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944175" y="5645956"/>
                  <a:ext cx="27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ABFC1EC-C598-5E9A-D349-424A488B7167}"/>
                    </a:ext>
                  </a:extLst>
                </p14:cNvPr>
                <p14:cNvContentPartPr/>
                <p14:nvPr/>
              </p14:nvContentPartPr>
              <p14:xfrm>
                <a:off x="8068375" y="5629036"/>
                <a:ext cx="110880" cy="234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ABFC1EC-C598-5E9A-D349-424A488B716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059375" y="5620396"/>
                  <a:ext cx="128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F5B8BB4-F454-B7B3-CABD-CC582BBAFCB2}"/>
                    </a:ext>
                  </a:extLst>
                </p14:cNvPr>
                <p14:cNvContentPartPr/>
                <p14:nvPr/>
              </p14:nvContentPartPr>
              <p14:xfrm>
                <a:off x="8280775" y="5634076"/>
                <a:ext cx="140040" cy="2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F5B8BB4-F454-B7B3-CABD-CC582BBAFCB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272135" y="5625076"/>
                  <a:ext cx="157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3C1DA3E-7F88-FCEE-2635-C34730087B0C}"/>
                    </a:ext>
                  </a:extLst>
                </p14:cNvPr>
                <p14:cNvContentPartPr/>
                <p14:nvPr/>
              </p14:nvContentPartPr>
              <p14:xfrm>
                <a:off x="8592895" y="5636596"/>
                <a:ext cx="104400" cy="24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3C1DA3E-7F88-FCEE-2635-C34730087B0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584255" y="5627956"/>
                  <a:ext cx="122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CA4C639-5D34-76AF-743D-A137E5D40B8B}"/>
                    </a:ext>
                  </a:extLst>
                </p14:cNvPr>
                <p14:cNvContentPartPr/>
                <p14:nvPr/>
              </p14:nvContentPartPr>
              <p14:xfrm>
                <a:off x="8847775" y="5639116"/>
                <a:ext cx="162000" cy="194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CA4C639-5D34-76AF-743D-A137E5D40B8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839135" y="5630116"/>
                  <a:ext cx="179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0938B11-31FF-4673-0A2A-2C46009CFA2B}"/>
                    </a:ext>
                  </a:extLst>
                </p14:cNvPr>
                <p14:cNvContentPartPr/>
                <p14:nvPr/>
              </p14:nvContentPartPr>
              <p14:xfrm>
                <a:off x="9144055" y="5677276"/>
                <a:ext cx="360" cy="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0938B11-31FF-4673-0A2A-2C46009CFA2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35415" y="5668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798FF4B-2C15-564E-08BC-E90440ABE1C5}"/>
                    </a:ext>
                  </a:extLst>
                </p14:cNvPr>
                <p14:cNvContentPartPr/>
                <p14:nvPr/>
              </p14:nvContentPartPr>
              <p14:xfrm>
                <a:off x="7746895" y="5630836"/>
                <a:ext cx="126720" cy="633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798FF4B-2C15-564E-08BC-E90440ABE1C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737895" y="5621836"/>
                  <a:ext cx="144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9B588C7-269E-080E-5360-D78F70772433}"/>
                    </a:ext>
                  </a:extLst>
                </p14:cNvPr>
                <p14:cNvContentPartPr/>
                <p14:nvPr/>
              </p14:nvContentPartPr>
              <p14:xfrm>
                <a:off x="7807015" y="5607796"/>
                <a:ext cx="40320" cy="2242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9B588C7-269E-080E-5360-D78F7077243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798015" y="5598796"/>
                  <a:ext cx="5796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DF8D03-7291-B0BA-1D2F-B9C1386B6F74}"/>
                  </a:ext>
                </a:extLst>
              </p14:cNvPr>
              <p14:cNvContentPartPr/>
              <p14:nvPr/>
            </p14:nvContentPartPr>
            <p14:xfrm>
              <a:off x="8778295" y="4174636"/>
              <a:ext cx="19800" cy="11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DF8D03-7291-B0BA-1D2F-B9C1386B6F74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8769295" y="4165636"/>
                <a:ext cx="37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CAC51E-0944-5E1C-9207-9B35A9D4BA6C}"/>
                  </a:ext>
                </a:extLst>
              </p14:cNvPr>
              <p14:cNvContentPartPr/>
              <p14:nvPr/>
            </p14:nvContentPartPr>
            <p14:xfrm>
              <a:off x="8693335" y="4427716"/>
              <a:ext cx="110880" cy="11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CAC51E-0944-5E1C-9207-9B35A9D4BA6C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8684335" y="4418716"/>
                <a:ext cx="128520" cy="1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99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43EA-8A77-532D-B1B1-FF468434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9: 7.9.1(a)-(e)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573E1-A62C-C534-898A-2F1CE0B5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96" y="1467286"/>
            <a:ext cx="5591101" cy="5025589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868260C-AA38-6D5D-9BA4-4F43261F6989}"/>
              </a:ext>
            </a:extLst>
          </p:cNvPr>
          <p:cNvGrpSpPr/>
          <p:nvPr/>
        </p:nvGrpSpPr>
        <p:grpSpPr>
          <a:xfrm>
            <a:off x="6602388" y="1145470"/>
            <a:ext cx="1069920" cy="583920"/>
            <a:chOff x="6602388" y="1145470"/>
            <a:chExt cx="1069920" cy="58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E4BDE7-B85C-68B1-344E-8422D9F9BA1F}"/>
                    </a:ext>
                  </a:extLst>
                </p14:cNvPr>
                <p14:cNvContentPartPr/>
                <p14:nvPr/>
              </p14:nvContentPartPr>
              <p14:xfrm>
                <a:off x="6715428" y="1462630"/>
                <a:ext cx="104400" cy="10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E4BDE7-B85C-68B1-344E-8422D9F9BA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06428" y="1453990"/>
                  <a:ext cx="122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6381C69-80C1-A16F-1897-F8F4EE195260}"/>
                    </a:ext>
                  </a:extLst>
                </p14:cNvPr>
                <p14:cNvContentPartPr/>
                <p14:nvPr/>
              </p14:nvContentPartPr>
              <p14:xfrm>
                <a:off x="6751068" y="1399270"/>
                <a:ext cx="59040" cy="217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6381C69-80C1-A16F-1897-F8F4EE1952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42068" y="1390270"/>
                  <a:ext cx="76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B4B392-E96C-B14C-CFA7-B2A7FEB54823}"/>
                    </a:ext>
                  </a:extLst>
                </p14:cNvPr>
                <p14:cNvContentPartPr/>
                <p14:nvPr/>
              </p14:nvContentPartPr>
              <p14:xfrm>
                <a:off x="6815868" y="1488190"/>
                <a:ext cx="103680" cy="27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B4B392-E96C-B14C-CFA7-B2A7FEB548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06868" y="1479550"/>
                  <a:ext cx="121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9C6571E-5BCB-9A8A-D956-F819A7D75C39}"/>
                    </a:ext>
                  </a:extLst>
                </p14:cNvPr>
                <p14:cNvContentPartPr/>
                <p14:nvPr/>
              </p14:nvContentPartPr>
              <p14:xfrm>
                <a:off x="6994068" y="1382710"/>
                <a:ext cx="98280" cy="327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9C6571E-5BCB-9A8A-D956-F819A7D75C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85428" y="1373710"/>
                  <a:ext cx="115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C96018-4C9E-D043-89EE-768970404949}"/>
                    </a:ext>
                  </a:extLst>
                </p14:cNvPr>
                <p14:cNvContentPartPr/>
                <p14:nvPr/>
              </p14:nvContentPartPr>
              <p14:xfrm>
                <a:off x="6602388" y="1404310"/>
                <a:ext cx="42840" cy="325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C96018-4C9E-D043-89EE-7689704049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93748" y="1395310"/>
                  <a:ext cx="604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365830-D8ED-D8A7-35B8-5A3FC4B6F0F5}"/>
                    </a:ext>
                  </a:extLst>
                </p14:cNvPr>
                <p14:cNvContentPartPr/>
                <p14:nvPr/>
              </p14:nvContentPartPr>
              <p14:xfrm>
                <a:off x="7201788" y="1348150"/>
                <a:ext cx="69840" cy="379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365830-D8ED-D8A7-35B8-5A3FC4B6F0F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92788" y="1339150"/>
                  <a:ext cx="87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BF4B99-8033-C675-59A9-F39B96CBB02F}"/>
                    </a:ext>
                  </a:extLst>
                </p14:cNvPr>
                <p14:cNvContentPartPr/>
                <p14:nvPr/>
              </p14:nvContentPartPr>
              <p14:xfrm>
                <a:off x="7319508" y="1615630"/>
                <a:ext cx="93240" cy="15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BF4B99-8033-C675-59A9-F39B96CBB0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10508" y="1606630"/>
                  <a:ext cx="110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77B5EEC-C594-3ABE-FF38-8F5BE24C54F7}"/>
                    </a:ext>
                  </a:extLst>
                </p14:cNvPr>
                <p14:cNvContentPartPr/>
                <p14:nvPr/>
              </p14:nvContentPartPr>
              <p14:xfrm>
                <a:off x="7367748" y="1540750"/>
                <a:ext cx="15120" cy="187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77B5EEC-C594-3ABE-FF38-8F5BE24C54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9108" y="1531750"/>
                  <a:ext cx="32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F9840AB-6BFB-8E27-9B2F-E68039A3363C}"/>
                    </a:ext>
                  </a:extLst>
                </p14:cNvPr>
                <p14:cNvContentPartPr/>
                <p14:nvPr/>
              </p14:nvContentPartPr>
              <p14:xfrm>
                <a:off x="7338948" y="1145470"/>
                <a:ext cx="78840" cy="215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F9840AB-6BFB-8E27-9B2F-E68039A3363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29948" y="1136830"/>
                  <a:ext cx="96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3B9AD9B-1CCF-F4D4-DE95-0D4FFA0A312F}"/>
                    </a:ext>
                  </a:extLst>
                </p14:cNvPr>
                <p14:cNvContentPartPr/>
                <p14:nvPr/>
              </p14:nvContentPartPr>
              <p14:xfrm>
                <a:off x="7563948" y="1423390"/>
                <a:ext cx="108360" cy="26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3B9AD9B-1CCF-F4D4-DE95-0D4FFA0A312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54948" y="1414750"/>
                  <a:ext cx="12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523895-F9DF-5BDE-4335-48DF611A256F}"/>
                    </a:ext>
                  </a:extLst>
                </p14:cNvPr>
                <p14:cNvContentPartPr/>
                <p14:nvPr/>
              </p14:nvContentPartPr>
              <p14:xfrm>
                <a:off x="7575828" y="1511950"/>
                <a:ext cx="90000" cy="1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C523895-F9DF-5BDE-4335-48DF611A25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66828" y="1503310"/>
                  <a:ext cx="1076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5FFC4D2-ED1B-2537-D4A3-96C31559ACDA}"/>
              </a:ext>
            </a:extLst>
          </p:cNvPr>
          <p:cNvGrpSpPr/>
          <p:nvPr/>
        </p:nvGrpSpPr>
        <p:grpSpPr>
          <a:xfrm>
            <a:off x="7851228" y="935950"/>
            <a:ext cx="906480" cy="1020960"/>
            <a:chOff x="7851228" y="935950"/>
            <a:chExt cx="906480" cy="10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B8233D8-E6AD-FBFE-9F75-820A26A41135}"/>
                    </a:ext>
                  </a:extLst>
                </p14:cNvPr>
                <p14:cNvContentPartPr/>
                <p14:nvPr/>
              </p14:nvContentPartPr>
              <p14:xfrm>
                <a:off x="7851228" y="1220710"/>
                <a:ext cx="86400" cy="736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B8233D8-E6AD-FBFE-9F75-820A26A4113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42228" y="1212070"/>
                  <a:ext cx="10404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83A123-DCE2-4F42-53FE-180606E7A3BF}"/>
                    </a:ext>
                  </a:extLst>
                </p14:cNvPr>
                <p14:cNvContentPartPr/>
                <p14:nvPr/>
              </p14:nvContentPartPr>
              <p14:xfrm>
                <a:off x="8030868" y="1210990"/>
                <a:ext cx="131040" cy="136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83A123-DCE2-4F42-53FE-180606E7A3B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21868" y="1201990"/>
                  <a:ext cx="148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65F9F6-009F-93ED-0855-537601F43EEA}"/>
                    </a:ext>
                  </a:extLst>
                </p14:cNvPr>
                <p14:cNvContentPartPr/>
                <p14:nvPr/>
              </p14:nvContentPartPr>
              <p14:xfrm>
                <a:off x="8078028" y="1164910"/>
                <a:ext cx="53280" cy="21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65F9F6-009F-93ED-0855-537601F43EE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69388" y="1155910"/>
                  <a:ext cx="70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8A7BAE-A5E1-D117-814B-1DAD2D12DCC8}"/>
                    </a:ext>
                  </a:extLst>
                </p14:cNvPr>
                <p14:cNvContentPartPr/>
                <p14:nvPr/>
              </p14:nvContentPartPr>
              <p14:xfrm>
                <a:off x="8225268" y="1247710"/>
                <a:ext cx="108360" cy="16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8A7BAE-A5E1-D117-814B-1DAD2D12DCC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16628" y="1238710"/>
                  <a:ext cx="126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389063F-9B50-B526-7C74-C6B3429DD1A3}"/>
                    </a:ext>
                  </a:extLst>
                </p14:cNvPr>
                <p14:cNvContentPartPr/>
                <p14:nvPr/>
              </p14:nvContentPartPr>
              <p14:xfrm>
                <a:off x="8447028" y="1093270"/>
                <a:ext cx="72000" cy="307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389063F-9B50-B526-7C74-C6B3429DD1A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38388" y="1084270"/>
                  <a:ext cx="896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2C1ADD-2C8E-B15F-48D6-702D34237A25}"/>
                    </a:ext>
                  </a:extLst>
                </p14:cNvPr>
                <p14:cNvContentPartPr/>
                <p14:nvPr/>
              </p14:nvContentPartPr>
              <p14:xfrm>
                <a:off x="7985148" y="1083190"/>
                <a:ext cx="59040" cy="392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2C1ADD-2C8E-B15F-48D6-702D34237A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76148" y="1074190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DF4DA34-0B3E-E55E-41E0-3AEC36775E61}"/>
                    </a:ext>
                  </a:extLst>
                </p14:cNvPr>
                <p14:cNvContentPartPr/>
                <p14:nvPr/>
              </p14:nvContentPartPr>
              <p14:xfrm>
                <a:off x="8601108" y="1131070"/>
                <a:ext cx="49680" cy="248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DF4DA34-0B3E-E55E-41E0-3AEC36775E6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92468" y="1122430"/>
                  <a:ext cx="67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FEC756-9050-3D73-5993-9587E3FF1F6F}"/>
                    </a:ext>
                  </a:extLst>
                </p14:cNvPr>
                <p14:cNvContentPartPr/>
                <p14:nvPr/>
              </p14:nvContentPartPr>
              <p14:xfrm>
                <a:off x="8699748" y="935950"/>
                <a:ext cx="57960" cy="218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FEC756-9050-3D73-5993-9587E3FF1F6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90748" y="927310"/>
                  <a:ext cx="7560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BD16129-E390-756D-69F3-B711D150836E}"/>
                  </a:ext>
                </a:extLst>
              </p14:cNvPr>
              <p14:cNvContentPartPr/>
              <p14:nvPr/>
            </p14:nvContentPartPr>
            <p14:xfrm>
              <a:off x="8210508" y="1778350"/>
              <a:ext cx="147960" cy="149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BD16129-E390-756D-69F3-B711D150836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01508" y="1769710"/>
                <a:ext cx="16560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267EDF6C-901A-231C-D72D-17866E12359B}"/>
              </a:ext>
            </a:extLst>
          </p:cNvPr>
          <p:cNvGrpSpPr/>
          <p:nvPr/>
        </p:nvGrpSpPr>
        <p:grpSpPr>
          <a:xfrm>
            <a:off x="9230748" y="1052590"/>
            <a:ext cx="612000" cy="347040"/>
            <a:chOff x="9230748" y="1052590"/>
            <a:chExt cx="61200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BECE856-E703-9A1F-1B2F-D2D4D350BE80}"/>
                    </a:ext>
                  </a:extLst>
                </p14:cNvPr>
                <p14:cNvContentPartPr/>
                <p14:nvPr/>
              </p14:nvContentPartPr>
              <p14:xfrm>
                <a:off x="9230748" y="1165990"/>
                <a:ext cx="120600" cy="110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BECE856-E703-9A1F-1B2F-D2D4D350BE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22108" y="1157350"/>
                  <a:ext cx="138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40BAF1A-1835-D064-4870-360DAA64B1E6}"/>
                    </a:ext>
                  </a:extLst>
                </p14:cNvPr>
                <p14:cNvContentPartPr/>
                <p14:nvPr/>
              </p14:nvContentPartPr>
              <p14:xfrm>
                <a:off x="9257748" y="1129990"/>
                <a:ext cx="68040" cy="159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40BAF1A-1835-D064-4870-360DAA64B1E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48748" y="1120990"/>
                  <a:ext cx="85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BD4C9B8-6905-E714-0CA1-E5B52FC99CAD}"/>
                    </a:ext>
                  </a:extLst>
                </p14:cNvPr>
                <p14:cNvContentPartPr/>
                <p14:nvPr/>
              </p14:nvContentPartPr>
              <p14:xfrm>
                <a:off x="9682188" y="1052590"/>
                <a:ext cx="160560" cy="347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D4C9B8-6905-E714-0CA1-E5B52FC99C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73188" y="1043590"/>
                  <a:ext cx="1782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481CC4D-AA97-59ED-CDA2-176F68C24BC3}"/>
                    </a:ext>
                  </a:extLst>
                </p14:cNvPr>
                <p14:cNvContentPartPr/>
                <p14:nvPr/>
              </p14:nvContentPartPr>
              <p14:xfrm>
                <a:off x="9462588" y="1106950"/>
                <a:ext cx="106920" cy="138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481CC4D-AA97-59ED-CDA2-176F68C24B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53948" y="1097950"/>
                  <a:ext cx="124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E60EC1-6D82-55BA-F394-48571EFF1EFE}"/>
                    </a:ext>
                  </a:extLst>
                </p14:cNvPr>
                <p14:cNvContentPartPr/>
                <p14:nvPr/>
              </p14:nvContentPartPr>
              <p14:xfrm>
                <a:off x="9426588" y="1293790"/>
                <a:ext cx="125280" cy="19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E60EC1-6D82-55BA-F394-48571EFF1EF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17588" y="1285150"/>
                  <a:ext cx="1429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9389E0A-F900-57C1-0FFE-CB5515FCC637}"/>
              </a:ext>
            </a:extLst>
          </p:cNvPr>
          <p:cNvGrpSpPr/>
          <p:nvPr/>
        </p:nvGrpSpPr>
        <p:grpSpPr>
          <a:xfrm>
            <a:off x="9253428" y="1589350"/>
            <a:ext cx="584280" cy="347040"/>
            <a:chOff x="9253428" y="1589350"/>
            <a:chExt cx="58428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B7FA1DE-82DA-E7C6-45BE-89205C941763}"/>
                    </a:ext>
                  </a:extLst>
                </p14:cNvPr>
                <p14:cNvContentPartPr/>
                <p14:nvPr/>
              </p14:nvContentPartPr>
              <p14:xfrm>
                <a:off x="9253428" y="1671070"/>
                <a:ext cx="128520" cy="84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B7FA1DE-82DA-E7C6-45BE-89205C9417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44428" y="1662070"/>
                  <a:ext cx="146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160F850-3118-DC93-B9CD-F4143FD1E1FC}"/>
                    </a:ext>
                  </a:extLst>
                </p14:cNvPr>
                <p14:cNvContentPartPr/>
                <p14:nvPr/>
              </p14:nvContentPartPr>
              <p14:xfrm>
                <a:off x="9280068" y="1639750"/>
                <a:ext cx="88560" cy="141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160F850-3118-DC93-B9CD-F4143FD1E1F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71068" y="1631110"/>
                  <a:ext cx="106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753BDA3-F2B6-B15C-7362-0346A131527D}"/>
                    </a:ext>
                  </a:extLst>
                </p14:cNvPr>
                <p14:cNvContentPartPr/>
                <p14:nvPr/>
              </p14:nvContentPartPr>
              <p14:xfrm>
                <a:off x="9464028" y="1653430"/>
                <a:ext cx="133560" cy="102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753BDA3-F2B6-B15C-7362-0346A131527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55028" y="1644790"/>
                  <a:ext cx="151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A14572-CAAB-FBE6-F127-ED2CE58F054A}"/>
                    </a:ext>
                  </a:extLst>
                </p14:cNvPr>
                <p14:cNvContentPartPr/>
                <p14:nvPr/>
              </p14:nvContentPartPr>
              <p14:xfrm>
                <a:off x="9500748" y="1788070"/>
                <a:ext cx="116640" cy="14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A14572-CAAB-FBE6-F127-ED2CE58F054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1748" y="1779430"/>
                  <a:ext cx="134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2F8EE6E-A632-BCE2-2ED3-D26B08210C48}"/>
                    </a:ext>
                  </a:extLst>
                </p14:cNvPr>
                <p14:cNvContentPartPr/>
                <p14:nvPr/>
              </p14:nvContentPartPr>
              <p14:xfrm>
                <a:off x="9727548" y="1589350"/>
                <a:ext cx="110160" cy="347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2F8EE6E-A632-BCE2-2ED3-D26B08210C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18908" y="1580350"/>
                  <a:ext cx="12780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CE49B6-E841-689D-8DE8-DE035FE796E1}"/>
              </a:ext>
            </a:extLst>
          </p:cNvPr>
          <p:cNvGrpSpPr/>
          <p:nvPr/>
        </p:nvGrpSpPr>
        <p:grpSpPr>
          <a:xfrm>
            <a:off x="7473948" y="2078230"/>
            <a:ext cx="2541240" cy="1160280"/>
            <a:chOff x="7473948" y="2078230"/>
            <a:chExt cx="2541240" cy="11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3FED57-2D57-803F-3446-BAB53671B16C}"/>
                    </a:ext>
                  </a:extLst>
                </p14:cNvPr>
                <p14:cNvContentPartPr/>
                <p14:nvPr/>
              </p14:nvContentPartPr>
              <p14:xfrm>
                <a:off x="7473948" y="2555590"/>
                <a:ext cx="149400" cy="7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3FED57-2D57-803F-3446-BAB53671B16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65308" y="2546590"/>
                  <a:ext cx="167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6AD0D7-BE13-53CA-2298-68B859926EF0}"/>
                    </a:ext>
                  </a:extLst>
                </p14:cNvPr>
                <p14:cNvContentPartPr/>
                <p14:nvPr/>
              </p14:nvContentPartPr>
              <p14:xfrm>
                <a:off x="7499508" y="2628670"/>
                <a:ext cx="135000" cy="11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6AD0D7-BE13-53CA-2298-68B859926EF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90868" y="2619670"/>
                  <a:ext cx="152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C04B8EB-EF3C-B6A2-BEBF-0D76A4339414}"/>
                    </a:ext>
                  </a:extLst>
                </p14:cNvPr>
                <p14:cNvContentPartPr/>
                <p14:nvPr/>
              </p14:nvContentPartPr>
              <p14:xfrm>
                <a:off x="7723428" y="2432830"/>
                <a:ext cx="75960" cy="805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C04B8EB-EF3C-B6A2-BEBF-0D76A433941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14788" y="2423830"/>
                  <a:ext cx="93600" cy="8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9CBDF4C-FD40-A984-16C4-A91F1BD0617B}"/>
                    </a:ext>
                  </a:extLst>
                </p14:cNvPr>
                <p14:cNvContentPartPr/>
                <p14:nvPr/>
              </p14:nvContentPartPr>
              <p14:xfrm>
                <a:off x="7911708" y="2463430"/>
                <a:ext cx="144360" cy="138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9CBDF4C-FD40-A984-16C4-A91F1BD0617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03068" y="2454430"/>
                  <a:ext cx="162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9973C78-FE82-90AE-6BDE-993CB4B23D8F}"/>
                    </a:ext>
                  </a:extLst>
                </p14:cNvPr>
                <p14:cNvContentPartPr/>
                <p14:nvPr/>
              </p14:nvContentPartPr>
              <p14:xfrm>
                <a:off x="7961028" y="2432830"/>
                <a:ext cx="79560" cy="167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9973C78-FE82-90AE-6BDE-993CB4B23D8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952028" y="2423830"/>
                  <a:ext cx="97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C967AB8-7363-A9E8-3248-0F549F96123C}"/>
                    </a:ext>
                  </a:extLst>
                </p14:cNvPr>
                <p14:cNvContentPartPr/>
                <p14:nvPr/>
              </p14:nvContentPartPr>
              <p14:xfrm>
                <a:off x="8053908" y="2257510"/>
                <a:ext cx="47880" cy="188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C967AB8-7363-A9E8-3248-0F549F9612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44908" y="2248870"/>
                  <a:ext cx="65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AB56024-EBEE-1F7B-59D4-3E09486B9184}"/>
                    </a:ext>
                  </a:extLst>
                </p14:cNvPr>
                <p14:cNvContentPartPr/>
                <p14:nvPr/>
              </p14:nvContentPartPr>
              <p14:xfrm>
                <a:off x="8137428" y="2531110"/>
                <a:ext cx="104040" cy="24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B56024-EBEE-1F7B-59D4-3E09486B918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28428" y="2522470"/>
                  <a:ext cx="121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E5502F-A507-23E0-29C6-B3642164AE57}"/>
                    </a:ext>
                  </a:extLst>
                </p14:cNvPr>
                <p14:cNvContentPartPr/>
                <p14:nvPr/>
              </p14:nvContentPartPr>
              <p14:xfrm>
                <a:off x="8353068" y="2389990"/>
                <a:ext cx="95760" cy="217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E5502F-A507-23E0-29C6-B3642164AE5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44428" y="2381350"/>
                  <a:ext cx="113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3E923C2-001B-1E9B-5A25-33FC90EEA364}"/>
                    </a:ext>
                  </a:extLst>
                </p14:cNvPr>
                <p14:cNvContentPartPr/>
                <p14:nvPr/>
              </p14:nvContentPartPr>
              <p14:xfrm>
                <a:off x="8468988" y="2398630"/>
                <a:ext cx="113400" cy="156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3E923C2-001B-1E9B-5A25-33FC90EEA36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60348" y="2389630"/>
                  <a:ext cx="131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CAEC44-1849-9B9E-FE0C-CCA4EC01B013}"/>
                    </a:ext>
                  </a:extLst>
                </p14:cNvPr>
                <p14:cNvContentPartPr/>
                <p14:nvPr/>
              </p14:nvContentPartPr>
              <p14:xfrm>
                <a:off x="8516508" y="2415190"/>
                <a:ext cx="46440" cy="126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CAEC44-1849-9B9E-FE0C-CCA4EC01B01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07508" y="2406550"/>
                  <a:ext cx="64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366A177-811A-7374-D7AE-1EF1FC9E0CAA}"/>
                    </a:ext>
                  </a:extLst>
                </p14:cNvPr>
                <p14:cNvContentPartPr/>
                <p14:nvPr/>
              </p14:nvContentPartPr>
              <p14:xfrm>
                <a:off x="8582388" y="2248870"/>
                <a:ext cx="72000" cy="103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366A177-811A-7374-D7AE-1EF1FC9E0CA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73748" y="2240230"/>
                  <a:ext cx="89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D0CB61-0FE4-6F17-25F6-9209F93C119A}"/>
                    </a:ext>
                  </a:extLst>
                </p14:cNvPr>
                <p14:cNvContentPartPr/>
                <p14:nvPr/>
              </p14:nvContentPartPr>
              <p14:xfrm>
                <a:off x="8706228" y="2344990"/>
                <a:ext cx="58680" cy="253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D0CB61-0FE4-6F17-25F6-9209F93C119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97228" y="2335990"/>
                  <a:ext cx="76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F8C6AC6-FB86-0401-D729-E62822ED17B5}"/>
                    </a:ext>
                  </a:extLst>
                </p14:cNvPr>
                <p14:cNvContentPartPr/>
                <p14:nvPr/>
              </p14:nvContentPartPr>
              <p14:xfrm>
                <a:off x="8889828" y="2430670"/>
                <a:ext cx="89280" cy="16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F8C6AC6-FB86-0401-D729-E62822ED17B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80828" y="2422030"/>
                  <a:ext cx="106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8575B12-4A53-4B95-6398-93D32C6058C6}"/>
                    </a:ext>
                  </a:extLst>
                </p14:cNvPr>
                <p14:cNvContentPartPr/>
                <p14:nvPr/>
              </p14:nvContentPartPr>
              <p14:xfrm>
                <a:off x="8894868" y="2333830"/>
                <a:ext cx="33120" cy="170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8575B12-4A53-4B95-6398-93D32C6058C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85868" y="2324830"/>
                  <a:ext cx="50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5833478-CC93-AB60-390E-92016E5CF3F4}"/>
                    </a:ext>
                  </a:extLst>
                </p14:cNvPr>
                <p14:cNvContentPartPr/>
                <p14:nvPr/>
              </p14:nvContentPartPr>
              <p14:xfrm>
                <a:off x="9081708" y="2293150"/>
                <a:ext cx="86400" cy="263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5833478-CC93-AB60-390E-92016E5CF3F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072708" y="2284150"/>
                  <a:ext cx="1040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D64BD4-EF09-B1D5-63B0-531723740DD1}"/>
                    </a:ext>
                  </a:extLst>
                </p14:cNvPr>
                <p14:cNvContentPartPr/>
                <p14:nvPr/>
              </p14:nvContentPartPr>
              <p14:xfrm>
                <a:off x="9239028" y="2328790"/>
                <a:ext cx="95040" cy="167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D64BD4-EF09-B1D5-63B0-531723740DD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028" y="2319790"/>
                  <a:ext cx="112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1C78490-D24C-3C82-9E05-E93A38BEC6B9}"/>
                    </a:ext>
                  </a:extLst>
                </p14:cNvPr>
                <p14:cNvContentPartPr/>
                <p14:nvPr/>
              </p14:nvContentPartPr>
              <p14:xfrm>
                <a:off x="9230748" y="2329870"/>
                <a:ext cx="80280" cy="181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1C78490-D24C-3C82-9E05-E93A38BEC6B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22108" y="2321230"/>
                  <a:ext cx="97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7F9FE48-D7F8-FF7E-77DF-7372572D3619}"/>
                    </a:ext>
                  </a:extLst>
                </p14:cNvPr>
                <p14:cNvContentPartPr/>
                <p14:nvPr/>
              </p14:nvContentPartPr>
              <p14:xfrm>
                <a:off x="9390228" y="2247790"/>
                <a:ext cx="58680" cy="294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7F9FE48-D7F8-FF7E-77DF-7372572D361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81588" y="2238790"/>
                  <a:ext cx="76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E7626DE-F7B9-A22A-A48F-A636BD3887F1}"/>
                    </a:ext>
                  </a:extLst>
                </p14:cNvPr>
                <p14:cNvContentPartPr/>
                <p14:nvPr/>
              </p14:nvContentPartPr>
              <p14:xfrm>
                <a:off x="9492108" y="2147350"/>
                <a:ext cx="66960" cy="108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E7626DE-F7B9-A22A-A48F-A636BD3887F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83108" y="2138350"/>
                  <a:ext cx="84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DB5BD2E-CD3B-FE21-6EB5-A6D20C526609}"/>
                    </a:ext>
                  </a:extLst>
                </p14:cNvPr>
                <p14:cNvContentPartPr/>
                <p14:nvPr/>
              </p14:nvContentPartPr>
              <p14:xfrm>
                <a:off x="9612348" y="2368750"/>
                <a:ext cx="110160" cy="21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DB5BD2E-CD3B-FE21-6EB5-A6D20C52660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03348" y="2360110"/>
                  <a:ext cx="127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79AFE0B-026A-4478-9074-F15C7C01206B}"/>
                    </a:ext>
                  </a:extLst>
                </p14:cNvPr>
                <p14:cNvContentPartPr/>
                <p14:nvPr/>
              </p14:nvContentPartPr>
              <p14:xfrm>
                <a:off x="9806388" y="2234470"/>
                <a:ext cx="93240" cy="254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79AFE0B-026A-4478-9074-F15C7C01206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797388" y="2225830"/>
                  <a:ext cx="110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08C9D55-33F2-A2DE-65E6-AE85F1B9813A}"/>
                    </a:ext>
                  </a:extLst>
                </p14:cNvPr>
                <p14:cNvContentPartPr/>
                <p14:nvPr/>
              </p14:nvContentPartPr>
              <p14:xfrm>
                <a:off x="9956508" y="2078230"/>
                <a:ext cx="58680" cy="253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08C9D55-33F2-A2DE-65E6-AE85F1B9813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47508" y="2069230"/>
                  <a:ext cx="76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DF754B6-D903-EE42-C848-7EE19F8A6729}"/>
                    </a:ext>
                  </a:extLst>
                </p14:cNvPr>
                <p14:cNvContentPartPr/>
                <p14:nvPr/>
              </p14:nvContentPartPr>
              <p14:xfrm>
                <a:off x="8379708" y="3044110"/>
                <a:ext cx="133560" cy="165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DF754B6-D903-EE42-C848-7EE19F8A672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371068" y="3035110"/>
                  <a:ext cx="15120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1587808-D598-7454-462E-2426B9ACCE27}"/>
              </a:ext>
            </a:extLst>
          </p:cNvPr>
          <p:cNvGrpSpPr/>
          <p:nvPr/>
        </p:nvGrpSpPr>
        <p:grpSpPr>
          <a:xfrm>
            <a:off x="10416588" y="2161750"/>
            <a:ext cx="566640" cy="285120"/>
            <a:chOff x="10416588" y="2161750"/>
            <a:chExt cx="5666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F3B2BDB-20E1-2FDB-8772-E751B447987B}"/>
                    </a:ext>
                  </a:extLst>
                </p14:cNvPr>
                <p14:cNvContentPartPr/>
                <p14:nvPr/>
              </p14:nvContentPartPr>
              <p14:xfrm>
                <a:off x="10416588" y="2260750"/>
                <a:ext cx="127080" cy="150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F3B2BDB-20E1-2FDB-8772-E751B447987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07588" y="2251750"/>
                  <a:ext cx="144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4A84CE6-19F0-FA79-DE51-CE1C18C2B65B}"/>
                    </a:ext>
                  </a:extLst>
                </p14:cNvPr>
                <p14:cNvContentPartPr/>
                <p14:nvPr/>
              </p14:nvContentPartPr>
              <p14:xfrm>
                <a:off x="10434588" y="2243830"/>
                <a:ext cx="91440" cy="203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4A84CE6-19F0-FA79-DE51-CE1C18C2B65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25588" y="2235190"/>
                  <a:ext cx="109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75A298-A76A-E9F5-2A3D-6B9FCDCE0202}"/>
                    </a:ext>
                  </a:extLst>
                </p14:cNvPr>
                <p14:cNvContentPartPr/>
                <p14:nvPr/>
              </p14:nvContentPartPr>
              <p14:xfrm>
                <a:off x="10690908" y="2215390"/>
                <a:ext cx="82080" cy="116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75A298-A76A-E9F5-2A3D-6B9FCDCE020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81908" y="2206390"/>
                  <a:ext cx="99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2C8532-7C96-A1AB-42E3-12EBFCD33AD2}"/>
                    </a:ext>
                  </a:extLst>
                </p14:cNvPr>
                <p14:cNvContentPartPr/>
                <p14:nvPr/>
              </p14:nvContentPartPr>
              <p14:xfrm>
                <a:off x="10661028" y="2366590"/>
                <a:ext cx="142560" cy="12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2C8532-7C96-A1AB-42E3-12EBFCD33A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52028" y="2357950"/>
                  <a:ext cx="160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E21B778-BF00-ED5D-925F-1F7790D569D8}"/>
                    </a:ext>
                  </a:extLst>
                </p14:cNvPr>
                <p14:cNvContentPartPr/>
                <p14:nvPr/>
              </p14:nvContentPartPr>
              <p14:xfrm>
                <a:off x="10902588" y="2161750"/>
                <a:ext cx="80640" cy="234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E21B778-BF00-ED5D-925F-1F7790D569D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93948" y="2152750"/>
                  <a:ext cx="9828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FB38AA3-431B-F9B9-13B6-A14B30E85095}"/>
              </a:ext>
            </a:extLst>
          </p:cNvPr>
          <p:cNvGrpSpPr/>
          <p:nvPr/>
        </p:nvGrpSpPr>
        <p:grpSpPr>
          <a:xfrm>
            <a:off x="10446468" y="2739190"/>
            <a:ext cx="576360" cy="302400"/>
            <a:chOff x="10446468" y="2739190"/>
            <a:chExt cx="57636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6FF25FC-83B3-B90B-4C60-6DE1EA6A56F9}"/>
                    </a:ext>
                  </a:extLst>
                </p14:cNvPr>
                <p14:cNvContentPartPr/>
                <p14:nvPr/>
              </p14:nvContentPartPr>
              <p14:xfrm>
                <a:off x="10446468" y="2793550"/>
                <a:ext cx="133920" cy="154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6FF25FC-83B3-B90B-4C60-6DE1EA6A56F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37468" y="2784910"/>
                  <a:ext cx="151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432DBD9-192F-C92D-3BE6-10F52BF724E5}"/>
                    </a:ext>
                  </a:extLst>
                </p14:cNvPr>
                <p14:cNvContentPartPr/>
                <p14:nvPr/>
              </p14:nvContentPartPr>
              <p14:xfrm>
                <a:off x="10479588" y="2772670"/>
                <a:ext cx="105120" cy="159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432DBD9-192F-C92D-3BE6-10F52BF724E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70588" y="2763670"/>
                  <a:ext cx="122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D077ACD-15A8-5ED5-CBA9-2984F9DA3121}"/>
                    </a:ext>
                  </a:extLst>
                </p14:cNvPr>
                <p14:cNvContentPartPr/>
                <p14:nvPr/>
              </p14:nvContentPartPr>
              <p14:xfrm>
                <a:off x="10717908" y="2742430"/>
                <a:ext cx="89280" cy="73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D077ACD-15A8-5ED5-CBA9-2984F9DA312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708908" y="2733790"/>
                  <a:ext cx="106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0410A52-939F-F3D4-CD89-E166DDC10422}"/>
                    </a:ext>
                  </a:extLst>
                </p14:cNvPr>
                <p14:cNvContentPartPr/>
                <p14:nvPr/>
              </p14:nvContentPartPr>
              <p14:xfrm>
                <a:off x="10715028" y="2857990"/>
                <a:ext cx="93960" cy="29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0410A52-939F-F3D4-CD89-E166DDC1042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706388" y="2848990"/>
                  <a:ext cx="111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F3F7E7C-1BC8-992C-53AB-0D0DF9479ECC}"/>
                    </a:ext>
                  </a:extLst>
                </p14:cNvPr>
                <p14:cNvContentPartPr/>
                <p14:nvPr/>
              </p14:nvContentPartPr>
              <p14:xfrm>
                <a:off x="10884588" y="2739190"/>
                <a:ext cx="138240" cy="302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F3F7E7C-1BC8-992C-53AB-0D0DF9479E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875948" y="2730190"/>
                  <a:ext cx="15588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68F84FB-E468-AE2C-9947-8307C7980F58}"/>
              </a:ext>
            </a:extLst>
          </p:cNvPr>
          <p:cNvGrpSpPr/>
          <p:nvPr/>
        </p:nvGrpSpPr>
        <p:grpSpPr>
          <a:xfrm>
            <a:off x="6644868" y="3540550"/>
            <a:ext cx="407520" cy="475920"/>
            <a:chOff x="6644868" y="3540550"/>
            <a:chExt cx="407520" cy="47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DC3D788-A063-42CA-E316-8F83F2FA64C4}"/>
                    </a:ext>
                  </a:extLst>
                </p14:cNvPr>
                <p14:cNvContentPartPr/>
                <p14:nvPr/>
              </p14:nvContentPartPr>
              <p14:xfrm>
                <a:off x="6740988" y="3540550"/>
                <a:ext cx="43920" cy="475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DC3D788-A063-42CA-E316-8F83F2FA64C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31988" y="3531550"/>
                  <a:ext cx="615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AF5F9AA-729C-FC34-6226-49A50A8C0D06}"/>
                    </a:ext>
                  </a:extLst>
                </p14:cNvPr>
                <p14:cNvContentPartPr/>
                <p14:nvPr/>
              </p14:nvContentPartPr>
              <p14:xfrm>
                <a:off x="6644868" y="3718390"/>
                <a:ext cx="203760" cy="15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AF5F9AA-729C-FC34-6226-49A50A8C0D0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36228" y="3709390"/>
                  <a:ext cx="221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0640A53-853D-F8B6-B346-84575475FF80}"/>
                    </a:ext>
                  </a:extLst>
                </p14:cNvPr>
                <p14:cNvContentPartPr/>
                <p14:nvPr/>
              </p14:nvContentPartPr>
              <p14:xfrm>
                <a:off x="6866988" y="3647830"/>
                <a:ext cx="108000" cy="165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0640A53-853D-F8B6-B346-84575475FF8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57988" y="3638830"/>
                  <a:ext cx="125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05CC443-D78E-A99B-9112-6871E9FA2337}"/>
                    </a:ext>
                  </a:extLst>
                </p14:cNvPr>
                <p14:cNvContentPartPr/>
                <p14:nvPr/>
              </p14:nvContentPartPr>
              <p14:xfrm>
                <a:off x="6830268" y="3629830"/>
                <a:ext cx="222120" cy="256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05CC443-D78E-A99B-9112-6871E9FA233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21628" y="3620830"/>
                  <a:ext cx="2397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741F33E-3A2F-12BF-5932-DDFF9F9AED0B}"/>
              </a:ext>
            </a:extLst>
          </p:cNvPr>
          <p:cNvGrpSpPr/>
          <p:nvPr/>
        </p:nvGrpSpPr>
        <p:grpSpPr>
          <a:xfrm>
            <a:off x="7202148" y="3759430"/>
            <a:ext cx="152280" cy="80640"/>
            <a:chOff x="7202148" y="3759430"/>
            <a:chExt cx="15228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77B7249-5AD3-DFD5-F129-4B79A46567F2}"/>
                    </a:ext>
                  </a:extLst>
                </p14:cNvPr>
                <p14:cNvContentPartPr/>
                <p14:nvPr/>
              </p14:nvContentPartPr>
              <p14:xfrm>
                <a:off x="7202148" y="3759430"/>
                <a:ext cx="121680" cy="20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77B7249-5AD3-DFD5-F129-4B79A46567F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93508" y="3750790"/>
                  <a:ext cx="139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2F582B-A2CC-7665-2F2B-469DBD17AF03}"/>
                    </a:ext>
                  </a:extLst>
                </p14:cNvPr>
                <p14:cNvContentPartPr/>
                <p14:nvPr/>
              </p14:nvContentPartPr>
              <p14:xfrm>
                <a:off x="7215828" y="3819910"/>
                <a:ext cx="138600" cy="20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2F582B-A2CC-7665-2F2B-469DBD17AF0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207188" y="3810910"/>
                  <a:ext cx="15624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9ABD64C-CBE0-6521-3733-3F5B22A7FCBE}"/>
                  </a:ext>
                </a:extLst>
              </p14:cNvPr>
              <p14:cNvContentPartPr/>
              <p14:nvPr/>
            </p14:nvContentPartPr>
            <p14:xfrm>
              <a:off x="7502028" y="3576190"/>
              <a:ext cx="88560" cy="9057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9ABD64C-CBE0-6521-3733-3F5B22A7FCB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493028" y="3567190"/>
                <a:ext cx="10620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3E0F0EA-4B13-8DCC-337B-CAF6221B1D73}"/>
                  </a:ext>
                </a:extLst>
              </p14:cNvPr>
              <p14:cNvContentPartPr/>
              <p14:nvPr/>
            </p14:nvContentPartPr>
            <p14:xfrm>
              <a:off x="7816668" y="3557110"/>
              <a:ext cx="86040" cy="401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3E0F0EA-4B13-8DCC-337B-CAF6221B1D7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808028" y="3548110"/>
                <a:ext cx="1036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0396825-6C2B-516A-69FA-4C0CCE74161C}"/>
                  </a:ext>
                </a:extLst>
              </p14:cNvPr>
              <p14:cNvContentPartPr/>
              <p14:nvPr/>
            </p14:nvContentPartPr>
            <p14:xfrm>
              <a:off x="7946628" y="3705070"/>
              <a:ext cx="52920" cy="118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0396825-6C2B-516A-69FA-4C0CCE74161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937628" y="3696430"/>
                <a:ext cx="70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C89C811-0033-6512-FDBC-94DFE02DD530}"/>
                  </a:ext>
                </a:extLst>
              </p14:cNvPr>
              <p14:cNvContentPartPr/>
              <p14:nvPr/>
            </p14:nvContentPartPr>
            <p14:xfrm>
              <a:off x="8071188" y="3682750"/>
              <a:ext cx="96120" cy="201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C89C811-0033-6512-FDBC-94DFE02DD53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062548" y="3673750"/>
                <a:ext cx="1137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27E97A9-DA39-DE87-B4DA-D4ABEC43BCA6}"/>
                  </a:ext>
                </a:extLst>
              </p14:cNvPr>
              <p14:cNvContentPartPr/>
              <p14:nvPr/>
            </p14:nvContentPartPr>
            <p14:xfrm>
              <a:off x="8241828" y="3528670"/>
              <a:ext cx="62640" cy="2930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27E97A9-DA39-DE87-B4DA-D4ABEC43BCA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232828" y="3520030"/>
                <a:ext cx="802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CCE0359-B4F6-25E6-DB83-8CA7B875EACD}"/>
                  </a:ext>
                </a:extLst>
              </p14:cNvPr>
              <p14:cNvContentPartPr/>
              <p14:nvPr/>
            </p14:nvContentPartPr>
            <p14:xfrm>
              <a:off x="8314548" y="3387190"/>
              <a:ext cx="50400" cy="2160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CCE0359-B4F6-25E6-DB83-8CA7B875EAC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305548" y="3378550"/>
                <a:ext cx="68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3C3B59D-E9FB-B887-F2B6-26E6736745FB}"/>
                  </a:ext>
                </a:extLst>
              </p14:cNvPr>
              <p14:cNvContentPartPr/>
              <p14:nvPr/>
            </p14:nvContentPartPr>
            <p14:xfrm>
              <a:off x="7734228" y="3529390"/>
              <a:ext cx="56880" cy="389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3C3B59D-E9FB-B887-F2B6-26E6736745F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725588" y="3520390"/>
                <a:ext cx="745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F971002-0264-39F7-1FFC-74DF70AFF1EB}"/>
                  </a:ext>
                </a:extLst>
              </p14:cNvPr>
              <p14:cNvContentPartPr/>
              <p14:nvPr/>
            </p14:nvContentPartPr>
            <p14:xfrm>
              <a:off x="8443428" y="3531190"/>
              <a:ext cx="60840" cy="3495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F971002-0264-39F7-1FFC-74DF70AFF1E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434788" y="3522550"/>
                <a:ext cx="784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4A5A5D-BDC0-64B6-0988-2B944C9CDDD5}"/>
                  </a:ext>
                </a:extLst>
              </p14:cNvPr>
              <p14:cNvContentPartPr/>
              <p14:nvPr/>
            </p14:nvContentPartPr>
            <p14:xfrm>
              <a:off x="8620548" y="3639190"/>
              <a:ext cx="149040" cy="327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4A5A5D-BDC0-64B6-0988-2B944C9CDD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611548" y="3630190"/>
                <a:ext cx="1666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19104BF-2868-B2B1-3921-2E3B7370B1E5}"/>
                  </a:ext>
                </a:extLst>
              </p14:cNvPr>
              <p14:cNvContentPartPr/>
              <p14:nvPr/>
            </p14:nvContentPartPr>
            <p14:xfrm>
              <a:off x="8690028" y="3543790"/>
              <a:ext cx="14400" cy="2232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19104BF-2868-B2B1-3921-2E3B7370B1E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681028" y="3534790"/>
                <a:ext cx="320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DB1641D-DA66-2227-5A47-9774A757BE69}"/>
                  </a:ext>
                </a:extLst>
              </p14:cNvPr>
              <p14:cNvContentPartPr/>
              <p14:nvPr/>
            </p14:nvContentPartPr>
            <p14:xfrm>
              <a:off x="8894508" y="3483310"/>
              <a:ext cx="69840" cy="3308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DB1641D-DA66-2227-5A47-9774A757BE6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885508" y="3474310"/>
                <a:ext cx="874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809B99D-5D0D-7EB5-C652-44C7FC0ABA36}"/>
                  </a:ext>
                </a:extLst>
              </p14:cNvPr>
              <p14:cNvContentPartPr/>
              <p14:nvPr/>
            </p14:nvContentPartPr>
            <p14:xfrm>
              <a:off x="9007548" y="3655750"/>
              <a:ext cx="9720" cy="1029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809B99D-5D0D-7EB5-C652-44C7FC0ABA36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998908" y="3647110"/>
                <a:ext cx="273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59272CC-DEB7-93E0-FABD-30042AB83BFD}"/>
                  </a:ext>
                </a:extLst>
              </p14:cNvPr>
              <p14:cNvContentPartPr/>
              <p14:nvPr/>
            </p14:nvContentPartPr>
            <p14:xfrm>
              <a:off x="9082428" y="3524350"/>
              <a:ext cx="98280" cy="234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59272CC-DEB7-93E0-FABD-30042AB83BF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073788" y="3515350"/>
                <a:ext cx="1159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E9FA4F1-EA3C-F56F-8EB5-AFBFB29D8363}"/>
                  </a:ext>
                </a:extLst>
              </p14:cNvPr>
              <p14:cNvContentPartPr/>
              <p14:nvPr/>
            </p14:nvContentPartPr>
            <p14:xfrm>
              <a:off x="9273948" y="3476470"/>
              <a:ext cx="84600" cy="2466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E9FA4F1-EA3C-F56F-8EB5-AFBFB29D836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264948" y="3467470"/>
                <a:ext cx="1022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85BF8A7-38E1-10F5-7DFE-0EF25BACAEB7}"/>
                  </a:ext>
                </a:extLst>
              </p14:cNvPr>
              <p14:cNvContentPartPr/>
              <p14:nvPr/>
            </p14:nvContentPartPr>
            <p14:xfrm>
              <a:off x="9439908" y="3472150"/>
              <a:ext cx="83880" cy="2926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85BF8A7-38E1-10F5-7DFE-0EF25BACAEB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430908" y="3463150"/>
                <a:ext cx="1015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991AB8A-59FF-8E6B-F2AB-64300BFCACAD}"/>
                  </a:ext>
                </a:extLst>
              </p14:cNvPr>
              <p14:cNvContentPartPr/>
              <p14:nvPr/>
            </p14:nvContentPartPr>
            <p14:xfrm>
              <a:off x="9569148" y="3336070"/>
              <a:ext cx="49680" cy="1472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991AB8A-59FF-8E6B-F2AB-64300BFCACA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560508" y="3327430"/>
                <a:ext cx="67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61325C8-05EF-BECD-6B4C-5B67C8EC777A}"/>
                  </a:ext>
                </a:extLst>
              </p14:cNvPr>
              <p14:cNvContentPartPr/>
              <p14:nvPr/>
            </p14:nvContentPartPr>
            <p14:xfrm>
              <a:off x="9601188" y="3385390"/>
              <a:ext cx="80640" cy="4273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61325C8-05EF-BECD-6B4C-5B67C8EC777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592188" y="3376390"/>
                <a:ext cx="982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A812696-99B1-0316-897D-95634F04AD8F}"/>
                  </a:ext>
                </a:extLst>
              </p14:cNvPr>
              <p14:cNvContentPartPr/>
              <p14:nvPr/>
            </p14:nvContentPartPr>
            <p14:xfrm>
              <a:off x="8826828" y="3410950"/>
              <a:ext cx="61920" cy="4129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A812696-99B1-0316-897D-95634F04AD8F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818188" y="3401950"/>
                <a:ext cx="795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2443B7D-0882-FDDC-1DFC-32599451EDAE}"/>
                  </a:ext>
                </a:extLst>
              </p14:cNvPr>
              <p14:cNvContentPartPr/>
              <p14:nvPr/>
            </p14:nvContentPartPr>
            <p14:xfrm>
              <a:off x="9786228" y="3459550"/>
              <a:ext cx="113760" cy="1936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2443B7D-0882-FDDC-1DFC-32599451EDA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777588" y="3450550"/>
                <a:ext cx="1314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C33EF9A-1BA3-4A6D-B980-6D7D6A3469F2}"/>
                  </a:ext>
                </a:extLst>
              </p14:cNvPr>
              <p14:cNvContentPartPr/>
              <p14:nvPr/>
            </p14:nvContentPartPr>
            <p14:xfrm>
              <a:off x="9821148" y="3467470"/>
              <a:ext cx="66600" cy="1742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C33EF9A-1BA3-4A6D-B980-6D7D6A3469F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812508" y="3458830"/>
                <a:ext cx="842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0FC624D-94FF-D32D-69FC-2BBB2CE1BF0D}"/>
                  </a:ext>
                </a:extLst>
              </p14:cNvPr>
              <p14:cNvContentPartPr/>
              <p14:nvPr/>
            </p14:nvContentPartPr>
            <p14:xfrm>
              <a:off x="9951468" y="3552430"/>
              <a:ext cx="102960" cy="190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0FC624D-94FF-D32D-69FC-2BBB2CE1BF0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942468" y="3543430"/>
                <a:ext cx="1206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8E7DF65-9C5C-1FC5-8AF7-93D66F52BDC3}"/>
                  </a:ext>
                </a:extLst>
              </p14:cNvPr>
              <p14:cNvContentPartPr/>
              <p14:nvPr/>
            </p14:nvContentPartPr>
            <p14:xfrm>
              <a:off x="9987468" y="3489430"/>
              <a:ext cx="6480" cy="205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8E7DF65-9C5C-1FC5-8AF7-93D66F52BDC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978828" y="3480430"/>
                <a:ext cx="24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35A50DB-BE38-2B9D-D81D-FED6B127C2B0}"/>
                  </a:ext>
                </a:extLst>
              </p14:cNvPr>
              <p14:cNvContentPartPr/>
              <p14:nvPr/>
            </p14:nvContentPartPr>
            <p14:xfrm>
              <a:off x="10223268" y="3386110"/>
              <a:ext cx="63360" cy="3693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35A50DB-BE38-2B9D-D81D-FED6B127C2B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214268" y="3377470"/>
                <a:ext cx="810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79789E0-EFCE-A909-B80A-4FDC06489726}"/>
                  </a:ext>
                </a:extLst>
              </p14:cNvPr>
              <p14:cNvContentPartPr/>
              <p14:nvPr/>
            </p14:nvContentPartPr>
            <p14:xfrm>
              <a:off x="10331628" y="3518230"/>
              <a:ext cx="62640" cy="1051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79789E0-EFCE-A909-B80A-4FDC0648972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0322988" y="3509230"/>
                <a:ext cx="80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442E24C-1C5E-D76C-3BDE-A528B541609A}"/>
                  </a:ext>
                </a:extLst>
              </p14:cNvPr>
              <p14:cNvContentPartPr/>
              <p14:nvPr/>
            </p14:nvContentPartPr>
            <p14:xfrm>
              <a:off x="10475268" y="3494470"/>
              <a:ext cx="84600" cy="75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442E24C-1C5E-D76C-3BDE-A528B541609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0466268" y="3485830"/>
                <a:ext cx="1022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03A35C1-A22D-7F93-A657-7B0014A092CA}"/>
                  </a:ext>
                </a:extLst>
              </p14:cNvPr>
              <p14:cNvContentPartPr/>
              <p14:nvPr/>
            </p14:nvContentPartPr>
            <p14:xfrm>
              <a:off x="10623948" y="3344710"/>
              <a:ext cx="76680" cy="2221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03A35C1-A22D-7F93-A657-7B0014A092C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615308" y="3336070"/>
                <a:ext cx="943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693ACD7-44F1-F5EB-D218-A3DDD974F189}"/>
                  </a:ext>
                </a:extLst>
              </p14:cNvPr>
              <p14:cNvContentPartPr/>
              <p14:nvPr/>
            </p14:nvContentPartPr>
            <p14:xfrm>
              <a:off x="10850388" y="3311590"/>
              <a:ext cx="69840" cy="3114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693ACD7-44F1-F5EB-D218-A3DDD974F189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0841388" y="3302950"/>
                <a:ext cx="874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851FBAC-661B-5F35-8801-5EB3D0ABF395}"/>
                  </a:ext>
                </a:extLst>
              </p14:cNvPr>
              <p14:cNvContentPartPr/>
              <p14:nvPr/>
            </p14:nvContentPartPr>
            <p14:xfrm>
              <a:off x="10153068" y="3323470"/>
              <a:ext cx="29880" cy="3848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851FBAC-661B-5F35-8801-5EB3D0ABF39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144428" y="3314830"/>
                <a:ext cx="475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E6A98F6-FAF0-A514-2EED-FF8709703DC2}"/>
                  </a:ext>
                </a:extLst>
              </p14:cNvPr>
              <p14:cNvContentPartPr/>
              <p14:nvPr/>
            </p14:nvContentPartPr>
            <p14:xfrm>
              <a:off x="10755708" y="3353350"/>
              <a:ext cx="63720" cy="2296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E6A98F6-FAF0-A514-2EED-FF8709703DC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747068" y="3344710"/>
                <a:ext cx="8136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2975765-4E50-7DD6-E01B-A0DB265966F8}"/>
              </a:ext>
            </a:extLst>
          </p:cNvPr>
          <p:cNvGrpSpPr/>
          <p:nvPr/>
        </p:nvGrpSpPr>
        <p:grpSpPr>
          <a:xfrm>
            <a:off x="10996188" y="3025030"/>
            <a:ext cx="1085760" cy="562680"/>
            <a:chOff x="10996188" y="3025030"/>
            <a:chExt cx="108576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CD90301-151C-C7C8-3DE7-BA2AB3676CE0}"/>
                    </a:ext>
                  </a:extLst>
                </p14:cNvPr>
                <p14:cNvContentPartPr/>
                <p14:nvPr/>
              </p14:nvContentPartPr>
              <p14:xfrm>
                <a:off x="10996188" y="3344710"/>
                <a:ext cx="87480" cy="192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CD90301-151C-C7C8-3DE7-BA2AB3676CE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987548" y="3336070"/>
                  <a:ext cx="105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CD7A9EA-F37B-134E-1B8F-517075A398E9}"/>
                    </a:ext>
                  </a:extLst>
                </p14:cNvPr>
                <p14:cNvContentPartPr/>
                <p14:nvPr/>
              </p14:nvContentPartPr>
              <p14:xfrm>
                <a:off x="11027508" y="3367390"/>
                <a:ext cx="70920" cy="159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CD7A9EA-F37B-134E-1B8F-517075A398E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018508" y="3358390"/>
                  <a:ext cx="88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33EEF1-1840-8E45-A412-2191DAA626E6}"/>
                    </a:ext>
                  </a:extLst>
                </p14:cNvPr>
                <p14:cNvContentPartPr/>
                <p14:nvPr/>
              </p14:nvContentPartPr>
              <p14:xfrm>
                <a:off x="11117868" y="3171550"/>
                <a:ext cx="59040" cy="128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33EEF1-1840-8E45-A412-2191DAA626E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108868" y="3162550"/>
                  <a:ext cx="76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2CCB723-A42A-D63C-5854-3FC4187315B3}"/>
                    </a:ext>
                  </a:extLst>
                </p14:cNvPr>
                <p14:cNvContentPartPr/>
                <p14:nvPr/>
              </p14:nvContentPartPr>
              <p14:xfrm>
                <a:off x="11224428" y="3422110"/>
                <a:ext cx="85320" cy="28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2CCB723-A42A-D63C-5854-3FC4187315B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215428" y="3413110"/>
                  <a:ext cx="102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7E43A7C-B376-93E4-A3CA-A36CCCF9C548}"/>
                    </a:ext>
                  </a:extLst>
                </p14:cNvPr>
                <p14:cNvContentPartPr/>
                <p14:nvPr/>
              </p14:nvContentPartPr>
              <p14:xfrm>
                <a:off x="11276628" y="3326710"/>
                <a:ext cx="4680" cy="189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7E43A7C-B376-93E4-A3CA-A36CCCF9C54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267988" y="3318070"/>
                  <a:ext cx="22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C9552E8-2945-F8C2-900C-D343126561E6}"/>
                    </a:ext>
                  </a:extLst>
                </p14:cNvPr>
                <p14:cNvContentPartPr/>
                <p14:nvPr/>
              </p14:nvContentPartPr>
              <p14:xfrm>
                <a:off x="11468508" y="3265870"/>
                <a:ext cx="82800" cy="321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C9552E8-2945-F8C2-900C-D343126561E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459868" y="3257230"/>
                  <a:ext cx="1004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1209668-3710-995E-C6EF-AA9DE41C2EE0}"/>
                    </a:ext>
                  </a:extLst>
                </p14:cNvPr>
                <p14:cNvContentPartPr/>
                <p14:nvPr/>
              </p14:nvContentPartPr>
              <p14:xfrm>
                <a:off x="11580468" y="3414910"/>
                <a:ext cx="38160" cy="115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1209668-3710-995E-C6EF-AA9DE41C2EE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571468" y="3405910"/>
                  <a:ext cx="55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AFF8BFE-92E3-C19C-59AF-54958172D4E2}"/>
                    </a:ext>
                  </a:extLst>
                </p14:cNvPr>
                <p14:cNvContentPartPr/>
                <p14:nvPr/>
              </p14:nvContentPartPr>
              <p14:xfrm>
                <a:off x="11639508" y="3394030"/>
                <a:ext cx="73800" cy="15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AFF8BFE-92E3-C19C-59AF-54958172D4E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630868" y="3385390"/>
                  <a:ext cx="91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76449D6-ABAE-C371-9E1F-1C17ED33D06D}"/>
                    </a:ext>
                  </a:extLst>
                </p14:cNvPr>
                <p14:cNvContentPartPr/>
                <p14:nvPr/>
              </p14:nvContentPartPr>
              <p14:xfrm>
                <a:off x="11671548" y="3337150"/>
                <a:ext cx="12240" cy="125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76449D6-ABAE-C371-9E1F-1C17ED33D06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662548" y="3328510"/>
                  <a:ext cx="29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7A09FC0-9C88-72DD-A883-75D983576A69}"/>
                    </a:ext>
                  </a:extLst>
                </p14:cNvPr>
                <p14:cNvContentPartPr/>
                <p14:nvPr/>
              </p14:nvContentPartPr>
              <p14:xfrm>
                <a:off x="11756148" y="3239590"/>
                <a:ext cx="64440" cy="339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7A09FC0-9C88-72DD-A883-75D983576A6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747508" y="3230950"/>
                  <a:ext cx="820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62BDBA2-32E2-BF4F-7E74-E86577B91F7F}"/>
                    </a:ext>
                  </a:extLst>
                </p14:cNvPr>
                <p14:cNvContentPartPr/>
                <p14:nvPr/>
              </p14:nvContentPartPr>
              <p14:xfrm>
                <a:off x="11862708" y="3350470"/>
                <a:ext cx="30960" cy="110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62BDBA2-32E2-BF4F-7E74-E86577B91F7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853708" y="3341470"/>
                  <a:ext cx="48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8A53B19-04CB-384E-CEAF-B40883B2CDC6}"/>
                    </a:ext>
                  </a:extLst>
                </p14:cNvPr>
                <p14:cNvContentPartPr/>
                <p14:nvPr/>
              </p14:nvContentPartPr>
              <p14:xfrm>
                <a:off x="11836428" y="3381070"/>
                <a:ext cx="59040" cy="153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8A53B19-04CB-384E-CEAF-B40883B2CDC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827788" y="3372070"/>
                  <a:ext cx="76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F0932C6-48C7-D02C-CC87-DF4762B8B813}"/>
                    </a:ext>
                  </a:extLst>
                </p14:cNvPr>
                <p14:cNvContentPartPr/>
                <p14:nvPr/>
              </p14:nvContentPartPr>
              <p14:xfrm>
                <a:off x="11401548" y="3254350"/>
                <a:ext cx="22680" cy="265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F0932C6-48C7-D02C-CC87-DF4762B8B81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392548" y="3245710"/>
                  <a:ext cx="403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7D28734-2A36-DE4B-FB0A-D8E724F547E8}"/>
                    </a:ext>
                  </a:extLst>
                </p14:cNvPr>
                <p14:cNvContentPartPr/>
                <p14:nvPr/>
              </p14:nvContentPartPr>
              <p14:xfrm>
                <a:off x="11885388" y="3232750"/>
                <a:ext cx="85320" cy="250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7D28734-2A36-DE4B-FB0A-D8E724F547E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876388" y="3223750"/>
                  <a:ext cx="1029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C7C2332-C5F5-CCF8-2FFD-B33223652F72}"/>
                    </a:ext>
                  </a:extLst>
                </p14:cNvPr>
                <p14:cNvContentPartPr/>
                <p14:nvPr/>
              </p14:nvContentPartPr>
              <p14:xfrm>
                <a:off x="11984388" y="3284230"/>
                <a:ext cx="88920" cy="138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C7C2332-C5F5-CCF8-2FFD-B33223652F7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975388" y="3275590"/>
                  <a:ext cx="106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D1DC8D8-3DD0-BA4B-61B9-85F9D9E3BD4F}"/>
                    </a:ext>
                  </a:extLst>
                </p14:cNvPr>
                <p14:cNvContentPartPr/>
                <p14:nvPr/>
              </p14:nvContentPartPr>
              <p14:xfrm>
                <a:off x="11996628" y="3259390"/>
                <a:ext cx="80280" cy="196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D1DC8D8-3DD0-BA4B-61B9-85F9D9E3BD4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987988" y="3250750"/>
                  <a:ext cx="97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B2CB5AB-F9F9-B8CB-32B9-89E8C848DCCB}"/>
                    </a:ext>
                  </a:extLst>
                </p14:cNvPr>
                <p14:cNvContentPartPr/>
                <p14:nvPr/>
              </p14:nvContentPartPr>
              <p14:xfrm>
                <a:off x="11998068" y="3025030"/>
                <a:ext cx="83880" cy="237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B2CB5AB-F9F9-B8CB-32B9-89E8C848DCC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989068" y="3016030"/>
                  <a:ext cx="101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ECF2415-6D7C-1859-5348-E8EDE4AA91B7}"/>
                    </a:ext>
                  </a:extLst>
                </p14:cNvPr>
                <p14:cNvContentPartPr/>
                <p14:nvPr/>
              </p14:nvContentPartPr>
              <p14:xfrm>
                <a:off x="11395068" y="3232030"/>
                <a:ext cx="53640" cy="336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ECF2415-6D7C-1859-5348-E8EDE4AA91B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386068" y="3223030"/>
                  <a:ext cx="7128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DA434CC-34C1-E296-815A-F8BD5FECA1DE}"/>
              </a:ext>
            </a:extLst>
          </p:cNvPr>
          <p:cNvGrpSpPr/>
          <p:nvPr/>
        </p:nvGrpSpPr>
        <p:grpSpPr>
          <a:xfrm>
            <a:off x="11207508" y="3713710"/>
            <a:ext cx="552600" cy="298080"/>
            <a:chOff x="11207508" y="3713710"/>
            <a:chExt cx="55260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75FB53B-C03D-0C24-9C93-90B0C866DC1A}"/>
                    </a:ext>
                  </a:extLst>
                </p14:cNvPr>
                <p14:cNvContentPartPr/>
                <p14:nvPr/>
              </p14:nvContentPartPr>
              <p14:xfrm>
                <a:off x="11207508" y="3824230"/>
                <a:ext cx="134280" cy="131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75FB53B-C03D-0C24-9C93-90B0C866DC1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198868" y="3815230"/>
                  <a:ext cx="151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966E25E-61A4-7F2D-8FC7-12C15872991D}"/>
                    </a:ext>
                  </a:extLst>
                </p14:cNvPr>
                <p14:cNvContentPartPr/>
                <p14:nvPr/>
              </p14:nvContentPartPr>
              <p14:xfrm>
                <a:off x="11239548" y="3783190"/>
                <a:ext cx="93600" cy="155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966E25E-61A4-7F2D-8FC7-12C15872991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230908" y="3774190"/>
                  <a:ext cx="111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7FBD5F6-C5B6-8E28-8034-3A6E473CA79D}"/>
                    </a:ext>
                  </a:extLst>
                </p14:cNvPr>
                <p14:cNvContentPartPr/>
                <p14:nvPr/>
              </p14:nvContentPartPr>
              <p14:xfrm>
                <a:off x="11462028" y="3767350"/>
                <a:ext cx="76680" cy="117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7FBD5F6-C5B6-8E28-8034-3A6E473CA79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453028" y="3758710"/>
                  <a:ext cx="94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1773C22-1967-8A1E-2E25-97224D5D0C5E}"/>
                    </a:ext>
                  </a:extLst>
                </p14:cNvPr>
                <p14:cNvContentPartPr/>
                <p14:nvPr/>
              </p14:nvContentPartPr>
              <p14:xfrm>
                <a:off x="11442588" y="3894430"/>
                <a:ext cx="100800" cy="22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1773C22-1967-8A1E-2E25-97224D5D0C5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433948" y="3885790"/>
                  <a:ext cx="118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61A2D1E-EC07-E00C-9518-3B18E41633B1}"/>
                    </a:ext>
                  </a:extLst>
                </p14:cNvPr>
                <p14:cNvContentPartPr/>
                <p14:nvPr/>
              </p14:nvContentPartPr>
              <p14:xfrm>
                <a:off x="11660028" y="3713710"/>
                <a:ext cx="100080" cy="2980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61A2D1E-EC07-E00C-9518-3B18E41633B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651388" y="3705070"/>
                  <a:ext cx="11772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0BD16B4-2E7F-086F-5159-31F42D7B8AF7}"/>
              </a:ext>
            </a:extLst>
          </p:cNvPr>
          <p:cNvGrpSpPr/>
          <p:nvPr/>
        </p:nvGrpSpPr>
        <p:grpSpPr>
          <a:xfrm>
            <a:off x="7861308" y="4411030"/>
            <a:ext cx="205200" cy="329400"/>
            <a:chOff x="7861308" y="4411030"/>
            <a:chExt cx="20520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658A2EF-780D-6DE0-563A-1696D2699220}"/>
                    </a:ext>
                  </a:extLst>
                </p14:cNvPr>
                <p14:cNvContentPartPr/>
                <p14:nvPr/>
              </p14:nvContentPartPr>
              <p14:xfrm>
                <a:off x="7861308" y="4411030"/>
                <a:ext cx="102960" cy="329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658A2EF-780D-6DE0-563A-1696D269922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852308" y="4402030"/>
                  <a:ext cx="120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64BC0DA-6E58-65F1-9B21-5543C456C5FB}"/>
                    </a:ext>
                  </a:extLst>
                </p14:cNvPr>
                <p14:cNvContentPartPr/>
                <p14:nvPr/>
              </p14:nvContentPartPr>
              <p14:xfrm>
                <a:off x="8021508" y="4581310"/>
                <a:ext cx="45000" cy="102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64BC0DA-6E58-65F1-9B21-5543C456C5F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012868" y="4572670"/>
                  <a:ext cx="626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784513C-C24D-3E10-C526-1410FB677D72}"/>
              </a:ext>
            </a:extLst>
          </p:cNvPr>
          <p:cNvGrpSpPr/>
          <p:nvPr/>
        </p:nvGrpSpPr>
        <p:grpSpPr>
          <a:xfrm>
            <a:off x="8213388" y="4171990"/>
            <a:ext cx="1877040" cy="597240"/>
            <a:chOff x="8213388" y="4171990"/>
            <a:chExt cx="1877040" cy="5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513E87D-394B-1CEB-F427-859F27D2A4FD}"/>
                    </a:ext>
                  </a:extLst>
                </p14:cNvPr>
                <p14:cNvContentPartPr/>
                <p14:nvPr/>
              </p14:nvContentPartPr>
              <p14:xfrm>
                <a:off x="8213388" y="4542430"/>
                <a:ext cx="133560" cy="20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513E87D-394B-1CEB-F427-859F27D2A4F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204748" y="4533430"/>
                  <a:ext cx="151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18DEF85-2C4C-C705-512D-C14166639A12}"/>
                    </a:ext>
                  </a:extLst>
                </p14:cNvPr>
                <p14:cNvContentPartPr/>
                <p14:nvPr/>
              </p14:nvContentPartPr>
              <p14:xfrm>
                <a:off x="8264148" y="4452070"/>
                <a:ext cx="29520" cy="203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18DEF85-2C4C-C705-512D-C14166639A1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255148" y="4443070"/>
                  <a:ext cx="47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6EC2F70-8E4D-286B-6A88-16D805B66743}"/>
                    </a:ext>
                  </a:extLst>
                </p14:cNvPr>
                <p14:cNvContentPartPr/>
                <p14:nvPr/>
              </p14:nvContentPartPr>
              <p14:xfrm>
                <a:off x="8388348" y="4398430"/>
                <a:ext cx="75240" cy="369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6EC2F70-8E4D-286B-6A88-16D805B6674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379708" y="4389790"/>
                  <a:ext cx="928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A43FD3B-2877-D62E-1FA9-0CB117445763}"/>
                    </a:ext>
                  </a:extLst>
                </p14:cNvPr>
                <p14:cNvContentPartPr/>
                <p14:nvPr/>
              </p14:nvContentPartPr>
              <p14:xfrm>
                <a:off x="8518308" y="4541710"/>
                <a:ext cx="9720" cy="127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A43FD3B-2877-D62E-1FA9-0CB11744576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09308" y="4533070"/>
                  <a:ext cx="27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6A525F0-1FCF-B275-665B-63DB4B58AFEC}"/>
                    </a:ext>
                  </a:extLst>
                </p14:cNvPr>
                <p14:cNvContentPartPr/>
                <p14:nvPr/>
              </p14:nvContentPartPr>
              <p14:xfrm>
                <a:off x="8597508" y="4467550"/>
                <a:ext cx="122400" cy="150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6A525F0-1FCF-B275-665B-63DB4B58AFE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88508" y="4458550"/>
                  <a:ext cx="140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BED4837-CB33-82B3-BAE1-894EF7B38278}"/>
                    </a:ext>
                  </a:extLst>
                </p14:cNvPr>
                <p14:cNvContentPartPr/>
                <p14:nvPr/>
              </p14:nvContentPartPr>
              <p14:xfrm>
                <a:off x="8631708" y="4469350"/>
                <a:ext cx="307800" cy="1742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BED4837-CB33-82B3-BAE1-894EF7B3827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623068" y="4460710"/>
                  <a:ext cx="325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99E35E9-5D95-85F8-CD24-DD82595E50DF}"/>
                    </a:ext>
                  </a:extLst>
                </p14:cNvPr>
                <p14:cNvContentPartPr/>
                <p14:nvPr/>
              </p14:nvContentPartPr>
              <p14:xfrm>
                <a:off x="8859948" y="4475470"/>
                <a:ext cx="9000" cy="162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99E35E9-5D95-85F8-CD24-DD82595E50D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51308" y="4466830"/>
                  <a:ext cx="26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3BA3F91-25D4-91D1-EB16-DA1801808837}"/>
                    </a:ext>
                  </a:extLst>
                </p14:cNvPr>
                <p14:cNvContentPartPr/>
                <p14:nvPr/>
              </p14:nvContentPartPr>
              <p14:xfrm>
                <a:off x="8980188" y="4390510"/>
                <a:ext cx="63360" cy="378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3BA3F91-25D4-91D1-EB16-DA180180883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971548" y="4381510"/>
                  <a:ext cx="810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B2DF51C-AF05-02A0-631D-67927EE86F3E}"/>
                    </a:ext>
                  </a:extLst>
                </p14:cNvPr>
                <p14:cNvContentPartPr/>
                <p14:nvPr/>
              </p14:nvContentPartPr>
              <p14:xfrm>
                <a:off x="9092868" y="4529830"/>
                <a:ext cx="72720" cy="1209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B2DF51C-AF05-02A0-631D-67927EE86F3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084228" y="4521190"/>
                  <a:ext cx="90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B1155A4-6A91-9AA8-11E9-DA11C4A96317}"/>
                    </a:ext>
                  </a:extLst>
                </p14:cNvPr>
                <p14:cNvContentPartPr/>
                <p14:nvPr/>
              </p14:nvContentPartPr>
              <p14:xfrm>
                <a:off x="9222828" y="4499950"/>
                <a:ext cx="107640" cy="103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B1155A4-6A91-9AA8-11E9-DA11C4A9631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213828" y="4490950"/>
                  <a:ext cx="125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5B58978-2524-E23D-3FA2-3BBACAAEFA62}"/>
                    </a:ext>
                  </a:extLst>
                </p14:cNvPr>
                <p14:cNvContentPartPr/>
                <p14:nvPr/>
              </p14:nvContentPartPr>
              <p14:xfrm>
                <a:off x="9251988" y="4456390"/>
                <a:ext cx="58320" cy="210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5B58978-2524-E23D-3FA2-3BBACAAEFA6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243348" y="4447390"/>
                  <a:ext cx="75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3D30707-4135-E352-22D5-5070D2D27030}"/>
                    </a:ext>
                  </a:extLst>
                </p14:cNvPr>
                <p14:cNvContentPartPr/>
                <p14:nvPr/>
              </p14:nvContentPartPr>
              <p14:xfrm>
                <a:off x="9344868" y="4300510"/>
                <a:ext cx="86400" cy="1310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3D30707-4135-E352-22D5-5070D2D2703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336228" y="4291510"/>
                  <a:ext cx="104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6C81646-ACA6-D393-8216-EB15384B4D33}"/>
                    </a:ext>
                  </a:extLst>
                </p14:cNvPr>
                <p14:cNvContentPartPr/>
                <p14:nvPr/>
              </p14:nvContentPartPr>
              <p14:xfrm>
                <a:off x="9432708" y="4526950"/>
                <a:ext cx="114840" cy="26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6C81646-ACA6-D393-8216-EB15384B4D3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424068" y="4518310"/>
                  <a:ext cx="132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0DB0347-32CD-0795-EB48-46A234A8B321}"/>
                    </a:ext>
                  </a:extLst>
                </p14:cNvPr>
                <p14:cNvContentPartPr/>
                <p14:nvPr/>
              </p14:nvContentPartPr>
              <p14:xfrm>
                <a:off x="9481308" y="4497430"/>
                <a:ext cx="10440" cy="1209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0DB0347-32CD-0795-EB48-46A234A8B32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472308" y="4488790"/>
                  <a:ext cx="28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FAB26F8-184C-AE2F-2CB4-71608E31172E}"/>
                    </a:ext>
                  </a:extLst>
                </p14:cNvPr>
                <p14:cNvContentPartPr/>
                <p14:nvPr/>
              </p14:nvContentPartPr>
              <p14:xfrm>
                <a:off x="9669228" y="4355230"/>
                <a:ext cx="68760" cy="342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FAB26F8-184C-AE2F-2CB4-71608E31172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660228" y="4346590"/>
                  <a:ext cx="86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DAB3BB-3EE1-0F00-4B07-7DAAC7F32C0E}"/>
                    </a:ext>
                  </a:extLst>
                </p14:cNvPr>
                <p14:cNvContentPartPr/>
                <p14:nvPr/>
              </p14:nvContentPartPr>
              <p14:xfrm>
                <a:off x="9816828" y="4476910"/>
                <a:ext cx="33840" cy="176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DAB3BB-3EE1-0F00-4B07-7DAAC7F32C0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807828" y="4467910"/>
                  <a:ext cx="51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438DE29-7A12-B5BD-CB3F-33DCBF46B578}"/>
                    </a:ext>
                  </a:extLst>
                </p14:cNvPr>
                <p14:cNvContentPartPr/>
                <p14:nvPr/>
              </p14:nvContentPartPr>
              <p14:xfrm>
                <a:off x="9905388" y="4436950"/>
                <a:ext cx="139320" cy="124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438DE29-7A12-B5BD-CB3F-33DCBF46B57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896388" y="4428310"/>
                  <a:ext cx="156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4AC043B-32F0-F466-09D2-E0FF545AC85D}"/>
                    </a:ext>
                  </a:extLst>
                </p14:cNvPr>
                <p14:cNvContentPartPr/>
                <p14:nvPr/>
              </p14:nvContentPartPr>
              <p14:xfrm>
                <a:off x="9925908" y="4378990"/>
                <a:ext cx="94320" cy="225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4AC043B-32F0-F466-09D2-E0FF545AC85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917268" y="4370350"/>
                  <a:ext cx="111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3B31062-43DA-3DAB-F57F-2E6CB2F6064A}"/>
                    </a:ext>
                  </a:extLst>
                </p14:cNvPr>
                <p14:cNvContentPartPr/>
                <p14:nvPr/>
              </p14:nvContentPartPr>
              <p14:xfrm>
                <a:off x="10033908" y="4171990"/>
                <a:ext cx="56520" cy="2822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3B31062-43DA-3DAB-F57F-2E6CB2F6064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024908" y="4163350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4A948FD-91E3-DEF2-F1A6-69D93A7E479E}"/>
              </a:ext>
            </a:extLst>
          </p:cNvPr>
          <p:cNvGrpSpPr/>
          <p:nvPr/>
        </p:nvGrpSpPr>
        <p:grpSpPr>
          <a:xfrm>
            <a:off x="10882068" y="4246870"/>
            <a:ext cx="635040" cy="330840"/>
            <a:chOff x="10882068" y="4246870"/>
            <a:chExt cx="63504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D22E722-C838-0A3B-F87B-C61345D233EE}"/>
                    </a:ext>
                  </a:extLst>
                </p14:cNvPr>
                <p14:cNvContentPartPr/>
                <p14:nvPr/>
              </p14:nvContentPartPr>
              <p14:xfrm>
                <a:off x="10882068" y="4304830"/>
                <a:ext cx="177840" cy="157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D22E722-C838-0A3B-F87B-C61345D233E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873428" y="4295830"/>
                  <a:ext cx="195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BFA3258-7C01-D3E5-6F00-5C8E49F42B1F}"/>
                    </a:ext>
                  </a:extLst>
                </p14:cNvPr>
                <p14:cNvContentPartPr/>
                <p14:nvPr/>
              </p14:nvContentPartPr>
              <p14:xfrm>
                <a:off x="10950108" y="4312390"/>
                <a:ext cx="92160" cy="134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BFA3258-7C01-D3E5-6F00-5C8E49F42B1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941108" y="4303390"/>
                  <a:ext cx="109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C6A3E7D-9492-9F5E-C69B-F0088859F49A}"/>
                    </a:ext>
                  </a:extLst>
                </p14:cNvPr>
                <p14:cNvContentPartPr/>
                <p14:nvPr/>
              </p14:nvContentPartPr>
              <p14:xfrm>
                <a:off x="11170428" y="4261270"/>
                <a:ext cx="124200" cy="1112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C6A3E7D-9492-9F5E-C69B-F0088859F49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161428" y="4252270"/>
                  <a:ext cx="141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91810DF-EB28-1032-CF03-3E3750E2139A}"/>
                    </a:ext>
                  </a:extLst>
                </p14:cNvPr>
                <p14:cNvContentPartPr/>
                <p14:nvPr/>
              </p14:nvContentPartPr>
              <p14:xfrm>
                <a:off x="11176908" y="4426510"/>
                <a:ext cx="128880" cy="313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91810DF-EB28-1032-CF03-3E3750E2139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168268" y="4417510"/>
                  <a:ext cx="146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87B2150-22BB-2C92-B401-29BB1FB7E398}"/>
                    </a:ext>
                  </a:extLst>
                </p14:cNvPr>
                <p14:cNvContentPartPr/>
                <p14:nvPr/>
              </p14:nvContentPartPr>
              <p14:xfrm>
                <a:off x="11402628" y="4246870"/>
                <a:ext cx="114480" cy="3308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87B2150-22BB-2C92-B401-29BB1FB7E39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393988" y="4237870"/>
                  <a:ext cx="1321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C9A0071-EEFC-1401-50B3-95B3A993A3BD}"/>
              </a:ext>
            </a:extLst>
          </p:cNvPr>
          <p:cNvGrpSpPr/>
          <p:nvPr/>
        </p:nvGrpSpPr>
        <p:grpSpPr>
          <a:xfrm>
            <a:off x="7868148" y="3886870"/>
            <a:ext cx="572040" cy="314280"/>
            <a:chOff x="7868148" y="3886870"/>
            <a:chExt cx="57204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6DC55A0-52B7-ABB5-B3ED-ADE8526E29C9}"/>
                    </a:ext>
                  </a:extLst>
                </p14:cNvPr>
                <p14:cNvContentPartPr/>
                <p14:nvPr/>
              </p14:nvContentPartPr>
              <p14:xfrm>
                <a:off x="7868148" y="3886870"/>
                <a:ext cx="572040" cy="118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6DC55A0-52B7-ABB5-B3ED-ADE8526E29C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859148" y="3877870"/>
                  <a:ext cx="589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12C8C82-5195-3761-F5FD-A8696BF89054}"/>
                    </a:ext>
                  </a:extLst>
                </p14:cNvPr>
                <p14:cNvContentPartPr/>
                <p14:nvPr/>
              </p14:nvContentPartPr>
              <p14:xfrm>
                <a:off x="8114028" y="4060390"/>
                <a:ext cx="97920" cy="133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12C8C82-5195-3761-F5FD-A8696BF8905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105028" y="4051390"/>
                  <a:ext cx="115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C61C7AD-2A2E-61D9-BD5E-20FCC60491B2}"/>
                    </a:ext>
                  </a:extLst>
                </p14:cNvPr>
                <p14:cNvContentPartPr/>
                <p14:nvPr/>
              </p14:nvContentPartPr>
              <p14:xfrm>
                <a:off x="8274588" y="4090990"/>
                <a:ext cx="10440" cy="1101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C61C7AD-2A2E-61D9-BD5E-20FCC60491B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265588" y="4082350"/>
                  <a:ext cx="2808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CA953648-6521-F4ED-EF9B-BE4EFF3E1FC9}"/>
                  </a:ext>
                </a:extLst>
              </p14:cNvPr>
              <p14:cNvContentPartPr/>
              <p14:nvPr/>
            </p14:nvContentPartPr>
            <p14:xfrm>
              <a:off x="8962188" y="3801190"/>
              <a:ext cx="477720" cy="1594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CA953648-6521-F4ED-EF9B-BE4EFF3E1FC9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8953188" y="3792190"/>
                <a:ext cx="495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201CC20-001B-CC01-EF4E-38DA576F923E}"/>
                  </a:ext>
                </a:extLst>
              </p14:cNvPr>
              <p14:cNvContentPartPr/>
              <p14:nvPr/>
            </p14:nvContentPartPr>
            <p14:xfrm>
              <a:off x="10241988" y="3734950"/>
              <a:ext cx="482400" cy="1033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201CC20-001B-CC01-EF4E-38DA576F923E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232988" y="3726310"/>
                <a:ext cx="50004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A113799-B4A5-FBE4-EB50-497341C5A231}"/>
              </a:ext>
            </a:extLst>
          </p:cNvPr>
          <p:cNvGrpSpPr/>
          <p:nvPr/>
        </p:nvGrpSpPr>
        <p:grpSpPr>
          <a:xfrm>
            <a:off x="9149748" y="4006750"/>
            <a:ext cx="153720" cy="228960"/>
            <a:chOff x="9149748" y="4006750"/>
            <a:chExt cx="15372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AB8FFCE-E953-6675-889A-19D9950F57C2}"/>
                    </a:ext>
                  </a:extLst>
                </p14:cNvPr>
                <p14:cNvContentPartPr/>
                <p14:nvPr/>
              </p14:nvContentPartPr>
              <p14:xfrm>
                <a:off x="9149748" y="4006750"/>
                <a:ext cx="85320" cy="1616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AB8FFCE-E953-6675-889A-19D9950F57C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141108" y="3998110"/>
                  <a:ext cx="102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880F674-47F5-B8F1-13CF-89EDBADF75A6}"/>
                    </a:ext>
                  </a:extLst>
                </p14:cNvPr>
                <p14:cNvContentPartPr/>
                <p14:nvPr/>
              </p14:nvContentPartPr>
              <p14:xfrm>
                <a:off x="9299508" y="4091710"/>
                <a:ext cx="3960" cy="1440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880F674-47F5-B8F1-13CF-89EDBADF75A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290868" y="4082710"/>
                  <a:ext cx="216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2942EFB-46AA-5292-6C39-20E64A077866}"/>
              </a:ext>
            </a:extLst>
          </p:cNvPr>
          <p:cNvGrpSpPr/>
          <p:nvPr/>
        </p:nvGrpSpPr>
        <p:grpSpPr>
          <a:xfrm>
            <a:off x="10406508" y="3928270"/>
            <a:ext cx="173520" cy="176400"/>
            <a:chOff x="10406508" y="3928270"/>
            <a:chExt cx="17352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8431D26-B71D-B434-8D50-50E59885F37D}"/>
                    </a:ext>
                  </a:extLst>
                </p14:cNvPr>
                <p14:cNvContentPartPr/>
                <p14:nvPr/>
              </p14:nvContentPartPr>
              <p14:xfrm>
                <a:off x="10406508" y="3928270"/>
                <a:ext cx="101520" cy="954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8431D26-B71D-B434-8D50-50E59885F37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397868" y="3919630"/>
                  <a:ext cx="119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627D14A-2950-F122-5E5D-13AB69D9EFF9}"/>
                    </a:ext>
                  </a:extLst>
                </p14:cNvPr>
                <p14:cNvContentPartPr/>
                <p14:nvPr/>
              </p14:nvContentPartPr>
              <p14:xfrm>
                <a:off x="10554468" y="3952750"/>
                <a:ext cx="25560" cy="1519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627D14A-2950-F122-5E5D-13AB69D9EFF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545828" y="3943750"/>
                  <a:ext cx="432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224F040-0A49-3325-B789-B293B7C85BFF}"/>
              </a:ext>
            </a:extLst>
          </p:cNvPr>
          <p:cNvGrpSpPr/>
          <p:nvPr/>
        </p:nvGrpSpPr>
        <p:grpSpPr>
          <a:xfrm>
            <a:off x="11372748" y="2671510"/>
            <a:ext cx="451800" cy="484920"/>
            <a:chOff x="11372748" y="2671510"/>
            <a:chExt cx="45180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13266A9-4A29-BBAE-9AD9-1068A5EF9762}"/>
                    </a:ext>
                  </a:extLst>
                </p14:cNvPr>
                <p14:cNvContentPartPr/>
                <p14:nvPr/>
              </p14:nvContentPartPr>
              <p14:xfrm>
                <a:off x="11372748" y="3021790"/>
                <a:ext cx="451800" cy="1346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13266A9-4A29-BBAE-9AD9-1068A5EF976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364108" y="3012790"/>
                  <a:ext cx="469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A8055C6-5A11-A2D7-58D2-BC5861F327B4}"/>
                    </a:ext>
                  </a:extLst>
                </p14:cNvPr>
                <p14:cNvContentPartPr/>
                <p14:nvPr/>
              </p14:nvContentPartPr>
              <p14:xfrm>
                <a:off x="11539428" y="2671510"/>
                <a:ext cx="110880" cy="2512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A8055C6-5A11-A2D7-58D2-BC5861F327B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530428" y="2662510"/>
                  <a:ext cx="128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9DC9C42-4C75-8E96-5077-5B564CD95AD9}"/>
                    </a:ext>
                  </a:extLst>
                </p14:cNvPr>
                <p14:cNvContentPartPr/>
                <p14:nvPr/>
              </p14:nvContentPartPr>
              <p14:xfrm>
                <a:off x="11692428" y="2829190"/>
                <a:ext cx="10440" cy="1436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9DC9C42-4C75-8E96-5077-5B564CD95AD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683788" y="2820550"/>
                  <a:ext cx="280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D74CF21-ACBE-C824-20E0-91DB3A6C37F3}"/>
              </a:ext>
            </a:extLst>
          </p:cNvPr>
          <p:cNvGrpSpPr/>
          <p:nvPr/>
        </p:nvGrpSpPr>
        <p:grpSpPr>
          <a:xfrm>
            <a:off x="7906668" y="4771750"/>
            <a:ext cx="241200" cy="287640"/>
            <a:chOff x="7906668" y="4771750"/>
            <a:chExt cx="24120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7087F1D-C922-E972-3DA5-D3B92473AB35}"/>
                    </a:ext>
                  </a:extLst>
                </p14:cNvPr>
                <p14:cNvContentPartPr/>
                <p14:nvPr/>
              </p14:nvContentPartPr>
              <p14:xfrm>
                <a:off x="7913508" y="4926550"/>
                <a:ext cx="101880" cy="1281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7087F1D-C922-E972-3DA5-D3B92473AB3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904868" y="4917910"/>
                  <a:ext cx="119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2A1245-E6A1-3A7C-C157-5C214C439AFF}"/>
                    </a:ext>
                  </a:extLst>
                </p14:cNvPr>
                <p14:cNvContentPartPr/>
                <p14:nvPr/>
              </p14:nvContentPartPr>
              <p14:xfrm>
                <a:off x="8079468" y="4993150"/>
                <a:ext cx="68400" cy="662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2A1245-E6A1-3A7C-C157-5C214C439AF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070468" y="4984150"/>
                  <a:ext cx="86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B7DF997-1552-F4CD-4B30-A7397BF78FD0}"/>
                    </a:ext>
                  </a:extLst>
                </p14:cNvPr>
                <p14:cNvContentPartPr/>
                <p14:nvPr/>
              </p14:nvContentPartPr>
              <p14:xfrm>
                <a:off x="7906668" y="4771750"/>
                <a:ext cx="7200" cy="874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B7DF997-1552-F4CD-4B30-A7397BF78FD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898028" y="4762750"/>
                  <a:ext cx="24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6AEB54E-6294-652F-7C2F-8F4C162FA5FA}"/>
                    </a:ext>
                  </a:extLst>
                </p14:cNvPr>
                <p14:cNvContentPartPr/>
                <p14:nvPr/>
              </p14:nvContentPartPr>
              <p14:xfrm>
                <a:off x="7967148" y="4812430"/>
                <a:ext cx="13320" cy="583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6AEB54E-6294-652F-7C2F-8F4C162FA5F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958508" y="4803430"/>
                  <a:ext cx="309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D60BC6E-95A3-181D-510B-2DAC43E2CBBC}"/>
              </a:ext>
            </a:extLst>
          </p:cNvPr>
          <p:cNvGrpSpPr/>
          <p:nvPr/>
        </p:nvGrpSpPr>
        <p:grpSpPr>
          <a:xfrm>
            <a:off x="8421108" y="4738630"/>
            <a:ext cx="157320" cy="305280"/>
            <a:chOff x="8421108" y="4738630"/>
            <a:chExt cx="15732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13C3174-FA1E-F82C-38C7-7712FF7EE7F0}"/>
                    </a:ext>
                  </a:extLst>
                </p14:cNvPr>
                <p14:cNvContentPartPr/>
                <p14:nvPr/>
              </p14:nvContentPartPr>
              <p14:xfrm>
                <a:off x="8421108" y="4849150"/>
                <a:ext cx="63360" cy="1947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13C3174-FA1E-F82C-38C7-7712FF7EE7F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412468" y="4840150"/>
                  <a:ext cx="81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0387E59-222A-2616-FDF7-082122A5B03A}"/>
                    </a:ext>
                  </a:extLst>
                </p14:cNvPr>
                <p14:cNvContentPartPr/>
                <p14:nvPr/>
              </p14:nvContentPartPr>
              <p14:xfrm>
                <a:off x="8519388" y="4948150"/>
                <a:ext cx="59040" cy="950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0387E59-222A-2616-FDF7-082122A5B03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510748" y="4939510"/>
                  <a:ext cx="76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35485D7-0932-2DFF-8E71-09516D461FFE}"/>
                    </a:ext>
                  </a:extLst>
                </p14:cNvPr>
                <p14:cNvContentPartPr/>
                <p14:nvPr/>
              </p14:nvContentPartPr>
              <p14:xfrm>
                <a:off x="8473308" y="4738630"/>
                <a:ext cx="4680" cy="676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35485D7-0932-2DFF-8E71-09516D461FF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464308" y="4729990"/>
                  <a:ext cx="22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A0D8E5A-068C-820D-2F68-244E39E9B828}"/>
                    </a:ext>
                  </a:extLst>
                </p14:cNvPr>
                <p14:cNvContentPartPr/>
                <p14:nvPr/>
              </p14:nvContentPartPr>
              <p14:xfrm>
                <a:off x="8529468" y="4741870"/>
                <a:ext cx="2160" cy="842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A0D8E5A-068C-820D-2F68-244E39E9B82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520828" y="4732870"/>
                  <a:ext cx="198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097DCFE-0B60-9387-66B9-AE7107529778}"/>
              </a:ext>
            </a:extLst>
          </p:cNvPr>
          <p:cNvGrpSpPr/>
          <p:nvPr/>
        </p:nvGrpSpPr>
        <p:grpSpPr>
          <a:xfrm>
            <a:off x="9039588" y="4749430"/>
            <a:ext cx="61560" cy="75240"/>
            <a:chOff x="9039588" y="4749430"/>
            <a:chExt cx="61560" cy="7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3C50993-30C7-A83B-1FEA-6562D8CB7610}"/>
                    </a:ext>
                  </a:extLst>
                </p14:cNvPr>
                <p14:cNvContentPartPr/>
                <p14:nvPr/>
              </p14:nvContentPartPr>
              <p14:xfrm>
                <a:off x="9039588" y="4749430"/>
                <a:ext cx="4320" cy="752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3C50993-30C7-A83B-1FEA-6562D8CB761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030588" y="4740430"/>
                  <a:ext cx="21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20C5E78-C802-BEE0-A08C-C1B39FE614BD}"/>
                    </a:ext>
                  </a:extLst>
                </p14:cNvPr>
                <p14:cNvContentPartPr/>
                <p14:nvPr/>
              </p14:nvContentPartPr>
              <p14:xfrm>
                <a:off x="9095028" y="4751950"/>
                <a:ext cx="6120" cy="712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20C5E78-C802-BEE0-A08C-C1B39FE614B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086028" y="4742950"/>
                  <a:ext cx="237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AAB0C2D-E0AA-A246-F500-515B4E463850}"/>
              </a:ext>
            </a:extLst>
          </p:cNvPr>
          <p:cNvGrpSpPr/>
          <p:nvPr/>
        </p:nvGrpSpPr>
        <p:grpSpPr>
          <a:xfrm>
            <a:off x="9656988" y="4750510"/>
            <a:ext cx="222840" cy="308160"/>
            <a:chOff x="9656988" y="4750510"/>
            <a:chExt cx="22284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3BC617D-F366-274B-474A-BFAD1E453842}"/>
                    </a:ext>
                  </a:extLst>
                </p14:cNvPr>
                <p14:cNvContentPartPr/>
                <p14:nvPr/>
              </p14:nvContentPartPr>
              <p14:xfrm>
                <a:off x="9705948" y="4750510"/>
                <a:ext cx="5760" cy="784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3BC617D-F366-274B-474A-BFAD1E45384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696948" y="4741870"/>
                  <a:ext cx="23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0A2D06D-10D3-601A-AD94-E1F1377E5700}"/>
                    </a:ext>
                  </a:extLst>
                </p14:cNvPr>
                <p14:cNvContentPartPr/>
                <p14:nvPr/>
              </p14:nvContentPartPr>
              <p14:xfrm>
                <a:off x="9757428" y="4771750"/>
                <a:ext cx="4680" cy="694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0A2D06D-10D3-601A-AD94-E1F1377E570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748788" y="4762750"/>
                  <a:ext cx="22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9F37204-357B-5217-2365-0E4AF3B13605}"/>
                    </a:ext>
                  </a:extLst>
                </p14:cNvPr>
                <p14:cNvContentPartPr/>
                <p14:nvPr/>
              </p14:nvContentPartPr>
              <p14:xfrm>
                <a:off x="9656988" y="4860310"/>
                <a:ext cx="77040" cy="1983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9F37204-357B-5217-2365-0E4AF3B1360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648348" y="4851670"/>
                  <a:ext cx="94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3AB19E9-4702-3E53-8FDE-6C6DD6AEAF91}"/>
                    </a:ext>
                  </a:extLst>
                </p14:cNvPr>
                <p14:cNvContentPartPr/>
                <p14:nvPr/>
              </p14:nvContentPartPr>
              <p14:xfrm>
                <a:off x="9808188" y="4958590"/>
                <a:ext cx="71640" cy="925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3AB19E9-4702-3E53-8FDE-6C6DD6AEAF9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799188" y="4949950"/>
                  <a:ext cx="892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AA423287-E453-6D2E-AE52-35EC6E4A252F}"/>
              </a:ext>
            </a:extLst>
          </p:cNvPr>
          <p:cNvGrpSpPr/>
          <p:nvPr/>
        </p:nvGrpSpPr>
        <p:grpSpPr>
          <a:xfrm>
            <a:off x="9007908" y="4967950"/>
            <a:ext cx="175320" cy="148320"/>
            <a:chOff x="9007908" y="4967950"/>
            <a:chExt cx="17532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C0EFC63-ABCF-3358-6A92-D801D9A5E77D}"/>
                    </a:ext>
                  </a:extLst>
                </p14:cNvPr>
                <p14:cNvContentPartPr/>
                <p14:nvPr/>
              </p14:nvContentPartPr>
              <p14:xfrm>
                <a:off x="9007908" y="4967950"/>
                <a:ext cx="100440" cy="117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C0EFC63-ABCF-3358-6A92-D801D9A5E77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999268" y="4959310"/>
                  <a:ext cx="118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0769DA6-07EF-C827-474B-2EAC15CC45DE}"/>
                    </a:ext>
                  </a:extLst>
                </p14:cNvPr>
                <p14:cNvContentPartPr/>
                <p14:nvPr/>
              </p14:nvContentPartPr>
              <p14:xfrm>
                <a:off x="9128508" y="5000350"/>
                <a:ext cx="54720" cy="115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0769DA6-07EF-C827-474B-2EAC15CC45D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119868" y="4991710"/>
                  <a:ext cx="7236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69BC9CDD-0D13-A15F-A9CA-99F491AE4D21}"/>
                  </a:ext>
                </a:extLst>
              </p14:cNvPr>
              <p14:cNvContentPartPr/>
              <p14:nvPr/>
            </p14:nvContentPartPr>
            <p14:xfrm>
              <a:off x="7340028" y="5505430"/>
              <a:ext cx="121320" cy="10188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69BC9CDD-0D13-A15F-A9CA-99F491AE4D21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7331388" y="5496790"/>
                <a:ext cx="13896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A43688B-279C-F382-83AB-7536BB6DC0EB}"/>
              </a:ext>
            </a:extLst>
          </p:cNvPr>
          <p:cNvGrpSpPr/>
          <p:nvPr/>
        </p:nvGrpSpPr>
        <p:grpSpPr>
          <a:xfrm>
            <a:off x="6771588" y="5403910"/>
            <a:ext cx="428040" cy="390600"/>
            <a:chOff x="6771588" y="5403910"/>
            <a:chExt cx="42804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0A7B2FA-61BB-BCFD-32A0-DD667FB2C20A}"/>
                    </a:ext>
                  </a:extLst>
                </p14:cNvPr>
                <p14:cNvContentPartPr/>
                <p14:nvPr/>
              </p14:nvContentPartPr>
              <p14:xfrm>
                <a:off x="6814068" y="5421550"/>
                <a:ext cx="43560" cy="3258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0A7B2FA-61BB-BCFD-32A0-DD667FB2C20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805428" y="5412550"/>
                  <a:ext cx="61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DD59065-DA76-BF53-130E-BEFB71CD65BF}"/>
                    </a:ext>
                  </a:extLst>
                </p14:cNvPr>
                <p14:cNvContentPartPr/>
                <p14:nvPr/>
              </p14:nvContentPartPr>
              <p14:xfrm>
                <a:off x="6771588" y="5527750"/>
                <a:ext cx="154800" cy="237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DD59065-DA76-BF53-130E-BEFB71CD65B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762588" y="5519110"/>
                  <a:ext cx="172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376A81B-1294-7912-093B-6EF8B9689D3B}"/>
                    </a:ext>
                  </a:extLst>
                </p14:cNvPr>
                <p14:cNvContentPartPr/>
                <p14:nvPr/>
              </p14:nvContentPartPr>
              <p14:xfrm>
                <a:off x="6949788" y="5569510"/>
                <a:ext cx="15480" cy="882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376A81B-1294-7912-093B-6EF8B9689D3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41148" y="5560870"/>
                  <a:ext cx="33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43D08D3-B1B4-C2F4-6C96-48AD47412F3C}"/>
                    </a:ext>
                  </a:extLst>
                </p14:cNvPr>
                <p14:cNvContentPartPr/>
                <p14:nvPr/>
              </p14:nvContentPartPr>
              <p14:xfrm>
                <a:off x="6985428" y="5413270"/>
                <a:ext cx="51480" cy="3283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43D08D3-B1B4-C2F4-6C96-48AD47412F3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976788" y="5404270"/>
                  <a:ext cx="69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B5342DE-EE95-5981-9621-1F2CE4E2C319}"/>
                    </a:ext>
                  </a:extLst>
                </p14:cNvPr>
                <p14:cNvContentPartPr/>
                <p14:nvPr/>
              </p14:nvContentPartPr>
              <p14:xfrm>
                <a:off x="7054908" y="5442070"/>
                <a:ext cx="76320" cy="2476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B5342DE-EE95-5981-9621-1F2CE4E2C31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045908" y="5433070"/>
                  <a:ext cx="93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FA6E242-1C01-0532-B384-E04B49EFE6F7}"/>
                    </a:ext>
                  </a:extLst>
                </p14:cNvPr>
                <p14:cNvContentPartPr/>
                <p14:nvPr/>
              </p14:nvContentPartPr>
              <p14:xfrm>
                <a:off x="7142388" y="5403910"/>
                <a:ext cx="57240" cy="3906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FA6E242-1C01-0532-B384-E04B49EFE6F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133748" y="5394910"/>
                  <a:ext cx="74880" cy="40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EBD6AD4E-A2E8-4658-6710-F32B3B5BFA35}"/>
                  </a:ext>
                </a:extLst>
              </p14:cNvPr>
              <p14:cNvContentPartPr/>
              <p14:nvPr/>
            </p14:nvContentPartPr>
            <p14:xfrm>
              <a:off x="7615788" y="5953630"/>
              <a:ext cx="91440" cy="55008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EBD6AD4E-A2E8-4658-6710-F32B3B5BFA35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7606788" y="5944990"/>
                <a:ext cx="109080" cy="56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8" name="Group 437">
            <a:extLst>
              <a:ext uri="{FF2B5EF4-FFF2-40B4-BE49-F238E27FC236}">
                <a16:creationId xmlns:a16="http://schemas.microsoft.com/office/drawing/2014/main" id="{B725C5F2-79DC-5659-139F-F6EE2FC5780F}"/>
              </a:ext>
            </a:extLst>
          </p:cNvPr>
          <p:cNvGrpSpPr/>
          <p:nvPr/>
        </p:nvGrpSpPr>
        <p:grpSpPr>
          <a:xfrm>
            <a:off x="7664388" y="5218150"/>
            <a:ext cx="3007440" cy="1350360"/>
            <a:chOff x="7664388" y="5218150"/>
            <a:chExt cx="3007440" cy="13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E9976F3-1305-1533-1A3A-9233D024473F}"/>
                    </a:ext>
                  </a:extLst>
                </p14:cNvPr>
                <p14:cNvContentPartPr/>
                <p14:nvPr/>
              </p14:nvContentPartPr>
              <p14:xfrm>
                <a:off x="7664388" y="5346670"/>
                <a:ext cx="91440" cy="3661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E9976F3-1305-1533-1A3A-9233D024473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655388" y="5338030"/>
                  <a:ext cx="1090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0A3589A-48DE-C555-B298-75AD126C12A0}"/>
                    </a:ext>
                  </a:extLst>
                </p14:cNvPr>
                <p14:cNvContentPartPr/>
                <p14:nvPr/>
              </p14:nvContentPartPr>
              <p14:xfrm>
                <a:off x="7798308" y="5516230"/>
                <a:ext cx="40320" cy="907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0A3589A-48DE-C555-B298-75AD126C12A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789308" y="5507230"/>
                  <a:ext cx="57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053F469-8391-677D-5ECB-322A4F7CCC58}"/>
                    </a:ext>
                  </a:extLst>
                </p14:cNvPr>
                <p14:cNvContentPartPr/>
                <p14:nvPr/>
              </p14:nvContentPartPr>
              <p14:xfrm>
                <a:off x="7944108" y="5508670"/>
                <a:ext cx="88920" cy="133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053F469-8391-677D-5ECB-322A4F7CCC5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935468" y="5499670"/>
                  <a:ext cx="106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673C8D2-72A3-B506-6F1A-0B78E0A7F5C8}"/>
                    </a:ext>
                  </a:extLst>
                </p14:cNvPr>
                <p14:cNvContentPartPr/>
                <p14:nvPr/>
              </p14:nvContentPartPr>
              <p14:xfrm>
                <a:off x="7969668" y="5449990"/>
                <a:ext cx="10440" cy="1663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673C8D2-72A3-B506-6F1A-0B78E0A7F5C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960668" y="5441350"/>
                  <a:ext cx="28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EA1207F-2EBE-5D95-B9DF-804ABEEBF405}"/>
                    </a:ext>
                  </a:extLst>
                </p14:cNvPr>
                <p14:cNvContentPartPr/>
                <p14:nvPr/>
              </p14:nvContentPartPr>
              <p14:xfrm>
                <a:off x="8119068" y="5372950"/>
                <a:ext cx="81720" cy="2962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EA1207F-2EBE-5D95-B9DF-804ABEEBF40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110068" y="5364310"/>
                  <a:ext cx="993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10DE5EF-FAAF-3928-0F31-4D92EAF7BB96}"/>
                    </a:ext>
                  </a:extLst>
                </p14:cNvPr>
                <p14:cNvContentPartPr/>
                <p14:nvPr/>
              </p14:nvContentPartPr>
              <p14:xfrm>
                <a:off x="8251548" y="5519830"/>
                <a:ext cx="5400" cy="1116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10DE5EF-FAAF-3928-0F31-4D92EAF7BB9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242548" y="5510830"/>
                  <a:ext cx="23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AFB9952-2CF6-BCD9-E75D-785830FADDE4}"/>
                    </a:ext>
                  </a:extLst>
                </p14:cNvPr>
                <p14:cNvContentPartPr/>
                <p14:nvPr/>
              </p14:nvContentPartPr>
              <p14:xfrm>
                <a:off x="8339388" y="5360710"/>
                <a:ext cx="58320" cy="2548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AFB9952-2CF6-BCD9-E75D-785830FADDE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330388" y="5352070"/>
                  <a:ext cx="759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ED446F7-3D1B-B272-3DD0-C33C894344C5}"/>
                    </a:ext>
                  </a:extLst>
                </p14:cNvPr>
                <p14:cNvContentPartPr/>
                <p14:nvPr/>
              </p14:nvContentPartPr>
              <p14:xfrm>
                <a:off x="8444148" y="5466190"/>
                <a:ext cx="104760" cy="133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ED446F7-3D1B-B272-3DD0-C33C894344C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435148" y="5457550"/>
                  <a:ext cx="122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1B358F1-2600-F3CE-DB0B-1354A167AECC}"/>
                    </a:ext>
                  </a:extLst>
                </p14:cNvPr>
                <p14:cNvContentPartPr/>
                <p14:nvPr/>
              </p14:nvContentPartPr>
              <p14:xfrm>
                <a:off x="8496348" y="5368990"/>
                <a:ext cx="12960" cy="2314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1B358F1-2600-F3CE-DB0B-1354A167AEC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487708" y="5359990"/>
                  <a:ext cx="30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368E4D9-5421-7706-2E25-8576C7155BC9}"/>
                    </a:ext>
                  </a:extLst>
                </p14:cNvPr>
                <p14:cNvContentPartPr/>
                <p14:nvPr/>
              </p14:nvContentPartPr>
              <p14:xfrm>
                <a:off x="8642148" y="5335510"/>
                <a:ext cx="54000" cy="3056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368E4D9-5421-7706-2E25-8576C7155BC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633508" y="5326870"/>
                  <a:ext cx="71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77037848-CF68-66A8-174F-F681CA8A57B9}"/>
                    </a:ext>
                  </a:extLst>
                </p14:cNvPr>
                <p14:cNvContentPartPr/>
                <p14:nvPr/>
              </p14:nvContentPartPr>
              <p14:xfrm>
                <a:off x="8744028" y="5447470"/>
                <a:ext cx="50400" cy="1144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77037848-CF68-66A8-174F-F681CA8A57B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735028" y="5438830"/>
                  <a:ext cx="68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E599463-5F5B-4E16-91B4-BDCFE75BDB90}"/>
                    </a:ext>
                  </a:extLst>
                </p14:cNvPr>
                <p14:cNvContentPartPr/>
                <p14:nvPr/>
              </p14:nvContentPartPr>
              <p14:xfrm>
                <a:off x="8861748" y="5340190"/>
                <a:ext cx="49680" cy="2660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E599463-5F5B-4E16-91B4-BDCFE75BDB9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853108" y="5331550"/>
                  <a:ext cx="67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CE53B58-E4DD-8671-7A73-79FBE27C3D31}"/>
                    </a:ext>
                  </a:extLst>
                </p14:cNvPr>
                <p14:cNvContentPartPr/>
                <p14:nvPr/>
              </p14:nvContentPartPr>
              <p14:xfrm>
                <a:off x="8936628" y="5280430"/>
                <a:ext cx="65520" cy="1062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CE53B58-E4DD-8671-7A73-79FBE27C3D3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927628" y="5271790"/>
                  <a:ext cx="83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E066ABF-EE27-7CEF-6F65-27007E7B7B45}"/>
                    </a:ext>
                  </a:extLst>
                </p14:cNvPr>
                <p14:cNvContentPartPr/>
                <p14:nvPr/>
              </p14:nvContentPartPr>
              <p14:xfrm>
                <a:off x="9021948" y="5465110"/>
                <a:ext cx="110880" cy="442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E066ABF-EE27-7CEF-6F65-27007E7B7B4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013308" y="5456470"/>
                  <a:ext cx="128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FC7EDE5-B30F-2169-836B-19977F6FE517}"/>
                    </a:ext>
                  </a:extLst>
                </p14:cNvPr>
                <p14:cNvContentPartPr/>
                <p14:nvPr/>
              </p14:nvContentPartPr>
              <p14:xfrm>
                <a:off x="9079188" y="5389510"/>
                <a:ext cx="15840" cy="1904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FC7EDE5-B30F-2169-836B-19977F6FE51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070548" y="5380870"/>
                  <a:ext cx="33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DE620BFF-6DD1-031F-8363-DF0F5335BD0E}"/>
                    </a:ext>
                  </a:extLst>
                </p14:cNvPr>
                <p14:cNvContentPartPr/>
                <p14:nvPr/>
              </p14:nvContentPartPr>
              <p14:xfrm>
                <a:off x="9258468" y="5288350"/>
                <a:ext cx="50400" cy="3589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DE620BFF-6DD1-031F-8363-DF0F5335BD0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249828" y="5279710"/>
                  <a:ext cx="680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CA7F3F9-BA67-0A2B-913C-AA7E465098B7}"/>
                    </a:ext>
                  </a:extLst>
                </p14:cNvPr>
                <p14:cNvContentPartPr/>
                <p14:nvPr/>
              </p14:nvContentPartPr>
              <p14:xfrm>
                <a:off x="9321108" y="5465470"/>
                <a:ext cx="54360" cy="1674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CA7F3F9-BA67-0A2B-913C-AA7E465098B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312468" y="5456830"/>
                  <a:ext cx="72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40D1243-8FD4-F4BB-0C6B-3796429C8489}"/>
                    </a:ext>
                  </a:extLst>
                </p14:cNvPr>
                <p14:cNvContentPartPr/>
                <p14:nvPr/>
              </p14:nvContentPartPr>
              <p14:xfrm>
                <a:off x="9805668" y="5349550"/>
                <a:ext cx="96120" cy="223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40D1243-8FD4-F4BB-0C6B-3796429C848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796668" y="5340550"/>
                  <a:ext cx="113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AE3E2A0-F683-2CAE-BFB8-0EC859A1DE83}"/>
                    </a:ext>
                  </a:extLst>
                </p14:cNvPr>
                <p14:cNvContentPartPr/>
                <p14:nvPr/>
              </p14:nvContentPartPr>
              <p14:xfrm>
                <a:off x="9820068" y="5423350"/>
                <a:ext cx="105120" cy="252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AE3E2A0-F683-2CAE-BFB8-0EC859A1DE8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811068" y="5414350"/>
                  <a:ext cx="122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555FA3D-F661-E369-5CDF-3EA7C664F6C5}"/>
                    </a:ext>
                  </a:extLst>
                </p14:cNvPr>
                <p14:cNvContentPartPr/>
                <p14:nvPr/>
              </p14:nvContentPartPr>
              <p14:xfrm>
                <a:off x="10085388" y="5231470"/>
                <a:ext cx="65160" cy="3866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555FA3D-F661-E369-5CDF-3EA7C664F6C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076748" y="5222470"/>
                  <a:ext cx="828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2B69159-4449-5925-40A5-DD4703922621}"/>
                    </a:ext>
                  </a:extLst>
                </p14:cNvPr>
                <p14:cNvContentPartPr/>
                <p14:nvPr/>
              </p14:nvContentPartPr>
              <p14:xfrm>
                <a:off x="10033188" y="5322550"/>
                <a:ext cx="164880" cy="97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2B69159-4449-5925-40A5-DD470392262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024188" y="5313910"/>
                  <a:ext cx="182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5E68AB6-DC72-6C42-4E77-7F75D3112164}"/>
                    </a:ext>
                  </a:extLst>
                </p14:cNvPr>
                <p14:cNvContentPartPr/>
                <p14:nvPr/>
              </p14:nvContentPartPr>
              <p14:xfrm>
                <a:off x="10190868" y="5369710"/>
                <a:ext cx="80280" cy="1054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5E68AB6-DC72-6C42-4E77-7F75D311216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181868" y="5360710"/>
                  <a:ext cx="97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BF7EEFD-7EB2-61E8-E0FA-5BC7BDE2A7F8}"/>
                    </a:ext>
                  </a:extLst>
                </p14:cNvPr>
                <p14:cNvContentPartPr/>
                <p14:nvPr/>
              </p14:nvContentPartPr>
              <p14:xfrm>
                <a:off x="10412628" y="5231830"/>
                <a:ext cx="84600" cy="2415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BF7EEFD-7EB2-61E8-E0FA-5BC7BDE2A7F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403988" y="5222830"/>
                  <a:ext cx="102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E6DCA7A-50C2-E311-1E95-F136A97F5424}"/>
                    </a:ext>
                  </a:extLst>
                </p14:cNvPr>
                <p14:cNvContentPartPr/>
                <p14:nvPr/>
              </p14:nvContentPartPr>
              <p14:xfrm>
                <a:off x="10354668" y="5220670"/>
                <a:ext cx="25560" cy="3092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E6DCA7A-50C2-E311-1E95-F136A97F542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345668" y="5211670"/>
                  <a:ext cx="432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F1CEA21-5976-D924-9E27-EFC5BAB1E4E1}"/>
                    </a:ext>
                  </a:extLst>
                </p14:cNvPr>
                <p14:cNvContentPartPr/>
                <p14:nvPr/>
              </p14:nvContentPartPr>
              <p14:xfrm>
                <a:off x="10476348" y="5218150"/>
                <a:ext cx="128880" cy="3697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F1CEA21-5976-D924-9E27-EFC5BAB1E4E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467348" y="5209510"/>
                  <a:ext cx="146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061F802B-6458-B98D-A681-27EFAA2AB805}"/>
                    </a:ext>
                  </a:extLst>
                </p14:cNvPr>
                <p14:cNvContentPartPr/>
                <p14:nvPr/>
              </p14:nvContentPartPr>
              <p14:xfrm>
                <a:off x="7854468" y="5898190"/>
                <a:ext cx="65160" cy="1958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061F802B-6458-B98D-A681-27EFAA2AB80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845828" y="5889550"/>
                  <a:ext cx="82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2A4CA882-95A1-88C1-B071-2DE45D8BE278}"/>
                    </a:ext>
                  </a:extLst>
                </p14:cNvPr>
                <p14:cNvContentPartPr/>
                <p14:nvPr/>
              </p14:nvContentPartPr>
              <p14:xfrm>
                <a:off x="7979748" y="6021670"/>
                <a:ext cx="3960" cy="1209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2A4CA882-95A1-88C1-B071-2DE45D8BE27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971108" y="6012670"/>
                  <a:ext cx="21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2C6A349B-BC42-76C8-CEDA-B59B1223F200}"/>
                    </a:ext>
                  </a:extLst>
                </p14:cNvPr>
                <p14:cNvContentPartPr/>
                <p14:nvPr/>
              </p14:nvContentPartPr>
              <p14:xfrm>
                <a:off x="8096748" y="5988190"/>
                <a:ext cx="130680" cy="187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2C6A349B-BC42-76C8-CEDA-B59B1223F20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088108" y="5979550"/>
                  <a:ext cx="148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A0F5C47-D459-C60C-5C91-D63C36AAEE00}"/>
                    </a:ext>
                  </a:extLst>
                </p14:cNvPr>
                <p14:cNvContentPartPr/>
                <p14:nvPr/>
              </p14:nvContentPartPr>
              <p14:xfrm>
                <a:off x="8143188" y="5921230"/>
                <a:ext cx="16920" cy="1735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A0F5C47-D459-C60C-5C91-D63C36AAEE0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134548" y="5912590"/>
                  <a:ext cx="34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2859534-197F-30B1-7CD9-2ADD0257CC3D}"/>
                    </a:ext>
                  </a:extLst>
                </p14:cNvPr>
                <p14:cNvContentPartPr/>
                <p14:nvPr/>
              </p14:nvContentPartPr>
              <p14:xfrm>
                <a:off x="8281428" y="5939230"/>
                <a:ext cx="151200" cy="1112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2859534-197F-30B1-7CD9-2ADD0257CC3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272428" y="5930590"/>
                  <a:ext cx="168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3BDDC0E-0735-E4D6-98E0-DD9A977755E2}"/>
                    </a:ext>
                  </a:extLst>
                </p14:cNvPr>
                <p14:cNvContentPartPr/>
                <p14:nvPr/>
              </p14:nvContentPartPr>
              <p14:xfrm>
                <a:off x="8510028" y="5855710"/>
                <a:ext cx="102240" cy="1544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3BDDC0E-0735-E4D6-98E0-DD9A977755E2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501388" y="5847070"/>
                  <a:ext cx="119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4A67EDAF-23F1-C7BD-C581-8ECE8F070D20}"/>
                    </a:ext>
                  </a:extLst>
                </p14:cNvPr>
                <p14:cNvContentPartPr/>
                <p14:nvPr/>
              </p14:nvContentPartPr>
              <p14:xfrm>
                <a:off x="8637828" y="5923750"/>
                <a:ext cx="3960" cy="1188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4A67EDAF-23F1-C7BD-C581-8ECE8F070D2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629188" y="5915110"/>
                  <a:ext cx="21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CCF6AADF-70B0-5399-0518-FACD326B1F3E}"/>
                    </a:ext>
                  </a:extLst>
                </p14:cNvPr>
                <p14:cNvContentPartPr/>
                <p14:nvPr/>
              </p14:nvContentPartPr>
              <p14:xfrm>
                <a:off x="8756988" y="5836630"/>
                <a:ext cx="114840" cy="16164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CCF6AADF-70B0-5399-0518-FACD326B1F3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748348" y="5827630"/>
                  <a:ext cx="132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06F64D45-F1BE-923B-E95A-4A89ABA3E002}"/>
                    </a:ext>
                  </a:extLst>
                </p14:cNvPr>
                <p14:cNvContentPartPr/>
                <p14:nvPr/>
              </p14:nvContentPartPr>
              <p14:xfrm>
                <a:off x="8764548" y="5854630"/>
                <a:ext cx="91440" cy="1688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06F64D45-F1BE-923B-E95A-4A89ABA3E00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755548" y="5845630"/>
                  <a:ext cx="109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D9AB3D2-0B83-429C-EE33-78F5A71187C9}"/>
                    </a:ext>
                  </a:extLst>
                </p14:cNvPr>
                <p14:cNvContentPartPr/>
                <p14:nvPr/>
              </p14:nvContentPartPr>
              <p14:xfrm>
                <a:off x="8914668" y="5926270"/>
                <a:ext cx="131400" cy="72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D9AB3D2-0B83-429C-EE33-78F5A71187C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906028" y="5917270"/>
                  <a:ext cx="149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D42AF345-C2FD-7707-5155-7789F4B688E9}"/>
                    </a:ext>
                  </a:extLst>
                </p14:cNvPr>
                <p14:cNvContentPartPr/>
                <p14:nvPr/>
              </p14:nvContentPartPr>
              <p14:xfrm>
                <a:off x="8969748" y="5820790"/>
                <a:ext cx="17280" cy="2246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D42AF345-C2FD-7707-5155-7789F4B688E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960748" y="5812150"/>
                  <a:ext cx="3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78E7EB2-6529-7B67-1102-C4C62140D7D1}"/>
                    </a:ext>
                  </a:extLst>
                </p14:cNvPr>
                <p14:cNvContentPartPr/>
                <p14:nvPr/>
              </p14:nvContentPartPr>
              <p14:xfrm>
                <a:off x="9137148" y="5806030"/>
                <a:ext cx="106560" cy="2286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78E7EB2-6529-7B67-1102-C4C62140D7D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128508" y="5797030"/>
                  <a:ext cx="124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561CA2D-6FB8-EC33-4258-6BA5468327AE}"/>
                    </a:ext>
                  </a:extLst>
                </p14:cNvPr>
                <p14:cNvContentPartPr/>
                <p14:nvPr/>
              </p14:nvContentPartPr>
              <p14:xfrm>
                <a:off x="9307068" y="5771830"/>
                <a:ext cx="106200" cy="2509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561CA2D-6FB8-EC33-4258-6BA5468327A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298068" y="5763190"/>
                  <a:ext cx="123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C6AA2BDD-1AFB-1004-869F-BD0857E9105C}"/>
                    </a:ext>
                  </a:extLst>
                </p14:cNvPr>
                <p14:cNvContentPartPr/>
                <p14:nvPr/>
              </p14:nvContentPartPr>
              <p14:xfrm>
                <a:off x="9479508" y="5910070"/>
                <a:ext cx="10440" cy="1162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C6AA2BDD-1AFB-1004-869F-BD0857E9105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470868" y="5901070"/>
                  <a:ext cx="28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DB567344-B6CC-FBBA-2D2A-CEF4ADE3EE80}"/>
                    </a:ext>
                  </a:extLst>
                </p14:cNvPr>
                <p14:cNvContentPartPr/>
                <p14:nvPr/>
              </p14:nvContentPartPr>
              <p14:xfrm>
                <a:off x="9596868" y="5812870"/>
                <a:ext cx="113040" cy="15156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DB567344-B6CC-FBBA-2D2A-CEF4ADE3EE8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587868" y="5803870"/>
                  <a:ext cx="130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698F8A4A-82F4-6437-335F-A6285C2A4168}"/>
                    </a:ext>
                  </a:extLst>
                </p14:cNvPr>
                <p14:cNvContentPartPr/>
                <p14:nvPr/>
              </p14:nvContentPartPr>
              <p14:xfrm>
                <a:off x="9601548" y="5783350"/>
                <a:ext cx="103680" cy="2005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698F8A4A-82F4-6437-335F-A6285C2A416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592908" y="5774710"/>
                  <a:ext cx="121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77ECDDF7-88A3-E075-B682-95B583C9F138}"/>
                    </a:ext>
                  </a:extLst>
                </p14:cNvPr>
                <p14:cNvContentPartPr/>
                <p14:nvPr/>
              </p14:nvContentPartPr>
              <p14:xfrm>
                <a:off x="9717108" y="5712430"/>
                <a:ext cx="73080" cy="1188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77ECDDF7-88A3-E075-B682-95B583C9F13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708108" y="5703790"/>
                  <a:ext cx="90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8A437C4-97D6-6271-9A55-F57309751BAE}"/>
                    </a:ext>
                  </a:extLst>
                </p14:cNvPr>
                <p14:cNvContentPartPr/>
                <p14:nvPr/>
              </p14:nvContentPartPr>
              <p14:xfrm>
                <a:off x="10131108" y="5794870"/>
                <a:ext cx="117360" cy="961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8A437C4-97D6-6271-9A55-F57309751B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122108" y="5785870"/>
                  <a:ext cx="135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105A0B8B-7014-C514-195A-729C15BBEF29}"/>
                    </a:ext>
                  </a:extLst>
                </p14:cNvPr>
                <p14:cNvContentPartPr/>
                <p14:nvPr/>
              </p14:nvContentPartPr>
              <p14:xfrm>
                <a:off x="10154508" y="5750950"/>
                <a:ext cx="78120" cy="2314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05A0B8B-7014-C514-195A-729C15BBEF2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145868" y="5742310"/>
                  <a:ext cx="95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A9C56DB-F384-94CF-4861-972F5C8B1DD9}"/>
                    </a:ext>
                  </a:extLst>
                </p14:cNvPr>
                <p14:cNvContentPartPr/>
                <p14:nvPr/>
              </p14:nvContentPartPr>
              <p14:xfrm>
                <a:off x="10319388" y="5763550"/>
                <a:ext cx="123120" cy="1119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A9C56DB-F384-94CF-4861-972F5C8B1DD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10388" y="5754910"/>
                  <a:ext cx="140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5BD8723C-F44C-7EBC-C617-7F239D0A1808}"/>
                    </a:ext>
                  </a:extLst>
                </p14:cNvPr>
                <p14:cNvContentPartPr/>
                <p14:nvPr/>
              </p14:nvContentPartPr>
              <p14:xfrm>
                <a:off x="10490748" y="5718190"/>
                <a:ext cx="115560" cy="3139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5BD8723C-F44C-7EBC-C617-7F239D0A180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481748" y="5709190"/>
                  <a:ext cx="133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AFACB672-807C-4748-BA67-2295A1FEC88E}"/>
                    </a:ext>
                  </a:extLst>
                </p14:cNvPr>
                <p14:cNvContentPartPr/>
                <p14:nvPr/>
              </p14:nvContentPartPr>
              <p14:xfrm>
                <a:off x="7876428" y="6407590"/>
                <a:ext cx="75960" cy="1609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AFACB672-807C-4748-BA67-2295A1FEC88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867428" y="6398590"/>
                  <a:ext cx="93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81D61E52-6370-8909-5FC6-9AD4EC79E49D}"/>
                    </a:ext>
                  </a:extLst>
                </p14:cNvPr>
                <p14:cNvContentPartPr/>
                <p14:nvPr/>
              </p14:nvContentPartPr>
              <p14:xfrm>
                <a:off x="8008908" y="6468790"/>
                <a:ext cx="84600" cy="925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81D61E52-6370-8909-5FC6-9AD4EC79E49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000268" y="6459790"/>
                  <a:ext cx="102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A8497160-BBD3-88DB-7431-EFD6BBFED1F3}"/>
                    </a:ext>
                  </a:extLst>
                </p14:cNvPr>
                <p14:cNvContentPartPr/>
                <p14:nvPr/>
              </p14:nvContentPartPr>
              <p14:xfrm>
                <a:off x="8172348" y="6464110"/>
                <a:ext cx="88200" cy="165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A8497160-BBD3-88DB-7431-EFD6BBFED1F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163348" y="6455470"/>
                  <a:ext cx="105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20068FF9-54BE-6B60-1359-02235C05B412}"/>
                    </a:ext>
                  </a:extLst>
                </p14:cNvPr>
                <p14:cNvContentPartPr/>
                <p14:nvPr/>
              </p14:nvContentPartPr>
              <p14:xfrm>
                <a:off x="8175948" y="6380590"/>
                <a:ext cx="25200" cy="1494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20068FF9-54BE-6B60-1359-02235C05B41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167308" y="6371950"/>
                  <a:ext cx="42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3A5A076-A689-08F8-B7BC-29EAEA2D402C}"/>
                    </a:ext>
                  </a:extLst>
                </p14:cNvPr>
                <p14:cNvContentPartPr/>
                <p14:nvPr/>
              </p14:nvContentPartPr>
              <p14:xfrm>
                <a:off x="8378628" y="6353950"/>
                <a:ext cx="136800" cy="13680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3A5A076-A689-08F8-B7BC-29EAEA2D402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369988" y="6344950"/>
                  <a:ext cx="154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F4B132E7-4C23-CC4C-4473-3D0B08AC48DC}"/>
                    </a:ext>
                  </a:extLst>
                </p14:cNvPr>
                <p14:cNvContentPartPr/>
                <p14:nvPr/>
              </p14:nvContentPartPr>
              <p14:xfrm>
                <a:off x="8589948" y="6303910"/>
                <a:ext cx="109800" cy="1465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F4B132E7-4C23-CC4C-4473-3D0B08AC48D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581308" y="6295270"/>
                  <a:ext cx="127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481E8CB0-8E00-4FFB-9CA4-8B0D9B0F0B10}"/>
                    </a:ext>
                  </a:extLst>
                </p14:cNvPr>
                <p14:cNvContentPartPr/>
                <p14:nvPr/>
              </p14:nvContentPartPr>
              <p14:xfrm>
                <a:off x="8725308" y="6352510"/>
                <a:ext cx="104400" cy="1368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481E8CB0-8E00-4FFB-9CA4-8B0D9B0F0B1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716308" y="6343870"/>
                  <a:ext cx="122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14DDFA5C-AD41-C9FA-3734-1E9D2823AFC5}"/>
                    </a:ext>
                  </a:extLst>
                </p14:cNvPr>
                <p14:cNvContentPartPr/>
                <p14:nvPr/>
              </p14:nvContentPartPr>
              <p14:xfrm>
                <a:off x="8853828" y="6314710"/>
                <a:ext cx="101880" cy="1022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14DDFA5C-AD41-C9FA-3734-1E9D2823AFC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844828" y="6305710"/>
                  <a:ext cx="119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42DC24A5-47AF-EB65-D325-06690DE503D5}"/>
                    </a:ext>
                  </a:extLst>
                </p14:cNvPr>
                <p14:cNvContentPartPr/>
                <p14:nvPr/>
              </p14:nvContentPartPr>
              <p14:xfrm>
                <a:off x="8882268" y="6268630"/>
                <a:ext cx="47160" cy="1774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42DC24A5-47AF-EB65-D325-06690DE503D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873628" y="6259630"/>
                  <a:ext cx="64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6EF15FB-136E-C384-1418-71F74E38F6D6}"/>
                    </a:ext>
                  </a:extLst>
                </p14:cNvPr>
                <p14:cNvContentPartPr/>
                <p14:nvPr/>
              </p14:nvContentPartPr>
              <p14:xfrm>
                <a:off x="9061188" y="6340990"/>
                <a:ext cx="129240" cy="2484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6EF15FB-136E-C384-1418-71F74E38F6D6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052548" y="6331990"/>
                  <a:ext cx="146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60772E5-F8D7-68A3-5DD0-6F866FA90FBB}"/>
                    </a:ext>
                  </a:extLst>
                </p14:cNvPr>
                <p14:cNvContentPartPr/>
                <p14:nvPr/>
              </p14:nvContentPartPr>
              <p14:xfrm>
                <a:off x="9148308" y="6280870"/>
                <a:ext cx="12960" cy="1774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60772E5-F8D7-68A3-5DD0-6F866FA90FB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139668" y="6272230"/>
                  <a:ext cx="30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F0404548-E002-635E-C206-2D0ACF9B43C0}"/>
                    </a:ext>
                  </a:extLst>
                </p14:cNvPr>
                <p14:cNvContentPartPr/>
                <p14:nvPr/>
              </p14:nvContentPartPr>
              <p14:xfrm>
                <a:off x="9340548" y="6245950"/>
                <a:ext cx="71280" cy="2394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F0404548-E002-635E-C206-2D0ACF9B43C0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331548" y="6237310"/>
                  <a:ext cx="889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A00BF5FE-F8D3-1A9D-415A-26750E787C66}"/>
                    </a:ext>
                  </a:extLst>
                </p14:cNvPr>
                <p14:cNvContentPartPr/>
                <p14:nvPr/>
              </p14:nvContentPartPr>
              <p14:xfrm>
                <a:off x="9468708" y="6204910"/>
                <a:ext cx="90720" cy="22716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A00BF5FE-F8D3-1A9D-415A-26750E787C6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460068" y="6196270"/>
                  <a:ext cx="108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E1BA52FB-41A9-6CA4-5609-DF767F14DA59}"/>
                    </a:ext>
                  </a:extLst>
                </p14:cNvPr>
                <p14:cNvContentPartPr/>
                <p14:nvPr/>
              </p14:nvContentPartPr>
              <p14:xfrm>
                <a:off x="9592548" y="6325150"/>
                <a:ext cx="80280" cy="1346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E1BA52FB-41A9-6CA4-5609-DF767F14DA5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583548" y="6316510"/>
                  <a:ext cx="97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FD518AB-E485-131E-5DCA-26FC49C4F164}"/>
                    </a:ext>
                  </a:extLst>
                </p14:cNvPr>
                <p14:cNvContentPartPr/>
                <p14:nvPr/>
              </p14:nvContentPartPr>
              <p14:xfrm>
                <a:off x="9699108" y="6279070"/>
                <a:ext cx="126360" cy="1281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FD518AB-E485-131E-5DCA-26FC49C4F16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690108" y="6270430"/>
                  <a:ext cx="144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57F5AE6-8B25-F7C4-5B59-BD2D521B4272}"/>
                    </a:ext>
                  </a:extLst>
                </p14:cNvPr>
                <p14:cNvContentPartPr/>
                <p14:nvPr/>
              </p14:nvContentPartPr>
              <p14:xfrm>
                <a:off x="9741948" y="6243430"/>
                <a:ext cx="57600" cy="1990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57F5AE6-8B25-F7C4-5B59-BD2D521B427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733308" y="6234790"/>
                  <a:ext cx="75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1AC8773F-14DC-69A8-170A-28B56C797F3C}"/>
                    </a:ext>
                  </a:extLst>
                </p14:cNvPr>
                <p14:cNvContentPartPr/>
                <p14:nvPr/>
              </p14:nvContentPartPr>
              <p14:xfrm>
                <a:off x="9809988" y="6115630"/>
                <a:ext cx="87840" cy="1580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1AC8773F-14DC-69A8-170A-28B56C797F3C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800988" y="6106990"/>
                  <a:ext cx="105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7FE6B1AF-5F7A-A7BB-ECA0-F1EA2B45029A}"/>
                    </a:ext>
                  </a:extLst>
                </p14:cNvPr>
                <p14:cNvContentPartPr/>
                <p14:nvPr/>
              </p14:nvContentPartPr>
              <p14:xfrm>
                <a:off x="10172148" y="6292030"/>
                <a:ext cx="121320" cy="1285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7FE6B1AF-5F7A-A7BB-ECA0-F1EA2B45029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163148" y="6283390"/>
                  <a:ext cx="138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B62C485-945B-DED2-7FF3-F8DB82CF35CE}"/>
                    </a:ext>
                  </a:extLst>
                </p14:cNvPr>
                <p14:cNvContentPartPr/>
                <p14:nvPr/>
              </p14:nvContentPartPr>
              <p14:xfrm>
                <a:off x="10212108" y="6255310"/>
                <a:ext cx="91440" cy="15732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B62C485-945B-DED2-7FF3-F8DB82CF35CE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203108" y="6246670"/>
                  <a:ext cx="109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36B82F8-9DE1-588F-F018-F9C771354E75}"/>
                    </a:ext>
                  </a:extLst>
                </p14:cNvPr>
                <p14:cNvContentPartPr/>
                <p14:nvPr/>
              </p14:nvContentPartPr>
              <p14:xfrm>
                <a:off x="10358268" y="6240550"/>
                <a:ext cx="101520" cy="8928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36B82F8-9DE1-588F-F018-F9C771354E7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349628" y="6231550"/>
                  <a:ext cx="119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3FBAA0CB-E53F-519D-27F0-9E742519B586}"/>
                    </a:ext>
                  </a:extLst>
                </p14:cNvPr>
                <p14:cNvContentPartPr/>
                <p14:nvPr/>
              </p14:nvContentPartPr>
              <p14:xfrm>
                <a:off x="10384548" y="6379150"/>
                <a:ext cx="78480" cy="72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3FBAA0CB-E53F-519D-27F0-9E742519B58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375908" y="6370510"/>
                  <a:ext cx="96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68175CB-DF32-A8C4-A00D-4926E0FD129D}"/>
                    </a:ext>
                  </a:extLst>
                </p14:cNvPr>
                <p14:cNvContentPartPr/>
                <p14:nvPr/>
              </p14:nvContentPartPr>
              <p14:xfrm>
                <a:off x="10590468" y="6204190"/>
                <a:ext cx="81360" cy="32184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68175CB-DF32-A8C4-A00D-4926E0FD129D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581828" y="6195550"/>
                  <a:ext cx="9900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B45749D9-96A9-8657-1096-12BE9B64003C}"/>
              </a:ext>
            </a:extLst>
          </p:cNvPr>
          <p:cNvGrpSpPr/>
          <p:nvPr/>
        </p:nvGrpSpPr>
        <p:grpSpPr>
          <a:xfrm>
            <a:off x="6652428" y="5926270"/>
            <a:ext cx="761040" cy="429120"/>
            <a:chOff x="6652428" y="5926270"/>
            <a:chExt cx="76104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57C746A7-52BD-3A51-7988-6030EA839E5B}"/>
                    </a:ext>
                  </a:extLst>
                </p14:cNvPr>
                <p14:cNvContentPartPr/>
                <p14:nvPr/>
              </p14:nvContentPartPr>
              <p14:xfrm>
                <a:off x="6780228" y="6013030"/>
                <a:ext cx="38520" cy="3423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57C746A7-52BD-3A51-7988-6030EA839E5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771588" y="6004030"/>
                  <a:ext cx="56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3FE9034-ED92-0FC3-170E-D8B5427CB1D9}"/>
                    </a:ext>
                  </a:extLst>
                </p14:cNvPr>
                <p14:cNvContentPartPr/>
                <p14:nvPr/>
              </p14:nvContentPartPr>
              <p14:xfrm>
                <a:off x="6652428" y="6137230"/>
                <a:ext cx="159480" cy="302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3FE9034-ED92-0FC3-170E-D8B5427CB1D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643788" y="6128230"/>
                  <a:ext cx="177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681C0DC-15FE-B1F7-4617-B04F0E7FB972}"/>
                    </a:ext>
                  </a:extLst>
                </p14:cNvPr>
                <p14:cNvContentPartPr/>
                <p14:nvPr/>
              </p14:nvContentPartPr>
              <p14:xfrm>
                <a:off x="6846468" y="5926270"/>
                <a:ext cx="10080" cy="1299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681C0DC-15FE-B1F7-4617-B04F0E7FB972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837468" y="5917270"/>
                  <a:ext cx="27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3CFA67A-5C38-689E-699B-6042CB326BEF}"/>
                    </a:ext>
                  </a:extLst>
                </p14:cNvPr>
                <p14:cNvContentPartPr/>
                <p14:nvPr/>
              </p14:nvContentPartPr>
              <p14:xfrm>
                <a:off x="6919908" y="6037150"/>
                <a:ext cx="122760" cy="1742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3CFA67A-5C38-689E-699B-6042CB326BE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910908" y="6028510"/>
                  <a:ext cx="140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7D61C69-6F81-0939-2876-BC4C7FC0F9EF}"/>
                    </a:ext>
                  </a:extLst>
                </p14:cNvPr>
                <p14:cNvContentPartPr/>
                <p14:nvPr/>
              </p14:nvContentPartPr>
              <p14:xfrm>
                <a:off x="6889308" y="6090070"/>
                <a:ext cx="73800" cy="2394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7D61C69-6F81-0939-2876-BC4C7FC0F9E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880668" y="6081430"/>
                  <a:ext cx="91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3BB75DE-F533-2270-07EC-433E2203DCD3}"/>
                    </a:ext>
                  </a:extLst>
                </p14:cNvPr>
                <p14:cNvContentPartPr/>
                <p14:nvPr/>
              </p14:nvContentPartPr>
              <p14:xfrm>
                <a:off x="7287828" y="6087190"/>
                <a:ext cx="49320" cy="136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3BB75DE-F533-2270-07EC-433E2203DCD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278828" y="6078190"/>
                  <a:ext cx="66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DE3B45D-B93C-DF3B-C1AF-3A27DC6372A3}"/>
                    </a:ext>
                  </a:extLst>
                </p14:cNvPr>
                <p14:cNvContentPartPr/>
                <p14:nvPr/>
              </p14:nvContentPartPr>
              <p14:xfrm>
                <a:off x="7259748" y="6186910"/>
                <a:ext cx="97560" cy="320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DE3B45D-B93C-DF3B-C1AF-3A27DC6372A3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250748" y="6177910"/>
                  <a:ext cx="115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A09CD92E-7E60-2DF2-4C02-0BACD9432270}"/>
                    </a:ext>
                  </a:extLst>
                </p14:cNvPr>
                <p14:cNvContentPartPr/>
                <p14:nvPr/>
              </p14:nvContentPartPr>
              <p14:xfrm>
                <a:off x="7056348" y="5989990"/>
                <a:ext cx="46080" cy="3452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A09CD92E-7E60-2DF2-4C02-0BACD943227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047708" y="5980990"/>
                  <a:ext cx="637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ECA49B84-BE42-2D0D-47C4-48E4ABCE520B}"/>
                    </a:ext>
                  </a:extLst>
                </p14:cNvPr>
                <p14:cNvContentPartPr/>
                <p14:nvPr/>
              </p14:nvContentPartPr>
              <p14:xfrm>
                <a:off x="7226988" y="6069190"/>
                <a:ext cx="186480" cy="280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ECA49B84-BE42-2D0D-47C4-48E4ABCE520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217988" y="6060190"/>
                  <a:ext cx="2041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2562E819-5918-6339-A3CD-A7402EBC65EF}"/>
              </a:ext>
            </a:extLst>
          </p:cNvPr>
          <p:cNvGrpSpPr/>
          <p:nvPr/>
        </p:nvGrpSpPr>
        <p:grpSpPr>
          <a:xfrm>
            <a:off x="10835268" y="5640070"/>
            <a:ext cx="1329480" cy="637200"/>
            <a:chOff x="10835268" y="5640070"/>
            <a:chExt cx="132948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40AFE1C8-9D87-9430-CE08-3556EAD21900}"/>
                    </a:ext>
                  </a:extLst>
                </p14:cNvPr>
                <p14:cNvContentPartPr/>
                <p14:nvPr/>
              </p14:nvContentPartPr>
              <p14:xfrm>
                <a:off x="10836708" y="6008710"/>
                <a:ext cx="139320" cy="162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40AFE1C8-9D87-9430-CE08-3556EAD21900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827708" y="5999710"/>
                  <a:ext cx="156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234603D2-E21B-BFD9-1371-EAA84745316A}"/>
                    </a:ext>
                  </a:extLst>
                </p14:cNvPr>
                <p14:cNvContentPartPr/>
                <p14:nvPr/>
              </p14:nvContentPartPr>
              <p14:xfrm>
                <a:off x="10835268" y="6062710"/>
                <a:ext cx="191520" cy="342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234603D2-E21B-BFD9-1371-EAA84745316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0826628" y="6054070"/>
                  <a:ext cx="209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F46BCA5C-24C8-F100-FEEA-752C369C1943}"/>
                    </a:ext>
                  </a:extLst>
                </p14:cNvPr>
                <p14:cNvContentPartPr/>
                <p14:nvPr/>
              </p14:nvContentPartPr>
              <p14:xfrm>
                <a:off x="10916628" y="5915110"/>
                <a:ext cx="119520" cy="2361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F46BCA5C-24C8-F100-FEEA-752C369C194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0907628" y="5906110"/>
                  <a:ext cx="137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AE36408D-B0CF-EB72-EB88-CD52668C9FEB}"/>
                    </a:ext>
                  </a:extLst>
                </p14:cNvPr>
                <p14:cNvContentPartPr/>
                <p14:nvPr/>
              </p14:nvContentPartPr>
              <p14:xfrm>
                <a:off x="11118948" y="5832670"/>
                <a:ext cx="141120" cy="4032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AE36408D-B0CF-EB72-EB88-CD52668C9FE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110308" y="5824030"/>
                  <a:ext cx="158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24411992-358B-5C83-85E2-FBFC5ABC8C48}"/>
                    </a:ext>
                  </a:extLst>
                </p14:cNvPr>
                <p14:cNvContentPartPr/>
                <p14:nvPr/>
              </p14:nvContentPartPr>
              <p14:xfrm>
                <a:off x="11257908" y="5730070"/>
                <a:ext cx="30600" cy="1177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24411992-358B-5C83-85E2-FBFC5ABC8C48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249268" y="5721070"/>
                  <a:ext cx="48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57834ED-AF2F-3C19-1FBE-23EA82B31A4B}"/>
                    </a:ext>
                  </a:extLst>
                </p14:cNvPr>
                <p14:cNvContentPartPr/>
                <p14:nvPr/>
              </p14:nvContentPartPr>
              <p14:xfrm>
                <a:off x="11320908" y="5815750"/>
                <a:ext cx="83160" cy="30384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57834ED-AF2F-3C19-1FBE-23EA82B31A4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312268" y="5807110"/>
                  <a:ext cx="1008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9EFDCE9-82FD-6976-ECF8-D8F8A7DE4669}"/>
                    </a:ext>
                  </a:extLst>
                </p14:cNvPr>
                <p14:cNvContentPartPr/>
                <p14:nvPr/>
              </p14:nvContentPartPr>
              <p14:xfrm>
                <a:off x="11276628" y="5927350"/>
                <a:ext cx="33120" cy="2329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59EFDCE9-82FD-6976-ECF8-D8F8A7DE4669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267988" y="5918710"/>
                  <a:ext cx="507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E0215032-E1AD-74B7-38E0-5D4F18AEEE77}"/>
                    </a:ext>
                  </a:extLst>
                </p14:cNvPr>
                <p14:cNvContentPartPr/>
                <p14:nvPr/>
              </p14:nvContentPartPr>
              <p14:xfrm>
                <a:off x="11455548" y="5890630"/>
                <a:ext cx="52200" cy="2772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E0215032-E1AD-74B7-38E0-5D4F18AEEE7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1446908" y="5881990"/>
                  <a:ext cx="69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C953A67-B495-4A46-C360-17269FDC6532}"/>
                    </a:ext>
                  </a:extLst>
                </p14:cNvPr>
                <p14:cNvContentPartPr/>
                <p14:nvPr/>
              </p14:nvContentPartPr>
              <p14:xfrm>
                <a:off x="11244228" y="6213190"/>
                <a:ext cx="16920" cy="640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C953A67-B495-4A46-C360-17269FDC653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1235588" y="6204190"/>
                  <a:ext cx="34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B4EC2158-D99D-EF13-D91A-7F43D0D26773}"/>
                    </a:ext>
                  </a:extLst>
                </p14:cNvPr>
                <p14:cNvContentPartPr/>
                <p14:nvPr/>
              </p14:nvContentPartPr>
              <p14:xfrm>
                <a:off x="11615388" y="5920510"/>
                <a:ext cx="100800" cy="1044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B4EC2158-D99D-EF13-D91A-7F43D0D2677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1606388" y="5911870"/>
                  <a:ext cx="118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3FCA92B-A903-927A-8E02-CD962D0BA6B0}"/>
                    </a:ext>
                  </a:extLst>
                </p14:cNvPr>
                <p14:cNvContentPartPr/>
                <p14:nvPr/>
              </p14:nvContentPartPr>
              <p14:xfrm>
                <a:off x="11650308" y="5966950"/>
                <a:ext cx="82800" cy="2304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3FCA92B-A903-927A-8E02-CD962D0BA6B0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1641308" y="5957950"/>
                  <a:ext cx="100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F734AC97-5BA1-EF03-A9A2-B50804685B00}"/>
                    </a:ext>
                  </a:extLst>
                </p14:cNvPr>
                <p14:cNvContentPartPr/>
                <p14:nvPr/>
              </p14:nvContentPartPr>
              <p14:xfrm>
                <a:off x="11835348" y="5772190"/>
                <a:ext cx="41400" cy="36000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F734AC97-5BA1-EF03-A9A2-B50804685B00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1826708" y="5763550"/>
                  <a:ext cx="590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ACCE1A26-AA19-DB4E-943A-3DDA9B17C42D}"/>
                    </a:ext>
                  </a:extLst>
                </p14:cNvPr>
                <p14:cNvContentPartPr/>
                <p14:nvPr/>
              </p14:nvContentPartPr>
              <p14:xfrm>
                <a:off x="11770548" y="5859670"/>
                <a:ext cx="146880" cy="345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ACCE1A26-AA19-DB4E-943A-3DDA9B17C42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1761548" y="5850670"/>
                  <a:ext cx="164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55DD7A07-61ED-EFE0-D9FE-BB503EBC0C60}"/>
                    </a:ext>
                  </a:extLst>
                </p14:cNvPr>
                <p14:cNvContentPartPr/>
                <p14:nvPr/>
              </p14:nvContentPartPr>
              <p14:xfrm>
                <a:off x="11882868" y="5961190"/>
                <a:ext cx="88920" cy="957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55DD7A07-61ED-EFE0-D9FE-BB503EBC0C60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1873868" y="5952190"/>
                  <a:ext cx="106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8062AF59-E043-50F4-8289-BE6E04FAE43D}"/>
                    </a:ext>
                  </a:extLst>
                </p14:cNvPr>
                <p14:cNvContentPartPr/>
                <p14:nvPr/>
              </p14:nvContentPartPr>
              <p14:xfrm>
                <a:off x="12014988" y="5782990"/>
                <a:ext cx="68400" cy="2617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8062AF59-E043-50F4-8289-BE6E04FAE43D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2005988" y="5773990"/>
                  <a:ext cx="860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D389296-4303-B6B7-0968-803FC7A1078B}"/>
                    </a:ext>
                  </a:extLst>
                </p14:cNvPr>
                <p14:cNvContentPartPr/>
                <p14:nvPr/>
              </p14:nvContentPartPr>
              <p14:xfrm>
                <a:off x="11948748" y="5828350"/>
                <a:ext cx="48240" cy="22608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D389296-4303-B6B7-0968-803FC7A1078B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1939748" y="5819710"/>
                  <a:ext cx="65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46C94980-E342-B4BF-8BF7-449D78D073F7}"/>
                    </a:ext>
                  </a:extLst>
                </p14:cNvPr>
                <p14:cNvContentPartPr/>
                <p14:nvPr/>
              </p14:nvContentPartPr>
              <p14:xfrm>
                <a:off x="12124428" y="5851390"/>
                <a:ext cx="40320" cy="1825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46C94980-E342-B4BF-8BF7-449D78D073F7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2115788" y="5842750"/>
                  <a:ext cx="57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7C75D934-F8CC-5E79-ED8C-9C8A27FBE857}"/>
                    </a:ext>
                  </a:extLst>
                </p14:cNvPr>
                <p14:cNvContentPartPr/>
                <p14:nvPr/>
              </p14:nvContentPartPr>
              <p14:xfrm>
                <a:off x="11878188" y="5640070"/>
                <a:ext cx="43920" cy="15300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7C75D934-F8CC-5E79-ED8C-9C8A27FBE85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1869548" y="5631430"/>
                  <a:ext cx="615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8D2E1866-E2CF-D766-46DC-621652FA88A1}"/>
              </a:ext>
            </a:extLst>
          </p:cNvPr>
          <p:cNvGrpSpPr/>
          <p:nvPr/>
        </p:nvGrpSpPr>
        <p:grpSpPr>
          <a:xfrm>
            <a:off x="9383748" y="5203750"/>
            <a:ext cx="219960" cy="367200"/>
            <a:chOff x="9383748" y="5203750"/>
            <a:chExt cx="21996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1BF9B2D-812C-0292-2694-5DF06499342A}"/>
                    </a:ext>
                  </a:extLst>
                </p14:cNvPr>
                <p14:cNvContentPartPr/>
                <p14:nvPr/>
              </p14:nvContentPartPr>
              <p14:xfrm>
                <a:off x="9383748" y="5283670"/>
                <a:ext cx="143640" cy="28728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81BF9B2D-812C-0292-2694-5DF06499342A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374748" y="5274670"/>
                  <a:ext cx="1612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73362F9-BD93-217B-F031-8A974ED5456D}"/>
                    </a:ext>
                  </a:extLst>
                </p14:cNvPr>
                <p14:cNvContentPartPr/>
                <p14:nvPr/>
              </p14:nvContentPartPr>
              <p14:xfrm>
                <a:off x="9528828" y="5203750"/>
                <a:ext cx="74880" cy="1983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473362F9-BD93-217B-F031-8A974ED5456D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520188" y="5195110"/>
                  <a:ext cx="9252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52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43EA-8A77-532D-B1B1-FF468434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9: 8.4.4 (a),(b)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5E90D-2143-8B63-27A8-6DF98312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556782"/>
            <a:ext cx="7298472" cy="513865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02577D6-4944-A604-60FF-7EFC0002468E}"/>
              </a:ext>
            </a:extLst>
          </p:cNvPr>
          <p:cNvGrpSpPr/>
          <p:nvPr/>
        </p:nvGrpSpPr>
        <p:grpSpPr>
          <a:xfrm>
            <a:off x="8903868" y="1188310"/>
            <a:ext cx="1263960" cy="860760"/>
            <a:chOff x="8903868" y="1188310"/>
            <a:chExt cx="1263960" cy="86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CAEB13-31E7-5A41-F0D9-738A8D5DA53E}"/>
                    </a:ext>
                  </a:extLst>
                </p14:cNvPr>
                <p14:cNvContentPartPr/>
                <p14:nvPr/>
              </p14:nvContentPartPr>
              <p14:xfrm>
                <a:off x="9118068" y="1302070"/>
                <a:ext cx="162360" cy="10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CAEB13-31E7-5A41-F0D9-738A8D5DA5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09068" y="1293070"/>
                  <a:ext cx="180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FD4232-DA7B-A805-5CD5-FD8F687CF5E1}"/>
                    </a:ext>
                  </a:extLst>
                </p14:cNvPr>
                <p14:cNvContentPartPr/>
                <p14:nvPr/>
              </p14:nvContentPartPr>
              <p14:xfrm>
                <a:off x="9209508" y="1217830"/>
                <a:ext cx="54000" cy="214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FD4232-DA7B-A805-5CD5-FD8F687CF5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00868" y="1208830"/>
                  <a:ext cx="71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C40FB1-F978-F7BF-5DD8-F060865BFFB6}"/>
                    </a:ext>
                  </a:extLst>
                </p14:cNvPr>
                <p14:cNvContentPartPr/>
                <p14:nvPr/>
              </p14:nvContentPartPr>
              <p14:xfrm>
                <a:off x="9324348" y="1340590"/>
                <a:ext cx="3960" cy="114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C40FB1-F978-F7BF-5DD8-F060865BFF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15348" y="1331950"/>
                  <a:ext cx="21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C35624-0244-4094-EFF4-774199C62FA5}"/>
                    </a:ext>
                  </a:extLst>
                </p14:cNvPr>
                <p14:cNvContentPartPr/>
                <p14:nvPr/>
              </p14:nvContentPartPr>
              <p14:xfrm>
                <a:off x="9471948" y="1240150"/>
                <a:ext cx="117720" cy="133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C35624-0244-4094-EFF4-774199C62F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63308" y="1231510"/>
                  <a:ext cx="135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602CB6-1EF7-6398-6B1A-3CBEF775197B}"/>
                    </a:ext>
                  </a:extLst>
                </p14:cNvPr>
                <p14:cNvContentPartPr/>
                <p14:nvPr/>
              </p14:nvContentPartPr>
              <p14:xfrm>
                <a:off x="9768228" y="1188310"/>
                <a:ext cx="33120" cy="194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602CB6-1EF7-6398-6B1A-3CBEF77519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59228" y="1179670"/>
                  <a:ext cx="50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D3F959-274F-4CCE-4B01-798093740717}"/>
                    </a:ext>
                  </a:extLst>
                </p14:cNvPr>
                <p14:cNvContentPartPr/>
                <p14:nvPr/>
              </p14:nvContentPartPr>
              <p14:xfrm>
                <a:off x="9387348" y="1588630"/>
                <a:ext cx="29520" cy="43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D3F959-274F-4CCE-4B01-79809374071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78348" y="1579990"/>
                  <a:ext cx="47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5C0FB1-42E3-C978-F1C0-B12FBD08D76B}"/>
                    </a:ext>
                  </a:extLst>
                </p14:cNvPr>
                <p14:cNvContentPartPr/>
                <p14:nvPr/>
              </p14:nvContentPartPr>
              <p14:xfrm>
                <a:off x="9443508" y="1531390"/>
                <a:ext cx="16560" cy="9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5C0FB1-42E3-C978-F1C0-B12FBD08D7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34508" y="1522390"/>
                  <a:ext cx="34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CF6426-059E-6681-670F-16AB22542C94}"/>
                    </a:ext>
                  </a:extLst>
                </p14:cNvPr>
                <p14:cNvContentPartPr/>
                <p14:nvPr/>
              </p14:nvContentPartPr>
              <p14:xfrm>
                <a:off x="8975868" y="1551190"/>
                <a:ext cx="1143000" cy="10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CF6426-059E-6681-670F-16AB22542C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66868" y="1542550"/>
                  <a:ext cx="1160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D1FE80-49A2-799B-4336-8A91E74AAC1E}"/>
                    </a:ext>
                  </a:extLst>
                </p14:cNvPr>
                <p14:cNvContentPartPr/>
                <p14:nvPr/>
              </p14:nvContentPartPr>
              <p14:xfrm>
                <a:off x="8903868" y="1637230"/>
                <a:ext cx="33120" cy="411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D1FE80-49A2-799B-4336-8A91E74AAC1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94868" y="1628590"/>
                  <a:ext cx="50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EE4C26-FE55-956A-9449-1B6B5A882A92}"/>
                    </a:ext>
                  </a:extLst>
                </p14:cNvPr>
                <p14:cNvContentPartPr/>
                <p14:nvPr/>
              </p14:nvContentPartPr>
              <p14:xfrm>
                <a:off x="10117428" y="1541470"/>
                <a:ext cx="50400" cy="444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EE4C26-FE55-956A-9449-1B6B5A882A9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08428" y="1532470"/>
                  <a:ext cx="68040" cy="46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2FF152-FBD2-26A7-24EC-5C4180898FC2}"/>
              </a:ext>
            </a:extLst>
          </p:cNvPr>
          <p:cNvGrpSpPr/>
          <p:nvPr/>
        </p:nvGrpSpPr>
        <p:grpSpPr>
          <a:xfrm>
            <a:off x="10105908" y="2129350"/>
            <a:ext cx="165240" cy="230760"/>
            <a:chOff x="10105908" y="2129350"/>
            <a:chExt cx="16524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C71C48-FA06-8EF0-60DB-10B91893CAD1}"/>
                    </a:ext>
                  </a:extLst>
                </p14:cNvPr>
                <p14:cNvContentPartPr/>
                <p14:nvPr/>
              </p14:nvContentPartPr>
              <p14:xfrm>
                <a:off x="10105908" y="2129350"/>
                <a:ext cx="121320" cy="23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C71C48-FA06-8EF0-60DB-10B91893CAD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97268" y="2120350"/>
                  <a:ext cx="138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8179D7C-6C9F-DE07-1E08-6C2EF106902A}"/>
                    </a:ext>
                  </a:extLst>
                </p14:cNvPr>
                <p14:cNvContentPartPr/>
                <p14:nvPr/>
              </p14:nvContentPartPr>
              <p14:xfrm>
                <a:off x="10163508" y="2151670"/>
                <a:ext cx="107640" cy="1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8179D7C-6C9F-DE07-1E08-6C2EF106902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54508" y="2143030"/>
                  <a:ext cx="1252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429E34F-318D-F96D-DD62-C53058636AB8}"/>
              </a:ext>
            </a:extLst>
          </p:cNvPr>
          <p:cNvGrpSpPr/>
          <p:nvPr/>
        </p:nvGrpSpPr>
        <p:grpSpPr>
          <a:xfrm>
            <a:off x="7961748" y="1790590"/>
            <a:ext cx="1571400" cy="1765440"/>
            <a:chOff x="7961748" y="1790590"/>
            <a:chExt cx="1571400" cy="176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64FF35-9CF8-4E68-58E9-E58F85C26130}"/>
                    </a:ext>
                  </a:extLst>
                </p14:cNvPr>
                <p14:cNvContentPartPr/>
                <p14:nvPr/>
              </p14:nvContentPartPr>
              <p14:xfrm>
                <a:off x="8398068" y="2032510"/>
                <a:ext cx="894240" cy="80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64FF35-9CF8-4E68-58E9-E58F85C2613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89068" y="2023510"/>
                  <a:ext cx="911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F9E87B-A04E-836E-E520-404674E76161}"/>
                    </a:ext>
                  </a:extLst>
                </p14:cNvPr>
                <p14:cNvContentPartPr/>
                <p14:nvPr/>
              </p14:nvContentPartPr>
              <p14:xfrm>
                <a:off x="9308868" y="2033950"/>
                <a:ext cx="32040" cy="36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F9E87B-A04E-836E-E520-404674E761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99868" y="2024950"/>
                  <a:ext cx="496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4A27FD-C706-DAB1-D5D5-61EBC4D4A6B0}"/>
                    </a:ext>
                  </a:extLst>
                </p14:cNvPr>
                <p14:cNvContentPartPr/>
                <p14:nvPr/>
              </p14:nvContentPartPr>
              <p14:xfrm>
                <a:off x="8554308" y="1870510"/>
                <a:ext cx="115200" cy="9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4A27FD-C706-DAB1-D5D5-61EBC4D4A6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45668" y="1861510"/>
                  <a:ext cx="132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AE46F8-BAAB-8E93-71C8-70D24CD66CFD}"/>
                    </a:ext>
                  </a:extLst>
                </p14:cNvPr>
                <p14:cNvContentPartPr/>
                <p14:nvPr/>
              </p14:nvContentPartPr>
              <p14:xfrm>
                <a:off x="8604348" y="1824430"/>
                <a:ext cx="42120" cy="136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AE46F8-BAAB-8E93-71C8-70D24CD66C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95348" y="1815430"/>
                  <a:ext cx="59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3FFEED-617A-CCCB-31E3-EE7E0AD84357}"/>
                    </a:ext>
                  </a:extLst>
                </p14:cNvPr>
                <p14:cNvContentPartPr/>
                <p14:nvPr/>
              </p14:nvContentPartPr>
              <p14:xfrm>
                <a:off x="8647908" y="1890310"/>
                <a:ext cx="73080" cy="98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3FFEED-617A-CCCB-31E3-EE7E0AD843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39268" y="1881670"/>
                  <a:ext cx="90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B26CBB2-1B76-538C-03FB-4824A832575F}"/>
                    </a:ext>
                  </a:extLst>
                </p14:cNvPr>
                <p14:cNvContentPartPr/>
                <p14:nvPr/>
              </p14:nvContentPartPr>
              <p14:xfrm>
                <a:off x="8741508" y="1834870"/>
                <a:ext cx="78480" cy="95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B26CBB2-1B76-538C-03FB-4824A832575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32868" y="1826230"/>
                  <a:ext cx="96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D46475-2BA1-EB6D-BD9E-BDA25A8BA751}"/>
                    </a:ext>
                  </a:extLst>
                </p14:cNvPr>
                <p14:cNvContentPartPr/>
                <p14:nvPr/>
              </p14:nvContentPartPr>
              <p14:xfrm>
                <a:off x="8840508" y="1790590"/>
                <a:ext cx="6480" cy="17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D46475-2BA1-EB6D-BD9E-BDA25A8BA7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31868" y="1781950"/>
                  <a:ext cx="2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8DC418-A023-F1CE-9FCB-9FF508FBFD48}"/>
                    </a:ext>
                  </a:extLst>
                </p14:cNvPr>
                <p14:cNvContentPartPr/>
                <p14:nvPr/>
              </p14:nvContentPartPr>
              <p14:xfrm>
                <a:off x="8416428" y="2137270"/>
                <a:ext cx="38520" cy="456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8DC418-A023-F1CE-9FCB-9FF508FBFD4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07428" y="2128630"/>
                  <a:ext cx="561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D04435-C584-3F5D-73BE-4831B0330DE8}"/>
                    </a:ext>
                  </a:extLst>
                </p14:cNvPr>
                <p14:cNvContentPartPr/>
                <p14:nvPr/>
              </p14:nvContentPartPr>
              <p14:xfrm>
                <a:off x="9309948" y="2567470"/>
                <a:ext cx="13320" cy="168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D04435-C584-3F5D-73BE-4831B0330DE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01308" y="2558470"/>
                  <a:ext cx="30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B4F310-6D70-D7CF-F4C1-D855DD03CCDC}"/>
                    </a:ext>
                  </a:extLst>
                </p14:cNvPr>
                <p14:cNvContentPartPr/>
                <p14:nvPr/>
              </p14:nvContentPartPr>
              <p14:xfrm>
                <a:off x="9392388" y="2518870"/>
                <a:ext cx="119520" cy="257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B4F310-6D70-D7CF-F4C1-D855DD03CCD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83388" y="2509870"/>
                  <a:ext cx="137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B70C23-E48F-A6E8-EB23-6E4CC4540020}"/>
                    </a:ext>
                  </a:extLst>
                </p14:cNvPr>
                <p14:cNvContentPartPr/>
                <p14:nvPr/>
              </p14:nvContentPartPr>
              <p14:xfrm>
                <a:off x="9450708" y="2500150"/>
                <a:ext cx="82440" cy="54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B70C23-E48F-A6E8-EB23-6E4CC45400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442068" y="2491510"/>
                  <a:ext cx="100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FB0B71-2FB2-2CCD-7F87-66C7FBAF3611}"/>
                    </a:ext>
                  </a:extLst>
                </p14:cNvPr>
                <p14:cNvContentPartPr/>
                <p14:nvPr/>
              </p14:nvContentPartPr>
              <p14:xfrm>
                <a:off x="8116188" y="2515630"/>
                <a:ext cx="595080" cy="68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FB0B71-2FB2-2CCD-7F87-66C7FBAF36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07188" y="2506990"/>
                  <a:ext cx="612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1DA640-7F87-105A-CDDE-FAC8561F3B06}"/>
                    </a:ext>
                  </a:extLst>
                </p14:cNvPr>
                <p14:cNvContentPartPr/>
                <p14:nvPr/>
              </p14:nvContentPartPr>
              <p14:xfrm>
                <a:off x="8719548" y="2515630"/>
                <a:ext cx="47880" cy="48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1DA640-7F87-105A-CDDE-FAC8561F3B0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10908" y="2506990"/>
                  <a:ext cx="65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6837D31-1303-4B0B-2983-F56FB9852FEF}"/>
                    </a:ext>
                  </a:extLst>
                </p14:cNvPr>
                <p14:cNvContentPartPr/>
                <p14:nvPr/>
              </p14:nvContentPartPr>
              <p14:xfrm>
                <a:off x="8080908" y="2619670"/>
                <a:ext cx="32400" cy="385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6837D31-1303-4B0B-2983-F56FB9852F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72268" y="2611030"/>
                  <a:ext cx="500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0DAED2-4CCE-F89B-176B-DBC36857831D}"/>
                    </a:ext>
                  </a:extLst>
                </p14:cNvPr>
                <p14:cNvContentPartPr/>
                <p14:nvPr/>
              </p14:nvContentPartPr>
              <p14:xfrm>
                <a:off x="8560068" y="2346070"/>
                <a:ext cx="106560" cy="101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0DAED2-4CCE-F89B-176B-DBC36857831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51068" y="2337430"/>
                  <a:ext cx="124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C3E28E-99CB-8B22-5065-9EFDCAE3F570}"/>
                    </a:ext>
                  </a:extLst>
                </p14:cNvPr>
                <p14:cNvContentPartPr/>
                <p14:nvPr/>
              </p14:nvContentPartPr>
              <p14:xfrm>
                <a:off x="8612268" y="2329510"/>
                <a:ext cx="48600" cy="13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C3E28E-99CB-8B22-5065-9EFDCAE3F57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03268" y="2320510"/>
                  <a:ext cx="66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7C8EB9-78F7-072C-AF71-95A95DA1F19E}"/>
                    </a:ext>
                  </a:extLst>
                </p14:cNvPr>
                <p14:cNvContentPartPr/>
                <p14:nvPr/>
              </p14:nvContentPartPr>
              <p14:xfrm>
                <a:off x="8702628" y="2373430"/>
                <a:ext cx="24120" cy="90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7C8EB9-78F7-072C-AF71-95A95DA1F19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93988" y="2364790"/>
                  <a:ext cx="41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D5BEF3-DEC8-72CE-3B90-EF8AC6BDC148}"/>
                    </a:ext>
                  </a:extLst>
                </p14:cNvPr>
                <p14:cNvContentPartPr/>
                <p14:nvPr/>
              </p14:nvContentPartPr>
              <p14:xfrm>
                <a:off x="8768508" y="2284870"/>
                <a:ext cx="70920" cy="108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D5BEF3-DEC8-72CE-3B90-EF8AC6BDC1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59508" y="2276230"/>
                  <a:ext cx="88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F40115E-9297-A335-4B26-A157EC4D1981}"/>
                    </a:ext>
                  </a:extLst>
                </p14:cNvPr>
                <p14:cNvContentPartPr/>
                <p14:nvPr/>
              </p14:nvContentPartPr>
              <p14:xfrm>
                <a:off x="8879388" y="2264710"/>
                <a:ext cx="84240" cy="106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F40115E-9297-A335-4B26-A157EC4D198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70388" y="2256070"/>
                  <a:ext cx="101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89E521-8942-69C7-4B12-B69ABDF1CD12}"/>
                    </a:ext>
                  </a:extLst>
                </p14:cNvPr>
                <p14:cNvContentPartPr/>
                <p14:nvPr/>
              </p14:nvContentPartPr>
              <p14:xfrm>
                <a:off x="7961748" y="3118990"/>
                <a:ext cx="109080" cy="198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89E521-8942-69C7-4B12-B69ABDF1CD1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52748" y="3110350"/>
                  <a:ext cx="126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47CB03B-CA48-F3E0-5C2A-4D65A0FDFFB2}"/>
                    </a:ext>
                  </a:extLst>
                </p14:cNvPr>
                <p14:cNvContentPartPr/>
                <p14:nvPr/>
              </p14:nvContentPartPr>
              <p14:xfrm>
                <a:off x="8889828" y="2911990"/>
                <a:ext cx="88560" cy="127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47CB03B-CA48-F3E0-5C2A-4D65A0FDFFB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80828" y="2903350"/>
                  <a:ext cx="106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4F9D6C-7453-FE5F-41A0-F0EC4C11196F}"/>
                    </a:ext>
                  </a:extLst>
                </p14:cNvPr>
                <p14:cNvContentPartPr/>
                <p14:nvPr/>
              </p14:nvContentPartPr>
              <p14:xfrm>
                <a:off x="8910348" y="2888590"/>
                <a:ext cx="44640" cy="136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4F9D6C-7453-FE5F-41A0-F0EC4C11196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01708" y="2879590"/>
                  <a:ext cx="62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8A2F303-D36F-A8AC-5E1E-5C6793989180}"/>
                    </a:ext>
                  </a:extLst>
                </p14:cNvPr>
                <p14:cNvContentPartPr/>
                <p14:nvPr/>
              </p14:nvContentPartPr>
              <p14:xfrm>
                <a:off x="9016188" y="2978230"/>
                <a:ext cx="79560" cy="102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8A2F303-D36F-A8AC-5E1E-5C679398918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07548" y="2969590"/>
                  <a:ext cx="97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8E6DB3B-3292-D463-412A-DF5FD96E5FA7}"/>
                    </a:ext>
                  </a:extLst>
                </p14:cNvPr>
                <p14:cNvContentPartPr/>
                <p14:nvPr/>
              </p14:nvContentPartPr>
              <p14:xfrm>
                <a:off x="9163788" y="2923870"/>
                <a:ext cx="121680" cy="86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8E6DB3B-3292-D463-412A-DF5FD96E5FA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54788" y="2915230"/>
                  <a:ext cx="139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77E9D48-7607-C812-AA37-555922854BD6}"/>
                    </a:ext>
                  </a:extLst>
                </p14:cNvPr>
                <p14:cNvContentPartPr/>
                <p14:nvPr/>
              </p14:nvContentPartPr>
              <p14:xfrm>
                <a:off x="9304908" y="2884630"/>
                <a:ext cx="101880" cy="147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77E9D48-7607-C812-AA37-555922854BD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96268" y="2875630"/>
                  <a:ext cx="119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8C9A243-C9D7-23EF-F2E3-8B5D7D259460}"/>
                    </a:ext>
                  </a:extLst>
                </p14:cNvPr>
                <p14:cNvContentPartPr/>
                <p14:nvPr/>
              </p14:nvContentPartPr>
              <p14:xfrm>
                <a:off x="8765268" y="2962750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8C9A243-C9D7-23EF-F2E3-8B5D7D25946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56268" y="2953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B9B909-DE60-8DDD-D52C-F1BFCAF37789}"/>
                    </a:ext>
                  </a:extLst>
                </p14:cNvPr>
                <p14:cNvContentPartPr/>
                <p14:nvPr/>
              </p14:nvContentPartPr>
              <p14:xfrm>
                <a:off x="8757708" y="2965270"/>
                <a:ext cx="14040" cy="212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B9B909-DE60-8DDD-D52C-F1BFCAF3778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748708" y="2956270"/>
                  <a:ext cx="31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CAC3D3-BFFF-0C8F-DEC7-881DDCD53334}"/>
                    </a:ext>
                  </a:extLst>
                </p14:cNvPr>
                <p14:cNvContentPartPr/>
                <p14:nvPr/>
              </p14:nvContentPartPr>
              <p14:xfrm>
                <a:off x="8765268" y="2956990"/>
                <a:ext cx="20880" cy="237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CAC3D3-BFFF-0C8F-DEC7-881DDCD5333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56268" y="2948350"/>
                  <a:ext cx="38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17058E-3FDA-2039-E421-13314B72E614}"/>
                    </a:ext>
                  </a:extLst>
                </p14:cNvPr>
                <p14:cNvContentPartPr/>
                <p14:nvPr/>
              </p14:nvContentPartPr>
              <p14:xfrm>
                <a:off x="8525148" y="3191350"/>
                <a:ext cx="599400" cy="353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17058E-3FDA-2039-E421-13314B72E61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16148" y="3182710"/>
                  <a:ext cx="61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0D9ADAA-0201-1BF8-775C-8AA4F31D1807}"/>
                    </a:ext>
                  </a:extLst>
                </p14:cNvPr>
                <p14:cNvContentPartPr/>
                <p14:nvPr/>
              </p14:nvContentPartPr>
              <p14:xfrm>
                <a:off x="8531988" y="3204670"/>
                <a:ext cx="12240" cy="351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0D9ADAA-0201-1BF8-775C-8AA4F31D180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23348" y="3195670"/>
                  <a:ext cx="29880" cy="36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CD74323-4673-0C62-8057-77FFA56670CF}"/>
              </a:ext>
            </a:extLst>
          </p:cNvPr>
          <p:cNvGrpSpPr/>
          <p:nvPr/>
        </p:nvGrpSpPr>
        <p:grpSpPr>
          <a:xfrm>
            <a:off x="8413908" y="3673030"/>
            <a:ext cx="158040" cy="155160"/>
            <a:chOff x="8413908" y="3673030"/>
            <a:chExt cx="15804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2E2B602-33C6-FE0D-B352-BF15FE0C49C3}"/>
                    </a:ext>
                  </a:extLst>
                </p14:cNvPr>
                <p14:cNvContentPartPr/>
                <p14:nvPr/>
              </p14:nvContentPartPr>
              <p14:xfrm>
                <a:off x="8413908" y="3675190"/>
                <a:ext cx="37440" cy="153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2E2B602-33C6-FE0D-B352-BF15FE0C49C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05268" y="3666550"/>
                  <a:ext cx="55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6B5E57-99EC-D0F1-A873-C9CDE16C24F2}"/>
                    </a:ext>
                  </a:extLst>
                </p14:cNvPr>
                <p14:cNvContentPartPr/>
                <p14:nvPr/>
              </p14:nvContentPartPr>
              <p14:xfrm>
                <a:off x="8481588" y="3673030"/>
                <a:ext cx="90360" cy="135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6B5E57-99EC-D0F1-A873-C9CDE16C24F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72588" y="3664390"/>
                  <a:ext cx="10800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663B7CB-DABF-A4E2-B440-9C1974798FFA}"/>
                  </a:ext>
                </a:extLst>
              </p14:cNvPr>
              <p14:cNvContentPartPr/>
              <p14:nvPr/>
            </p14:nvContentPartPr>
            <p14:xfrm>
              <a:off x="9058308" y="3660070"/>
              <a:ext cx="87840" cy="125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663B7CB-DABF-A4E2-B440-9C1974798FF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049308" y="3651430"/>
                <a:ext cx="105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6A4B46B-EB01-457B-4A36-792869E053DB}"/>
                  </a:ext>
                </a:extLst>
              </p14:cNvPr>
              <p14:cNvContentPartPr/>
              <p14:nvPr/>
            </p14:nvContentPartPr>
            <p14:xfrm>
              <a:off x="9366828" y="2361550"/>
              <a:ext cx="3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6A4B46B-EB01-457B-4A36-792869E053D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357828" y="23529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1654111-C2DD-5ADE-DFF1-1731C662653F}"/>
                  </a:ext>
                </a:extLst>
              </p14:cNvPr>
              <p14:cNvContentPartPr/>
              <p14:nvPr/>
            </p14:nvContentPartPr>
            <p14:xfrm>
              <a:off x="8467908" y="4461430"/>
              <a:ext cx="79920" cy="1240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1654111-C2DD-5ADE-DFF1-1731C662653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58908" y="4452430"/>
                <a:ext cx="97560" cy="12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CAABCDAC-21FD-E723-C28E-27F9D04A872F}"/>
              </a:ext>
            </a:extLst>
          </p:cNvPr>
          <p:cNvGrpSpPr/>
          <p:nvPr/>
        </p:nvGrpSpPr>
        <p:grpSpPr>
          <a:xfrm>
            <a:off x="7659348" y="5106550"/>
            <a:ext cx="263880" cy="217800"/>
            <a:chOff x="7659348" y="5106550"/>
            <a:chExt cx="26388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2862ED7-14AC-8524-1043-CAC59C42B665}"/>
                    </a:ext>
                  </a:extLst>
                </p14:cNvPr>
                <p14:cNvContentPartPr/>
                <p14:nvPr/>
              </p14:nvContentPartPr>
              <p14:xfrm>
                <a:off x="7659348" y="5136430"/>
                <a:ext cx="131760" cy="177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2862ED7-14AC-8524-1043-CAC59C42B6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50348" y="5127430"/>
                  <a:ext cx="149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B0261E-09BE-836D-0EF1-E88D4CBC4213}"/>
                    </a:ext>
                  </a:extLst>
                </p14:cNvPr>
                <p14:cNvContentPartPr/>
                <p14:nvPr/>
              </p14:nvContentPartPr>
              <p14:xfrm>
                <a:off x="7707228" y="5106550"/>
                <a:ext cx="45720" cy="203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B0261E-09BE-836D-0EF1-E88D4CBC421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98588" y="5097550"/>
                  <a:ext cx="63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96D8EC-B0C3-3D27-1EFA-7CE5F147388F}"/>
                    </a:ext>
                  </a:extLst>
                </p14:cNvPr>
                <p14:cNvContentPartPr/>
                <p14:nvPr/>
              </p14:nvContentPartPr>
              <p14:xfrm>
                <a:off x="7825668" y="5193670"/>
                <a:ext cx="97560" cy="130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96D8EC-B0C3-3D27-1EFA-7CE5F147388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17028" y="5185030"/>
                  <a:ext cx="11520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8AD0B4F-1E6E-699E-125F-F63822B38CE1}"/>
                  </a:ext>
                </a:extLst>
              </p14:cNvPr>
              <p14:cNvContentPartPr/>
              <p14:nvPr/>
            </p14:nvContentPartPr>
            <p14:xfrm>
              <a:off x="8488428" y="5150830"/>
              <a:ext cx="107280" cy="19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8AD0B4F-1E6E-699E-125F-F63822B38CE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479428" y="5141830"/>
                <a:ext cx="1249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908C112-38CF-3027-45D0-17C46E1B5334}"/>
                  </a:ext>
                </a:extLst>
              </p14:cNvPr>
              <p14:cNvContentPartPr/>
              <p14:nvPr/>
            </p14:nvContentPartPr>
            <p14:xfrm>
              <a:off x="8542428" y="5082070"/>
              <a:ext cx="1998720" cy="95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908C112-38CF-3027-45D0-17C46E1B533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33788" y="5073430"/>
                <a:ext cx="20163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87D92BF-2A6A-AA14-7215-F1BA444862E7}"/>
                  </a:ext>
                </a:extLst>
              </p14:cNvPr>
              <p14:cNvContentPartPr/>
              <p14:nvPr/>
            </p14:nvContentPartPr>
            <p14:xfrm>
              <a:off x="8436228" y="4207630"/>
              <a:ext cx="38520" cy="435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87D92BF-2A6A-AA14-7215-F1BA444862E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27588" y="4198630"/>
                <a:ext cx="5616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3BE4172-7F0C-ACCB-3770-2D5C932949BA}"/>
                  </a:ext>
                </a:extLst>
              </p14:cNvPr>
              <p14:cNvContentPartPr/>
              <p14:nvPr/>
            </p14:nvContentPartPr>
            <p14:xfrm>
              <a:off x="8273868" y="5109070"/>
              <a:ext cx="5760" cy="218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3BE4172-7F0C-ACCB-3770-2D5C932949B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265228" y="5100070"/>
                <a:ext cx="234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D0FDCCB-78F7-287B-219E-3ACE79EDFB76}"/>
                  </a:ext>
                </a:extLst>
              </p14:cNvPr>
              <p14:cNvContentPartPr/>
              <p14:nvPr/>
            </p14:nvContentPartPr>
            <p14:xfrm>
              <a:off x="9464388" y="5121310"/>
              <a:ext cx="28080" cy="797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D0FDCCB-78F7-287B-219E-3ACE79EDFB7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455748" y="5112670"/>
                <a:ext cx="45720" cy="81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5D948D8-43B7-1727-01B1-2974BFF83D00}"/>
              </a:ext>
            </a:extLst>
          </p:cNvPr>
          <p:cNvGrpSpPr/>
          <p:nvPr/>
        </p:nvGrpSpPr>
        <p:grpSpPr>
          <a:xfrm>
            <a:off x="8083068" y="4091710"/>
            <a:ext cx="2473560" cy="578160"/>
            <a:chOff x="8083068" y="4091710"/>
            <a:chExt cx="2473560" cy="57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F3CD7CA-ED54-0C5F-90C1-5D9A70E87463}"/>
                    </a:ext>
                  </a:extLst>
                </p14:cNvPr>
                <p14:cNvContentPartPr/>
                <p14:nvPr/>
              </p14:nvContentPartPr>
              <p14:xfrm>
                <a:off x="8463588" y="4091710"/>
                <a:ext cx="2093040" cy="408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F3CD7CA-ED54-0C5F-90C1-5D9A70E8746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54588" y="4083070"/>
                  <a:ext cx="21106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496233C-734B-58FA-C6E1-0BF7093DA5B4}"/>
                    </a:ext>
                  </a:extLst>
                </p14:cNvPr>
                <p14:cNvContentPartPr/>
                <p14:nvPr/>
              </p14:nvContentPartPr>
              <p14:xfrm>
                <a:off x="8083068" y="4510030"/>
                <a:ext cx="147960" cy="159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496233C-734B-58FA-C6E1-0BF7093DA5B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74428" y="4501030"/>
                  <a:ext cx="165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5543EFE-2FDB-7450-70AB-79C01CA20EDA}"/>
                    </a:ext>
                  </a:extLst>
                </p14:cNvPr>
                <p14:cNvContentPartPr/>
                <p14:nvPr/>
              </p14:nvContentPartPr>
              <p14:xfrm>
                <a:off x="8464668" y="4547470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5543EFE-2FDB-7450-70AB-79C01CA20ED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455668" y="4538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B597BE0-E023-8A2D-BE61-C862CE9636CA}"/>
                    </a:ext>
                  </a:extLst>
                </p14:cNvPr>
                <p14:cNvContentPartPr/>
                <p14:nvPr/>
              </p14:nvContentPartPr>
              <p14:xfrm>
                <a:off x="8493468" y="4531630"/>
                <a:ext cx="2045880" cy="66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B597BE0-E023-8A2D-BE61-C862CE9636C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484468" y="4522990"/>
                  <a:ext cx="20635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4DF1EBE-D4F1-BF46-32CA-EF6976AA8D34}"/>
              </a:ext>
            </a:extLst>
          </p:cNvPr>
          <p:cNvGrpSpPr/>
          <p:nvPr/>
        </p:nvGrpSpPr>
        <p:grpSpPr>
          <a:xfrm>
            <a:off x="8526948" y="4229230"/>
            <a:ext cx="2041920" cy="2275920"/>
            <a:chOff x="8526948" y="4229230"/>
            <a:chExt cx="2041920" cy="227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C269589-C810-0113-E1E8-E6C2F21C3522}"/>
                    </a:ext>
                  </a:extLst>
                </p14:cNvPr>
                <p14:cNvContentPartPr/>
                <p14:nvPr/>
              </p14:nvContentPartPr>
              <p14:xfrm>
                <a:off x="9571308" y="6254950"/>
                <a:ext cx="163080" cy="198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C269589-C810-0113-E1E8-E6C2F21C352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62308" y="6245950"/>
                  <a:ext cx="180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8D42B40-2ABF-23B1-4BA1-C470E1BAFD19}"/>
                    </a:ext>
                  </a:extLst>
                </p14:cNvPr>
                <p14:cNvContentPartPr/>
                <p14:nvPr/>
              </p14:nvContentPartPr>
              <p14:xfrm>
                <a:off x="9601188" y="6249910"/>
                <a:ext cx="104400" cy="154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8D42B40-2ABF-23B1-4BA1-C470E1BAFD1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92188" y="6240910"/>
                  <a:ext cx="122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26E412-9573-2B07-2D60-5D5A7035C2D7}"/>
                    </a:ext>
                  </a:extLst>
                </p14:cNvPr>
                <p14:cNvContentPartPr/>
                <p14:nvPr/>
              </p14:nvContentPartPr>
              <p14:xfrm>
                <a:off x="9790548" y="6304630"/>
                <a:ext cx="14400" cy="200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26E412-9573-2B07-2D60-5D5A7035C2D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781548" y="6295990"/>
                  <a:ext cx="32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23E6249-BB36-0056-5AA2-D4C72A5829DB}"/>
                    </a:ext>
                  </a:extLst>
                </p14:cNvPr>
                <p14:cNvContentPartPr/>
                <p14:nvPr/>
              </p14:nvContentPartPr>
              <p14:xfrm>
                <a:off x="10546188" y="4338310"/>
                <a:ext cx="22680" cy="1311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23E6249-BB36-0056-5AA2-D4C72A5829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537188" y="4329670"/>
                  <a:ext cx="4032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AE113AF-037A-B5D7-D677-C5D4EF822BD3}"/>
                    </a:ext>
                  </a:extLst>
                </p14:cNvPr>
                <p14:cNvContentPartPr/>
                <p14:nvPr/>
              </p14:nvContentPartPr>
              <p14:xfrm>
                <a:off x="8530908" y="5718190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AE113AF-037A-B5D7-D677-C5D4EF822BD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21908" y="5709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22ECF1-E841-4278-72FA-45C0C5BB1990}"/>
                    </a:ext>
                  </a:extLst>
                </p14:cNvPr>
                <p14:cNvContentPartPr/>
                <p14:nvPr/>
              </p14:nvContentPartPr>
              <p14:xfrm>
                <a:off x="8526948" y="5719270"/>
                <a:ext cx="12600" cy="60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22ECF1-E841-4278-72FA-45C0C5BB19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18308" y="5710630"/>
                  <a:ext cx="30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954120F-DC06-DE60-5160-7CC712D8640C}"/>
                    </a:ext>
                  </a:extLst>
                </p14:cNvPr>
                <p14:cNvContentPartPr/>
                <p14:nvPr/>
              </p14:nvContentPartPr>
              <p14:xfrm>
                <a:off x="8530188" y="5687590"/>
                <a:ext cx="2025000" cy="255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954120F-DC06-DE60-5160-7CC712D8640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1188" y="5678590"/>
                  <a:ext cx="2042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29F74F2-EC1D-0ABF-5312-558083DC76D4}"/>
                    </a:ext>
                  </a:extLst>
                </p14:cNvPr>
                <p14:cNvContentPartPr/>
                <p14:nvPr/>
              </p14:nvContentPartPr>
              <p14:xfrm>
                <a:off x="10531068" y="5572030"/>
                <a:ext cx="14400" cy="350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29F74F2-EC1D-0ABF-5312-558083DC76D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522428" y="5563390"/>
                  <a:ext cx="32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B0A3570-AE98-3483-546F-7A536C2FA032}"/>
                    </a:ext>
                  </a:extLst>
                </p14:cNvPr>
                <p14:cNvContentPartPr/>
                <p14:nvPr/>
              </p14:nvContentPartPr>
              <p14:xfrm>
                <a:off x="8631708" y="5529550"/>
                <a:ext cx="157320" cy="6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B0A3570-AE98-3483-546F-7A536C2FA03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23068" y="5520550"/>
                  <a:ext cx="174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E99B638-378F-4F3E-69D1-FF857F53C8A7}"/>
                    </a:ext>
                  </a:extLst>
                </p14:cNvPr>
                <p14:cNvContentPartPr/>
                <p14:nvPr/>
              </p14:nvContentPartPr>
              <p14:xfrm>
                <a:off x="8845548" y="5418670"/>
                <a:ext cx="20880" cy="235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E99B638-378F-4F3E-69D1-FF857F53C8A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36908" y="5410030"/>
                  <a:ext cx="38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B60908F-ABC2-565B-2FFC-62CFB492CC0D}"/>
                    </a:ext>
                  </a:extLst>
                </p14:cNvPr>
                <p14:cNvContentPartPr/>
                <p14:nvPr/>
              </p14:nvContentPartPr>
              <p14:xfrm>
                <a:off x="8909268" y="5571670"/>
                <a:ext cx="5760" cy="37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B60908F-ABC2-565B-2FFC-62CFB492CC0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00268" y="5562670"/>
                  <a:ext cx="23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BBCA37E-DA97-7F5E-8EED-76D1B6794BD6}"/>
                    </a:ext>
                  </a:extLst>
                </p14:cNvPr>
                <p14:cNvContentPartPr/>
                <p14:nvPr/>
              </p14:nvContentPartPr>
              <p14:xfrm>
                <a:off x="9021948" y="5385550"/>
                <a:ext cx="93600" cy="229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BBCA37E-DA97-7F5E-8EED-76D1B6794B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12948" y="5376910"/>
                  <a:ext cx="111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45F2EEC-BC05-49F9-31CA-8F7F60DE2FA9}"/>
                    </a:ext>
                  </a:extLst>
                </p14:cNvPr>
                <p14:cNvContentPartPr/>
                <p14:nvPr/>
              </p14:nvContentPartPr>
              <p14:xfrm>
                <a:off x="9830508" y="5426950"/>
                <a:ext cx="77400" cy="171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45F2EEC-BC05-49F9-31CA-8F7F60DE2F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21508" y="5418310"/>
                  <a:ext cx="95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2E5790-BBCF-1141-F5D3-2045615BA125}"/>
                    </a:ext>
                  </a:extLst>
                </p14:cNvPr>
                <p14:cNvContentPartPr/>
                <p14:nvPr/>
              </p14:nvContentPartPr>
              <p14:xfrm>
                <a:off x="9959388" y="5576710"/>
                <a:ext cx="3960" cy="22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2E5790-BBCF-1141-F5D3-2045615BA1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50748" y="5567710"/>
                  <a:ext cx="21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21EBC2A-F687-C91B-EFEA-C7050BAF8207}"/>
                    </a:ext>
                  </a:extLst>
                </p14:cNvPr>
                <p14:cNvContentPartPr/>
                <p14:nvPr/>
              </p14:nvContentPartPr>
              <p14:xfrm>
                <a:off x="10011948" y="5357830"/>
                <a:ext cx="45000" cy="217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21EBC2A-F687-C91B-EFEA-C7050BAF820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03308" y="5348830"/>
                  <a:ext cx="62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B3C976-91FB-E20D-758A-9E539435C729}"/>
                    </a:ext>
                  </a:extLst>
                </p14:cNvPr>
                <p14:cNvContentPartPr/>
                <p14:nvPr/>
              </p14:nvContentPartPr>
              <p14:xfrm>
                <a:off x="10145868" y="5348830"/>
                <a:ext cx="72360" cy="331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B3C976-91FB-E20D-758A-9E539435C72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137228" y="5340190"/>
                  <a:ext cx="90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66AF21D-36DC-8504-3039-05CE62BF5C61}"/>
                    </a:ext>
                  </a:extLst>
                </p14:cNvPr>
                <p14:cNvContentPartPr/>
                <p14:nvPr/>
              </p14:nvContentPartPr>
              <p14:xfrm>
                <a:off x="9165228" y="4278190"/>
                <a:ext cx="82800" cy="128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66AF21D-36DC-8504-3039-05CE62BF5C6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56588" y="4269190"/>
                  <a:ext cx="100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18B5A15-E35B-EAC0-EBC3-A6D334B1F61C}"/>
                    </a:ext>
                  </a:extLst>
                </p14:cNvPr>
                <p14:cNvContentPartPr/>
                <p14:nvPr/>
              </p14:nvContentPartPr>
              <p14:xfrm>
                <a:off x="9346668" y="4385110"/>
                <a:ext cx="20880" cy="34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18B5A15-E35B-EAC0-EBC3-A6D334B1F61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38028" y="4376470"/>
                  <a:ext cx="3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2C4F705-77A9-8567-91F4-6ED806C9F219}"/>
                    </a:ext>
                  </a:extLst>
                </p14:cNvPr>
                <p14:cNvContentPartPr/>
                <p14:nvPr/>
              </p14:nvContentPartPr>
              <p14:xfrm>
                <a:off x="9439188" y="4229230"/>
                <a:ext cx="141840" cy="113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2C4F705-77A9-8567-91F4-6ED806C9F21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30188" y="4220590"/>
                  <a:ext cx="159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BA07D8F-DC18-1968-C06A-6EDDBE953E58}"/>
                    </a:ext>
                  </a:extLst>
                </p14:cNvPr>
                <p14:cNvContentPartPr/>
                <p14:nvPr/>
              </p14:nvContentPartPr>
              <p14:xfrm>
                <a:off x="9513348" y="4299070"/>
                <a:ext cx="9360" cy="132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BA07D8F-DC18-1968-C06A-6EDDBE953E5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04708" y="4290430"/>
                  <a:ext cx="27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C784AF3-6279-FFB0-2583-2764A8A394E6}"/>
                    </a:ext>
                  </a:extLst>
                </p14:cNvPr>
                <p14:cNvContentPartPr/>
                <p14:nvPr/>
              </p14:nvContentPartPr>
              <p14:xfrm>
                <a:off x="9594348" y="4268470"/>
                <a:ext cx="88560" cy="263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C784AF3-6279-FFB0-2583-2764A8A394E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85708" y="4259470"/>
                  <a:ext cx="106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A47E337-99DB-D2FA-DFF7-C954186B9F87}"/>
                    </a:ext>
                  </a:extLst>
                </p14:cNvPr>
                <p14:cNvContentPartPr/>
                <p14:nvPr/>
              </p14:nvContentPartPr>
              <p14:xfrm>
                <a:off x="9459708" y="6020230"/>
                <a:ext cx="4320" cy="96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A47E337-99DB-D2FA-DFF7-C954186B9F8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51068" y="6011590"/>
                  <a:ext cx="21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2EE6F7E-3141-1778-93A0-7FBD49D0610D}"/>
                    </a:ext>
                  </a:extLst>
                </p14:cNvPr>
                <p14:cNvContentPartPr/>
                <p14:nvPr/>
              </p14:nvContentPartPr>
              <p14:xfrm>
                <a:off x="8997468" y="5052190"/>
                <a:ext cx="12960" cy="111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2EE6F7E-3141-1778-93A0-7FBD49D0610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88828" y="5043190"/>
                  <a:ext cx="30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663480-101F-25ED-CAAB-2F16755DA791}"/>
                    </a:ext>
                  </a:extLst>
                </p14:cNvPr>
                <p14:cNvContentPartPr/>
                <p14:nvPr/>
              </p14:nvContentPartPr>
              <p14:xfrm>
                <a:off x="8936628" y="4594630"/>
                <a:ext cx="50760" cy="491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663480-101F-25ED-CAAB-2F16755DA7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27628" y="4585990"/>
                  <a:ext cx="684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93FC844-DCC0-BE78-1362-D3CF1FA271A4}"/>
                    </a:ext>
                  </a:extLst>
                </p14:cNvPr>
                <p14:cNvContentPartPr/>
                <p14:nvPr/>
              </p14:nvContentPartPr>
              <p14:xfrm>
                <a:off x="8996388" y="5120230"/>
                <a:ext cx="1440" cy="12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93FC844-DCC0-BE78-1362-D3CF1FA271A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87748" y="5111230"/>
                  <a:ext cx="19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ADBAC27-4302-8EE9-D1AA-5EC7399F9A54}"/>
                    </a:ext>
                  </a:extLst>
                </p14:cNvPr>
                <p14:cNvContentPartPr/>
                <p14:nvPr/>
              </p14:nvContentPartPr>
              <p14:xfrm>
                <a:off x="8992788" y="5276110"/>
                <a:ext cx="10800" cy="245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ADBAC27-4302-8EE9-D1AA-5EC7399F9A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83788" y="5267110"/>
                  <a:ext cx="28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00FEE18-3AF3-A16B-D67F-B433409E7F42}"/>
                    </a:ext>
                  </a:extLst>
                </p14:cNvPr>
                <p14:cNvContentPartPr/>
                <p14:nvPr/>
              </p14:nvContentPartPr>
              <p14:xfrm>
                <a:off x="9011508" y="5599750"/>
                <a:ext cx="9720" cy="146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00FEE18-3AF3-A16B-D67F-B433409E7F4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02508" y="5590750"/>
                  <a:ext cx="27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595E260-C88A-492B-5BC9-40ABD01258BC}"/>
                    </a:ext>
                  </a:extLst>
                </p14:cNvPr>
                <p14:cNvContentPartPr/>
                <p14:nvPr/>
              </p14:nvContentPartPr>
              <p14:xfrm>
                <a:off x="9032028" y="5800270"/>
                <a:ext cx="3600" cy="62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595E260-C88A-492B-5BC9-40ABD01258B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23028" y="5791630"/>
                  <a:ext cx="21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BC8D497-164A-A6D0-BBCA-E20886B3DFBD}"/>
                    </a:ext>
                  </a:extLst>
                </p14:cNvPr>
                <p14:cNvContentPartPr/>
                <p14:nvPr/>
              </p14:nvContentPartPr>
              <p14:xfrm>
                <a:off x="9011868" y="6091510"/>
                <a:ext cx="52200" cy="164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BC8D497-164A-A6D0-BBCA-E20886B3DFB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03228" y="6082870"/>
                  <a:ext cx="698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0A8FDF4-8ACA-E44B-C858-C13D913FA90C}"/>
              </a:ext>
            </a:extLst>
          </p:cNvPr>
          <p:cNvGrpSpPr/>
          <p:nvPr/>
        </p:nvGrpSpPr>
        <p:grpSpPr>
          <a:xfrm>
            <a:off x="8558268" y="4741870"/>
            <a:ext cx="308520" cy="241200"/>
            <a:chOff x="8558268" y="4741870"/>
            <a:chExt cx="30852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266D42F-1680-A58C-69DE-386BC4F9F54A}"/>
                    </a:ext>
                  </a:extLst>
                </p14:cNvPr>
                <p14:cNvContentPartPr/>
                <p14:nvPr/>
              </p14:nvContentPartPr>
              <p14:xfrm>
                <a:off x="8558268" y="4865710"/>
                <a:ext cx="67680" cy="10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266D42F-1680-A58C-69DE-386BC4F9F5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49268" y="4857070"/>
                  <a:ext cx="85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E4FC7D6-3144-6AD8-D471-61E2C976B91C}"/>
                    </a:ext>
                  </a:extLst>
                </p14:cNvPr>
                <p14:cNvContentPartPr/>
                <p14:nvPr/>
              </p14:nvContentPartPr>
              <p14:xfrm>
                <a:off x="8659068" y="4781830"/>
                <a:ext cx="15480" cy="199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E4FC7D6-3144-6AD8-D471-61E2C976B9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50428" y="4772830"/>
                  <a:ext cx="33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0B0B06E-678D-F8DD-4399-CFBC246A9B56}"/>
                    </a:ext>
                  </a:extLst>
                </p14:cNvPr>
                <p14:cNvContentPartPr/>
                <p14:nvPr/>
              </p14:nvContentPartPr>
              <p14:xfrm>
                <a:off x="8713428" y="4970110"/>
                <a:ext cx="36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0B0B06E-678D-F8DD-4399-CFBC246A9B5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04428" y="49611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5C71884-C9ED-922A-ACDC-29F6C2B36B2E}"/>
                    </a:ext>
                  </a:extLst>
                </p14:cNvPr>
                <p14:cNvContentPartPr/>
                <p14:nvPr/>
              </p14:nvContentPartPr>
              <p14:xfrm>
                <a:off x="8750508" y="4841950"/>
                <a:ext cx="40680" cy="132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5C71884-C9ED-922A-ACDC-29F6C2B36B2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41508" y="4833310"/>
                  <a:ext cx="58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F77FB58-F331-2B89-5258-AAB7BEEFA2BB}"/>
                    </a:ext>
                  </a:extLst>
                </p14:cNvPr>
                <p14:cNvContentPartPr/>
                <p14:nvPr/>
              </p14:nvContentPartPr>
              <p14:xfrm>
                <a:off x="8822868" y="4741870"/>
                <a:ext cx="43920" cy="241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F77FB58-F331-2B89-5258-AAB7BEEFA2B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14228" y="4732870"/>
                  <a:ext cx="6156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7F0EE87-D51A-F43B-200D-5112855AAF27}"/>
              </a:ext>
            </a:extLst>
          </p:cNvPr>
          <p:cNvGrpSpPr/>
          <p:nvPr/>
        </p:nvGrpSpPr>
        <p:grpSpPr>
          <a:xfrm>
            <a:off x="9389868" y="4771030"/>
            <a:ext cx="402480" cy="317160"/>
            <a:chOff x="9389868" y="4771030"/>
            <a:chExt cx="40248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4B0F766-6C66-1636-FE2A-B2D4AD06DB42}"/>
                    </a:ext>
                  </a:extLst>
                </p14:cNvPr>
                <p14:cNvContentPartPr/>
                <p14:nvPr/>
              </p14:nvContentPartPr>
              <p14:xfrm>
                <a:off x="9389868" y="4788670"/>
                <a:ext cx="73080" cy="138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4B0F766-6C66-1636-FE2A-B2D4AD06DB4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81228" y="4780030"/>
                  <a:ext cx="90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8110074-59CE-233D-D7DF-2306956A6DD3}"/>
                    </a:ext>
                  </a:extLst>
                </p14:cNvPr>
                <p14:cNvContentPartPr/>
                <p14:nvPr/>
              </p14:nvContentPartPr>
              <p14:xfrm>
                <a:off x="9514428" y="4914670"/>
                <a:ext cx="20520" cy="45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8110074-59CE-233D-D7DF-2306956A6DD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05788" y="4905670"/>
                  <a:ext cx="38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29F8608-3A18-61A5-694D-071AE883EAC5}"/>
                    </a:ext>
                  </a:extLst>
                </p14:cNvPr>
                <p14:cNvContentPartPr/>
                <p14:nvPr/>
              </p14:nvContentPartPr>
              <p14:xfrm>
                <a:off x="9655188" y="4780390"/>
                <a:ext cx="106920" cy="143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29F8608-3A18-61A5-694D-071AE883EAC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646548" y="4771750"/>
                  <a:ext cx="124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9C6975E-35FD-72CE-7AC2-8561CEFF8914}"/>
                    </a:ext>
                  </a:extLst>
                </p14:cNvPr>
                <p14:cNvContentPartPr/>
                <p14:nvPr/>
              </p14:nvContentPartPr>
              <p14:xfrm>
                <a:off x="9786588" y="4771030"/>
                <a:ext cx="5760" cy="317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9C6975E-35FD-72CE-7AC2-8561CEFF891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777588" y="4762390"/>
                  <a:ext cx="23400" cy="33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25E9C3B-52D5-1670-CBA0-F0E10D962FC1}"/>
                  </a:ext>
                </a:extLst>
              </p14:cNvPr>
              <p14:cNvContentPartPr/>
              <p14:nvPr/>
            </p14:nvContentPartPr>
            <p14:xfrm>
              <a:off x="8502108" y="5062270"/>
              <a:ext cx="2076120" cy="133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25E9C3B-52D5-1670-CBA0-F0E10D962FC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493108" y="5053270"/>
                <a:ext cx="20937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DE03E89-E30E-6EAB-1A68-ACE4EA4E02F5}"/>
                  </a:ext>
                </a:extLst>
              </p14:cNvPr>
              <p14:cNvContentPartPr/>
              <p14:nvPr/>
            </p14:nvContentPartPr>
            <p14:xfrm>
              <a:off x="4840188" y="3222310"/>
              <a:ext cx="263160" cy="435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DE03E89-E30E-6EAB-1A68-ACE4EA4E02F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831548" y="3213670"/>
                <a:ext cx="2808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FC8EE01-244A-0F08-038F-1869EE0BF018}"/>
                  </a:ext>
                </a:extLst>
              </p14:cNvPr>
              <p14:cNvContentPartPr/>
              <p14:nvPr/>
            </p14:nvContentPartPr>
            <p14:xfrm>
              <a:off x="9444228" y="5186830"/>
              <a:ext cx="55080" cy="7552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FC8EE01-244A-0F08-038F-1869EE0BF018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435228" y="5178190"/>
                <a:ext cx="7272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C13508F-078D-A8FE-068F-636FB99BCDD4}"/>
                  </a:ext>
                </a:extLst>
              </p14:cNvPr>
              <p14:cNvContentPartPr/>
              <p14:nvPr/>
            </p14:nvContentPartPr>
            <p14:xfrm>
              <a:off x="4429428" y="4016470"/>
              <a:ext cx="216360" cy="493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C13508F-078D-A8FE-068F-636FB99BCDD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420788" y="4007830"/>
                <a:ext cx="2340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80B6E5C-F428-862A-7089-E89DC8F70C8A}"/>
                  </a:ext>
                </a:extLst>
              </p14:cNvPr>
              <p14:cNvContentPartPr/>
              <p14:nvPr/>
            </p14:nvContentPartPr>
            <p14:xfrm>
              <a:off x="5294148" y="3913150"/>
              <a:ext cx="447840" cy="1198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80B6E5C-F428-862A-7089-E89DC8F70C8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285508" y="3904150"/>
                <a:ext cx="465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C610C6A-B848-F2FE-33C5-039A3271F4D7}"/>
                  </a:ext>
                </a:extLst>
              </p14:cNvPr>
              <p14:cNvContentPartPr/>
              <p14:nvPr/>
            </p14:nvContentPartPr>
            <p14:xfrm>
              <a:off x="9796308" y="5656270"/>
              <a:ext cx="602640" cy="1162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C610C6A-B848-F2FE-33C5-039A3271F4D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787308" y="5647630"/>
                <a:ext cx="62028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060FB0E-A67B-41D0-6A2E-9C51724A897E}"/>
              </a:ext>
            </a:extLst>
          </p:cNvPr>
          <p:cNvGrpSpPr/>
          <p:nvPr/>
        </p:nvGrpSpPr>
        <p:grpSpPr>
          <a:xfrm>
            <a:off x="6033588" y="1739470"/>
            <a:ext cx="396000" cy="338400"/>
            <a:chOff x="6033588" y="1739470"/>
            <a:chExt cx="39600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755CDAE-2554-A86E-3081-02F8529192BC}"/>
                    </a:ext>
                  </a:extLst>
                </p14:cNvPr>
                <p14:cNvContentPartPr/>
                <p14:nvPr/>
              </p14:nvContentPartPr>
              <p14:xfrm>
                <a:off x="6033588" y="1780870"/>
                <a:ext cx="344520" cy="93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755CDAE-2554-A86E-3081-02F8529192B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024588" y="1771870"/>
                  <a:ext cx="362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8BD6C3-E06A-D17F-27B1-5B5BDA85D0C7}"/>
                    </a:ext>
                  </a:extLst>
                </p14:cNvPr>
                <p14:cNvContentPartPr/>
                <p14:nvPr/>
              </p14:nvContentPartPr>
              <p14:xfrm>
                <a:off x="6292068" y="1739470"/>
                <a:ext cx="137520" cy="338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8BD6C3-E06A-D17F-27B1-5B5BDA85D0C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283428" y="1730830"/>
                  <a:ext cx="15516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7CF59A9-A9A9-9732-BAB7-899EBF07C194}"/>
                  </a:ext>
                </a:extLst>
              </p14:cNvPr>
              <p14:cNvContentPartPr/>
              <p14:nvPr/>
            </p14:nvContentPartPr>
            <p14:xfrm>
              <a:off x="6508068" y="2923150"/>
              <a:ext cx="439200" cy="396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7CF59A9-A9A9-9732-BAB7-899EBF07C19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499068" y="2914510"/>
                <a:ext cx="45684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AD540DB-DBFC-888A-B3BE-F7E3D3B1774B}"/>
              </a:ext>
            </a:extLst>
          </p:cNvPr>
          <p:cNvGrpSpPr/>
          <p:nvPr/>
        </p:nvGrpSpPr>
        <p:grpSpPr>
          <a:xfrm>
            <a:off x="8400588" y="4063990"/>
            <a:ext cx="2193120" cy="1965960"/>
            <a:chOff x="8400588" y="4063990"/>
            <a:chExt cx="2193120" cy="19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9A1187B-7BC4-6DA5-DABB-F7599DBC74AC}"/>
                    </a:ext>
                  </a:extLst>
                </p14:cNvPr>
                <p14:cNvContentPartPr/>
                <p14:nvPr/>
              </p14:nvContentPartPr>
              <p14:xfrm>
                <a:off x="8502828" y="5097910"/>
                <a:ext cx="81720" cy="807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9A1187B-7BC4-6DA5-DABB-F7599DBC74A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494188" y="5088910"/>
                  <a:ext cx="9936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BA948F7-1DAC-E3AB-5104-51B18F31FBCF}"/>
                    </a:ext>
                  </a:extLst>
                </p14:cNvPr>
                <p14:cNvContentPartPr/>
                <p14:nvPr/>
              </p14:nvContentPartPr>
              <p14:xfrm>
                <a:off x="8469348" y="5050030"/>
                <a:ext cx="2079720" cy="979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BA948F7-1DAC-E3AB-5104-51B18F31FBC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460348" y="5041030"/>
                  <a:ext cx="2097360" cy="9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25066ED-9DC3-2179-DAFB-6FD82D597263}"/>
                    </a:ext>
                  </a:extLst>
                </p14:cNvPr>
                <p14:cNvContentPartPr/>
                <p14:nvPr/>
              </p14:nvContentPartPr>
              <p14:xfrm>
                <a:off x="8400588" y="4205830"/>
                <a:ext cx="6120" cy="22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25066ED-9DC3-2179-DAFB-6FD82D59726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391588" y="4196830"/>
                  <a:ext cx="23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BC62132-E63F-B4BC-FEDF-C5B1FD2BBE2A}"/>
                    </a:ext>
                  </a:extLst>
                </p14:cNvPr>
                <p14:cNvContentPartPr/>
                <p14:nvPr/>
              </p14:nvContentPartPr>
              <p14:xfrm>
                <a:off x="8405268" y="4160110"/>
                <a:ext cx="176400" cy="983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BC62132-E63F-B4BC-FEDF-C5B1FD2BBE2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96628" y="4151470"/>
                  <a:ext cx="194040" cy="10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F0F9CDF-8639-BDA5-A225-F35816999556}"/>
                    </a:ext>
                  </a:extLst>
                </p14:cNvPr>
                <p14:cNvContentPartPr/>
                <p14:nvPr/>
              </p14:nvContentPartPr>
              <p14:xfrm>
                <a:off x="8447388" y="4063990"/>
                <a:ext cx="2146320" cy="1160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F0F9CDF-8639-BDA5-A225-F3581699955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438388" y="4054990"/>
                  <a:ext cx="2163960" cy="11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220E3B0-0A37-3566-E28A-7F56CAC5CD05}"/>
                    </a:ext>
                  </a:extLst>
                </p14:cNvPr>
                <p14:cNvContentPartPr/>
                <p14:nvPr/>
              </p14:nvContentPartPr>
              <p14:xfrm>
                <a:off x="8454228" y="4534870"/>
                <a:ext cx="2045520" cy="70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220E3B0-0A37-3566-E28A-7F56CAC5CD0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445228" y="4525870"/>
                  <a:ext cx="206316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6965498-AB5F-7B8E-7CD8-B4083EFF9147}"/>
                  </a:ext>
                </a:extLst>
              </p14:cNvPr>
              <p14:cNvContentPartPr/>
              <p14:nvPr/>
            </p14:nvContentPartPr>
            <p14:xfrm>
              <a:off x="7028268" y="3626230"/>
              <a:ext cx="216360" cy="540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6965498-AB5F-7B8E-7CD8-B4083EFF9147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019628" y="3617230"/>
                <a:ext cx="2340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795FE5A-C819-6F0F-E6E9-97E286C3B89A}"/>
                  </a:ext>
                </a:extLst>
              </p14:cNvPr>
              <p14:cNvContentPartPr/>
              <p14:nvPr/>
            </p14:nvContentPartPr>
            <p14:xfrm>
              <a:off x="6329508" y="3430750"/>
              <a:ext cx="302400" cy="716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795FE5A-C819-6F0F-E6E9-97E286C3B89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320868" y="3422110"/>
                <a:ext cx="32004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06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08A3-98C0-D527-F277-8565C430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Hw10: 9.7.1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528C8-281F-9CBE-DC3E-8523591D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5391"/>
            <a:ext cx="7680764" cy="2265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3703DF-0588-38E1-97E9-C711472402D5}"/>
                  </a:ext>
                </a:extLst>
              </p14:cNvPr>
              <p14:cNvContentPartPr/>
              <p14:nvPr/>
            </p14:nvContentPartPr>
            <p14:xfrm>
              <a:off x="4834068" y="4415710"/>
              <a:ext cx="2880" cy="2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3703DF-0588-38E1-97E9-C711472402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5068" y="4407070"/>
                <a:ext cx="205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9A43F4-640E-1AB9-7128-79FE5A5AE1B8}"/>
                  </a:ext>
                </a:extLst>
              </p14:cNvPr>
              <p14:cNvContentPartPr/>
              <p14:nvPr/>
            </p14:nvContentPartPr>
            <p14:xfrm>
              <a:off x="9086028" y="2052670"/>
              <a:ext cx="156960" cy="216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9A43F4-640E-1AB9-7128-79FE5A5AE1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77028" y="2043670"/>
                <a:ext cx="174600" cy="21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990595-C2DA-9E6D-8223-4D16DF85E967}"/>
                  </a:ext>
                </a:extLst>
              </p14:cNvPr>
              <p14:cNvContentPartPr/>
              <p14:nvPr/>
            </p14:nvContentPartPr>
            <p14:xfrm>
              <a:off x="8966508" y="2049430"/>
              <a:ext cx="102240" cy="17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990595-C2DA-9E6D-8223-4D16DF85E9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57508" y="2040430"/>
                <a:ext cx="1198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B79FAC-8FC0-00E6-F6D1-FC6ECE84C9B8}"/>
                  </a:ext>
                </a:extLst>
              </p14:cNvPr>
              <p14:cNvContentPartPr/>
              <p14:nvPr/>
            </p14:nvContentPartPr>
            <p14:xfrm>
              <a:off x="9059388" y="2053750"/>
              <a:ext cx="84600" cy="100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B79FAC-8FC0-00E6-F6D1-FC6ECE84C9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50388" y="2045110"/>
                <a:ext cx="1022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782A109-9678-9EF1-91D5-A069572F5206}"/>
                  </a:ext>
                </a:extLst>
              </p14:cNvPr>
              <p14:cNvContentPartPr/>
              <p14:nvPr/>
            </p14:nvContentPartPr>
            <p14:xfrm>
              <a:off x="9723228" y="2025670"/>
              <a:ext cx="17640" cy="32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782A109-9678-9EF1-91D5-A069572F52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14588" y="2017030"/>
                <a:ext cx="352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141079D-15D7-D218-4F31-948C4E9E5066}"/>
                  </a:ext>
                </a:extLst>
              </p14:cNvPr>
              <p14:cNvContentPartPr/>
              <p14:nvPr/>
            </p14:nvContentPartPr>
            <p14:xfrm>
              <a:off x="8209068" y="1982830"/>
              <a:ext cx="1565280" cy="2961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141079D-15D7-D218-4F31-948C4E9E50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00428" y="1973830"/>
                <a:ext cx="1582920" cy="29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54B052E-40F3-51D7-2E67-51D34E5E0AB4}"/>
                  </a:ext>
                </a:extLst>
              </p14:cNvPr>
              <p14:cNvContentPartPr/>
              <p14:nvPr/>
            </p14:nvContentPartPr>
            <p14:xfrm>
              <a:off x="9436668" y="3214030"/>
              <a:ext cx="41400" cy="514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54B052E-40F3-51D7-2E67-51D34E5E0AB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28028" y="3205030"/>
                <a:ext cx="590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1ACB848-3D34-CFD8-21A4-57575CAB363F}"/>
                  </a:ext>
                </a:extLst>
              </p14:cNvPr>
              <p14:cNvContentPartPr/>
              <p14:nvPr/>
            </p14:nvContentPartPr>
            <p14:xfrm>
              <a:off x="5939268" y="4660870"/>
              <a:ext cx="5400" cy="5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1ACB848-3D34-CFD8-21A4-57575CAB36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0628" y="4651870"/>
                <a:ext cx="230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4A84CCE-6904-398F-B23F-9148CE3FE6BA}"/>
                  </a:ext>
                </a:extLst>
              </p14:cNvPr>
              <p14:cNvContentPartPr/>
              <p14:nvPr/>
            </p14:nvContentPartPr>
            <p14:xfrm>
              <a:off x="7957428" y="3567190"/>
              <a:ext cx="3148920" cy="201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4A84CCE-6904-398F-B23F-9148CE3FE6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48428" y="3558550"/>
                <a:ext cx="31665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977AEC-B024-6E88-32CA-42F720197114}"/>
                  </a:ext>
                </a:extLst>
              </p14:cNvPr>
              <p14:cNvContentPartPr/>
              <p14:nvPr/>
            </p14:nvContentPartPr>
            <p14:xfrm>
              <a:off x="10972428" y="3418870"/>
              <a:ext cx="148680" cy="264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977AEC-B024-6E88-32CA-42F7201971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63788" y="3410230"/>
                <a:ext cx="1663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41517EF-3B94-616E-EE4E-6BCA0C6B473F}"/>
                  </a:ext>
                </a:extLst>
              </p14:cNvPr>
              <p14:cNvContentPartPr/>
              <p14:nvPr/>
            </p14:nvContentPartPr>
            <p14:xfrm>
              <a:off x="9571668" y="3697150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41517EF-3B94-616E-EE4E-6BCA0C6B47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63028" y="3688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B43FCF6-D71C-6A6E-6392-3A00C5E4EF1B}"/>
                  </a:ext>
                </a:extLst>
              </p14:cNvPr>
              <p14:cNvContentPartPr/>
              <p14:nvPr/>
            </p14:nvContentPartPr>
            <p14:xfrm>
              <a:off x="9119508" y="3196390"/>
              <a:ext cx="97560" cy="31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B43FCF6-D71C-6A6E-6392-3A00C5E4EF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10868" y="3187750"/>
                <a:ext cx="1152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4B40DB6-4D0B-2E57-9617-3B8959AE3010}"/>
                  </a:ext>
                </a:extLst>
              </p14:cNvPr>
              <p14:cNvContentPartPr/>
              <p14:nvPr/>
            </p14:nvContentPartPr>
            <p14:xfrm>
              <a:off x="8834388" y="3114310"/>
              <a:ext cx="18360" cy="131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4B40DB6-4D0B-2E57-9617-3B8959AE30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25388" y="3105310"/>
                <a:ext cx="360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DAE8340-37BF-E6BC-5B4D-1E4AB80105CB}"/>
                  </a:ext>
                </a:extLst>
              </p14:cNvPr>
              <p14:cNvContentPartPr/>
              <p14:nvPr/>
            </p14:nvContentPartPr>
            <p14:xfrm>
              <a:off x="9430548" y="3639550"/>
              <a:ext cx="5040" cy="820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DAE8340-37BF-E6BC-5B4D-1E4AB80105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21548" y="3630910"/>
                <a:ext cx="226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2FAC440-B7E9-BDFC-F70C-9D2FA7E0E7B1}"/>
                  </a:ext>
                </a:extLst>
              </p14:cNvPr>
              <p14:cNvContentPartPr/>
              <p14:nvPr/>
            </p14:nvContentPartPr>
            <p14:xfrm>
              <a:off x="8912508" y="3642070"/>
              <a:ext cx="10800" cy="96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2FAC440-B7E9-BDFC-F70C-9D2FA7E0E7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3508" y="3633430"/>
                <a:ext cx="284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2D37205-8755-C572-B2A1-E52BFF0584D4}"/>
                  </a:ext>
                </a:extLst>
              </p14:cNvPr>
              <p14:cNvContentPartPr/>
              <p14:nvPr/>
            </p14:nvContentPartPr>
            <p14:xfrm>
              <a:off x="8611908" y="4015390"/>
              <a:ext cx="83880" cy="5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2D37205-8755-C572-B2A1-E52BFF0584D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02908" y="4006750"/>
                <a:ext cx="1015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B4F13F9-5947-6B01-56C8-DFEC8053278D}"/>
                  </a:ext>
                </a:extLst>
              </p14:cNvPr>
              <p14:cNvContentPartPr/>
              <p14:nvPr/>
            </p14:nvContentPartPr>
            <p14:xfrm>
              <a:off x="8838708" y="3793630"/>
              <a:ext cx="5400" cy="173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B4F13F9-5947-6B01-56C8-DFEC805327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29708" y="3784990"/>
                <a:ext cx="230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079BB3D-FF82-4C8E-0F72-D61D3559B802}"/>
                  </a:ext>
                </a:extLst>
              </p14:cNvPr>
              <p14:cNvContentPartPr/>
              <p14:nvPr/>
            </p14:nvContentPartPr>
            <p14:xfrm>
              <a:off x="8830068" y="3889030"/>
              <a:ext cx="87480" cy="165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079BB3D-FF82-4C8E-0F72-D61D3559B80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21068" y="3880030"/>
                <a:ext cx="1051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93FCCA9-7CB0-4ED0-90A5-97E182065E87}"/>
                  </a:ext>
                </a:extLst>
              </p14:cNvPr>
              <p14:cNvContentPartPr/>
              <p14:nvPr/>
            </p14:nvContentPartPr>
            <p14:xfrm>
              <a:off x="8906748" y="3954550"/>
              <a:ext cx="56880" cy="306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93FCCA9-7CB0-4ED0-90A5-97E182065E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97748" y="3945550"/>
                <a:ext cx="745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5ABCB9B-0918-4C24-C216-86B1D796F434}"/>
                  </a:ext>
                </a:extLst>
              </p14:cNvPr>
              <p14:cNvContentPartPr/>
              <p14:nvPr/>
            </p14:nvContentPartPr>
            <p14:xfrm>
              <a:off x="8926548" y="4211230"/>
              <a:ext cx="6480" cy="5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5ABCB9B-0918-4C24-C216-86B1D796F4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7908" y="4202590"/>
                <a:ext cx="241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03D44B0-39CC-C1FC-228F-771F02ECE74A}"/>
                  </a:ext>
                </a:extLst>
              </p14:cNvPr>
              <p14:cNvContentPartPr/>
              <p14:nvPr/>
            </p14:nvContentPartPr>
            <p14:xfrm>
              <a:off x="8614788" y="2581510"/>
              <a:ext cx="183960" cy="147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03D44B0-39CC-C1FC-228F-771F02ECE74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05788" y="2572870"/>
                <a:ext cx="2016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559DE55-4DAE-8205-5143-18D530D21AB8}"/>
                  </a:ext>
                </a:extLst>
              </p14:cNvPr>
              <p14:cNvContentPartPr/>
              <p14:nvPr/>
            </p14:nvContentPartPr>
            <p14:xfrm>
              <a:off x="8848068" y="2638390"/>
              <a:ext cx="113040" cy="1119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559DE55-4DAE-8205-5143-18D530D21AB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839068" y="2629750"/>
                <a:ext cx="1306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7AF7B1B-8589-4633-D2DB-C3A4B973EBF4}"/>
                  </a:ext>
                </a:extLst>
              </p14:cNvPr>
              <p14:cNvContentPartPr/>
              <p14:nvPr/>
            </p14:nvContentPartPr>
            <p14:xfrm>
              <a:off x="9142908" y="3225190"/>
              <a:ext cx="29160" cy="28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7AF7B1B-8589-4633-D2DB-C3A4B973EBF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33908" y="3216190"/>
                <a:ext cx="468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DB26F3F-DF80-9908-90D8-2163100F0633}"/>
                  </a:ext>
                </a:extLst>
              </p14:cNvPr>
              <p14:cNvContentPartPr/>
              <p14:nvPr/>
            </p14:nvContentPartPr>
            <p14:xfrm>
              <a:off x="9921948" y="3637030"/>
              <a:ext cx="14040" cy="42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DB26F3F-DF80-9908-90D8-2163100F06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912948" y="3628390"/>
                <a:ext cx="31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5E53326-1E19-0D24-88DF-2064008D32F6}"/>
                  </a:ext>
                </a:extLst>
              </p14:cNvPr>
              <p14:cNvContentPartPr/>
              <p14:nvPr/>
            </p14:nvContentPartPr>
            <p14:xfrm>
              <a:off x="8141748" y="2813710"/>
              <a:ext cx="3132000" cy="1434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5E53326-1E19-0D24-88DF-2064008D32F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32748" y="2804710"/>
                <a:ext cx="314964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DD12234-45C1-C7C6-5E6E-A0FEC41C8217}"/>
                  </a:ext>
                </a:extLst>
              </p14:cNvPr>
              <p14:cNvContentPartPr/>
              <p14:nvPr/>
            </p14:nvContentPartPr>
            <p14:xfrm>
              <a:off x="8241468" y="2486830"/>
              <a:ext cx="154440" cy="3776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DD12234-45C1-C7C6-5E6E-A0FEC41C821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32468" y="2477830"/>
                <a:ext cx="17208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C9B6755-CDB8-2FBF-24D8-68B62EE150DD}"/>
              </a:ext>
            </a:extLst>
          </p:cNvPr>
          <p:cNvGrpSpPr/>
          <p:nvPr/>
        </p:nvGrpSpPr>
        <p:grpSpPr>
          <a:xfrm>
            <a:off x="9535668" y="2792470"/>
            <a:ext cx="693360" cy="361800"/>
            <a:chOff x="9535668" y="2792470"/>
            <a:chExt cx="69336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AA9108D-2CC4-67A9-5296-F642DBB617D3}"/>
                    </a:ext>
                  </a:extLst>
                </p14:cNvPr>
                <p14:cNvContentPartPr/>
                <p14:nvPr/>
              </p14:nvContentPartPr>
              <p14:xfrm>
                <a:off x="9848508" y="2850430"/>
                <a:ext cx="134640" cy="216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AA9108D-2CC4-67A9-5296-F642DBB617D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39868" y="2841790"/>
                  <a:ext cx="152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FDC61AB-E288-8B20-36E4-9B2A94B4D1EA}"/>
                    </a:ext>
                  </a:extLst>
                </p14:cNvPr>
                <p14:cNvContentPartPr/>
                <p14:nvPr/>
              </p14:nvContentPartPr>
              <p14:xfrm>
                <a:off x="10062348" y="2811910"/>
                <a:ext cx="166680" cy="131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FDC61AB-E288-8B20-36E4-9B2A94B4D1E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53708" y="2802910"/>
                  <a:ext cx="184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CEF7B30-1D99-143E-D7EE-DC6100CB2553}"/>
                    </a:ext>
                  </a:extLst>
                </p14:cNvPr>
                <p14:cNvContentPartPr/>
                <p14:nvPr/>
              </p14:nvContentPartPr>
              <p14:xfrm>
                <a:off x="9585708" y="2792470"/>
                <a:ext cx="47880" cy="361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CEF7B30-1D99-143E-D7EE-DC6100CB25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76708" y="2783830"/>
                  <a:ext cx="655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1F22E0A-4AD3-DA4D-067B-886F84F97295}"/>
                    </a:ext>
                  </a:extLst>
                </p14:cNvPr>
                <p14:cNvContentPartPr/>
                <p14:nvPr/>
              </p14:nvContentPartPr>
              <p14:xfrm>
                <a:off x="9535668" y="2915950"/>
                <a:ext cx="145080" cy="39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1F22E0A-4AD3-DA4D-067B-886F84F9729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26668" y="2906950"/>
                  <a:ext cx="16272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D73436D-A785-3E4C-43A3-AC1B75F491DE}"/>
                  </a:ext>
                </a:extLst>
              </p14:cNvPr>
              <p14:cNvContentPartPr/>
              <p14:nvPr/>
            </p14:nvContentPartPr>
            <p14:xfrm>
              <a:off x="10121748" y="3345790"/>
              <a:ext cx="140400" cy="305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D73436D-A785-3E4C-43A3-AC1B75F491D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112748" y="3336790"/>
                <a:ext cx="158040" cy="32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5CA1736-0126-7424-3F62-B7027136A127}"/>
              </a:ext>
            </a:extLst>
          </p:cNvPr>
          <p:cNvGrpSpPr/>
          <p:nvPr/>
        </p:nvGrpSpPr>
        <p:grpSpPr>
          <a:xfrm>
            <a:off x="10335588" y="3293230"/>
            <a:ext cx="269640" cy="216000"/>
            <a:chOff x="10335588" y="3293230"/>
            <a:chExt cx="26964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02E1BB5-F626-6122-E76A-EFE51E9A3639}"/>
                    </a:ext>
                  </a:extLst>
                </p14:cNvPr>
                <p14:cNvContentPartPr/>
                <p14:nvPr/>
              </p14:nvContentPartPr>
              <p14:xfrm>
                <a:off x="10335588" y="3324910"/>
                <a:ext cx="99720" cy="184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02E1BB5-F626-6122-E76A-EFE51E9A363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26588" y="3315910"/>
                  <a:ext cx="117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EB3D7D-42CA-A19C-14F1-71095DC71309}"/>
                    </a:ext>
                  </a:extLst>
                </p14:cNvPr>
                <p14:cNvContentPartPr/>
                <p14:nvPr/>
              </p14:nvContentPartPr>
              <p14:xfrm>
                <a:off x="10487508" y="3293230"/>
                <a:ext cx="117720" cy="108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EB3D7D-42CA-A19C-14F1-71095DC7130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78868" y="3284230"/>
                  <a:ext cx="1353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37A9423-92F0-54D0-9541-DF554BA69295}"/>
              </a:ext>
            </a:extLst>
          </p:cNvPr>
          <p:cNvGrpSpPr/>
          <p:nvPr/>
        </p:nvGrpSpPr>
        <p:grpSpPr>
          <a:xfrm>
            <a:off x="9581388" y="4048870"/>
            <a:ext cx="556920" cy="342000"/>
            <a:chOff x="9581388" y="4048870"/>
            <a:chExt cx="55692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E8B5C1C-BB31-FFC7-BAE2-B8B5F5E12C77}"/>
                    </a:ext>
                  </a:extLst>
                </p14:cNvPr>
                <p14:cNvContentPartPr/>
                <p14:nvPr/>
              </p14:nvContentPartPr>
              <p14:xfrm>
                <a:off x="9581388" y="4048870"/>
                <a:ext cx="119520" cy="342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E8B5C1C-BB31-FFC7-BAE2-B8B5F5E12C7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72388" y="4040230"/>
                  <a:ext cx="1371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980469B-5010-08F1-6EC0-3C44968BA59E}"/>
                    </a:ext>
                  </a:extLst>
                </p14:cNvPr>
                <p14:cNvContentPartPr/>
                <p14:nvPr/>
              </p14:nvContentPartPr>
              <p14:xfrm>
                <a:off x="9766428" y="4066150"/>
                <a:ext cx="146160" cy="177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980469B-5010-08F1-6EC0-3C44968BA59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57428" y="4057150"/>
                  <a:ext cx="163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F433DF2-0C2C-4941-8966-A9E86DCEA16A}"/>
                    </a:ext>
                  </a:extLst>
                </p14:cNvPr>
                <p14:cNvContentPartPr/>
                <p14:nvPr/>
              </p14:nvContentPartPr>
              <p14:xfrm>
                <a:off x="10008708" y="4100710"/>
                <a:ext cx="129600" cy="162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F433DF2-0C2C-4941-8966-A9E86DCEA16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00068" y="4092070"/>
                  <a:ext cx="14724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2A5766D-AF58-149E-9943-5E70373640EE}"/>
                  </a:ext>
                </a:extLst>
              </p14:cNvPr>
              <p14:cNvContentPartPr/>
              <p14:nvPr/>
            </p14:nvContentPartPr>
            <p14:xfrm>
              <a:off x="3618708" y="4001710"/>
              <a:ext cx="72360" cy="3355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2A5766D-AF58-149E-9943-5E70373640E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10068" y="3993070"/>
                <a:ext cx="900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CEA72CE-E4BA-8EC0-6B6D-08E83AD6882A}"/>
                  </a:ext>
                </a:extLst>
              </p14:cNvPr>
              <p14:cNvContentPartPr/>
              <p14:nvPr/>
            </p14:nvContentPartPr>
            <p14:xfrm>
              <a:off x="4544988" y="4004950"/>
              <a:ext cx="79560" cy="380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CEA72CE-E4BA-8EC0-6B6D-08E83AD6882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535988" y="3996310"/>
                <a:ext cx="972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08FAA66-E245-B6A9-1495-F14C0196C86D}"/>
                  </a:ext>
                </a:extLst>
              </p14:cNvPr>
              <p14:cNvContentPartPr/>
              <p14:nvPr/>
            </p14:nvContentPartPr>
            <p14:xfrm>
              <a:off x="3823548" y="4030510"/>
              <a:ext cx="87480" cy="196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08FAA66-E245-B6A9-1495-F14C0196C86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14908" y="4021870"/>
                <a:ext cx="1051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1DA6734-F822-464A-BE9E-0B4D03DBAC81}"/>
                  </a:ext>
                </a:extLst>
              </p14:cNvPr>
              <p14:cNvContentPartPr/>
              <p14:nvPr/>
            </p14:nvContentPartPr>
            <p14:xfrm>
              <a:off x="4047828" y="4205110"/>
              <a:ext cx="27720" cy="1231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1DA6734-F822-464A-BE9E-0B4D03DBAC8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39188" y="4196470"/>
                <a:ext cx="453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F8C4D86-1501-7408-FF80-AB897B4552EA}"/>
                  </a:ext>
                </a:extLst>
              </p14:cNvPr>
              <p14:cNvContentPartPr/>
              <p14:nvPr/>
            </p14:nvContentPartPr>
            <p14:xfrm>
              <a:off x="4393428" y="2349670"/>
              <a:ext cx="1405080" cy="1249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F8C4D86-1501-7408-FF80-AB897B4552E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84428" y="2340670"/>
                <a:ext cx="14227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C41B352-3D48-D47B-B28F-5820D53537D0}"/>
                  </a:ext>
                </a:extLst>
              </p14:cNvPr>
              <p14:cNvContentPartPr/>
              <p14:nvPr/>
            </p14:nvContentPartPr>
            <p14:xfrm>
              <a:off x="4253028" y="4020070"/>
              <a:ext cx="39240" cy="2948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C41B352-3D48-D47B-B28F-5820D53537D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244028" y="4011070"/>
                <a:ext cx="56880" cy="31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4552344-689C-65C8-D95C-228030EE7B35}"/>
              </a:ext>
            </a:extLst>
          </p:cNvPr>
          <p:cNvGrpSpPr/>
          <p:nvPr/>
        </p:nvGrpSpPr>
        <p:grpSpPr>
          <a:xfrm>
            <a:off x="4887708" y="4440910"/>
            <a:ext cx="3337920" cy="563760"/>
            <a:chOff x="4887708" y="4440910"/>
            <a:chExt cx="3337920" cy="56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AA1D702-DE03-A3D3-93AA-01BD88608A6D}"/>
                    </a:ext>
                  </a:extLst>
                </p14:cNvPr>
                <p14:cNvContentPartPr/>
                <p14:nvPr/>
              </p14:nvContentPartPr>
              <p14:xfrm>
                <a:off x="4887708" y="4705870"/>
                <a:ext cx="522720" cy="298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AA1D702-DE03-A3D3-93AA-01BD88608A6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79068" y="4696870"/>
                  <a:ext cx="5403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FBB8F6E-E05E-3863-05B9-7324BDD51C20}"/>
                    </a:ext>
                  </a:extLst>
                </p14:cNvPr>
                <p14:cNvContentPartPr/>
                <p14:nvPr/>
              </p14:nvContentPartPr>
              <p14:xfrm>
                <a:off x="5489988" y="4722430"/>
                <a:ext cx="191880" cy="213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FBB8F6E-E05E-3863-05B9-7324BDD51C2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80988" y="4713790"/>
                  <a:ext cx="209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21B853E-DF03-7359-CBDA-F233E9FC8993}"/>
                    </a:ext>
                  </a:extLst>
                </p14:cNvPr>
                <p14:cNvContentPartPr/>
                <p14:nvPr/>
              </p14:nvContentPartPr>
              <p14:xfrm>
                <a:off x="5782308" y="4625230"/>
                <a:ext cx="131760" cy="275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21B853E-DF03-7359-CBDA-F233E9FC899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73308" y="4616590"/>
                  <a:ext cx="149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02A1DCC-6623-F466-AD27-A51F7C144CAE}"/>
                    </a:ext>
                  </a:extLst>
                </p14:cNvPr>
                <p14:cNvContentPartPr/>
                <p14:nvPr/>
              </p14:nvContentPartPr>
              <p14:xfrm>
                <a:off x="5985348" y="4607230"/>
                <a:ext cx="167760" cy="340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02A1DCC-6623-F466-AD27-A51F7C144CA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76708" y="4598230"/>
                  <a:ext cx="1854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39D235E-941A-8DFE-E7F7-D7A9A012609B}"/>
                    </a:ext>
                  </a:extLst>
                </p14:cNvPr>
                <p14:cNvContentPartPr/>
                <p14:nvPr/>
              </p14:nvContentPartPr>
              <p14:xfrm>
                <a:off x="6226908" y="4681390"/>
                <a:ext cx="290520" cy="214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39D235E-941A-8DFE-E7F7-D7A9A012609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218268" y="4672390"/>
                  <a:ext cx="308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755B1A6-4B17-EF7E-9995-3935A23DBBFB}"/>
                    </a:ext>
                  </a:extLst>
                </p14:cNvPr>
                <p14:cNvContentPartPr/>
                <p14:nvPr/>
              </p14:nvContentPartPr>
              <p14:xfrm>
                <a:off x="6590868" y="4623430"/>
                <a:ext cx="388080" cy="201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755B1A6-4B17-EF7E-9995-3935A23DBBF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82228" y="4614430"/>
                  <a:ext cx="405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753965D-7281-0669-7D43-A7A83C319BA3}"/>
                    </a:ext>
                  </a:extLst>
                </p14:cNvPr>
                <p14:cNvContentPartPr/>
                <p14:nvPr/>
              </p14:nvContentPartPr>
              <p14:xfrm>
                <a:off x="7058508" y="4517590"/>
                <a:ext cx="399960" cy="232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753965D-7281-0669-7D43-A7A83C319BA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49508" y="4508950"/>
                  <a:ext cx="417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32C243F-812E-5493-CF51-71A20136E699}"/>
                    </a:ext>
                  </a:extLst>
                </p14:cNvPr>
                <p14:cNvContentPartPr/>
                <p14:nvPr/>
              </p14:nvContentPartPr>
              <p14:xfrm>
                <a:off x="7343988" y="4514350"/>
                <a:ext cx="163440" cy="306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32C243F-812E-5493-CF51-71A20136E69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34988" y="4505350"/>
                  <a:ext cx="181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36832A2-E4D7-5FC8-6868-1706BC9410F7}"/>
                    </a:ext>
                  </a:extLst>
                </p14:cNvPr>
                <p14:cNvContentPartPr/>
                <p14:nvPr/>
              </p14:nvContentPartPr>
              <p14:xfrm>
                <a:off x="7615068" y="4515430"/>
                <a:ext cx="158760" cy="248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36832A2-E4D7-5FC8-6868-1706BC9410F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06068" y="4506790"/>
                  <a:ext cx="176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F4BDA6D-5A95-1728-FC7F-B8E5F7D1EAD4}"/>
                    </a:ext>
                  </a:extLst>
                </p14:cNvPr>
                <p14:cNvContentPartPr/>
                <p14:nvPr/>
              </p14:nvContentPartPr>
              <p14:xfrm>
                <a:off x="7843668" y="4583110"/>
                <a:ext cx="275400" cy="117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F4BDA6D-5A95-1728-FC7F-B8E5F7D1EAD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35028" y="4574470"/>
                  <a:ext cx="293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9FEE50E-6709-6362-B267-F0452257BCE1}"/>
                    </a:ext>
                  </a:extLst>
                </p14:cNvPr>
                <p14:cNvContentPartPr/>
                <p14:nvPr/>
              </p14:nvContentPartPr>
              <p14:xfrm>
                <a:off x="8116908" y="4440910"/>
                <a:ext cx="108720" cy="479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9FEE50E-6709-6362-B267-F0452257BCE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07908" y="4431910"/>
                  <a:ext cx="12636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651D4C5-6832-E6C2-2977-81C430817A4A}"/>
              </a:ext>
            </a:extLst>
          </p:cNvPr>
          <p:cNvGrpSpPr/>
          <p:nvPr/>
        </p:nvGrpSpPr>
        <p:grpSpPr>
          <a:xfrm>
            <a:off x="3594948" y="4588510"/>
            <a:ext cx="965880" cy="487440"/>
            <a:chOff x="3594948" y="4588510"/>
            <a:chExt cx="96588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9AA9489-6355-B6C1-41D6-C3C5A79B3F70}"/>
                    </a:ext>
                  </a:extLst>
                </p14:cNvPr>
                <p14:cNvContentPartPr/>
                <p14:nvPr/>
              </p14:nvContentPartPr>
              <p14:xfrm>
                <a:off x="4240068" y="4668430"/>
                <a:ext cx="121680" cy="252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9AA9489-6355-B6C1-41D6-C3C5A79B3F7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31068" y="4659790"/>
                  <a:ext cx="1393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E1CC489-49D5-6C7B-BEE3-F6149A82BDD6}"/>
                    </a:ext>
                  </a:extLst>
                </p14:cNvPr>
                <p14:cNvContentPartPr/>
                <p14:nvPr/>
              </p14:nvContentPartPr>
              <p14:xfrm>
                <a:off x="4054308" y="4903150"/>
                <a:ext cx="35280" cy="131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E1CC489-49D5-6C7B-BEE3-F6149A82BDD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045308" y="4894510"/>
                  <a:ext cx="52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566AF1C-E39B-657F-76A6-AEFF304F034D}"/>
                    </a:ext>
                  </a:extLst>
                </p14:cNvPr>
                <p14:cNvContentPartPr/>
                <p14:nvPr/>
              </p14:nvContentPartPr>
              <p14:xfrm>
                <a:off x="3594948" y="4688230"/>
                <a:ext cx="332280" cy="343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566AF1C-E39B-657F-76A6-AEFF304F034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586308" y="4679590"/>
                  <a:ext cx="3499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1F9C644-3FD0-6483-87C3-2B748CB19CDA}"/>
                    </a:ext>
                  </a:extLst>
                </p14:cNvPr>
                <p14:cNvContentPartPr/>
                <p14:nvPr/>
              </p14:nvContentPartPr>
              <p14:xfrm>
                <a:off x="4420788" y="4594630"/>
                <a:ext cx="140040" cy="373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1F9C644-3FD0-6483-87C3-2B748CB19C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2148" y="4585990"/>
                  <a:ext cx="1576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D34BA39-37C8-6B4B-62E8-D02DCED72B03}"/>
                    </a:ext>
                  </a:extLst>
                </p14:cNvPr>
                <p14:cNvContentPartPr/>
                <p14:nvPr/>
              </p14:nvContentPartPr>
              <p14:xfrm>
                <a:off x="3650748" y="4812430"/>
                <a:ext cx="116280" cy="17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D34BA39-37C8-6B4B-62E8-D02DCED72B0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42108" y="4803430"/>
                  <a:ext cx="133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107D6E-886F-E2FD-57DB-7F804258B9B0}"/>
                    </a:ext>
                  </a:extLst>
                </p14:cNvPr>
                <p14:cNvContentPartPr/>
                <p14:nvPr/>
              </p14:nvContentPartPr>
              <p14:xfrm>
                <a:off x="3801948" y="4588510"/>
                <a:ext cx="116280" cy="308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107D6E-886F-E2FD-57DB-7F804258B9B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792948" y="4579510"/>
                  <a:ext cx="1339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A109249-7830-79E4-8C4B-FD8E8E66CF11}"/>
                    </a:ext>
                  </a:extLst>
                </p14:cNvPr>
                <p14:cNvContentPartPr/>
                <p14:nvPr/>
              </p14:nvContentPartPr>
              <p14:xfrm>
                <a:off x="3835428" y="4881550"/>
                <a:ext cx="65160" cy="194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A109249-7830-79E4-8C4B-FD8E8E66CF1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26788" y="4872550"/>
                  <a:ext cx="8280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03A6728-02F0-C280-7ACA-6AA059C4830F}"/>
                  </a:ext>
                </a:extLst>
              </p14:cNvPr>
              <p14:cNvContentPartPr/>
              <p14:nvPr/>
            </p14:nvContentPartPr>
            <p14:xfrm>
              <a:off x="9423348" y="3179470"/>
              <a:ext cx="68040" cy="853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03A6728-02F0-C280-7ACA-6AA059C4830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414708" y="3170470"/>
                <a:ext cx="8568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A004615-5376-18D7-2C83-1E14C529C5FC}"/>
              </a:ext>
            </a:extLst>
          </p:cNvPr>
          <p:cNvGrpSpPr/>
          <p:nvPr/>
        </p:nvGrpSpPr>
        <p:grpSpPr>
          <a:xfrm>
            <a:off x="5628228" y="980950"/>
            <a:ext cx="1684080" cy="460440"/>
            <a:chOff x="5628228" y="980950"/>
            <a:chExt cx="168408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6D143F6-BCBC-A39C-C6D6-5A3D16AFF355}"/>
                    </a:ext>
                  </a:extLst>
                </p14:cNvPr>
                <p14:cNvContentPartPr/>
                <p14:nvPr/>
              </p14:nvContentPartPr>
              <p14:xfrm>
                <a:off x="5628228" y="995350"/>
                <a:ext cx="27000" cy="340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6D143F6-BCBC-A39C-C6D6-5A3D16AFF35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19588" y="986350"/>
                  <a:ext cx="446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B3715F8-40F2-5D22-1CC5-E470F358EC3D}"/>
                    </a:ext>
                  </a:extLst>
                </p14:cNvPr>
                <p14:cNvContentPartPr/>
                <p14:nvPr/>
              </p14:nvContentPartPr>
              <p14:xfrm>
                <a:off x="5743068" y="1059430"/>
                <a:ext cx="178200" cy="197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B3715F8-40F2-5D22-1CC5-E470F358EC3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34068" y="1050430"/>
                  <a:ext cx="195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D96ECFA-BD3A-027F-3B62-98A469EB398A}"/>
                    </a:ext>
                  </a:extLst>
                </p14:cNvPr>
                <p14:cNvContentPartPr/>
                <p14:nvPr/>
              </p14:nvContentPartPr>
              <p14:xfrm>
                <a:off x="6000468" y="980950"/>
                <a:ext cx="309240" cy="460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D96ECFA-BD3A-027F-3B62-98A469EB398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91468" y="971950"/>
                  <a:ext cx="3268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1B45951-B536-BE94-5D58-5DEC9E9DF713}"/>
                    </a:ext>
                  </a:extLst>
                </p14:cNvPr>
                <p14:cNvContentPartPr/>
                <p14:nvPr/>
              </p14:nvContentPartPr>
              <p14:xfrm>
                <a:off x="6351468" y="1038910"/>
                <a:ext cx="388800" cy="286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1B45951-B536-BE94-5D58-5DEC9E9DF71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42468" y="1029910"/>
                  <a:ext cx="406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D0E4D6C-2E40-D893-E3B7-04A582FA7B69}"/>
                    </a:ext>
                  </a:extLst>
                </p14:cNvPr>
                <p14:cNvContentPartPr/>
                <p14:nvPr/>
              </p14:nvContentPartPr>
              <p14:xfrm>
                <a:off x="6600228" y="1000750"/>
                <a:ext cx="306000" cy="3402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D0E4D6C-2E40-D893-E3B7-04A582FA7B6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91228" y="992110"/>
                  <a:ext cx="3236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9F9BB96-25BB-A579-7FB5-64CAE43FBDE0}"/>
                    </a:ext>
                  </a:extLst>
                </p14:cNvPr>
                <p14:cNvContentPartPr/>
                <p14:nvPr/>
              </p14:nvContentPartPr>
              <p14:xfrm>
                <a:off x="7053108" y="997150"/>
                <a:ext cx="259200" cy="249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9F9BB96-25BB-A579-7FB5-64CAE43FBDE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44468" y="988150"/>
                  <a:ext cx="276840" cy="26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DA00039-FDFE-581B-DB33-46699EB93467}"/>
                  </a:ext>
                </a:extLst>
              </p14:cNvPr>
              <p14:cNvContentPartPr/>
              <p14:nvPr/>
            </p14:nvContentPartPr>
            <p14:xfrm>
              <a:off x="8497068" y="2850430"/>
              <a:ext cx="370800" cy="414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DA00039-FDFE-581B-DB33-46699EB9346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88428" y="2841790"/>
                <a:ext cx="38844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5F99228-A70C-2B32-FD88-1E01881D2247}"/>
              </a:ext>
            </a:extLst>
          </p:cNvPr>
          <p:cNvGrpSpPr/>
          <p:nvPr/>
        </p:nvGrpSpPr>
        <p:grpSpPr>
          <a:xfrm>
            <a:off x="5372628" y="1790950"/>
            <a:ext cx="5678280" cy="2513880"/>
            <a:chOff x="5372628" y="1790950"/>
            <a:chExt cx="5678280" cy="251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19EBA71-A92B-967F-58A4-D198BBA4CDC9}"/>
                    </a:ext>
                  </a:extLst>
                </p14:cNvPr>
                <p14:cNvContentPartPr/>
                <p14:nvPr/>
              </p14:nvContentPartPr>
              <p14:xfrm>
                <a:off x="5372628" y="4001350"/>
                <a:ext cx="23760" cy="303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19EBA71-A92B-967F-58A4-D198BBA4CDC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363988" y="3992350"/>
                  <a:ext cx="41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6FAD8E9-3E60-7A66-E93C-3278A86062D1}"/>
                    </a:ext>
                  </a:extLst>
                </p14:cNvPr>
                <p14:cNvContentPartPr/>
                <p14:nvPr/>
              </p14:nvContentPartPr>
              <p14:xfrm>
                <a:off x="5502948" y="4033030"/>
                <a:ext cx="173520" cy="264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6FAD8E9-3E60-7A66-E93C-3278A86062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94308" y="4024390"/>
                  <a:ext cx="191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8D7B0A7-2180-82D1-73C8-A8ECB7F91380}"/>
                    </a:ext>
                  </a:extLst>
                </p14:cNvPr>
                <p14:cNvContentPartPr/>
                <p14:nvPr/>
              </p14:nvContentPartPr>
              <p14:xfrm>
                <a:off x="5734428" y="4018630"/>
                <a:ext cx="212760" cy="277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8D7B0A7-2180-82D1-73C8-A8ECB7F9138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25428" y="4009990"/>
                  <a:ext cx="230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492D84B-ED05-9065-7DA6-BAF0ADE05266}"/>
                    </a:ext>
                  </a:extLst>
                </p14:cNvPr>
                <p14:cNvContentPartPr/>
                <p14:nvPr/>
              </p14:nvContentPartPr>
              <p14:xfrm>
                <a:off x="6002988" y="4016830"/>
                <a:ext cx="390240" cy="163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492D84B-ED05-9065-7DA6-BAF0ADE0526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93988" y="4007830"/>
                  <a:ext cx="407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91D774C-92C3-AE47-5EDA-B6B1EEB30D22}"/>
                    </a:ext>
                  </a:extLst>
                </p14:cNvPr>
                <p14:cNvContentPartPr/>
                <p14:nvPr/>
              </p14:nvContentPartPr>
              <p14:xfrm>
                <a:off x="6360828" y="3967150"/>
                <a:ext cx="227520" cy="249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91D774C-92C3-AE47-5EDA-B6B1EEB30D2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51828" y="3958150"/>
                  <a:ext cx="245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9841582-43A9-504E-84A7-5235F845F315}"/>
                    </a:ext>
                  </a:extLst>
                </p14:cNvPr>
                <p14:cNvContentPartPr/>
                <p14:nvPr/>
              </p14:nvContentPartPr>
              <p14:xfrm>
                <a:off x="6614628" y="4009990"/>
                <a:ext cx="324360" cy="207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9841582-43A9-504E-84A7-5235F845F31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05628" y="4001350"/>
                  <a:ext cx="342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A031E71-0C6F-663C-5DD8-9A0049F60D6A}"/>
                    </a:ext>
                  </a:extLst>
                </p14:cNvPr>
                <p14:cNvContentPartPr/>
                <p14:nvPr/>
              </p14:nvContentPartPr>
              <p14:xfrm>
                <a:off x="6818388" y="4018630"/>
                <a:ext cx="386640" cy="182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A031E71-0C6F-663C-5DD8-9A0049F60D6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09388" y="4009990"/>
                  <a:ext cx="404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DA4BE2D-1B39-BA34-ADB3-443E9ABF82DE}"/>
                    </a:ext>
                  </a:extLst>
                </p14:cNvPr>
                <p14:cNvContentPartPr/>
                <p14:nvPr/>
              </p14:nvContentPartPr>
              <p14:xfrm>
                <a:off x="7362708" y="4029430"/>
                <a:ext cx="212400" cy="101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DA4BE2D-1B39-BA34-ADB3-443E9ABF82D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53708" y="4020430"/>
                  <a:ext cx="230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32F71A1-B2E2-597F-E949-91902A3F9579}"/>
                    </a:ext>
                  </a:extLst>
                </p14:cNvPr>
                <p14:cNvContentPartPr/>
                <p14:nvPr/>
              </p14:nvContentPartPr>
              <p14:xfrm>
                <a:off x="7494108" y="3941950"/>
                <a:ext cx="402120" cy="243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32F71A1-B2E2-597F-E949-91902A3F957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85468" y="3933310"/>
                  <a:ext cx="419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EB0EAB4-F6BE-2A55-1C7B-52F5F487D8EB}"/>
                    </a:ext>
                  </a:extLst>
                </p14:cNvPr>
                <p14:cNvContentPartPr/>
                <p14:nvPr/>
              </p14:nvContentPartPr>
              <p14:xfrm>
                <a:off x="7884348" y="3994510"/>
                <a:ext cx="274680" cy="151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EB0EAB4-F6BE-2A55-1C7B-52F5F487D8E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75708" y="3985870"/>
                  <a:ext cx="292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96C4A66-06E2-F80B-BCDD-9FBD550F7170}"/>
                    </a:ext>
                  </a:extLst>
                </p14:cNvPr>
                <p14:cNvContentPartPr/>
                <p14:nvPr/>
              </p14:nvContentPartPr>
              <p14:xfrm>
                <a:off x="8261628" y="3909550"/>
                <a:ext cx="16560" cy="329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96C4A66-06E2-F80B-BCDD-9FBD550F717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52988" y="3900910"/>
                  <a:ext cx="342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EB08484-5994-6054-0ECF-DD460A7E68BB}"/>
                    </a:ext>
                  </a:extLst>
                </p14:cNvPr>
                <p14:cNvContentPartPr/>
                <p14:nvPr/>
              </p14:nvContentPartPr>
              <p14:xfrm>
                <a:off x="9137148" y="3195310"/>
                <a:ext cx="91800" cy="64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EB08484-5994-6054-0ECF-DD460A7E68B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128148" y="3186670"/>
                  <a:ext cx="109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4BB7468-F994-FA1E-7C76-BE1C2A397795}"/>
                    </a:ext>
                  </a:extLst>
                </p14:cNvPr>
                <p14:cNvContentPartPr/>
                <p14:nvPr/>
              </p14:nvContentPartPr>
              <p14:xfrm>
                <a:off x="8863188" y="3634150"/>
                <a:ext cx="82080" cy="95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4BB7468-F994-FA1E-7C76-BE1C2A39779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854548" y="3625510"/>
                  <a:ext cx="99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8DECB0F-0F06-C8EE-DB82-36D2CE68B9CB}"/>
                    </a:ext>
                  </a:extLst>
                </p14:cNvPr>
                <p14:cNvContentPartPr/>
                <p14:nvPr/>
              </p14:nvContentPartPr>
              <p14:xfrm>
                <a:off x="9153708" y="3211510"/>
                <a:ext cx="17640" cy="49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8DECB0F-0F06-C8EE-DB82-36D2CE68B9C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144708" y="3202510"/>
                  <a:ext cx="35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D297035-B222-BC27-51E4-8A9B6157D879}"/>
                    </a:ext>
                  </a:extLst>
                </p14:cNvPr>
                <p14:cNvContentPartPr/>
                <p14:nvPr/>
              </p14:nvContentPartPr>
              <p14:xfrm>
                <a:off x="8581308" y="1959790"/>
                <a:ext cx="1188720" cy="2242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D297035-B222-BC27-51E4-8A9B6157D87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572668" y="1950790"/>
                  <a:ext cx="1206360" cy="22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F76BA34-278B-D60B-AD41-71FB83A19B0F}"/>
                    </a:ext>
                  </a:extLst>
                </p14:cNvPr>
                <p14:cNvContentPartPr/>
                <p14:nvPr/>
              </p14:nvContentPartPr>
              <p14:xfrm>
                <a:off x="9430548" y="3218350"/>
                <a:ext cx="8640" cy="41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F76BA34-278B-D60B-AD41-71FB83A19B0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421908" y="3209350"/>
                  <a:ext cx="26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5DBE01E-47FC-5898-7932-28E90BBD8268}"/>
                    </a:ext>
                  </a:extLst>
                </p14:cNvPr>
                <p14:cNvContentPartPr/>
                <p14:nvPr/>
              </p14:nvContentPartPr>
              <p14:xfrm>
                <a:off x="9636468" y="3167950"/>
                <a:ext cx="123840" cy="210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5DBE01E-47FC-5898-7932-28E90BBD826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627828" y="3158950"/>
                  <a:ext cx="141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EE19783-01DF-1A31-7B54-5A03A0977761}"/>
                    </a:ext>
                  </a:extLst>
                </p14:cNvPr>
                <p14:cNvContentPartPr/>
                <p14:nvPr/>
              </p14:nvContentPartPr>
              <p14:xfrm>
                <a:off x="9822948" y="3167230"/>
                <a:ext cx="92160" cy="173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EE19783-01DF-1A31-7B54-5A03A097776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814308" y="3158230"/>
                  <a:ext cx="109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483ABFE-1448-09CA-2611-C5D54DF221EE}"/>
                    </a:ext>
                  </a:extLst>
                </p14:cNvPr>
                <p14:cNvContentPartPr/>
                <p14:nvPr/>
              </p14:nvContentPartPr>
              <p14:xfrm>
                <a:off x="9966948" y="3113590"/>
                <a:ext cx="63000" cy="2685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483ABFE-1448-09CA-2611-C5D54DF221E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58308" y="3104590"/>
                  <a:ext cx="806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AFC8A11-0CF7-3242-DF30-148405600FBF}"/>
                    </a:ext>
                  </a:extLst>
                </p14:cNvPr>
                <p14:cNvContentPartPr/>
                <p14:nvPr/>
              </p14:nvContentPartPr>
              <p14:xfrm>
                <a:off x="5857548" y="1790950"/>
                <a:ext cx="3695760" cy="1293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AFC8A11-0CF7-3242-DF30-148405600FB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848908" y="1781950"/>
                  <a:ext cx="3713400" cy="13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0113247-1A89-A4C6-5E24-55A09ED45A7A}"/>
                    </a:ext>
                  </a:extLst>
                </p14:cNvPr>
                <p14:cNvContentPartPr/>
                <p14:nvPr/>
              </p14:nvContentPartPr>
              <p14:xfrm>
                <a:off x="5789508" y="2001910"/>
                <a:ext cx="296640" cy="279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0113247-1A89-A4C6-5E24-55A09ED45A7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780868" y="1993270"/>
                  <a:ext cx="3142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69AEA94-72E5-6BFA-70AE-D1115380E4F7}"/>
                    </a:ext>
                  </a:extLst>
                </p14:cNvPr>
                <p14:cNvContentPartPr/>
                <p14:nvPr/>
              </p14:nvContentPartPr>
              <p14:xfrm>
                <a:off x="8218428" y="2873470"/>
                <a:ext cx="2832480" cy="1380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69AEA94-72E5-6BFA-70AE-D1115380E4F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209428" y="2864830"/>
                  <a:ext cx="2850120" cy="139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504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08A3-98C0-D527-F277-8565C430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Hw10: 9.7.2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8DE3A-096A-B799-3C5F-FE7F9829D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00" y="1528592"/>
            <a:ext cx="5552200" cy="4811248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0993980B-0084-3FB4-9CB5-0AE4367D34BD}"/>
              </a:ext>
            </a:extLst>
          </p:cNvPr>
          <p:cNvGrpSpPr/>
          <p:nvPr/>
        </p:nvGrpSpPr>
        <p:grpSpPr>
          <a:xfrm>
            <a:off x="5951148" y="1770790"/>
            <a:ext cx="3270960" cy="2113560"/>
            <a:chOff x="5951148" y="1770790"/>
            <a:chExt cx="3270960" cy="21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B05221-095D-2FC0-F212-46DB0EC96672}"/>
                    </a:ext>
                  </a:extLst>
                </p14:cNvPr>
                <p14:cNvContentPartPr/>
                <p14:nvPr/>
              </p14:nvContentPartPr>
              <p14:xfrm>
                <a:off x="7107468" y="1810750"/>
                <a:ext cx="146880" cy="2073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B05221-095D-2FC0-F212-46DB0EC9667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98828" y="1801750"/>
                  <a:ext cx="164520" cy="20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D47EE4-C074-B490-99BC-FDF5258AF9BF}"/>
                    </a:ext>
                  </a:extLst>
                </p14:cNvPr>
                <p14:cNvContentPartPr/>
                <p14:nvPr/>
              </p14:nvContentPartPr>
              <p14:xfrm>
                <a:off x="6954828" y="1796350"/>
                <a:ext cx="89640" cy="198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D47EE4-C074-B490-99BC-FDF5258AF9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45828" y="1787350"/>
                  <a:ext cx="107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B952DD-DB8F-5477-7BD4-212B49903A60}"/>
                    </a:ext>
                  </a:extLst>
                </p14:cNvPr>
                <p14:cNvContentPartPr/>
                <p14:nvPr/>
              </p14:nvContentPartPr>
              <p14:xfrm>
                <a:off x="7104948" y="1791310"/>
                <a:ext cx="111960" cy="14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B952DD-DB8F-5477-7BD4-212B49903A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96308" y="1782310"/>
                  <a:ext cx="129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3D49C1-D680-DF6A-358C-376AC91B0C45}"/>
                    </a:ext>
                  </a:extLst>
                </p14:cNvPr>
                <p14:cNvContentPartPr/>
                <p14:nvPr/>
              </p14:nvContentPartPr>
              <p14:xfrm>
                <a:off x="5951148" y="2987590"/>
                <a:ext cx="3218760" cy="70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3D49C1-D680-DF6A-358C-376AC91B0C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42148" y="2978950"/>
                  <a:ext cx="3236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875187-2F1B-A011-A6D9-D2CA7BD0E1EF}"/>
                    </a:ext>
                  </a:extLst>
                </p14:cNvPr>
                <p14:cNvContentPartPr/>
                <p14:nvPr/>
              </p14:nvContentPartPr>
              <p14:xfrm>
                <a:off x="9076308" y="2915950"/>
                <a:ext cx="145800" cy="19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875187-2F1B-A011-A6D9-D2CA7BD0E1E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67308" y="2906950"/>
                  <a:ext cx="163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72A45D-1AC9-A69E-612B-EB826B84880B}"/>
                    </a:ext>
                  </a:extLst>
                </p14:cNvPr>
                <p14:cNvContentPartPr/>
                <p14:nvPr/>
              </p14:nvContentPartPr>
              <p14:xfrm>
                <a:off x="6838908" y="3011350"/>
                <a:ext cx="8280" cy="73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72A45D-1AC9-A69E-612B-EB826B8488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29908" y="3002350"/>
                  <a:ext cx="25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186319-7E30-E1C6-A970-1A9D1E98EA29}"/>
                    </a:ext>
                  </a:extLst>
                </p14:cNvPr>
                <p14:cNvContentPartPr/>
                <p14:nvPr/>
              </p14:nvContentPartPr>
              <p14:xfrm>
                <a:off x="6670068" y="3307990"/>
                <a:ext cx="101880" cy="7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186319-7E30-E1C6-A970-1A9D1E98EA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61068" y="3299350"/>
                  <a:ext cx="119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43753C-B2E0-F379-6AE3-BA4E38B9A792}"/>
                    </a:ext>
                  </a:extLst>
                </p14:cNvPr>
                <p14:cNvContentPartPr/>
                <p14:nvPr/>
              </p14:nvContentPartPr>
              <p14:xfrm>
                <a:off x="6814428" y="3238870"/>
                <a:ext cx="20880" cy="155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43753C-B2E0-F379-6AE3-BA4E38B9A7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05788" y="3229870"/>
                  <a:ext cx="38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596B63-6776-B53B-FEBF-F7FF177AF33D}"/>
                    </a:ext>
                  </a:extLst>
                </p14:cNvPr>
                <p14:cNvContentPartPr/>
                <p14:nvPr/>
              </p14:nvContentPartPr>
              <p14:xfrm>
                <a:off x="7109268" y="2503390"/>
                <a:ext cx="81360" cy="1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596B63-6776-B53B-FEBF-F7FF177AF33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00628" y="2494390"/>
                  <a:ext cx="99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81D8D4-D356-BDCA-CC0E-A14F9CABA32E}"/>
                    </a:ext>
                  </a:extLst>
                </p14:cNvPr>
                <p14:cNvContentPartPr/>
                <p14:nvPr/>
              </p14:nvContentPartPr>
              <p14:xfrm>
                <a:off x="7624428" y="293899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81D8D4-D356-BDCA-CC0E-A14F9CABA32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15428" y="2929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DA249C-D33D-D6ED-F3A0-7C4309D7D7E7}"/>
                    </a:ext>
                  </a:extLst>
                </p14:cNvPr>
                <p14:cNvContentPartPr/>
                <p14:nvPr/>
              </p14:nvContentPartPr>
              <p14:xfrm>
                <a:off x="7633068" y="3026110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DA249C-D33D-D6ED-F3A0-7C4309D7D7E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24068" y="3017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D33463-384A-9CB5-727C-41ED4DF1D467}"/>
                    </a:ext>
                  </a:extLst>
                </p14:cNvPr>
                <p14:cNvContentPartPr/>
                <p14:nvPr/>
              </p14:nvContentPartPr>
              <p14:xfrm>
                <a:off x="6280908" y="1912270"/>
                <a:ext cx="1201680" cy="1124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D33463-384A-9CB5-727C-41ED4DF1D4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1908" y="1903270"/>
                  <a:ext cx="1219320" cy="11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BC3CEA-AE67-9478-67D3-C647A25A3B76}"/>
                    </a:ext>
                  </a:extLst>
                </p14:cNvPr>
                <p14:cNvContentPartPr/>
                <p14:nvPr/>
              </p14:nvContentPartPr>
              <p14:xfrm>
                <a:off x="6803628" y="2523910"/>
                <a:ext cx="33120" cy="2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BC3CEA-AE67-9478-67D3-C647A25A3B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4628" y="2515270"/>
                  <a:ext cx="50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A333FE-404B-5ED8-715B-E027B675065A}"/>
                    </a:ext>
                  </a:extLst>
                </p14:cNvPr>
                <p14:cNvContentPartPr/>
                <p14:nvPr/>
              </p14:nvContentPartPr>
              <p14:xfrm>
                <a:off x="6840708" y="2547310"/>
                <a:ext cx="9720" cy="10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A333FE-404B-5ED8-715B-E027B67506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32068" y="2538670"/>
                  <a:ext cx="27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271824-376D-2691-13E8-2B15AA32A2AE}"/>
                    </a:ext>
                  </a:extLst>
                </p14:cNvPr>
                <p14:cNvContentPartPr/>
                <p14:nvPr/>
              </p14:nvContentPartPr>
              <p14:xfrm>
                <a:off x="6914868" y="2527510"/>
                <a:ext cx="88920" cy="19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271824-376D-2691-13E8-2B15AA32A2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06228" y="2518870"/>
                  <a:ext cx="106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DD61BB-94AF-E563-70A7-AE374A824A00}"/>
                    </a:ext>
                  </a:extLst>
                </p14:cNvPr>
                <p14:cNvContentPartPr/>
                <p14:nvPr/>
              </p14:nvContentPartPr>
              <p14:xfrm>
                <a:off x="7060308" y="2519950"/>
                <a:ext cx="95760" cy="9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DD61BB-94AF-E563-70A7-AE374A824A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51308" y="2511310"/>
                  <a:ext cx="113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725CF35-0C70-2304-46CF-A858D53F155F}"/>
                    </a:ext>
                  </a:extLst>
                </p14:cNvPr>
                <p14:cNvContentPartPr/>
                <p14:nvPr/>
              </p14:nvContentPartPr>
              <p14:xfrm>
                <a:off x="7223028" y="2415910"/>
                <a:ext cx="77400" cy="78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25CF35-0C70-2304-46CF-A858D53F15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14028" y="2406910"/>
                  <a:ext cx="95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ED8582-35DE-039D-9D9A-7411F0A0BA61}"/>
                    </a:ext>
                  </a:extLst>
                </p14:cNvPr>
                <p14:cNvContentPartPr/>
                <p14:nvPr/>
              </p14:nvContentPartPr>
              <p14:xfrm>
                <a:off x="6831708" y="2502670"/>
                <a:ext cx="28080" cy="25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ED8582-35DE-039D-9D9A-7411F0A0BA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22708" y="2493670"/>
                  <a:ext cx="45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4B836B-92D7-6ECE-4438-DCB7F9F737B8}"/>
                    </a:ext>
                  </a:extLst>
                </p14:cNvPr>
                <p14:cNvContentPartPr/>
                <p14:nvPr/>
              </p14:nvContentPartPr>
              <p14:xfrm>
                <a:off x="6824148" y="2529310"/>
                <a:ext cx="7560" cy="16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4B836B-92D7-6ECE-4438-DCB7F9F737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15508" y="2520670"/>
                  <a:ext cx="25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22EEA9-0DDF-6128-BE4F-F2813E6B0932}"/>
                    </a:ext>
                  </a:extLst>
                </p14:cNvPr>
                <p14:cNvContentPartPr/>
                <p14:nvPr/>
              </p14:nvContentPartPr>
              <p14:xfrm>
                <a:off x="6819468" y="2613550"/>
                <a:ext cx="1080" cy="8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22EEA9-0DDF-6128-BE4F-F2813E6B09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0828" y="2604910"/>
                  <a:ext cx="18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FC1186-353B-4DD3-7256-B7BFCC7A24D3}"/>
                    </a:ext>
                  </a:extLst>
                </p14:cNvPr>
                <p14:cNvContentPartPr/>
                <p14:nvPr/>
              </p14:nvContentPartPr>
              <p14:xfrm>
                <a:off x="6824508" y="2561710"/>
                <a:ext cx="1440" cy="9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FC1186-353B-4DD3-7256-B7BFCC7A24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5868" y="2553070"/>
                  <a:ext cx="19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A640A3-D1F0-7A5B-0E22-C3457AE54D63}"/>
                    </a:ext>
                  </a:extLst>
                </p14:cNvPr>
                <p14:cNvContentPartPr/>
                <p14:nvPr/>
              </p14:nvContentPartPr>
              <p14:xfrm>
                <a:off x="6828108" y="2694550"/>
                <a:ext cx="12240" cy="145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4A640A3-D1F0-7A5B-0E22-C3457AE54D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19468" y="2685910"/>
                  <a:ext cx="29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1FF15F-062D-56C4-F49C-1D22661AAC34}"/>
                    </a:ext>
                  </a:extLst>
                </p14:cNvPr>
                <p14:cNvContentPartPr/>
                <p14:nvPr/>
              </p14:nvContentPartPr>
              <p14:xfrm>
                <a:off x="6832068" y="2899030"/>
                <a:ext cx="14760" cy="160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1FF15F-062D-56C4-F49C-1D22661AAC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23068" y="2890390"/>
                  <a:ext cx="32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20B0DF-6BD9-DF1C-9EB5-0DC334C378CA}"/>
                    </a:ext>
                  </a:extLst>
                </p14:cNvPr>
                <p14:cNvContentPartPr/>
                <p14:nvPr/>
              </p14:nvContentPartPr>
              <p14:xfrm>
                <a:off x="6715428" y="2546950"/>
                <a:ext cx="87480" cy="474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20B0DF-6BD9-DF1C-9EB5-0DC334C378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06428" y="2537950"/>
                  <a:ext cx="1051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D5FCA2-A96B-C889-2AE7-ED56110D3344}"/>
                    </a:ext>
                  </a:extLst>
                </p14:cNvPr>
                <p14:cNvContentPartPr/>
                <p14:nvPr/>
              </p14:nvContentPartPr>
              <p14:xfrm>
                <a:off x="6456228" y="2687350"/>
                <a:ext cx="52200" cy="132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D5FCA2-A96B-C889-2AE7-ED56110D33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47228" y="2678350"/>
                  <a:ext cx="69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2A0D2C-8251-5BAA-C5E5-EC1BB3EA27A9}"/>
                    </a:ext>
                  </a:extLst>
                </p14:cNvPr>
                <p14:cNvContentPartPr/>
                <p14:nvPr/>
              </p14:nvContentPartPr>
              <p14:xfrm>
                <a:off x="6522828" y="2739550"/>
                <a:ext cx="47880" cy="32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2A0D2C-8251-5BAA-C5E5-EC1BB3EA27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13828" y="2730550"/>
                  <a:ext cx="65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FBD9889-BD69-22CD-1267-A49CEB753783}"/>
                    </a:ext>
                  </a:extLst>
                </p14:cNvPr>
                <p14:cNvContentPartPr/>
                <p14:nvPr/>
              </p14:nvContentPartPr>
              <p14:xfrm>
                <a:off x="6540108" y="2758270"/>
                <a:ext cx="46440" cy="31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FBD9889-BD69-22CD-1267-A49CEB7537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31468" y="2749270"/>
                  <a:ext cx="64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347B8AE-9B68-0388-5E60-85A5BF76D677}"/>
                    </a:ext>
                  </a:extLst>
                </p14:cNvPr>
                <p14:cNvContentPartPr/>
                <p14:nvPr/>
              </p14:nvContentPartPr>
              <p14:xfrm>
                <a:off x="6570348" y="2675110"/>
                <a:ext cx="97560" cy="169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347B8AE-9B68-0388-5E60-85A5BF76D6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61348" y="2666470"/>
                  <a:ext cx="115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AA998-1C79-5F0B-300B-863A4379C730}"/>
                    </a:ext>
                  </a:extLst>
                </p14:cNvPr>
                <p14:cNvContentPartPr/>
                <p14:nvPr/>
              </p14:nvContentPartPr>
              <p14:xfrm>
                <a:off x="7638828" y="1835230"/>
                <a:ext cx="73800" cy="375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AA998-1C79-5F0B-300B-863A4379C7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29828" y="1826230"/>
                  <a:ext cx="914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18F57B-F648-94ED-447B-D230018BF88B}"/>
                    </a:ext>
                  </a:extLst>
                </p14:cNvPr>
                <p14:cNvContentPartPr/>
                <p14:nvPr/>
              </p14:nvContentPartPr>
              <p14:xfrm>
                <a:off x="7588788" y="1933510"/>
                <a:ext cx="151200" cy="38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18F57B-F648-94ED-447B-D230018BF8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80148" y="1924870"/>
                  <a:ext cx="168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70C619E-1A5A-D061-C2CB-54ED3C2487BC}"/>
                    </a:ext>
                  </a:extLst>
                </p14:cNvPr>
                <p14:cNvContentPartPr/>
                <p14:nvPr/>
              </p14:nvContentPartPr>
              <p14:xfrm>
                <a:off x="7764108" y="1884190"/>
                <a:ext cx="74160" cy="126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70C619E-1A5A-D061-C2CB-54ED3C2487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55108" y="1875550"/>
                  <a:ext cx="91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E0BEC85-BB02-5DE4-61A7-6FED1BEA07CA}"/>
                    </a:ext>
                  </a:extLst>
                </p14:cNvPr>
                <p14:cNvContentPartPr/>
                <p14:nvPr/>
              </p14:nvContentPartPr>
              <p14:xfrm>
                <a:off x="7721268" y="1936390"/>
                <a:ext cx="10800" cy="108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E0BEC85-BB02-5DE4-61A7-6FED1BEA07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12628" y="1927750"/>
                  <a:ext cx="28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CD9ACD5-4067-C1AB-0C69-B9318C092F4A}"/>
                    </a:ext>
                  </a:extLst>
                </p14:cNvPr>
                <p14:cNvContentPartPr/>
                <p14:nvPr/>
              </p14:nvContentPartPr>
              <p14:xfrm>
                <a:off x="7862388" y="1869070"/>
                <a:ext cx="82800" cy="164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CD9ACD5-4067-C1AB-0C69-B9318C092F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53748" y="1860430"/>
                  <a:ext cx="100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EE41DF4-8790-2826-801E-095A6D51DD05}"/>
                    </a:ext>
                  </a:extLst>
                </p14:cNvPr>
                <p14:cNvContentPartPr/>
                <p14:nvPr/>
              </p14:nvContentPartPr>
              <p14:xfrm>
                <a:off x="8018988" y="1861870"/>
                <a:ext cx="96480" cy="14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EE41DF4-8790-2826-801E-095A6D51DD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09988" y="1852870"/>
                  <a:ext cx="114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F5F0A8-3F12-E947-12F4-8AF8F2BD8C23}"/>
                    </a:ext>
                  </a:extLst>
                </p14:cNvPr>
                <p14:cNvContentPartPr/>
                <p14:nvPr/>
              </p14:nvContentPartPr>
              <p14:xfrm>
                <a:off x="8192508" y="1770790"/>
                <a:ext cx="126000" cy="152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F5F0A8-3F12-E947-12F4-8AF8F2BD8C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83508" y="1761790"/>
                  <a:ext cx="143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4D1F012-1D66-475B-9021-126351339000}"/>
                    </a:ext>
                  </a:extLst>
                </p14:cNvPr>
                <p14:cNvContentPartPr/>
                <p14:nvPr/>
              </p14:nvContentPartPr>
              <p14:xfrm>
                <a:off x="8256588" y="1818670"/>
                <a:ext cx="13320" cy="191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4D1F012-1D66-475B-9021-1263513390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47588" y="1810030"/>
                  <a:ext cx="30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A49FA67-8A20-8637-B36B-896E9214B870}"/>
                    </a:ext>
                  </a:extLst>
                </p14:cNvPr>
                <p14:cNvContentPartPr/>
                <p14:nvPr/>
              </p14:nvContentPartPr>
              <p14:xfrm>
                <a:off x="6485388" y="2091550"/>
                <a:ext cx="28080" cy="271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A49FA67-8A20-8637-B36B-896E9214B8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76748" y="2082550"/>
                  <a:ext cx="45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AB9DFF5-08B0-CB2E-D7E9-B1EFFCA506DA}"/>
                    </a:ext>
                  </a:extLst>
                </p14:cNvPr>
                <p14:cNvContentPartPr/>
                <p14:nvPr/>
              </p14:nvContentPartPr>
              <p14:xfrm>
                <a:off x="6421668" y="2165350"/>
                <a:ext cx="123120" cy="55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AB9DFF5-08B0-CB2E-D7E9-B1EFFCA506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13028" y="2156350"/>
                  <a:ext cx="140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37C5B7F-BE15-CCCF-2CC8-A243178CD1B7}"/>
                    </a:ext>
                  </a:extLst>
                </p14:cNvPr>
                <p14:cNvContentPartPr/>
                <p14:nvPr/>
              </p14:nvContentPartPr>
              <p14:xfrm>
                <a:off x="6577188" y="2097310"/>
                <a:ext cx="80640" cy="126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37C5B7F-BE15-CCCF-2CC8-A243178CD1B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68188" y="2088670"/>
                  <a:ext cx="98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6CE4EFF-6C7D-8058-E120-2AC32E5CE530}"/>
                    </a:ext>
                  </a:extLst>
                </p14:cNvPr>
                <p14:cNvContentPartPr/>
                <p14:nvPr/>
              </p14:nvContentPartPr>
              <p14:xfrm>
                <a:off x="6546228" y="2094790"/>
                <a:ext cx="164520" cy="157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6CE4EFF-6C7D-8058-E120-2AC32E5CE5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37228" y="2086150"/>
                  <a:ext cx="182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DE952B-B99A-E057-7958-52609B7CDE5B}"/>
                    </a:ext>
                  </a:extLst>
                </p14:cNvPr>
                <p14:cNvContentPartPr/>
                <p14:nvPr/>
              </p14:nvContentPartPr>
              <p14:xfrm>
                <a:off x="6782748" y="2070670"/>
                <a:ext cx="89640" cy="95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DE952B-B99A-E057-7958-52609B7CDE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73748" y="2061670"/>
                  <a:ext cx="107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3E097F5-FE38-6657-3FC3-324447B06F5F}"/>
                    </a:ext>
                  </a:extLst>
                </p14:cNvPr>
                <p14:cNvContentPartPr/>
                <p14:nvPr/>
              </p14:nvContentPartPr>
              <p14:xfrm>
                <a:off x="6917028" y="2035750"/>
                <a:ext cx="106560" cy="120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3E097F5-FE38-6657-3FC3-324447B06F5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08388" y="2026750"/>
                  <a:ext cx="124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FF2BF1-33A2-C969-D071-6F7AD7249FC5}"/>
                    </a:ext>
                  </a:extLst>
                </p14:cNvPr>
                <p14:cNvContentPartPr/>
                <p14:nvPr/>
              </p14:nvContentPartPr>
              <p14:xfrm>
                <a:off x="6944028" y="2036830"/>
                <a:ext cx="61920" cy="171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FF2BF1-33A2-C969-D071-6F7AD7249F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35388" y="2028190"/>
                  <a:ext cx="7956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2A0C529-7018-4E6C-E59F-3CAC79055CA0}"/>
              </a:ext>
            </a:extLst>
          </p:cNvPr>
          <p:cNvGrpSpPr/>
          <p:nvPr/>
        </p:nvGrpSpPr>
        <p:grpSpPr>
          <a:xfrm>
            <a:off x="6736308" y="4067950"/>
            <a:ext cx="574920" cy="355680"/>
            <a:chOff x="6736308" y="4067950"/>
            <a:chExt cx="57492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E583ACE-DD40-972B-BD6D-0B7862E3A36F}"/>
                    </a:ext>
                  </a:extLst>
                </p14:cNvPr>
                <p14:cNvContentPartPr/>
                <p14:nvPr/>
              </p14:nvContentPartPr>
              <p14:xfrm>
                <a:off x="6827028" y="4130950"/>
                <a:ext cx="95400" cy="169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E583ACE-DD40-972B-BD6D-0B7862E3A3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18388" y="4122310"/>
                  <a:ext cx="113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900FEC-F19E-453B-CBE8-FDA7DC309EBA}"/>
                    </a:ext>
                  </a:extLst>
                </p14:cNvPr>
                <p14:cNvContentPartPr/>
                <p14:nvPr/>
              </p14:nvContentPartPr>
              <p14:xfrm>
                <a:off x="7000188" y="4243630"/>
                <a:ext cx="3240" cy="45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900FEC-F19E-453B-CBE8-FDA7DC309E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91548" y="4234990"/>
                  <a:ext cx="20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162083E-5F86-0F20-8CB5-D4D0A3CC132F}"/>
                    </a:ext>
                  </a:extLst>
                </p14:cNvPr>
                <p14:cNvContentPartPr/>
                <p14:nvPr/>
              </p14:nvContentPartPr>
              <p14:xfrm>
                <a:off x="7059588" y="4114030"/>
                <a:ext cx="82080" cy="132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162083E-5F86-0F20-8CB5-D4D0A3CC13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50588" y="4105390"/>
                  <a:ext cx="99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B7352FE-F972-53AF-686F-B07E638BC95F}"/>
                    </a:ext>
                  </a:extLst>
                </p14:cNvPr>
                <p14:cNvContentPartPr/>
                <p14:nvPr/>
              </p14:nvContentPartPr>
              <p14:xfrm>
                <a:off x="6736308" y="4122670"/>
                <a:ext cx="64800" cy="300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B7352FE-F972-53AF-686F-B07E638BC95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27668" y="4114030"/>
                  <a:ext cx="82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50B64E-73C6-D613-F4CD-D7A6B2C69CCF}"/>
                    </a:ext>
                  </a:extLst>
                </p14:cNvPr>
                <p14:cNvContentPartPr/>
                <p14:nvPr/>
              </p14:nvContentPartPr>
              <p14:xfrm>
                <a:off x="7235988" y="4067950"/>
                <a:ext cx="75240" cy="310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50B64E-73C6-D613-F4CD-D7A6B2C69C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26988" y="4058950"/>
                  <a:ext cx="9288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7AD9B55-3120-8684-1AE6-DBDCBE8413FD}"/>
              </a:ext>
            </a:extLst>
          </p:cNvPr>
          <p:cNvGrpSpPr/>
          <p:nvPr/>
        </p:nvGrpSpPr>
        <p:grpSpPr>
          <a:xfrm>
            <a:off x="8443068" y="1564510"/>
            <a:ext cx="718920" cy="444240"/>
            <a:chOff x="8443068" y="1564510"/>
            <a:chExt cx="71892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528BA80-7FEB-204A-6299-CF5468AD09CE}"/>
                    </a:ext>
                  </a:extLst>
                </p14:cNvPr>
                <p14:cNvContentPartPr/>
                <p14:nvPr/>
              </p14:nvContentPartPr>
              <p14:xfrm>
                <a:off x="8537028" y="1723990"/>
                <a:ext cx="70920" cy="196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528BA80-7FEB-204A-6299-CF5468AD09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28028" y="1714990"/>
                  <a:ext cx="88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8F30849-40FB-8D19-68E3-81BE6717E2D9}"/>
                    </a:ext>
                  </a:extLst>
                </p14:cNvPr>
                <p14:cNvContentPartPr/>
                <p14:nvPr/>
              </p14:nvContentPartPr>
              <p14:xfrm>
                <a:off x="8678508" y="1663510"/>
                <a:ext cx="47520" cy="182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8F30849-40FB-8D19-68E3-81BE6717E2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69868" y="1654870"/>
                  <a:ext cx="65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2AE053-2393-B765-5042-8F31646A7908}"/>
                    </a:ext>
                  </a:extLst>
                </p14:cNvPr>
                <p14:cNvContentPartPr/>
                <p14:nvPr/>
              </p14:nvContentPartPr>
              <p14:xfrm>
                <a:off x="8744028" y="1735150"/>
                <a:ext cx="105840" cy="106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2AE053-2393-B765-5042-8F31646A79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35028" y="1726510"/>
                  <a:ext cx="123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F275ACF-2D8E-1F99-A5AB-77C2B89C095D}"/>
                    </a:ext>
                  </a:extLst>
                </p14:cNvPr>
                <p14:cNvContentPartPr/>
                <p14:nvPr/>
              </p14:nvContentPartPr>
              <p14:xfrm>
                <a:off x="8899548" y="1655230"/>
                <a:ext cx="101880" cy="170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F275ACF-2D8E-1F99-A5AB-77C2B89C09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90548" y="1646230"/>
                  <a:ext cx="119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D677AED-07F1-778A-7071-5A831BF2617B}"/>
                    </a:ext>
                  </a:extLst>
                </p14:cNvPr>
                <p14:cNvContentPartPr/>
                <p14:nvPr/>
              </p14:nvContentPartPr>
              <p14:xfrm>
                <a:off x="8443068" y="1625350"/>
                <a:ext cx="135000" cy="383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D677AED-07F1-778A-7071-5A831BF261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4068" y="1616710"/>
                  <a:ext cx="152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AE51C2-88DC-AE13-734C-C718FB0FED96}"/>
                    </a:ext>
                  </a:extLst>
                </p14:cNvPr>
                <p14:cNvContentPartPr/>
                <p14:nvPr/>
              </p14:nvContentPartPr>
              <p14:xfrm>
                <a:off x="9066228" y="1564510"/>
                <a:ext cx="95760" cy="407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AE51C2-88DC-AE13-734C-C718FB0FED9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57588" y="1555510"/>
                  <a:ext cx="113400" cy="4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C7BCA44-22FF-08B9-FF88-9D240602D7C1}"/>
              </a:ext>
            </a:extLst>
          </p:cNvPr>
          <p:cNvGrpSpPr/>
          <p:nvPr/>
        </p:nvGrpSpPr>
        <p:grpSpPr>
          <a:xfrm>
            <a:off x="6043308" y="4130230"/>
            <a:ext cx="509760" cy="340200"/>
            <a:chOff x="6043308" y="4130230"/>
            <a:chExt cx="50976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084E73C-1CFF-9BCE-0A37-21703A4FA1AC}"/>
                    </a:ext>
                  </a:extLst>
                </p14:cNvPr>
                <p14:cNvContentPartPr/>
                <p14:nvPr/>
              </p14:nvContentPartPr>
              <p14:xfrm>
                <a:off x="6043308" y="4130230"/>
                <a:ext cx="114120" cy="340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084E73C-1CFF-9BCE-0A37-21703A4FA1A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34668" y="4121590"/>
                  <a:ext cx="131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22BB933-137F-8303-4727-E85C5D856456}"/>
                    </a:ext>
                  </a:extLst>
                </p14:cNvPr>
                <p14:cNvContentPartPr/>
                <p14:nvPr/>
              </p14:nvContentPartPr>
              <p14:xfrm>
                <a:off x="6183708" y="4137790"/>
                <a:ext cx="58320" cy="234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22BB933-137F-8303-4727-E85C5D8564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75068" y="4128790"/>
                  <a:ext cx="75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53B74F-D74C-571C-78F2-3C5FF3363EEF}"/>
                    </a:ext>
                  </a:extLst>
                </p14:cNvPr>
                <p14:cNvContentPartPr/>
                <p14:nvPr/>
              </p14:nvContentPartPr>
              <p14:xfrm>
                <a:off x="6274788" y="4226350"/>
                <a:ext cx="89640" cy="144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53B74F-D74C-571C-78F2-3C5FF3363E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66148" y="4217710"/>
                  <a:ext cx="107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F343DF9-C687-B9FB-C5C1-399C27424793}"/>
                    </a:ext>
                  </a:extLst>
                </p14:cNvPr>
                <p14:cNvContentPartPr/>
                <p14:nvPr/>
              </p14:nvContentPartPr>
              <p14:xfrm>
                <a:off x="6395028" y="4228870"/>
                <a:ext cx="93960" cy="186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F343DF9-C687-B9FB-C5C1-399C274247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86388" y="4219870"/>
                  <a:ext cx="111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EFD7972-4C27-80B9-4C33-FC217D967C46}"/>
                    </a:ext>
                  </a:extLst>
                </p14:cNvPr>
                <p14:cNvContentPartPr/>
                <p14:nvPr/>
              </p14:nvContentPartPr>
              <p14:xfrm>
                <a:off x="6530748" y="4219870"/>
                <a:ext cx="22320" cy="107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EFD7972-4C27-80B9-4C33-FC217D967C4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22108" y="4211230"/>
                  <a:ext cx="39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41D012-8B30-325E-C8A8-014861CACA31}"/>
              </a:ext>
            </a:extLst>
          </p:cNvPr>
          <p:cNvGrpSpPr/>
          <p:nvPr/>
        </p:nvGrpSpPr>
        <p:grpSpPr>
          <a:xfrm>
            <a:off x="7507068" y="4027270"/>
            <a:ext cx="604440" cy="306000"/>
            <a:chOff x="7507068" y="4027270"/>
            <a:chExt cx="60444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EE7D21A-F92D-543F-EC4A-48DB3A71629E}"/>
                    </a:ext>
                  </a:extLst>
                </p14:cNvPr>
                <p14:cNvContentPartPr/>
                <p14:nvPr/>
              </p14:nvContentPartPr>
              <p14:xfrm>
                <a:off x="7507068" y="4027270"/>
                <a:ext cx="54000" cy="306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EE7D21A-F92D-543F-EC4A-48DB3A71629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98428" y="4018630"/>
                  <a:ext cx="71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0341EE-9D8D-6578-1269-6C01B42A8330}"/>
                    </a:ext>
                  </a:extLst>
                </p14:cNvPr>
                <p14:cNvContentPartPr/>
                <p14:nvPr/>
              </p14:nvContentPartPr>
              <p14:xfrm>
                <a:off x="7625508" y="4080550"/>
                <a:ext cx="135000" cy="171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0341EE-9D8D-6578-1269-6C01B42A83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16868" y="4071550"/>
                  <a:ext cx="152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8E7E6A-755D-836C-6513-342CF33A56BD}"/>
                    </a:ext>
                  </a:extLst>
                </p14:cNvPr>
                <p14:cNvContentPartPr/>
                <p14:nvPr/>
              </p14:nvContentPartPr>
              <p14:xfrm>
                <a:off x="7792188" y="4233910"/>
                <a:ext cx="11520" cy="81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8E7E6A-755D-836C-6513-342CF33A56B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83188" y="4224910"/>
                  <a:ext cx="29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C9D3127-2DC9-9AE1-E069-EC7A467BE48E}"/>
                    </a:ext>
                  </a:extLst>
                </p14:cNvPr>
                <p14:cNvContentPartPr/>
                <p14:nvPr/>
              </p14:nvContentPartPr>
              <p14:xfrm>
                <a:off x="7862388" y="4111510"/>
                <a:ext cx="168120" cy="120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C9D3127-2DC9-9AE1-E069-EC7A467BE4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53748" y="4102870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EEBA5B5-B0E3-2396-F0B9-48FEF7E4F36F}"/>
                    </a:ext>
                  </a:extLst>
                </p14:cNvPr>
                <p14:cNvContentPartPr/>
                <p14:nvPr/>
              </p14:nvContentPartPr>
              <p14:xfrm>
                <a:off x="8022588" y="4055350"/>
                <a:ext cx="88920" cy="233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EEBA5B5-B0E3-2396-F0B9-48FEF7E4F3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13948" y="4046710"/>
                  <a:ext cx="10656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A05D73-1BDB-6C8D-02EA-63D7BA290451}"/>
              </a:ext>
            </a:extLst>
          </p:cNvPr>
          <p:cNvGrpSpPr/>
          <p:nvPr/>
        </p:nvGrpSpPr>
        <p:grpSpPr>
          <a:xfrm>
            <a:off x="8367468" y="3877870"/>
            <a:ext cx="700920" cy="391680"/>
            <a:chOff x="8367468" y="3877870"/>
            <a:chExt cx="70092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A090887-B322-3E0B-864F-88B890A9594C}"/>
                    </a:ext>
                  </a:extLst>
                </p14:cNvPr>
                <p14:cNvContentPartPr/>
                <p14:nvPr/>
              </p14:nvContentPartPr>
              <p14:xfrm>
                <a:off x="8367468" y="4026550"/>
                <a:ext cx="25200" cy="243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A090887-B322-3E0B-864F-88B890A9594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58828" y="4017910"/>
                  <a:ext cx="42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4D79C16-6213-6CA1-E5F1-5990AD62CA5D}"/>
                    </a:ext>
                  </a:extLst>
                </p14:cNvPr>
                <p14:cNvContentPartPr/>
                <p14:nvPr/>
              </p14:nvContentPartPr>
              <p14:xfrm>
                <a:off x="8489508" y="3966430"/>
                <a:ext cx="101160" cy="223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4D79C16-6213-6CA1-E5F1-5990AD62CA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80868" y="3957430"/>
                  <a:ext cx="118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8816F7-12FD-1B3A-7DD3-01BD3C8E5F0B}"/>
                    </a:ext>
                  </a:extLst>
                </p14:cNvPr>
                <p14:cNvContentPartPr/>
                <p14:nvPr/>
              </p14:nvContentPartPr>
              <p14:xfrm>
                <a:off x="8647908" y="4189630"/>
                <a:ext cx="14040" cy="45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8816F7-12FD-1B3A-7DD3-01BD3C8E5F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39268" y="4180630"/>
                  <a:ext cx="3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32963EA-00DC-A761-D14B-E59D1E0E23AF}"/>
                    </a:ext>
                  </a:extLst>
                </p14:cNvPr>
                <p14:cNvContentPartPr/>
                <p14:nvPr/>
              </p14:nvContentPartPr>
              <p14:xfrm>
                <a:off x="8805228" y="3910270"/>
                <a:ext cx="111960" cy="240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32963EA-00DC-A761-D14B-E59D1E0E23A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96228" y="3901270"/>
                  <a:ext cx="129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9C49086-F8A2-CD0C-3978-BBB3818A1B17}"/>
                    </a:ext>
                  </a:extLst>
                </p14:cNvPr>
                <p14:cNvContentPartPr/>
                <p14:nvPr/>
              </p14:nvContentPartPr>
              <p14:xfrm>
                <a:off x="8957868" y="3877870"/>
                <a:ext cx="110520" cy="388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9C49086-F8A2-CD0C-3978-BBB3818A1B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48868" y="3868870"/>
                  <a:ext cx="12816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15E6A35-BA85-3B62-876E-D7E7211FF829}"/>
              </a:ext>
            </a:extLst>
          </p:cNvPr>
          <p:cNvGrpSpPr/>
          <p:nvPr/>
        </p:nvGrpSpPr>
        <p:grpSpPr>
          <a:xfrm>
            <a:off x="6238428" y="4618750"/>
            <a:ext cx="387000" cy="372600"/>
            <a:chOff x="6238428" y="4618750"/>
            <a:chExt cx="38700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656C8A9-D7A2-8A7E-04BC-1DBE6C8459A6}"/>
                    </a:ext>
                  </a:extLst>
                </p14:cNvPr>
                <p14:cNvContentPartPr/>
                <p14:nvPr/>
              </p14:nvContentPartPr>
              <p14:xfrm>
                <a:off x="6238428" y="4797310"/>
                <a:ext cx="91800" cy="194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656C8A9-D7A2-8A7E-04BC-1DBE6C8459A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29788" y="4788310"/>
                  <a:ext cx="109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3EE50D8-2F9D-7584-55F0-49223267A37E}"/>
                    </a:ext>
                  </a:extLst>
                </p14:cNvPr>
                <p14:cNvContentPartPr/>
                <p14:nvPr/>
              </p14:nvContentPartPr>
              <p14:xfrm>
                <a:off x="6375228" y="4760950"/>
                <a:ext cx="96840" cy="189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3EE50D8-2F9D-7584-55F0-49223267A3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66228" y="4751950"/>
                  <a:ext cx="114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E62045-C027-8D34-4E54-2D3A69FCE8E1}"/>
                    </a:ext>
                  </a:extLst>
                </p14:cNvPr>
                <p14:cNvContentPartPr/>
                <p14:nvPr/>
              </p14:nvContentPartPr>
              <p14:xfrm>
                <a:off x="6514188" y="4618750"/>
                <a:ext cx="111240" cy="339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E62045-C027-8D34-4E54-2D3A69FCE8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05548" y="4610110"/>
                  <a:ext cx="12888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A836934-A95B-36A4-5289-4530304851C5}"/>
              </a:ext>
            </a:extLst>
          </p:cNvPr>
          <p:cNvGrpSpPr/>
          <p:nvPr/>
        </p:nvGrpSpPr>
        <p:grpSpPr>
          <a:xfrm>
            <a:off x="6848628" y="4609030"/>
            <a:ext cx="758880" cy="376920"/>
            <a:chOff x="6848628" y="4609030"/>
            <a:chExt cx="75888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253BF9-DAFC-F298-5574-8B2BB43535CB}"/>
                    </a:ext>
                  </a:extLst>
                </p14:cNvPr>
                <p14:cNvContentPartPr/>
                <p14:nvPr/>
              </p14:nvContentPartPr>
              <p14:xfrm>
                <a:off x="6848628" y="4628830"/>
                <a:ext cx="69120" cy="357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253BF9-DAFC-F298-5574-8B2BB43535C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39988" y="4620190"/>
                  <a:ext cx="86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AC4973-142B-F393-FE44-F870798244EF}"/>
                    </a:ext>
                  </a:extLst>
                </p14:cNvPr>
                <p14:cNvContentPartPr/>
                <p14:nvPr/>
              </p14:nvContentPartPr>
              <p14:xfrm>
                <a:off x="6988308" y="4778590"/>
                <a:ext cx="153720" cy="23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AC4973-142B-F393-FE44-F870798244E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79668" y="4769950"/>
                  <a:ext cx="171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800C2-019D-9086-35E2-76A7B1EAC200}"/>
                    </a:ext>
                  </a:extLst>
                </p14:cNvPr>
                <p14:cNvContentPartPr/>
                <p14:nvPr/>
              </p14:nvContentPartPr>
              <p14:xfrm>
                <a:off x="7133028" y="4672750"/>
                <a:ext cx="30240" cy="221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800C2-019D-9086-35E2-76A7B1EAC2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24388" y="4663750"/>
                  <a:ext cx="47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F9A5E3B-C039-A3FD-BB91-266143A32BB8}"/>
                    </a:ext>
                  </a:extLst>
                </p14:cNvPr>
                <p14:cNvContentPartPr/>
                <p14:nvPr/>
              </p14:nvContentPartPr>
              <p14:xfrm>
                <a:off x="7298268" y="4798030"/>
                <a:ext cx="2160" cy="58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F9A5E3B-C039-A3FD-BB91-266143A32B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89628" y="4789030"/>
                  <a:ext cx="19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B7E5A0-2E6C-4439-6BBE-F42130A2850D}"/>
                    </a:ext>
                  </a:extLst>
                </p14:cNvPr>
                <p14:cNvContentPartPr/>
                <p14:nvPr/>
              </p14:nvContentPartPr>
              <p14:xfrm>
                <a:off x="7435788" y="4643230"/>
                <a:ext cx="23400" cy="198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B7E5A0-2E6C-4439-6BBE-F42130A2850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26788" y="4634590"/>
                  <a:ext cx="41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81DDDA9-62E5-1567-0B08-C3D37788783B}"/>
                    </a:ext>
                  </a:extLst>
                </p14:cNvPr>
                <p14:cNvContentPartPr/>
                <p14:nvPr/>
              </p14:nvContentPartPr>
              <p14:xfrm>
                <a:off x="7527588" y="4609030"/>
                <a:ext cx="79920" cy="236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81DDDA9-62E5-1567-0B08-C3D37788783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18948" y="4600390"/>
                  <a:ext cx="975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EDDC694-0433-21C8-2832-255049BBC825}"/>
              </a:ext>
            </a:extLst>
          </p:cNvPr>
          <p:cNvGrpSpPr/>
          <p:nvPr/>
        </p:nvGrpSpPr>
        <p:grpSpPr>
          <a:xfrm>
            <a:off x="6671868" y="4783630"/>
            <a:ext cx="12240" cy="92520"/>
            <a:chOff x="6671868" y="4783630"/>
            <a:chExt cx="12240" cy="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C13E9B-E319-436C-C086-C65CA9B4B946}"/>
                    </a:ext>
                  </a:extLst>
                </p14:cNvPr>
                <p14:cNvContentPartPr/>
                <p14:nvPr/>
              </p14:nvContentPartPr>
              <p14:xfrm>
                <a:off x="6671868" y="4783630"/>
                <a:ext cx="1440" cy="12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C13E9B-E319-436C-C086-C65CA9B4B94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62868" y="4774630"/>
                  <a:ext cx="19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E1B0DFD-ED38-251E-4F7C-4EAEAF10E1C5}"/>
                    </a:ext>
                  </a:extLst>
                </p14:cNvPr>
                <p14:cNvContentPartPr/>
                <p14:nvPr/>
              </p14:nvContentPartPr>
              <p14:xfrm>
                <a:off x="6683748" y="4875790"/>
                <a:ext cx="36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E1B0DFD-ED38-251E-4F7C-4EAEAF10E1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74748" y="4867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74669EB-C762-1DAD-797A-7877F609282E}"/>
              </a:ext>
            </a:extLst>
          </p:cNvPr>
          <p:cNvGrpSpPr/>
          <p:nvPr/>
        </p:nvGrpSpPr>
        <p:grpSpPr>
          <a:xfrm>
            <a:off x="6348228" y="5323990"/>
            <a:ext cx="284040" cy="212400"/>
            <a:chOff x="6348228" y="5323990"/>
            <a:chExt cx="28404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28B953D-F2D6-C66A-B192-C3D31EE7D406}"/>
                    </a:ext>
                  </a:extLst>
                </p14:cNvPr>
                <p14:cNvContentPartPr/>
                <p14:nvPr/>
              </p14:nvContentPartPr>
              <p14:xfrm>
                <a:off x="6348228" y="5338390"/>
                <a:ext cx="19800" cy="188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28B953D-F2D6-C66A-B192-C3D31EE7D40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39228" y="5329750"/>
                  <a:ext cx="37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8E220CF-1A08-AAF1-D61C-6D8A610C3805}"/>
                    </a:ext>
                  </a:extLst>
                </p14:cNvPr>
                <p14:cNvContentPartPr/>
                <p14:nvPr/>
              </p14:nvContentPartPr>
              <p14:xfrm>
                <a:off x="6389988" y="5386270"/>
                <a:ext cx="140040" cy="144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8E220CF-1A08-AAF1-D61C-6D8A610C380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81348" y="5377630"/>
                  <a:ext cx="157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E9EEADA-A909-2117-CA8F-319D6863CACA}"/>
                    </a:ext>
                  </a:extLst>
                </p14:cNvPr>
                <p14:cNvContentPartPr/>
                <p14:nvPr/>
              </p14:nvContentPartPr>
              <p14:xfrm>
                <a:off x="6572148" y="5323990"/>
                <a:ext cx="18360" cy="212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E9EEADA-A909-2117-CA8F-319D6863CAC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563148" y="5315350"/>
                  <a:ext cx="36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495850A-D4BD-8559-A21A-679CA25C0944}"/>
                    </a:ext>
                  </a:extLst>
                </p14:cNvPr>
                <p14:cNvContentPartPr/>
                <p14:nvPr/>
              </p14:nvContentPartPr>
              <p14:xfrm>
                <a:off x="6526428" y="5389510"/>
                <a:ext cx="105840" cy="26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495850A-D4BD-8559-A21A-679CA25C094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17788" y="5380870"/>
                  <a:ext cx="1234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74861F0-0036-656D-6545-B555CE190ACC}"/>
              </a:ext>
            </a:extLst>
          </p:cNvPr>
          <p:cNvGrpSpPr/>
          <p:nvPr/>
        </p:nvGrpSpPr>
        <p:grpSpPr>
          <a:xfrm>
            <a:off x="6821988" y="5163790"/>
            <a:ext cx="674280" cy="325080"/>
            <a:chOff x="6821988" y="5163790"/>
            <a:chExt cx="67428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67349E3-3B0C-9653-5C41-9BB759DF58D3}"/>
                    </a:ext>
                  </a:extLst>
                </p14:cNvPr>
                <p14:cNvContentPartPr/>
                <p14:nvPr/>
              </p14:nvContentPartPr>
              <p14:xfrm>
                <a:off x="6821988" y="5263150"/>
                <a:ext cx="135000" cy="225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67349E3-3B0C-9653-5C41-9BB759DF58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813348" y="5254150"/>
                  <a:ext cx="152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C7F6BD2-225A-D9B7-0859-3DFDB3DE5795}"/>
                    </a:ext>
                  </a:extLst>
                </p14:cNvPr>
                <p14:cNvContentPartPr/>
                <p14:nvPr/>
              </p14:nvContentPartPr>
              <p14:xfrm>
                <a:off x="6991188" y="5350990"/>
                <a:ext cx="23040" cy="136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C7F6BD2-225A-D9B7-0859-3DFDB3DE57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982548" y="5341990"/>
                  <a:ext cx="40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56F38AA-E33C-0B93-43F5-B403725EE673}"/>
                    </a:ext>
                  </a:extLst>
                </p14:cNvPr>
                <p14:cNvContentPartPr/>
                <p14:nvPr/>
              </p14:nvContentPartPr>
              <p14:xfrm>
                <a:off x="6983988" y="5163790"/>
                <a:ext cx="110160" cy="110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56F38AA-E33C-0B93-43F5-B403725EE67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975348" y="5155150"/>
                  <a:ext cx="127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3050735-18A8-B302-9232-741C5EE9EF0D}"/>
                    </a:ext>
                  </a:extLst>
                </p14:cNvPr>
                <p14:cNvContentPartPr/>
                <p14:nvPr/>
              </p14:nvContentPartPr>
              <p14:xfrm>
                <a:off x="7097388" y="5317510"/>
                <a:ext cx="100440" cy="24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3050735-18A8-B302-9232-741C5EE9EF0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88748" y="5308870"/>
                  <a:ext cx="118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EBC9B4B-8E2F-1F4F-0B92-E61AFB55F4ED}"/>
                    </a:ext>
                  </a:extLst>
                </p14:cNvPr>
                <p14:cNvContentPartPr/>
                <p14:nvPr/>
              </p14:nvContentPartPr>
              <p14:xfrm>
                <a:off x="7113948" y="5256670"/>
                <a:ext cx="244800" cy="158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EBC9B4B-8E2F-1F4F-0B92-E61AFB55F4E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104948" y="5248030"/>
                  <a:ext cx="262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7D9E4E6-7CCE-405D-DC92-F3ABEA622D12}"/>
                    </a:ext>
                  </a:extLst>
                </p14:cNvPr>
                <p14:cNvContentPartPr/>
                <p14:nvPr/>
              </p14:nvContentPartPr>
              <p14:xfrm>
                <a:off x="7290348" y="5227510"/>
                <a:ext cx="33120" cy="196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7D9E4E6-7CCE-405D-DC92-F3ABEA622D1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281708" y="5218510"/>
                  <a:ext cx="50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ECD923D-2A7F-4A89-90B9-80F6191FB229}"/>
                    </a:ext>
                  </a:extLst>
                </p14:cNvPr>
                <p14:cNvContentPartPr/>
                <p14:nvPr/>
              </p14:nvContentPartPr>
              <p14:xfrm>
                <a:off x="7413828" y="5294830"/>
                <a:ext cx="82440" cy="177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ECD923D-2A7F-4A89-90B9-80F6191FB22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05188" y="5285830"/>
                  <a:ext cx="1000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3B96FC9-1610-A0B1-AF2D-C975D07CE74E}"/>
                  </a:ext>
                </a:extLst>
              </p14:cNvPr>
              <p14:cNvContentPartPr/>
              <p14:nvPr/>
            </p14:nvContentPartPr>
            <p14:xfrm>
              <a:off x="7684188" y="5357110"/>
              <a:ext cx="17640" cy="666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3B96FC9-1610-A0B1-AF2D-C975D07CE74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675188" y="5348110"/>
                <a:ext cx="352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6E1DC35-B786-21A4-9609-1F46E15C1FFE}"/>
                  </a:ext>
                </a:extLst>
              </p14:cNvPr>
              <p14:cNvContentPartPr/>
              <p14:nvPr/>
            </p14:nvContentPartPr>
            <p14:xfrm>
              <a:off x="7772028" y="5160910"/>
              <a:ext cx="154800" cy="1965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6E1DC35-B786-21A4-9609-1F46E15C1FF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763388" y="5151910"/>
                <a:ext cx="172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0455343-054F-C526-D6D0-5D9A3F45BD00}"/>
                  </a:ext>
                </a:extLst>
              </p14:cNvPr>
              <p14:cNvContentPartPr/>
              <p14:nvPr/>
            </p14:nvContentPartPr>
            <p14:xfrm>
              <a:off x="7936548" y="5263150"/>
              <a:ext cx="91440" cy="788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0455343-054F-C526-D6D0-5D9A3F45BD0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927908" y="5254150"/>
                <a:ext cx="1090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2554E28-D703-D15E-509C-5E1FEA144157}"/>
                  </a:ext>
                </a:extLst>
              </p14:cNvPr>
              <p14:cNvContentPartPr/>
              <p14:nvPr/>
            </p14:nvContentPartPr>
            <p14:xfrm>
              <a:off x="7964628" y="5255950"/>
              <a:ext cx="45360" cy="1544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2554E28-D703-D15E-509C-5E1FEA144157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955988" y="5247310"/>
                <a:ext cx="6300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A1F6D1D-854C-A70E-6E4E-59E2FC259AA7}"/>
              </a:ext>
            </a:extLst>
          </p:cNvPr>
          <p:cNvGrpSpPr/>
          <p:nvPr/>
        </p:nvGrpSpPr>
        <p:grpSpPr>
          <a:xfrm>
            <a:off x="6112428" y="5772190"/>
            <a:ext cx="296640" cy="168840"/>
            <a:chOff x="6112428" y="5772190"/>
            <a:chExt cx="29664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4CA745B-26A2-A561-04A4-74ED86A1249D}"/>
                    </a:ext>
                  </a:extLst>
                </p14:cNvPr>
                <p14:cNvContentPartPr/>
                <p14:nvPr/>
              </p14:nvContentPartPr>
              <p14:xfrm>
                <a:off x="6112428" y="5772190"/>
                <a:ext cx="64800" cy="1688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4CA745B-26A2-A561-04A4-74ED86A1249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03788" y="5763550"/>
                  <a:ext cx="82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6B4A203-BA04-4B1A-7FD0-55B0EF1F9F38}"/>
                    </a:ext>
                  </a:extLst>
                </p14:cNvPr>
                <p14:cNvContentPartPr/>
                <p14:nvPr/>
              </p14:nvContentPartPr>
              <p14:xfrm>
                <a:off x="6206388" y="5772550"/>
                <a:ext cx="79560" cy="150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6B4A203-BA04-4B1A-7FD0-55B0EF1F9F3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197388" y="5763550"/>
                  <a:ext cx="97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72B486C-C6AC-F24A-FE6E-1F524DC20A03}"/>
                    </a:ext>
                  </a:extLst>
                </p14:cNvPr>
                <p14:cNvContentPartPr/>
                <p14:nvPr/>
              </p14:nvContentPartPr>
              <p14:xfrm>
                <a:off x="6337428" y="5790190"/>
                <a:ext cx="71640" cy="118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72B486C-C6AC-F24A-FE6E-1F524DC20A0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28428" y="5781190"/>
                  <a:ext cx="892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84D453F-D2BD-5E6B-1AF6-7F678F28D41F}"/>
              </a:ext>
            </a:extLst>
          </p:cNvPr>
          <p:cNvGrpSpPr/>
          <p:nvPr/>
        </p:nvGrpSpPr>
        <p:grpSpPr>
          <a:xfrm>
            <a:off x="6573588" y="5714230"/>
            <a:ext cx="194400" cy="172800"/>
            <a:chOff x="6573588" y="5714230"/>
            <a:chExt cx="19440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595F3D0-41D4-B673-8E94-EB0FDF7E2B96}"/>
                    </a:ext>
                  </a:extLst>
                </p14:cNvPr>
                <p14:cNvContentPartPr/>
                <p14:nvPr/>
              </p14:nvContentPartPr>
              <p14:xfrm>
                <a:off x="6573588" y="5714230"/>
                <a:ext cx="67680" cy="172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595F3D0-41D4-B673-8E94-EB0FDF7E2B9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564588" y="5705590"/>
                  <a:ext cx="85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476E349-4EBD-A43B-0A1C-3ACA6703301F}"/>
                    </a:ext>
                  </a:extLst>
                </p14:cNvPr>
                <p14:cNvContentPartPr/>
                <p14:nvPr/>
              </p14:nvContentPartPr>
              <p14:xfrm>
                <a:off x="6657108" y="5739070"/>
                <a:ext cx="110880" cy="124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476E349-4EBD-A43B-0A1C-3ACA6703301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648468" y="5730430"/>
                  <a:ext cx="1285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09512C5-26B0-3D7D-67D4-85EE6C7C7FB2}"/>
              </a:ext>
            </a:extLst>
          </p:cNvPr>
          <p:cNvGrpSpPr/>
          <p:nvPr/>
        </p:nvGrpSpPr>
        <p:grpSpPr>
          <a:xfrm>
            <a:off x="6926748" y="5663110"/>
            <a:ext cx="664200" cy="236520"/>
            <a:chOff x="6926748" y="5663110"/>
            <a:chExt cx="66420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39BE15-9D9E-2407-F737-7F9D2F63C865}"/>
                    </a:ext>
                  </a:extLst>
                </p14:cNvPr>
                <p14:cNvContentPartPr/>
                <p14:nvPr/>
              </p14:nvContentPartPr>
              <p14:xfrm>
                <a:off x="6926748" y="5732950"/>
                <a:ext cx="145440" cy="166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39BE15-9D9E-2407-F737-7F9D2F63C86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18108" y="5724310"/>
                  <a:ext cx="163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414D43C-F68D-765E-F097-B5B631034776}"/>
                    </a:ext>
                  </a:extLst>
                </p14:cNvPr>
                <p14:cNvContentPartPr/>
                <p14:nvPr/>
              </p14:nvContentPartPr>
              <p14:xfrm>
                <a:off x="7157508" y="5701990"/>
                <a:ext cx="32760" cy="166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414D43C-F68D-765E-F097-B5B63103477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148508" y="5692990"/>
                  <a:ext cx="50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820F7-C291-3010-3ABE-999CE58B956D}"/>
                    </a:ext>
                  </a:extLst>
                </p14:cNvPr>
                <p14:cNvContentPartPr/>
                <p14:nvPr/>
              </p14:nvContentPartPr>
              <p14:xfrm>
                <a:off x="7220508" y="5675710"/>
                <a:ext cx="16920" cy="171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820F7-C291-3010-3ABE-999CE58B95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211868" y="5666710"/>
                  <a:ext cx="34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D96D6EE-5218-B18F-33AB-2CC4C7042B2B}"/>
                    </a:ext>
                  </a:extLst>
                </p14:cNvPr>
                <p14:cNvContentPartPr/>
                <p14:nvPr/>
              </p14:nvContentPartPr>
              <p14:xfrm>
                <a:off x="7305828" y="5663110"/>
                <a:ext cx="83520" cy="215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D96D6EE-5218-B18F-33AB-2CC4C7042B2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296828" y="5654470"/>
                  <a:ext cx="101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D5FCFF5-45D1-E428-7EC2-84A2F800F551}"/>
                    </a:ext>
                  </a:extLst>
                </p14:cNvPr>
                <p14:cNvContentPartPr/>
                <p14:nvPr/>
              </p14:nvContentPartPr>
              <p14:xfrm>
                <a:off x="7275228" y="5737990"/>
                <a:ext cx="116280" cy="33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D5FCFF5-45D1-E428-7EC2-84A2F800F55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266228" y="5729350"/>
                  <a:ext cx="133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BF4D162-0F06-4709-BBFC-EA7546099F67}"/>
                    </a:ext>
                  </a:extLst>
                </p14:cNvPr>
                <p14:cNvContentPartPr/>
                <p14:nvPr/>
              </p14:nvContentPartPr>
              <p14:xfrm>
                <a:off x="7426788" y="5688670"/>
                <a:ext cx="164160" cy="179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BF4D162-0F06-4709-BBFC-EA7546099F6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418148" y="5680030"/>
                  <a:ext cx="18180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38F4BC4-3432-BF5F-CBD0-1822CADB5480}"/>
                  </a:ext>
                </a:extLst>
              </p14:cNvPr>
              <p14:cNvContentPartPr/>
              <p14:nvPr/>
            </p14:nvContentPartPr>
            <p14:xfrm>
              <a:off x="7744668" y="5682910"/>
              <a:ext cx="154800" cy="1670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38F4BC4-3432-BF5F-CBD0-1822CADB548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736028" y="5673910"/>
                <a:ext cx="17244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9C326C9-08DD-1633-49E2-3000795496E6}"/>
              </a:ext>
            </a:extLst>
          </p:cNvPr>
          <p:cNvGrpSpPr/>
          <p:nvPr/>
        </p:nvGrpSpPr>
        <p:grpSpPr>
          <a:xfrm>
            <a:off x="8146068" y="4868950"/>
            <a:ext cx="4042440" cy="954000"/>
            <a:chOff x="8146068" y="4868950"/>
            <a:chExt cx="4042440" cy="95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03A5827-39E8-50DC-A007-26BFC883E1DE}"/>
                    </a:ext>
                  </a:extLst>
                </p14:cNvPr>
                <p14:cNvContentPartPr/>
                <p14:nvPr/>
              </p14:nvContentPartPr>
              <p14:xfrm>
                <a:off x="11197788" y="4967950"/>
                <a:ext cx="76320" cy="173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03A5827-39E8-50DC-A007-26BFC883E1D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189148" y="4959310"/>
                  <a:ext cx="93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CC48AD0-5931-42E4-3BBD-C42F1D059EAC}"/>
                    </a:ext>
                  </a:extLst>
                </p14:cNvPr>
                <p14:cNvContentPartPr/>
                <p14:nvPr/>
              </p14:nvContentPartPr>
              <p14:xfrm>
                <a:off x="11296788" y="5028790"/>
                <a:ext cx="57960" cy="86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CC48AD0-5931-42E4-3BBD-C42F1D059EA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287788" y="5019790"/>
                  <a:ext cx="75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18175CB-4729-1DDA-9714-4043569FD6A0}"/>
                    </a:ext>
                  </a:extLst>
                </p14:cNvPr>
                <p14:cNvContentPartPr/>
                <p14:nvPr/>
              </p14:nvContentPartPr>
              <p14:xfrm>
                <a:off x="11403348" y="4987750"/>
                <a:ext cx="102960" cy="114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18175CB-4729-1DDA-9714-4043569FD6A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394708" y="4979110"/>
                  <a:ext cx="120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438498F-BA32-DE5A-5EDA-6506023D399E}"/>
                    </a:ext>
                  </a:extLst>
                </p14:cNvPr>
                <p14:cNvContentPartPr/>
                <p14:nvPr/>
              </p14:nvContentPartPr>
              <p14:xfrm>
                <a:off x="11562108" y="4971910"/>
                <a:ext cx="55800" cy="118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438498F-BA32-DE5A-5EDA-6506023D399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553108" y="4963270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A4667C3-69A7-EC2F-6D19-273197776D1C}"/>
                    </a:ext>
                  </a:extLst>
                </p14:cNvPr>
                <p14:cNvContentPartPr/>
                <p14:nvPr/>
              </p14:nvContentPartPr>
              <p14:xfrm>
                <a:off x="11693148" y="4868950"/>
                <a:ext cx="88920" cy="210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A4667C3-69A7-EC2F-6D19-273197776D1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684508" y="4860310"/>
                  <a:ext cx="106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A9F3F32-F60C-98E3-2EA8-9BE8C9F43A9F}"/>
                    </a:ext>
                  </a:extLst>
                </p14:cNvPr>
                <p14:cNvContentPartPr/>
                <p14:nvPr/>
              </p14:nvContentPartPr>
              <p14:xfrm>
                <a:off x="11796108" y="4975510"/>
                <a:ext cx="90720" cy="114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A9F3F32-F60C-98E3-2EA8-9BE8C9F43A9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787108" y="4966870"/>
                  <a:ext cx="108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C9E9CBD-E22E-C65B-A1F8-6A8C8B66519B}"/>
                    </a:ext>
                  </a:extLst>
                </p14:cNvPr>
                <p14:cNvContentPartPr/>
                <p14:nvPr/>
              </p14:nvContentPartPr>
              <p14:xfrm>
                <a:off x="11900868" y="4955710"/>
                <a:ext cx="169920" cy="266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C9E9CBD-E22E-C65B-A1F8-6A8C8B66519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891868" y="4946710"/>
                  <a:ext cx="187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F1CB6AD-7138-5148-7FBF-122EA2945131}"/>
                    </a:ext>
                  </a:extLst>
                </p14:cNvPr>
                <p14:cNvContentPartPr/>
                <p14:nvPr/>
              </p14:nvContentPartPr>
              <p14:xfrm>
                <a:off x="8146068" y="5185390"/>
                <a:ext cx="109800" cy="15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F1CB6AD-7138-5148-7FBF-122EA294513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137428" y="5176390"/>
                  <a:ext cx="127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5A72858-6A2C-404F-25B5-3A0957901C33}"/>
                    </a:ext>
                  </a:extLst>
                </p14:cNvPr>
                <p14:cNvContentPartPr/>
                <p14:nvPr/>
              </p14:nvContentPartPr>
              <p14:xfrm>
                <a:off x="8166228" y="5231110"/>
                <a:ext cx="115200" cy="28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5A72858-6A2C-404F-25B5-3A0957901C3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157228" y="5222470"/>
                  <a:ext cx="132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0CF5201-E5F1-6051-F789-3A18AD70C3D2}"/>
                    </a:ext>
                  </a:extLst>
                </p14:cNvPr>
                <p14:cNvContentPartPr/>
                <p14:nvPr/>
              </p14:nvContentPartPr>
              <p14:xfrm>
                <a:off x="8316348" y="5104750"/>
                <a:ext cx="136440" cy="211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0CF5201-E5F1-6051-F789-3A18AD70C3D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07348" y="5095750"/>
                  <a:ext cx="154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F512B6-5A6E-1BA5-EB43-55138FAEEADF}"/>
                    </a:ext>
                  </a:extLst>
                </p14:cNvPr>
                <p14:cNvContentPartPr/>
                <p14:nvPr/>
              </p14:nvContentPartPr>
              <p14:xfrm>
                <a:off x="8495988" y="5223550"/>
                <a:ext cx="78120" cy="97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F512B6-5A6E-1BA5-EB43-55138FAEEAD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486988" y="5214910"/>
                  <a:ext cx="95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555AAA6-10FA-AB80-A1B6-DBB0E90C0EA3}"/>
                    </a:ext>
                  </a:extLst>
                </p14:cNvPr>
                <p14:cNvContentPartPr/>
                <p14:nvPr/>
              </p14:nvContentPartPr>
              <p14:xfrm>
                <a:off x="8529468" y="4962550"/>
                <a:ext cx="91440" cy="159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555AAA6-10FA-AB80-A1B6-DBB0E90C0EA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520828" y="4953550"/>
                  <a:ext cx="109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853FFE0-FB5D-7C23-1F51-B54D173C255D}"/>
                    </a:ext>
                  </a:extLst>
                </p14:cNvPr>
                <p14:cNvContentPartPr/>
                <p14:nvPr/>
              </p14:nvContentPartPr>
              <p14:xfrm>
                <a:off x="8720268" y="5297350"/>
                <a:ext cx="10800" cy="72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853FFE0-FB5D-7C23-1F51-B54D173C255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711268" y="5288350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AD72C3D-226A-D6CE-2990-5115768D5D15}"/>
                    </a:ext>
                  </a:extLst>
                </p14:cNvPr>
                <p14:cNvContentPartPr/>
                <p14:nvPr/>
              </p14:nvContentPartPr>
              <p14:xfrm>
                <a:off x="8935188" y="5165950"/>
                <a:ext cx="103320" cy="11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AD72C3D-226A-D6CE-2990-5115768D5D1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926548" y="5157310"/>
                  <a:ext cx="120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5724750-5502-8180-3140-DCC67EA54A8D}"/>
                    </a:ext>
                  </a:extLst>
                </p14:cNvPr>
                <p14:cNvContentPartPr/>
                <p14:nvPr/>
              </p14:nvContentPartPr>
              <p14:xfrm>
                <a:off x="8979828" y="5106550"/>
                <a:ext cx="47160" cy="154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5724750-5502-8180-3140-DCC67EA54A8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971188" y="5097550"/>
                  <a:ext cx="64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8A43AE0-3AC1-D9B3-D8B8-C48878D03294}"/>
                    </a:ext>
                  </a:extLst>
                </p14:cNvPr>
                <p14:cNvContentPartPr/>
                <p14:nvPr/>
              </p14:nvContentPartPr>
              <p14:xfrm>
                <a:off x="9083148" y="5036710"/>
                <a:ext cx="76320" cy="218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8A43AE0-3AC1-D9B3-D8B8-C48878D0329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074508" y="5027710"/>
                  <a:ext cx="93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DC360C3-4FD8-4DA3-601E-36DCDFE7FC80}"/>
                    </a:ext>
                  </a:extLst>
                </p14:cNvPr>
                <p14:cNvContentPartPr/>
                <p14:nvPr/>
              </p14:nvContentPartPr>
              <p14:xfrm>
                <a:off x="9203748" y="5088910"/>
                <a:ext cx="83520" cy="162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DC360C3-4FD8-4DA3-601E-36DCDFE7FC8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195108" y="5080270"/>
                  <a:ext cx="101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2B082E0-E60D-7275-2C4B-C2AA170CED29}"/>
                    </a:ext>
                  </a:extLst>
                </p14:cNvPr>
                <p14:cNvContentPartPr/>
                <p14:nvPr/>
              </p14:nvContentPartPr>
              <p14:xfrm>
                <a:off x="9326868" y="5120230"/>
                <a:ext cx="81720" cy="144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2B082E0-E60D-7275-2C4B-C2AA170CED2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318228" y="5111230"/>
                  <a:ext cx="99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01F81FD-229E-2D5F-E149-85746E4EE1F6}"/>
                    </a:ext>
                  </a:extLst>
                </p14:cNvPr>
                <p14:cNvContentPartPr/>
                <p14:nvPr/>
              </p14:nvContentPartPr>
              <p14:xfrm>
                <a:off x="9606228" y="5107270"/>
                <a:ext cx="168120" cy="13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01F81FD-229E-2D5F-E149-85746E4EE1F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597228" y="5098270"/>
                  <a:ext cx="185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0EA708A-986F-873C-DBB2-D9607839E1C4}"/>
                    </a:ext>
                  </a:extLst>
                </p14:cNvPr>
                <p14:cNvContentPartPr/>
                <p14:nvPr/>
              </p14:nvContentPartPr>
              <p14:xfrm>
                <a:off x="9691188" y="5041750"/>
                <a:ext cx="99000" cy="178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0EA708A-986F-873C-DBB2-D9607839E1C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682188" y="5032750"/>
                  <a:ext cx="116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F7C6AF8-0E8F-279A-8E5B-418A7B7C67F7}"/>
                    </a:ext>
                  </a:extLst>
                </p14:cNvPr>
                <p14:cNvContentPartPr/>
                <p14:nvPr/>
              </p14:nvContentPartPr>
              <p14:xfrm>
                <a:off x="9788028" y="4971190"/>
                <a:ext cx="93960" cy="234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F7C6AF8-0E8F-279A-8E5B-418A7B7C67F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779028" y="4962550"/>
                  <a:ext cx="111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44345A0-AD0C-DD78-0152-FB344BF53D43}"/>
                    </a:ext>
                  </a:extLst>
                </p14:cNvPr>
                <p14:cNvContentPartPr/>
                <p14:nvPr/>
              </p14:nvContentPartPr>
              <p14:xfrm>
                <a:off x="9913308" y="5040670"/>
                <a:ext cx="102600" cy="192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44345A0-AD0C-DD78-0152-FB344BF53D4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904668" y="5032030"/>
                  <a:ext cx="120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B10234F-1E7B-DA2E-DA18-D389FFB6F248}"/>
                    </a:ext>
                  </a:extLst>
                </p14:cNvPr>
                <p14:cNvContentPartPr/>
                <p14:nvPr/>
              </p14:nvContentPartPr>
              <p14:xfrm>
                <a:off x="10270068" y="4968670"/>
                <a:ext cx="104040" cy="228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B10234F-1E7B-DA2E-DA18-D389FFB6F24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261068" y="4960030"/>
                  <a:ext cx="1216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DE82EFA-4BCE-5E70-2DC3-2CD676556C4B}"/>
                    </a:ext>
                  </a:extLst>
                </p14:cNvPr>
                <p14:cNvContentPartPr/>
                <p14:nvPr/>
              </p14:nvContentPartPr>
              <p14:xfrm>
                <a:off x="10411548" y="5032390"/>
                <a:ext cx="72360" cy="201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DE82EFA-4BCE-5E70-2DC3-2CD676556C4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402908" y="5023750"/>
                  <a:ext cx="90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1FD24B2-2D7E-32D7-CC74-C3BED30AC8D6}"/>
                    </a:ext>
                  </a:extLst>
                </p14:cNvPr>
                <p14:cNvContentPartPr/>
                <p14:nvPr/>
              </p14:nvContentPartPr>
              <p14:xfrm>
                <a:off x="10516668" y="5042830"/>
                <a:ext cx="120960" cy="153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1FD24B2-2D7E-32D7-CC74-C3BED30AC8D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507668" y="5034190"/>
                  <a:ext cx="138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00ED47F-80C4-E7DB-176A-59E5CFBB46F6}"/>
                    </a:ext>
                  </a:extLst>
                </p14:cNvPr>
                <p14:cNvContentPartPr/>
                <p14:nvPr/>
              </p14:nvContentPartPr>
              <p14:xfrm>
                <a:off x="10637268" y="5018710"/>
                <a:ext cx="3600" cy="30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00ED47F-80C4-E7DB-176A-59E5CFBB46F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628268" y="5009710"/>
                  <a:ext cx="21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71FE556-5788-E4CC-244F-684EFD7657DF}"/>
                    </a:ext>
                  </a:extLst>
                </p14:cNvPr>
                <p14:cNvContentPartPr/>
                <p14:nvPr/>
              </p14:nvContentPartPr>
              <p14:xfrm>
                <a:off x="10723668" y="5009350"/>
                <a:ext cx="55080" cy="182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71FE556-5788-E4CC-244F-684EFD7657D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715028" y="5000350"/>
                  <a:ext cx="72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5A0CF55-944C-8397-323F-A30592FA6FEA}"/>
                    </a:ext>
                  </a:extLst>
                </p14:cNvPr>
                <p14:cNvContentPartPr/>
                <p14:nvPr/>
              </p14:nvContentPartPr>
              <p14:xfrm>
                <a:off x="10817628" y="5005390"/>
                <a:ext cx="21240" cy="156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5A0CF55-944C-8397-323F-A30592FA6FE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808628" y="4996750"/>
                  <a:ext cx="38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CF6F3A2-498A-030F-8853-EF5D3670A7EC}"/>
                    </a:ext>
                  </a:extLst>
                </p14:cNvPr>
                <p14:cNvContentPartPr/>
                <p14:nvPr/>
              </p14:nvContentPartPr>
              <p14:xfrm>
                <a:off x="10853988" y="5044270"/>
                <a:ext cx="66600" cy="116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CF6F3A2-498A-030F-8853-EF5D3670A7E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845348" y="5035270"/>
                  <a:ext cx="84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D14058D-4B73-B880-F991-4363B79E1867}"/>
                    </a:ext>
                  </a:extLst>
                </p14:cNvPr>
                <p14:cNvContentPartPr/>
                <p14:nvPr/>
              </p14:nvContentPartPr>
              <p14:xfrm>
                <a:off x="10938948" y="5041030"/>
                <a:ext cx="77040" cy="82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D14058D-4B73-B880-F991-4363B79E186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929948" y="5032390"/>
                  <a:ext cx="94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74A2B80-C5BC-63F5-DABF-3CB9CBB7CC95}"/>
                    </a:ext>
                  </a:extLst>
                </p14:cNvPr>
                <p14:cNvContentPartPr/>
                <p14:nvPr/>
              </p14:nvContentPartPr>
              <p14:xfrm>
                <a:off x="8234628" y="5587870"/>
                <a:ext cx="124200" cy="162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74A2B80-C5BC-63F5-DABF-3CB9CBB7CC9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25988" y="5578870"/>
                  <a:ext cx="141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BCDC87-17E0-6A84-8676-1F1555F5E1A1}"/>
                    </a:ext>
                  </a:extLst>
                </p14:cNvPr>
                <p14:cNvContentPartPr/>
                <p14:nvPr/>
              </p14:nvContentPartPr>
              <p14:xfrm>
                <a:off x="8301948" y="5629990"/>
                <a:ext cx="17640" cy="191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BCDC87-17E0-6A84-8676-1F1555F5E1A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293308" y="5621350"/>
                  <a:ext cx="35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0947D40-BF51-7512-653E-95CC74554A85}"/>
                    </a:ext>
                  </a:extLst>
                </p14:cNvPr>
                <p14:cNvContentPartPr/>
                <p14:nvPr/>
              </p14:nvContentPartPr>
              <p14:xfrm>
                <a:off x="8440908" y="5682190"/>
                <a:ext cx="80640" cy="87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0947D40-BF51-7512-653E-95CC74554A8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432268" y="5673550"/>
                  <a:ext cx="98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F5D58EF-FDE5-EA12-8746-BF6EA409D45B}"/>
                    </a:ext>
                  </a:extLst>
                </p14:cNvPr>
                <p14:cNvContentPartPr/>
                <p14:nvPr/>
              </p14:nvContentPartPr>
              <p14:xfrm>
                <a:off x="8648628" y="5577790"/>
                <a:ext cx="14040" cy="219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F5D58EF-FDE5-EA12-8746-BF6EA409D45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639628" y="5569150"/>
                  <a:ext cx="31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F3C7C91-3657-A7DA-7BA7-8AFDD7698442}"/>
                    </a:ext>
                  </a:extLst>
                </p14:cNvPr>
                <p14:cNvContentPartPr/>
                <p14:nvPr/>
              </p14:nvContentPartPr>
              <p14:xfrm>
                <a:off x="8690388" y="5689390"/>
                <a:ext cx="87840" cy="8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F3C7C91-3657-A7DA-7BA7-8AFDD769844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81388" y="5680390"/>
                  <a:ext cx="105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0093EBA-5679-0C0C-4AB3-B92370870E4C}"/>
                    </a:ext>
                  </a:extLst>
                </p14:cNvPr>
                <p14:cNvContentPartPr/>
                <p14:nvPr/>
              </p14:nvContentPartPr>
              <p14:xfrm>
                <a:off x="8714508" y="5586430"/>
                <a:ext cx="208080" cy="188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0093EBA-5679-0C0C-4AB3-B92370870E4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705868" y="5577790"/>
                  <a:ext cx="225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B3BCE6-275F-EBEC-B9FB-DA8782AA5ECA}"/>
                    </a:ext>
                  </a:extLst>
                </p14:cNvPr>
                <p14:cNvContentPartPr/>
                <p14:nvPr/>
              </p14:nvContentPartPr>
              <p14:xfrm>
                <a:off x="8845548" y="5547910"/>
                <a:ext cx="110880" cy="250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B3BCE6-275F-EBEC-B9FB-DA8782AA5EC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36548" y="5538910"/>
                  <a:ext cx="128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27B2E9E-3370-0648-43CC-C9E417659204}"/>
                    </a:ext>
                  </a:extLst>
                </p14:cNvPr>
                <p14:cNvContentPartPr/>
                <p14:nvPr/>
              </p14:nvContentPartPr>
              <p14:xfrm>
                <a:off x="8588148" y="5533510"/>
                <a:ext cx="40320" cy="289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27B2E9E-3370-0648-43CC-C9E41765920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579148" y="5524870"/>
                  <a:ext cx="57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D21A11-7CC0-C887-82A6-55550E83E651}"/>
                    </a:ext>
                  </a:extLst>
                </p14:cNvPr>
                <p14:cNvContentPartPr/>
                <p14:nvPr/>
              </p14:nvContentPartPr>
              <p14:xfrm>
                <a:off x="8994588" y="5535310"/>
                <a:ext cx="55080" cy="263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D21A11-7CC0-C887-82A6-55550E83E65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985588" y="5526670"/>
                  <a:ext cx="727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B9FD3A2-7AE7-9527-1B1F-7DA9FA5AFD52}"/>
                    </a:ext>
                  </a:extLst>
                </p14:cNvPr>
                <p14:cNvContentPartPr/>
                <p14:nvPr/>
              </p14:nvContentPartPr>
              <p14:xfrm>
                <a:off x="9051828" y="5480590"/>
                <a:ext cx="77760" cy="107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B9FD3A2-7AE7-9527-1B1F-7DA9FA5AFD5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043188" y="5471590"/>
                  <a:ext cx="95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9D614D8-BE9E-D1F6-3199-3B13D58DD28B}"/>
                    </a:ext>
                  </a:extLst>
                </p14:cNvPr>
                <p14:cNvContentPartPr/>
                <p14:nvPr/>
              </p14:nvContentPartPr>
              <p14:xfrm>
                <a:off x="9147948" y="5629630"/>
                <a:ext cx="101520" cy="1411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9D614D8-BE9E-D1F6-3199-3B13D58DD28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138948" y="5620630"/>
                  <a:ext cx="119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67F12C9-E0BE-5E2A-5A06-D6CB220CA8DF}"/>
                    </a:ext>
                  </a:extLst>
                </p14:cNvPr>
                <p14:cNvContentPartPr/>
                <p14:nvPr/>
              </p14:nvContentPartPr>
              <p14:xfrm>
                <a:off x="9357468" y="5495350"/>
                <a:ext cx="25200" cy="253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67F12C9-E0BE-5E2A-5A06-D6CB220CA8D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348468" y="5486710"/>
                  <a:ext cx="42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BDAABEB-CCAB-2E4E-8A2F-E7F5736E2335}"/>
                    </a:ext>
                  </a:extLst>
                </p14:cNvPr>
                <p14:cNvContentPartPr/>
                <p14:nvPr/>
              </p14:nvContentPartPr>
              <p14:xfrm>
                <a:off x="9461508" y="5508670"/>
                <a:ext cx="90720" cy="168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BDAABEB-CCAB-2E4E-8A2F-E7F5736E233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452508" y="5499670"/>
                  <a:ext cx="108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FAC179A-8525-1278-6884-2B319AF5C7A8}"/>
                    </a:ext>
                  </a:extLst>
                </p14:cNvPr>
                <p14:cNvContentPartPr/>
                <p14:nvPr/>
              </p14:nvContentPartPr>
              <p14:xfrm>
                <a:off x="9575988" y="5590390"/>
                <a:ext cx="106200" cy="10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FAC179A-8525-1278-6884-2B319AF5C7A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567348" y="5581390"/>
                  <a:ext cx="123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57DF293-0915-D81A-7DB3-F0C13A91DB0D}"/>
                    </a:ext>
                  </a:extLst>
                </p14:cNvPr>
                <p14:cNvContentPartPr/>
                <p14:nvPr/>
              </p14:nvContentPartPr>
              <p14:xfrm>
                <a:off x="9733308" y="5505430"/>
                <a:ext cx="109080" cy="1753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57DF293-0915-D81A-7DB3-F0C13A91DB0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724668" y="5496790"/>
                  <a:ext cx="126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01943BD-39ED-6400-A45F-5AE23C758D97}"/>
                    </a:ext>
                  </a:extLst>
                </p14:cNvPr>
                <p14:cNvContentPartPr/>
                <p14:nvPr/>
              </p14:nvContentPartPr>
              <p14:xfrm>
                <a:off x="9777588" y="5496070"/>
                <a:ext cx="36360" cy="2242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01943BD-39ED-6400-A45F-5AE23C758D9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768948" y="5487430"/>
                  <a:ext cx="54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E0FFCC6-4B62-8D15-53EA-78F2337C3FF2}"/>
                    </a:ext>
                  </a:extLst>
                </p14:cNvPr>
                <p14:cNvContentPartPr/>
                <p14:nvPr/>
              </p14:nvContentPartPr>
              <p14:xfrm>
                <a:off x="9903588" y="5503630"/>
                <a:ext cx="153000" cy="253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E0FFCC6-4B62-8D15-53EA-78F2337C3FF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894588" y="5494630"/>
                  <a:ext cx="170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20027B8-3BD1-FD4C-221F-200FFFD4CBCE}"/>
                    </a:ext>
                  </a:extLst>
                </p14:cNvPr>
                <p14:cNvContentPartPr/>
                <p14:nvPr/>
              </p14:nvContentPartPr>
              <p14:xfrm>
                <a:off x="10110588" y="5359630"/>
                <a:ext cx="95760" cy="114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20027B8-3BD1-FD4C-221F-200FFFD4CBC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101588" y="5350630"/>
                  <a:ext cx="113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0DD2C44-98BE-F0C1-E268-034DFE46C8B3}"/>
                    </a:ext>
                  </a:extLst>
                </p14:cNvPr>
                <p14:cNvContentPartPr/>
                <p14:nvPr/>
              </p14:nvContentPartPr>
              <p14:xfrm>
                <a:off x="10216428" y="5594710"/>
                <a:ext cx="92520" cy="3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0DD2C44-98BE-F0C1-E268-034DFE46C8B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207428" y="5585710"/>
                  <a:ext cx="110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5CA2E88-B418-1188-42B5-B9D12793811B}"/>
                    </a:ext>
                  </a:extLst>
                </p14:cNvPr>
                <p14:cNvContentPartPr/>
                <p14:nvPr/>
              </p14:nvContentPartPr>
              <p14:xfrm>
                <a:off x="10223988" y="5665630"/>
                <a:ext cx="118800" cy="27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5CA2E88-B418-1188-42B5-B9D12793811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214988" y="5656990"/>
                  <a:ext cx="136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79FA2B1-1F5E-E39A-F65E-F35BF3A830AF}"/>
                    </a:ext>
                  </a:extLst>
                </p14:cNvPr>
                <p14:cNvContentPartPr/>
                <p14:nvPr/>
              </p14:nvContentPartPr>
              <p14:xfrm>
                <a:off x="10431348" y="5476270"/>
                <a:ext cx="87840" cy="2552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79FA2B1-1F5E-E39A-F65E-F35BF3A830A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422708" y="5467270"/>
                  <a:ext cx="105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539D42F-D53C-4893-35EA-63C4AFAF38B4}"/>
                    </a:ext>
                  </a:extLst>
                </p14:cNvPr>
                <p14:cNvContentPartPr/>
                <p14:nvPr/>
              </p14:nvContentPartPr>
              <p14:xfrm>
                <a:off x="10495068" y="5534950"/>
                <a:ext cx="72000" cy="15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539D42F-D53C-4893-35EA-63C4AFAF38B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486068" y="5525950"/>
                  <a:ext cx="89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1DDA991-EE13-BDE0-4850-89519E588077}"/>
                    </a:ext>
                  </a:extLst>
                </p14:cNvPr>
                <p14:cNvContentPartPr/>
                <p14:nvPr/>
              </p14:nvContentPartPr>
              <p14:xfrm>
                <a:off x="10625388" y="5571670"/>
                <a:ext cx="103320" cy="16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1DDA991-EE13-BDE0-4850-89519E58807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616388" y="5562670"/>
                  <a:ext cx="120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4C1B860-7231-ED58-E5C0-24359DF8904D}"/>
                    </a:ext>
                  </a:extLst>
                </p14:cNvPr>
                <p14:cNvContentPartPr/>
                <p14:nvPr/>
              </p14:nvContentPartPr>
              <p14:xfrm>
                <a:off x="10639068" y="5542150"/>
                <a:ext cx="32760" cy="181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4C1B860-7231-ED58-E5C0-24359DF8904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630068" y="5533510"/>
                  <a:ext cx="50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9386F49-289E-1338-6599-2DC0FEA8FDF4}"/>
                    </a:ext>
                  </a:extLst>
                </p14:cNvPr>
                <p14:cNvContentPartPr/>
                <p14:nvPr/>
              </p14:nvContentPartPr>
              <p14:xfrm>
                <a:off x="10744908" y="5515510"/>
                <a:ext cx="101880" cy="156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9386F49-289E-1338-6599-2DC0FEA8FDF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736268" y="5506510"/>
                  <a:ext cx="119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89D2611-60EB-F5FB-807E-1617C86B083C}"/>
                    </a:ext>
                  </a:extLst>
                </p14:cNvPr>
                <p14:cNvContentPartPr/>
                <p14:nvPr/>
              </p14:nvContentPartPr>
              <p14:xfrm>
                <a:off x="10825548" y="5502910"/>
                <a:ext cx="149040" cy="114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89D2611-60EB-F5FB-807E-1617C86B083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816548" y="5494270"/>
                  <a:ext cx="166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9DDCCF1-DD7E-CBAB-95C4-1F34C28F2E55}"/>
                    </a:ext>
                  </a:extLst>
                </p14:cNvPr>
                <p14:cNvContentPartPr/>
                <p14:nvPr/>
              </p14:nvContentPartPr>
              <p14:xfrm>
                <a:off x="10895748" y="5455030"/>
                <a:ext cx="113760" cy="256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9DDCCF1-DD7E-CBAB-95C4-1F34C28F2E5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887108" y="5446030"/>
                  <a:ext cx="1314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A324174-0B89-59CA-40DC-075034E6BC37}"/>
                    </a:ext>
                  </a:extLst>
                </p14:cNvPr>
                <p14:cNvContentPartPr/>
                <p14:nvPr/>
              </p14:nvContentPartPr>
              <p14:xfrm>
                <a:off x="11071068" y="5532430"/>
                <a:ext cx="123480" cy="190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A324174-0B89-59CA-40DC-075034E6BC3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062068" y="5523790"/>
                  <a:ext cx="141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13DC5A1-0DD5-0C06-4BE3-D7FD57A1BC19}"/>
                    </a:ext>
                  </a:extLst>
                </p14:cNvPr>
                <p14:cNvContentPartPr/>
                <p14:nvPr/>
              </p14:nvContentPartPr>
              <p14:xfrm>
                <a:off x="11117868" y="5469790"/>
                <a:ext cx="25920" cy="181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13DC5A1-0DD5-0C06-4BE3-D7FD57A1BC1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108868" y="5461150"/>
                  <a:ext cx="43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F8D96F4-71BF-B260-6761-A49B4CD7299B}"/>
                    </a:ext>
                  </a:extLst>
                </p14:cNvPr>
                <p14:cNvContentPartPr/>
                <p14:nvPr/>
              </p14:nvContentPartPr>
              <p14:xfrm>
                <a:off x="11221548" y="5431270"/>
                <a:ext cx="127440" cy="183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F8D96F4-71BF-B260-6761-A49B4CD7299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212548" y="5422630"/>
                  <a:ext cx="145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88C7025-9B71-BB04-346A-417BF01F4979}"/>
                    </a:ext>
                  </a:extLst>
                </p14:cNvPr>
                <p14:cNvContentPartPr/>
                <p14:nvPr/>
              </p14:nvContentPartPr>
              <p14:xfrm>
                <a:off x="11359788" y="5533510"/>
                <a:ext cx="5400" cy="138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88C7025-9B71-BB04-346A-417BF01F497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350788" y="5524870"/>
                  <a:ext cx="23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EE9227B-19CD-675A-64D6-F43CC1E2BB0C}"/>
                    </a:ext>
                  </a:extLst>
                </p14:cNvPr>
                <p14:cNvContentPartPr/>
                <p14:nvPr/>
              </p14:nvContentPartPr>
              <p14:xfrm>
                <a:off x="11378868" y="5304910"/>
                <a:ext cx="92520" cy="115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EE9227B-19CD-675A-64D6-F43CC1E2BB0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370228" y="5295910"/>
                  <a:ext cx="110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B548861-E41A-DE9B-9C0D-441F28EF464D}"/>
                    </a:ext>
                  </a:extLst>
                </p14:cNvPr>
                <p14:cNvContentPartPr/>
                <p14:nvPr/>
              </p14:nvContentPartPr>
              <p14:xfrm>
                <a:off x="11423148" y="5520910"/>
                <a:ext cx="122040" cy="16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B548861-E41A-DE9B-9C0D-441F28EF464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414508" y="5512270"/>
                  <a:ext cx="139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7466CFD-98FD-18F9-4183-7895C5B1D1A2}"/>
                    </a:ext>
                  </a:extLst>
                </p14:cNvPr>
                <p14:cNvContentPartPr/>
                <p14:nvPr/>
              </p14:nvContentPartPr>
              <p14:xfrm>
                <a:off x="11583348" y="5377630"/>
                <a:ext cx="134640" cy="155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7466CFD-98FD-18F9-4183-7895C5B1D1A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574708" y="5368990"/>
                  <a:ext cx="152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FAC7FDA-A8CE-02FB-9FA0-733E6F53A563}"/>
                    </a:ext>
                  </a:extLst>
                </p14:cNvPr>
                <p14:cNvContentPartPr/>
                <p14:nvPr/>
              </p14:nvContentPartPr>
              <p14:xfrm>
                <a:off x="11650308" y="5455030"/>
                <a:ext cx="18720" cy="136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FAC7FDA-A8CE-02FB-9FA0-733E6F53A56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641308" y="5446030"/>
                  <a:ext cx="36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CEC9AE3-508D-BF4D-A081-4BAC5DA34F2A}"/>
                    </a:ext>
                  </a:extLst>
                </p14:cNvPr>
                <p14:cNvContentPartPr/>
                <p14:nvPr/>
              </p14:nvContentPartPr>
              <p14:xfrm>
                <a:off x="11693868" y="5385910"/>
                <a:ext cx="97920" cy="185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CEC9AE3-508D-BF4D-A081-4BAC5DA34F2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684868" y="5376910"/>
                  <a:ext cx="115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EC08DB3-D063-8FED-FFB0-FF5CCC607C30}"/>
                    </a:ext>
                  </a:extLst>
                </p14:cNvPr>
                <p14:cNvContentPartPr/>
                <p14:nvPr/>
              </p14:nvContentPartPr>
              <p14:xfrm>
                <a:off x="11774868" y="5501830"/>
                <a:ext cx="128160" cy="83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EC08DB3-D063-8FED-FFB0-FF5CCC607C3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766228" y="5492830"/>
                  <a:ext cx="145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4D518B4-503A-3EEF-64AD-B89A04559EF0}"/>
                    </a:ext>
                  </a:extLst>
                </p14:cNvPr>
                <p14:cNvContentPartPr/>
                <p14:nvPr/>
              </p14:nvContentPartPr>
              <p14:xfrm>
                <a:off x="11883948" y="5430190"/>
                <a:ext cx="111600" cy="1033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4D518B4-503A-3EEF-64AD-B89A04559EF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875308" y="5421190"/>
                  <a:ext cx="129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DA98D9F-1118-8086-54E8-9FE49F7AB90D}"/>
                    </a:ext>
                  </a:extLst>
                </p14:cNvPr>
                <p14:cNvContentPartPr/>
                <p14:nvPr/>
              </p14:nvContentPartPr>
              <p14:xfrm>
                <a:off x="11991228" y="5342710"/>
                <a:ext cx="88200" cy="145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DA98D9F-1118-8086-54E8-9FE49F7AB90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982588" y="5334070"/>
                  <a:ext cx="105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A791029-410F-1949-DF32-F8312D83E221}"/>
                    </a:ext>
                  </a:extLst>
                </p14:cNvPr>
                <p14:cNvContentPartPr/>
                <p14:nvPr/>
              </p14:nvContentPartPr>
              <p14:xfrm>
                <a:off x="12034068" y="5431270"/>
                <a:ext cx="7200" cy="925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A791029-410F-1949-DF32-F8312D83E22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2025428" y="5422630"/>
                  <a:ext cx="24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9FAA4DF-CF0E-0A7F-7808-B7E34D6DDD06}"/>
                    </a:ext>
                  </a:extLst>
                </p14:cNvPr>
                <p14:cNvContentPartPr/>
                <p14:nvPr/>
              </p14:nvContentPartPr>
              <p14:xfrm>
                <a:off x="12064668" y="5384470"/>
                <a:ext cx="104040" cy="146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9FAA4DF-CF0E-0A7F-7808-B7E34D6DDD0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2056028" y="5375830"/>
                  <a:ext cx="121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87750D6-F6E1-6FAD-19E4-FC1F29245D06}"/>
                    </a:ext>
                  </a:extLst>
                </p14:cNvPr>
                <p14:cNvContentPartPr/>
                <p14:nvPr/>
              </p14:nvContentPartPr>
              <p14:xfrm>
                <a:off x="12074028" y="5370070"/>
                <a:ext cx="47880" cy="1710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87750D6-F6E1-6FAD-19E4-FC1F29245D0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2065388" y="5361430"/>
                  <a:ext cx="65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C51C732-27D5-0650-33AA-0B14746B8624}"/>
                    </a:ext>
                  </a:extLst>
                </p14:cNvPr>
                <p14:cNvContentPartPr/>
                <p14:nvPr/>
              </p14:nvContentPartPr>
              <p14:xfrm>
                <a:off x="12145668" y="5444230"/>
                <a:ext cx="35280" cy="83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C51C732-27D5-0650-33AA-0B14746B862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2137028" y="5435590"/>
                  <a:ext cx="52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01A0879-A661-EE3E-A3EB-87244E8A4ABB}"/>
                    </a:ext>
                  </a:extLst>
                </p14:cNvPr>
                <p14:cNvContentPartPr/>
                <p14:nvPr/>
              </p14:nvContentPartPr>
              <p14:xfrm>
                <a:off x="12112188" y="5217430"/>
                <a:ext cx="76320" cy="1227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01A0879-A661-EE3E-A3EB-87244E8A4AB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2103188" y="5208790"/>
                  <a:ext cx="9396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C53158F-2946-D91D-737E-9CBC08A8AA65}"/>
              </a:ext>
            </a:extLst>
          </p:cNvPr>
          <p:cNvGrpSpPr/>
          <p:nvPr/>
        </p:nvGrpSpPr>
        <p:grpSpPr>
          <a:xfrm>
            <a:off x="8519388" y="6217510"/>
            <a:ext cx="155520" cy="98280"/>
            <a:chOff x="8519388" y="6217510"/>
            <a:chExt cx="155520" cy="9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E8BB91D-94A6-FD62-BD4E-1CED1AAD71D2}"/>
                    </a:ext>
                  </a:extLst>
                </p14:cNvPr>
                <p14:cNvContentPartPr/>
                <p14:nvPr/>
              </p14:nvContentPartPr>
              <p14:xfrm>
                <a:off x="8522628" y="6217510"/>
                <a:ext cx="146160" cy="187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E8BB91D-94A6-FD62-BD4E-1CED1AAD71D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513988" y="6208510"/>
                  <a:ext cx="163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602F01E-AE5A-E920-0491-65C3E150F669}"/>
                    </a:ext>
                  </a:extLst>
                </p14:cNvPr>
                <p14:cNvContentPartPr/>
                <p14:nvPr/>
              </p14:nvContentPartPr>
              <p14:xfrm>
                <a:off x="8519388" y="6277990"/>
                <a:ext cx="155520" cy="378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602F01E-AE5A-E920-0491-65C3E150F66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510748" y="6268990"/>
                  <a:ext cx="1731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9FB1A86-41C4-7CD9-52E8-F248A395B08C}"/>
              </a:ext>
            </a:extLst>
          </p:cNvPr>
          <p:cNvGrpSpPr/>
          <p:nvPr/>
        </p:nvGrpSpPr>
        <p:grpSpPr>
          <a:xfrm>
            <a:off x="8819268" y="5980990"/>
            <a:ext cx="2653560" cy="380880"/>
            <a:chOff x="8819268" y="5980990"/>
            <a:chExt cx="265356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B71A1FA-967D-F591-A780-4F686F6D01B8}"/>
                    </a:ext>
                  </a:extLst>
                </p14:cNvPr>
                <p14:cNvContentPartPr/>
                <p14:nvPr/>
              </p14:nvContentPartPr>
              <p14:xfrm>
                <a:off x="8819268" y="6191950"/>
                <a:ext cx="81720" cy="1699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B71A1FA-967D-F591-A780-4F686F6D01B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810628" y="6182950"/>
                  <a:ext cx="99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EBDC7A6-4130-0F9D-E916-F1DA37990766}"/>
                    </a:ext>
                  </a:extLst>
                </p14:cNvPr>
                <p14:cNvContentPartPr/>
                <p14:nvPr/>
              </p14:nvContentPartPr>
              <p14:xfrm>
                <a:off x="8830428" y="6166390"/>
                <a:ext cx="285480" cy="97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EBDC7A6-4130-0F9D-E916-F1DA3799076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821788" y="6157390"/>
                  <a:ext cx="303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70F6CCC-2D22-22AB-EA6B-C29F072406B5}"/>
                    </a:ext>
                  </a:extLst>
                </p14:cNvPr>
                <p14:cNvContentPartPr/>
                <p14:nvPr/>
              </p14:nvContentPartPr>
              <p14:xfrm>
                <a:off x="9029508" y="6142630"/>
                <a:ext cx="23400" cy="1756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70F6CCC-2D22-22AB-EA6B-C29F072406B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020508" y="6133630"/>
                  <a:ext cx="41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683EC02-D5DF-5B85-78A1-547D234670C5}"/>
                    </a:ext>
                  </a:extLst>
                </p14:cNvPr>
                <p14:cNvContentPartPr/>
                <p14:nvPr/>
              </p14:nvContentPartPr>
              <p14:xfrm>
                <a:off x="9211308" y="6124990"/>
                <a:ext cx="124920" cy="1699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683EC02-D5DF-5B85-78A1-547D234670C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202668" y="6116350"/>
                  <a:ext cx="14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1ED201C-D5BA-9CDC-3AC7-CB3A634D8CD6}"/>
                    </a:ext>
                  </a:extLst>
                </p14:cNvPr>
                <p14:cNvContentPartPr/>
                <p14:nvPr/>
              </p14:nvContentPartPr>
              <p14:xfrm>
                <a:off x="9320748" y="6097630"/>
                <a:ext cx="151200" cy="171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1ED201C-D5BA-9CDC-3AC7-CB3A634D8CD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311748" y="6088990"/>
                  <a:ext cx="168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C055647-2608-3AB1-02BC-4D8A702077A4}"/>
                    </a:ext>
                  </a:extLst>
                </p14:cNvPr>
                <p14:cNvContentPartPr/>
                <p14:nvPr/>
              </p14:nvContentPartPr>
              <p14:xfrm>
                <a:off x="9382308" y="6089710"/>
                <a:ext cx="187560" cy="230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C055647-2608-3AB1-02BC-4D8A702077A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373308" y="6080710"/>
                  <a:ext cx="205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082EE14-99E8-FE1E-EB87-C48AB565E382}"/>
                    </a:ext>
                  </a:extLst>
                </p14:cNvPr>
                <p14:cNvContentPartPr/>
                <p14:nvPr/>
              </p14:nvContentPartPr>
              <p14:xfrm>
                <a:off x="9638988" y="6193750"/>
                <a:ext cx="137160" cy="10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082EE14-99E8-FE1E-EB87-C48AB565E38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630348" y="6184750"/>
                  <a:ext cx="154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4276B81-98AA-D760-6835-B9A362AA237C}"/>
                    </a:ext>
                  </a:extLst>
                </p14:cNvPr>
                <p14:cNvContentPartPr/>
                <p14:nvPr/>
              </p14:nvContentPartPr>
              <p14:xfrm>
                <a:off x="9874428" y="6035350"/>
                <a:ext cx="136440" cy="1540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4276B81-98AA-D760-6835-B9A362AA237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865788" y="6026710"/>
                  <a:ext cx="154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78E3A7D-4A4C-2829-1EA9-D5497B34BB8B}"/>
                    </a:ext>
                  </a:extLst>
                </p14:cNvPr>
                <p14:cNvContentPartPr/>
                <p14:nvPr/>
              </p14:nvContentPartPr>
              <p14:xfrm>
                <a:off x="9944988" y="6092230"/>
                <a:ext cx="26640" cy="1756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78E3A7D-4A4C-2829-1EA9-D5497B34BB8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936348" y="6083230"/>
                  <a:ext cx="44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1064D23-C29B-A84F-8DDF-E927A766FA09}"/>
                    </a:ext>
                  </a:extLst>
                </p14:cNvPr>
                <p14:cNvContentPartPr/>
                <p14:nvPr/>
              </p14:nvContentPartPr>
              <p14:xfrm>
                <a:off x="10024548" y="6050830"/>
                <a:ext cx="93600" cy="192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1064D23-C29B-A84F-8DDF-E927A766FA0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015548" y="6042190"/>
                  <a:ext cx="111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3C7640D-E288-4A95-1C63-8B1B7C2AA152}"/>
                    </a:ext>
                  </a:extLst>
                </p14:cNvPr>
                <p14:cNvContentPartPr/>
                <p14:nvPr/>
              </p14:nvContentPartPr>
              <p14:xfrm>
                <a:off x="10190148" y="6139390"/>
                <a:ext cx="82080" cy="117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3C7640D-E288-4A95-1C63-8B1B7C2AA15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181508" y="6130750"/>
                  <a:ext cx="99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DD2C804-57B8-3B8D-8665-13F51C71AE72}"/>
                    </a:ext>
                  </a:extLst>
                </p14:cNvPr>
                <p14:cNvContentPartPr/>
                <p14:nvPr/>
              </p14:nvContentPartPr>
              <p14:xfrm>
                <a:off x="10357188" y="6118870"/>
                <a:ext cx="105840" cy="147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DD2C804-57B8-3B8D-8665-13F51C71AE7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348548" y="6110230"/>
                  <a:ext cx="123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A2F5C1E-EAEC-5CB5-1511-40930D61A81D}"/>
                    </a:ext>
                  </a:extLst>
                </p14:cNvPr>
                <p14:cNvContentPartPr/>
                <p14:nvPr/>
              </p14:nvContentPartPr>
              <p14:xfrm>
                <a:off x="10393548" y="6060190"/>
                <a:ext cx="12600" cy="1738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A2F5C1E-EAEC-5CB5-1511-40930D61A81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384548" y="6051550"/>
                  <a:ext cx="30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DB3B27D-A1C7-B678-54FD-9D3FFFBDFEB4}"/>
                    </a:ext>
                  </a:extLst>
                </p14:cNvPr>
                <p14:cNvContentPartPr/>
                <p14:nvPr/>
              </p14:nvContentPartPr>
              <p14:xfrm>
                <a:off x="10505508" y="6043990"/>
                <a:ext cx="135720" cy="1566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DB3B27D-A1C7-B678-54FD-9D3FFFBDFEB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496868" y="6035350"/>
                  <a:ext cx="153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A8D1F57-74CC-E98A-7606-7A47254E834C}"/>
                    </a:ext>
                  </a:extLst>
                </p14:cNvPr>
                <p14:cNvContentPartPr/>
                <p14:nvPr/>
              </p14:nvContentPartPr>
              <p14:xfrm>
                <a:off x="10563468" y="6021670"/>
                <a:ext cx="25560" cy="2242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A8D1F57-74CC-E98A-7606-7A47254E834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54828" y="6012670"/>
                  <a:ext cx="43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1E56EE7-7B7A-3E9B-D0D6-B34CD023F643}"/>
                    </a:ext>
                  </a:extLst>
                </p14:cNvPr>
                <p14:cNvContentPartPr/>
                <p14:nvPr/>
              </p14:nvContentPartPr>
              <p14:xfrm>
                <a:off x="10691628" y="6073870"/>
                <a:ext cx="83520" cy="2185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1E56EE7-7B7A-3E9B-D0D6-B34CD023F64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682628" y="6065230"/>
                  <a:ext cx="101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78C4024-CF5E-64AE-838E-0180B0573A15}"/>
                    </a:ext>
                  </a:extLst>
                </p14:cNvPr>
                <p14:cNvContentPartPr/>
                <p14:nvPr/>
              </p14:nvContentPartPr>
              <p14:xfrm>
                <a:off x="10839228" y="6116350"/>
                <a:ext cx="109440" cy="64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78C4024-CF5E-64AE-838E-0180B0573A1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830228" y="6107710"/>
                  <a:ext cx="127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B8458D3-A9FB-26D5-E551-BB590E11518E}"/>
                    </a:ext>
                  </a:extLst>
                </p14:cNvPr>
                <p14:cNvContentPartPr/>
                <p14:nvPr/>
              </p14:nvContentPartPr>
              <p14:xfrm>
                <a:off x="10880988" y="6051550"/>
                <a:ext cx="24120" cy="1764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B8458D3-A9FB-26D5-E551-BB590E11518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871988" y="6042910"/>
                  <a:ext cx="41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1316D6D-6407-F06F-E835-B0969F4F20B7}"/>
                    </a:ext>
                  </a:extLst>
                </p14:cNvPr>
                <p14:cNvContentPartPr/>
                <p14:nvPr/>
              </p14:nvContentPartPr>
              <p14:xfrm>
                <a:off x="11030388" y="5980990"/>
                <a:ext cx="126720" cy="178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1316D6D-6407-F06F-E835-B0969F4F20B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021388" y="5972350"/>
                  <a:ext cx="144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8B2C92B-19B2-1D46-E70D-C82412698EFE}"/>
                    </a:ext>
                  </a:extLst>
                </p14:cNvPr>
                <p14:cNvContentPartPr/>
                <p14:nvPr/>
              </p14:nvContentPartPr>
              <p14:xfrm>
                <a:off x="11095908" y="6047950"/>
                <a:ext cx="222840" cy="2016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8B2C92B-19B2-1D46-E70D-C82412698EF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087268" y="6038950"/>
                  <a:ext cx="240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BA61D0C-780F-9D85-1713-21A5210A5846}"/>
                    </a:ext>
                  </a:extLst>
                </p14:cNvPr>
                <p14:cNvContentPartPr/>
                <p14:nvPr/>
              </p14:nvContentPartPr>
              <p14:xfrm>
                <a:off x="11227668" y="6011590"/>
                <a:ext cx="54720" cy="214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BA61D0C-780F-9D85-1713-21A5210A584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218668" y="6002950"/>
                  <a:ext cx="72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665D64E-5A4F-BC38-F6A1-F59E62EB5BD0}"/>
                    </a:ext>
                  </a:extLst>
                </p14:cNvPr>
                <p14:cNvContentPartPr/>
                <p14:nvPr/>
              </p14:nvContentPartPr>
              <p14:xfrm>
                <a:off x="11359068" y="6054070"/>
                <a:ext cx="113760" cy="1904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665D64E-5A4F-BC38-F6A1-F59E62EB5BD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350068" y="6045070"/>
                  <a:ext cx="13140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47C0A0C-EEB8-E228-BC37-8CC7C84EBA89}"/>
              </a:ext>
            </a:extLst>
          </p:cNvPr>
          <p:cNvGrpSpPr/>
          <p:nvPr/>
        </p:nvGrpSpPr>
        <p:grpSpPr>
          <a:xfrm>
            <a:off x="7846188" y="6630790"/>
            <a:ext cx="186480" cy="139320"/>
            <a:chOff x="7846188" y="6630790"/>
            <a:chExt cx="18648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0E607E0-4164-6C9F-92AC-7F5F4F470CDA}"/>
                    </a:ext>
                  </a:extLst>
                </p14:cNvPr>
                <p14:cNvContentPartPr/>
                <p14:nvPr/>
              </p14:nvContentPartPr>
              <p14:xfrm>
                <a:off x="7846188" y="6630790"/>
                <a:ext cx="94320" cy="1393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0E607E0-4164-6C9F-92AC-7F5F4F470CDA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837548" y="6621790"/>
                  <a:ext cx="111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27E18E9-F03F-C039-C441-C4C413B442F8}"/>
                    </a:ext>
                  </a:extLst>
                </p14:cNvPr>
                <p14:cNvContentPartPr/>
                <p14:nvPr/>
              </p14:nvContentPartPr>
              <p14:xfrm>
                <a:off x="7972908" y="6644470"/>
                <a:ext cx="59760" cy="99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27E18E9-F03F-C039-C441-C4C413B442F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963908" y="6635830"/>
                  <a:ext cx="774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BA68C85F-E762-97A0-1ADB-E4EAC9B06CB8}"/>
              </a:ext>
            </a:extLst>
          </p:cNvPr>
          <p:cNvGrpSpPr/>
          <p:nvPr/>
        </p:nvGrpSpPr>
        <p:grpSpPr>
          <a:xfrm>
            <a:off x="8268828" y="6511630"/>
            <a:ext cx="390240" cy="237960"/>
            <a:chOff x="8268828" y="6511630"/>
            <a:chExt cx="39024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400572F-FA2F-6637-12E9-2E5D5874B333}"/>
                    </a:ext>
                  </a:extLst>
                </p14:cNvPr>
                <p14:cNvContentPartPr/>
                <p14:nvPr/>
              </p14:nvContentPartPr>
              <p14:xfrm>
                <a:off x="8268828" y="6594070"/>
                <a:ext cx="12960" cy="1555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400572F-FA2F-6637-12E9-2E5D5874B333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260188" y="6585070"/>
                  <a:ext cx="30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BCA83A8-1E37-C8E5-4D7D-8480025BE810}"/>
                    </a:ext>
                  </a:extLst>
                </p14:cNvPr>
                <p14:cNvContentPartPr/>
                <p14:nvPr/>
              </p14:nvContentPartPr>
              <p14:xfrm>
                <a:off x="8283228" y="6511630"/>
                <a:ext cx="108360" cy="2347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BCA83A8-1E37-C8E5-4D7D-8480025BE81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274588" y="6502990"/>
                  <a:ext cx="126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68DD8AA-E788-DC8C-0A06-8F25A385958C}"/>
                    </a:ext>
                  </a:extLst>
                </p14:cNvPr>
                <p14:cNvContentPartPr/>
                <p14:nvPr/>
              </p14:nvContentPartPr>
              <p14:xfrm>
                <a:off x="8330748" y="6599470"/>
                <a:ext cx="116280" cy="230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68DD8AA-E788-DC8C-0A06-8F25A385958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321748" y="6590830"/>
                  <a:ext cx="133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90A8AAC-BDBD-562B-F65D-C120A883EEEF}"/>
                    </a:ext>
                  </a:extLst>
                </p14:cNvPr>
                <p14:cNvContentPartPr/>
                <p14:nvPr/>
              </p14:nvContentPartPr>
              <p14:xfrm>
                <a:off x="8549988" y="6517750"/>
                <a:ext cx="20160" cy="2023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90A8AAC-BDBD-562B-F65D-C120A883EEE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541348" y="6509110"/>
                  <a:ext cx="378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C9B530D-AD41-D96D-2BFB-623B532939C2}"/>
                    </a:ext>
                  </a:extLst>
                </p14:cNvPr>
                <p14:cNvContentPartPr/>
                <p14:nvPr/>
              </p14:nvContentPartPr>
              <p14:xfrm>
                <a:off x="8593548" y="6555910"/>
                <a:ext cx="65520" cy="1782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C9B530D-AD41-D96D-2BFB-623B532939C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584908" y="6546910"/>
                  <a:ext cx="8316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6C7693A-5FAD-52DD-83CB-291EB9696789}"/>
              </a:ext>
            </a:extLst>
          </p:cNvPr>
          <p:cNvGrpSpPr/>
          <p:nvPr/>
        </p:nvGrpSpPr>
        <p:grpSpPr>
          <a:xfrm>
            <a:off x="8908908" y="6463030"/>
            <a:ext cx="802440" cy="261000"/>
            <a:chOff x="8908908" y="6463030"/>
            <a:chExt cx="80244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F3F424B-F4A6-E0A7-006B-54838E8A31DC}"/>
                    </a:ext>
                  </a:extLst>
                </p14:cNvPr>
                <p14:cNvContentPartPr/>
                <p14:nvPr/>
              </p14:nvContentPartPr>
              <p14:xfrm>
                <a:off x="8908908" y="6463030"/>
                <a:ext cx="77760" cy="2610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F3F424B-F4A6-E0A7-006B-54838E8A31D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900268" y="6454030"/>
                  <a:ext cx="95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C2B8DC2-7906-900E-3524-ECD05B4C25D7}"/>
                    </a:ext>
                  </a:extLst>
                </p14:cNvPr>
                <p14:cNvContentPartPr/>
                <p14:nvPr/>
              </p14:nvContentPartPr>
              <p14:xfrm>
                <a:off x="8996388" y="6485350"/>
                <a:ext cx="17280" cy="507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C2B8DC2-7906-900E-3524-ECD05B4C25D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987748" y="6476710"/>
                  <a:ext cx="34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C7563DC-9A45-35C9-C86A-1BA02D3A82B1}"/>
                    </a:ext>
                  </a:extLst>
                </p14:cNvPr>
                <p14:cNvContentPartPr/>
                <p14:nvPr/>
              </p14:nvContentPartPr>
              <p14:xfrm>
                <a:off x="9020148" y="6582550"/>
                <a:ext cx="57240" cy="105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C7563DC-9A45-35C9-C86A-1BA02D3A82B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011148" y="6573910"/>
                  <a:ext cx="74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87CC377-35A3-F247-7423-9245BA3779E2}"/>
                    </a:ext>
                  </a:extLst>
                </p14:cNvPr>
                <p14:cNvContentPartPr/>
                <p14:nvPr/>
              </p14:nvContentPartPr>
              <p14:xfrm>
                <a:off x="9132468" y="6556630"/>
                <a:ext cx="73800" cy="1508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87CC377-35A3-F247-7423-9245BA3779E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123468" y="6547990"/>
                  <a:ext cx="91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61F2FFD-1C73-4B0E-35AC-B66247D70683}"/>
                    </a:ext>
                  </a:extLst>
                </p14:cNvPr>
                <p14:cNvContentPartPr/>
                <p14:nvPr/>
              </p14:nvContentPartPr>
              <p14:xfrm>
                <a:off x="9251988" y="6548350"/>
                <a:ext cx="81720" cy="1458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61F2FFD-1C73-4B0E-35AC-B66247D7068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243348" y="6539710"/>
                  <a:ext cx="99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9840556-E444-DB58-2E43-AE16353009FC}"/>
                    </a:ext>
                  </a:extLst>
                </p14:cNvPr>
                <p14:cNvContentPartPr/>
                <p14:nvPr/>
              </p14:nvContentPartPr>
              <p14:xfrm>
                <a:off x="9360348" y="6561670"/>
                <a:ext cx="29880" cy="1587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9840556-E444-DB58-2E43-AE16353009F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351708" y="6552670"/>
                  <a:ext cx="47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98F5FEA-37E5-A46E-BA83-581B717B082E}"/>
                    </a:ext>
                  </a:extLst>
                </p14:cNvPr>
                <p14:cNvContentPartPr/>
                <p14:nvPr/>
              </p14:nvContentPartPr>
              <p14:xfrm>
                <a:off x="9380868" y="6559510"/>
                <a:ext cx="87120" cy="162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98F5FEA-37E5-A46E-BA83-581B717B082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372228" y="6550870"/>
                  <a:ext cx="104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AE1E9B5-26DA-3427-A99D-D0DBB0B1EFA2}"/>
                    </a:ext>
                  </a:extLst>
                </p14:cNvPr>
                <p14:cNvContentPartPr/>
                <p14:nvPr/>
              </p14:nvContentPartPr>
              <p14:xfrm>
                <a:off x="9578868" y="6596950"/>
                <a:ext cx="3960" cy="1044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AE1E9B5-26DA-3427-A99D-D0DBB0B1EFA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569868" y="6588310"/>
                  <a:ext cx="21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24F439C-2D0B-1A73-91AF-45F14B8571E6}"/>
                    </a:ext>
                  </a:extLst>
                </p14:cNvPr>
                <p14:cNvContentPartPr/>
                <p14:nvPr/>
              </p14:nvContentPartPr>
              <p14:xfrm>
                <a:off x="9614868" y="6482830"/>
                <a:ext cx="11520" cy="572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24F439C-2D0B-1A73-91AF-45F14B8571E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605868" y="6474190"/>
                  <a:ext cx="29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9690502-F837-54AF-7CA6-191911481D75}"/>
                    </a:ext>
                  </a:extLst>
                </p14:cNvPr>
                <p14:cNvContentPartPr/>
                <p14:nvPr/>
              </p14:nvContentPartPr>
              <p14:xfrm>
                <a:off x="9631068" y="6578590"/>
                <a:ext cx="80280" cy="1130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9690502-F837-54AF-7CA6-191911481D7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622068" y="6569950"/>
                  <a:ext cx="979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FA66602-18DF-C246-0A00-F4F1CB80E986}"/>
              </a:ext>
            </a:extLst>
          </p:cNvPr>
          <p:cNvGrpSpPr/>
          <p:nvPr/>
        </p:nvGrpSpPr>
        <p:grpSpPr>
          <a:xfrm>
            <a:off x="9873348" y="6445030"/>
            <a:ext cx="327240" cy="255960"/>
            <a:chOff x="9873348" y="6445030"/>
            <a:chExt cx="32724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32D633A-3318-84B1-2363-AC4865DC146B}"/>
                    </a:ext>
                  </a:extLst>
                </p14:cNvPr>
                <p14:cNvContentPartPr/>
                <p14:nvPr/>
              </p14:nvContentPartPr>
              <p14:xfrm>
                <a:off x="9873348" y="6574630"/>
                <a:ext cx="128880" cy="306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32D633A-3318-84B1-2363-AC4865DC146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864708" y="6565630"/>
                  <a:ext cx="146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31C2159-F1AC-89A1-1797-E9BA9B30CFDB}"/>
                    </a:ext>
                  </a:extLst>
                </p14:cNvPr>
                <p14:cNvContentPartPr/>
                <p14:nvPr/>
              </p14:nvContentPartPr>
              <p14:xfrm>
                <a:off x="9941028" y="6445030"/>
                <a:ext cx="140400" cy="2559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31C2159-F1AC-89A1-1797-E9BA9B30CFDB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932028" y="6436030"/>
                  <a:ext cx="158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E51E1CC-DBC9-BD70-0A7A-A79238E3F4BE}"/>
                    </a:ext>
                  </a:extLst>
                </p14:cNvPr>
                <p14:cNvContentPartPr/>
                <p14:nvPr/>
              </p14:nvContentPartPr>
              <p14:xfrm>
                <a:off x="10131828" y="6507670"/>
                <a:ext cx="68760" cy="1861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E51E1CC-DBC9-BD70-0A7A-A79238E3F4B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122828" y="6499030"/>
                  <a:ext cx="8640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2FCF70F-C694-ECEB-44C8-B449AA65A481}"/>
              </a:ext>
            </a:extLst>
          </p:cNvPr>
          <p:cNvGrpSpPr/>
          <p:nvPr/>
        </p:nvGrpSpPr>
        <p:grpSpPr>
          <a:xfrm>
            <a:off x="10387068" y="6532870"/>
            <a:ext cx="389160" cy="189000"/>
            <a:chOff x="10387068" y="6532870"/>
            <a:chExt cx="38916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076D2D9-1E02-9528-CBBA-39CFE590B125}"/>
                    </a:ext>
                  </a:extLst>
                </p14:cNvPr>
                <p14:cNvContentPartPr/>
                <p14:nvPr/>
              </p14:nvContentPartPr>
              <p14:xfrm>
                <a:off x="10387068" y="6550150"/>
                <a:ext cx="78120" cy="1544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076D2D9-1E02-9528-CBBA-39CFE590B12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378428" y="6541510"/>
                  <a:ext cx="95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E4F3591-2F03-676B-4FBC-8058BD7F0FC3}"/>
                    </a:ext>
                  </a:extLst>
                </p14:cNvPr>
                <p14:cNvContentPartPr/>
                <p14:nvPr/>
              </p14:nvContentPartPr>
              <p14:xfrm>
                <a:off x="10505148" y="6532870"/>
                <a:ext cx="89640" cy="1890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E4F3591-2F03-676B-4FBC-8058BD7F0FC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496148" y="6523870"/>
                  <a:ext cx="107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4977ED9-EDD5-653E-81DD-4C8145E10A59}"/>
                    </a:ext>
                  </a:extLst>
                </p14:cNvPr>
                <p14:cNvContentPartPr/>
                <p14:nvPr/>
              </p14:nvContentPartPr>
              <p14:xfrm>
                <a:off x="10627188" y="6555910"/>
                <a:ext cx="149040" cy="1580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4977ED9-EDD5-653E-81DD-4C8145E10A5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618548" y="6546910"/>
                  <a:ext cx="16668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B1627B6-2D2D-3D28-7C4E-946B4BAB0A83}"/>
              </a:ext>
            </a:extLst>
          </p:cNvPr>
          <p:cNvGrpSpPr/>
          <p:nvPr/>
        </p:nvGrpSpPr>
        <p:grpSpPr>
          <a:xfrm>
            <a:off x="10968828" y="6448630"/>
            <a:ext cx="959040" cy="290880"/>
            <a:chOff x="10968828" y="6448630"/>
            <a:chExt cx="95904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545C887-CE6D-F472-FE6A-7B4A44C2238C}"/>
                    </a:ext>
                  </a:extLst>
                </p14:cNvPr>
                <p14:cNvContentPartPr/>
                <p14:nvPr/>
              </p14:nvContentPartPr>
              <p14:xfrm>
                <a:off x="10968828" y="6551590"/>
                <a:ext cx="90360" cy="1670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545C887-CE6D-F472-FE6A-7B4A44C2238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959828" y="6542590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021EDF5-D594-9222-3037-F04ECBC73599}"/>
                    </a:ext>
                  </a:extLst>
                </p14:cNvPr>
                <p14:cNvContentPartPr/>
                <p14:nvPr/>
              </p14:nvContentPartPr>
              <p14:xfrm>
                <a:off x="11098428" y="6540790"/>
                <a:ext cx="106200" cy="1692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021EDF5-D594-9222-3037-F04ECBC7359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1089428" y="6532150"/>
                  <a:ext cx="123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5F864C7-3EEA-7848-7005-DB7FA2E93612}"/>
                    </a:ext>
                  </a:extLst>
                </p14:cNvPr>
                <p14:cNvContentPartPr/>
                <p14:nvPr/>
              </p14:nvContentPartPr>
              <p14:xfrm>
                <a:off x="11231268" y="6561670"/>
                <a:ext cx="57960" cy="1555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5F864C7-3EEA-7848-7005-DB7FA2E93612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222268" y="6552670"/>
                  <a:ext cx="75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3A1FCBE-0B90-4944-7471-A6471852FC23}"/>
                    </a:ext>
                  </a:extLst>
                </p14:cNvPr>
                <p14:cNvContentPartPr/>
                <p14:nvPr/>
              </p14:nvContentPartPr>
              <p14:xfrm>
                <a:off x="11350428" y="6516670"/>
                <a:ext cx="19080" cy="176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3A1FCBE-0B90-4944-7471-A6471852FC23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1341428" y="6507670"/>
                  <a:ext cx="36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7EADCC3-55D6-D3A3-F4FF-D50EAC288CBB}"/>
                    </a:ext>
                  </a:extLst>
                </p14:cNvPr>
                <p14:cNvContentPartPr/>
                <p14:nvPr/>
              </p14:nvContentPartPr>
              <p14:xfrm>
                <a:off x="11397948" y="6554470"/>
                <a:ext cx="91800" cy="1468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7EADCC3-55D6-D3A3-F4FF-D50EAC288CBB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388948" y="6545830"/>
                  <a:ext cx="109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2F8A667-1335-9033-C4F3-0DE7EC415849}"/>
                    </a:ext>
                  </a:extLst>
                </p14:cNvPr>
                <p14:cNvContentPartPr/>
                <p14:nvPr/>
              </p14:nvContentPartPr>
              <p14:xfrm>
                <a:off x="11540148" y="6468790"/>
                <a:ext cx="54360" cy="2491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2F8A667-1335-9033-C4F3-0DE7EC41584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1531148" y="6459790"/>
                  <a:ext cx="72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4D69CA9-7385-F047-98EF-FA24CC65D1D6}"/>
                    </a:ext>
                  </a:extLst>
                </p14:cNvPr>
                <p14:cNvContentPartPr/>
                <p14:nvPr/>
              </p14:nvContentPartPr>
              <p14:xfrm>
                <a:off x="11678388" y="6448630"/>
                <a:ext cx="27720" cy="2484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4D69CA9-7385-F047-98EF-FA24CC65D1D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669748" y="6439990"/>
                  <a:ext cx="45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1E7A332-3C06-D235-AC4E-A50811F8FBEE}"/>
                    </a:ext>
                  </a:extLst>
                </p14:cNvPr>
                <p14:cNvContentPartPr/>
                <p14:nvPr/>
              </p14:nvContentPartPr>
              <p14:xfrm>
                <a:off x="11742468" y="6534310"/>
                <a:ext cx="100080" cy="1724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1E7A332-3C06-D235-AC4E-A50811F8FBEE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733468" y="6525310"/>
                  <a:ext cx="117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00B4E9A-E4B1-B6ED-37AD-E0F4CD11A78D}"/>
                    </a:ext>
                  </a:extLst>
                </p14:cNvPr>
                <p14:cNvContentPartPr/>
                <p14:nvPr/>
              </p14:nvContentPartPr>
              <p14:xfrm>
                <a:off x="11841108" y="6526750"/>
                <a:ext cx="86760" cy="2127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00B4E9A-E4B1-B6ED-37AD-E0F4CD11A78D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832108" y="6517750"/>
                  <a:ext cx="104400" cy="23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268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08A3-98C0-D527-F277-8565C430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Hw10: 9.7.3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70C92-E4E9-F0FC-3B87-7F1D3ED3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1389322"/>
            <a:ext cx="4740466" cy="513479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0CC19CD-2CA4-2050-E757-25DA38BEC248}"/>
              </a:ext>
            </a:extLst>
          </p:cNvPr>
          <p:cNvGrpSpPr/>
          <p:nvPr/>
        </p:nvGrpSpPr>
        <p:grpSpPr>
          <a:xfrm>
            <a:off x="5766468" y="416830"/>
            <a:ext cx="2083680" cy="1667520"/>
            <a:chOff x="5766468" y="416830"/>
            <a:chExt cx="2083680" cy="166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C424F1-FA04-17D0-4A5F-27F2480B1097}"/>
                    </a:ext>
                  </a:extLst>
                </p14:cNvPr>
                <p14:cNvContentPartPr/>
                <p14:nvPr/>
              </p14:nvContentPartPr>
              <p14:xfrm>
                <a:off x="5896428" y="451750"/>
                <a:ext cx="54360" cy="1632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C424F1-FA04-17D0-4A5F-27F2480B10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87788" y="442750"/>
                  <a:ext cx="72000" cy="16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AFF56C-175B-93E1-2B4D-746A1C930563}"/>
                    </a:ext>
                  </a:extLst>
                </p14:cNvPr>
                <p14:cNvContentPartPr/>
                <p14:nvPr/>
              </p14:nvContentPartPr>
              <p14:xfrm>
                <a:off x="5766468" y="416830"/>
                <a:ext cx="88920" cy="175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AFF56C-175B-93E1-2B4D-746A1C9305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57828" y="407830"/>
                  <a:ext cx="106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0E0C16-4BE0-2A64-1A6D-E51B16841DF8}"/>
                    </a:ext>
                  </a:extLst>
                </p14:cNvPr>
                <p14:cNvContentPartPr/>
                <p14:nvPr/>
              </p14:nvContentPartPr>
              <p14:xfrm>
                <a:off x="5864388" y="449590"/>
                <a:ext cx="91440" cy="82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0E0C16-4BE0-2A64-1A6D-E51B16841D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55748" y="440950"/>
                  <a:ext cx="109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96AA81-F97C-96D4-ED6C-391A3460D5C5}"/>
                    </a:ext>
                  </a:extLst>
                </p14:cNvPr>
                <p14:cNvContentPartPr/>
                <p14:nvPr/>
              </p14:nvContentPartPr>
              <p14:xfrm>
                <a:off x="5919828" y="1855030"/>
                <a:ext cx="1869480" cy="200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96AA81-F97C-96D4-ED6C-391A3460D5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10828" y="1846030"/>
                  <a:ext cx="1887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31ADA03-E0A5-E9B2-41FD-44C84B1D60D3}"/>
                    </a:ext>
                  </a:extLst>
                </p14:cNvPr>
                <p14:cNvContentPartPr/>
                <p14:nvPr/>
              </p14:nvContentPartPr>
              <p14:xfrm>
                <a:off x="7717308" y="1757110"/>
                <a:ext cx="132840" cy="24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31ADA03-E0A5-E9B2-41FD-44C84B1D60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08308" y="1748110"/>
                  <a:ext cx="150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88D746-5F19-735A-0174-0A7AF307B16D}"/>
                    </a:ext>
                  </a:extLst>
                </p14:cNvPr>
                <p14:cNvContentPartPr/>
                <p14:nvPr/>
              </p14:nvContentPartPr>
              <p14:xfrm>
                <a:off x="6303588" y="2001910"/>
                <a:ext cx="4680" cy="71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88D746-5F19-735A-0174-0A7AF307B1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94588" y="1993270"/>
                  <a:ext cx="22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354CEB-2AFF-8C4E-FF24-3A84D1552CAE}"/>
                    </a:ext>
                  </a:extLst>
                </p14:cNvPr>
                <p14:cNvContentPartPr/>
                <p14:nvPr/>
              </p14:nvContentPartPr>
              <p14:xfrm>
                <a:off x="6563868" y="1964470"/>
                <a:ext cx="15840" cy="81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354CEB-2AFF-8C4E-FF24-3A84D1552C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55228" y="1955830"/>
                  <a:ext cx="33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5F9D8D-A594-B02F-EF91-80897466D4DD}"/>
                    </a:ext>
                  </a:extLst>
                </p14:cNvPr>
                <p14:cNvContentPartPr/>
                <p14:nvPr/>
              </p14:nvContentPartPr>
              <p14:xfrm>
                <a:off x="6835668" y="1934230"/>
                <a:ext cx="13320" cy="82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5F9D8D-A594-B02F-EF91-80897466D4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27028" y="1925230"/>
                  <a:ext cx="30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808C77-0B20-D351-6CD6-8B60E769CDD9}"/>
                    </a:ext>
                  </a:extLst>
                </p14:cNvPr>
                <p14:cNvContentPartPr/>
                <p14:nvPr/>
              </p14:nvContentPartPr>
              <p14:xfrm>
                <a:off x="7166868" y="1908670"/>
                <a:ext cx="5760" cy="66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808C77-0B20-D351-6CD6-8B60E769CDD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8228" y="1899670"/>
                  <a:ext cx="23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F94F4E-2B28-A840-8B78-1A2D53475BD4}"/>
                    </a:ext>
                  </a:extLst>
                </p14:cNvPr>
                <p14:cNvContentPartPr/>
                <p14:nvPr/>
              </p14:nvContentPartPr>
              <p14:xfrm>
                <a:off x="7465308" y="1838830"/>
                <a:ext cx="9720" cy="126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F94F4E-2B28-A840-8B78-1A2D53475B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6668" y="1829830"/>
                  <a:ext cx="27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150771-A433-6115-888B-8F5A1EDC1DE1}"/>
                    </a:ext>
                  </a:extLst>
                </p14:cNvPr>
                <p14:cNvContentPartPr/>
                <p14:nvPr/>
              </p14:nvContentPartPr>
              <p14:xfrm>
                <a:off x="5845308" y="1694110"/>
                <a:ext cx="88920" cy="23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150771-A433-6115-888B-8F5A1EDC1D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36308" y="1685110"/>
                  <a:ext cx="106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47C569-5EEF-916A-A255-C3F3DBB3BA6D}"/>
                    </a:ext>
                  </a:extLst>
                </p14:cNvPr>
                <p14:cNvContentPartPr/>
                <p14:nvPr/>
              </p14:nvContentPartPr>
              <p14:xfrm>
                <a:off x="5839548" y="1382710"/>
                <a:ext cx="93240" cy="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47C569-5EEF-916A-A255-C3F3DBB3BA6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30908" y="1374070"/>
                  <a:ext cx="110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60CE3B-9ACE-9EA3-E5F3-EBA247A3DCFD}"/>
                    </a:ext>
                  </a:extLst>
                </p14:cNvPr>
                <p14:cNvContentPartPr/>
                <p14:nvPr/>
              </p14:nvContentPartPr>
              <p14:xfrm>
                <a:off x="5838468" y="1109830"/>
                <a:ext cx="75960" cy="12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60CE3B-9ACE-9EA3-E5F3-EBA247A3DC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29468" y="1101190"/>
                  <a:ext cx="93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596999-E58F-571C-761C-CB11FBA0BBAF}"/>
                    </a:ext>
                  </a:extLst>
                </p14:cNvPr>
                <p14:cNvContentPartPr/>
                <p14:nvPr/>
              </p14:nvContentPartPr>
              <p14:xfrm>
                <a:off x="5841348" y="826150"/>
                <a:ext cx="85320" cy="37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596999-E58F-571C-761C-CB11FBA0BBA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32708" y="817510"/>
                  <a:ext cx="102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2DEAC2-27A7-0BD1-D495-F349C1F04E2F}"/>
                    </a:ext>
                  </a:extLst>
                </p14:cNvPr>
                <p14:cNvContentPartPr/>
                <p14:nvPr/>
              </p14:nvContentPartPr>
              <p14:xfrm>
                <a:off x="5845668" y="625630"/>
                <a:ext cx="54000" cy="25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2DEAC2-27A7-0BD1-D495-F349C1F04E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37028" y="616630"/>
                  <a:ext cx="716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59A290-7E31-C629-D1A7-2F7714CC7B37}"/>
              </a:ext>
            </a:extLst>
          </p:cNvPr>
          <p:cNvGrpSpPr/>
          <p:nvPr/>
        </p:nvGrpSpPr>
        <p:grpSpPr>
          <a:xfrm>
            <a:off x="6718668" y="745150"/>
            <a:ext cx="101880" cy="128160"/>
            <a:chOff x="6718668" y="745150"/>
            <a:chExt cx="101880" cy="1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1198218-5C12-2499-E7E6-02F47D5A3E95}"/>
                    </a:ext>
                  </a:extLst>
                </p14:cNvPr>
                <p14:cNvContentPartPr/>
                <p14:nvPr/>
              </p14:nvContentPartPr>
              <p14:xfrm>
                <a:off x="6751068" y="745150"/>
                <a:ext cx="44640" cy="12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1198218-5C12-2499-E7E6-02F47D5A3E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42068" y="736510"/>
                  <a:ext cx="62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5FF88E-1C29-29E1-CD79-1F4E3B295500}"/>
                    </a:ext>
                  </a:extLst>
                </p14:cNvPr>
                <p14:cNvContentPartPr/>
                <p14:nvPr/>
              </p14:nvContentPartPr>
              <p14:xfrm>
                <a:off x="6718668" y="803830"/>
                <a:ext cx="101880" cy="69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5FF88E-1C29-29E1-CD79-1F4E3B2955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09668" y="795190"/>
                  <a:ext cx="11952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9B99D65-AB80-5830-88D2-68AD04B015D8}"/>
                  </a:ext>
                </a:extLst>
              </p14:cNvPr>
              <p14:cNvContentPartPr/>
              <p14:nvPr/>
            </p14:nvContentPartPr>
            <p14:xfrm>
              <a:off x="6444708" y="1370470"/>
              <a:ext cx="106200" cy="79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9B99D65-AB80-5830-88D2-68AD04B015D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36068" y="1361830"/>
                <a:ext cx="12384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94B3A86-FF99-E420-91F2-12654EA453ED}"/>
              </a:ext>
            </a:extLst>
          </p:cNvPr>
          <p:cNvGrpSpPr/>
          <p:nvPr/>
        </p:nvGrpSpPr>
        <p:grpSpPr>
          <a:xfrm>
            <a:off x="7041588" y="707350"/>
            <a:ext cx="95040" cy="126360"/>
            <a:chOff x="7041588" y="707350"/>
            <a:chExt cx="9504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5CBF9C-E5B4-8A8F-78D2-1184A4E45428}"/>
                    </a:ext>
                  </a:extLst>
                </p14:cNvPr>
                <p14:cNvContentPartPr/>
                <p14:nvPr/>
              </p14:nvContentPartPr>
              <p14:xfrm>
                <a:off x="7053468" y="724630"/>
                <a:ext cx="7920" cy="25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5CBF9C-E5B4-8A8F-78D2-1184A4E4542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44468" y="715990"/>
                  <a:ext cx="25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EE9363-DE50-DF20-3C6C-56F0B183697A}"/>
                    </a:ext>
                  </a:extLst>
                </p14:cNvPr>
                <p14:cNvContentPartPr/>
                <p14:nvPr/>
              </p14:nvContentPartPr>
              <p14:xfrm>
                <a:off x="7041588" y="707350"/>
                <a:ext cx="64080" cy="126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EE9363-DE50-DF20-3C6C-56F0B183697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32588" y="698350"/>
                  <a:ext cx="81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37FB2B-03C3-D2F3-1188-D72CA78F5F5C}"/>
                    </a:ext>
                  </a:extLst>
                </p14:cNvPr>
                <p14:cNvContentPartPr/>
                <p14:nvPr/>
              </p14:nvContentPartPr>
              <p14:xfrm>
                <a:off x="7054548" y="712750"/>
                <a:ext cx="82080" cy="97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37FB2B-03C3-D2F3-1188-D72CA78F5F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45548" y="704110"/>
                  <a:ext cx="9972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853FEA-5971-5F5F-1FB5-6F4BC3244A0D}"/>
              </a:ext>
            </a:extLst>
          </p:cNvPr>
          <p:cNvGrpSpPr/>
          <p:nvPr/>
        </p:nvGrpSpPr>
        <p:grpSpPr>
          <a:xfrm>
            <a:off x="6152028" y="772510"/>
            <a:ext cx="81000" cy="141120"/>
            <a:chOff x="6152028" y="772510"/>
            <a:chExt cx="8100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9BF31F9-597F-AC6E-C56C-B13A6B976817}"/>
                    </a:ext>
                  </a:extLst>
                </p14:cNvPr>
                <p14:cNvContentPartPr/>
                <p14:nvPr/>
              </p14:nvContentPartPr>
              <p14:xfrm>
                <a:off x="6166788" y="772510"/>
                <a:ext cx="64080" cy="141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9BF31F9-597F-AC6E-C56C-B13A6B97681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58148" y="763870"/>
                  <a:ext cx="81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1408D7-3F5E-05E5-22D6-E22F4E4965B6}"/>
                    </a:ext>
                  </a:extLst>
                </p14:cNvPr>
                <p14:cNvContentPartPr/>
                <p14:nvPr/>
              </p14:nvContentPartPr>
              <p14:xfrm>
                <a:off x="6152028" y="798790"/>
                <a:ext cx="81000" cy="95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1408D7-3F5E-05E5-22D6-E22F4E4965B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43028" y="790150"/>
                  <a:ext cx="9864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85EB43A-3B44-B7C5-BFE0-FD657B640993}"/>
                  </a:ext>
                </a:extLst>
              </p14:cNvPr>
              <p14:cNvContentPartPr/>
              <p14:nvPr/>
            </p14:nvContentPartPr>
            <p14:xfrm>
              <a:off x="6466668" y="1650910"/>
              <a:ext cx="69120" cy="82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85EB43A-3B44-B7C5-BFE0-FD657B64099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58028" y="1642270"/>
                <a:ext cx="867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60645A0-C987-B25D-A462-FEF7386043DA}"/>
                  </a:ext>
                </a:extLst>
              </p14:cNvPr>
              <p14:cNvContentPartPr/>
              <p14:nvPr/>
            </p14:nvContentPartPr>
            <p14:xfrm>
              <a:off x="7065348" y="977710"/>
              <a:ext cx="105480" cy="90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60645A0-C987-B25D-A462-FEF7386043D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056348" y="968710"/>
                <a:ext cx="1231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918D48F-BDB0-6C18-10F4-84A107D63E0B}"/>
                  </a:ext>
                </a:extLst>
              </p14:cNvPr>
              <p14:cNvContentPartPr/>
              <p14:nvPr/>
            </p14:nvContentPartPr>
            <p14:xfrm>
              <a:off x="7058148" y="1556590"/>
              <a:ext cx="86040" cy="145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918D48F-BDB0-6C18-10F4-84A107D63E0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49508" y="1547590"/>
                <a:ext cx="10368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F3B59599-9164-161D-94F1-EFC939DB95E4}"/>
              </a:ext>
            </a:extLst>
          </p:cNvPr>
          <p:cNvGrpSpPr/>
          <p:nvPr/>
        </p:nvGrpSpPr>
        <p:grpSpPr>
          <a:xfrm>
            <a:off x="5944308" y="1396390"/>
            <a:ext cx="578160" cy="639360"/>
            <a:chOff x="5944308" y="1396390"/>
            <a:chExt cx="578160" cy="63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3C6005-9F9E-5169-4411-2F9868D6C311}"/>
                    </a:ext>
                  </a:extLst>
                </p14:cNvPr>
                <p14:cNvContentPartPr/>
                <p14:nvPr/>
              </p14:nvContentPartPr>
              <p14:xfrm>
                <a:off x="5944308" y="2013070"/>
                <a:ext cx="12240" cy="2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3C6005-9F9E-5169-4411-2F9868D6C31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35308" y="2004430"/>
                  <a:ext cx="29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6C1D7C-7885-87B8-1FC1-DDCA8468D66D}"/>
                    </a:ext>
                  </a:extLst>
                </p14:cNvPr>
                <p14:cNvContentPartPr/>
                <p14:nvPr/>
              </p14:nvContentPartPr>
              <p14:xfrm>
                <a:off x="6507348" y="1396390"/>
                <a:ext cx="15120" cy="18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6C1D7C-7885-87B8-1FC1-DDCA8468D6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98348" y="1387390"/>
                  <a:ext cx="3276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526065-1172-D894-F8DB-97B6E15DFB67}"/>
                  </a:ext>
                </a:extLst>
              </p14:cNvPr>
              <p14:cNvContentPartPr/>
              <p14:nvPr/>
            </p14:nvContentPartPr>
            <p14:xfrm>
              <a:off x="6482148" y="1346350"/>
              <a:ext cx="45720" cy="119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526065-1172-D894-F8DB-97B6E15DFB6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73508" y="1337350"/>
                <a:ext cx="6336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7FDA7C5-B244-5AE5-8B71-832455BB823B}"/>
              </a:ext>
            </a:extLst>
          </p:cNvPr>
          <p:cNvGrpSpPr/>
          <p:nvPr/>
        </p:nvGrpSpPr>
        <p:grpSpPr>
          <a:xfrm>
            <a:off x="6334548" y="528430"/>
            <a:ext cx="1173600" cy="1120680"/>
            <a:chOff x="6334548" y="528430"/>
            <a:chExt cx="1173600" cy="11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A67AD0A-0E34-D889-D8C3-F622F5145724}"/>
                    </a:ext>
                  </a:extLst>
                </p14:cNvPr>
                <p14:cNvContentPartPr/>
                <p14:nvPr/>
              </p14:nvContentPartPr>
              <p14:xfrm>
                <a:off x="7218348" y="528430"/>
                <a:ext cx="45720" cy="4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A67AD0A-0E34-D889-D8C3-F622F514572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09348" y="519430"/>
                  <a:ext cx="63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B7D17CF-88FD-FE66-0213-A8C6B91B03D7}"/>
                    </a:ext>
                  </a:extLst>
                </p14:cNvPr>
                <p14:cNvContentPartPr/>
                <p14:nvPr/>
              </p14:nvContentPartPr>
              <p14:xfrm>
                <a:off x="7050948" y="664870"/>
                <a:ext cx="102600" cy="99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B7D17CF-88FD-FE66-0213-A8C6B91B03D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41948" y="655870"/>
                  <a:ext cx="120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8CEA53-D56D-B1A7-E987-10493E0A7E25}"/>
                    </a:ext>
                  </a:extLst>
                </p14:cNvPr>
                <p14:cNvContentPartPr/>
                <p14:nvPr/>
              </p14:nvContentPartPr>
              <p14:xfrm>
                <a:off x="6999108" y="814630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8CEA53-D56D-B1A7-E987-10493E0A7E2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90108" y="805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2D4232-DEBC-B2F6-3D73-1F964D7D05D6}"/>
                    </a:ext>
                  </a:extLst>
                </p14:cNvPr>
                <p14:cNvContentPartPr/>
                <p14:nvPr/>
              </p14:nvContentPartPr>
              <p14:xfrm>
                <a:off x="6558828" y="1336270"/>
                <a:ext cx="3600" cy="9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2D4232-DEBC-B2F6-3D73-1F964D7D05D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550188" y="1327270"/>
                  <a:ext cx="2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302A6A0-66CB-A18A-C1B7-C7CF24B53153}"/>
                    </a:ext>
                  </a:extLst>
                </p14:cNvPr>
                <p14:cNvContentPartPr/>
                <p14:nvPr/>
              </p14:nvContentPartPr>
              <p14:xfrm>
                <a:off x="6479628" y="1397830"/>
                <a:ext cx="21600" cy="30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302A6A0-66CB-A18A-C1B7-C7CF24B5315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0988" y="1389190"/>
                  <a:ext cx="39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3DB0D4-5818-282F-B7A7-8E4FE51ECEE3}"/>
                    </a:ext>
                  </a:extLst>
                </p14:cNvPr>
                <p14:cNvContentPartPr/>
                <p14:nvPr/>
              </p14:nvContentPartPr>
              <p14:xfrm>
                <a:off x="6337788" y="1490710"/>
                <a:ext cx="102600" cy="85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3DB0D4-5818-282F-B7A7-8E4FE51ECEE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28788" y="1482070"/>
                  <a:ext cx="120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6C5A11-347C-112D-33BF-50BFDFD4AF08}"/>
                    </a:ext>
                  </a:extLst>
                </p14:cNvPr>
                <p14:cNvContentPartPr/>
                <p14:nvPr/>
              </p14:nvContentPartPr>
              <p14:xfrm>
                <a:off x="6334548" y="1464070"/>
                <a:ext cx="122400" cy="100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6C5A11-347C-112D-33BF-50BFDFD4AF0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25548" y="1455070"/>
                  <a:ext cx="140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71BA31-B976-79EE-1EB6-1C7BFB890326}"/>
                    </a:ext>
                  </a:extLst>
                </p14:cNvPr>
                <p14:cNvContentPartPr/>
                <p14:nvPr/>
              </p14:nvContentPartPr>
              <p14:xfrm>
                <a:off x="6593388" y="972670"/>
                <a:ext cx="280440" cy="346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71BA31-B976-79EE-1EB6-1C7BFB89032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84388" y="964030"/>
                  <a:ext cx="298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B7CE19-2380-6145-1C2A-6755FA4EA56F}"/>
                    </a:ext>
                  </a:extLst>
                </p14:cNvPr>
                <p14:cNvContentPartPr/>
                <p14:nvPr/>
              </p14:nvContentPartPr>
              <p14:xfrm>
                <a:off x="6922428" y="797350"/>
                <a:ext cx="131760" cy="146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B7CE19-2380-6145-1C2A-6755FA4EA56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13428" y="788710"/>
                  <a:ext cx="149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DEB0E1-F02E-63ED-00C6-6AC4417AA8EC}"/>
                    </a:ext>
                  </a:extLst>
                </p14:cNvPr>
                <p14:cNvContentPartPr/>
                <p14:nvPr/>
              </p14:nvContentPartPr>
              <p14:xfrm>
                <a:off x="7486908" y="616270"/>
                <a:ext cx="21240" cy="2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DEB0E1-F02E-63ED-00C6-6AC4417AA8E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78268" y="607270"/>
                  <a:ext cx="38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3452281-9881-A165-7A4F-2304AC0CFF45}"/>
                    </a:ext>
                  </a:extLst>
                </p14:cNvPr>
                <p14:cNvContentPartPr/>
                <p14:nvPr/>
              </p14:nvContentPartPr>
              <p14:xfrm>
                <a:off x="7232388" y="765670"/>
                <a:ext cx="129960" cy="101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3452281-9881-A165-7A4F-2304AC0CFF4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23388" y="757030"/>
                  <a:ext cx="147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0094428-0949-8E7A-0B7B-AB4ECDC0A030}"/>
                    </a:ext>
                  </a:extLst>
                </p14:cNvPr>
                <p14:cNvContentPartPr/>
                <p14:nvPr/>
              </p14:nvContentPartPr>
              <p14:xfrm>
                <a:off x="7067508" y="934870"/>
                <a:ext cx="89640" cy="91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0094428-0949-8E7A-0B7B-AB4ECDC0A03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58868" y="925870"/>
                  <a:ext cx="107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147A5F3-E0B4-59B6-072A-2B59BA05A658}"/>
                    </a:ext>
                  </a:extLst>
                </p14:cNvPr>
                <p14:cNvContentPartPr/>
                <p14:nvPr/>
              </p14:nvContentPartPr>
              <p14:xfrm>
                <a:off x="6964188" y="1141870"/>
                <a:ext cx="15840" cy="6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147A5F3-E0B4-59B6-072A-2B59BA05A65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55188" y="1132870"/>
                  <a:ext cx="33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EEC11C-75B6-9C10-7FEB-4581BEAC37E8}"/>
                    </a:ext>
                  </a:extLst>
                </p14:cNvPr>
                <p14:cNvContentPartPr/>
                <p14:nvPr/>
              </p14:nvContentPartPr>
              <p14:xfrm>
                <a:off x="6670428" y="1339870"/>
                <a:ext cx="125640" cy="15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EEC11C-75B6-9C10-7FEB-4581BEAC37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61788" y="1331230"/>
                  <a:ext cx="143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F00E5B-EC52-A19C-FA1D-9AEF6CD34E4E}"/>
                    </a:ext>
                  </a:extLst>
                </p14:cNvPr>
                <p14:cNvContentPartPr/>
                <p14:nvPr/>
              </p14:nvContentPartPr>
              <p14:xfrm>
                <a:off x="6532188" y="1568830"/>
                <a:ext cx="68760" cy="80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F00E5B-EC52-A19C-FA1D-9AEF6CD34E4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23188" y="1559830"/>
                  <a:ext cx="8640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208AC2-1378-6863-4B90-F694D282ADE5}"/>
              </a:ext>
            </a:extLst>
          </p:cNvPr>
          <p:cNvGrpSpPr/>
          <p:nvPr/>
        </p:nvGrpSpPr>
        <p:grpSpPr>
          <a:xfrm>
            <a:off x="5940708" y="1727590"/>
            <a:ext cx="474480" cy="347400"/>
            <a:chOff x="5940708" y="1727590"/>
            <a:chExt cx="47448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CA53B4C-0646-3B78-48BE-949C1EDB17AC}"/>
                    </a:ext>
                  </a:extLst>
                </p14:cNvPr>
                <p14:cNvContentPartPr/>
                <p14:nvPr/>
              </p14:nvContentPartPr>
              <p14:xfrm>
                <a:off x="6116748" y="1774390"/>
                <a:ext cx="91440" cy="75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CA53B4C-0646-3B78-48BE-949C1EDB17A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08108" y="1765750"/>
                  <a:ext cx="109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C3B273A-10C4-30C7-A131-4AEA139D5A21}"/>
                    </a:ext>
                  </a:extLst>
                </p14:cNvPr>
                <p14:cNvContentPartPr/>
                <p14:nvPr/>
              </p14:nvContentPartPr>
              <p14:xfrm>
                <a:off x="5940708" y="1921990"/>
                <a:ext cx="136080" cy="153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C3B273A-10C4-30C7-A131-4AEA139D5A2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931708" y="1912990"/>
                  <a:ext cx="153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45BEDFB-9BCD-9550-4DC8-65DC3599EC3E}"/>
                    </a:ext>
                  </a:extLst>
                </p14:cNvPr>
                <p14:cNvContentPartPr/>
                <p14:nvPr/>
              </p14:nvContentPartPr>
              <p14:xfrm>
                <a:off x="6205308" y="1727590"/>
                <a:ext cx="3600" cy="8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45BEDFB-9BCD-9550-4DC8-65DC3599EC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96668" y="1718950"/>
                  <a:ext cx="21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14D4EB-95EF-E630-8D04-8FAD445B505B}"/>
                    </a:ext>
                  </a:extLst>
                </p14:cNvPr>
                <p14:cNvContentPartPr/>
                <p14:nvPr/>
              </p14:nvContentPartPr>
              <p14:xfrm>
                <a:off x="6315828" y="1957630"/>
                <a:ext cx="11520" cy="14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14D4EB-95EF-E630-8D04-8FAD445B505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06828" y="1948990"/>
                  <a:ext cx="29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3352BB8-44B2-D4E4-D2BC-9D62A51042C6}"/>
                    </a:ext>
                  </a:extLst>
                </p14:cNvPr>
                <p14:cNvContentPartPr/>
                <p14:nvPr/>
              </p14:nvContentPartPr>
              <p14:xfrm>
                <a:off x="6251748" y="2000830"/>
                <a:ext cx="29160" cy="50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3352BB8-44B2-D4E4-D2BC-9D62A51042C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242748" y="1991830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B26BE1E-0295-FACD-906E-D1F849093011}"/>
                    </a:ext>
                  </a:extLst>
                </p14:cNvPr>
                <p14:cNvContentPartPr/>
                <p14:nvPr/>
              </p14:nvContentPartPr>
              <p14:xfrm>
                <a:off x="6380628" y="1799950"/>
                <a:ext cx="34560" cy="43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B26BE1E-0295-FACD-906E-D1F84909301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371988" y="1791310"/>
                  <a:ext cx="52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EBA796-FC30-32E9-1601-38A67F21E2AE}"/>
                    </a:ext>
                  </a:extLst>
                </p14:cNvPr>
                <p14:cNvContentPartPr/>
                <p14:nvPr/>
              </p14:nvContentPartPr>
              <p14:xfrm>
                <a:off x="6324468" y="1901470"/>
                <a:ext cx="52200" cy="65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EBA796-FC30-32E9-1601-38A67F21E2A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15468" y="1892830"/>
                  <a:ext cx="69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3BAAC9-D600-0F45-8819-F64BB7D5764D}"/>
                    </a:ext>
                  </a:extLst>
                </p14:cNvPr>
                <p14:cNvContentPartPr/>
                <p14:nvPr/>
              </p14:nvContentPartPr>
              <p14:xfrm>
                <a:off x="6287748" y="2002630"/>
                <a:ext cx="11520" cy="14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3BAAC9-D600-0F45-8819-F64BB7D5764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79108" y="1993990"/>
                  <a:ext cx="2916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E034EEE-CA87-C3B1-DAA3-AB1A86377027}"/>
                  </a:ext>
                </a:extLst>
              </p14:cNvPr>
              <p14:cNvContentPartPr/>
              <p14:nvPr/>
            </p14:nvContentPartPr>
            <p14:xfrm>
              <a:off x="7264428" y="635710"/>
              <a:ext cx="62280" cy="69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E034EEE-CA87-C3B1-DAA3-AB1A8637702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255428" y="626710"/>
                <a:ext cx="799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123A788-BB51-653B-963E-5E2EBBB17454}"/>
                  </a:ext>
                </a:extLst>
              </p14:cNvPr>
              <p14:cNvContentPartPr/>
              <p14:nvPr/>
            </p14:nvContentPartPr>
            <p14:xfrm>
              <a:off x="6095508" y="679990"/>
              <a:ext cx="1205280" cy="1338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123A788-BB51-653B-963E-5E2EBBB1745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86508" y="670990"/>
                <a:ext cx="1222920" cy="135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CD8B7C88-7C59-94AC-62A6-A59D8123D785}"/>
              </a:ext>
            </a:extLst>
          </p:cNvPr>
          <p:cNvGrpSpPr/>
          <p:nvPr/>
        </p:nvGrpSpPr>
        <p:grpSpPr>
          <a:xfrm>
            <a:off x="5241228" y="2461270"/>
            <a:ext cx="1110960" cy="304200"/>
            <a:chOff x="5241228" y="2461270"/>
            <a:chExt cx="111096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BE3C4A1-05A9-0CA7-6539-F72B63A0F6B4}"/>
                    </a:ext>
                  </a:extLst>
                </p14:cNvPr>
                <p14:cNvContentPartPr/>
                <p14:nvPr/>
              </p14:nvContentPartPr>
              <p14:xfrm>
                <a:off x="5895708" y="2482150"/>
                <a:ext cx="101520" cy="266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BE3C4A1-05A9-0CA7-6539-F72B63A0F6B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86708" y="2473150"/>
                  <a:ext cx="119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4C16CE3-FC7D-F2F5-A28E-4A4DF798CF31}"/>
                    </a:ext>
                  </a:extLst>
                </p14:cNvPr>
                <p14:cNvContentPartPr/>
                <p14:nvPr/>
              </p14:nvContentPartPr>
              <p14:xfrm>
                <a:off x="6010908" y="2482150"/>
                <a:ext cx="43200" cy="101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4C16CE3-FC7D-F2F5-A28E-4A4DF798CF3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01908" y="2473150"/>
                  <a:ext cx="60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A3CB61F-C987-BE8B-8005-C5EFB5BA52EF}"/>
                    </a:ext>
                  </a:extLst>
                </p14:cNvPr>
                <p14:cNvContentPartPr/>
                <p14:nvPr/>
              </p14:nvContentPartPr>
              <p14:xfrm>
                <a:off x="6089388" y="2470630"/>
                <a:ext cx="49680" cy="135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A3CB61F-C987-BE8B-8005-C5EFB5BA52E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080748" y="2461630"/>
                  <a:ext cx="67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DB2B144-DB83-1D8C-36F5-996ECA972204}"/>
                    </a:ext>
                  </a:extLst>
                </p14:cNvPr>
                <p14:cNvContentPartPr/>
                <p14:nvPr/>
              </p14:nvContentPartPr>
              <p14:xfrm>
                <a:off x="6175788" y="2461270"/>
                <a:ext cx="75960" cy="142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DB2B144-DB83-1D8C-36F5-996ECA97220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167148" y="2452270"/>
                  <a:ext cx="93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6B67058-A925-078D-27AE-E9C5E178D62D}"/>
                    </a:ext>
                  </a:extLst>
                </p14:cNvPr>
                <p14:cNvContentPartPr/>
                <p14:nvPr/>
              </p14:nvContentPartPr>
              <p14:xfrm>
                <a:off x="6270468" y="2475310"/>
                <a:ext cx="81720" cy="98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6B67058-A925-078D-27AE-E9C5E178D62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61468" y="2466670"/>
                  <a:ext cx="99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34F5DF-BC2E-6FE6-4FBF-B8753FF61FD4}"/>
                    </a:ext>
                  </a:extLst>
                </p14:cNvPr>
                <p14:cNvContentPartPr/>
                <p14:nvPr/>
              </p14:nvContentPartPr>
              <p14:xfrm>
                <a:off x="5241228" y="2532550"/>
                <a:ext cx="104400" cy="152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34F5DF-BC2E-6FE6-4FBF-B8753FF61FD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32228" y="2523550"/>
                  <a:ext cx="122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1A4F05-4663-1C0A-D15E-0156B2CBEF61}"/>
                    </a:ext>
                  </a:extLst>
                </p14:cNvPr>
                <p14:cNvContentPartPr/>
                <p14:nvPr/>
              </p14:nvContentPartPr>
              <p14:xfrm>
                <a:off x="5382708" y="2558830"/>
                <a:ext cx="32040" cy="201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1A4F05-4663-1C0A-D15E-0156B2CBEF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373708" y="2549830"/>
                  <a:ext cx="49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1CFD229-2471-F080-8BEB-3117C57D9044}"/>
                    </a:ext>
                  </a:extLst>
                </p14:cNvPr>
                <p14:cNvContentPartPr/>
                <p14:nvPr/>
              </p14:nvContentPartPr>
              <p14:xfrm>
                <a:off x="5386308" y="2561710"/>
                <a:ext cx="115200" cy="203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1CFD229-2471-F080-8BEB-3117C57D904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77668" y="2553070"/>
                  <a:ext cx="132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7F0E09A-087F-8E82-5CDC-D6123B556D04}"/>
                    </a:ext>
                  </a:extLst>
                </p14:cNvPr>
                <p14:cNvContentPartPr/>
                <p14:nvPr/>
              </p14:nvContentPartPr>
              <p14:xfrm>
                <a:off x="5462988" y="2558470"/>
                <a:ext cx="76320" cy="11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7F0E09A-087F-8E82-5CDC-D6123B556D0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54348" y="2549470"/>
                  <a:ext cx="93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E5593E9-74E8-BAFF-CB3B-8295CCA92C37}"/>
                    </a:ext>
                  </a:extLst>
                </p14:cNvPr>
                <p14:cNvContentPartPr/>
                <p14:nvPr/>
              </p14:nvContentPartPr>
              <p14:xfrm>
                <a:off x="5549748" y="2537590"/>
                <a:ext cx="140760" cy="127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E5593E9-74E8-BAFF-CB3B-8295CCA92C3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40748" y="2528950"/>
                  <a:ext cx="1584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B874698-0899-09FA-A370-63D079E898CC}"/>
              </a:ext>
            </a:extLst>
          </p:cNvPr>
          <p:cNvGrpSpPr/>
          <p:nvPr/>
        </p:nvGrpSpPr>
        <p:grpSpPr>
          <a:xfrm>
            <a:off x="6520308" y="2469550"/>
            <a:ext cx="18360" cy="137160"/>
            <a:chOff x="6520308" y="2469550"/>
            <a:chExt cx="1836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62D0A70-2440-E723-EDB9-69B71725B87B}"/>
                    </a:ext>
                  </a:extLst>
                </p14:cNvPr>
                <p14:cNvContentPartPr/>
                <p14:nvPr/>
              </p14:nvContentPartPr>
              <p14:xfrm>
                <a:off x="6520308" y="2469550"/>
                <a:ext cx="7200" cy="19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62D0A70-2440-E723-EDB9-69B71725B87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11308" y="2460910"/>
                  <a:ext cx="24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C18323F-5452-7AF3-75EA-1D12D1FA4399}"/>
                    </a:ext>
                  </a:extLst>
                </p14:cNvPr>
                <p14:cNvContentPartPr/>
                <p14:nvPr/>
              </p14:nvContentPartPr>
              <p14:xfrm>
                <a:off x="6527868" y="2565670"/>
                <a:ext cx="10800" cy="41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C18323F-5452-7AF3-75EA-1D12D1FA439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18868" y="2556670"/>
                  <a:ext cx="2844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A939E3E-7E63-45A6-4F4D-605C561A6304}"/>
              </a:ext>
            </a:extLst>
          </p:cNvPr>
          <p:cNvGrpSpPr/>
          <p:nvPr/>
        </p:nvGrpSpPr>
        <p:grpSpPr>
          <a:xfrm>
            <a:off x="6872028" y="2248870"/>
            <a:ext cx="1896120" cy="550080"/>
            <a:chOff x="6872028" y="2248870"/>
            <a:chExt cx="1896120" cy="5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A3B8868-BB7C-9593-28BD-7C54EC94750C}"/>
                    </a:ext>
                  </a:extLst>
                </p14:cNvPr>
                <p14:cNvContentPartPr/>
                <p14:nvPr/>
              </p14:nvContentPartPr>
              <p14:xfrm>
                <a:off x="6972108" y="2304310"/>
                <a:ext cx="58320" cy="178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A3B8868-BB7C-9593-28BD-7C54EC94750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63468" y="2295670"/>
                  <a:ext cx="75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62790A4-BB38-99E8-5DD7-EE89868C85D3}"/>
                    </a:ext>
                  </a:extLst>
                </p14:cNvPr>
                <p14:cNvContentPartPr/>
                <p14:nvPr/>
              </p14:nvContentPartPr>
              <p14:xfrm>
                <a:off x="6872028" y="2436790"/>
                <a:ext cx="284400" cy="54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62790A4-BB38-99E8-5DD7-EE89868C85D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63028" y="2427790"/>
                  <a:ext cx="302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CA993AC-1BF5-9F64-163D-4E9757C24A83}"/>
                    </a:ext>
                  </a:extLst>
                </p14:cNvPr>
                <p14:cNvContentPartPr/>
                <p14:nvPr/>
              </p14:nvContentPartPr>
              <p14:xfrm>
                <a:off x="6919908" y="2505550"/>
                <a:ext cx="229320" cy="61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CA993AC-1BF5-9F64-163D-4E9757C24A8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910908" y="2496910"/>
                  <a:ext cx="246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0137B6-0F62-0F9B-EB1C-F28D93F98D7D}"/>
                    </a:ext>
                  </a:extLst>
                </p14:cNvPr>
                <p14:cNvContentPartPr/>
                <p14:nvPr/>
              </p14:nvContentPartPr>
              <p14:xfrm>
                <a:off x="6970308" y="2597350"/>
                <a:ext cx="69120" cy="201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0137B6-0F62-0F9B-EB1C-F28D93F98D7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61668" y="2588710"/>
                  <a:ext cx="86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C4A66F-8BF9-3661-F32D-BC8B72C6B9C9}"/>
                    </a:ext>
                  </a:extLst>
                </p14:cNvPr>
                <p14:cNvContentPartPr/>
                <p14:nvPr/>
              </p14:nvContentPartPr>
              <p14:xfrm>
                <a:off x="7053468" y="2591590"/>
                <a:ext cx="112320" cy="129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C4A66F-8BF9-3661-F32D-BC8B72C6B9C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044468" y="2582950"/>
                  <a:ext cx="129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B6E8C7A-1564-8389-9B52-24CA388DBA5A}"/>
                    </a:ext>
                  </a:extLst>
                </p14:cNvPr>
                <p14:cNvContentPartPr/>
                <p14:nvPr/>
              </p14:nvContentPartPr>
              <p14:xfrm>
                <a:off x="7151748" y="2384950"/>
                <a:ext cx="195840" cy="177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B6E8C7A-1564-8389-9B52-24CA388DBA5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43108" y="2375950"/>
                  <a:ext cx="213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84F1DB0-34D6-9ED9-3B23-F9EE5C872569}"/>
                    </a:ext>
                  </a:extLst>
                </p14:cNvPr>
                <p14:cNvContentPartPr/>
                <p14:nvPr/>
              </p14:nvContentPartPr>
              <p14:xfrm>
                <a:off x="7351188" y="2466310"/>
                <a:ext cx="257400" cy="116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84F1DB0-34D6-9ED9-3B23-F9EE5C8725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342548" y="2457670"/>
                  <a:ext cx="275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BD76208-5903-890F-9257-4BE7C0242E6B}"/>
                    </a:ext>
                  </a:extLst>
                </p14:cNvPr>
                <p14:cNvContentPartPr/>
                <p14:nvPr/>
              </p14:nvContentPartPr>
              <p14:xfrm>
                <a:off x="7788948" y="2248870"/>
                <a:ext cx="37080" cy="154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BD76208-5903-890F-9257-4BE7C0242E6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79948" y="2240230"/>
                  <a:ext cx="54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4A84170-8FB6-EDCE-76A4-FA4C459E60FE}"/>
                    </a:ext>
                  </a:extLst>
                </p14:cNvPr>
                <p14:cNvContentPartPr/>
                <p14:nvPr/>
              </p14:nvContentPartPr>
              <p14:xfrm>
                <a:off x="7709748" y="2358310"/>
                <a:ext cx="231120" cy="123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4A84170-8FB6-EDCE-76A4-FA4C459E60F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00748" y="2349310"/>
                  <a:ext cx="248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4A462CE-7AA5-42A0-40C7-40673D88C2F0}"/>
                    </a:ext>
                  </a:extLst>
                </p14:cNvPr>
                <p14:cNvContentPartPr/>
                <p14:nvPr/>
              </p14:nvContentPartPr>
              <p14:xfrm>
                <a:off x="7777068" y="2523910"/>
                <a:ext cx="51120" cy="153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4A462CE-7AA5-42A0-40C7-40673D88C2F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68428" y="2514910"/>
                  <a:ext cx="68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FECEFCC-5FA4-7037-DDEF-29A1DE97D2F3}"/>
                    </a:ext>
                  </a:extLst>
                </p14:cNvPr>
                <p14:cNvContentPartPr/>
                <p14:nvPr/>
              </p14:nvContentPartPr>
              <p14:xfrm>
                <a:off x="7861308" y="2533270"/>
                <a:ext cx="120600" cy="90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FECEFCC-5FA4-7037-DDEF-29A1DE97D2F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52308" y="2524270"/>
                  <a:ext cx="138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982A6B8-6FF0-79C3-EC66-E0961F6B5AC2}"/>
                    </a:ext>
                  </a:extLst>
                </p14:cNvPr>
                <p14:cNvContentPartPr/>
                <p14:nvPr/>
              </p14:nvContentPartPr>
              <p14:xfrm>
                <a:off x="7948428" y="2357230"/>
                <a:ext cx="196200" cy="146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982A6B8-6FF0-79C3-EC66-E0961F6B5AC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39788" y="2348590"/>
                  <a:ext cx="213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9ECBFB6-6520-3CA0-6AC2-F1D3170C0105}"/>
                    </a:ext>
                  </a:extLst>
                </p14:cNvPr>
                <p14:cNvContentPartPr/>
                <p14:nvPr/>
              </p14:nvContentPartPr>
              <p14:xfrm>
                <a:off x="8034468" y="2331670"/>
                <a:ext cx="49680" cy="183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9ECBFB6-6520-3CA0-6AC2-F1D3170C010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25468" y="2322670"/>
                  <a:ext cx="67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C2C0A90-5ED3-AAD0-7239-D66DEA61E8F3}"/>
                    </a:ext>
                  </a:extLst>
                </p14:cNvPr>
                <p14:cNvContentPartPr/>
                <p14:nvPr/>
              </p14:nvContentPartPr>
              <p14:xfrm>
                <a:off x="8130588" y="2345710"/>
                <a:ext cx="363960" cy="169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C2C0A90-5ED3-AAD0-7239-D66DEA61E8F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21588" y="2337070"/>
                  <a:ext cx="381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53746D5-2C27-22E2-9E0D-51A8C170F37C}"/>
                    </a:ext>
                  </a:extLst>
                </p14:cNvPr>
                <p14:cNvContentPartPr/>
                <p14:nvPr/>
              </p14:nvContentPartPr>
              <p14:xfrm>
                <a:off x="8369988" y="2419150"/>
                <a:ext cx="164880" cy="25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53746D5-2C27-22E2-9E0D-51A8C170F37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360988" y="2410150"/>
                  <a:ext cx="182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5255941-F113-7C07-76F1-A2D25CCF1CE7}"/>
                    </a:ext>
                  </a:extLst>
                </p14:cNvPr>
                <p14:cNvContentPartPr/>
                <p14:nvPr/>
              </p14:nvContentPartPr>
              <p14:xfrm>
                <a:off x="8556828" y="2312590"/>
                <a:ext cx="211320" cy="132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5255941-F113-7C07-76F1-A2D25CCF1CE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548188" y="2303590"/>
                  <a:ext cx="22896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C6F9A27-AEE7-1C83-C4F4-1C1AC5AE8755}"/>
              </a:ext>
            </a:extLst>
          </p:cNvPr>
          <p:cNvGrpSpPr/>
          <p:nvPr/>
        </p:nvGrpSpPr>
        <p:grpSpPr>
          <a:xfrm>
            <a:off x="5266788" y="3045910"/>
            <a:ext cx="1279800" cy="350640"/>
            <a:chOff x="5266788" y="3045910"/>
            <a:chExt cx="127980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ACE1A37-B4D4-E68D-0AE2-AFD90CA2D51D}"/>
                    </a:ext>
                  </a:extLst>
                </p14:cNvPr>
                <p14:cNvContentPartPr/>
                <p14:nvPr/>
              </p14:nvContentPartPr>
              <p14:xfrm>
                <a:off x="5266788" y="3088750"/>
                <a:ext cx="157320" cy="243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ACE1A37-B4D4-E68D-0AE2-AFD90CA2D51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57788" y="3079750"/>
                  <a:ext cx="174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1AF1F72-1B8E-A574-B1C7-4E4FC560E529}"/>
                    </a:ext>
                  </a:extLst>
                </p14:cNvPr>
                <p14:cNvContentPartPr/>
                <p14:nvPr/>
              </p14:nvContentPartPr>
              <p14:xfrm>
                <a:off x="5463708" y="3156070"/>
                <a:ext cx="98280" cy="104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1AF1F72-1B8E-A574-B1C7-4E4FC560E52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455068" y="3147070"/>
                  <a:ext cx="115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BEC029B-53F5-D850-A9C5-0D6F67F03E74}"/>
                    </a:ext>
                  </a:extLst>
                </p14:cNvPr>
                <p14:cNvContentPartPr/>
                <p14:nvPr/>
              </p14:nvContentPartPr>
              <p14:xfrm>
                <a:off x="5629668" y="3094150"/>
                <a:ext cx="139680" cy="169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BEC029B-53F5-D850-A9C5-0D6F67F03E7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21028" y="3085150"/>
                  <a:ext cx="157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A49FA9F-C415-D456-DA81-3BA1BFF00E54}"/>
                    </a:ext>
                  </a:extLst>
                </p14:cNvPr>
                <p14:cNvContentPartPr/>
                <p14:nvPr/>
              </p14:nvContentPartPr>
              <p14:xfrm>
                <a:off x="5883468" y="3095590"/>
                <a:ext cx="117720" cy="300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A49FA9F-C415-D456-DA81-3BA1BFF00E5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74828" y="3086590"/>
                  <a:ext cx="1353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226F38B-39A7-D408-5F1F-C36C061F6622}"/>
                    </a:ext>
                  </a:extLst>
                </p14:cNvPr>
                <p14:cNvContentPartPr/>
                <p14:nvPr/>
              </p14:nvContentPartPr>
              <p14:xfrm>
                <a:off x="6031428" y="3076150"/>
                <a:ext cx="38880" cy="135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226F38B-39A7-D408-5F1F-C36C061F662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22428" y="3067150"/>
                  <a:ext cx="56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F22D00-C6FA-E580-22A4-5D9723A48C88}"/>
                    </a:ext>
                  </a:extLst>
                </p14:cNvPr>
                <p14:cNvContentPartPr/>
                <p14:nvPr/>
              </p14:nvContentPartPr>
              <p14:xfrm>
                <a:off x="6105588" y="3045910"/>
                <a:ext cx="100080" cy="177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F22D00-C6FA-E580-22A4-5D9723A48C8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096948" y="3036910"/>
                  <a:ext cx="117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90B91DA-F819-7125-025B-D3CDEC302D3C}"/>
                    </a:ext>
                  </a:extLst>
                </p14:cNvPr>
                <p14:cNvContentPartPr/>
                <p14:nvPr/>
              </p14:nvContentPartPr>
              <p14:xfrm>
                <a:off x="6235548" y="3055990"/>
                <a:ext cx="189000" cy="173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90B91DA-F819-7125-025B-D3CDEC302D3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26908" y="3047350"/>
                  <a:ext cx="206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B7F4F1F-C14E-DF0B-AB7E-5CA4279FB863}"/>
                    </a:ext>
                  </a:extLst>
                </p14:cNvPr>
                <p14:cNvContentPartPr/>
                <p14:nvPr/>
              </p14:nvContentPartPr>
              <p14:xfrm>
                <a:off x="6514548" y="3069310"/>
                <a:ext cx="32040" cy="118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B7F4F1F-C14E-DF0B-AB7E-5CA4279FB86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05908" y="3060310"/>
                  <a:ext cx="4968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E93BDC2-A552-8F89-96AE-B0BDBD1C9532}"/>
              </a:ext>
            </a:extLst>
          </p:cNvPr>
          <p:cNvGrpSpPr/>
          <p:nvPr/>
        </p:nvGrpSpPr>
        <p:grpSpPr>
          <a:xfrm>
            <a:off x="7360188" y="2958790"/>
            <a:ext cx="1320480" cy="531360"/>
            <a:chOff x="7360188" y="2958790"/>
            <a:chExt cx="132048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6D04957-0D4A-10E7-0D99-BBA1538A0405}"/>
                    </a:ext>
                  </a:extLst>
                </p14:cNvPr>
                <p14:cNvContentPartPr/>
                <p14:nvPr/>
              </p14:nvContentPartPr>
              <p14:xfrm>
                <a:off x="7498788" y="3039790"/>
                <a:ext cx="25920" cy="154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6D04957-0D4A-10E7-0D99-BBA1538A040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490148" y="3030790"/>
                  <a:ext cx="43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3DC558B-7354-5B8E-DFD1-C10B120E5644}"/>
                    </a:ext>
                  </a:extLst>
                </p14:cNvPr>
                <p14:cNvContentPartPr/>
                <p14:nvPr/>
              </p14:nvContentPartPr>
              <p14:xfrm>
                <a:off x="7360188" y="3188110"/>
                <a:ext cx="270000" cy="41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3DC558B-7354-5B8E-DFD1-C10B120E564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51188" y="3179110"/>
                  <a:ext cx="28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7A4FE16-6D96-1480-D4B2-5498946289F6}"/>
                    </a:ext>
                  </a:extLst>
                </p14:cNvPr>
                <p14:cNvContentPartPr/>
                <p14:nvPr/>
              </p14:nvContentPartPr>
              <p14:xfrm>
                <a:off x="7450548" y="3225910"/>
                <a:ext cx="167400" cy="33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7A4FE16-6D96-1480-D4B2-5498946289F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41548" y="3216910"/>
                  <a:ext cx="185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0729FA1-185C-E334-17A3-133BF1942AB6}"/>
                    </a:ext>
                  </a:extLst>
                </p14:cNvPr>
                <p14:cNvContentPartPr/>
                <p14:nvPr/>
              </p14:nvContentPartPr>
              <p14:xfrm>
                <a:off x="7414908" y="3248230"/>
                <a:ext cx="80280" cy="241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0729FA1-185C-E334-17A3-133BF1942AB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405908" y="3239230"/>
                  <a:ext cx="97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09BF3E-DDA0-FF0B-7033-4F879293C0B6}"/>
                    </a:ext>
                  </a:extLst>
                </p14:cNvPr>
                <p14:cNvContentPartPr/>
                <p14:nvPr/>
              </p14:nvContentPartPr>
              <p14:xfrm>
                <a:off x="7522548" y="3330310"/>
                <a:ext cx="100080" cy="131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09BF3E-DDA0-FF0B-7033-4F879293C0B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513908" y="3321670"/>
                  <a:ext cx="117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15DDA42-7B11-DACC-A3CC-1A000D8C6BC6}"/>
                    </a:ext>
                  </a:extLst>
                </p14:cNvPr>
                <p14:cNvContentPartPr/>
                <p14:nvPr/>
              </p14:nvContentPartPr>
              <p14:xfrm>
                <a:off x="7656108" y="3117910"/>
                <a:ext cx="123480" cy="191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15DDA42-7B11-DACC-A3CC-1A000D8C6BC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47468" y="3108910"/>
                  <a:ext cx="141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89542B2-2331-08AA-3AA8-638F5ECC2E77}"/>
                    </a:ext>
                  </a:extLst>
                </p14:cNvPr>
                <p14:cNvContentPartPr/>
                <p14:nvPr/>
              </p14:nvContentPartPr>
              <p14:xfrm>
                <a:off x="7690668" y="3153550"/>
                <a:ext cx="51840" cy="169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89542B2-2331-08AA-3AA8-638F5ECC2E7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681668" y="3144550"/>
                  <a:ext cx="69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3B93B62-3E1A-D2A8-D742-3AB854B304F0}"/>
                    </a:ext>
                  </a:extLst>
                </p14:cNvPr>
                <p14:cNvContentPartPr/>
                <p14:nvPr/>
              </p14:nvContentPartPr>
              <p14:xfrm>
                <a:off x="7808748" y="3258670"/>
                <a:ext cx="23400" cy="123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3B93B62-3E1A-D2A8-D742-3AB854B304F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800108" y="3250030"/>
                  <a:ext cx="41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CD883D7-A825-FA07-802F-82DB66A07708}"/>
                    </a:ext>
                  </a:extLst>
                </p14:cNvPr>
                <p14:cNvContentPartPr/>
                <p14:nvPr/>
              </p14:nvContentPartPr>
              <p14:xfrm>
                <a:off x="7940508" y="2958790"/>
                <a:ext cx="280800" cy="259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CD883D7-A825-FA07-802F-82DB66A0770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31508" y="2950150"/>
                  <a:ext cx="2984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F037197-A281-38C6-F342-3D85D4D4C70D}"/>
                    </a:ext>
                  </a:extLst>
                </p14:cNvPr>
                <p14:cNvContentPartPr/>
                <p14:nvPr/>
              </p14:nvContentPartPr>
              <p14:xfrm>
                <a:off x="8101788" y="3091270"/>
                <a:ext cx="257400" cy="60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F037197-A281-38C6-F342-3D85D4D4C70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093148" y="3082270"/>
                  <a:ext cx="275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9534FC5-4378-0396-947F-D0985AAA3F5C}"/>
                    </a:ext>
                  </a:extLst>
                </p14:cNvPr>
                <p14:cNvContentPartPr/>
                <p14:nvPr/>
              </p14:nvContentPartPr>
              <p14:xfrm>
                <a:off x="8146788" y="3183790"/>
                <a:ext cx="204480" cy="21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9534FC5-4378-0396-947F-D0985AAA3F5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137788" y="3175150"/>
                  <a:ext cx="222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218F612-0B60-E9E8-B7E8-63812E80C90F}"/>
                    </a:ext>
                  </a:extLst>
                </p14:cNvPr>
                <p14:cNvContentPartPr/>
                <p14:nvPr/>
              </p14:nvContentPartPr>
              <p14:xfrm>
                <a:off x="8171988" y="3236350"/>
                <a:ext cx="65880" cy="188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218F612-0B60-E9E8-B7E8-63812E80C90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162988" y="3227350"/>
                  <a:ext cx="83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BABB148-72C4-F731-00DA-68B0C0D13B07}"/>
                    </a:ext>
                  </a:extLst>
                </p14:cNvPr>
                <p14:cNvContentPartPr/>
                <p14:nvPr/>
              </p14:nvContentPartPr>
              <p14:xfrm>
                <a:off x="8277468" y="3288190"/>
                <a:ext cx="103320" cy="106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BABB148-72C4-F731-00DA-68B0C0D13B0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268828" y="3279190"/>
                  <a:ext cx="120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2EF755D-79BB-C599-2C12-3C308003A142}"/>
                    </a:ext>
                  </a:extLst>
                </p14:cNvPr>
                <p14:cNvContentPartPr/>
                <p14:nvPr/>
              </p14:nvContentPartPr>
              <p14:xfrm>
                <a:off x="8434068" y="3071110"/>
                <a:ext cx="120600" cy="178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2EF755D-79BB-C599-2C12-3C308003A14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425428" y="3062470"/>
                  <a:ext cx="138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241FE07-788D-1E8C-0E46-08352BA87447}"/>
                    </a:ext>
                  </a:extLst>
                </p14:cNvPr>
                <p14:cNvContentPartPr/>
                <p14:nvPr/>
              </p14:nvContentPartPr>
              <p14:xfrm>
                <a:off x="8493468" y="3045550"/>
                <a:ext cx="58320" cy="211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241FE07-788D-1E8C-0E46-08352BA8744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484468" y="3036910"/>
                  <a:ext cx="75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FAED52A-A50D-6F76-7926-A24CF37E6EB7}"/>
                    </a:ext>
                  </a:extLst>
                </p14:cNvPr>
                <p14:cNvContentPartPr/>
                <p14:nvPr/>
              </p14:nvContentPartPr>
              <p14:xfrm>
                <a:off x="8585988" y="3135190"/>
                <a:ext cx="94680" cy="142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FAED52A-A50D-6F76-7926-A24CF37E6EB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576988" y="3126550"/>
                  <a:ext cx="11232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92251F7-9CE6-2B71-4554-939110A9BB9C}"/>
                  </a:ext>
                </a:extLst>
              </p14:cNvPr>
              <p14:cNvContentPartPr/>
              <p14:nvPr/>
            </p14:nvContentPartPr>
            <p14:xfrm>
              <a:off x="8804868" y="3067510"/>
              <a:ext cx="169200" cy="201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92251F7-9CE6-2B71-4554-939110A9BB9C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796228" y="3058510"/>
                <a:ext cx="1868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C117496-E8EE-1BA3-FF90-A895A81E443D}"/>
              </a:ext>
            </a:extLst>
          </p:cNvPr>
          <p:cNvGrpSpPr/>
          <p:nvPr/>
        </p:nvGrpSpPr>
        <p:grpSpPr>
          <a:xfrm>
            <a:off x="9080628" y="2929630"/>
            <a:ext cx="290880" cy="432360"/>
            <a:chOff x="9080628" y="2929630"/>
            <a:chExt cx="29088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B96785B-6807-546E-8E01-BAF032A2CA9D}"/>
                    </a:ext>
                  </a:extLst>
                </p14:cNvPr>
                <p14:cNvContentPartPr/>
                <p14:nvPr/>
              </p14:nvContentPartPr>
              <p14:xfrm>
                <a:off x="9219588" y="2929630"/>
                <a:ext cx="16560" cy="142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B96785B-6807-546E-8E01-BAF032A2CA9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210588" y="2920630"/>
                  <a:ext cx="34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DD481A0-EF9C-41A7-A27B-71D818CC60D6}"/>
                    </a:ext>
                  </a:extLst>
                </p14:cNvPr>
                <p14:cNvContentPartPr/>
                <p14:nvPr/>
              </p14:nvContentPartPr>
              <p14:xfrm>
                <a:off x="9080628" y="3045910"/>
                <a:ext cx="252000" cy="30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DD481A0-EF9C-41A7-A27B-71D818CC60D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071628" y="3037270"/>
                  <a:ext cx="269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252AC8F-61E5-6C6C-EBA9-F4F62F7B9CD9}"/>
                    </a:ext>
                  </a:extLst>
                </p14:cNvPr>
                <p14:cNvContentPartPr/>
                <p14:nvPr/>
              </p14:nvContentPartPr>
              <p14:xfrm>
                <a:off x="9165948" y="3127990"/>
                <a:ext cx="153720" cy="14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252AC8F-61E5-6C6C-EBA9-F4F62F7B9CD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57308" y="3118990"/>
                  <a:ext cx="171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E98A284-C9D1-132A-12C8-61F141997DE1}"/>
                    </a:ext>
                  </a:extLst>
                </p14:cNvPr>
                <p14:cNvContentPartPr/>
                <p14:nvPr/>
              </p14:nvContentPartPr>
              <p14:xfrm>
                <a:off x="9118428" y="3192070"/>
                <a:ext cx="60840" cy="169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E98A284-C9D1-132A-12C8-61F141997DE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109788" y="3183070"/>
                  <a:ext cx="78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2EE4EAB-BC4B-9CC3-88DD-EE697DE1AE8F}"/>
                    </a:ext>
                  </a:extLst>
                </p14:cNvPr>
                <p14:cNvContentPartPr/>
                <p14:nvPr/>
              </p14:nvContentPartPr>
              <p14:xfrm>
                <a:off x="9251268" y="3216910"/>
                <a:ext cx="120240" cy="103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2EE4EAB-BC4B-9CC3-88DD-EE697DE1AE8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42628" y="3208270"/>
                  <a:ext cx="13788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F438CF3-6221-1264-97EC-7B841C019014}"/>
              </a:ext>
            </a:extLst>
          </p:cNvPr>
          <p:cNvGrpSpPr/>
          <p:nvPr/>
        </p:nvGrpSpPr>
        <p:grpSpPr>
          <a:xfrm>
            <a:off x="9552588" y="3009550"/>
            <a:ext cx="417240" cy="165240"/>
            <a:chOff x="9552588" y="3009550"/>
            <a:chExt cx="417240" cy="1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855F4D7-8BA7-6916-3FE2-C27F80850736}"/>
                    </a:ext>
                  </a:extLst>
                </p14:cNvPr>
                <p14:cNvContentPartPr/>
                <p14:nvPr/>
              </p14:nvContentPartPr>
              <p14:xfrm>
                <a:off x="9552588" y="3038710"/>
                <a:ext cx="226800" cy="136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855F4D7-8BA7-6916-3FE2-C27F8085073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543588" y="3030070"/>
                  <a:ext cx="244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ED2D4DC-9A47-BF27-9812-4630EFABE1DD}"/>
                    </a:ext>
                  </a:extLst>
                </p14:cNvPr>
                <p14:cNvContentPartPr/>
                <p14:nvPr/>
              </p14:nvContentPartPr>
              <p14:xfrm>
                <a:off x="9777588" y="3009550"/>
                <a:ext cx="192240" cy="163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ED2D4DC-9A47-BF27-9812-4630EFABE1D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68588" y="3000550"/>
                  <a:ext cx="20988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A9C85E8-E560-648F-287D-7E77919644FB}"/>
              </a:ext>
            </a:extLst>
          </p:cNvPr>
          <p:cNvGrpSpPr/>
          <p:nvPr/>
        </p:nvGrpSpPr>
        <p:grpSpPr>
          <a:xfrm>
            <a:off x="5445708" y="3800110"/>
            <a:ext cx="747000" cy="387000"/>
            <a:chOff x="5445708" y="3800110"/>
            <a:chExt cx="74700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943E370-5353-C8B6-2E97-AE52F22C748C}"/>
                    </a:ext>
                  </a:extLst>
                </p14:cNvPr>
                <p14:cNvContentPartPr/>
                <p14:nvPr/>
              </p14:nvContentPartPr>
              <p14:xfrm>
                <a:off x="5445708" y="3964270"/>
                <a:ext cx="67680" cy="123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943E370-5353-C8B6-2E97-AE52F22C748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36708" y="3955270"/>
                  <a:ext cx="85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4E936DD-A02B-4E16-59F6-252084E9387E}"/>
                    </a:ext>
                  </a:extLst>
                </p14:cNvPr>
                <p14:cNvContentPartPr/>
                <p14:nvPr/>
              </p14:nvContentPartPr>
              <p14:xfrm>
                <a:off x="5534628" y="3999190"/>
                <a:ext cx="22680" cy="187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4E936DD-A02B-4E16-59F6-252084E9387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525988" y="3990550"/>
                  <a:ext cx="40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E3A3219-0FB5-DAAD-3915-2891A43B1374}"/>
                    </a:ext>
                  </a:extLst>
                </p14:cNvPr>
                <p14:cNvContentPartPr/>
                <p14:nvPr/>
              </p14:nvContentPartPr>
              <p14:xfrm>
                <a:off x="5531028" y="3900910"/>
                <a:ext cx="157320" cy="181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E3A3219-0FB5-DAAD-3915-2891A43B137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522028" y="3891910"/>
                  <a:ext cx="174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B184121-62E9-BE70-6F27-8EFE1BE59C9D}"/>
                    </a:ext>
                  </a:extLst>
                </p14:cNvPr>
                <p14:cNvContentPartPr/>
                <p14:nvPr/>
              </p14:nvContentPartPr>
              <p14:xfrm>
                <a:off x="5610228" y="3869590"/>
                <a:ext cx="147600" cy="186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B184121-62E9-BE70-6F27-8EFE1BE59C9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01228" y="3860950"/>
                  <a:ext cx="165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95FD24D-743F-7A64-59C2-DE9DD5A5D8E5}"/>
                    </a:ext>
                  </a:extLst>
                </p14:cNvPr>
                <p14:cNvContentPartPr/>
                <p14:nvPr/>
              </p14:nvContentPartPr>
              <p14:xfrm>
                <a:off x="5807508" y="3932230"/>
                <a:ext cx="122760" cy="126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95FD24D-743F-7A64-59C2-DE9DD5A5D8E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798508" y="3923590"/>
                  <a:ext cx="140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F32A85D-8380-BF5D-62E9-F864A4CCBD3A}"/>
                    </a:ext>
                  </a:extLst>
                </p14:cNvPr>
                <p14:cNvContentPartPr/>
                <p14:nvPr/>
              </p14:nvContentPartPr>
              <p14:xfrm>
                <a:off x="5985348" y="3800110"/>
                <a:ext cx="207360" cy="272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F32A85D-8380-BF5D-62E9-F864A4CCBD3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976348" y="3791110"/>
                  <a:ext cx="22500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FFC1D50-29EE-2770-BD8C-A14D73056C51}"/>
              </a:ext>
            </a:extLst>
          </p:cNvPr>
          <p:cNvGrpSpPr/>
          <p:nvPr/>
        </p:nvGrpSpPr>
        <p:grpSpPr>
          <a:xfrm>
            <a:off x="6366228" y="3785710"/>
            <a:ext cx="1014120" cy="474480"/>
            <a:chOff x="6366228" y="3785710"/>
            <a:chExt cx="1014120" cy="4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B34B3BD-4AFA-8EA0-1D3F-E9CDD873C359}"/>
                    </a:ext>
                  </a:extLst>
                </p14:cNvPr>
                <p14:cNvContentPartPr/>
                <p14:nvPr/>
              </p14:nvContentPartPr>
              <p14:xfrm>
                <a:off x="6366228" y="3814150"/>
                <a:ext cx="118440" cy="261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B34B3BD-4AFA-8EA0-1D3F-E9CDD873C35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357588" y="3805510"/>
                  <a:ext cx="1360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069086A-15C5-5E07-9B6C-D213E6C69658}"/>
                    </a:ext>
                  </a:extLst>
                </p14:cNvPr>
                <p14:cNvContentPartPr/>
                <p14:nvPr/>
              </p14:nvContentPartPr>
              <p14:xfrm>
                <a:off x="6510948" y="3922150"/>
                <a:ext cx="60840" cy="338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069086A-15C5-5E07-9B6C-D213E6C6965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501948" y="3913150"/>
                  <a:ext cx="784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B38D4BB-AEC5-D72B-CD33-13ACDE03C479}"/>
                    </a:ext>
                  </a:extLst>
                </p14:cNvPr>
                <p14:cNvContentPartPr/>
                <p14:nvPr/>
              </p14:nvContentPartPr>
              <p14:xfrm>
                <a:off x="6633708" y="3946990"/>
                <a:ext cx="19080" cy="225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B38D4BB-AEC5-D72B-CD33-13ACDE03C47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625068" y="3938350"/>
                  <a:ext cx="36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BA6CABE-B55D-BC65-D76E-3C6CEDB9FEB4}"/>
                    </a:ext>
                  </a:extLst>
                </p14:cNvPr>
                <p14:cNvContentPartPr/>
                <p14:nvPr/>
              </p14:nvContentPartPr>
              <p14:xfrm>
                <a:off x="6622548" y="3907750"/>
                <a:ext cx="69480" cy="183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BA6CABE-B55D-BC65-D76E-3C6CEDB9FEB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613548" y="3898750"/>
                  <a:ext cx="87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67EA7B2-133D-7B9F-53B7-65731E2456B1}"/>
                    </a:ext>
                  </a:extLst>
                </p14:cNvPr>
                <p14:cNvContentPartPr/>
                <p14:nvPr/>
              </p14:nvContentPartPr>
              <p14:xfrm>
                <a:off x="6719028" y="3853750"/>
                <a:ext cx="147600" cy="202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67EA7B2-133D-7B9F-53B7-65731E2456B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710388" y="3844750"/>
                  <a:ext cx="165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C7D0BF3-83F1-06CB-F3E3-B41B97FFBE3E}"/>
                    </a:ext>
                  </a:extLst>
                </p14:cNvPr>
                <p14:cNvContentPartPr/>
                <p14:nvPr/>
              </p14:nvContentPartPr>
              <p14:xfrm>
                <a:off x="6900468" y="3912790"/>
                <a:ext cx="30960" cy="299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C7D0BF3-83F1-06CB-F3E3-B41B97FFBE3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891828" y="3903790"/>
                  <a:ext cx="486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5798F00-2795-C8DC-1F0E-2E79A6EEEC70}"/>
                    </a:ext>
                  </a:extLst>
                </p14:cNvPr>
                <p14:cNvContentPartPr/>
                <p14:nvPr/>
              </p14:nvContentPartPr>
              <p14:xfrm>
                <a:off x="6896868" y="3785710"/>
                <a:ext cx="195480" cy="263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5798F00-2795-C8DC-1F0E-2E79A6EEEC7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887868" y="3776710"/>
                  <a:ext cx="213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EC625CD-0144-FD95-346D-6DC20E5FE650}"/>
                    </a:ext>
                  </a:extLst>
                </p14:cNvPr>
                <p14:cNvContentPartPr/>
                <p14:nvPr/>
              </p14:nvContentPartPr>
              <p14:xfrm>
                <a:off x="7061388" y="3885790"/>
                <a:ext cx="109440" cy="109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EC625CD-0144-FD95-346D-6DC20E5FE65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52748" y="3877150"/>
                  <a:ext cx="127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E86DDEB-7E08-7CE1-9720-29F27B66DAE2}"/>
                    </a:ext>
                  </a:extLst>
                </p14:cNvPr>
                <p14:cNvContentPartPr/>
                <p14:nvPr/>
              </p14:nvContentPartPr>
              <p14:xfrm>
                <a:off x="7190988" y="3845110"/>
                <a:ext cx="57600" cy="140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E86DDEB-7E08-7CE1-9720-29F27B66DAE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182348" y="3836110"/>
                  <a:ext cx="75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FC880B9-A62A-2B2A-4E3E-8728D6441586}"/>
                    </a:ext>
                  </a:extLst>
                </p14:cNvPr>
                <p14:cNvContentPartPr/>
                <p14:nvPr/>
              </p14:nvContentPartPr>
              <p14:xfrm>
                <a:off x="7301868" y="3809470"/>
                <a:ext cx="78480" cy="196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FC880B9-A62A-2B2A-4E3E-8728D644158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2868" y="3800470"/>
                  <a:ext cx="9612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60B14AB-A8B4-F851-20BB-7D65C7832D5F}"/>
                  </a:ext>
                </a:extLst>
              </p14:cNvPr>
              <p14:cNvContentPartPr/>
              <p14:nvPr/>
            </p14:nvContentPartPr>
            <p14:xfrm>
              <a:off x="7538748" y="3880750"/>
              <a:ext cx="7200" cy="968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60B14AB-A8B4-F851-20BB-7D65C7832D5F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530108" y="3872110"/>
                <a:ext cx="248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80A4FE3-379C-F11D-8888-0AD3307F943B}"/>
                  </a:ext>
                </a:extLst>
              </p14:cNvPr>
              <p14:cNvContentPartPr/>
              <p14:nvPr/>
            </p14:nvContentPartPr>
            <p14:xfrm>
              <a:off x="10243788" y="3751150"/>
              <a:ext cx="165960" cy="194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80A4FE3-379C-F11D-8888-0AD3307F943B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235148" y="3742510"/>
                <a:ext cx="1836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C8F90C32-2086-7EF6-F71C-E1FA9EE44ADC}"/>
              </a:ext>
            </a:extLst>
          </p:cNvPr>
          <p:cNvGrpSpPr/>
          <p:nvPr/>
        </p:nvGrpSpPr>
        <p:grpSpPr>
          <a:xfrm>
            <a:off x="10272588" y="3691030"/>
            <a:ext cx="419760" cy="222120"/>
            <a:chOff x="10272588" y="3691030"/>
            <a:chExt cx="41976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CBC1FB2-BDE7-A81A-6CF5-65B2EBDC76BD}"/>
                    </a:ext>
                  </a:extLst>
                </p14:cNvPr>
                <p14:cNvContentPartPr/>
                <p14:nvPr/>
              </p14:nvContentPartPr>
              <p14:xfrm>
                <a:off x="10542588" y="3691030"/>
                <a:ext cx="149760" cy="222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CBC1FB2-BDE7-A81A-6CF5-65B2EBDC76B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533588" y="3682030"/>
                  <a:ext cx="167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D813C65-AB33-DECD-7CDB-AF8F8212514A}"/>
                    </a:ext>
                  </a:extLst>
                </p14:cNvPr>
                <p14:cNvContentPartPr/>
                <p14:nvPr/>
              </p14:nvContentPartPr>
              <p14:xfrm>
                <a:off x="10272588" y="3858430"/>
                <a:ext cx="172440" cy="15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D813C65-AB33-DECD-7CDB-AF8F8212514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263588" y="3849790"/>
                  <a:ext cx="19008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F9C1CFB-22E3-3867-B3EF-5F2C8777E665}"/>
              </a:ext>
            </a:extLst>
          </p:cNvPr>
          <p:cNvGrpSpPr/>
          <p:nvPr/>
        </p:nvGrpSpPr>
        <p:grpSpPr>
          <a:xfrm>
            <a:off x="5133948" y="680350"/>
            <a:ext cx="336240" cy="284040"/>
            <a:chOff x="5133948" y="680350"/>
            <a:chExt cx="33624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1E89116-935F-F91B-AE0E-61A4A5860619}"/>
                    </a:ext>
                  </a:extLst>
                </p14:cNvPr>
                <p14:cNvContentPartPr/>
                <p14:nvPr/>
              </p14:nvContentPartPr>
              <p14:xfrm>
                <a:off x="5213508" y="743710"/>
                <a:ext cx="97200" cy="182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1E89116-935F-F91B-AE0E-61A4A586061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204508" y="734710"/>
                  <a:ext cx="114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5484FB7-CFE3-FA5F-0607-55C7BA04A28D}"/>
                    </a:ext>
                  </a:extLst>
                </p14:cNvPr>
                <p14:cNvContentPartPr/>
                <p14:nvPr/>
              </p14:nvContentPartPr>
              <p14:xfrm>
                <a:off x="5133948" y="782590"/>
                <a:ext cx="36000" cy="1818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5484FB7-CFE3-FA5F-0607-55C7BA04A2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24948" y="773950"/>
                  <a:ext cx="53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EDE390F-D013-3456-19B4-FB9CCEF032B9}"/>
                    </a:ext>
                  </a:extLst>
                </p14:cNvPr>
                <p14:cNvContentPartPr/>
                <p14:nvPr/>
              </p14:nvContentPartPr>
              <p14:xfrm>
                <a:off x="5324028" y="680350"/>
                <a:ext cx="146160" cy="226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EDE390F-D013-3456-19B4-FB9CCEF032B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315028" y="671350"/>
                  <a:ext cx="16380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B4AFE61-BF9F-23B9-EB27-6D4907FE2CF0}"/>
              </a:ext>
            </a:extLst>
          </p:cNvPr>
          <p:cNvGrpSpPr/>
          <p:nvPr/>
        </p:nvGrpSpPr>
        <p:grpSpPr>
          <a:xfrm>
            <a:off x="4793388" y="2428870"/>
            <a:ext cx="317520" cy="388080"/>
            <a:chOff x="4793388" y="2428870"/>
            <a:chExt cx="31752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7AD3560-9CC8-B229-7BC4-AB2788131404}"/>
                    </a:ext>
                  </a:extLst>
                </p14:cNvPr>
                <p14:cNvContentPartPr/>
                <p14:nvPr/>
              </p14:nvContentPartPr>
              <p14:xfrm>
                <a:off x="4903188" y="2428870"/>
                <a:ext cx="92520" cy="2779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7AD3560-9CC8-B229-7BC4-AB278813140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894548" y="2420230"/>
                  <a:ext cx="110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236BD34-2BC8-576B-F800-A1A62ECD3B58}"/>
                    </a:ext>
                  </a:extLst>
                </p14:cNvPr>
                <p14:cNvContentPartPr/>
                <p14:nvPr/>
              </p14:nvContentPartPr>
              <p14:xfrm>
                <a:off x="4793388" y="2561350"/>
                <a:ext cx="90360" cy="2228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236BD34-2BC8-576B-F800-A1A62ECD3B5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784748" y="2552350"/>
                  <a:ext cx="108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AA9CEA3-67A4-735C-A13F-84E5E2D89747}"/>
                    </a:ext>
                  </a:extLst>
                </p14:cNvPr>
                <p14:cNvContentPartPr/>
                <p14:nvPr/>
              </p14:nvContentPartPr>
              <p14:xfrm>
                <a:off x="5032428" y="2508070"/>
                <a:ext cx="78480" cy="3088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AA9CEA3-67A4-735C-A13F-84E5E2D8974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023428" y="2499430"/>
                  <a:ext cx="961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41FC1DA-954F-F1B2-380E-22455E076ABF}"/>
              </a:ext>
            </a:extLst>
          </p:cNvPr>
          <p:cNvGrpSpPr/>
          <p:nvPr/>
        </p:nvGrpSpPr>
        <p:grpSpPr>
          <a:xfrm>
            <a:off x="7795788" y="3632350"/>
            <a:ext cx="2248560" cy="1019880"/>
            <a:chOff x="7795788" y="3632350"/>
            <a:chExt cx="2248560" cy="10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828FFD3-05BA-2710-9678-66BC6F880C15}"/>
                    </a:ext>
                  </a:extLst>
                </p14:cNvPr>
                <p14:cNvContentPartPr/>
                <p14:nvPr/>
              </p14:nvContentPartPr>
              <p14:xfrm>
                <a:off x="7905588" y="3742510"/>
                <a:ext cx="33480" cy="168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828FFD3-05BA-2710-9678-66BC6F880C1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896588" y="3733870"/>
                  <a:ext cx="51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CA99C5-467C-FE0D-A879-90317A6D1738}"/>
                    </a:ext>
                  </a:extLst>
                </p14:cNvPr>
                <p14:cNvContentPartPr/>
                <p14:nvPr/>
              </p14:nvContentPartPr>
              <p14:xfrm>
                <a:off x="7795788" y="3876070"/>
                <a:ext cx="338040" cy="66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CA99C5-467C-FE0D-A879-90317A6D173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786788" y="3867430"/>
                  <a:ext cx="355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01D9E10-24BB-2AAE-4A98-DEA274D5C633}"/>
                    </a:ext>
                  </a:extLst>
                </p14:cNvPr>
                <p14:cNvContentPartPr/>
                <p14:nvPr/>
              </p14:nvContentPartPr>
              <p14:xfrm>
                <a:off x="7907388" y="3955270"/>
                <a:ext cx="196560" cy="28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01D9E10-24BB-2AAE-4A98-DEA274D5C63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898388" y="3946270"/>
                  <a:ext cx="214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64B831C-9D51-E975-E0FD-BE1895E72C7E}"/>
                    </a:ext>
                  </a:extLst>
                </p14:cNvPr>
                <p14:cNvContentPartPr/>
                <p14:nvPr/>
              </p14:nvContentPartPr>
              <p14:xfrm>
                <a:off x="7908468" y="4047430"/>
                <a:ext cx="67680" cy="130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64B831C-9D51-E975-E0FD-BE1895E72C7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899828" y="4038430"/>
                  <a:ext cx="85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E21234B-00C1-034D-3F88-D7FEA35856DE}"/>
                    </a:ext>
                  </a:extLst>
                </p14:cNvPr>
                <p14:cNvContentPartPr/>
                <p14:nvPr/>
              </p14:nvContentPartPr>
              <p14:xfrm>
                <a:off x="8028708" y="4051750"/>
                <a:ext cx="108360" cy="1378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E21234B-00C1-034D-3F88-D7FEA35856D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020068" y="4042750"/>
                  <a:ext cx="126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EB0B2EC-6C43-1A81-AC94-4F8247E234F6}"/>
                    </a:ext>
                  </a:extLst>
                </p14:cNvPr>
                <p14:cNvContentPartPr/>
                <p14:nvPr/>
              </p14:nvContentPartPr>
              <p14:xfrm>
                <a:off x="8209068" y="3852310"/>
                <a:ext cx="142560" cy="149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EB0B2EC-6C43-1A81-AC94-4F8247E234F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200068" y="3843310"/>
                  <a:ext cx="160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866C138-8A98-1A69-9138-54771E2EAF11}"/>
                    </a:ext>
                  </a:extLst>
                </p14:cNvPr>
                <p14:cNvContentPartPr/>
                <p14:nvPr/>
              </p14:nvContentPartPr>
              <p14:xfrm>
                <a:off x="8257308" y="3806230"/>
                <a:ext cx="150120" cy="254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866C138-8A98-1A69-9138-54771E2EAF1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248308" y="3797230"/>
                  <a:ext cx="1677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A1F916F-C2BC-322D-48F8-B0F630E18945}"/>
                    </a:ext>
                  </a:extLst>
                </p14:cNvPr>
                <p14:cNvContentPartPr/>
                <p14:nvPr/>
              </p14:nvContentPartPr>
              <p14:xfrm>
                <a:off x="8530908" y="3917110"/>
                <a:ext cx="140760" cy="7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A1F916F-C2BC-322D-48F8-B0F630E1894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521908" y="3908110"/>
                  <a:ext cx="158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DE3D669-9DBE-DF19-4FC3-918DBF5B7CE0}"/>
                    </a:ext>
                  </a:extLst>
                </p14:cNvPr>
                <p14:cNvContentPartPr/>
                <p14:nvPr/>
              </p14:nvContentPartPr>
              <p14:xfrm>
                <a:off x="8836188" y="3712630"/>
                <a:ext cx="14040" cy="99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DE3D669-9DBE-DF19-4FC3-918DBF5B7CE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827548" y="3703630"/>
                  <a:ext cx="31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2D39AA6-A7E0-F73B-F800-3BBF9FF577F8}"/>
                    </a:ext>
                  </a:extLst>
                </p14:cNvPr>
                <p14:cNvContentPartPr/>
                <p14:nvPr/>
              </p14:nvContentPartPr>
              <p14:xfrm>
                <a:off x="8711988" y="3797230"/>
                <a:ext cx="280800" cy="27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2D39AA6-A7E0-F73B-F800-3BBF9FF577F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703348" y="3788230"/>
                  <a:ext cx="298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A0ADB7C-6822-E6F8-597F-187B7DC39A8B}"/>
                    </a:ext>
                  </a:extLst>
                </p14:cNvPr>
                <p14:cNvContentPartPr/>
                <p14:nvPr/>
              </p14:nvContentPartPr>
              <p14:xfrm>
                <a:off x="8761308" y="3891550"/>
                <a:ext cx="215280" cy="291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A0ADB7C-6822-E6F8-597F-187B7DC39A8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752668" y="3882550"/>
                  <a:ext cx="2329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A9C290A-91E8-28AB-5EDE-38E377C6B040}"/>
                    </a:ext>
                  </a:extLst>
                </p14:cNvPr>
                <p14:cNvContentPartPr/>
                <p14:nvPr/>
              </p14:nvContentPartPr>
              <p14:xfrm>
                <a:off x="8899908" y="4009990"/>
                <a:ext cx="122400" cy="95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A9C290A-91E8-28AB-5EDE-38E377C6B04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890908" y="4000990"/>
                  <a:ext cx="140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E27D539-5479-0507-C45F-EF79557D4790}"/>
                    </a:ext>
                  </a:extLst>
                </p14:cNvPr>
                <p14:cNvContentPartPr/>
                <p14:nvPr/>
              </p14:nvContentPartPr>
              <p14:xfrm>
                <a:off x="9056868" y="3816670"/>
                <a:ext cx="158040" cy="183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E27D539-5479-0507-C45F-EF79557D479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048228" y="3808030"/>
                  <a:ext cx="175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9836F8D-B3FE-81F9-3832-26988D6DD371}"/>
                    </a:ext>
                  </a:extLst>
                </p14:cNvPr>
                <p14:cNvContentPartPr/>
                <p14:nvPr/>
              </p14:nvContentPartPr>
              <p14:xfrm>
                <a:off x="9214548" y="3917110"/>
                <a:ext cx="96840" cy="101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9836F8D-B3FE-81F9-3832-26988D6DD37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205908" y="3908110"/>
                  <a:ext cx="114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0363594-2846-9E36-4AB2-F2D9C8807642}"/>
                    </a:ext>
                  </a:extLst>
                </p14:cNvPr>
                <p14:cNvContentPartPr/>
                <p14:nvPr/>
              </p14:nvContentPartPr>
              <p14:xfrm>
                <a:off x="9403548" y="3818830"/>
                <a:ext cx="185040" cy="10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0363594-2846-9E36-4AB2-F2D9C880764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394548" y="3809830"/>
                  <a:ext cx="202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049CC2F-4BF5-6841-BEDC-AFA60EC2ABF5}"/>
                    </a:ext>
                  </a:extLst>
                </p14:cNvPr>
                <p14:cNvContentPartPr/>
                <p14:nvPr/>
              </p14:nvContentPartPr>
              <p14:xfrm>
                <a:off x="9769308" y="3632350"/>
                <a:ext cx="9720" cy="141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049CC2F-4BF5-6841-BEDC-AFA60EC2ABF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760668" y="3623350"/>
                  <a:ext cx="27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14E66A3-7675-9493-F653-C541C53AB19D}"/>
                    </a:ext>
                  </a:extLst>
                </p14:cNvPr>
                <p14:cNvContentPartPr/>
                <p14:nvPr/>
              </p14:nvContentPartPr>
              <p14:xfrm>
                <a:off x="9648348" y="3721990"/>
                <a:ext cx="396000" cy="619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14E66A3-7675-9493-F653-C541C53AB19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639708" y="3713350"/>
                  <a:ext cx="413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DF64D1C-BEBB-05A8-EF54-629DD0818A26}"/>
                    </a:ext>
                  </a:extLst>
                </p14:cNvPr>
                <p14:cNvContentPartPr/>
                <p14:nvPr/>
              </p14:nvContentPartPr>
              <p14:xfrm>
                <a:off x="9639708" y="3914590"/>
                <a:ext cx="183600" cy="1112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DF64D1C-BEBB-05A8-EF54-629DD0818A2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631068" y="3905590"/>
                  <a:ext cx="201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B64F97-DA53-ED62-7FCD-91C5F242F760}"/>
                    </a:ext>
                  </a:extLst>
                </p14:cNvPr>
                <p14:cNvContentPartPr/>
                <p14:nvPr/>
              </p14:nvContentPartPr>
              <p14:xfrm>
                <a:off x="9822588" y="3834310"/>
                <a:ext cx="221760" cy="2714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B64F97-DA53-ED62-7FCD-91C5F242F76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813948" y="3825310"/>
                  <a:ext cx="239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AAD5407-9D20-07DF-F0DC-8A22E7848EC0}"/>
                    </a:ext>
                  </a:extLst>
                </p14:cNvPr>
                <p14:cNvContentPartPr/>
                <p14:nvPr/>
              </p14:nvContentPartPr>
              <p14:xfrm>
                <a:off x="9932028" y="3960670"/>
                <a:ext cx="107640" cy="77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AAD5407-9D20-07DF-F0DC-8A22E7848EC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923388" y="3952030"/>
                  <a:ext cx="125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3CAF4A2-D8E3-EBEE-6D8D-BBD70DF51E77}"/>
                    </a:ext>
                  </a:extLst>
                </p14:cNvPr>
                <p14:cNvContentPartPr/>
                <p14:nvPr/>
              </p14:nvContentPartPr>
              <p14:xfrm>
                <a:off x="8063268" y="4102870"/>
                <a:ext cx="1684800" cy="2379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3CAF4A2-D8E3-EBEE-6D8D-BBD70DF51E7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054268" y="4093870"/>
                  <a:ext cx="1702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224FFA1-834E-C35D-DE1A-7ABFE31EAA35}"/>
                    </a:ext>
                  </a:extLst>
                </p14:cNvPr>
                <p14:cNvContentPartPr/>
                <p14:nvPr/>
              </p14:nvContentPartPr>
              <p14:xfrm>
                <a:off x="8814948" y="4361350"/>
                <a:ext cx="68760" cy="290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224FFA1-834E-C35D-DE1A-7ABFE31EAA3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806308" y="4352350"/>
                  <a:ext cx="86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D6FA8BB-1A2B-92F8-DBA2-C399BEFF71DF}"/>
                    </a:ext>
                  </a:extLst>
                </p14:cNvPr>
                <p14:cNvContentPartPr/>
                <p14:nvPr/>
              </p14:nvContentPartPr>
              <p14:xfrm>
                <a:off x="8743308" y="4459270"/>
                <a:ext cx="150120" cy="17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D6FA8BB-1A2B-92F8-DBA2-C399BEFF71D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734668" y="4450630"/>
                  <a:ext cx="167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BBE939E-6B6E-F31A-F7A0-F0CC8FF2DC2C}"/>
                    </a:ext>
                  </a:extLst>
                </p14:cNvPr>
                <p14:cNvContentPartPr/>
                <p14:nvPr/>
              </p14:nvContentPartPr>
              <p14:xfrm>
                <a:off x="8970108" y="4344790"/>
                <a:ext cx="116280" cy="1796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BBE939E-6B6E-F31A-F7A0-F0CC8FF2DC2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961468" y="4335790"/>
                  <a:ext cx="133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22B2051-502B-B017-8E81-852D5A5F147E}"/>
                    </a:ext>
                  </a:extLst>
                </p14:cNvPr>
                <p14:cNvContentPartPr/>
                <p14:nvPr/>
              </p14:nvContentPartPr>
              <p14:xfrm>
                <a:off x="9018348" y="4312390"/>
                <a:ext cx="150840" cy="223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22B2051-502B-B017-8E81-852D5A5F147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009708" y="4303390"/>
                  <a:ext cx="16848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314D3A70-B0E8-20BB-5DC7-27FF62E9AE14}"/>
              </a:ext>
            </a:extLst>
          </p:cNvPr>
          <p:cNvGrpSpPr/>
          <p:nvPr/>
        </p:nvGrpSpPr>
        <p:grpSpPr>
          <a:xfrm>
            <a:off x="5974908" y="4958230"/>
            <a:ext cx="833760" cy="346680"/>
            <a:chOff x="5974908" y="4958230"/>
            <a:chExt cx="83376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E8FDF47-A066-1697-4DE2-AAAE669A8C64}"/>
                    </a:ext>
                  </a:extLst>
                </p14:cNvPr>
                <p14:cNvContentPartPr/>
                <p14:nvPr/>
              </p14:nvContentPartPr>
              <p14:xfrm>
                <a:off x="6031068" y="4958230"/>
                <a:ext cx="57600" cy="3466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E8FDF47-A066-1697-4DE2-AAAE669A8C6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22068" y="4949230"/>
                  <a:ext cx="75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46B0AC3-6D0C-BEE1-32B8-3CACD06E946E}"/>
                    </a:ext>
                  </a:extLst>
                </p14:cNvPr>
                <p14:cNvContentPartPr/>
                <p14:nvPr/>
              </p14:nvContentPartPr>
              <p14:xfrm>
                <a:off x="5974908" y="5074870"/>
                <a:ext cx="159840" cy="17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46B0AC3-6D0C-BEE1-32B8-3CACD06E946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965908" y="5065870"/>
                  <a:ext cx="177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8B8971A-D9D5-7840-CC0C-EB748579BEC7}"/>
                    </a:ext>
                  </a:extLst>
                </p14:cNvPr>
                <p14:cNvContentPartPr/>
                <p14:nvPr/>
              </p14:nvContentPartPr>
              <p14:xfrm>
                <a:off x="6165708" y="4970110"/>
                <a:ext cx="177480" cy="2289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8B8971A-D9D5-7840-CC0C-EB748579BEC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57068" y="4961110"/>
                  <a:ext cx="1951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B135728-5499-7F1F-91B9-154A6252355D}"/>
                    </a:ext>
                  </a:extLst>
                </p14:cNvPr>
                <p14:cNvContentPartPr/>
                <p14:nvPr/>
              </p14:nvContentPartPr>
              <p14:xfrm>
                <a:off x="6279828" y="5006110"/>
                <a:ext cx="37800" cy="1504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B135728-5499-7F1F-91B9-154A6252355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270828" y="4997470"/>
                  <a:ext cx="55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7A66ED9-841D-2F46-665F-E207D328B330}"/>
                    </a:ext>
                  </a:extLst>
                </p14:cNvPr>
                <p14:cNvContentPartPr/>
                <p14:nvPr/>
              </p14:nvContentPartPr>
              <p14:xfrm>
                <a:off x="6357588" y="4964350"/>
                <a:ext cx="79920" cy="221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7A66ED9-841D-2F46-665F-E207D328B33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48948" y="4955710"/>
                  <a:ext cx="97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A7DCFBA-53DC-0ED0-6E91-C27D5FB1B2AD}"/>
                    </a:ext>
                  </a:extLst>
                </p14:cNvPr>
                <p14:cNvContentPartPr/>
                <p14:nvPr/>
              </p14:nvContentPartPr>
              <p14:xfrm>
                <a:off x="6716868" y="4978750"/>
                <a:ext cx="91800" cy="135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A7DCFBA-53DC-0ED0-6E91-C27D5FB1B2A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707868" y="4969750"/>
                  <a:ext cx="1094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BCBD241-4F19-CCA7-7B1D-8798A6425365}"/>
              </a:ext>
            </a:extLst>
          </p:cNvPr>
          <p:cNvGrpSpPr/>
          <p:nvPr/>
        </p:nvGrpSpPr>
        <p:grpSpPr>
          <a:xfrm>
            <a:off x="5997228" y="5425510"/>
            <a:ext cx="774720" cy="282960"/>
            <a:chOff x="5997228" y="5425510"/>
            <a:chExt cx="77472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BCB8282-C0E9-9552-E887-0E5728235F7D}"/>
                    </a:ext>
                  </a:extLst>
                </p14:cNvPr>
                <p14:cNvContentPartPr/>
                <p14:nvPr/>
              </p14:nvContentPartPr>
              <p14:xfrm>
                <a:off x="6093348" y="5435950"/>
                <a:ext cx="46080" cy="2725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BCB8282-C0E9-9552-E887-0E5728235F7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084348" y="5426950"/>
                  <a:ext cx="637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0733147-D623-F906-CD2D-A8CD8123B030}"/>
                    </a:ext>
                  </a:extLst>
                </p14:cNvPr>
                <p14:cNvContentPartPr/>
                <p14:nvPr/>
              </p14:nvContentPartPr>
              <p14:xfrm>
                <a:off x="5997228" y="5467270"/>
                <a:ext cx="319320" cy="92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0733147-D623-F906-CD2D-A8CD8123B03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988588" y="5458630"/>
                  <a:ext cx="336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8499BAD-7A9E-3DB0-E1EF-D4786E1BD419}"/>
                    </a:ext>
                  </a:extLst>
                </p14:cNvPr>
                <p14:cNvContentPartPr/>
                <p14:nvPr/>
              </p14:nvContentPartPr>
              <p14:xfrm>
                <a:off x="6233028" y="5446390"/>
                <a:ext cx="64080" cy="1249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8499BAD-7A9E-3DB0-E1EF-D4786E1BD41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224028" y="5437390"/>
                  <a:ext cx="81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BF683F1-7788-3F2A-0EC1-F6995CF3C6F1}"/>
                    </a:ext>
                  </a:extLst>
                </p14:cNvPr>
                <p14:cNvContentPartPr/>
                <p14:nvPr/>
              </p14:nvContentPartPr>
              <p14:xfrm>
                <a:off x="6185508" y="5446390"/>
                <a:ext cx="200880" cy="1767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BF683F1-7788-3F2A-0EC1-F6995CF3C6F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176868" y="5437390"/>
                  <a:ext cx="218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3ABE8B0-93E2-18BB-FAA2-E951E2369937}"/>
                    </a:ext>
                  </a:extLst>
                </p14:cNvPr>
                <p14:cNvContentPartPr/>
                <p14:nvPr/>
              </p14:nvContentPartPr>
              <p14:xfrm>
                <a:off x="6683748" y="5425510"/>
                <a:ext cx="88200" cy="1458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3ABE8B0-93E2-18BB-FAA2-E951E236993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674748" y="5416510"/>
                  <a:ext cx="10584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191B7AB-5DD1-DCAE-38EF-C1A9B9F29B4C}"/>
              </a:ext>
            </a:extLst>
          </p:cNvPr>
          <p:cNvGrpSpPr/>
          <p:nvPr/>
        </p:nvGrpSpPr>
        <p:grpSpPr>
          <a:xfrm>
            <a:off x="7035108" y="4861390"/>
            <a:ext cx="521640" cy="672480"/>
            <a:chOff x="7035108" y="4861390"/>
            <a:chExt cx="521640" cy="67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192CA2C-ECB1-C239-2B8C-1021D1A750FB}"/>
                    </a:ext>
                  </a:extLst>
                </p14:cNvPr>
                <p14:cNvContentPartPr/>
                <p14:nvPr/>
              </p14:nvContentPartPr>
              <p14:xfrm>
                <a:off x="7097028" y="4861390"/>
                <a:ext cx="99720" cy="2142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192CA2C-ECB1-C239-2B8C-1021D1A750F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088028" y="4852750"/>
                  <a:ext cx="117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786056C-F6EA-DB98-7AA5-DFB90618EC92}"/>
                    </a:ext>
                  </a:extLst>
                </p14:cNvPr>
                <p14:cNvContentPartPr/>
                <p14:nvPr/>
              </p14:nvContentPartPr>
              <p14:xfrm>
                <a:off x="7211148" y="4872910"/>
                <a:ext cx="45360" cy="219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786056C-F6EA-DB98-7AA5-DFB90618EC9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202148" y="4863910"/>
                  <a:ext cx="63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80E8B56-3988-6B31-428F-E1BA3BB389D4}"/>
                    </a:ext>
                  </a:extLst>
                </p14:cNvPr>
                <p14:cNvContentPartPr/>
                <p14:nvPr/>
              </p14:nvContentPartPr>
              <p14:xfrm>
                <a:off x="7284948" y="4956790"/>
                <a:ext cx="90360" cy="117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80E8B56-3988-6B31-428F-E1BA3BB389D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276308" y="4948150"/>
                  <a:ext cx="108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548F962-49D5-0EE7-AF59-0C76886F2B35}"/>
                    </a:ext>
                  </a:extLst>
                </p14:cNvPr>
                <p14:cNvContentPartPr/>
                <p14:nvPr/>
              </p14:nvContentPartPr>
              <p14:xfrm>
                <a:off x="7419228" y="4881190"/>
                <a:ext cx="137520" cy="164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548F962-49D5-0EE7-AF59-0C76886F2B3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410588" y="4872190"/>
                  <a:ext cx="155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C1D2157-E2FB-DDF2-9628-F8BD14CBFCED}"/>
                    </a:ext>
                  </a:extLst>
                </p14:cNvPr>
                <p14:cNvContentPartPr/>
                <p14:nvPr/>
              </p14:nvContentPartPr>
              <p14:xfrm>
                <a:off x="7035108" y="5362150"/>
                <a:ext cx="75960" cy="171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C1D2157-E2FB-DDF2-9628-F8BD14CBFCE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026468" y="5353150"/>
                  <a:ext cx="93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2420D43-BF97-9AB7-1107-F806728A6816}"/>
                    </a:ext>
                  </a:extLst>
                </p14:cNvPr>
                <p14:cNvContentPartPr/>
                <p14:nvPr/>
              </p14:nvContentPartPr>
              <p14:xfrm>
                <a:off x="7163268" y="5331910"/>
                <a:ext cx="66240" cy="155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2420D43-BF97-9AB7-1107-F806728A681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154268" y="5322910"/>
                  <a:ext cx="83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6FCD8F6-DD65-351E-AF3F-56FDC4A79E0A}"/>
                    </a:ext>
                  </a:extLst>
                </p14:cNvPr>
                <p14:cNvContentPartPr/>
                <p14:nvPr/>
              </p14:nvContentPartPr>
              <p14:xfrm>
                <a:off x="7295388" y="5155870"/>
                <a:ext cx="150840" cy="3650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6FCD8F6-DD65-351E-AF3F-56FDC4A79E0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286748" y="5146870"/>
                  <a:ext cx="168480" cy="38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1E7E1820-1E5D-C816-6EE4-C09685D95C87}"/>
              </a:ext>
            </a:extLst>
          </p:cNvPr>
          <p:cNvGrpSpPr/>
          <p:nvPr/>
        </p:nvGrpSpPr>
        <p:grpSpPr>
          <a:xfrm>
            <a:off x="5497188" y="4884430"/>
            <a:ext cx="336600" cy="335880"/>
            <a:chOff x="5497188" y="4884430"/>
            <a:chExt cx="33660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EF27B68-2E09-F852-0234-92FF89EDD52E}"/>
                    </a:ext>
                  </a:extLst>
                </p14:cNvPr>
                <p14:cNvContentPartPr/>
                <p14:nvPr/>
              </p14:nvContentPartPr>
              <p14:xfrm>
                <a:off x="5587548" y="4921870"/>
                <a:ext cx="106560" cy="1684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EF27B68-2E09-F852-0234-92FF89EDD52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578548" y="4913230"/>
                  <a:ext cx="124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C2870F6-55EB-7F05-3AEA-3C264B3913DB}"/>
                    </a:ext>
                  </a:extLst>
                </p14:cNvPr>
                <p14:cNvContentPartPr/>
                <p14:nvPr/>
              </p14:nvContentPartPr>
              <p14:xfrm>
                <a:off x="5497188" y="5019790"/>
                <a:ext cx="55080" cy="1425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C2870F6-55EB-7F05-3AEA-3C264B3913D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488548" y="5011150"/>
                  <a:ext cx="72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07AA358-51C0-49A2-A636-900EB4FEC980}"/>
                    </a:ext>
                  </a:extLst>
                </p14:cNvPr>
                <p14:cNvContentPartPr/>
                <p14:nvPr/>
              </p14:nvContentPartPr>
              <p14:xfrm>
                <a:off x="5756028" y="4884430"/>
                <a:ext cx="77760" cy="335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07AA358-51C0-49A2-A636-900EB4FEC98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747028" y="4875790"/>
                  <a:ext cx="95400" cy="35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F02C5DB-CB69-36D3-C555-0982B70246E8}"/>
              </a:ext>
            </a:extLst>
          </p:cNvPr>
          <p:cNvGrpSpPr/>
          <p:nvPr/>
        </p:nvGrpSpPr>
        <p:grpSpPr>
          <a:xfrm>
            <a:off x="7200348" y="76990"/>
            <a:ext cx="875160" cy="626400"/>
            <a:chOff x="7200348" y="76990"/>
            <a:chExt cx="87516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B2CBC4E-4F13-F3C7-3A07-0D7583CC071A}"/>
                    </a:ext>
                  </a:extLst>
                </p14:cNvPr>
                <p14:cNvContentPartPr/>
                <p14:nvPr/>
              </p14:nvContentPartPr>
              <p14:xfrm>
                <a:off x="7212948" y="583870"/>
                <a:ext cx="68760" cy="637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B2CBC4E-4F13-F3C7-3A07-0D7583CC071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208628" y="579550"/>
                  <a:ext cx="77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3981B6E-DDA8-87CE-3F85-8144B8BBD354}"/>
                    </a:ext>
                  </a:extLst>
                </p14:cNvPr>
                <p14:cNvContentPartPr/>
                <p14:nvPr/>
              </p14:nvContentPartPr>
              <p14:xfrm>
                <a:off x="7277748" y="417910"/>
                <a:ext cx="166320" cy="1749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3981B6E-DDA8-87CE-3F85-8144B8BBD35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273428" y="413590"/>
                  <a:ext cx="174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CF2BE57-DCBF-61E1-751E-3B1207C4F514}"/>
                    </a:ext>
                  </a:extLst>
                </p14:cNvPr>
                <p14:cNvContentPartPr/>
                <p14:nvPr/>
              </p14:nvContentPartPr>
              <p14:xfrm>
                <a:off x="7368828" y="364630"/>
                <a:ext cx="117360" cy="799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CF2BE57-DCBF-61E1-751E-3B1207C4F51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364508" y="360310"/>
                  <a:ext cx="126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10A95E9-3C41-3A49-9915-B993955E4058}"/>
                    </a:ext>
                  </a:extLst>
                </p14:cNvPr>
                <p14:cNvContentPartPr/>
                <p14:nvPr/>
              </p14:nvContentPartPr>
              <p14:xfrm>
                <a:off x="7543788" y="259870"/>
                <a:ext cx="108360" cy="1274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10A95E9-3C41-3A49-9915-B993955E405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539468" y="255550"/>
                  <a:ext cx="117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1AD2AF2-8014-4A18-139F-37DB89FF0D37}"/>
                    </a:ext>
                  </a:extLst>
                </p14:cNvPr>
                <p14:cNvContentPartPr/>
                <p14:nvPr/>
              </p14:nvContentPartPr>
              <p14:xfrm>
                <a:off x="7653588" y="208030"/>
                <a:ext cx="73800" cy="122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1AD2AF2-8014-4A18-139F-37DB89FF0D3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649268" y="203710"/>
                  <a:ext cx="8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128945F-7547-BF92-4C4C-ECA5B09F2CDA}"/>
                    </a:ext>
                  </a:extLst>
                </p14:cNvPr>
                <p14:cNvContentPartPr/>
                <p14:nvPr/>
              </p14:nvContentPartPr>
              <p14:xfrm>
                <a:off x="7745748" y="186790"/>
                <a:ext cx="37800" cy="925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128945F-7547-BF92-4C4C-ECA5B09F2CD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741428" y="182470"/>
                  <a:ext cx="46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0B1E0A4-24A9-959E-E359-B7DB75714B68}"/>
                    </a:ext>
                  </a:extLst>
                </p14:cNvPr>
                <p14:cNvContentPartPr/>
                <p14:nvPr/>
              </p14:nvContentPartPr>
              <p14:xfrm>
                <a:off x="7821708" y="134950"/>
                <a:ext cx="96480" cy="2876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0B1E0A4-24A9-959E-E359-B7DB75714B6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817388" y="130630"/>
                  <a:ext cx="105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3A19637-928C-29FB-23A5-EC395984035A}"/>
                    </a:ext>
                  </a:extLst>
                </p14:cNvPr>
                <p14:cNvContentPartPr/>
                <p14:nvPr/>
              </p14:nvContentPartPr>
              <p14:xfrm>
                <a:off x="7886148" y="144310"/>
                <a:ext cx="25920" cy="81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3A19637-928C-29FB-23A5-EC395984035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881828" y="139990"/>
                  <a:ext cx="34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9A45A61-A079-1426-32B5-AA48CDA5ADD5}"/>
                    </a:ext>
                  </a:extLst>
                </p14:cNvPr>
                <p14:cNvContentPartPr/>
                <p14:nvPr/>
              </p14:nvContentPartPr>
              <p14:xfrm>
                <a:off x="7891908" y="76990"/>
                <a:ext cx="128880" cy="1375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9A45A61-A079-1426-32B5-AA48CDA5ADD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887588" y="72670"/>
                  <a:ext cx="137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2A118C1-4EF0-CBF1-3F9B-F1C213029648}"/>
                    </a:ext>
                  </a:extLst>
                </p14:cNvPr>
                <p14:cNvContentPartPr/>
                <p14:nvPr/>
              </p14:nvContentPartPr>
              <p14:xfrm>
                <a:off x="8072628" y="278950"/>
                <a:ext cx="2880" cy="10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2A118C1-4EF0-CBF1-3F9B-F1C21302964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068308" y="274630"/>
                  <a:ext cx="115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3C6065B-D5E0-3CCE-DB21-13574FBE7D0C}"/>
                    </a:ext>
                  </a:extLst>
                </p14:cNvPr>
                <p14:cNvContentPartPr/>
                <p14:nvPr/>
              </p14:nvContentPartPr>
              <p14:xfrm>
                <a:off x="7200348" y="600070"/>
                <a:ext cx="3240" cy="442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3C6065B-D5E0-3CCE-DB21-13574FBE7D0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196028" y="595750"/>
                  <a:ext cx="11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1B906F7-6BDA-C91D-4CBC-3C03318B4738}"/>
                    </a:ext>
                  </a:extLst>
                </p14:cNvPr>
                <p14:cNvContentPartPr/>
                <p14:nvPr/>
              </p14:nvContentPartPr>
              <p14:xfrm>
                <a:off x="7209708" y="579910"/>
                <a:ext cx="39240" cy="79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1B906F7-6BDA-C91D-4CBC-3C03318B473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205388" y="575590"/>
                  <a:ext cx="47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B1F76D5-D2E0-A35F-0864-60E73DC27C4D}"/>
                    </a:ext>
                  </a:extLst>
                </p14:cNvPr>
                <p14:cNvContentPartPr/>
                <p14:nvPr/>
              </p14:nvContentPartPr>
              <p14:xfrm>
                <a:off x="7232388" y="608710"/>
                <a:ext cx="73080" cy="946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B1F76D5-D2E0-A35F-0864-60E73DC27C4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228068" y="604390"/>
                  <a:ext cx="8172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0E15C7A-61D9-5262-F78C-910BC3D1366E}"/>
              </a:ext>
            </a:extLst>
          </p:cNvPr>
          <p:cNvGrpSpPr/>
          <p:nvPr/>
        </p:nvGrpSpPr>
        <p:grpSpPr>
          <a:xfrm>
            <a:off x="1226508" y="2279470"/>
            <a:ext cx="1201680" cy="470520"/>
            <a:chOff x="1226508" y="2279470"/>
            <a:chExt cx="120168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0FDC5C6-818C-C9C5-839E-B85C9A9292A6}"/>
                    </a:ext>
                  </a:extLst>
                </p14:cNvPr>
                <p14:cNvContentPartPr/>
                <p14:nvPr/>
              </p14:nvContentPartPr>
              <p14:xfrm>
                <a:off x="1226508" y="2487550"/>
                <a:ext cx="75240" cy="1886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0FDC5C6-818C-C9C5-839E-B85C9A9292A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217508" y="2478910"/>
                  <a:ext cx="92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1AAE376-9831-2D78-7AE7-262C3AC8A155}"/>
                    </a:ext>
                  </a:extLst>
                </p14:cNvPr>
                <p14:cNvContentPartPr/>
                <p14:nvPr/>
              </p14:nvContentPartPr>
              <p14:xfrm>
                <a:off x="1335228" y="2516350"/>
                <a:ext cx="86760" cy="867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1AAE376-9831-2D78-7AE7-262C3AC8A15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326588" y="2507350"/>
                  <a:ext cx="104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65B6E54-75C7-A6F5-2918-E089DB93C56A}"/>
                    </a:ext>
                  </a:extLst>
                </p14:cNvPr>
                <p14:cNvContentPartPr/>
                <p14:nvPr/>
              </p14:nvContentPartPr>
              <p14:xfrm>
                <a:off x="1450428" y="2526430"/>
                <a:ext cx="45000" cy="2235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65B6E54-75C7-A6F5-2918-E089DB93C56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441428" y="2517430"/>
                  <a:ext cx="62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2A68045-FA43-C877-2C7D-29BAE6DD7908}"/>
                    </a:ext>
                  </a:extLst>
                </p14:cNvPr>
                <p14:cNvContentPartPr/>
                <p14:nvPr/>
              </p14:nvContentPartPr>
              <p14:xfrm>
                <a:off x="1411548" y="2443990"/>
                <a:ext cx="153720" cy="2728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2A68045-FA43-C877-2C7D-29BAE6DD790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402908" y="2435350"/>
                  <a:ext cx="171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DA45472-2475-87A0-CD18-5299AB35867C}"/>
                    </a:ext>
                  </a:extLst>
                </p14:cNvPr>
                <p14:cNvContentPartPr/>
                <p14:nvPr/>
              </p14:nvContentPartPr>
              <p14:xfrm>
                <a:off x="1502628" y="2462710"/>
                <a:ext cx="74880" cy="1432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DA45472-2475-87A0-CD18-5299AB35867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493628" y="2453710"/>
                  <a:ext cx="92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25ED5D8-BD65-652F-46B5-EF289223271C}"/>
                    </a:ext>
                  </a:extLst>
                </p14:cNvPr>
                <p14:cNvContentPartPr/>
                <p14:nvPr/>
              </p14:nvContentPartPr>
              <p14:xfrm>
                <a:off x="1592988" y="2456950"/>
                <a:ext cx="96480" cy="1281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25ED5D8-BD65-652F-46B5-EF289223271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584348" y="2447950"/>
                  <a:ext cx="114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280D2D0-3C62-6EE2-5575-DE8B82CEBACA}"/>
                    </a:ext>
                  </a:extLst>
                </p14:cNvPr>
                <p14:cNvContentPartPr/>
                <p14:nvPr/>
              </p14:nvContentPartPr>
              <p14:xfrm>
                <a:off x="1742748" y="2392870"/>
                <a:ext cx="69480" cy="2066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280D2D0-3C62-6EE2-5575-DE8B82CEBAC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733748" y="2384230"/>
                  <a:ext cx="87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CDF9B63-0225-DA6F-B687-6A567354822E}"/>
                    </a:ext>
                  </a:extLst>
                </p14:cNvPr>
                <p14:cNvContentPartPr/>
                <p14:nvPr/>
              </p14:nvContentPartPr>
              <p14:xfrm>
                <a:off x="1707108" y="2437150"/>
                <a:ext cx="107640" cy="244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CDF9B63-0225-DA6F-B687-6A567354822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698108" y="2428150"/>
                  <a:ext cx="125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E22DCBB-B68A-5988-2447-277FDBE843FB}"/>
                    </a:ext>
                  </a:extLst>
                </p14:cNvPr>
                <p14:cNvContentPartPr/>
                <p14:nvPr/>
              </p14:nvContentPartPr>
              <p14:xfrm>
                <a:off x="1909788" y="2379190"/>
                <a:ext cx="88920" cy="1562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E22DCBB-B68A-5988-2447-277FDBE843F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900788" y="2370190"/>
                  <a:ext cx="106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44C986A-0B48-48EC-5013-025B49CD47B2}"/>
                    </a:ext>
                  </a:extLst>
                </p14:cNvPr>
                <p14:cNvContentPartPr/>
                <p14:nvPr/>
              </p14:nvContentPartPr>
              <p14:xfrm>
                <a:off x="2038668" y="2304310"/>
                <a:ext cx="196200" cy="2120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44C986A-0B48-48EC-5013-025B49CD47B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030028" y="2295670"/>
                  <a:ext cx="213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C74588F-E9D1-B296-D0F6-4B6DEA751510}"/>
                    </a:ext>
                  </a:extLst>
                </p14:cNvPr>
                <p14:cNvContentPartPr/>
                <p14:nvPr/>
              </p14:nvContentPartPr>
              <p14:xfrm>
                <a:off x="2135868" y="2336350"/>
                <a:ext cx="120960" cy="363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C74588F-E9D1-B296-D0F6-4B6DEA75151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127228" y="2327710"/>
                  <a:ext cx="138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FA78DDE-C5BE-8DFB-851D-12EC6A848EA7}"/>
                    </a:ext>
                  </a:extLst>
                </p14:cNvPr>
                <p14:cNvContentPartPr/>
                <p14:nvPr/>
              </p14:nvContentPartPr>
              <p14:xfrm>
                <a:off x="2258628" y="2323390"/>
                <a:ext cx="56160" cy="1245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FA78DDE-C5BE-8DFB-851D-12EC6A848EA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249988" y="2314750"/>
                  <a:ext cx="73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4840300-89FB-2784-B36F-294E910304C9}"/>
                    </a:ext>
                  </a:extLst>
                </p14:cNvPr>
                <p14:cNvContentPartPr/>
                <p14:nvPr/>
              </p14:nvContentPartPr>
              <p14:xfrm>
                <a:off x="2334948" y="2286310"/>
                <a:ext cx="19080" cy="1368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4840300-89FB-2784-B36F-294E910304C9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325948" y="2277310"/>
                  <a:ext cx="36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9DF31F8-9D21-2873-BBA9-1C6027F4677F}"/>
                    </a:ext>
                  </a:extLst>
                </p14:cNvPr>
                <p14:cNvContentPartPr/>
                <p14:nvPr/>
              </p14:nvContentPartPr>
              <p14:xfrm>
                <a:off x="2377068" y="2279470"/>
                <a:ext cx="51120" cy="1519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9DF31F8-9D21-2873-BBA9-1C6027F4677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368068" y="2270470"/>
                  <a:ext cx="687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B3508F2-33A5-2E3C-5155-29ACB04DF9DD}"/>
              </a:ext>
            </a:extLst>
          </p:cNvPr>
          <p:cNvGrpSpPr/>
          <p:nvPr/>
        </p:nvGrpSpPr>
        <p:grpSpPr>
          <a:xfrm>
            <a:off x="2711148" y="2209630"/>
            <a:ext cx="147240" cy="338040"/>
            <a:chOff x="2711148" y="2209630"/>
            <a:chExt cx="14724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12C072F-E38B-61EF-BF0A-87FA92B48E01}"/>
                    </a:ext>
                  </a:extLst>
                </p14:cNvPr>
                <p14:cNvContentPartPr/>
                <p14:nvPr/>
              </p14:nvContentPartPr>
              <p14:xfrm>
                <a:off x="2711148" y="2209630"/>
                <a:ext cx="138240" cy="1832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12C072F-E38B-61EF-BF0A-87FA92B48E0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702508" y="2200630"/>
                  <a:ext cx="155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A46DECE-7E5D-FD72-6CC6-02B2B9F9A242}"/>
                    </a:ext>
                  </a:extLst>
                </p14:cNvPr>
                <p14:cNvContentPartPr/>
                <p14:nvPr/>
              </p14:nvContentPartPr>
              <p14:xfrm>
                <a:off x="2736708" y="2357230"/>
                <a:ext cx="121680" cy="1904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A46DECE-7E5D-FD72-6CC6-02B2B9F9A24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727708" y="2348230"/>
                  <a:ext cx="13932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AE5D6C27-FD4A-3357-E31F-7A22AE129F8D}"/>
                  </a:ext>
                </a:extLst>
              </p14:cNvPr>
              <p14:cNvContentPartPr/>
              <p14:nvPr/>
            </p14:nvContentPartPr>
            <p14:xfrm>
              <a:off x="2751108" y="2684110"/>
              <a:ext cx="119160" cy="17676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AE5D6C27-FD4A-3357-E31F-7A22AE129F8D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2742468" y="2675470"/>
                <a:ext cx="1368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9443E2C0-224D-AE86-35F0-BB7C6BDB11A7}"/>
                  </a:ext>
                </a:extLst>
              </p14:cNvPr>
              <p14:cNvContentPartPr/>
              <p14:nvPr/>
            </p14:nvContentPartPr>
            <p14:xfrm>
              <a:off x="2676588" y="2857630"/>
              <a:ext cx="226440" cy="22608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9443E2C0-224D-AE86-35F0-BB7C6BDB11A7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2667588" y="2848630"/>
                <a:ext cx="244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1EE668C-5404-6B8C-1D3E-BEB5842B7361}"/>
                  </a:ext>
                </a:extLst>
              </p14:cNvPr>
              <p14:cNvContentPartPr/>
              <p14:nvPr/>
            </p14:nvContentPartPr>
            <p14:xfrm>
              <a:off x="6455508" y="4975510"/>
              <a:ext cx="153000" cy="17784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1EE668C-5404-6B8C-1D3E-BEB5842B7361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6446508" y="4966870"/>
                <a:ext cx="1706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7070B84C-C762-2236-9563-CD0BF43D3738}"/>
                  </a:ext>
                </a:extLst>
              </p14:cNvPr>
              <p14:cNvContentPartPr/>
              <p14:nvPr/>
            </p14:nvContentPartPr>
            <p14:xfrm>
              <a:off x="6439308" y="5455750"/>
              <a:ext cx="93240" cy="2005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7070B84C-C762-2236-9563-CD0BF43D3738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6430668" y="5446750"/>
                <a:ext cx="11088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" name="Group 409">
            <a:extLst>
              <a:ext uri="{FF2B5EF4-FFF2-40B4-BE49-F238E27FC236}">
                <a16:creationId xmlns:a16="http://schemas.microsoft.com/office/drawing/2014/main" id="{5D38153E-90C3-7D14-C8FC-394B53B3FC9A}"/>
              </a:ext>
            </a:extLst>
          </p:cNvPr>
          <p:cNvGrpSpPr/>
          <p:nvPr/>
        </p:nvGrpSpPr>
        <p:grpSpPr>
          <a:xfrm>
            <a:off x="7682388" y="445990"/>
            <a:ext cx="3593520" cy="2000880"/>
            <a:chOff x="7682388" y="445990"/>
            <a:chExt cx="3593520" cy="20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3085A59-34E4-7917-AE25-DC292FE6BA07}"/>
                    </a:ext>
                  </a:extLst>
                </p14:cNvPr>
                <p14:cNvContentPartPr/>
                <p14:nvPr/>
              </p14:nvContentPartPr>
              <p14:xfrm>
                <a:off x="7682388" y="722830"/>
                <a:ext cx="141120" cy="3427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3085A59-34E4-7917-AE25-DC292FE6BA07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673388" y="714190"/>
                  <a:ext cx="1587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F514074-1785-144B-D7B6-D9693583C0FF}"/>
                    </a:ext>
                  </a:extLst>
                </p14:cNvPr>
                <p14:cNvContentPartPr/>
                <p14:nvPr/>
              </p14:nvContentPartPr>
              <p14:xfrm>
                <a:off x="7878228" y="747670"/>
                <a:ext cx="15120" cy="2250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F514074-1785-144B-D7B6-D9693583C0F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869228" y="739030"/>
                  <a:ext cx="32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450F282-5246-19F3-C54B-571093E52C24}"/>
                    </a:ext>
                  </a:extLst>
                </p14:cNvPr>
                <p14:cNvContentPartPr/>
                <p14:nvPr/>
              </p14:nvContentPartPr>
              <p14:xfrm>
                <a:off x="8208708" y="608350"/>
                <a:ext cx="111600" cy="3438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450F282-5246-19F3-C54B-571093E52C24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200068" y="599350"/>
                  <a:ext cx="1292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13E1CBA-BF90-9BFA-C9C5-F7D2907FC3C3}"/>
                    </a:ext>
                  </a:extLst>
                </p14:cNvPr>
                <p14:cNvContentPartPr/>
                <p14:nvPr/>
              </p14:nvContentPartPr>
              <p14:xfrm>
                <a:off x="8352348" y="745870"/>
                <a:ext cx="83520" cy="828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13E1CBA-BF90-9BFA-C9C5-F7D2907FC3C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343708" y="736870"/>
                  <a:ext cx="101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C9D599D-7180-4536-3407-8B02EF646AF2}"/>
                    </a:ext>
                  </a:extLst>
                </p14:cNvPr>
                <p14:cNvContentPartPr/>
                <p14:nvPr/>
              </p14:nvContentPartPr>
              <p14:xfrm>
                <a:off x="8495268" y="560110"/>
                <a:ext cx="151560" cy="2383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C9D599D-7180-4536-3407-8B02EF646AF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486628" y="551470"/>
                  <a:ext cx="1692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F430B4E-9B8A-2976-DB7F-7A68ED126CF8}"/>
                    </a:ext>
                  </a:extLst>
                </p14:cNvPr>
                <p14:cNvContentPartPr/>
                <p14:nvPr/>
              </p14:nvContentPartPr>
              <p14:xfrm>
                <a:off x="8686428" y="591070"/>
                <a:ext cx="169200" cy="3196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F430B4E-9B8A-2976-DB7F-7A68ED126CF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677788" y="582430"/>
                  <a:ext cx="1868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0CBBEB5-4C50-DC3E-CF12-9D4C38AF3B39}"/>
                    </a:ext>
                  </a:extLst>
                </p14:cNvPr>
                <p14:cNvContentPartPr/>
                <p14:nvPr/>
              </p14:nvContentPartPr>
              <p14:xfrm>
                <a:off x="8892348" y="565870"/>
                <a:ext cx="156600" cy="2502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0CBBEB5-4C50-DC3E-CF12-9D4C38AF3B3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883708" y="556870"/>
                  <a:ext cx="174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22DBD24-34FC-F469-A8E5-8E29A1828B0E}"/>
                    </a:ext>
                  </a:extLst>
                </p14:cNvPr>
                <p14:cNvContentPartPr/>
                <p14:nvPr/>
              </p14:nvContentPartPr>
              <p14:xfrm>
                <a:off x="9102588" y="647590"/>
                <a:ext cx="273600" cy="1987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22DBD24-34FC-F469-A8E5-8E29A1828B0E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093588" y="638590"/>
                  <a:ext cx="291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0026812-7BA0-EB80-CF27-835A3795BF74}"/>
                    </a:ext>
                  </a:extLst>
                </p14:cNvPr>
                <p14:cNvContentPartPr/>
                <p14:nvPr/>
              </p14:nvContentPartPr>
              <p14:xfrm>
                <a:off x="9318588" y="555790"/>
                <a:ext cx="99720" cy="1818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0026812-7BA0-EB80-CF27-835A3795BF74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309588" y="546790"/>
                  <a:ext cx="117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5913CAF-8F3D-8F77-45B5-19E27CFF4E2B}"/>
                    </a:ext>
                  </a:extLst>
                </p14:cNvPr>
                <p14:cNvContentPartPr/>
                <p14:nvPr/>
              </p14:nvContentPartPr>
              <p14:xfrm>
                <a:off x="9685428" y="571990"/>
                <a:ext cx="132120" cy="1800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5913CAF-8F3D-8F77-45B5-19E27CFF4E2B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676428" y="562990"/>
                  <a:ext cx="149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6593CE0-D43A-A6E8-53B0-10BD93F00EA1}"/>
                    </a:ext>
                  </a:extLst>
                </p14:cNvPr>
                <p14:cNvContentPartPr/>
                <p14:nvPr/>
              </p14:nvContentPartPr>
              <p14:xfrm>
                <a:off x="9860028" y="498910"/>
                <a:ext cx="129960" cy="4154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6593CE0-D43A-A6E8-53B0-10BD93F00EA1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851028" y="490270"/>
                  <a:ext cx="147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E12F7CD-B08E-2E6F-9AAC-B42B2E78EE93}"/>
                    </a:ext>
                  </a:extLst>
                </p14:cNvPr>
                <p14:cNvContentPartPr/>
                <p14:nvPr/>
              </p14:nvContentPartPr>
              <p14:xfrm>
                <a:off x="9945348" y="470830"/>
                <a:ext cx="287640" cy="3452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E12F7CD-B08E-2E6F-9AAC-B42B2E78EE93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936348" y="462190"/>
                  <a:ext cx="3052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1EDD80B-1DF9-6796-D221-55418D275424}"/>
                    </a:ext>
                  </a:extLst>
                </p14:cNvPr>
                <p14:cNvContentPartPr/>
                <p14:nvPr/>
              </p14:nvContentPartPr>
              <p14:xfrm>
                <a:off x="10144788" y="445990"/>
                <a:ext cx="141840" cy="4071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1EDD80B-1DF9-6796-D221-55418D27542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136148" y="437350"/>
                  <a:ext cx="1594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724DA482-0F77-0427-CE3F-B2AA388D02B4}"/>
                    </a:ext>
                  </a:extLst>
                </p14:cNvPr>
                <p14:cNvContentPartPr/>
                <p14:nvPr/>
              </p14:nvContentPartPr>
              <p14:xfrm>
                <a:off x="8045628" y="594670"/>
                <a:ext cx="2305080" cy="4032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724DA482-0F77-0427-CE3F-B2AA388D02B4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036628" y="586030"/>
                  <a:ext cx="2322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64BFE23-00DD-8D9A-5618-AABDFB3B0364}"/>
                    </a:ext>
                  </a:extLst>
                </p14:cNvPr>
                <p14:cNvContentPartPr/>
                <p14:nvPr/>
              </p14:nvContentPartPr>
              <p14:xfrm>
                <a:off x="10400388" y="474070"/>
                <a:ext cx="98640" cy="3848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64BFE23-00DD-8D9A-5618-AABDFB3B036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391388" y="465430"/>
                  <a:ext cx="1162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1E620B4-1AE0-4F5F-F08C-9EFEAC40D9DA}"/>
                    </a:ext>
                  </a:extLst>
                </p14:cNvPr>
                <p14:cNvContentPartPr/>
                <p14:nvPr/>
              </p14:nvContentPartPr>
              <p14:xfrm>
                <a:off x="10581828" y="550750"/>
                <a:ext cx="110520" cy="1792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1E620B4-1AE0-4F5F-F08C-9EFEAC40D9D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572828" y="542110"/>
                  <a:ext cx="128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C6356728-A1E0-EE3F-B232-59560C992D72}"/>
                    </a:ext>
                  </a:extLst>
                </p14:cNvPr>
                <p14:cNvContentPartPr/>
                <p14:nvPr/>
              </p14:nvContentPartPr>
              <p14:xfrm>
                <a:off x="10559508" y="772870"/>
                <a:ext cx="211320" cy="86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C6356728-A1E0-EE3F-B232-59560C992D72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550508" y="763870"/>
                  <a:ext cx="228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6B948C9-5F23-2091-3D6D-03883AA27B10}"/>
                    </a:ext>
                  </a:extLst>
                </p14:cNvPr>
                <p14:cNvContentPartPr/>
                <p14:nvPr/>
              </p14:nvContentPartPr>
              <p14:xfrm>
                <a:off x="10833108" y="529150"/>
                <a:ext cx="52200" cy="2901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6B948C9-5F23-2091-3D6D-03883AA27B1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824108" y="520150"/>
                  <a:ext cx="69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0A988AFC-C42A-6995-2DE6-D8B7FBEED744}"/>
                    </a:ext>
                  </a:extLst>
                </p14:cNvPr>
                <p14:cNvContentPartPr/>
                <p14:nvPr/>
              </p14:nvContentPartPr>
              <p14:xfrm>
                <a:off x="10877388" y="503590"/>
                <a:ext cx="221400" cy="2854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A988AFC-C42A-6995-2DE6-D8B7FBEED744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868388" y="494950"/>
                  <a:ext cx="239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4B93775E-A717-DC02-0C83-DDF2DB2D96F4}"/>
                    </a:ext>
                  </a:extLst>
                </p14:cNvPr>
                <p14:cNvContentPartPr/>
                <p14:nvPr/>
              </p14:nvContentPartPr>
              <p14:xfrm>
                <a:off x="7803348" y="893830"/>
                <a:ext cx="2249640" cy="3290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4B93775E-A717-DC02-0C83-DDF2DB2D96F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794348" y="884830"/>
                  <a:ext cx="22672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B6FDC47-4123-8F78-3AA0-FC440B7CE256}"/>
                    </a:ext>
                  </a:extLst>
                </p14:cNvPr>
                <p14:cNvContentPartPr/>
                <p14:nvPr/>
              </p14:nvContentPartPr>
              <p14:xfrm>
                <a:off x="8323908" y="1231510"/>
                <a:ext cx="150480" cy="3049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B6FDC47-4123-8F78-3AA0-FC440B7CE256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8315268" y="1222870"/>
                  <a:ext cx="1681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3C95829-71FB-0DA7-4B7A-65E3C46B1735}"/>
                    </a:ext>
                  </a:extLst>
                </p14:cNvPr>
                <p14:cNvContentPartPr/>
                <p14:nvPr/>
              </p14:nvContentPartPr>
              <p14:xfrm>
                <a:off x="8504988" y="1273990"/>
                <a:ext cx="47160" cy="2037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3C95829-71FB-0DA7-4B7A-65E3C46B173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496348" y="1264990"/>
                  <a:ext cx="64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723E9E9-CB0D-EE6A-F879-D8C6218475F0}"/>
                    </a:ext>
                  </a:extLst>
                </p14:cNvPr>
                <p14:cNvContentPartPr/>
                <p14:nvPr/>
              </p14:nvContentPartPr>
              <p14:xfrm>
                <a:off x="8583108" y="1289830"/>
                <a:ext cx="183600" cy="2095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723E9E9-CB0D-EE6A-F879-D8C6218475F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574468" y="1281190"/>
                  <a:ext cx="201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ED38698-E0FD-7B03-299F-30BB22F95844}"/>
                    </a:ext>
                  </a:extLst>
                </p14:cNvPr>
                <p14:cNvContentPartPr/>
                <p14:nvPr/>
              </p14:nvContentPartPr>
              <p14:xfrm>
                <a:off x="8778588" y="1294870"/>
                <a:ext cx="190800" cy="1123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ED38698-E0FD-7B03-299F-30BB22F9584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769588" y="1286230"/>
                  <a:ext cx="208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842D921-DD6D-2496-40A9-E3B4578A1CB0}"/>
                    </a:ext>
                  </a:extLst>
                </p14:cNvPr>
                <p14:cNvContentPartPr/>
                <p14:nvPr/>
              </p14:nvContentPartPr>
              <p14:xfrm>
                <a:off x="8997468" y="1261390"/>
                <a:ext cx="190800" cy="1641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842D921-DD6D-2496-40A9-E3B4578A1CB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988828" y="1252750"/>
                  <a:ext cx="208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78ACCF3C-6000-F685-D195-9655257283D5}"/>
                    </a:ext>
                  </a:extLst>
                </p14:cNvPr>
                <p14:cNvContentPartPr/>
                <p14:nvPr/>
              </p14:nvContentPartPr>
              <p14:xfrm>
                <a:off x="9401748" y="1195510"/>
                <a:ext cx="45360" cy="3060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78ACCF3C-6000-F685-D195-9655257283D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393108" y="1186510"/>
                  <a:ext cx="63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9249A4E6-11DE-6BF3-95CC-F04750DB4D41}"/>
                    </a:ext>
                  </a:extLst>
                </p14:cNvPr>
                <p14:cNvContentPartPr/>
                <p14:nvPr/>
              </p14:nvContentPartPr>
              <p14:xfrm>
                <a:off x="9324348" y="1249150"/>
                <a:ext cx="338040" cy="1609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9249A4E6-11DE-6BF3-95CC-F04750DB4D41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315708" y="1240150"/>
                  <a:ext cx="355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D238DE36-C65D-5594-DA2B-44CD962DE05B}"/>
                    </a:ext>
                  </a:extLst>
                </p14:cNvPr>
                <p14:cNvContentPartPr/>
                <p14:nvPr/>
              </p14:nvContentPartPr>
              <p14:xfrm>
                <a:off x="9490308" y="1263550"/>
                <a:ext cx="92520" cy="1803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D238DE36-C65D-5594-DA2B-44CD962DE05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481308" y="1254910"/>
                  <a:ext cx="110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FF1E3BFC-E1AC-CB00-AFF0-7C2FAC24242E}"/>
                    </a:ext>
                  </a:extLst>
                </p14:cNvPr>
                <p14:cNvContentPartPr/>
                <p14:nvPr/>
              </p14:nvContentPartPr>
              <p14:xfrm>
                <a:off x="9590748" y="1243390"/>
                <a:ext cx="77400" cy="1616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FF1E3BFC-E1AC-CB00-AFF0-7C2FAC24242E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581748" y="1234390"/>
                  <a:ext cx="95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8201149-61EC-F2AC-A08E-A0B957FBF7A0}"/>
                    </a:ext>
                  </a:extLst>
                </p14:cNvPr>
                <p14:cNvContentPartPr/>
                <p14:nvPr/>
              </p14:nvContentPartPr>
              <p14:xfrm>
                <a:off x="9691548" y="1197310"/>
                <a:ext cx="307800" cy="1576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8201149-61EC-F2AC-A08E-A0B957FBF7A0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9682908" y="1188310"/>
                  <a:ext cx="325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D1F8D12-9E1C-F3F0-398E-B79DA5514F3C}"/>
                    </a:ext>
                  </a:extLst>
                </p14:cNvPr>
                <p14:cNvContentPartPr/>
                <p14:nvPr/>
              </p14:nvContentPartPr>
              <p14:xfrm>
                <a:off x="9931668" y="1164190"/>
                <a:ext cx="380520" cy="1904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D1F8D12-9E1C-F3F0-398E-B79DA5514F3C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922668" y="1155550"/>
                  <a:ext cx="398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BC68CE0-D5AF-E148-42DB-C7E4D3336918}"/>
                    </a:ext>
                  </a:extLst>
                </p14:cNvPr>
                <p14:cNvContentPartPr/>
                <p14:nvPr/>
              </p14:nvContentPartPr>
              <p14:xfrm>
                <a:off x="10085388" y="1189750"/>
                <a:ext cx="484200" cy="738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BC68CE0-D5AF-E148-42DB-C7E4D333691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076748" y="1181110"/>
                  <a:ext cx="501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FEFA305-7483-C4BD-3C00-12C6979F66FE}"/>
                    </a:ext>
                  </a:extLst>
                </p14:cNvPr>
                <p14:cNvContentPartPr/>
                <p14:nvPr/>
              </p14:nvContentPartPr>
              <p14:xfrm>
                <a:off x="10508748" y="1119910"/>
                <a:ext cx="155880" cy="2149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FEFA305-7483-C4BD-3C00-12C6979F66FE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500108" y="1111270"/>
                  <a:ext cx="173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1F8083D1-832C-1A52-A902-3B7BAE610169}"/>
                    </a:ext>
                  </a:extLst>
                </p14:cNvPr>
                <p14:cNvContentPartPr/>
                <p14:nvPr/>
              </p14:nvContentPartPr>
              <p14:xfrm>
                <a:off x="10713948" y="1145110"/>
                <a:ext cx="263880" cy="1476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1F8083D1-832C-1A52-A902-3B7BAE610169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704948" y="1136110"/>
                  <a:ext cx="281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FF4C7DA7-D500-0C1A-52CA-D82139276E45}"/>
                    </a:ext>
                  </a:extLst>
                </p14:cNvPr>
                <p14:cNvContentPartPr/>
                <p14:nvPr/>
              </p14:nvContentPartPr>
              <p14:xfrm>
                <a:off x="10972068" y="1152310"/>
                <a:ext cx="130320" cy="1036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FF4C7DA7-D500-0C1A-52CA-D82139276E45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963068" y="1143670"/>
                  <a:ext cx="147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31D0AD9-CE89-920E-F182-2B756BD0E241}"/>
                    </a:ext>
                  </a:extLst>
                </p14:cNvPr>
                <p14:cNvContentPartPr/>
                <p14:nvPr/>
              </p14:nvContentPartPr>
              <p14:xfrm>
                <a:off x="11089788" y="1135390"/>
                <a:ext cx="61560" cy="1004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31D0AD9-CE89-920E-F182-2B756BD0E24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1081148" y="1126750"/>
                  <a:ext cx="79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FCD33FA9-E00C-A54A-54D2-F0C397B99EFB}"/>
                    </a:ext>
                  </a:extLst>
                </p14:cNvPr>
                <p14:cNvContentPartPr/>
                <p14:nvPr/>
              </p14:nvContentPartPr>
              <p14:xfrm>
                <a:off x="11184108" y="1055110"/>
                <a:ext cx="91800" cy="1605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FCD33FA9-E00C-A54A-54D2-F0C397B99EF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1175108" y="1046110"/>
                  <a:ext cx="109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AEC9970-8B10-C399-909E-CED7EEBD776F}"/>
                    </a:ext>
                  </a:extLst>
                </p14:cNvPr>
                <p14:cNvContentPartPr/>
                <p14:nvPr/>
              </p14:nvContentPartPr>
              <p14:xfrm>
                <a:off x="9323268" y="2136190"/>
                <a:ext cx="153720" cy="1548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AEC9970-8B10-C399-909E-CED7EEBD776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314268" y="2127190"/>
                  <a:ext cx="171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520EECF-EA61-D61F-B3AA-A2CEFFBB74FD}"/>
                    </a:ext>
                  </a:extLst>
                </p14:cNvPr>
                <p14:cNvContentPartPr/>
                <p14:nvPr/>
              </p14:nvContentPartPr>
              <p14:xfrm>
                <a:off x="9375108" y="2090470"/>
                <a:ext cx="520560" cy="3189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520EECF-EA61-D61F-B3AA-A2CEFFBB74FD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366108" y="2081830"/>
                  <a:ext cx="5382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837B081-DD0F-8807-8970-57737EBFCFD1}"/>
                    </a:ext>
                  </a:extLst>
                </p14:cNvPr>
                <p14:cNvContentPartPr/>
                <p14:nvPr/>
              </p14:nvContentPartPr>
              <p14:xfrm>
                <a:off x="9793788" y="2113510"/>
                <a:ext cx="168840" cy="2239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837B081-DD0F-8807-8970-57737EBFCFD1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785148" y="2104870"/>
                  <a:ext cx="186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479A8BB-C1E8-9E67-FF6E-35157ED21FE4}"/>
                    </a:ext>
                  </a:extLst>
                </p14:cNvPr>
                <p14:cNvContentPartPr/>
                <p14:nvPr/>
              </p14:nvContentPartPr>
              <p14:xfrm>
                <a:off x="10041468" y="2203870"/>
                <a:ext cx="194400" cy="1090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479A8BB-C1E8-9E67-FF6E-35157ED21FE4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032468" y="2195230"/>
                  <a:ext cx="21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6ACE030A-CFF8-9175-F4E5-4F08F00B730E}"/>
                    </a:ext>
                  </a:extLst>
                </p14:cNvPr>
                <p14:cNvContentPartPr/>
                <p14:nvPr/>
              </p14:nvContentPartPr>
              <p14:xfrm>
                <a:off x="8977668" y="2190910"/>
                <a:ext cx="1402200" cy="1573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6ACE030A-CFF8-9175-F4E5-4F08F00B730E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969028" y="2181910"/>
                  <a:ext cx="1419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DBDE865-2331-8CDF-03EF-A5DF7217307E}"/>
                    </a:ext>
                  </a:extLst>
                </p14:cNvPr>
                <p14:cNvContentPartPr/>
                <p14:nvPr/>
              </p14:nvContentPartPr>
              <p14:xfrm>
                <a:off x="9009708" y="2177230"/>
                <a:ext cx="220680" cy="2415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DBDE865-2331-8CDF-03EF-A5DF7217307E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000708" y="2168230"/>
                  <a:ext cx="2383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1614292-0AF6-96FD-FC7E-56B2608A150E}"/>
                    </a:ext>
                  </a:extLst>
                </p14:cNvPr>
                <p14:cNvContentPartPr/>
                <p14:nvPr/>
              </p14:nvContentPartPr>
              <p14:xfrm>
                <a:off x="8925108" y="2174710"/>
                <a:ext cx="133200" cy="2721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1614292-0AF6-96FD-FC7E-56B2608A150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916108" y="2166070"/>
                  <a:ext cx="150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24CC2FD8-2F6A-E4F1-7251-DCB38790208C}"/>
                    </a:ext>
                  </a:extLst>
                </p14:cNvPr>
                <p14:cNvContentPartPr/>
                <p14:nvPr/>
              </p14:nvContentPartPr>
              <p14:xfrm>
                <a:off x="9503268" y="1672870"/>
                <a:ext cx="189360" cy="223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24CC2FD8-2F6A-E4F1-7251-DCB38790208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494628" y="1664230"/>
                  <a:ext cx="207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9EDB68C-50C3-571B-1E2A-EC554C647CE2}"/>
                    </a:ext>
                  </a:extLst>
                </p14:cNvPr>
                <p14:cNvContentPartPr/>
                <p14:nvPr/>
              </p14:nvContentPartPr>
              <p14:xfrm>
                <a:off x="9556908" y="1695910"/>
                <a:ext cx="166680" cy="1922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9EDB68C-50C3-571B-1E2A-EC554C647CE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9548268" y="1687270"/>
                  <a:ext cx="184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5461CB6-8E12-DC0B-E034-9F0C3BC2B315}"/>
                    </a:ext>
                  </a:extLst>
                </p14:cNvPr>
                <p14:cNvContentPartPr/>
                <p14:nvPr/>
              </p14:nvContentPartPr>
              <p14:xfrm>
                <a:off x="9788028" y="1631470"/>
                <a:ext cx="86400" cy="3204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5461CB6-8E12-DC0B-E034-9F0C3BC2B315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779388" y="1622470"/>
                  <a:ext cx="1040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A1E6D391-E3FA-9DBC-9686-74B14176D6DA}"/>
                    </a:ext>
                  </a:extLst>
                </p14:cNvPr>
                <p14:cNvContentPartPr/>
                <p14:nvPr/>
              </p14:nvContentPartPr>
              <p14:xfrm>
                <a:off x="9869748" y="1544350"/>
                <a:ext cx="77760" cy="12600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A1E6D391-E3FA-9DBC-9686-74B14176D6DA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9861108" y="1535710"/>
                  <a:ext cx="95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F5882C0F-0C53-53B7-ACAD-A940ACDF4E33}"/>
                    </a:ext>
                  </a:extLst>
                </p14:cNvPr>
                <p14:cNvContentPartPr/>
                <p14:nvPr/>
              </p14:nvContentPartPr>
              <p14:xfrm>
                <a:off x="9935988" y="1803190"/>
                <a:ext cx="23760" cy="871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F5882C0F-0C53-53B7-ACAD-A940ACDF4E33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9927348" y="1794190"/>
                  <a:ext cx="41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2AC3F61-58C2-85F0-48E0-4F40048F117D}"/>
                    </a:ext>
                  </a:extLst>
                </p14:cNvPr>
                <p14:cNvContentPartPr/>
                <p14:nvPr/>
              </p14:nvContentPartPr>
              <p14:xfrm>
                <a:off x="9535668" y="1729030"/>
                <a:ext cx="423000" cy="2836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2AC3F61-58C2-85F0-48E0-4F40048F117D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9527028" y="1720030"/>
                  <a:ext cx="440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BCBF5585-095B-A1A0-AC19-D497E88DE21C}"/>
                    </a:ext>
                  </a:extLst>
                </p14:cNvPr>
                <p14:cNvContentPartPr/>
                <p14:nvPr/>
              </p14:nvContentPartPr>
              <p14:xfrm>
                <a:off x="9552588" y="1918390"/>
                <a:ext cx="151920" cy="15120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BCBF5585-095B-A1A0-AC19-D497E88DE21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9543588" y="1909750"/>
                  <a:ext cx="169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6A50EAE-0B16-235B-8241-A7178D4F932D}"/>
                    </a:ext>
                  </a:extLst>
                </p14:cNvPr>
                <p14:cNvContentPartPr/>
                <p14:nvPr/>
              </p14:nvContentPartPr>
              <p14:xfrm>
                <a:off x="9618468" y="1501870"/>
                <a:ext cx="78840" cy="1875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6A50EAE-0B16-235B-8241-A7178D4F932D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9609828" y="1493230"/>
                  <a:ext cx="96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0DB165FA-212E-D7D2-FDFB-1607C3CD2852}"/>
                    </a:ext>
                  </a:extLst>
                </p14:cNvPr>
                <p14:cNvContentPartPr/>
                <p14:nvPr/>
              </p14:nvContentPartPr>
              <p14:xfrm>
                <a:off x="10104108" y="1705270"/>
                <a:ext cx="180000" cy="1137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0DB165FA-212E-D7D2-FDFB-1607C3CD2852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0095468" y="1696630"/>
                  <a:ext cx="197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9F4B4F16-97B0-39B8-9887-3A8CAB530A66}"/>
                    </a:ext>
                  </a:extLst>
                </p14:cNvPr>
                <p14:cNvContentPartPr/>
                <p14:nvPr/>
              </p14:nvContentPartPr>
              <p14:xfrm>
                <a:off x="10464828" y="1569910"/>
                <a:ext cx="3600" cy="38952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9F4B4F16-97B0-39B8-9887-3A8CAB530A66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0456188" y="1561270"/>
                  <a:ext cx="212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D60251E-D2A8-B26A-BA8F-B30DACF9B248}"/>
                    </a:ext>
                  </a:extLst>
                </p14:cNvPr>
                <p14:cNvContentPartPr/>
                <p14:nvPr/>
              </p14:nvContentPartPr>
              <p14:xfrm>
                <a:off x="9065868" y="1750270"/>
                <a:ext cx="271440" cy="446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D60251E-D2A8-B26A-BA8F-B30DACF9B24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056868" y="1741270"/>
                  <a:ext cx="289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1600ED9-60EB-7921-5BFE-7A9520D9C1A5}"/>
                    </a:ext>
                  </a:extLst>
                </p14:cNvPr>
                <p14:cNvContentPartPr/>
                <p14:nvPr/>
              </p14:nvContentPartPr>
              <p14:xfrm>
                <a:off x="9219588" y="1685830"/>
                <a:ext cx="177840" cy="2757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1600ED9-60EB-7921-5BFE-7A9520D9C1A5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210588" y="1677190"/>
                  <a:ext cx="19548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3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A5D0511E-707C-B610-29B6-E7E16AD51BB1}"/>
                  </a:ext>
                </a:extLst>
              </p14:cNvPr>
              <p14:cNvContentPartPr/>
              <p14:nvPr/>
            </p14:nvContentPartPr>
            <p14:xfrm>
              <a:off x="6944748" y="2725150"/>
              <a:ext cx="1535040" cy="16452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A5D0511E-707C-B610-29B6-E7E16AD51BB1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6936108" y="2716510"/>
                <a:ext cx="1552680" cy="1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6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46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Midterm2- review-homework</vt:lpstr>
      <vt:lpstr>Hw 6: 5.4.1, 5.4.2</vt:lpstr>
      <vt:lpstr>Hw 7: 6.6.4</vt:lpstr>
      <vt:lpstr>Hw 8: 7.9.3,7.9.4</vt:lpstr>
      <vt:lpstr>Hw 9: 7.9.1(a)-(e)</vt:lpstr>
      <vt:lpstr>Hw 9: 8.4.4 (a),(b)</vt:lpstr>
      <vt:lpstr>Hw10: 9.7.1</vt:lpstr>
      <vt:lpstr>Hw10: 9.7.2</vt:lpstr>
      <vt:lpstr>Hw10: 9.7.3</vt:lpstr>
      <vt:lpstr>Hw11: 10.10.4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Midterm2- review-homework</dc:title>
  <dc:creator>Wang Rongrong</dc:creator>
  <cp:lastModifiedBy>Rongrong Wang</cp:lastModifiedBy>
  <cp:revision>7</cp:revision>
  <dcterms:created xsi:type="dcterms:W3CDTF">2024-03-27T16:49:37Z</dcterms:created>
  <dcterms:modified xsi:type="dcterms:W3CDTF">2024-04-20T01:50:11Z</dcterms:modified>
</cp:coreProperties>
</file>