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>
        <p:scale>
          <a:sx n="124" d="100"/>
          <a:sy n="124" d="100"/>
        </p:scale>
        <p:origin x="-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10135 0 0,'-2'4'117'0'0,"0"0"0"0"0,0 0-1 0 0,0 0 1 0 0,1 0 0 0 0,-1 0 0 0 0,1 1-1 0 0,0-1 1 0 0,0 1 0 0 0,1-1 0 0 0,-1 7-1 0 0,2 45 580 0 0,-1-54-649 0 0,3 50 1536 0 0,-9 95-1 0 0,-5 49-323 0 0,4-52-470 0 0,5-121-1081 0 0,0-1 0 0 0,-7 25 0 0 0,9-42 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11975 0 0,'-5'5'113'0'0,"1"-1"-1"0"0,0 1 0 0 0,0-1 0 0 0,0 1 0 0 0,1 0 1 0 0,-1 1-1 0 0,1-1 0 0 0,1 0 0 0 0,-1 1 0 0 0,1 0 1 0 0,0 0-1 0 0,0 0 0 0 0,1 0 0 0 0,-2 11 0 0 0,0 6 437 0 0,2 1-1 0 0,2 35 0 0 0,-1-48-524 0 0,17 158-24 0 0,-6-81 0 0 0,37 287 0 0 0,-41-326 0 0 0,-2-11 309 0 0,14 47 0 0 0,-15-72-383 0 0,0-1 0 0 0,0 1 0 0 0,2-1 0 0 0,-1 0 0 0 0,1 0 1 0 0,1-1-1 0 0,12 16 0 0 0,-5-13-3745 0 0,0-4-1149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0,'2'9'219'0'0,"0"-1"-1"0"0,1 1 1 0 0,-1-1-1 0 0,2 1 1 0 0,-1-1-1 0 0,1 0 1 0 0,9 12-1 0 0,3 9 778 0 0,-12-21-945 0 0,-1-1 0 0 0,1 0-1 0 0,1 0 1 0 0,-1-1 0 0 0,1 1-1 0 0,0-1 1 0 0,1 0 0 0 0,0 0-1 0 0,0-1 1 0 0,0 1 0 0 0,9 5-1 0 0,-6-5-227 0 0,-7-4-190 0 0,0 0 0 0 0,1 0 1 0 0,-1-1-1 0 0,1 1 0 0 0,-1-1 0 0 0,1 0 0 0 0,0 1 1 0 0,0-1-1 0 0,-1 0 0 0 0,5 0 0 0 0,7-1-4405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0 8287 0 0,'-19'1'890'0'0,"3"2"-874"0"0,-6 0-18 0 0,17-3 2 0 0,0 1 0 0 0,0 0 0 0 0,0 0 0 0 0,0 1 0 0 0,0-1 0 0 0,0 1 0 0 0,0 1 0 0 0,0-1 0 0 0,1 0 0 0 0,-1 1 0 0 0,1 0 0 0 0,-7 6 0 0 0,3 4 276 0 0,0 1 0 0 0,2-1 0 0 0,0 1 0 0 0,0 1 0 0 0,1-1 0 0 0,1 1-1 0 0,-4 28 1 0 0,0-7 485 0 0,-1 11 196 0 0,3 0 0 0 0,-2 75 0 0 0,6-68-660 0 0,5 119 980 0 0,1-49-506 0 0,-4-109-775 0 0,-1-8-5 0 0,1-1 1 0 0,0 1-1 0 0,1-1 1 0 0,-1 0-1 0 0,1 1 1 0 0,2 8-1 0 0,-2-14-328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7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0 370 11975 0 0,'9'2'1083'0'0,"32"10"184"0"0,86 13 0 0 0,-54-20-5744 0 0,-58-5-295 0 0</inkml:trace>
  <inkml:trace contextRef="#ctx0" brushRef="#br0" timeOffset="1">738 0 13823 0 0,'159'7'1496'0'0,"-124"-7"-1136"0"0,71-3 1320 0 0,-97 1-1111 0 0,-6 1-1648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8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13823 0 0,'-1'1'630'0'0,"-6"19"-472"0"0,1 0-1 0 0,0 0 1 0 0,1 1 0 0 0,2 0 0 0 0,-2 23 0 0 0,0 110 1181 0 0,5-137-868 0 0,2 20-1280 0 0,12 72 0 0 0,-12-97 184 0 0,0 3-505 0 0,-2-10-2658 0 0</inkml:trace>
  <inkml:trace contextRef="#ctx0" brushRef="#br0" timeOffset="1">34 201 11975 0 0,'9'1'323'0'0,"1"1"0"0"0,-1-1 0 0 0,14 5 0 0 0,-1 0-245 0 0,18 4 1072 0 0,-31-7-738 0 0,0 0-1 0 0,1-1 1 0 0,-1 0-1 0 0,0-1 0 0 0,1 0 1 0 0,14 0-1 0 0,-15-2-630 0 0,0 1 0 0 0,1 1 0 0 0,16 2 0 0 0,-24-3-50 0 0,8 3-769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8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0 404 10135 0 0,'0'0'919'0'0,"10"4"-742"0"0,6 0 492 0 0,0 0-1 0 0,0 0 1 0 0,29 1-1 0 0,-22-3 763 0 0,28 7 0 0 0,-40-6-1016 0 0,28 4-222 0 0,-38-6-301 0 0,-1-1-1 0 0,1 0 0 0 0,0 0 0 0 0,0 0 1 0 0,0 0-1 0 0,0 1 0 0 0,0-1 1 0 0,0 0-1 0 0,0-1 0 0 0,-1 1 0 0 0,1 0 1 0 0,0 0-1 0 0,0 0 0 0 0,0-1 1 0 0,0 1-1 0 0,0 0 0 0 0,-1-1 1 0 0,1 1-1 0 0,0 0 0 0 0,0-1 0 0 0,1 0 1 0 0</inkml:trace>
  <inkml:trace contextRef="#ctx0" brushRef="#br0" timeOffset="1">117 1 10135 0 0,'5'76'1004'0'0,"-2"-33"-493"0"0,-2 1 0 0 0,-4 45-1 0 0,-7 97 2285 0 0,15-109-7146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0,'8'14'608'0'0,"0"-7"128"0"0,2 4-584 0 0,-1 1-152 0 0,0-3 0 0 0,2 2 0 0 0,3 1 0 0 0,-2-1 0 0 0,-1 1 0 0 0,1-1-4064 0 0,0 1-848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13823 0 0,'-104'39'1496'0'0,"102"-39"-1496"0"0,-1 1 0 0 0,1 0 0 0 0,0 0 0 0 0,0 0 0 0 0,0 0 0 0 0,0 1 0 0 0,0-1 0 0 0,0 0 0 0 0,0 1 0 0 0,1 0 0 0 0,-1-1 0 0 0,0 1 0 0 0,1 0 0 0 0,-1 0 0 0 0,1 0 0 0 0,0 0 0 0 0,0 0 0 0 0,-2 3 0 0 0,-2 3 0 0 0,0-3 70 0 0,1 0 1 0 0,0 0-1 0 0,1 1 0 0 0,-1 0 0 0 0,1-1 0 0 0,0 1 0 0 0,0 0 1 0 0,1 0-1 0 0,0 1 0 0 0,-3 10 0 0 0,1 7 495 0 0,-3 39 0 0 0,5-30-411 0 0,-2 90-154 0 0,4-93 448 0 0,2 1 0 0 0,2 0 0 0 0,1-1 0 0 0,14 51-1 0 0,-9-39-638 0 0,13 24-210 0 0,-17-48-1158 0 0,-3-7 0 0 0,1-3-2810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1 13823 0 0,'4'16'372'0'0,"30"156"2292"0"0,-30-142-2302 0 0,-1 1-1 0 0,-1-1 1 0 0,-5 54 0 0 0,-4-19-139 0 0,-3-1 1 0 0,-2-1-1 0 0,-3 0 1 0 0,-26 66-1 0 0,28-100-223 0 0,-2-1-1 0 0,-2 0 1 0 0,0-1-1 0 0,-26 30 0 0 0,-3 6-397 0 0,33-49-24 0 0,11-13 333 0 0,1 1 1 0 0,-1-1 0 0 0,1 1-1 0 0,-1-1 1 0 0,1 1-1 0 0,0-1 1 0 0,-1 1 0 0 0,1 0-1 0 0,0 0 1 0 0,0 0 0 0 0,0-1-1 0 0,1 1 1 0 0,-1 0 0 0 0,0 0-1 0 0,0 3 1 0 0,4 8-2131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0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11975 0 0,'-12'20'229'0'0,"2"0"-1"0"0,0 1 0 0 0,1 1 0 0 0,2 0 0 0 0,-11 44 1 0 0,-68 533 1825 0 0,74-343-737 0 0,12-206-792 0 0,3 0 0 0 0,2 0-1 0 0,13 55 1 0 0,-11-81-449 0 0,0 0 1 0 0,2 0-1 0 0,0-1 0 0 0,2 0 0 0 0,0-1 1 0 0,2 0-1 0 0,0-1 0 0 0,19 23 0 0 0,-19-29-1431 0 0,0-1-1 0 0,1 0 1 0 0,23 17-1 0 0,-8-10-4692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 10135 0 0,'3'6'1079'0'0,"48"139"117"0"0,-35-105-612 0 0,-1 1-1 0 0,-2 0 0 0 0,-2 0 1 0 0,9 70-1 0 0,-14 48 441 0 0,-7-132-768 0 0,-2 0 0 0 0,0 1 0 0 0,-13 47 0 0 0,8-47-256 0 0,-39 116 0 0 0,38-121 0 0 0,-1 0 0 0 0,-2-1 0 0 0,0-1 0 0 0,-17 24 0 0 0,12-21 35 0 0,11-15-212 0 0,0 0 0 0 0,0 0-1 0 0,-1-1 1 0 0,0 0-1 0 0,-1 0 1 0 0,1-1 0 0 0,-15 11-1 0 0,11-12-489 0 0,-26 14 948 0 0,34-19-840 0 0,0 0-1 0 0,0 0 1 0 0,0-1-1 0 0,0 1 1 0 0,0-1 0 0 0,0 0-1 0 0,-4 0 1 0 0,-3-1-4228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10135 0 0,'-7'24'919'0'0,"8"-22"-906"0"0,0 0 1 0 0,0-1-1 0 0,0 1 1 0 0,-1 0-1 0 0,1 0 1 0 0,0 0-1 0 0,-1-1 1 0 0,1 1-1 0 0,-1 0 1 0 0,0 0-1 0 0,0 2 1 0 0,1-2 1 0 0,5 22 867 0 0,14 33 0 0 0,0 3 842 0 0,1 34-1275 0 0,17 175-1 0 0,-32-213 194 0 0,-4-37-664 0 0,-1 0-1 0 0,-1 0 1 0 0,0 0 0 0 0,-1 0 0 0 0,-1-1 0 0 0,-1 1-1 0 0,-1 0 1 0 0,-1-1 0 0 0,0 0 0 0 0,-1 0-1 0 0,-9 19 1 0 0,-5 8-3258 0 0,17-38 618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1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10135 0 0,'4'17'738'0'0,"1"0"0"0"0,8 19 1 0 0,-6-18-1 0 0,0 0 0 0 0,-2 0 1 0 0,6 32-1 0 0,-10-47-738 0 0,-1 0 0 0 0,0-1 0 0 0,0 1 0 0 0,-1 0 0 0 0,1 0 0 0 0,0 0 0 0 0,-1-1 0 0 0,0 1 0 0 0,0 0 0 0 0,0-1 0 0 0,0 1 0 0 0,0 0 0 0 0,0-1 0 0 0,-3 4 0 0 0,-26 31 0 0 0,14-20 0 0 0,0 0 0 0 0,2 3 0 0 0,12-17 6 0 0,1-1-1 0 0,0 1 0 0 0,0-1 1 0 0,0 1-1 0 0,1 0 0 0 0,-1-1 1 0 0,1 1-1 0 0,-1 0 0 0 0,1 0 1 0 0,0 0-1 0 0,0-1 0 0 0,0 1 1 0 0,1 3-1 0 0,-1-5 378 0 0,1 1-317 0 0,0-1 1 0 0,-1 0-1 0 0,1 0 0 0 0,-1 0 1 0 0,1 0-1 0 0,0 0 1 0 0,0 0-1 0 0,0-1 1 0 0,0 1-1 0 0,-1 0 1 0 0,1 0-1 0 0,0-1 1 0 0,0 1-1 0 0,0 0 1 0 0,1-1-1 0 0,-1 1 1 0 0,0-1-1 0 0,2 1 1 0 0,10 8 268 0 0,12 5-319 0 0,13 13-16 0 0,12-3 0 0 0,-32-20 259 0 0,-1 0-1036 0 0,-9-2-4545 0 0,1 2 354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2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8287 0 0,'0'0'756'0'0,"16"-10"315"0"0,-7 9-734 0 0,-1 1 0 0 0,1 0 0 0 0,-1 1 0 0 0,0 0 0 0 0,1 1 0 0 0,-1-1 0 0 0,10 5-1 0 0,-10-4-24 0 0,-1 0 0 0 0,1 0 0 0 0,0 0-1 0 0,0-1 1 0 0,0 0 0 0 0,0-1 0 0 0,14-1-1 0 0,96-8 1153 0 0,-73 6-937 0 0,-33 3-511 0 0,0-1 0 0 0,0 0 1 0 0,0-1-1 0 0,22-6 0 0 0,-15 2-343 0 0,-1 2 0 0 0,1-1-1 0 0,0 2 1 0 0,1 1 0 0 0,25-1-1 0 0,-44 3-537 0 0,2 7-4707 0 0,0 1 1685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11975 0 0,'2'0'547'0'0,"214"-12"2057"0"0,-172 12-1854 0 0,1 3 0 0 0,82 15-1 0 0,-119-17-749 0 0,-6-1 0 0 0,0 0 0 0 0,0 1 0 0 0,0-1 0 0 0,0 1 0 0 0,0-1 0 0 0,1 1 0 0 0,-1 0 0 0 0,0 0 0 0 0,0 0 0 0 0,-1 0 0 0 0,1 0 0 0 0,0 0 0 0 0,2 2 0 0 0,4 8-632 0 0,-2-4-4576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7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10135 0 0,'0'0'464'0'0,"9"19"168"0"0,6 13 351 0 0,-2 0 0 0 0,-1 1-1 0 0,14 69 1 0 0,-18-50-928 0 0,-2 0 0 0 0,-1 60 0 0 0,-7-99-55 0 0,0 1 0 0 0,-1 0 0 0 0,0-1 0 0 0,-1 0 0 0 0,0 1 0 0 0,-1-1 0 0 0,-9 16 0 0 0,3-5 0 0 0,10-22 0 0 0,0 0 0 0 0,0 0 0 0 0,0 0 0 0 0,-1 0 0 0 0,1 0 0 0 0,-1 0 0 0 0,1-1 0 0 0,-1 1 0 0 0,0 0 0 0 0,1-1 0 0 0,-1 1 0 0 0,0-1 0 0 0,0 0 0 0 0,0 0 0 0 0,0 0 0 0 0,0 0 0 0 0,0 0 0 0 0,-1 0 0 0 0,1 0 0 0 0,0-1 0 0 0,0 1 0 0 0,-4 0 0 0 0,-1-2 0 0 0,1 1 0 0 0,-1-1 0 0 0,1 0 0 0 0,-1-1 0 0 0,1 0 0 0 0,0 0 0 0 0,0 0 0 0 0,0-1 0 0 0,0 0 0 0 0,0 0 0 0 0,1 0 0 0 0,0-1 0 0 0,-1 0 0 0 0,1 0 0 0 0,0 0 0 0 0,1 0 0 0 0,-1-1 0 0 0,-4-7 0 0 0,4 7 0 0 0,1-1 0 0 0,0 0 0 0 0,0 0 0 0 0,0-1 0 0 0,1 1 0 0 0,0-1 0 0 0,0 0 0 0 0,1 0 0 0 0,0 0 0 0 0,0 0 0 0 0,1 0 0 0 0,0 0 0 0 0,0 0 0 0 0,0-1 0 0 0,1 1 0 0 0,1-8 0 0 0,-1 13 17 0 0,0-1 0 0 0,1 1 0 0 0,-1-1 0 0 0,1 1-1 0 0,0 0 1 0 0,0-1 0 0 0,0 1 0 0 0,0 0 0 0 0,0 0 0 0 0,0-1 0 0 0,1 1-1 0 0,-1 0 1 0 0,1 0 0 0 0,0 1 0 0 0,-1-1 0 0 0,1 0 0 0 0,0 0-1 0 0,3-1 1 0 0,-1 0 54 0 0,0 1-1 0 0,0 0 0 0 0,0 1 1 0 0,0-1-1 0 0,1 1 1 0 0,-1 0-1 0 0,0 0 0 0 0,1 0 1 0 0,7 0-1 0 0,0 0 77 0 0,1 2-1 0 0,0 0 0 0 0,0 0 0 0 0,-1 1 1 0 0,1 0-1 0 0,16 6 0 0 0,-17-3-365 0 0,-1-1 0 0 0,0 1 0 0 0,17 11 0 0 0,-27-15-925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7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0,'17'3'1079'0'0,"87"34"2977"0"0,-96-35-4071 0 0,-1-1 259 0 0,-1 1 0 0 0,0 0 1 0 0,0 0-1 0 0,0 0 1 0 0,0 1-1 0 0,0 0 0 0 0,6 4 1 0 0,-11-6-282 0 0,-1-1 0 0 0,1 1 0 0 0,0 0 1 0 0,-1-1-1 0 0,1 1 0 0 0,-1 0 0 0 0,1-1 0 0 0,-1 1 0 0 0,0 0 0 0 0,1 0 1 0 0,-1-1-1 0 0,0 1 0 0 0,1 0 0 0 0,-1 0 0 0 0,0 0 0 0 0,0 0 1 0 0,0-1-1 0 0,1 1 0 0 0,-1 0 0 0 0,0 0 0 0 0,0 0 0 0 0,0 0 0 0 0,-1 0 1 0 0,1 0-1 0 0,0-1 0 0 0,0 1 0 0 0,0 0 0 0 0,-1 0 0 0 0,1 1 1 0 0,-13 16-804 0 0,12-17 958 0 0,-16 19-118 0 0,9-9 0 0 0,-2 0 0 0 0,-16 15 0 0 0,4-3 0 0 0,22-23 7 0 0,0 1 0 0 0,-1-1-1 0 0,1 1 1 0 0,-1-1 0 0 0,1 0 0 0 0,0 1-1 0 0,-1-1 1 0 0,1 1 0 0 0,0-1-1 0 0,0 1 1 0 0,-1-1 0 0 0,1 1 0 0 0,0-1-1 0 0,0 1 1 0 0,0-1 0 0 0,0 1 0 0 0,-1 0-1 0 0,1-1 1 0 0,0 1 0 0 0,0-1-1 0 0,0 1 1 0 0,0-1 0 0 0,0 1 0 0 0,1-1-1 0 0,-1 1 1 0 0,0 0 0 0 0,0-1-1 0 0,0 1 1 0 0,0-1 0 0 0,1 1 0 0 0,-1-1-1 0 0,0 1 1 0 0,0-1 0 0 0,1 1 0 0 0,-1-1-1 0 0,0 1 1 0 0,1-1 0 0 0,-1 0-1 0 0,0 1 1 0 0,1-1 0 0 0,-1 0 0 0 0,1 1-1 0 0,-1-1 1 0 0,1 0 0 0 0,-1 1 0 0 0,1-1-1 0 0,1 1 80 0 0,1 2 7 0 0,1 0 1 0 0,0 0-1 0 0,0 0 1 0 0,0-1-1 0 0,0 1 1 0 0,0-1 0 0 0,0 0-1 0 0,1 0 1 0 0,-1 0-1 0 0,1-1 1 0 0,0 0-1 0 0,-1 0 1 0 0,1 0 0 0 0,0 0-1 0 0,-1-1 1 0 0,10 0-1 0 0,11 0-93 0 0,-18-1 0 0 0,-1 1 0 0 0,1 0 0 0 0,-1 0 0 0 0,11 3 0 0 0,39 0-401 0 0,-43-6-5038 0 0,-6 4 471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49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10135 0 0,'0'0'919'0'0,"2"0"-759"0"0,107-4 1713 0 0,-31 0 310 0 0,-43 0-2142 0 0,-28 3-43 0 0,1 0 0 0 0,0 0 0 0 0,15 1 0 0 0,-5-2 2 0 0,10-4 0 0 0,-16 2-4197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11975 0 0,'-5'18'204'0'0,"1"1"1"0"0,0-1-1 0 0,2 1 0 0 0,0 0 0 0 0,2 29 0 0 0,-1-20-133 0 0,-1 55 957 0 0,16 133 0 0 0,-12-169-5240 0 0,0-35-560 0 0</inkml:trace>
  <inkml:trace contextRef="#ctx0" brushRef="#br0" timeOffset="1">0 233 11975 0 0,'0'0'1083'0'0,"10"0"-870"0"0,16-1 283 0 0,50-10-1 0 0,-54 7-118 0 0,1 1 0 0 0,-1 0 0 0 0,32 2 0 0 0,-44 1-481 0 0,0 0 0 0 0,0 0 0 0 0,17-3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0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11975 0 0,'3'0'547'0'0,"21"2"-38"0"0,1-1 0 0 0,1-1 0 0 0,41-6 0 0 0,76-20 2308 0 0,-137 25-2817 0 0,23-11 0 0 0,-26 10-61 0 0,-1 1-1 0 0,1 0 1 0 0,0-1-1 0 0,-1 0 1 0 0,0 1-1 0 0,1-1 1 0 0,-1 0-1 0 0,0 0 1 0 0,0 0-1 0 0,0-1 0 0 0,2-2 1 0 0,4-12-5041 0 0,-5 10 134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1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8 126 10135 0 0,'0'0'919'0'0,"-2"11"-299"0"0,0 21-47 0 0,2-1 1 0 0,4 43-1 0 0,-1-37 90 0 0,-3 51-1 0 0,-1-74-535 0 0,-7 82-225 0 0,7 97-1 0 0,2-181-3435 0 0,0-2-1238 0 0</inkml:trace>
  <inkml:trace contextRef="#ctx0" brushRef="#br0" timeOffset="1">603 1 13823 0 0,'3'16'1471'0'0,"3"4"-1229"0"0,0 0 1 0 0,1-1-1 0 0,1 1 1 0 0,1-2-1 0 0,0 1 1 0 0,19 25-1 0 0,81 98 1853 0 0,-104-136-1923 0 0,25 29-506 0 0,28 35 972 0 0,-22-24-8262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1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11975 0 0,'-7'12'222'0'0,"0"1"1"0"0,1 1-1 0 0,0-1 0 0 0,1 1 0 0 0,-3 17 0 0 0,3-14-185 0 0,-19 59 1414 0 0,-2 6-720 0 0,-20 112 0 0 0,46-168-31 0 0,6-11-6123 0 0</inkml:trace>
  <inkml:trace contextRef="#ctx0" brushRef="#br0" timeOffset="1">312 204 13823 0 0,'21'2'734'0'0,"-1"0"-1"0"0,1 1 0 0 0,27 8 0 0 0,19 3-114 0 0,-49-10-851 0 0,-5-1-4310 0 0,-4 0-868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5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11975 0 0,'2'15'1275'0'0,"-1"-8"-1180"0"0,-1-6 281 0 0,7 8 622 0 0,4 10 322 0 0,13 33 0 0 0,-18-39-1343 0 0,-4-9 197 0 0,0 0 0 0 0,0 0 0 0 0,0 0 0 0 0,-1 0 0 0 0,0 1 0 0 0,0-1 0 0 0,0 0-1 0 0,0 1 1 0 0,0-1 0 0 0,-1 1 0 0 0,0 7 0 0 0,0-10-174 0 0,-1 0 0 0 0,1-1 0 0 0,-1 1 0 0 0,1 0 0 0 0,-1 0 0 0 0,0 0 0 0 0,1 0 0 0 0,-1-1 0 0 0,0 1 0 0 0,0 0 0 0 0,0-1 0 0 0,-2 3 0 0 0,-2 3 0 0 0,-4 10 2 0 0,0-1 0 0 0,-19 25 0 0 0,-10 16-72 0 0,28-38-412 0 0,1 0 0 0 0,0 1 0 0 0,-7 28 0 0 0,14-39 482 0 0,2-7 0 0 0,0-1 0 0 0,0 0 0 0 0,0 1 0 0 0,1-1 0 0 0,-1 1 0 0 0,0-1 0 0 0,0 0 0 0 0,1 1 0 0 0,-1-1 0 0 0,1 0 0 0 0,-1 1 0 0 0,1-1 0 0 0,-1 0 0 0 0,1 0 0 0 0,0 0 0 0 0,0 1 0 0 0,0-1 0 0 0,0 0 0 0 0,1 1 0 0 0,1 2 0 0 0,-2-3 54 0 0,0 1 0 0 0,0-1 0 0 0,0 1 0 0 0,0-1 1 0 0,0 1-1 0 0,0-1 0 0 0,1 1 0 0 0,-1-1 0 0 0,0 0 0 0 0,1 0 0 0 0,-1 0 0 0 0,1 0 0 0 0,-1 0 0 0 0,1 0 0 0 0,0 0 0 0 0,-1-1 0 0 0,1 1 0 0 0,0 0 0 0 0,2 0 0 0 0,12 4 692 0 0,-2 1-611 0 0,-10-4-132 0 0,1 0 0 0 0,-1 0 0 0 0,1 0 0 0 0,0-1 0 0 0,-1 1 0 0 0,1-1 0 0 0,0-1 0 0 0,0 1 0 0 0,7 0 0 0 0,64-5-3 0 0,-74 4-30 0 0,0 0 0 0 0,1-1-1 0 0,-1 1 1 0 0,0-1 0 0 0,0 0-1 0 0,0 1 1 0 0,0-1 0 0 0,0 0-1 0 0,0 0 1 0 0,0 0 0 0 0,-1 0-1 0 0,1-1 1 0 0,3-1 0 0 0,2-3-422 0 0,-5 5-784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13823 0 0,'54'4'1184'0'0,"0"-1"0"0"0,59-6 0 0 0,-100 4-1184 0 0,-10 0 0 0 0,-1-1 0 0 0,1 0 0 0 0,-1 0 0 0 0,1 0 0 0 0,-1 0 0 0 0,1 0 0 0 0,0-1 0 0 0,-1 1 0 0 0,1-1 0 0 0,-1 1 0 0 0,1-1 0 0 0,2-1 0 0 0,1-1-272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13823 0 0,'-6'25'214'0'0,"1"1"0"0"0,1 0-1 0 0,1-1 1 0 0,2 1 0 0 0,0 0 0 0 0,6 48-1 0 0,2-40-65 0 0,-5-24-354 0 0,0 0-1 0 0,0 0 1 0 0,0 15 0 0 0,-2-15-3322 0 0,2-1-1243 0 0</inkml:trace>
  <inkml:trace contextRef="#ctx0" brushRef="#br0" timeOffset="1">32 70 13823 0 0,'4'2'136'0'0,"0"0"0"0"0,-1-1 0 0 0,1 1 0 0 0,0-1 0 0 0,0 0 0 0 0,0 0 0 0 0,0-1 0 0 0,0 1 0 0 0,0-1 0 0 0,7 0 0 0 0,17 4 314 0 0,-24-4-249 0 0,1 1 0 0 0,0-1 1 0 0,0 0-1 0 0,0 0 1 0 0,0 0-1 0 0,8-2 0 0 0,24 0-4 0 0,-20 4 40 0 0,-11-2 62 0 0,0 0 0 0 0,0 1 1 0 0,0 0-1 0 0,-1 0 0 0 0,10 3 0 0 0,-1 3-308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2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0,'7'3'232'0'0,"0"0"0"0"0,1-1-1 0 0,-1 0 1 0 0,1 0 0 0 0,-1 0-1 0 0,1-1 1 0 0,13 0-1 0 0,28 6 1372 0 0,25 7-344 0 0,-64-11-1748 0 0,0 1-1463 0 0,-3-5-2610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3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0,'0'0'919'0'0,"0"9"-742"0"0,2 35 1383 0 0,11 59 0 0 0,-2-16-600 0 0,-1 5-619 0 0,6 80 1382 0 0,-16-164-1816 0 0,0 9-503 0 0,4-9-4555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3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13823 0 0,'7'16'394'0'0,"1"-1"0"0"0,0 0 0 0 0,0 0-1 0 0,2-1 1 0 0,0 0 0 0 0,1-1 0 0 0,0 0-1 0 0,16 15 1 0 0,19 23 1054 0 0,51 75-840 0 0,-90-117-1030 0 0,13 16 857 0 0,-2-16-6858 0 0</inkml:trace>
  <inkml:trace contextRef="#ctx0" brushRef="#br0" timeOffset="1">251 1 11975 0 0,'-5'7'129'0'0,"1"0"-1"0"0,-1 0 1 0 0,1 1-1 0 0,0 0 1 0 0,1 0-1 0 0,0 0 1 0 0,0 1-1 0 0,1-1 1 0 0,-3 12-1 0 0,-7 26 333 0 0,-97 222 1145 0 0,62-152-5818 0 0,39-99-560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6447 0 0,'-9'8'586'0'0,"3"0"-450"0"0,0 0 0 0 0,0 0 0 0 0,1 1 0 0 0,0 0 0 0 0,1 0 0 0 0,0 0 0 0 0,0 0 0 0 0,1 1 0 0 0,0-1 0 0 0,-3 20 1 0 0,1 8 1291 0 0,0 59 1 0 0,5-69-1213 0 0,-2 40 316 0 0,4-1 0 0 0,2 0 0 0 0,3-1 0 0 0,3 1 0 0 0,3-2 0 0 0,27 82 0 0 0,-31-122-1337 0 0,20 42 0 0 0,-26-60 499 0 0,1 1 1 0 0,0-1-1 0 0,0 0 0 0 0,1 0 1 0 0,-1-1-1 0 0,1 1 0 0 0,0-1 0 0 0,1 0 1 0 0,-1-1-1 0 0,1 1 0 0 0,8 4 1 0 0,7-1-4033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4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0,'41'185'1770'0'0,"1"6"-188"0"0,-37-158-1070 0 0,2 55 0 0 0,-7-76-384 0 0,0 0 0 0 0,-1 1 0 0 0,-1-1 0 0 0,0 0 0 0 0,-1 0 0 0 0,0 0 0 0 0,-9 21 0 0 0,1-8-180 0 0,2-4-409 0 0,0-1 0 0 0,-2 0 0 0 0,-15 24 0 0 0,25-43-51 0 0,-2-10-4406 0 0,3-2 580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0,'35'10'642'0'0,"-29"-10"-556"0"0,-1 1-1 0 0,0 1 1 0 0,0-1-1 0 0,0 1 0 0 0,0 0 1 0 0,0 0-1 0 0,-1 0 0 0 0,1 1 1 0 0,7 5-1 0 0,-10-7-85 0 0,-1 1 0 0 0,0-1 0 0 0,0 0 0 0 0,0 1 0 0 0,0-1 0 0 0,0 1 0 0 0,0 0 0 0 0,0-1 0 0 0,0 1 0 0 0,0 0 0 0 0,-1-1 0 0 0,1 1 0 0 0,-1 0 0 0 0,0 0 0 0 0,1 0 0 0 0,-1-1 0 0 0,0 1 0 0 0,0 0 0 0 0,0 0 0 0 0,0 0 0 0 0,0 0 0 0 0,-1 2 0 0 0,-1 6 0 0 0,0-1 0 0 0,-1 1 0 0 0,-5 10 0 0 0,-3 16 0 0 0,6-18 409 0 0,4-16-331 0 0,1 0 0 0 0,-1-1 0 0 0,1 1 0 0 0,-1 0 0 0 0,1 0 0 0 0,-1 0 0 0 0,1-1 0 0 0,0 1 0 0 0,0 0 0 0 0,0 0 0 0 0,0 0 0 0 0,0 0 0 0 0,0-1 0 0 0,1 1 0 0 0,-1 0 0 0 0,1 0 0 0 0,-1 0 0 0 0,2 2 0 0 0,-1-3-71 0 0,-1 0-1 0 0,1 0 1 0 0,-1 0 0 0 0,1 0 0 0 0,0 0 0 0 0,-1 0-1 0 0,1 0 1 0 0,0 0 0 0 0,0-1 0 0 0,0 1-1 0 0,0 0 1 0 0,0 0 0 0 0,0-1 0 0 0,0 1 0 0 0,0-1-1 0 0,0 1 1 0 0,0-1 0 0 0,0 1 0 0 0,0-1-1 0 0,0 0 1 0 0,0 1 0 0 0,2-1 0 0 0,3 2 2 0 0,1 0-13 0 0,0 1 0 0 0,0-1-1 0 0,0 0 1 0 0,0-1-1 0 0,1 0 1 0 0,-1 0 0 0 0,10 0-1 0 0,13-1-2403 0 0,-12 0-989 0 0,-3 0-1571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0 306 13823 0 0,'11'-2'1247'0'0,"135"-9"893"0"0,-134 10-2364 0 0,18-1 332 0 0,-1-2 1 0 0,0 0-1 0 0,0-2 0 0 0,52-18 0 0 0,-80 24-620 0 0,11-7-4968 0 0</inkml:trace>
  <inkml:trace contextRef="#ctx0" brushRef="#br0" timeOffset="1">152 0 11975 0 0,'0'0'547'0'0,"0"2"-11"0"0,10 181 685 0 0,-1 3-173 0 0,-6-125-658 0 0,-1-43-463 0 0,-1 0 1 0 0,-1 0-1 0 0,0-1 0 0 0,-4 25 1 0 0,2-28-3747 0 0,3-2-1149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5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11975 0 0,'-1'37'838'0'0,"4"51"1"0"0,1-2 228 0 0,12 261 1573 0 0,-15-342-2649 0 0,0 1 0 0 0,1-1 0 0 0,-1 0 0 0 0,1 1 0 0 0,0-1 0 0 0,1 0 0 0 0,-1 0 0 0 0,1 0 0 0 0,0-1 0 0 0,0 1 0 0 0,0-1 0 0 0,7 7 0 0 0,-9-10-687 0 0,4 4-1043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7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1 269 8287 0 0,'0'0'24'0'0,"0"1"-1"0"0,1 0 1 0 0,-1 0-1 0 0,1 0 1 0 0,-1-1-1 0 0,1 1 1 0 0,-1 0-1 0 0,1 0 1 0 0,0-1-1 0 0,-1 1 1 0 0,1 0-1 0 0,0-1 1 0 0,0 1-1 0 0,-1-1 1 0 0,1 1-1 0 0,0-1 1 0 0,0 1-1 0 0,0-1 1 0 0,0 0-1 0 0,-1 0 1 0 0,1 1-1 0 0,0-1 1 0 0,0 0-1 0 0,0 0 1 0 0,0 0-1 0 0,0 0 1 0 0,0 0-1 0 0,0 0 1 0 0,0 0-1 0 0,0 0 1 0 0,0 0-1 0 0,0 0 1 0 0,-1 0-1 0 0,1-1 1 0 0,0 1-1 0 0,0 0 1 0 0,0-1-1 0 0,0 1 1 0 0,0-1-1 0 0,18-5-59 0 0,10 3 1061 0 0,59 0 0 0 0,-22 1-1035 0 0,-9 1 4 0 0,-26 1 231 0 0,37-5-1 0 0,-10-2 554 0 0,-31 5-156 0 0,42-10-1 0 0,-16 1 102 0 0,-32 7-500 0 0,-1 0 1 0 0,0-2-1 0 0,23-9 0 0 0,109-55-207 0 0,-98 50-16 0 0,-41 16 0 0 0,1 0 0 0 0,-1-1 0 0 0,17-10 0 0 0,-15 6 0 0 0,46-25 0 0 0,-56 31 0 0 0,0 1 0 0 0,1 0 0 0 0,-1 1 0 0 0,1-1 0 0 0,-1 1 0 0 0,1 0 0 0 0,0 0 0 0 0,-1 1 0 0 0,10 0 0 0 0,-13 0 0 0 0,1 0 0 0 0,-1 1 0 0 0,1-1 0 0 0,-1 0 0 0 0,1 0 0 0 0,-1-1 0 0 0,1 1 0 0 0,-1 0 0 0 0,1-1 0 0 0,-1 1 0 0 0,0-1 0 0 0,1 0 0 0 0,-1 0 0 0 0,0 0 0 0 0,0 0 0 0 0,1 0 0 0 0,-1-1 0 0 0,0 1 0 0 0,0-1 0 0 0,0 1 0 0 0,3-4 0 0 0,-4 4 1 0 0,-1 1-1 0 0,0-1 0 0 0,0 1 0 0 0,0 0 0 0 0,0 0 0 0 0,0 0 1 0 0,1-1-1 0 0,-1 1 0 0 0,0 0 0 0 0,0 0 0 0 0,0 0 1 0 0,0-1-1 0 0,0 1 0 0 0,0 0 0 0 0,0 0 0 0 0,1 0 1 0 0,-1 0-1 0 0,0 0 0 0 0,0-1 0 0 0,0 1 0 0 0,1 0 1 0 0,-1 0-1 0 0,0 0 0 0 0,0 0 0 0 0,0 0 0 0 0,0 0 0 0 0,1 0 1 0 0,-1 0-1 0 0,0 0 0 0 0,0 0 0 0 0,1 0 0 0 0,-1 0 1 0 0,0 0-1 0 0,0 0 0 0 0,0 0 0 0 0,1 0 0 0 0,-1 0 1 0 0,0 0-1 0 0,0 0 0 0 0,0 0 0 0 0,1 0 0 0 0,-1 0 1 0 0,0 0-1 0 0,0 0 0 0 0,0 0 0 0 0,1 0 0 0 0,-1 1 0 0 0,0-1 1 0 0,0 0-1 0 0,0 0 0 0 0,0 0 0 0 0,0 0 0 0 0,1 0 1 0 0,-1 1-1 0 0,0-1 0 0 0,0 0 0 0 0,0 0 0 0 0,0 0 1 0 0,0 1-1 0 0,0-1 0 0 0,1 0 0 0 0,10 14-76 0 0,-10-13-261 0 0,3 16-4540 0 0,-2-8 539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6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0,'0'1'41'0'0,"0"1"0"0"0,1-1 0 0 0,-1 0 0 0 0,0 0 0 0 0,1 0 0 0 0,-1 0 0 0 0,1 0 0 0 0,-1 0-1 0 0,1 0 1 0 0,0 0 0 0 0,-1 0 0 0 0,1 0 0 0 0,0 0 0 0 0,0-1 0 0 0,0 1 0 0 0,-1 0 0 0 0,1 0 0 0 0,0-1 0 0 0,0 1-1 0 0,0-1 1 0 0,2 2 0 0 0,0-2 13 0 0,-1 0 1 0 0,1-1-1 0 0,-1 1 0 0 0,0-1 0 0 0,1 1 0 0 0,-1-1 1 0 0,0 0-1 0 0,1 0 0 0 0,-1 0 0 0 0,2-1 0 0 0,-2 1 22 0 0,1 1 0 0 0,-1-1 0 0 0,0 1-1 0 0,0 0 1 0 0,0-1 0 0 0,1 1 0 0 0,-1 0 0 0 0,0 1-1 0 0,0-1 1 0 0,1 0 0 0 0,-1 1 0 0 0,0-1-1 0 0,0 1 1 0 0,0 0 0 0 0,3 0 0 0 0,-2 1 27 0 0,0-2 1 0 0,0 1-1 0 0,0 0 1 0 0,0 0-1 0 0,0-1 0 0 0,0 0 1 0 0,5 1-1 0 0,-7-1-100 0 0,1 0-1 0 0,0 0 0 0 0,-1 0 0 0 0,1 0 1 0 0,-1 0-1 0 0,1 1 0 0 0,0-1 0 0 0,-1 1 1 0 0,1-1-1 0 0,-1 1 0 0 0,0-1 0 0 0,3 2 1 0 0,-4-1-21 0 0,1-1 0 0 0,0 1 0 0 0,0-1 0 0 0,0 1 0 0 0,0-1-1 0 0,0 0 1 0 0,0 1 0 0 0,0-1 0 0 0,0 0 0 0 0,0 0 0 0 0,0 1 0 0 0,0-1 0 0 0,0 0 0 0 0,0 0 0 0 0,0 0 0 0 0,0 0 0 0 0,0-1 0 0 0,0 1 0 0 0,0 0 0 0 0,0 0 0 0 0,0 0 0 0 0,1-1 0 0 0,-1 1-68 0 0,-1-1 1 0 0,1 1-1 0 0,-1 0 0 0 0,1 0 1 0 0,-1 0-1 0 0,1 0 0 0 0,0 0 1 0 0,-1 0-1 0 0,1 0 0 0 0,-1 0 1 0 0,1 0-1 0 0,0 0 0 0 0,-1 0 1 0 0,1 0-1 0 0,-1 1 0 0 0,1-1 1 0 0,-1 0-1 0 0,2 1 0 0 0,8 0-3725 0 0,-3-6-1157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6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13823 0 0,'15'18'1496'0'0,"-1"-2"-1383"0"0,-1-1-1 0 0,0 2 0 0 0,10 17 1 0 0,-20-29 53 0 0,3 3 122 0 0,0 1 0 0 0,0 0 0 0 0,-1 0 0 0 0,-1 1 0 0 0,1-1 0 0 0,-1 1 0 0 0,-1 0 0 0 0,0 0 0 0 0,2 11 0 0 0,3 46-85 0 0,-2 0 0 0 0,-3 74-1 0 0,-4-131-202 0 0,1 8 0 0 0,-1-1 0 0 0,0 0 0 0 0,-2 0 0 0 0,0 0 0 0 0,0 0 0 0 0,-8 18 0 0 0,9-29 0 0 0,0-1 0 0 0,0 1 0 0 0,-1-1 0 0 0,0 0 0 0 0,-4 7 0 0 0,2-4 0 0 0,5-8 0 0 0,0 0 0 0 0,-1 1 0 0 0,1-1 0 0 0,0 0 0 0 0,0 1 0 0 0,-1-1 0 0 0,1 0 0 0 0,0 1 0 0 0,-1-1 0 0 0,1 0 0 0 0,0 1 0 0 0,-1-1 0 0 0,1 0 0 0 0,0 0 0 0 0,-1 0 0 0 0,1 1 0 0 0,-1-1 0 0 0,1 0 0 0 0,0 0 0 0 0,-1 0 0 0 0,1 0 0 0 0,-1 0 0 0 0,1 0 0 0 0,0 0 0 0 0,-1 0 0 0 0,1 0 0 0 0,-1 0 0 0 0,1 0 0 0 0,-1 0 0 0 0,1 0 0 0 0,0 0 0 0 0,-1 0 0 0 0,1 0 0 0 0,-1 0 0 0 0,1-1 0 0 0,0 1 0 0 0,-1 0 0 0 0,1 0 0 0 0,-13-12 0 0 0,10 9 0 0 0,-6-5 0 0 0,-1 0 0 0 0,1-1 0 0 0,0-1 0 0 0,1 1 0 0 0,0-2 0 0 0,1 1 0 0 0,0-1 0 0 0,0 0 0 0 0,1 0 0 0 0,1-1 0 0 0,0 1 0 0 0,0-1 0 0 0,-4-21 0 0 0,9 31 0 0 0,-1 0 0 0 0,1 0 0 0 0,-1-1 0 0 0,1 1 0 0 0,0 0 0 0 0,0 0 0 0 0,0-1 0 0 0,0 1 0 0 0,0 0 0 0 0,0-1 0 0 0,1 1 0 0 0,-1 0 0 0 0,1 0 0 0 0,0 0 0 0 0,1-3 0 0 0,1-5 0 0 0,-2 0 0 0 0,-1 7 0 0 0,0 1 0 0 0,0-1 0 0 0,1 0 0 0 0,-1 0 0 0 0,1 1 0 0 0,0-1 0 0 0,0 0 0 0 0,0 1 0 0 0,0-1 0 0 0,0 1 0 0 0,3-5 0 0 0,9-8 0 0 0,-13 14 0 0 0,1 1 0 0 0,-1 0 0 0 0,1-1 0 0 0,-1 1 0 0 0,1 0 0 0 0,-1 0 0 0 0,1 0 0 0 0,-1 0 0 0 0,1 0 0 0 0,-1-1 0 0 0,1 1 0 0 0,-1 0 0 0 0,1 0 0 0 0,-1 0 0 0 0,1 0 0 0 0,-1 0 0 0 0,1 1 0 0 0,-1-1 0 0 0,1 0 0 0 0,0 0 0 0 0,2 2 0 0 0,-1 0 0 0 0,1-1 0 0 0,-1 1 0 0 0,0 0 0 0 0,0 0 0 0 0,0 0 0 0 0,0 1 0 0 0,3 3 0 0 0,16 18 0 0 0,-20-24 0 0 0,0 1 0 0 0,-1-1 0 0 0,1 0 0 0 0,0 1 0 0 0,0-1 0 0 0,0 0 0 0 0,-1 1 0 0 0,1-1 0 0 0,0 0 0 0 0,0 0 0 0 0,0 0 0 0 0,0 1 0 0 0,0-1 0 0 0,0 0 0 0 0,-1 0 0 0 0,1-1 0 0 0,0 1 0 0 0,0 0 0 0 0,0 0 0 0 0,0 0 0 0 0,0 0 0 0 0,-1-1 0 0 0,1 1 0 0 0,0 0 0 0 0,0-1 0 0 0,0 1 0 0 0,-1-1 0 0 0,1 1 0 0 0,1-2 0 0 0,-2 2-16 0 0,1 0 0 0 0,-1-1 0 0 0,0 1 0 0 0,1 0 0 0 0,-1 0 0 0 0,0-1 1 0 0,1 1-1 0 0,-1 0 0 0 0,0 0 0 0 0,1 0 0 0 0,-1-1 0 0 0,0 1 0 0 0,1 0 0 0 0,-1 0 0 0 0,1 0 0 0 0,-1 0 0 0 0,0 0 0 0 0,1 0 0 0 0,-1 0 0 0 0,1 0 0 0 0,-1 0 0 0 0,0 0 0 0 0,1 0 0 0 0,-1 0 0 0 0,1 0 0 0 0,-1 0 0 0 0,0 0 0 0 0,1 1 1 0 0,-1-1-1 0 0,0 0 0 0 0,1 0 0 0 0,-1 0 0 0 0,0 1 0 0 0,1-1 0 0 0,-1 0 0 0 0,0 0 0 0 0,1 1 0 0 0,-1-1 0 0 0,0 0 0 0 0,1 0 0 0 0,-1 1 0 0 0,0-1 0 0 0,0 0 0 0 0,0 1 0 0 0,1-1 0 0 0,-1 1 0 0 0,0-1 0 0 0,0 0 0 0 0,0 1 0 0 0,0-1 1 0 0,0 1-1 0 0,3 2-1241 0 0,-1-13-42 0 0,0 0-2801 0 0,0 3-1063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7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11975 0 0,'-22'67'1094'0'0,"13"-42"-768"0"0,-9 38 0 0 0,15-48-180 0 0,-29 184 2428 0 0,27-161-2340 0 0,3 0-1 0 0,1 0 1 0 0,5 48-1 0 0,-2-75-232 0 0,1 0-1 0 0,0 0 1 0 0,0 0 0 0 0,1 0-1 0 0,1-1 1 0 0,0 1 0 0 0,0-1-1 0 0,13 18 1 0 0,-8-14-13 0 0,0-1 1 0 0,1-1-1 0 0,1 1 0 0 0,0-2 1 0 0,20 16-1 0 0,-26-24-354 0 0,-1 1 0 0 0,1-1-1 0 0,0-1 1 0 0,10 4-1 0 0,3 1-3577 0 0,2 3-1024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0 366 13823 0 0,'7'7'1247'0'0,"-2"0"-1199"0"0,0 0-1 0 0,0 0 1 0 0,0 1 0 0 0,-1 0 0 0 0,-1 0-1 0 0,4 9 1 0 0,-3-8 225 0 0,0 0-1 0 0,0 1 1 0 0,1-2 0 0 0,11 17-1 0 0,-10-16-204 0 0,-1 0-1 0 0,1 1 0 0 0,-2 0 1 0 0,1 0-1 0 0,-2 0 0 0 0,1 1 0 0 0,-1 0 1 0 0,-1-1-1 0 0,2 12 0 0 0,2 5 311 0 0,-3-10-102 0 0,-1-1 0 0 0,0 1 0 0 0,-2 0 0 0 0,0 0-1 0 0,-3 30 1 0 0,-22 82-379 0 0,22-112 156 0 0,1-10-53 0 0,0-1 0 0 0,-1 1 0 0 0,-5 12 0 0 0,1-8 0 0 0,7-10-89 0 0,-1 0 0 0 0,0 0 0 0 0,1 0 0 0 0,-1-1 0 0 0,0 1 0 0 0,1 0 0 0 0,-1 0-1 0 0,0 0 1 0 0,0 0 0 0 0,0-1 0 0 0,0 1 0 0 0,0-1 0 0 0,0 1 0 0 0,0 0 0 0 0,0-1 0 0 0,0 0 0 0 0,0 1-1 0 0,0-1 1 0 0,0 0 0 0 0,0 1 0 0 0,-3-1 0 0 0,4-1-256 0 0,-1 0-1 0 0,0 1 1 0 0,0-1 0 0 0,1 0 0 0 0,-1 0-1 0 0,1 0 1 0 0,-1 0 0 0 0,1 0-1 0 0,-1 0 1 0 0,1 0 0 0 0,-1-1-1 0 0,1 1 1 0 0,0 0 0 0 0,0 0-1 0 0,0-2 1 0 0,-2-12-4818 0 0</inkml:trace>
  <inkml:trace contextRef="#ctx0" brushRef="#br0" timeOffset="1">180 1 11975 0 0,'4'5'228'0'0,"-1"-1"0"0"0,1 0 0 0 0,0 1 0 0 0,1-2-1 0 0,-1 1 1 0 0,1 0 0 0 0,0-1 0 0 0,-1 0 0 0 0,2 0 0 0 0,9 4-1 0 0,6 5 1035 0 0,-7-6-430 0 0,-12-6-806 0 0,0 0 0 0 0,-1 1-1 0 0,1-1 1 0 0,-1 1 0 0 0,1-1 0 0 0,-1 1 0 0 0,1-1 0 0 0,-1 1-1 0 0,0 0 1 0 0,1 0 0 0 0,-1 0 0 0 0,0 0 0 0 0,1 0-1 0 0,-1 0 1 0 0,0 0 0 0 0,0 0 0 0 0,0 0 0 0 0,0 1 0 0 0,0-1-1 0 0,0 0 1 0 0,0 1 0 0 0,-1-1 0 0 0,1 1 0 0 0,0-1-1 0 0,-1 1 1 0 0,1-1 0 0 0,-1 1 0 0 0,0-1 0 0 0,1 1-1 0 0,-1 2 1 0 0,-1-1-26 0 0,0 1 0 0 0,0 0 0 0 0,-1 0 0 0 0,1 0 0 0 0,-1-1 0 0 0,0 1 0 0 0,-4 4 0 0 0,-1 1 0 0 0,2-4 0 0 0,1 1 0 0 0,0-1 0 0 0,0 1 0 0 0,0 0 0 0 0,1 0 0 0 0,-1 1 0 0 0,2-1 0 0 0,-1 1 0 0 0,1-1 0 0 0,0 1 0 0 0,-2 9 0 0 0,4-15 24 0 0,-1 1-1 0 0,1-1 1 0 0,0 1 0 0 0,0-1-1 0 0,0 1 1 0 0,0-1-1 0 0,0 1 1 0 0,0-1 0 0 0,0 1-1 0 0,1-1 1 0 0,-1 1-1 0 0,0-1 1 0 0,1 1 0 0 0,-1-1-1 0 0,1 1 1 0 0,0-1-1 0 0,-1 0 1 0 0,1 1 0 0 0,0-1-1 0 0,0 0 1 0 0,0 0-1 0 0,0 0 1 0 0,0 0 0 0 0,0 1-1 0 0,1 0 1 0 0,3 0 230 0 0,-1 1 1 0 0,0-1-1 0 0,0 0 1 0 0,1 0 0 0 0,8 3-1 0 0,3 1-347 0 0,-9-3 93 0 0,0 0 0 0 0,-1-1 0 0 0,1 0 0 0 0,11 2 0 0 0,9 2 0 0 0,-25-5 23 0 0,0-1 0 0 0,0 0 0 0 0,0 0-1 0 0,0 0 1 0 0,1 0 0 0 0,-1 0 0 0 0,0 0 0 0 0,0 0 0 0 0,0-1-1 0 0,0 1 1 0 0,0-1 0 0 0,1 0 0 0 0,-1 1 0 0 0,0-1-1 0 0,0 0 1 0 0,2-2 0 0 0,10-3-1192 0 0,2 5-3394 0 0,-5 4-1485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8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0,'0'0'630'0'0,"9"3"211"0"0,15 5-431 0 0,1-2 0 0 0,0-1 0 0 0,0-1 0 0 0,39 1 0 0 0,-57-4-395 0 0,5-1-9 0 0,0-1 0 0 0,23-3 0 0 0,-23 2-7 0 0,-1 1 1 0 0,1 0 0 0 0,-1 0 0 0 0,13 2-1 0 0,2 1 843 0 0,-16-1-5377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8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11975 0 0,'-6'24'262'0'0,"1"0"0"0"0,1 0-1 0 0,1 0 1 0 0,1 30 0 0 0,1-33-201 0 0,0 15 1080 0 0,2 1-1 0 0,11 71 1 0 0,3-59-463 0 0,-11-39-993 0 0,0 0 0 0 0,3 21-1 0 0,-6-28 178 0 0,-1 0-616 0 0</inkml:trace>
  <inkml:trace contextRef="#ctx0" brushRef="#br0" timeOffset="1">46 155 13823 0 0,'1'2'64'0'0,"-1"0"1"0"0,1-1-1 0 0,-1 1 0 0 0,1-1 0 0 0,0 1 0 0 0,-1-1 0 0 0,1 1 1 0 0,0-1-1 0 0,0 1 0 0 0,0-1 0 0 0,0 0 0 0 0,1 0 0 0 0,-1 1 1 0 0,0-1-1 0 0,0 0 0 0 0,1 0 0 0 0,-1 0 0 0 0,1 0 0 0 0,-1-1 0 0 0,1 1 1 0 0,-1 0-1 0 0,1-1 0 0 0,3 2 0 0 0,1-1-7 0 0,0-1 0 0 0,0 1 0 0 0,0-1-1 0 0,0 0 1 0 0,9-2 0 0 0,22 1 1006 0 0,-28 1-954 0 0,1 0-1 0 0,-1-1 1 0 0,0 0 0 0 0,1 0-1 0 0,17-5 1 0 0,-18 3-116 0 0,1 1-1 0 0,-1 0 1 0 0,1 1 0 0 0,0 0 0 0 0,16 1-1 0 0,-8-1 161 0 0,-17 0-62 0 0,0 1 0 0 0,1 0 0 0 0,-1 0 0 0 0,1 0 0 0 0,-1 0 0 0 0,0 0 0 0 0,1 0 0 0 0,-1 0 0 0 0,1 0 0 0 0,-1 1 0 0 0,0-1 1 0 0,1 1-1 0 0,-1-1 0 0 0,0 1 0 0 0,1-1 0 0 0,-1 1 0 0 0,0 0 0 0 0,2 0 0 0 0,5 2 58 0 0,-4-7-197 0 0,-3 3-289 0 0,1-2-147 0 0,0 1-965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6 439 13823 0 0,'1'2'83'0'0,"0"-1"0"0"0,1 1-1 0 0,-1 0 1 0 0,0-1 0 0 0,1 1 0 0 0,-1-1-1 0 0,1 1 1 0 0,0-1 0 0 0,-1 0 0 0 0,1 0-1 0 0,0 0 1 0 0,0 0 0 0 0,0 0 0 0 0,0 0-1 0 0,0 0 1 0 0,0 0 0 0 0,0-1-1 0 0,4 1 1 0 0,3 0 37 0 0,0 0 0 0 0,0 0-1 0 0,11-2 1 0 0,-1 0 773 0 0,19 0 352 0 0,29 2 166 0 0,-64-2-1514 0 0,0 0-1 0 0,1 0 0 0 0,-1 0 1 0 0,-1 0-1 0 0,1 0 0 0 0,0-1 1 0 0,4-2-1 0 0,-4-14-6552 0 0,-2 7 1493 0 0</inkml:trace>
  <inkml:trace contextRef="#ctx0" brushRef="#br0" timeOffset="1">5 1 13823 0 0,'-3'53'469'0'0,"2"-1"1"0"0,11 100-1 0 0,-5-99-381 0 0,16 98-88 0 0,-6-76-4205 0 0,-12-62-566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59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0,'0'10'236'0'0,"2"0"-1"0"0,-1-1 1 0 0,1 1-1 0 0,1 0 1 0 0,0 0-1 0 0,0-1 1 0 0,1 0-1 0 0,0 1 1 0 0,1-1-1 0 0,-1-1 1 0 0,2 1-1 0 0,-1-1 1 0 0,1 0-1 0 0,1 0 1 0 0,14 13-1 0 0,-11-12 10 0 0,-4-2 71 0 0,1-1 1 0 0,0-1-1 0 0,11 7 1 0 0,-15-10-698 0 0,-1-1-1 0 0,1 0 1 0 0,0 1 0 0 0,0-2 0 0 0,0 1-1 0 0,-1 0 1 0 0,1 0 0 0 0,0-1 0 0 0,0 1-1 0 0,0-1 1 0 0,0 0 0 0 0,0 0 0 0 0,0 0 0 0 0,5-1-1 0 0,8-5-4586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11975 0 0,'-15'2'1275'0'0,"9"0"-1271"0"0,0-1 1 0 0,0 0-1 0 0,0 0 1 0 0,-1 0-1 0 0,-7-1 1 0 0,10 0-6 0 0,1 0 0 0 0,-1 0 0 0 0,1 0 1 0 0,-1 0-1 0 0,1 1 0 0 0,-6 1 0 0 0,-5 2 305 0 0,13-4-235 0 0,-1 0 0 0 0,1 0 0 0 0,-1 1 0 0 0,1-1 0 0 0,0 1 0 0 0,-1-1 0 0 0,1 1 0 0 0,0-1 0 0 0,0 1 0 0 0,0-1 0 0 0,-1 1 0 0 0,1 0 0 0 0,0 0 0 0 0,0 0 0 0 0,0 0 0 0 0,0 0 0 0 0,0 0 0 0 0,0 0 0 0 0,1 0 0 0 0,-1 0 0 0 0,0 0 0 0 0,-1 2 0 0 0,-14 24 64 0 0,10-18-125 0 0,0 1 0 0 0,1 0 0 0 0,-8 17 0 0 0,0 14 283 0 0,2 1-1 0 0,1 0 0 0 0,2 1 0 0 0,2 0 1 0 0,2 0-1 0 0,2 65 0 0 0,2-99-287 0 0,1 48 1 0 0,2 0 1 0 0,21 112-1 0 0,-13-140-12 0 0,-5-18-4758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13823 0 0,'2'1'78'0'0,"-1"1"-1"0"0,1-1 1 0 0,-1 1-1 0 0,1-1 1 0 0,-1 0-1 0 0,1 1 0 0 0,0-1 1 0 0,0 0-1 0 0,0 0 1 0 0,0 0-1 0 0,0 0 1 0 0,0-1-1 0 0,0 1 1 0 0,0-1-1 0 0,0 1 0 0 0,0-1 1 0 0,0 0-1 0 0,0 1 1 0 0,0-1-1 0 0,1 0 1 0 0,-1 0-1 0 0,2-1 1 0 0,7 2 86 0 0,15 1 1054 0 0,1-1 0 0 0,50-6 0 0 0,-74 5-1234 0 0,-1 0 0 0 0,0 0 0 0 0,0 1-1 0 0,1-1 1 0 0,-1 0 0 0 0,0 1 0 0 0,0-1-1 0 0,0 1 1 0 0,0 0 0 0 0,0 0 0 0 0,1 0 0 0 0,1 1-1 0 0,13 5-6182 0 0</inkml:trace>
  <inkml:trace contextRef="#ctx0" brushRef="#br0" timeOffset="1">403 1 11975 0 0,'18'3'1275'0'0,"6"3"-863"0"0,1-1 1 0 0,-1-1 0 0 0,1-1-1 0 0,0-1 1 0 0,0-1-1 0 0,1-1 1 0 0,-1-2-1 0 0,0 0 1 0 0,40-10-1 0 0,-54 9-2454 0 0,-10 1 478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2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8287 0 0,'-1'4'75'0'0,"0"-3"-43"0"0,0 0-1 0 0,1 1 1 0 0,-1-1 0 0 0,1 0 0 0 0,0 1 0 0 0,-1-1 0 0 0,1 0 0 0 0,0 1 0 0 0,0-1 0 0 0,0 0 0 0 0,0 1 0 0 0,0-1-1 0 0,0 1 1 0 0,0-1 0 0 0,1 0 0 0 0,-1 1 0 0 0,0-1 0 0 0,1 0 0 0 0,-1 0 0 0 0,1 1 0 0 0,-1-1 0 0 0,1 0 0 0 0,0 0 0 0 0,-1 1-1 0 0,2 0 1 0 0,-1-1 108 0 0,0 0 0 0 0,0 0-1 0 0,0 0 1 0 0,0-1 0 0 0,0 1-1 0 0,0 0 1 0 0,0-1 0 0 0,1 1-1 0 0,-1 0 1 0 0,0-1 0 0 0,0 0-1 0 0,0 1 1 0 0,1-1 0 0 0,-1 0-1 0 0,0 1 1 0 0,0-1 0 0 0,1 0-1 0 0,-1 0 1 0 0,0 0 0 0 0,0 0-1 0 0,1 0 1 0 0,-1-1 0 0 0,2 1-1 0 0,-1-1-1 0 0,1 1 0 0 0,-1 0-1 0 0,0 0 1 0 0,0 0 0 0 0,0 0-1 0 0,0 0 1 0 0,1 0 0 0 0,-1 1-1 0 0,0-1 1 0 0,0 1 0 0 0,3 1-1 0 0,65 27 995 0 0,-40-21-1132 0 0,-6-3 0 0 0,-6-1 228 0 0,1 0-1 0 0,0-1 1 0 0,0-1-1 0 0,0-1 1 0 0,1 0 0 0 0,-1-2-1 0 0,0 0 1 0 0,36-7-1 0 0,41-1-227 0 0,-83 7 0 0 0,1 1 0 0 0,-1 0 0 0 0,26 2 0 0 0,-28 0 0 0 0,0-1 0 0 0,-1 0 0 0 0,1 0 0 0 0,0-1 0 0 0,0 0 0 0 0,18-6 0 0 0,-22 5-51 0 0,-1 1 1 0 0,1 0-1 0 0,-1 0 0 0 0,1 0 0 0 0,0 1 0 0 0,8 0 0 0 0,15-1-1419 0 0,-22-1 1320 0 0,-3-1 62 0 0,-4 2-282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1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13823 0 0,'-10'29'250'0'0,"2"1"-1"0"0,1 0 0 0 0,1 0 1 0 0,2 1-1 0 0,-1 40 0 0 0,4-54-222 0 0,-2 52 987 0 0,7 96 1 0 0,-1-147-1022 0 0,0 5-391 0 0,-3-9-6113 0 0</inkml:trace>
  <inkml:trace contextRef="#ctx0" brushRef="#br0" timeOffset="1">49 207 13823 0 0,'17'7'1471'0'0,"-7"-4"-1475"0"0,0-1 1 0 0,1-1-1 0 0,13 2 1 0 0,12 1 492 0 0,-29-4-19 0 0,0 1 0 0 0,1-1 1 0 0,12-1-1 0 0,11 1 1002 0 0,-29 0-2027 0 0,8 8-6074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1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0 644 13823 0 0,'12'3'1247'0'0,"30"8"-333"0"0,49 6 0 0 0,-48-11-437 0 0,-28-5-541 0 0,-14-1-273 0 0,16-8-5102 0 0,-10 4 471 0 0</inkml:trace>
  <inkml:trace contextRef="#ctx0" brushRef="#br0" timeOffset="1">265 0 13823 0 0,'8'17'571'0'0,"0"0"0"0"0,2 0 0 0 0,11 15 0 0 0,0 1 681 0 0,-17-28-1246 0 0,0 0 0 0 0,0-1 0 0 0,0 1-1 0 0,1-1 1 0 0,0 0 0 0 0,0 0 0 0 0,0 0-1 0 0,0 0 1 0 0,10 4 0 0 0,13 1-5888 0 0,-22-7 914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0 13823 0 0,'-7'6'1471'0'0,"-80"48"-1446"0"0,78-48-25 0 0,1-1 0 0 0,1 2 0 0 0,-1-1 0 0 0,1 1 0 0 0,-10 11 0 0 0,4-3-11 0 0,8-10 28 0 0,0 0 0 0 0,0 1 0 0 0,1 0 0 0 0,-7 9 0 0 0,8-8 202 0 0,0 0 1 0 0,1-1 0 0 0,-1 1 0 0 0,1 0 0 0 0,1 0-1 0 0,-1 0 1 0 0,1 0 0 0 0,0 9 0 0 0,1 7-247 0 0,3 28 0 0 0,0-4 85 0 0,2 42-79 0 0,-1 60 1482 0 0,-7 68-853 0 0,6-178-612 0 0,-1-28-417 0 0,-1 0-1 0 0,0 0 0 0 0,-1 0 1 0 0,-2 19-1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10135 0 0,'-13'36'300'0'0,"1"0"0"0"0,2 1 0 0 0,2 1 0 0 0,1 0 0 0 0,-3 71 0 0 0,10-89-41 0 0,0 1 1 0 0,2-1 0 0 0,1 1 0 0 0,0-1-1 0 0,1 0 1 0 0,1 0 0 0 0,1 0 0 0 0,1-1-1 0 0,1 0 1 0 0,0 0 0 0 0,1-1 0 0 0,20 29-1 0 0,-14-27-130 0 0,1 1 0 0 0,31 29 0 0 0,-38-42-345 0 0,0 0 0 0 0,0-1 0 0 0,1 0 0 0 0,12 6 0 0 0,-14-10-660 0 0,-1 0 0 0 0,1 0 1 0 0,14 4-1 0 0,2-3-3896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11975 0 0,'2'5'132'0'0,"0"0"-1"0"0,1 0 1 0 0,-1 0-1 0 0,1 0 1 0 0,0-1 0 0 0,5 6-1 0 0,11 19 244 0 0,-7-5 80 0 0,-1 0-1 0 0,-1 1 0 0 0,-1 1 0 0 0,-2-1 0 0 0,0 2 1 0 0,-1-1-1 0 0,-2 0 0 0 0,2 41 0 0 0,-7 5 229 0 0,-3-1 0 0 0,-16 90-1 0 0,14-127-678 0 0,-2-1 0 0 0,-1 1 0 0 0,-20 47 0 0 0,28-78-128 0 0,-1 1 0 0 0,0-1 0 0 0,-1 0-1 0 0,1 0 1 0 0,-1 0 0 0 0,1 0 0 0 0,-1 0-1 0 0,0 0 1 0 0,0-1 0 0 0,0 1 0 0 0,0-1-1 0 0,-1 0 1 0 0,1 0 0 0 0,-1 0 0 0 0,1-1-1 0 0,-6 3 1 0 0,-4-7-9788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0,'8'4'553'0'0,"15"14"365"0"0,0-2-778 0 0,-14-11 82 0 0,-1 0 0 0 0,0 1 0 0 0,0 0 0 0 0,0 1 0 0 0,0-1 0 0 0,-1 2 0 0 0,12 15 0 0 0,-18-20-207 0 0,0 0 0 0 0,-1 0-1 0 0,1 0 1 0 0,-1 1 0 0 0,1-1 0 0 0,-1 0 0 0 0,0 0 0 0 0,-1 1-1 0 0,1-1 1 0 0,0 0 0 0 0,-1 0 0 0 0,0 0 0 0 0,1 1 0 0 0,-1-1-1 0 0,-2 3 1 0 0,-1 1 308 0 0,-1 0 0 0 0,1-1 0 0 0,-1 0 0 0 0,0 0 0 0 0,-11 9 0 0 0,7-6-285 0 0,0-1-38 0 0,1 0 0 0 0,3 1-64 0 0,4-8-273 0 0,12 20-1254 0 0,-10-19 1591 0 0,0-1 0 0 0,0 1 0 0 0,1-1 0 0 0,-1 0 0 0 0,0 0 0 0 0,1 1 0 0 0,-1-1 0 0 0,1 0 0 0 0,-1 0 0 0 0,1 0 0 0 0,0 0 0 0 0,-1-1 0 0 0,1 1 0 0 0,3 1 0 0 0,3 0 0 0 0,-3 1 166 0 0,0 0 0 0 0,1 0 0 0 0,-1-1 0 0 0,0 0 0 0 0,1 0 0 0 0,0-1 0 0 0,-1 0 0 0 0,1 0 0 0 0,0 0 0 0 0,-1 0 0 0 0,10-1 0 0 0,31 4-278 0 0,-34-2-5120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0,'17'25'630'0'0,"-16"-24"-606"0"0,-1 0 1 0 0,1 0 0 0 0,0-1 0 0 0,-1 1 0 0 0,1-1 0 0 0,0 1 0 0 0,0 0 0 0 0,0-1-1 0 0,0 1 1 0 0,-1-1 0 0 0,1 0 0 0 0,0 1 0 0 0,0-1 0 0 0,0 0 0 0 0,0 1-1 0 0,0-1 1 0 0,0 0 0 0 0,0 0 0 0 0,0 0 0 0 0,0 0 0 0 0,0 0 0 0 0,0 0-1 0 0,0 0 1 0 0,0 0 0 0 0,0-1 0 0 0,1 1 0 0 0,0-1-11 0 0,-1 1 0 0 0,0 0 0 0 0,1 0 0 0 0,-1 0 0 0 0,0 0 0 0 0,1 0 0 0 0,-1 0 0 0 0,0 0 0 0 0,1 0-1 0 0,-1 0 1 0 0,0 1 0 0 0,0-1 0 0 0,2 1 0 0 0,-1 0-14 0 0,1 1 0 0 0,0 0 0 0 0,1-1 0 0 0,-1 1 0 0 0,1-1 0 0 0,-1 1 0 0 0,1-1 0 0 0,0 0 0 0 0,0-1 0 0 0,-1 1 0 0 0,1-1 0 0 0,0 1 0 0 0,0-1 0 0 0,7-1 0 0 0,-8 1-2 0 0,1 0 0 0 0,0 0-1 0 0,0 1 1 0 0,0-1 0 0 0,0 1 0 0 0,-1 0-1 0 0,5 1 1 0 0,-5-1 11 0 0,0 0 0 0 0,1 0 1 0 0,-1 0-1 0 0,0-1 0 0 0,1 1 0 0 0,-1-1 0 0 0,0 0 0 0 0,1 0 0 0 0,3 0 1 0 0,20-10 419 0 0,-25 9-360 0 0,1-1 1 0 0,-1 1-1 0 0,1 0 1 0 0,-1 0-1 0 0,1 0 0 0 0,0 0 1 0 0,-1 0-1 0 0,1 1 1 0 0,0-1-1 0 0,0 1 0 0 0,0 0 1 0 0,-1 0-1 0 0,1 0 1 0 0,0 0-1 0 0,0 0 0 0 0,0 0 1 0 0,0 1-1 0 0,-1 0 1 0 0,4 0-1 0 0,1 3 6 0 0,-6-3-71 0 0,0 0-1 0 0,0 0 0 0 0,1-1 1 0 0,-1 1-1 0 0,0 0 0 0 0,1-1 1 0 0,-1 1-1 0 0,0-1 0 0 0,1 0 1 0 0,-1 1-1 0 0,0-1 0 0 0,1 0 1 0 0,-1 0-1 0 0,1 0 0 0 0,-1 0 1 0 0,1 0-1 0 0,-1 0 0 0 0,0 0 1 0 0,1 0-1 0 0,-1 0 0 0 0,1-1 1 0 0,-1 1-1 0 0,0-1 0 0 0,1 1 1 0 0,-1-1-1 0 0,2-1 0 0 0,-2 2-3 0 0,-1 0 0 0 0,0 0 0 0 0,1 0 0 0 0,-1-1 0 0 0,1 1 0 0 0,-1 0 0 0 0,0 0 0 0 0,1 0 0 0 0,-1 0 0 0 0,1 0 0 0 0,-1 0 0 0 0,1 0 0 0 0,-1 0 0 0 0,1 0 0 0 0,-1 0 0 0 0,0 0 0 0 0,1 0 0 0 0,-1 0 0 0 0,1 0 0 0 0,-1 0 0 0 0,1 0 0 0 0,-1 0 0 0 0,1 1 0 0 0,0-1 7 0 0,-1 1-1 0 0,1 0 1 0 0,0-1-1 0 0,0 1 1 0 0,0-1-1 0 0,0 0 1 0 0,0 1-1 0 0,-1-1 1 0 0,1 0-1 0 0,0 0 1 0 0,0 1-1 0 0,0-1 1 0 0,0 0 0 0 0,0 0-1 0 0,0 0 1 0 0,1 0-1 0 0,4-5-485 0 0,-4 3-224 0 0,2 11-246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0,'0'0'2744'0'0,"5"20"-2136"0"0,52 331 323 0 0,-53-311-398 0 0,2 16 47 0 0,-2-20-5350 0 0,-2-21-640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4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0,'11'5'1247'0'0,"45"17"-58"0"0,86 49-1 0 0,-141-70-1108 0 0,1 0 1 0 0,-1 0-1 0 0,1 0 0 0 0,-1 0 0 0 0,0 0 0 0 0,1 0 0 0 0,-1 0 1 0 0,0 0-1 0 0,0 0 0 0 0,0 1 0 0 0,0-1 0 0 0,0 0 0 0 0,0 1 1 0 0,0-1-1 0 0,-1 1 0 0 0,1-1 0 0 0,0 1 0 0 0,-1 0 0 0 0,1-1 1 0 0,-1 1-1 0 0,0-1 0 0 0,0 1 0 0 0,1 0 0 0 0,-1-1 1 0 0,0 3-1 0 0,-1 3-115 0 0,0-1 0 0 0,-1 0 1 0 0,1 0-1 0 0,-1 0 0 0 0,-4 9 1 0 0,-4 13 133 0 0,4-12-342 0 0,0 0-1 0 0,-1-1 0 0 0,-1 0 1 0 0,0 0-1 0 0,-1-1 1 0 0,0 0-1 0 0,-12 13 0 0 0,-17 27 201 0 0,15-25 1427 0 0,22-28-941 0 0,8 11-278 0 0,-3-10-165 0 0,0 1 0 0 0,0-1 0 0 0,0-1 0 0 0,0 1 0 0 0,0 0 0 0 0,0-1 0 0 0,1 0 0 0 0,-1 0 0 0 0,6 0 0 0 0,46 2 0 0 0,-11-1 0 0 0,-38-3-30 0 0,0 1-1 0 0,1-1 1 0 0,-1-1 0 0 0,0 1-1 0 0,0-1 1 0 0,0 0-1 0 0,0-1 1 0 0,10-4 0 0 0,-7 2-526 0 0,-9 5-397 0 0,9-6-4750 0 0,2-2 540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11975 0 0,'2'9'175'0'0,"1"-1"-1"0"0,1 1 1 0 0,0-1-1 0 0,0 0 1 0 0,0 0 0 0 0,1-1-1 0 0,0 1 1 0 0,1-1-1 0 0,11 11 1 0 0,-15-15-71 0 0,0-1 0 0 0,0 0 0 0 0,0 1 0 0 0,0-1 0 0 0,0 1 0 0 0,0-1 1 0 0,-1 1-1 0 0,1 0 0 0 0,-1 0 0 0 0,0 0 0 0 0,0 0 0 0 0,0 0 0 0 0,0 4 1 0 0,3 44 1064 0 0,-2-17-307 0 0,0-8-821 0 0,-1 0 1 0 0,-1-1-1 0 0,-7 49 0 0 0,6-40 383 0 0,1-29-301 0 0,1-1 1 0 0,-1 1 0 0 0,-1-1-1 0 0,1 1 1 0 0,0 0 0 0 0,-1-1 0 0 0,0 1-1 0 0,0-1 1 0 0,-1 0 0 0 0,1 1 0 0 0,-1-1-1 0 0,-2 4 1 0 0,-12 24-172 0 0,14-31-56 0 0,0 0 1 0 0,0-1-1 0 0,-1 1 0 0 0,1-1 1 0 0,0 0-1 0 0,-1 0 0 0 0,1 0 1 0 0,0 0-1 0 0,0 0 0 0 0,-5-1 0 0 0,4 1-75 0 0,-5-1 136 0 0,0 1-1 0 0,0-2 1 0 0,0 1 0 0 0,0-1-1 0 0,0 0 1 0 0,0 0-1 0 0,1-1 1 0 0,-1 0-1 0 0,1-1 1 0 0,0 0 0 0 0,0 0-1 0 0,0 0 1 0 0,-10-9-1 0 0,15 11 28 0 0,-1 1 0 0 0,1-1-1 0 0,0 1 1 0 0,0-1 0 0 0,0 0-1 0 0,0 0 1 0 0,0 0 0 0 0,0 0 0 0 0,0 0-1 0 0,1 0 1 0 0,-1 0 0 0 0,1-1-1 0 0,0 1 1 0 0,-1-1 0 0 0,0-4 0 0 0,-2-3-166 0 0,-1-4-250 0 0,0 0 1 0 0,-4-21 0 0 0,-2-7 1946 0 0,12 43-1510 0 0,-1-1 0 0 0,1 0 0 0 0,-1 0 0 0 0,1 0 0 0 0,-1 0 1 0 0,1 0-1 0 0,0 0 0 0 0,-1 0 0 0 0,1 0 0 0 0,-1 0 0 0 0,1 0 0 0 0,-1 0 0 0 0,1-1 0 0 0,-1 1 1 0 0,1 0-1 0 0,-1 0 0 0 0,1 0 0 0 0,-1-1 0 0 0,1 1 0 0 0,-1 0 0 0 0,1 0 0 0 0,-1-1 0 0 0,0 1 0 0 0,1-1 1 0 0,-1 1-1 0 0,1 0 0 0 0,-1-1 0 0 0,0 1 0 0 0,1-1 0 0 0,-1 0 0 0 0,5-2 2 0 0,-2 2-7 0 0,0 0 0 0 0,0 1 0 0 0,0-1 0 0 0,1 1 0 0 0,-1 0 0 0 0,0 0 0 0 0,0 0 0 0 0,1 0 0 0 0,-1 1 0 0 0,6 1 0 0 0,34 12 0 0 0,-22-6 0 0 0,-17-7 0 0 0,-1 1 0 0 0,1 0 0 0 0,0 0 0 0 0,-1 1 0 0 0,1-1 0 0 0,2 4 0 0 0,-4-5 0 0 0,0 1 0 0 0,0 0 0 0 0,0-1 0 0 0,0 1 0 0 0,0-1 0 0 0,0 1 0 0 0,1-1 0 0 0,-1 0 0 0 0,0 0 0 0 0,0 0 0 0 0,1 0 0 0 0,-1-1 0 0 0,1 1 0 0 0,-1-1 0 0 0,1 1 0 0 0,4-1 0 0 0,2-1 14 0 0,5-1-892 0 0,-7 2-3032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0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0,'17'4'1096'0'0,"45"28"1368"0"0,-57-30-2362 0 0,1 0 0 0 0,-1 1 0 0 0,1-1 0 0 0,-1 1 0 0 0,0 0 0 0 0,0 0 0 0 0,0 1 0 0 0,-1 0 0 0 0,1 0 0 0 0,-1 0 0 0 0,0 0 0 0 0,0 0 0 0 0,0 1 0 0 0,-1 0 0 0 0,5 7 0 0 0,-2 3-102 0 0,0 1 0 0 0,-1 0 0 0 0,-1 0 0 0 0,0 0 0 0 0,-1 1 0 0 0,2 25 0 0 0,-6-38 98 0 0,-1 0 0 0 0,1 1 1 0 0,-1-1-1 0 0,1 0 0 0 0,-1 0 0 0 0,0-1 0 0 0,-1 1 0 0 0,-4 6 0 0 0,-5 11 459 0 0,2-4-922 0 0,0 1 0 0 0,-2-2-1 0 0,1 1 1 0 0,-26 24 0 0 0,36-39 38 0 0,-1 1 327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10135 0 0,'-13'70'1656'0'0,"4"2"0"0"0,2-1 0 0 0,6 111 0 0 0,1-172-1640 0 0,1 0-1 0 0,1 0 0 0 0,0-1 1 0 0,0 1-1 0 0,1 0 0 0 0,0-1 1 0 0,1 1-1 0 0,0-1 0 0 0,0 0 1 0 0,1 0-1 0 0,0-1 0 0 0,1 1 1 0 0,11 13-1 0 0,-3-6-546 0 0,-11-12 328 0 0,0 1 0 0 0,0-1 0 0 0,1 1 0 0 0,-1-1 0 0 0,1 0 0 0 0,0-1 0 0 0,0 1 0 0 0,1-1 0 0 0,-1 0 0 0 0,1 0 0 0 0,0 0 0 0 0,0 0 0 0 0,-1-1 0 0 0,7 2 0 0 0,0-4-3146 0 0,1-5-989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6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11975 0 0,'8'89'2235'0'0,"-11"220"322"0"0,-6-167-1949 0 0,8-126-653 0 0,1-1-1 0 0,1 1 1 0 0,5 25-1 0 0,1-4-5612 0 0</inkml:trace>
  <inkml:trace contextRef="#ctx0" brushRef="#br0" timeOffset="1">128 388 15663 0 0,'6'22'719'0'0,"-5"-18"-523"0"0,0-3-24 0 0,11-2 409 0 0,-1 4-552 0 0,-9-2-29 0 0,-1-1 0 0 0,0 1 0 0 0,1-1 0 0 0,-1 0 0 0 0,1 0 0 0 0,-1 1 0 0 0,1-1 0 0 0,-1 0 0 0 0,1 0-1 0 0,-1-1 1 0 0,0 1 0 0 0,1 0 0 0 0,-1 0 0 0 0,3-1 0 0 0,-2 0 1 0 0,-1 1 0 0 0,1 0 0 0 0,0 0-1 0 0,0 0 1 0 0,-1 0 0 0 0,1 0 0 0 0,0 1-1 0 0,0-1 1 0 0,-1 0 0 0 0,1 1 0 0 0,0 0-1 0 0,-1-1 1 0 0,1 1 0 0 0,2 1 0 0 0,-3-1 35 0 0,1 0-1 0 0,-1-1 1 0 0,0 1 0 0 0,0 0 0 0 0,0-1 0 0 0,1 1 0 0 0,-1-1 0 0 0,0 0 0 0 0,1 1 0 0 0,-1-1 0 0 0,0 0 0 0 0,1 0 0 0 0,-1 0 0 0 0,0 0 0 0 0,1 0 0 0 0,-1 0 0 0 0,0 0 0 0 0,1 0 0 0 0,-1 0 0 0 0,0-1 0 0 0,0 1 0 0 0,1-1 0 0 0,-1 1 0 0 0,0-1 0 0 0,3 0 0 0 0,28-30 1065 0 0,-22 23-1087 0 0,-10 7-21 0 0,0 1-1 0 0,1-1 1 0 0,-1 1 0 0 0,0-1 0 0 0,1 1-1 0 0,-1-1 1 0 0,0 1 0 0 0,1 0 0 0 0,-1-1-1 0 0,1 1 1 0 0,-1 0 0 0 0,1-1 0 0 0,-1 1-1 0 0,1 0 1 0 0,-1-1 0 0 0,1 1-1 0 0,-1 0 1 0 0,1 0 0 0 0,-1 0 0 0 0,1-1-1 0 0,0 1 1 0 0,-1 0 0 0 0,1 0 0 0 0,-1 0-1 0 0,1 0 1 0 0,-1 0 0 0 0,1 0 0 0 0,0 0-1 0 0,-1 0 1 0 0,1 0 0 0 0,-1 1 0 0 0,1-1-1 0 0,-1 0 1 0 0,1 0 0 0 0,-1 0 0 0 0,1 1-1 0 0,-1-1 1 0 0,1 0 0 0 0,-1 1 0 0 0,1-1-1 0 0,-1 0 1 0 0,1 1 0 0 0,-1-1 0 0 0,1 0-1 0 0,-1 1 1 0 0,0-1 0 0 0,1 1 0 0 0,-1-1-1 0 0,0 1 1 0 0,1-1 0 0 0,-1 1 0 0 0,0-1-1 0 0,0 1 1 0 0,1 0 0 0 0,0 1-346 0 0,8 11 276 0 0,-9-13-42 0 0,0 0 1 0 0,0 1-1 0 0,1-1 0 0 0,-1 0 0 0 0,0 0 1 0 0,0 0-1 0 0,0 1 0 0 0,1-1 1 0 0,-1 0-1 0 0,0 0 0 0 0,0 0 1 0 0,1 0-1 0 0,-1 1 0 0 0,0-1 0 0 0,0 0 1 0 0,1 0-1 0 0,-1 0 0 0 0,0 0 1 0 0,0 0-1 0 0,1 0 0 0 0,-1 0 0 0 0,0 0 1 0 0,0 0-1 0 0,1 0 0 0 0,-1 0 1 0 0,0 0-1 0 0,1 0 0 0 0,-1 0 0 0 0,0 0 1 0 0,0 0-1 0 0,1 0 0 0 0,-1 0 1 0 0,0-1-1 0 0,0 1 0 0 0,1 0 0 0 0,-1 0 1 0 0,0 0-1 0 0,0 0 0 0 0,1 0 1 0 0,-1-1-1 0 0,0 1 0 0 0,0 0 0 0 0,0 0 1 0 0,0 0-1 0 0,1-1 0 0 0,-1 1 1 0 0,6-13-5496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6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13823 0 0,'10'7'1247'0'0,"-6"-3"-1215"0"0,0 0 1 0 0,0 1-1 0 0,-1-1 0 0 0,1 1 1 0 0,-1-1-1 0 0,4 10 0 0 0,12 14 441 0 0,-12-19-121 0 0,-1 1 0 0 0,0-1 1 0 0,-1 1-1 0 0,0 1 0 0 0,0-1 1 0 0,-1 1-1 0 0,6 21 1 0 0,-3 2 109 0 0,3 43-1 0 0,-7-47-549 0 0,0 26 88 0 0,-3-48 0 0 0,-1 0 0 0 0,0 0 0 0 0,0 0 0 0 0,-1 0 0 0 0,0-1 0 0 0,0 1 0 0 0,-1 0 0 0 0,-4 9 0 0 0,-2 0 0 0 0,6-10 0 0 0,-1 1 0 0 0,0-1 0 0 0,0 0 0 0 0,-1 0 0 0 0,1-1 0 0 0,-1 1 0 0 0,-12 10 0 0 0,15-15 0 0 0,0-1 0 0 0,1 0 0 0 0,-1 1 0 0 0,0-1 0 0 0,0 0 0 0 0,-1 0 0 0 0,1 0 0 0 0,0-1 0 0 0,0 1 0 0 0,0 0 0 0 0,0-1 0 0 0,-1 0 0 0 0,1 1 0 0 0,0-1 0 0 0,-1 0 0 0 0,1 0 0 0 0,0 0 0 0 0,0 0 0 0 0,-1-1 0 0 0,1 1 0 0 0,0-1 0 0 0,0 1 0 0 0,-4-2 0 0 0,3 1 0 0 0,1 1 0 0 0,1 0 0 0 0,0-1 0 0 0,0 1 0 0 0,-1 0 0 0 0,1-1 0 0 0,0 1 0 0 0,0-1 0 0 0,0 1 0 0 0,0-1 0 0 0,-1 1 0 0 0,1-1 0 0 0,0 0 0 0 0,0 1 0 0 0,0-1 0 0 0,0 0 0 0 0,0 0 0 0 0,-1-2 0 0 0,-14-13 0 0 0,14 15-27 0 0,0-1-1 0 0,1 0 1 0 0,-1 0-1 0 0,1 0 1 0 0,-1 0 0 0 0,1 0-1 0 0,0 0 1 0 0,0 0-1 0 0,-1 0 1 0 0,1-3-1 0 0,-1 1-71 0 0,1 4 44 0 0,1-1 0 0 0,-1 0 1 0 0,1 0-1 0 0,-1 1 0 0 0,1-1 0 0 0,-1 1 0 0 0,0-1 1 0 0,1 0-1 0 0,-1 1 0 0 0,0-1 0 0 0,0 1 1 0 0,1 0-1 0 0,-1-1 0 0 0,0 1 0 0 0,0 0 1 0 0,0-1-1 0 0,-1 1 0 0 0,2 0-384 0 0,-1-6 363 0 0,1 3 67 0 0,-1 0 0 0 0,1 0 0 0 0,0 0 0 0 0,0 0 0 0 0,0 0 0 0 0,1 0 0 0 0,-1 0 0 0 0,1-1 0 0 0,1-2 0 0 0,-2 2 34 0 0,0 2 43 0 0,0 0 0 0 0,0 0 0 0 0,1 0 0 0 0,-1-1 0 0 0,0 1 0 0 0,1 0 0 0 0,-1 0 0 0 0,1 0 0 0 0,0 0 0 0 0,0 0 0 0 0,0 0 0 0 0,0 1 0 0 0,0-1 0 0 0,0 0-1 0 0,0 0 1 0 0,1 1 0 0 0,-1-1 0 0 0,0 0 0 0 0,3-1 0 0 0,-1 1-20 0 0,-1 0-1 0 0,0 1 1 0 0,0-1-1 0 0,0 0 1 0 0,0-1-1 0 0,0 1 1 0 0,0 0-1 0 0,-1 0 1 0 0,1-1-1 0 0,-1 1 1 0 0,1-1-1 0 0,0-3 1 0 0,0 2-50 0 0,0 0 1 0 0,1 0-1 0 0,-1 0 0 0 0,1 0 1 0 0,4-4-1 0 0,-5 6 2 0 0,3-3 0 0 0,-1 1 0 0 0,1 0 0 0 0,0 0 0 0 0,11-6 0 0 0,-15 10 0 0 0,0-1 0 0 0,0 1 0 0 0,0-1 0 0 0,0 1 0 0 0,0-1 0 0 0,0 1 0 0 0,1 0 0 0 0,-1 0 0 0 0,0-1 0 0 0,0 1 0 0 0,0 0 0 0 0,0 0 0 0 0,1 0 0 0 0,-1 0 0 0 0,0 0 0 0 0,0 1 0 0 0,0-1 0 0 0,0 0 0 0 0,1 1 0 0 0,-1-1 0 0 0,0 0 0 0 0,0 1 0 0 0,0-1 0 0 0,0 1 0 0 0,0 0 0 0 0,0-1 0 0 0,0 1 0 0 0,0 0 0 0 0,0-1 0 0 0,-1 1 0 0 0,1 0 0 0 0,0 0 0 0 0,1 2 0 0 0,-2-2 0 0 0,1 0 1 0 0,0 0-1 0 0,0 1 0 0 0,-1-1 1 0 0,1 0-1 0 0,0 0 0 0 0,0 0 1 0 0,0 0-1 0 0,0 0 0 0 0,0 0 0 0 0,0-1 1 0 0,0 1-1 0 0,0 0 0 0 0,1 0 1 0 0,-1-1-1 0 0,0 1 0 0 0,0-1 0 0 0,1 1 1 0 0,-1-1-1 0 0,0 1 0 0 0,1-1 1 0 0,-1 0-1 0 0,3 0 0 0 0,24 7-140 0 0,-26-7-556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7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15663 0 0,'46'83'1696'0'0,"-35"-56"-1537"0"0,0 0 0 0 0,-2 1 0 0 0,-1 1-1 0 0,-1-1 1 0 0,-1 1 0 0 0,-2 0 0 0 0,-1 0-1 0 0,-1 1 1 0 0,-1-1 0 0 0,-2 0 0 0 0,-1 1-1 0 0,-7 36 1 0 0,6-53-85 0 0,0-1 0 0 0,-1 0 0 0 0,-1 0-1 0 0,-9 20 1 0 0,-3 0-3642 0 0,13-23 1423 0 0,-4 6-3903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34 6447 0 0,'0'1'16'0'0,"0"-1"0"0"0,-1 1-1 0 0,1-1 1 0 0,0 0-1 0 0,0 1 1 0 0,0-1 0 0 0,0 0-1 0 0,0 1 1 0 0,-1-1 0 0 0,1 1-1 0 0,0-1 1 0 0,0 0-1 0 0,0 1 1 0 0,0-1 0 0 0,0 1-1 0 0,0-1 1 0 0,0 0-1 0 0,1 1 1 0 0,-1-1 0 0 0,0 1-1 0 0,0-1 1 0 0,0 0 0 0 0,0 1-1 0 0,0-1 1 0 0,0 0-1 0 0,1 1 1 0 0,-1-1 0 0 0,0 0-1 0 0,0 1 1 0 0,1-1-1 0 0,-1 0 1 0 0,0 1 0 0 0,1-1-1 0 0,17-16 85 0 0,-17 15-443 0 0,11 5-653 0 0,3 0 634 0 0,0-6 939 0 0,0 1 0 0 0,29 3-1 0 0,-38-2-240 0 0,1 0-1 0 0,-1 0 0 0 0,0-1 0 0 0,0 0 0 0 0,1 0 0 0 0,-1-1 0 0 0,0 0 1 0 0,0 0-1 0 0,8-4 0 0 0,-7 3 32 0 0,1 0 1 0 0,0 0-1 0 0,0 1 1 0 0,0 0-1 0 0,14-1 0 0 0,2 1 135 0 0,-19 1-348 0 0,0 0 0 0 0,1 0 1 0 0,-1 1-1 0 0,0 0 1 0 0,1 0-1 0 0,-1 0 1 0 0,0 1-1 0 0,0 0 1 0 0,1 0-1 0 0,-1 0 1 0 0,0 0-1 0 0,0 1 1 0 0,6 2-1 0 0,-10-3-175 0 0,-1 0-1 0 0,1-1 1 0 0,0 1-1 0 0,0-1 1 0 0,0 0-1 0 0,0 1 0 0 0,0-1 1 0 0,0 0-1 0 0,0 1 1 0 0,0-1-1 0 0,-1 0 1 0 0,1 0-1 0 0,0 0 1 0 0,0 0-1 0 0,0 0 1 0 0,0 0-1 0 0,0 0 0 0 0,0 0 1 0 0,0 0-1 0 0,1-1 1 0 0,1 1-571 0 0,-3 8-293 0 0,0-3-2464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0,'0'9'1247'0'0,"8"341"1058"0"0,-4-296-2305 0 0,14 67 0 0 0,-16-79-557 0 0,-2-29-4726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0 13823 0 0,'0'2'54'0'0,"1"-1"1"0"0,-1 1-1 0 0,0-1 0 0 0,1 0 0 0 0,0 1 0 0 0,-1-1 1 0 0,1 0-1 0 0,0 1 0 0 0,0-1 0 0 0,0 0 0 0 0,0 0 1 0 0,0 1-1 0 0,0-1 0 0 0,0 0 0 0 0,2 1 0 0 0,-1-1-2 0 0,0-1 1 0 0,0 0-1 0 0,0 0 0 0 0,0 0 0 0 0,0 0 0 0 0,0 0 0 0 0,0-1 0 0 0,0 1 0 0 0,0-1 0 0 0,0 1 0 0 0,2-2 1 0 0,-1 2-50 0 0,3-2 129 0 0,0 1 0 0 0,0 0-1 0 0,1 1 1 0 0,-1-1-1 0 0,0 1 1 0 0,1 1 0 0 0,-1-1-1 0 0,0 1 1 0 0,1 0 0 0 0,6 2-1 0 0,-10-2-75 0 0,0-1 1 0 0,0 0-1 0 0,0-1 0 0 0,0 1 0 0 0,0 0 0 0 0,0-1 0 0 0,0 0 1 0 0,0 0-1 0 0,0 0 0 0 0,5-2 0 0 0,22-5-66 0 0,-16 7 5 0 0,-12 0 3 0 0,-1 1 1 0 0,0-1-1 0 0,1 1 0 0 0,-1 0 1 0 0,1 0-1 0 0,-1 0 1 0 0,1-1-1 0 0,-1 1 0 0 0,1 1 1 0 0,-1-1-1 0 0,1 0 1 0 0,-1 0-1 0 0,1 1 1 0 0,-1-1-1 0 0,0 0 0 0 0,1 1 1 0 0,-1-1-1 0 0,0 1 1 0 0,1 0-1 0 0,-1 0 0 0 0,0-1 1 0 0,0 1-1 0 0,1 0 1 0 0,-1 0-1 0 0,0 0 1 0 0,0 0-1 0 0,0 0 0 0 0,0 0 1 0 0,0 1-1 0 0,0-1 1 0 0,-1 0-1 0 0,1 0 1 0 0,0 1-1 0 0,-1-1 0 0 0,1 0 1 0 0,0 3-1 0 0,2 1-134 0 0</inkml:trace>
  <inkml:trace contextRef="#ctx0" brushRef="#br0" timeOffset="1">1 291 13823 0 0,'0'0'630'0'0,"2"0"-13"0"0,4 0-547 0 0,0 0 0 0 0,0 0 0 0 0,1 0-1 0 0,-1 1 1 0 0,0 1 0 0 0,0-1 0 0 0,0 1 0 0 0,0 0 0 0 0,11 5 0 0 0,-13-5 48 0 0,1 0-1 0 0,-1-1 1 0 0,1 1 0 0 0,-1-1 0 0 0,1 0 0 0 0,0 0 0 0 0,-1-1 0 0 0,1 1 0 0 0,0-1 0 0 0,-1 0 0 0 0,7-1 0 0 0,7-1 0 0 0,29-8-1 0 0,-24 4-161 0 0,1 1 44 0 0,-23 4-1 0 0,0 1 0 0 0,0 0 0 0 0,0 0 0 0 0,1 0 0 0 0,-1 0 0 0 0,0 0 0 0 0,0 0 0 0 0,0 0 0 0 0,0 0 0 0 0,0 0 0 0 0,0 0 0 0 0,0 0 0 0 0,0 1 0 0 0,0-1 0 0 0,0 0 0 0 0,0 1 1 0 0,0-1-1 0 0,0 1 0 0 0,2 1 0 0 0,-3-2-9 0 0,0 0 1 0 0,0 0 0 0 0,1 0 0 0 0,-1 0 0 0 0,0 1 0 0 0,0-1 0 0 0,1 0 0 0 0,-1 0 0 0 0,0 0 0 0 0,0 0 0 0 0,1 0 0 0 0,-1 0-1 0 0,0 0 1 0 0,1 0 0 0 0,-1 0 0 0 0,0 0 0 0 0,0 0 0 0 0,1 0 0 0 0,-1 0 0 0 0,0 0 0 0 0,0 0 0 0 0,1 0 0 0 0,-1 0-1 0 0,0 0 1 0 0,0 0 0 0 0,1 0 0 0 0,-1 0 0 0 0,0 0 0 0 0,0-1 0 0 0,1 1 0 0 0,-1 0 0 0 0,0 0 0 0 0,0 0 0 0 0,1 0 0 0 0,-1-1-1 0 0,0 1 1 0 0,0 0 0 0 0,0 0 0 0 0,0 0 0 0 0,1-1 0 0 0,-1 1 0 0 0,4 0-954 0 0,-3 0 950 0 0,-1 0 0 0 0,0 0 1 0 0,0 0-1 0 0,0 0 0 0 0,0 0 1 0 0,1 0-1 0 0,-1 0 0 0 0,0 0 1 0 0,0 0-1 0 0,0 0 0 0 0,0 0 1 0 0,1 0-1 0 0,-1 0 0 0 0,0 0 1 0 0,0 0-1 0 0,0 0 0 0 0,0 0 1 0 0,1 0-1 0 0,-1 0 1 0 0,0 0-1 0 0,0 0 0 0 0,0 0 1 0 0,0 0-1 0 0,1 0 0 0 0,-1 0 1 0 0,0 0-1 0 0,0 0 0 0 0,0-1 1 0 0,0 1-1 0 0,0 0 0 0 0,1 0 1 0 0,-1 0-1 0 0,0 0 0 0 0,0 0 1 0 0,0 0-1 0 0,0-1 1 0 0,0 1-1 0 0,0 0 0 0 0,0 0 1 0 0,0 0-1 0 0,1-1 0 0 0,0-2-230 0 0,0 1 0 0 0,1-1-1 0 0,-1 0 1 0 0,0 0-1 0 0,-1 0 1 0 0,1 0 0 0 0,0 0-1 0 0,-1-4 1 0 0,2-2-2997 0 0,-1 1-1098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8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0,'1'19'1275'0'0,"28"366"802"0"0,-20-222-6289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9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11975 0 0,'0'0'1083'0'0,"-1"2"-891"0"0,-5 16 226 0 0,1 0-1 0 0,1 0 1 0 0,0 1 0 0 0,-1 24-1 0 0,2 79-334 0 0,1-23 754 0 0,-3-4 663 0 0,10 126 0 0 0,-4-207-1444 0 0,0 12-38 0 0,2 0 0 0 0,1 0 1 0 0,1 0-1 0 0,1-1 0 0 0,11 30 0 0 0,-1-13-27 0 0,-14-32-40 0 0,2 0 0 0 0,-1-1 0 0 0,1 0 0 0 0,0 1 0 0 0,1-2 0 0 0,0 1 0 0 0,12 15 0 0 0,-10-20-3151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0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13823 0 0,'0'-1'31'0'0,"1"0"-1"0"0,-1 1 0 0 0,1-1 0 0 0,-1 0 1 0 0,1 0-1 0 0,0 0 0 0 0,-1 0 1 0 0,1 0-1 0 0,0 1 0 0 0,0-1 0 0 0,0 0 1 0 0,-1 1-1 0 0,1-1 0 0 0,0 1 0 0 0,0-1 1 0 0,0 1-1 0 0,0-1 0 0 0,0 1 1 0 0,0-1-1 0 0,0 1 0 0 0,0 0 0 0 0,0 0 1 0 0,0-1-1 0 0,0 1 0 0 0,0 0 1 0 0,0 0-1 0 0,0 0 0 0 0,2 0 0 0 0,0 2 47 0 0,1 0 0 0 0,-1 0 0 0 0,0-1 1 0 0,0 2-1 0 0,0-1 0 0 0,0 0 0 0 0,4 5 0 0 0,-5-6-76 0 0,7 9 255 0 0,-1 0-1 0 0,1 0 0 0 0,-2 1 1 0 0,12 18-1 0 0,6 10 359 0 0,6 7-435 0 0,15 19-193 0 0,-23-34 14 0 0,-19-24 0 0 0,1-1 0 0 0,0 1 0 0 0,0-1 0 0 0,0-1 0 0 0,0 1 0 0 0,1-1 0 0 0,0 0 0 0 0,8 5 0 0 0,45 26-2020 0 0,-48-33-1800 0 0,-3-7-1148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0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50 276 10135 0 0,'0'3'151'0'0,"0"0"0"0"0,0 1 0 0 0,1-1 0 0 0,-1 0 0 0 0,1 0 0 0 0,0 0 0 0 0,0 0 0 0 0,0 0 0 0 0,1 0 1 0 0,-1-1-1 0 0,1 1 0 0 0,-1 0 0 0 0,1-1 0 0 0,0 1 0 0 0,0-1 0 0 0,0 1 0 0 0,0-1 0 0 0,0 0 0 0 0,1 0 0 0 0,-1 0 0 0 0,1 0 0 0 0,-1 0 0 0 0,1-1 0 0 0,0 1 0 0 0,0-1 0 0 0,0 0 0 0 0,-1 0 0 0 0,1 0 0 0 0,0 0 0 0 0,1 0 0 0 0,-1 0 0 0 0,0-1 0 0 0,5 1 0 0 0,28 2 99 0 0,-33-2-162 0 0,1 0 1 0 0,0 0-1 0 0,-1-1 0 0 0,1 1 1 0 0,0-1-1 0 0,-1 0 0 0 0,1 0 1 0 0,0 0-1 0 0,0-1 1 0 0,-1 1-1 0 0,1-1 0 0 0,0 0 1 0 0,-1 0-1 0 0,1 0 0 0 0,-1 0 1 0 0,1-1-1 0 0,-1 1 0 0 0,0-1 1 0 0,0 0-1 0 0,6-4 0 0 0,6-7-88 0 0,-11 10 0 0 0,-1 1 0 0 0,1-1 0 0 0,-1 0 0 0 0,0-1 0 0 0,0 1 0 0 0,0-1 0 0 0,0 1 0 0 0,2-5 0 0 0,-1 2 0 0 0,0-1 0 0 0,0 0 0 0 0,-1 1 0 0 0,0-1 0 0 0,-1 0 0 0 0,1 0 0 0 0,-1-1 0 0 0,-1 1 0 0 0,1 0 0 0 0,-1-1 0 0 0,0 1 0 0 0,-1-1 0 0 0,0 1 0 0 0,0-1 0 0 0,-1 1 0 0 0,0-1 0 0 0,0 1 0 0 0,0 0 0 0 0,-1-1 0 0 0,-5-13 0 0 0,-4-6 161 0 0,9 21-98 0 0,0 0-1 0 0,-1 0 1 0 0,1 0 0 0 0,-1 0 0 0 0,-1 1-1 0 0,1-1 1 0 0,-8-8 0 0 0,6 9-184 0 0,-2 0-1 0 0,1 0 1 0 0,0 0 0 0 0,-9-4-1 0 0,12 8 122 0 0,-2-1 0 0 0,1 0 0 0 0,-1 0 0 0 0,0 0 0 0 0,0 1 0 0 0,-10-2 0 0 0,13 3 0 0 0,-1 0 0 0 0,1 0 0 0 0,0 1 0 0 0,0-1 0 0 0,-1 1 0 0 0,1-1 0 0 0,0 1 0 0 0,0 0 0 0 0,0 0 0 0 0,0 0 0 0 0,0 0 0 0 0,0 0 0 0 0,0 0 0 0 0,0 1 0 0 0,-3 2 0 0 0,-14 10 0 0 0,13-10 0 0 0,0 1 0 0 0,1-1 0 0 0,-1 1 0 0 0,1 1 0 0 0,-9 10 0 0 0,5-4 0 0 0,0 1 0 0 0,0 0 0 0 0,1 0 0 0 0,1 1 0 0 0,0 0 0 0 0,1 1 0 0 0,1-1 0 0 0,0 1 0 0 0,-5 27 0 0 0,8-18 168 0 0,0 0 0 0 0,1 0 0 0 0,5 42 0 0 0,-3-57-67 0 0,0 0 1 0 0,1 0-1 0 0,0-1 1 0 0,1 1 0 0 0,0 0-1 0 0,0-1 1 0 0,1 0-1 0 0,0 1 1 0 0,1-2-1 0 0,-1 1 1 0 0,2 0 0 0 0,11 13-1 0 0,-3-7-101 0 0,1 1 0 0 0,1-2 0 0 0,21 15 0 0 0,-18-23 0 0 0,-17-5 0 0 0,0 1 0 0 0,1-1 0 0 0,-1 1 0 0 0,0-1 0 0 0,0 1 0 0 0,0 0 0 0 0,0 0 0 0 0,3 2 0 0 0,4 3-114 0 0,1-1 0 0 0,-1 1 0 0 0,1-2-1 0 0,11 5 1 0 0,6-2-6800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0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13823 0 0,'-25'64'1129'0'0,"2"1"0"0"0,-20 97 0 0 0,40-141-1097 0 0,1 1 1 0 0,0 0 0 0 0,2-1-1 0 0,4 43 1 0 0,-4-63-31 0 0,1 4-79 0 0,0-1 0 0 0,0 0 0 0 0,0 0 0 0 0,0 0 0 0 0,1 0 0 0 0,1 3 0 0 0,8 10-5224 0 0</inkml:trace>
  <inkml:trace contextRef="#ctx0" brushRef="#br0" timeOffset="1">253 191 13823 0 0,'2'0'630'0'0,"15"7"-197"0"0,-15-6-407 0 0,-1 0-1 0 0,1 0 1 0 0,0 0-1 0 0,0 0 1 0 0,0-1-1 0 0,0 1 1 0 0,0-1-1 0 0,0 1 1 0 0,0-1-1 0 0,0 0 0 0 0,0 1 1 0 0,0-1-1 0 0,0 0 1 0 0,0 0-1 0 0,0-1 1 0 0,3 0-1 0 0,56-10 1003 0 0,-55 11-899 0 0,1-1-1 0 0,0 1 1 0 0,-1 0-1 0 0,1 0 1 0 0,0 1-1 0 0,-1 0 1 0 0,9 2-1 0 0,-2 5-274 0 0,-4-2-4482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0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0,'6'9'228'0'0,"-5"-8"-143"0"0,-1 1 0 0 0,1 0 0 0 0,1-1 0 0 0,-1 1 0 0 0,0-1 0 0 0,0 0 0 0 0,1 1-1 0 0,-1-1 1 0 0,0 0 0 0 0,1 0 0 0 0,3 2 0 0 0,3 1 113 0 0,1-1 1 0 0,0 0 0 0 0,18 3-1 0 0,-1 0 705 0 0,-16-3-676 0 0,0 0-1 0 0,1-1 1 0 0,-1-1-1 0 0,0 0 0 0 0,1 0 1 0 0,-1-1-1 0 0,1 0 1 0 0,-1-1-1 0 0,0 0 0 0 0,13-3 1 0 0,-11 4 128 0 0</inkml:trace>
  <inkml:trace contextRef="#ctx0" brushRef="#br0" timeOffset="1">61 64 13823 0 0,'-9'33'250'0'0,"1"1"-1"0"0,2 0 0 0 0,1 0 1 0 0,2 0-1 0 0,2 68 0 0 0,12 43 1429 0 0,-8-119-1533 0 0,-3 16-1403 0 0,-1-26-3091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0,'2'1'630'0'0,"11"12"126"0"0,-11-11-727 0 0,-1 0 1 0 0,1 0-1 0 0,0-1 1 0 0,0 1-1 0 0,0 0 1 0 0,0-1-1 0 0,0 1 1 0 0,0-1-1 0 0,1 0 1 0 0,-1 0-1 0 0,0 1 0 0 0,1-2 1 0 0,-1 1-1 0 0,1 0 1 0 0,-1 0-1 0 0,1-1 1 0 0,-1 1-1 0 0,5-1 1 0 0,13 4 902 0 0,-17-3-811 0 0,-1-1 0 0 0,1 1 0 0 0,-1 0 0 0 0,0-1 1 0 0,1 0-1 0 0,-1 0 0 0 0,1 0 0 0 0,3 0 0 0 0,64-9 1511 0 0,-69 9-1691 0 0,0 0 0 0 0,0 0-1 0 0,0 0 1 0 0,0 0-1 0 0,0 0 1 0 0,0 1 0 0 0,0-1-1 0 0,0 0 1 0 0,0 1 0 0 0,0-1-1 0 0,0 1 1 0 0,0-1 0 0 0,0 1-1 0 0,-1-1 1 0 0,1 1 0 0 0,0 0-1 0 0,0-1 1 0 0,-1 1 0 0 0,1 0-1 0 0,0 0 1 0 0,-1-1 0 0 0,1 1-1 0 0,0 1 1 0 0,0-1-629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1 381 13823 0 0,'0'0'1247'0'0,"8"3"-998"0"0,19 4 291 0 0,-16-4 104 0 0,0 0 0 0 0,22 9 0 0 0,-31-11-545 0 0,1 1 0 0 0,0-1 1 0 0,0 0-1 0 0,0-1 0 0 0,1 1 0 0 0,-1 0 0 0 0,0-1 0 0 0,0 0 0 0 0,0 1 0 0 0,0-1 0 0 0,0-1 0 0 0,1 1 1 0 0,-1 0-1 0 0,0-1 0 0 0,0 1 0 0 0,4-3 0 0 0,3 1-152 0 0,-6 2 53 0 0,10 0 0 0 0,1 3 0 0 0,-14-3 1 0 0,0 0 0 0 0,0 0-1 0 0,0 0 1 0 0,-1 0 0 0 0,1 0 0 0 0,0 0-1 0 0,0 0 1 0 0,0 0 0 0 0,0 0 0 0 0,0 0-1 0 0,0 0 1 0 0,-1 0 0 0 0,1 0-1 0 0,0-1 1 0 0,1 1 0 0 0,13-19-146 0 0,-14 17-551 0 0</inkml:trace>
  <inkml:trace contextRef="#ctx0" brushRef="#br0" timeOffset="1">106 0 11975 0 0,'-6'51'1205'0'0,"1"56"0"0"0,2-22 665 0 0,3 32-736 0 0,1-54-1148 0 0,-1-28-50 0 0,1-33-273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0,'10'14'1471'0'0,"34"46"-162"0"0,50 92 0 0 0,-52-79 186 0 0,-28-51-1478 0 0,-9-15-17 0 0,0 0 0 0 0,-1 0-1 0 0,0 0 1 0 0,5 13 0 0 0,-9-19 0 0 0,0 0 0 0 0,1 0 0 0 0,-1 0 0 0 0,0 1 0 0 0,1-1 0 0 0,-1 0 0 0 0,1 0 0 0 0,-1-1 0 0 0,1 1 0 0 0,0 0 0 0 0,-1 0 0 0 0,1 0 0 0 0,0 0 0 0 0,0 0 0 0 0,-1-1 0 0 0,1 1 0 0 0,0 0 0 0 0,0-1 0 0 0,0 1 0 0 0,2 0 0 0 0,0 1 0 0 0,1 0 0 0 0,-1 0 0 0 0,0 1 0 0 0,0-1 0 0 0,0 1 0 0 0,0 0 0 0 0,0 0 0 0 0,-1 0 0 0 0,4 4 0 0 0,37 42-2064 0 0,-43-48 1694 0 0,3 2-362 0 0,2 1-159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2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0 13823 0 0,'-2'13'232'0'0,"-1"0"0"0"0,-1-1 0 0 0,0 1 0 0 0,0-1 0 0 0,-2 0 0 0 0,-12 21 0 0 0,0 3 579 0 0,-34 71 1012 0 0,9-21-1152 0 0,-39 113 0 0 0,75-169-414 0 0,4-14-1389 0 0,-2-1-4403 0 0,2-4-79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2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0,'6'19'530'0'0,"16"37"-1"0"0,0-3-92 0 0,-11-19-338 0 0,-2 1 0 0 0,-2 1 0 0 0,-1-1 0 0 0,-2 1 0 0 0,-1 0 0 0 0,-2 0 0 0 0,-1 0 0 0 0,-2 0 0 0 0,-1 0 0 0 0,-2 0 0 0 0,-2-1 0 0 0,-21 66 0 0 0,21-83-4104 0 0,-2-3-1405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3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11975 0 0,'-1'10'1083'0'0,"-8"118"993"0"0,10 140 0 0 0,19-79-1493 0 0,-14-160-257 0 0,1 0 0 0 0,1 0 0 0 0,1 0 0 0 0,17 34 0 0 0,0-14-1012 0 0,-15-29-6113 0 0</inkml:trace>
  <inkml:trace contextRef="#ctx0" brushRef="#br0" timeOffset="1">158 105 13823 0 0,'1'11'175'0'0,"1"0"-1"0"0,0-1 0 0 0,1 1 1 0 0,0-1-1 0 0,1 0 1 0 0,0 1-1 0 0,1-2 0 0 0,0 1 1 0 0,1-1-1 0 0,-1 1 1 0 0,2-2-1 0 0,-1 1 0 0 0,1-1 1 0 0,1 0-1 0 0,-1 0 1 0 0,2-1-1 0 0,-1 0 0 0 0,1 0 1 0 0,13 8-1 0 0,-18-14-291 0 0,0 1-1 0 0,0-1 1 0 0,-1 0-1 0 0,1 0 1 0 0,0 0-1 0 0,0 0 1 0 0,6 0-1 0 0,15-3-4718 0 0,-11 0-132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 11975 0 0,'0'0'547'0'0,"-9"0"181"0"0,6 0-638 0 0,-1 1 0 0 0,1-1 0 0 0,0 1 0 0 0,0 0 0 0 0,1 0 0 0 0,-1 0 1 0 0,0 0-1 0 0,0 0 0 0 0,0 0 0 0 0,1 1 0 0 0,-1 0 0 0 0,0-1 0 0 0,1 1 0 0 0,-4 4 0 0 0,-13 7 620 0 0,14-11-701 0 0,-1 1-1 0 0,1 1 0 0 0,0-1 0 0 0,0 1 1 0 0,0 0-1 0 0,1 0 0 0 0,-1 0 0 0 0,1 1 1 0 0,0 0-1 0 0,0-1 0 0 0,0 1 1 0 0,1 1-1 0 0,0-1 0 0 0,0 0 0 0 0,0 1 1 0 0,1 0-1 0 0,-3 6 0 0 0,1 2 264 0 0,1 1-1 0 0,0-1 0 0 0,1 0 0 0 0,0 1 1 0 0,1-1-1 0 0,2 18 0 0 0,-2 5-279 0 0,-2-1 0 0 0,-10 56 0 0 0,6-52 249 0 0,-3 71 1 0 0,11-68 6 0 0,2-1 0 0 0,12 69 0 0 0,-13-103-4731 0 0</inkml:trace>
  <inkml:trace contextRef="#ctx0" brushRef="#br0" timeOffset="1">471 279 13823 0 0,'10'6'608'0'0,"-2"-2"128"0"0,1 0-584 0 0,2 1-152 0 0,1-1 0 0 0,2 1 0 0 0,-1-2 0 0 0,1-2 0 0 0,0-1 0 0 0,1 0 0 0 0,0 0 0 0 0,-3-1 0 0 0,-1-2 0 0 0,0 0-4064 0 0,-1 3-848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15663 0 0,'7'6'212'0'0,"0"-2"-1"0"0,0 1 0 0 0,0-1 0 0 0,0 0 1 0 0,1-1-1 0 0,0 0 0 0 0,-1 0 0 0 0,1 0 1 0 0,0-1-1 0 0,12 2 0 0 0,-3-2 73 0 0,0 0 0 0 0,0-1 0 0 0,0-1 0 0 0,17-2 0 0 0,-9-1-278 0 0,-1-2-1 0 0,30-9 0 0 0,-44 10-5 0 0,-3-2-133 0 0,-6 5-563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1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0,'0'0'919'0'0,"21"14"189"0"0,0-5 342 0 0,30 7-1 0 0,-43-14-1180 0 0,1-1-1 0 0,-1 1 1 0 0,0-2 0 0 0,1 1-1 0 0,-1-1 1 0 0,1 0-1 0 0,9-2 1 0 0,50-13-319 0 0,-41 5-5575 0 0,-19 7 657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4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13823 0 0,'-8'19'322'0'0,"2"0"0"0"0,-1 0 0 0 0,2 0-1 0 0,-5 33 1 0 0,-2 83-493 0 0,6-53 679 0 0,4-61 22 0 0,2 1 0 0 0,4 40 0 0 0,-3-43-510 0 0,-2-17-54 0 0,1 1 0 0 0,0-1 0 0 0,1 1 1 0 0,-1-1-1 0 0,0 0 0 0 0,1 1 1 0 0,-1-1-1 0 0,1 1 0 0 0,0-1 0 0 0,-1 0 1 0 0,3 3-1 0 0,1 4-933 0 0</inkml:trace>
  <inkml:trace contextRef="#ctx0" brushRef="#br0" timeOffset="1.02">44 232 15663 0 0,'18'9'1668'0'0,"-9"-5"-1645"0"0,-4-2-22 0 0,-1 0-1 0 0,1-1 1 0 0,-1 1-1 0 0,1-1 1 0 0,0 0-1 0 0,-1 0 1 0 0,1-1-1 0 0,0 1 1 0 0,5-1-1 0 0,5 0 670 0 0,-1-1 0 0 0,27-4 0 0 0,-37 4-632 0 0,8-5 280 0 0,-4 2-2507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0,'0'0'1083'0'0,"1"1"-891"0"0,6 5-24 0 0,0-1 1 0 0,1-1-1 0 0,-1 0 1 0 0,1 0-1 0 0,0 0 1 0 0,0-1-1 0 0,0 0 1 0 0,1-1-1 0 0,9 3 1 0 0,10-1 1259 0 0,43 2 0 0 0,-18-5-230 0 0,-52-1-1287 0 0,1 0 1 0 0,-1-1 0 0 0,1 1 0 0 0,-1 0 0 0 0,0 0 0 0 0,1-1 0 0 0,-1 1 0 0 0,1-1 0 0 0,-1 1 0 0 0,0-1 0 0 0,2-1 0 0 0,5-1-247 0 0,3-1 185 0 0,-5-2-643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0,'2'27'648'0'0,"-2"41"0"0"0,0-45-141 0 0,4 35-1 0 0,0 9 372 0 0,-5 59-713 0 0,-3-98-96 0 0,2-23-7 0 0,1 1 0 0 0,0-1 1 0 0,1 1-1 0 0,-1-1 1 0 0,2 9-1 0 0,-1 30 774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0,'6'15'608'0'0,"-1"-4"128"0"0,-1 1-584 0 0,1 2-152 0 0,1 4 0 0 0,3-3 0 0 0,2 1 0 0 0,-2-1 0 0 0,0-1 0 0 0,2-2 0 0 0,2-5 0 0 0,0-1 0 0 0,-1 1 0 0 0,0-3-4064 0 0,3-2-848 0 0</inkml:trace>
  <inkml:trace contextRef="#ctx0" brushRef="#br0" timeOffset="1">379 35 11975 0 0,'-13'6'1275'0'0,"-8"1"-1180"0"0,2 2 770 0 0,17-8-356 0 0,0 0-66 0 0,-42 18-278 0 0,37-16-165 0 0,4-1 0 0 0,1 0 0 0 0,-1-1 0 0 0,0 1 0 0 0,0 0 0 0 0,1 0 0 0 0,-1 1 0 0 0,1-1 0 0 0,-3 4 0 0 0,-1 0 64 0 0,1-1-1 0 0,0 2 0 0 0,1-1 0 0 0,-1 0 0 0 0,1 1 1 0 0,-4 8-1 0 0,-6 8 713 0 0,11-20-694 0 0,1 0-1 0 0,0 0 0 0 0,0 0 1 0 0,0 1-1 0 0,0-1 0 0 0,0 1 0 0 0,1-1 1 0 0,0 1-1 0 0,-2 6 0 0 0,-3 63-65 0 0,4-56 210 0 0,1 1-1 0 0,1 0 1 0 0,0-1-1 0 0,5 31 1 0 0,-1-23 234 0 0,-2 36 0 0 0,-3-18-492 0 0,-2-10-60 0 0,3 1-1 0 0,0-1 1 0 0,7 41 0 0 0,-5-54-536 0 0,-2-16 379 0 0,1-1 1 0 0,-1 1-1 0 0,1-1 1 0 0,-1 1-1 0 0,1-1 0 0 0,2 5 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6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11975 0 0,'9'13'253'0'0,"-1"0"0"0"0,0 0-1 0 0,-1 1 1 0 0,0 0 0 0 0,-1 0 0 0 0,-1 1-1 0 0,0 0 1 0 0,-1 0 0 0 0,3 23-1 0 0,-3-1 171 0 0,-1 0-1 0 0,-3 66 1 0 0,-3-73 408 0 0,-2 0 1 0 0,-13 47-1 0 0,-1 13-106 0 0,-24 95-725 0 0,41-181-490 0 0,0 1 1 0 0,0 0 0 0 0,0-1 0 0 0,0 1-1 0 0,-1-1 1 0 0,-3 5 0 0 0,2-4-2062 0 0,-4 6-3063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1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8287 0 0,'0'0'756'0'0,"17"21"1336"0"0,5-7-448 0 0,-18-11-1562 0 0,1 0 0 0 0,0 0 0 0 0,-1 0-1 0 0,0 0 1 0 0,0 1 0 0 0,5 4-1 0 0,1 3 354 0 0,1-1-1 0 0,0 0 0 0 0,21 14 1 0 0,-13-10-197 0 0,29 9-238 0 0,-25-13 0 0 0,-17-6 0 0 0,1-1 0 0 0,0 0 0 0 0,-1-1 0 0 0,1 1 0 0 0,1-1 0 0 0,-1-1 0 0 0,0 1 0 0 0,0-1 0 0 0,0 0 0 0 0,13-1 0 0 0,1 1 0 0 0,19-3 469 0 0,-32 1-275 0 0,0 1 0 0 0,0-1 1 0 0,0 2-1 0 0,11 0 0 0 0,-13-1-128 0 0,-1 0 1 0 0,0-1-1 0 0,1 0 0 0 0,-1 0 0 0 0,0 0 1 0 0,0 0-1 0 0,1-1 0 0 0,7-4 0 0 0,10-2-54 0 0,-17 7-12 0 0,2-2 0 0 0,-1 1 0 0 0,1 1 0 0 0,-1-1 0 0 0,1 1 0 0 0,0 0 0 0 0,-1 1 0 0 0,15 1 0 0 0,-19-1 0 0 0,1 0 0 0 0,-1 0 0 0 0,1-1 0 0 0,-1 1 0 0 0,0-1 0 0 0,1 1 0 0 0,-1-1 0 0 0,0 0 0 0 0,4-2 0 0 0,-3 2 0 0 0,-1-1 0 0 0,1 1 0 0 0,-1 0 0 0 0,1 0 0 0 0,0 1 0 0 0,-1-1 0 0 0,1 1 0 0 0,5 0 0 0 0,22-3 0 0 0,-28 2 0 0 0,0 0 0 0 0,1 1 0 0 0,-1-1 0 0 0,0 1 0 0 0,1 0 0 0 0,-1 0 0 0 0,0 0 0 0 0,1 0 0 0 0,-1 1 0 0 0,0-1 0 0 0,4 2 0 0 0,-3-1 0 0 0,1 1 0 0 0,-1-1 0 0 0,1 0 0 0 0,0-1 0 0 0,-1 1 0 0 0,1-1 0 0 0,0 0 0 0 0,0 0 0 0 0,-1 0 0 0 0,1-1 0 0 0,0 1 0 0 0,-1-1 0 0 0,9-3 0 0 0,-12 4 0 0 0,0 0 0 0 0,-1 0 0 0 0,1 0 0 0 0,0 1 0 0 0,0-1 0 0 0,-1 0 0 0 0,1 0 0 0 0,0 1 0 0 0,-1-1 0 0 0,1 0 0 0 0,0 1 0 0 0,-1-1 0 0 0,1 0 0 0 0,0 1 0 0 0,-1-1 0 0 0,1 1 0 0 0,-1-1 0 0 0,1 1 0 0 0,-1 0 0 0 0,1-1 0 0 0,-1 1 0 0 0,0-1 0 0 0,1 1 0 0 0,0 1 0 0 0,7 14 0 0 0,-8-15 0 0 0,2 7 0 0 0,-1-6 0 0 0,0 1 0 0 0,0 0 0 0 0,0-1 0 0 0,-1 1 0 0 0,1 0 0 0 0,-1-1 0 0 0,0 1 0 0 0,0 5 0 0 0,0 9 0 0 0,0-13 0 0 0,3-9 0 0 0,1-2 258 0 0,1 0 0 0 0,-1 0-1 0 0,1 1 1 0 0,1 0 0 0 0,-1 0 0 0 0,9-6-1 0 0,10-12-13 0 0,-22 22-244 0 0,1-1 0 0 0,0 1 0 0 0,1 0 0 0 0,-1 0 0 0 0,0 0 0 0 0,6-2 0 0 0,15-11 0 0 0,-20 12 0 0 0,-1 1 0 0 0,1-1 0 0 0,0 1 0 0 0,1 0 0 0 0,-1 0 0 0 0,0 0 0 0 0,9-2 0 0 0,15-8 0 0 0,28-16 0 0 0,-54 27 0 0 0,0 1 0 0 0,1-1 0 0 0,-1 0 0 0 0,0 1 0 0 0,0-1 0 0 0,1 1 0 0 0,-1 0 0 0 0,0-1 0 0 0,0 1 0 0 0,4 1 0 0 0,19-4 0 0 0,-7-4 0 0 0,0 1 0 0 0,1 1 0 0 0,-1 0 0 0 0,1 1 0 0 0,26-1 0 0 0,-14 5 0 0 0,54 6 0 0 0,-56-3 0 0 0,0-1 0 0 0,40-2 0 0 0,62-6 0 0 0,-86-1 0 0 0,-25 3 0 0 0,0 1 0 0 0,24 0 0 0 0,-40 2 144 0 0,-1 1 0 0 0,1 0 0 0 0,0-1 0 0 0,0 1 0 0 0,-1-1 0 0 0,1 0 0 0 0,0 0 0 0 0,-1-1 0 0 0,7-2 0 0 0,-9 3 231 0 0,23-6-2134 0 0,-16 6 1754 0 0,-1 0-1 0 0,0 0 1 0 0,1 0-1 0 0,-1-1 1 0 0,8-2-1 0 0,10-12 1423 0 0,-17 10-1599 0 0,-7 5 122 0 0,0 0 0 0 0,1-1 0 0 0,-1 1-1 0 0,1 0 1 0 0,-1 0 0 0 0,1 0 0 0 0,0 0 0 0 0,-1 1 0 0 0,1-1 0 0 0,0 0 0 0 0,-1 1 0 0 0,1-1 0 0 0,0 1 0 0 0,0 0 0 0 0,0-1 0 0 0,0 1-1 0 0,-1 0 1 0 0,1 0 0 0 0,3 0 0 0 0,-5 1 79 0 0,1-1-1 0 0,-1 0 0 0 0,0 0 0 0 0,0 0 1 0 0,1 0-1 0 0,-1 0 0 0 0,0 1 1 0 0,1-1-1 0 0,-1 0 0 0 0,0 0 1 0 0,0 0-1 0 0,1 0 0 0 0,-1 0 1 0 0,0 0-1 0 0,1 0 0 0 0,-1 0 1 0 0,0 0-1 0 0,1 0 0 0 0,-1 0 1 0 0,0 0-1 0 0,0 0 0 0 0,1 0 1 0 0,-1-1-1 0 0,0 1 0 0 0,1 0 0 0 0,-1 0 1 0 0,0 0-1 0 0,0 0 0 0 0,1 0 1 0 0,-1-1-1 0 0,0 1 0 0 0,0 0 1 0 0,0 0-1 0 0,1 0 0 0 0,-1-1 1 0 0,0 1-1 0 0,0 0 0 0 0,0 0 1 0 0,1-1-1 0 0,-1 1 0 0 0,1-3-1437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0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50 11975 0 0,'0'0'1083'0'0,"1"17"69"0"0,-1-5-933 0 0,-1 0-1 0 0,0 0 1 0 0,-1 0 0 0 0,-1 0-1 0 0,0 0 1 0 0,-5 13 0 0 0,0 0 807 0 0,7-22-972 0 0,0-1-1 0 0,0 1 1 0 0,0-1-1 0 0,-1 0 1 0 0,1 0-1 0 0,-1 0 1 0 0,0 1-1 0 0,0-1 1 0 0,0-1-1 0 0,0 1 1 0 0,-3 3-1 0 0,2-3-57 0 0,1 0 0 0 0,-1 0-1 0 0,1 1 1 0 0,-1-1 0 0 0,1 1 0 0 0,0 0-1 0 0,-2 3 1 0 0,1 1 4 0 0,-2 1 0 0 0,-15-3 0 0 0,18-4 0 0 0,1-1 0 0 0,0 1 0 0 0,0-1 0 0 0,-1 1 0 0 0,1-1 0 0 0,0 1 0 0 0,0 0 0 0 0,0 0 0 0 0,0-1 0 0 0,0 1 0 0 0,0 0 0 0 0,-1 1 0 0 0,-10 8 0 0 0,1-9 0 0 0,-1-5 0 0 0,11 3 0 0 0,-1 0 0 0 0,0 1 0 0 0,1-1 0 0 0,-1 1 0 0 0,0-1 0 0 0,0 1 0 0 0,1 0 0 0 0,-1-1 0 0 0,0 1 0 0 0,-3 0 0 0 0,4 0 0 0 0,0 0 0 0 0,0 0 0 0 0,-1 0 0 0 0,1-1 0 0 0,0 1 0 0 0,0 0 0 0 0,0 0 0 0 0,0-1 0 0 0,0 1 0 0 0,0-1 0 0 0,0 1 0 0 0,0-1 0 0 0,0 0 0 0 0,-2-1 0 0 0,2 2 0 0 0,0-1 0 0 0,1 0 0 0 0,-1 1 0 0 0,0-1 0 0 0,0 1 0 0 0,0-1 0 0 0,0 1 0 0 0,0-1 0 0 0,0 1 0 0 0,0 0 0 0 0,-1-1 0 0 0,1 1 0 0 0,0 0 0 0 0,-2 0 0 0 0,2 0 0 0 0,-1 0 0 0 0,1 0 0 0 0,-1 0 0 0 0,1 0 0 0 0,-1 0 0 0 0,1 0 0 0 0,-1-1 0 0 0,1 1 0 0 0,-1 0 0 0 0,1-1 0 0 0,-1 1 0 0 0,1-1 0 0 0,-1 0 0 0 0,1 1 0 0 0,0-1 0 0 0,-1 0 0 0 0,1 0 0 0 0,0 0 0 0 0,0 0 0 0 0,0 0 0 0 0,0 0 0 0 0,0 0 0 0 0,-2-3 0 0 0,-6-4 0 0 0,9 8 0 0 0,-5-3 0 0 0,1-1 0 0 0,-1 1 0 0 0,1-1 0 0 0,-8-7 0 0 0,8 2-124 0 0,-1 1-1 0 0,1-1 1 0 0,1-1-1 0 0,0 1 1 0 0,0 0-1 0 0,1-1 1 0 0,0 1-1 0 0,1-1 1 0 0,0 0-1 0 0,0 0 1 0 0,1 1-1 0 0,0-1 1 0 0,1 0-1 0 0,0 0 1 0 0,3-11-1 0 0,-4 19 199 0 0,0 1-1 0 0,1-1 0 0 0,-1 1 0 0 0,1-1 1 0 0,-1 1-1 0 0,1-1 0 0 0,-1 1 1 0 0,1-1-1 0 0,0 1 0 0 0,0 0 0 0 0,0-1 1 0 0,0 1-1 0 0,0 0 0 0 0,0 0 1 0 0,0 0-1 0 0,0 0 0 0 0,0 0 0 0 0,0 0 1 0 0,1 0-1 0 0,-1 0 0 0 0,0 0 1 0 0,1 0-1 0 0,-1 1 0 0 0,2-1 0 0 0,5-3 71 0 0,-5 2-143 0 0,0 0 0 0 0,1 1 0 0 0,-1-1-1 0 0,1 1 1 0 0,-1 0 0 0 0,1 0 0 0 0,-1 0 0 0 0,1 0-1 0 0,0 1 1 0 0,0-1 0 0 0,-1 1 0 0 0,1 0 0 0 0,0 0-1 0 0,0 0 1 0 0,-1 1 0 0 0,1-1 0 0 0,0 1 0 0 0,-1 0-1 0 0,6 2 1 0 0,2 1 277 0 0,0-1 0 0 0,0 0 0 0 0,17 2-1 0 0,-17-3-89 0 0,-1 0-1 0 0,1 0 0 0 0,-1 1 1 0 0,14 6-1 0 0,-12-3-187 0 0,10 4 0 0 0,40 24 0 0 0,-56-29 0 0 0,1 0 0 0 0,-1 0 0 0 0,0 1 0 0 0,0 0 0 0 0,-1 0 0 0 0,1 0 0 0 0,-1 0 0 0 0,-1 1 0 0 0,7 12 0 0 0,0-2 0 0 0,-9-13 0 0 0,0 0 0 0 0,0-1 0 0 0,0 1 0 0 0,0 0 0 0 0,2 7 0 0 0,11 20 0 0 0,-13-23 72 0 0,-1-5 1671 0 0,4 6-3019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1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0,'13'20'502'0'0,"1"-1"0"0"0,26 27-1 0 0,-21-25-36 0 0,19 26 0 0 0,-37-46-413 0 0,0 0-1 0 0,-1 1 1 0 0,1-1 0 0 0,0 0 0 0 0,0 0-1 0 0,0 0 1 0 0,0-1 0 0 0,0 1 0 0 0,0 0-1 0 0,0 0 1 0 0,0 0 0 0 0,1-1 0 0 0,-1 1-1 0 0,0-1 1 0 0,0 1 0 0 0,1-1-1 0 0,-1 1 1 0 0,2-1 0 0 0,0 1-39 0 0,0 0 1 0 0,0 0-1 0 0,0 0 1 0 0,0 1-1 0 0,0-1 1 0 0,0 1-1 0 0,0 0 0 0 0,-1-1 1 0 0,4 4-1 0 0,-6-5-13 0 0,7 7 0 0 0,8 23 0 0 0,-15-30 2 0 0,0-1-1 0 0,0 1 0 0 0,0 0 1 0 0,0 0-1 0 0,0 0 1 0 0,1 0-1 0 0,-1 0 0 0 0,0 0 1 0 0,0 0-1 0 0,0 0 1 0 0,0 0-1 0 0,0 0 0 0 0,0 0 1 0 0,0 0-1 0 0,0 0 1 0 0,0 0-1 0 0,0 0 0 0 0,0 0 1 0 0,0 0-1 0 0,0 0 1 0 0,1 0-1 0 0,-1 0 0 0 0,0 0 1 0 0,0 0-1 0 0,0 0 1 0 0,0 0-1 0 0,0 0 0 0 0,0 0 1 0 0,0 0-1 0 0,0 0 1 0 0,0 0-1 0 0,0 0 0 0 0,0 0 1 0 0,1 0-1 0 0,-1 0 1 0 0,0 0-1 0 0,0 0 0 0 0,0 0 1 0 0,0 0-1 0 0,0 0 0 0 0,0 0 1 0 0,0 0-1 0 0,0 0 1 0 0,0 0-1 0 0,0 0 0 0 0,0 0 1 0 0,0 1-1 0 0,0-1 1 0 0,0-5-1549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2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0 11975 0 0,'0'0'1083'0'0,"-9"14"-870"0"0,-60 105 1843 0 0,62-107-1814 0 0,-1-1 0 0 0,0 1 0 0 0,-14 15 0 0 0,13-18-26 0 0,1 1 0 0 0,0 1 0 0 0,1 0 0 0 0,-9 15 0 0 0,2-1-216 0 0,10-19-9 0 0,0 0 0 0 0,1 1 0 0 0,-1-1 0 0 0,1 1 0 0 0,0 0-1 0 0,-2 12 1 0 0,4-17-328 0 0,-1 2-177 0 0,1-1-783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2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0,'36'12'1083'0'0,"-31"-11"-894"0"0,0 1 1 0 0,0-1-1 0 0,0 1 0 0 0,0 0 0 0 0,0 0 0 0 0,0 0 0 0 0,-1 1 0 0 0,1-1 0 0 0,-1 1 0 0 0,1 0 0 0 0,5 7 0 0 0,-5-4-189 0 0,0 10 0 0 0,-5-14 0 0 0,0 0 0 0 0,0 0 0 0 0,-1 0 0 0 0,1 0 0 0 0,-1 0 0 0 0,1 0 0 0 0,-1-1 0 0 0,0 1 0 0 0,1 0 0 0 0,-3 2 0 0 0,-3 5 0 0 0,-1-1 0 0 0,0 0 0 0 0,0 0 0 0 0,-1 0 0 0 0,-10 7 0 0 0,9-8 0 0 0,4-1 0 0 0,5-6 0 0 0,0 0 0 0 0,0 0 0 0 0,0 1 0 0 0,0-1 0 0 0,0 0 0 0 0,0 0 0 0 0,0 1 0 0 0,0-1 0 0 0,0 0 0 0 0,0 0 0 0 0,0 1 0 0 0,0-1 0 0 0,0 0 0 0 0,0 1 0 0 0,0-1 0 0 0,0 0 0 0 0,0 0 0 0 0,0 1 0 0 0,0-1 0 0 0,0 0 0 0 0,0 0 0 0 0,0 1 0 0 0,1-1 0 0 0,-1 0 0 0 0,0 0 0 0 0,0 0 0 0 0,0 1 0 0 0,1-1 0 0 0,-1 0 0 0 0,0 0 0 0 0,0 0 0 0 0,0 1 0 0 0,1-1 0 0 0,3 1 0 0 0,4 2 178 0 0,-1-2 1 0 0,1 1-1 0 0,0-1 0 0 0,-1 0 0 0 0,1-1 1 0 0,15 0-1 0 0,-12-1 89 0 0,0 1-1 0 0,20 3 1 0 0,19 6-267 0 0,-49-9-113 0 0,0 0 0 0 0,0 1 0 0 0,0-1 0 0 0,0 0-1 0 0,0 0 1 0 0,0 0 0 0 0,0 0 0 0 0,0 0 0 0 0,0 0 0 0 0,0 0 0 0 0,0-1-1 0 0,0 1 1 0 0,0 0 0 0 0,0-1 0 0 0,0 1 0 0 0,0 0 0 0 0,0-1 0 0 0,-1 1-1 0 0,2-2 1 0 0,2 0-2398 0 0,3-1-2899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13823 0 0,'0'0'630'0'0,"-3"18"236"0"0,-18 134 948 0 0,17-110-1572 0 0,-9 99-242 0 0,5-78-105 0 0,-4 16 56 0 0,-1-26-5637 0 0,11-44 718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4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75 10135 0 0,'-4'18'1096'0'0,"4"-16"-930"0"0,0 1-1 0 0,0-1 0 0 0,0 1 1 0 0,0-1-1 0 0,1 1 0 0 0,-1-1 1 0 0,1 1-1 0 0,1 2 0 0 0,0 0 79 0 0,0-1 0 0 0,0 1 0 0 0,1-1 0 0 0,0 0-1 0 0,0 0 1 0 0,5 6 0 0 0,-2-3 61 0 0,0-1 1 0 0,1-1-1 0 0,-1 1 0 0 0,1-1 1 0 0,15 8-1 0 0,-11-8-36 0 0,1-1-1 0 0,-1 0 1 0 0,1 0 0 0 0,0-2 0 0 0,0 1-1 0 0,0-1 1 0 0,0-1 0 0 0,0 0 0 0 0,20-2-1 0 0,4-2-29 0 0,69-16 0 0 0,-84 16-239 0 0,0 0 0 0 0,0 2 0 0 0,0 1 0 0 0,23 2 0 0 0,31-1 0 0 0,-55-2 0 0 0,38-1 0 0 0,-54 3 0 0 0,1-1 0 0 0,-1 0 0 0 0,1 1 0 0 0,-1 0 0 0 0,0 0 0 0 0,1 1 0 0 0,-1-1 0 0 0,0 1 0 0 0,0 0 0 0 0,5 2 0 0 0,-6 0 0 0 0,0 0 0 0 0,-1-1 0 0 0,1 1 0 0 0,-1 0 0 0 0,1 1 0 0 0,-1-1 0 0 0,0 0 0 0 0,-1 1 0 0 0,1-1 0 0 0,-1 1 0 0 0,1 6 0 0 0,4 7 0 0 0,-4-14 0 0 0,-1 1 0 0 0,1 0 0 0 0,-1-1 0 0 0,0 1 0 0 0,0 0 0 0 0,-1 0 0 0 0,1 0 0 0 0,-1 0 0 0 0,0 0 0 0 0,-1 0 0 0 0,1 0 0 0 0,-2 5 0 0 0,1-1 0 0 0,1-9 0 0 0,0 1 0 0 0,0 0 0 0 0,0-1 0 0 0,-1 1 0 0 0,1-1 0 0 0,0 1 0 0 0,0-1 0 0 0,0 1 0 0 0,-1-1 0 0 0,1 1 0 0 0,0-1 0 0 0,-1 1 0 0 0,1-1 0 0 0,0 0 0 0 0,-1 1 0 0 0,1-1 0 0 0,0 1 0 0 0,-1-1 0 0 0,1 0 0 0 0,-1 1 0 0 0,0-1 0 0 0,4-19 0 0 0,3 6 0 0 0,2 1 0 0 0,0-1 0 0 0,0 1 0 0 0,1 1 0 0 0,1-1 0 0 0,16-15 0 0 0,-18 21 0 0 0,0 0 0 0 0,0 0 0 0 0,0 0 0 0 0,0 1 0 0 0,1 1 0 0 0,0-1 0 0 0,0 2 0 0 0,0-1 0 0 0,1 1 0 0 0,9-2 0 0 0,-7 1 0 0 0,5-2 0 0 0,-13 3 0 0 0,1 1 0 0 0,-1 1 0 0 0,1-1 0 0 0,0 1 0 0 0,-1-1 0 0 0,1 1 0 0 0,9 0 0 0 0,89 8 443 0 0,31-10 1162 0 0,-56 4-1605 0 0,1-4 0 0 0,0-3 0 0 0,-1-3 0 0 0,91-24 0 0 0,-13-1 0 0 0,40-10 0 0 0,-180 40 0 0 0,1 0 0 0 0,0-1 0 0 0,0-1 0 0 0,21-10 0 0 0,-32 12 1 0 0,14-6-66 0 0,-18 9-272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5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204 109 13823 0 0,'0'0'1247'0'0,"-9"17"-998"0"0,7-13-249 0 0,1-1 0 0 0,0 0 0 0 0,1 1 0 0 0,-1-1 0 0 0,0 1 0 0 0,1-1 0 0 0,0 1 0 0 0,0-1 0 0 0,0 4 0 0 0,-1 28 0 0 0,1-33 52 0 0,0-1-1 0 0,-1 1 0 0 0,1 0 1 0 0,-1-1-1 0 0,1 1 1 0 0,-1-1-1 0 0,0 1 0 0 0,1-1 1 0 0,-1 1-1 0 0,0-1 1 0 0,0 1-1 0 0,0-1 0 0 0,0 0 1 0 0,0 0-1 0 0,-1 1 1 0 0,1-1-1 0 0,0 0 0 0 0,-1 0 1 0 0,-1 1-1 0 0,0-1 14 0 0,0 1-1 0 0,0-1 0 0 0,0 0 0 0 0,0 0 1 0 0,0 0-1 0 0,0-1 0 0 0,0 1 0 0 0,0-1 1 0 0,0 0-1 0 0,0 0 0 0 0,-1 0 0 0 0,1 0 1 0 0,0 0-1 0 0,0-1 0 0 0,-3 0 0 0 0,-44-16-940 0 0,48 16 368 0 0,0 0 66 0 0,-1 0 365 0 0,-13-13-12 0 0,10 8 156 0 0,0-1 0 0 0,1 0 0 0 0,0 0 0 0 0,1-1 0 0 0,-5-8 0 0 0,7 12-16 0 0,1 0 0 0 0,0 0 1 0 0,0 1-1 0 0,0-1 0 0 0,0-1 0 0 0,0 1 1 0 0,1 0-1 0 0,0 0 0 0 0,0 0 1 0 0,0 0-1 0 0,0 0 0 0 0,1 0 1 0 0,-1 0-1 0 0,1 0 0 0 0,0 0 1 0 0,0 0-1 0 0,1 0 0 0 0,-1 0 0 0 0,1 0 1 0 0,0 1-1 0 0,0-1 0 0 0,0 0 1 0 0,0 1-1 0 0,1 0 0 0 0,-1 0 1 0 0,1 0-1 0 0,0 0 0 0 0,0 0 1 0 0,0 0-1 0 0,6-3 0 0 0,-4 2-44 0 0,1-1 6 0 0,0 1 0 0 0,1 0 0 0 0,-1 0 0 0 0,12-4 0 0 0,-17 7 358 0 0,24 0 1234 0 0,-21 2-1605 0 0,-1 1 0 0 0,1-1 0 0 0,-1 1 0 0 0,1 0 0 0 0,-1 0 0 0 0,5 3 0 0 0,0 0 0 0 0,-7-5 0 0 0,0 1 0 0 0,0-1 0 0 0,0 1 0 0 0,0 0 0 0 0,1-1 0 0 0,-1 1 0 0 0,0 0 0 0 0,0 0 0 0 0,-1 0 0 0 0,1 0 0 0 0,0 0 0 0 0,0 0 0 0 0,0 0 0 0 0,-1 0 0 0 0,1 0 0 0 0,0 0 0 0 0,-1 0 0 0 0,2 3 0 0 0,0 1 0 0 0,15 19 0 0 0,22 24 0 0 0,-26-34 0 0 0,19 28 0 0 0,-23-29 0 0 0,1 0 0 0 0,23 23 0 0 0,-32-35-136 0 0,34 28 2165 0 0,-17-19-9251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0,'0'0'1247'0'0,"8"13"-998"0"0,3 10-249 0 0,-10-20 0 0 0,0-1 0 0 0,0 0 0 0 0,1 1 0 0 0,-1-1 0 0 0,0 0 0 0 0,1 0 0 0 0,-1 0 0 0 0,1 0 0 0 0,0 0 0 0 0,3 2 0 0 0,1 3-170 0 0,-4-5-197 0 0,0 0 0 0 0,0 0 0 0 0,0 0 1 0 0,-1 0-1 0 0,2-1 0 0 0,-1 1 0 0 0,0 0 0 0 0,0-1 1 0 0,0 0-1 0 0,6 2 0 0 0,-1-1-4404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11975 0 0,'0'0'1083'0'0,"-1"1"-891"0"0,-9 6-173 0 0,-27 12-17 0 0,-12-3 72 0 0,49-16 13 0 0,-1 1 0 0 0,0-1 0 0 0,0 1 1 0 0,0 0-1 0 0,0-1 0 0 0,1 1 0 0 0,-1 0 1 0 0,0 0-1 0 0,1-1 0 0 0,-1 1 0 0 0,0 0 1 0 0,1 0-1 0 0,-1 0 0 0 0,1 0 0 0 0,0 0 1 0 0,-1 0-1 0 0,1 0 0 0 0,0 0 0 0 0,-1 2 0 0 0,-4 22 245 0 0,5-21-354 0 0,-6 39 1010 0 0,1 75 0 0 0,5-110-993 0 0,0-1-3 0 0,0-1 1 0 0,0 0 0 0 0,1 1-1 0 0,0-1 1 0 0,0 0 0 0 0,0 0 0 0 0,4 8-1 0 0,-5-13-329 0 0,1 6-5102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0,'0'0'1247'0'0,"4"8"-59"0"0,0-3-588 0 0,0 0 0 0 0,0 0 0 0 0,-1 0 0 0 0,5 10 0 0 0,-8-14-696 0 0,0 0 1 0 0,0 0-1 0 0,-1 0 1 0 0,1 0-1 0 0,0 0 1 0 0,-1 0-1 0 0,1 0 1 0 0,-1 0-1 0 0,1 0 0 0 0,-1 0 1 0 0,0 0-1 0 0,1 0 1 0 0,-1 0-1 0 0,-1 1 1 0 0,-2 4-283 0 0,2-3 377 0 0,1 0-1 0 0,-1 0 1 0 0,1 0-1 0 0,0 0 1 0 0,0 0 0 0 0,1 0-1 0 0,-1 0 1 0 0,1 1-1 0 0,-1-1 1 0 0,1 5-1 0 0,0-7 3 0 0,1 0 0 0 0,-1 1-1 0 0,0-1 1 0 0,1 0 0 0 0,-1 0-1 0 0,1 0 1 0 0,0 0 0 0 0,-1 0-1 0 0,1 0 1 0 0,0 0 0 0 0,-1 0-1 0 0,1 0 1 0 0,0 0 0 0 0,0-1-1 0 0,0 1 1 0 0,0 0 0 0 0,0 0 0 0 0,0-1-1 0 0,0 1 1 0 0,0 0 0 0 0,0-1-1 0 0,0 0 1 0 0,0 1 0 0 0,1-1-1 0 0,-1 1 1 0 0,0-1 0 0 0,0 0-1 0 0,0 0 1 0 0,1 0 0 0 0,-1 0-1 0 0,2 0 1 0 0,26-2-465 0 0,-15-4-656 0 0,-6 2-3214 0 0,-1 1-634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8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1 280 8287 0 0,'0'0'1763'0'0,"14"10"1173"0"0,-2 0-2577 0 0,-4-4-29 0 0,1 1 1 0 0,0-1-1 0 0,0 0 0 0 0,0-1 1 0 0,10 5-1 0 0,-1-3 12 0 0,0-1-1 0 0,-1 0 0 0 0,2-2 1 0 0,-1 0-1 0 0,29 2 0 0 0,-9-4 91 0 0,-1-2-1 0 0,1-2 1 0 0,-1-1 0 0 0,37-9-1 0 0,-15-1-486 0 0,98-35 0 0 0,-146 44 55 0 0,56-21 0 0 0,104-25 0 0 0,-165 50 0 0 0,-1-1 0 0 0,1 1 0 0 0,0 0 0 0 0,-1 0 0 0 0,1 1 0 0 0,0-1 0 0 0,-1 1 0 0 0,1 1 0 0 0,9 2 0 0 0,50 25 0 0 0,-42-18 0 0 0,-18-8 0 0 0,0 0 0 0 0,0 0 0 0 0,0 0 0 0 0,-1 1 0 0 0,1-1 0 0 0,-1 1 0 0 0,0 0 0 0 0,0 1 0 0 0,0-1 0 0 0,5 9 0 0 0,5 18 0 0 0,-13-28 7 0 0,0 0 0 0 0,1 0 1 0 0,-1 0-1 0 0,1-1 0 0 0,-1 1 0 0 0,1 0 1 0 0,0-1-1 0 0,0 1 0 0 0,4 3 0 0 0,-5-6 364 0 0,15-16 349 0 0,51-56-1827 0 0,-53 61 1107 0 0,0 0 0 0 0,1 1 0 0 0,1 0 0 0 0,0 1 0 0 0,0 1 0 0 0,1 0 0 0 0,-1 2 0 0 0,2 0 0 0 0,32-8 0 0 0,-44 13 0 0 0,55-14 0 0 0,80-9 0 0 0,-104 20-20 0 0,229-15 1867 0 0,-84 11-1682 0 0,-170 9-165 0 0,1 0 0 0 0,17 5 0 0 0,0 0 0 0 0,1-2 0 0 0,-4 2 0 0 0,1-2 0 0 0,0-1 0 0 0,-1-2 0 0 0,1 0 0 0 0,39-5 0 0 0,97-15 0 0 0,-26 4 0 0 0,133-18 0 0 0,3 0 0 0 0,-34 6 0 0 0,-153 12-5 0 0,-36 5-54 0 0,-50 9-278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2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13823 0 0,'20'6'1471'0'0,"-15"-4"-1428"0"0,0-1-1 0 0,0 0 1 0 0,0 1-1 0 0,0-2 1 0 0,0 1 0 0 0,0-1-1 0 0,0 1 1 0 0,5-2 0 0 0,-3 1 174 0 0,-1 0 1 0 0,1 0 0 0 0,-1 1 0 0 0,10 2 0 0 0,-7-1-90 0 0,1 0 1 0 0,-1 0-1 0 0,0-1 0 0 0,1 0 0 0 0,-1-1 1 0 0,1 0-1 0 0,-1 0 0 0 0,1-1 0 0 0,-1 0 0 0 0,1-1 1 0 0,16-5-1 0 0,-5 1 511 0 0,36-5-1 0 0,-5 8-3206 0 0,-40 4-2912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2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0,'0'0'1247'0'0,"22"0"-924"0"0,-4 0 155 0 0,15 0 701 0 0,0 1-1 0 0,51 8 1 0 0,-63 0-1161 0 0,-19-8-18 0 0,-1 0 0 0 0,0-1-1 0 0,1 1 1 0 0,-1 0 0 0 0,1-1 0 0 0,-1 1 0 0 0,1 0 0 0 0,-1-1 0 0 0,1 0 0 0 0,0 1 0 0 0,-1-1 0 0 0,1 0 0 0 0,0 0-1 0 0,-1 0 1 0 0,1 0 0 0 0,2 0 0 0 0,7-2 0 0 0,0 1 0 0 0,0 0 0 0 0,0 1 0 0 0,14 1 0 0 0,-24-1-88 0 0,0 0-1 0 0,0 0 0 0 0,1 0 1 0 0,-1 0-1 0 0,0 1 0 0 0,0-1 1 0 0,1 0-1 0 0,-1 0 0 0 0,0 1 0 0 0,0-1 1 0 0,0 1-1 0 0,1-1 0 0 0,-1 1 1 0 0,0 0-1 0 0,0-1 0 0 0,0 1 1 0 0,0 0-1 0 0,0 0 0 0 0,0-1 1 0 0,0 1-1 0 0,-1 0 0 0 0,1 0 1 0 0,0 0-1 0 0,0 0 0 0 0,-1 0 1 0 0,1 1-1 0 0,-1-1 0 0 0,1 0 1 0 0,-1 0-1 0 0,1 0 0 0 0,-1 0 1 0 0,1 3-1 0 0,1 2-3395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29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215 130 13823 0 0,'-11'41'1496'0'0,"10"-32"-1456"0"0,-1 1-1 0 0,0-1 1 0 0,-1 0-1 0 0,-7 17 1 0 0,0 4 212 0 0,-5-4 1389 0 0,1-3-236 0 0,13-21-1249 0 0,0-1-138 0 0,1 0 0 0 0,-1 0 0 0 0,1 0 0 0 0,-1 0 0 0 0,1 0 0 0 0,-1 0 0 0 0,0 0 0 0 0,1 0 0 0 0,-1 0 1 0 0,0-1-1 0 0,0 1 0 0 0,0 0 0 0 0,1 0 0 0 0,-1-1 0 0 0,0 1 0 0 0,0-1 0 0 0,0 1 0 0 0,0-1 1 0 0,0 1-1 0 0,0-1 0 0 0,0 1 0 0 0,-1-1 0 0 0,1 0 0 0 0,-1 1 0 0 0,-9-2-18 0 0,5 0-277 0 0,0 1 1 0 0,0-1-1 0 0,0 1 0 0 0,-10 1 0 0 0,14-2 289 0 0,1 1-1 0 0,0-1 0 0 0,0 0 0 0 0,-1 1 1 0 0,1-1-1 0 0,0 0 0 0 0,0 0 1 0 0,0 0-1 0 0,0 0 0 0 0,0 0 1 0 0,0 0-1 0 0,0 0 0 0 0,-1-3 1 0 0,0 2 107 0 0,-3-4 0 0 0,0-1 1 0 0,1 0-1 0 0,-1 0 1 0 0,2 0-1 0 0,-1-1 1 0 0,1 1-1 0 0,0-1 1 0 0,0 0-1 0 0,1 0 0 0 0,-2-10 1 0 0,-1-15-808 0 0,-1-39 1 0 0,5 56 28 0 0,1 10 645 0 0,-1 0 0 0 0,1 1 0 0 0,1-1 0 0 0,-1 0 1 0 0,1 1-1 0 0,0-1 0 0 0,0 1 0 0 0,1-1 1 0 0,0 1-1 0 0,0-1 0 0 0,4-7 0 0 0,6-4 14 0 0,-11 17 0 0 0,-1-1 0 0 0,1 0 0 0 0,-1 1 0 0 0,1-1 0 0 0,-1 1 0 0 0,1-1 0 0 0,-1 1 0 0 0,1 0 0 0 0,0-1 0 0 0,-1 1 0 0 0,1-1 0 0 0,0 1 0 0 0,-1 0 0 0 0,1 0 0 0 0,0-1 0 0 0,0 1 0 0 0,-1 0 0 0 0,1 0 0 0 0,0 0 0 0 0,0 0 0 0 0,-1 0 0 0 0,1 0 0 0 0,0 0 0 0 0,0 0 0 0 0,1 0 0 0 0,2 1 0 0 0,-3-2 0 0 0,0 1 0 0 0,0-1 0 0 0,0 1 0 0 0,0 0 0 0 0,0-1 0 0 0,0 1 0 0 0,0 0 0 0 0,0 0 0 0 0,0 0 0 0 0,0 0 0 0 0,0 0 0 0 0,0 0 0 0 0,0 0 0 0 0,0 0 0 0 0,0 0 0 0 0,0 1 0 0 0,0-1 0 0 0,0 0 0 0 0,1 1 0 0 0,20 5 0 0 0,-15-4 238 0 0,0 0 0 0 0,0 0 0 0 0,0 0 0 0 0,0 1 0 0 0,-1 1 0 0 0,8 4 0 0 0,16 7 88 0 0,-24-13-326 0 0,-1 1 0 0 0,1 1 0 0 0,0-1 0 0 0,9 9 0 0 0,-12-9 0 0 0,1 0 0 0 0,0 0 0 0 0,0 0 0 0 0,0-1 0 0 0,1 0 0 0 0,-1 1 0 0 0,0-1 0 0 0,1-1 0 0 0,7 3 0 0 0,-7-3 0 0 0,0 1 0 0 0,-1 0 0 0 0,1 0 0 0 0,0 1 0 0 0,6 3 0 0 0,15 8 0 0 0,-18-10-19 0 0,0 0-1 0 0,1 1 1 0 0,8 7-1 0 0,-10-7 272 0 0,1 0 0 0 0,0 0 1 0 0,10 4-1 0 0,-15-8-159 0 0,0 1 0 0 0,0 0 0 0 0,0 0 0 0 0,0 0 0 0 0,0 0 1 0 0,0 0-1 0 0,-1 0 0 0 0,1 1 0 0 0,-1 0 0 0 0,0-1 0 0 0,3 5 0 0 0,-2-2-157 0 0,-3-4-273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0,'12'16'1471'0'0,"1"-2"-1123"0"0,1-1 1 0 0,0 0-1 0 0,1-1 1 0 0,18 11-1 0 0,-14-9-235 0 0,0 0 0 0 0,17 16 0 0 0,-14-5-22 0 0,15 13 1701 0 0,-21-23-1617 0 0,-6 0-185 0 0,-10-13 179 0 0,1 2-805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2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0,'0'22'464'0'0,"0"-18"-9"0"0,11-5-278 0 0,-2 1-20 0 0,-1 0-1 0 0,1 1 1 0 0,0 0-1 0 0,11 3 0 0 0,-12-2 125 0 0,-1 0-1 0 0,1-1 0 0 0,-1 0 1 0 0,1-1-1 0 0,13 0 0 0 0,15-1 673 0 0,-29 2-788 0 0,1-1 1 0 0,-1 0 0 0 0,13-3 0 0 0,10 1-153 0 0,-28 2 92 0 0,1 0 0 0 0,-1 0-1 0 0,1 0 1 0 0,-1 0 0 0 0,1 0 0 0 0,-1-1-1 0 0,1 1 1 0 0,-1-1 0 0 0,0 1 0 0 0,1-1 0 0 0,-1 0-1 0 0,0 0 1 0 0,0 0 0 0 0,1 0 0 0 0,-1-1-1 0 0,0 1 1 0 0,3-3 0 0 0,2 6-64 0 0,0 0 1 0 0,1 1-1 0 0,8 4 0 0 0,35 21-41 0 0,-48-28 0 0 0,-3 0 0 0 0,0-1 0 0 0,1 1 0 0 0,-1 0 0 0 0,0 0 0 0 0,0 0 0 0 0,1-1 0 0 0,-1 1 0 0 0,0 0 0 0 0,1 0 0 0 0,-1 0 0 0 0,0 0 0 0 0,1 0 0 0 0,-1 0 0 0 0,0 0 0 0 0,1 0 0 0 0,-1 0 0 0 0,0 0 0 0 0,1 0 0 0 0,-1 0 0 0 0,0 0 0 0 0,1 0 0 0 0,-1 0 0 0 0,0 0 0 0 0,1 0 0 0 0,-1 0 0 0 0,0 0 0 0 0,0 0 0 0 0,1 1 0 0 0,-1-1 0 0 0,0 0 0 0 0,1 0 0 0 0,-1 0 0 0 0,0 1 0 0 0,0-1 0 0 0,1 0 0 0 0,13 14 0 0 0,-14-13 0 0 0,1-1 0 0 0,-1 1 0 0 0,0-1 0 0 0,1 1 0 0 0,-1-1 0 0 0,1 0 0 0 0,-1 1 0 0 0,1-1 0 0 0,-1 0 0 0 0,1 0 0 0 0,0 1 0 0 0,-1-1 0 0 0,1 0 0 0 0,-1 0 0 0 0,1 0 0 0 0,-1 0 0 0 0,1 1 0 0 0,0-1 0 0 0,-1 0 0 0 0,1 0 0 0 0,-1 0 0 0 0,1 0 0 0 0,0-1 0 0 0,-1 1 0 0 0,1 0 0 0 0,-1 0 0 0 0,1 0 0 0 0,0 0 0 0 0,0-1 0 0 0,3 0 0 0 0,6 6 0 0 0,-8-4 0 0 0,0 1 0 0 0,1-1 0 0 0,-1 0 0 0 0,1 1 0 0 0,0-1 0 0 0,-1 0 0 0 0,1-1 0 0 0,0 1 0 0 0,0 0 0 0 0,-1-1 0 0 0,1 0 0 0 0,0 1 0 0 0,0-1 0 0 0,0 0 0 0 0,3-1 0 0 0,-3 1 2 0 0,0 1 0 0 0,0-1 0 0 0,0 1-1 0 0,0-1 1 0 0,0 1 0 0 0,0 0 0 0 0,0 0 0 0 0,-1 0-1 0 0,1 1 1 0 0,4 2 0 0 0,10 3-423 0 0,-14-6 259 0 0,0 0 1 0 0,0-1-1 0 0,-1 2 1 0 0,1-1-1 0 0,0 0 0 0 0,-1 0 1 0 0,4 3-1 0 0,-5-3 42 0 0,1 0-1 0 0,-1 0 0 0 0,1 0 0 0 0,0 0 1 0 0,-1 0-1 0 0,1 0 0 0 0,-1-1 0 0 0,1 1 1 0 0,0-1-1 0 0,0 1 0 0 0,-1-1 0 0 0,1 0 1 0 0,3 1-1 0 0,-4-2-161 0 0,1 1 1 0 0,0 0-1 0 0,-1-1 1 0 0,1 0-1 0 0,-1 1 0 0 0,1-1 1 0 0,-1 0-1 0 0,0 1 1 0 0,1-1-1 0 0,-1 0 0 0 0,0 0 1 0 0,1 0-1 0 0,0-2 1 0 0,12-11-4057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0 11975 0 0,'0'0'1083'0'0,"-6"18"-420"0"0,-90 135 120 0 0,-27 46 40 0 0,118-191-823 0 0,2-2 0 0 0,-1 0 0 0 0,1 0 0 0 0,1 0 0 0 0,-1 0 0 0 0,1 0 0 0 0,0 0 0 0 0,0 1 0 0 0,-1 9 0 0 0,3 0-4212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1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0,'0'0'1247'0'0,"7"15"-998"0"0,5 2 0 0 0,1-2 0 0 0,0 1 0 0 0,1-2 0 0 0,0 0 0 0 0,1 0 0 0 0,1-2 0 0 0,27 18 0 0 0,-25-23-1158 0 0,-7-5-3437 0 0,-11-2 3825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4 11975 0 0,'-3'-1'165'0'0,"0"0"-1"0"0,0 1 1 0 0,-1-1 0 0 0,1 1-1 0 0,0 0 1 0 0,-1 0-1 0 0,1 0 1 0 0,0 0-1 0 0,-1 1 1 0 0,1-1 0 0 0,0 1-1 0 0,-1 0 1 0 0,1 0-1 0 0,0 0 1 0 0,0 0-1 0 0,-6 4 1 0 0,0 0 234 0 0,-1 0 0 0 0,1 0 0 0 0,0 1-1 0 0,-10 9 1 0 0,-13 13 209 0 0,27-24-612 0 0,-1 1-1 0 0,1 0 1 0 0,0 0-1 0 0,0 0 1 0 0,0 1-1 0 0,1-1 1 0 0,0 1-1 0 0,0 0 1 0 0,1 1-1 0 0,-1-1 1 0 0,1 0-1 0 0,1 1 1 0 0,-1 0-1 0 0,1 0 1 0 0,-2 9-1 0 0,0 11 170 0 0,1 0-1 0 0,0 47 0 0 0,1-29 855 0 0,1 130-414 0 0,2-79-602 0 0,-3-81 588 0 0,1-12-2241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3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6 11975 0 0,'0'0'547'0'0,"0"-1"-11"0"0,0-3-344 0 0,2 6-97 0 0,-1-2 281 0 0,5 2 1065 0 0,-1 1-1426 0 0,0 0 0 0 0,0 0 0 0 0,0 0 0 0 0,-1 1 1 0 0,1 0-1 0 0,-1 0 0 0 0,0 0 0 0 0,0 0 0 0 0,0 0 0 0 0,5 11 0 0 0,-3-7-16 0 0,-3-3 104 0 0,0 0-1 0 0,-1 0 0 0 0,1 1 1 0 0,-1-1-1 0 0,-1 1 1 0 0,1-1-1 0 0,-1 1 0 0 0,0 0 1 0 0,1 9-1 0 0,-1 53 922 0 0,-4-43-1024 0 0,-1-1 0 0 0,-1 0 0 0 0,-1 0 0 0 0,-1 0 0 0 0,-1-1 0 0 0,-16 34 0 0 0,15-36 0 0 0,5-14 0 0 0,-1-1 0 0 0,0 0 0 0 0,0 0 0 0 0,0 0 0 0 0,-1 0 0 0 0,0-1 0 0 0,0 0 0 0 0,-8 5 0 0 0,14-10 0 0 0,-1 1 0 0 0,0 0 0 0 0,0-1 0 0 0,0 1 0 0 0,0 0 0 0 0,0-1 0 0 0,0 1 0 0 0,0-1 0 0 0,0 1 0 0 0,0-1 0 0 0,0 0 0 0 0,0 0 0 0 0,0 1 0 0 0,0-1 0 0 0,0 0 0 0 0,-1 0 0 0 0,1 0 0 0 0,0 0 0 0 0,0 0 0 0 0,0 0 0 0 0,0 0 0 0 0,0 0 0 0 0,-1-1 0 0 0,1 1 0 0 0,0 0 0 0 0,-2-2 0 0 0,3 2 0 0 0,-1 0 0 0 0,0-1 0 0 0,1 1 0 0 0,-1 0 0 0 0,0 0 0 0 0,1 0 0 0 0,-1-1 0 0 0,0 1 0 0 0,0 0 0 0 0,1 0 0 0 0,-1 0 0 0 0,0 0 0 0 0,1 0 0 0 0,-1 0 0 0 0,0 0 0 0 0,0 1 0 0 0,1-1 0 0 0,-1 0 0 0 0,0 0 0 0 0,1 1 0 0 0,-2-1 0 0 0,1 1 0 0 0,0 0 0 0 0,0-1 0 0 0,0 1 0 0 0,0-1 0 0 0,0 1 0 0 0,0-1 0 0 0,-1 1 0 0 0,1-1 0 0 0,0 0 0 0 0,0 1 0 0 0,0-1 0 0 0,-1 0 0 0 0,1 0 0 0 0,0 0 0 0 0,0 0 0 0 0,-1 0 0 0 0,1 0 0 0 0,0 0 0 0 0,0-1 0 0 0,0 1 0 0 0,-1 0 0 0 0,1-1 0 0 0,-2 0 0 0 0,1 0 0 0 0,0-1 0 0 0,0 0 0 0 0,0 0 0 0 0,0 0 0 0 0,0 0 0 0 0,0 0 0 0 0,1 0 0 0 0,-1 0 0 0 0,1-1 0 0 0,-3-3 0 0 0,-9-21 0 0 0,1-1 0 0 0,-11-37 0 0 0,21 57 0 0 0,1 0 0 0 0,0 0 0 0 0,0-1 0 0 0,1 1 0 0 0,0 0 0 0 0,0 0 0 0 0,1-1 0 0 0,0 1 0 0 0,1 0 0 0 0,0 0 0 0 0,0 0 0 0 0,1 0 0 0 0,6-13 0 0 0,-9 20 0 0 0,1 0 0 0 0,0 0 0 0 0,-1 0 0 0 0,1 0 0 0 0,0 0 0 0 0,0 0 0 0 0,0 1 0 0 0,0-1 0 0 0,0 0 0 0 0,0 1 0 0 0,0-1 0 0 0,0 1 0 0 0,0-1 0 0 0,0 1 0 0 0,0-1 0 0 0,0 1 0 0 0,0 0 0 0 0,0-1 0 0 0,0 1 0 0 0,1 0 0 0 0,-1 0 0 0 0,0 0 0 0 0,0 0 0 0 0,0 0 0 0 0,0 0 0 0 0,1 0 0 0 0,1 1 0 0 0,27 6 0 0 0,1 2 0 0 0,-27-9 0 0 0,0 1 0 0 0,0 0 0 0 0,-1 0 0 0 0,1 0 0 0 0,0 1 0 0 0,0-1 0 0 0,-1 1 0 0 0,1 0 0 0 0,-1 0 0 0 0,0 0 0 0 0,1 1 0 0 0,3 3 0 0 0,22 29 57 0 0,2 2-357 0 0,-6-18-4231 0 0,-16-15-879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3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11975 0 0,'15'11'1275'0'0,"5"4"-1227"0"0,-16-12 185 0 0,0 0 0 0 0,0 0 0 0 0,0 0 0 0 0,0 1 0 0 0,0-1 0 0 0,-1 1 0 0 0,6 7 0 0 0,-8-9-222 0 0,0 0 0 0 0,0 0 0 0 0,-1 0 0 0 0,1 0 1 0 0,0 1-1 0 0,-1-1 0 0 0,1 0 0 0 0,-1 1 0 0 0,0-1 0 0 0,0 0 0 0 0,0 1 0 0 0,0-1 1 0 0,0 0-1 0 0,-1 4 0 0 0,0-4-13 0 0,1 5 2 0 0,-2-1 0 0 0,1 1 0 0 0,-1-1 0 0 0,0 0 0 0 0,0 1 0 0 0,0-1 0 0 0,-1 0 0 0 0,-4 6 0 0 0,-32 44 0 0 0,34-50 0 0 0,-5 15 0 0 0,9-18 0 0 0,0 0 0 0 0,0 0 0 0 0,0 0 0 0 0,-1 0 0 0 0,1 0 0 0 0,-1 0 0 0 0,0 0 0 0 0,0-1 0 0 0,0 1 0 0 0,0-1 0 0 0,0 1 0 0 0,-1-1 0 0 0,-2 3 0 0 0,3-4 45 0 0,1 0-1 0 0,0 0 1 0 0,0 0-1 0 0,0 0 1 0 0,0 0-1 0 0,0 1 1 0 0,0-1-1 0 0,0 0 1 0 0,1 1-1 0 0,-1-1 1 0 0,0 0 0 0 0,1 1-1 0 0,-1-1 1 0 0,1 1-1 0 0,-1-1 1 0 0,1 1-1 0 0,0-1 1 0 0,0 1-1 0 0,0 0 1 0 0,-1-1-1 0 0,2 1 1 0 0,-1 2-1 0 0,0-3-8 0 0,1 0-1 0 0,-1 0 0 0 0,1 0 0 0 0,-1 0 1 0 0,1 0-1 0 0,0 0 0 0 0,-1 0 1 0 0,1 0-1 0 0,0 0 0 0 0,0 0 1 0 0,0 0-1 0 0,0 0 0 0 0,0-1 1 0 0,0 1-1 0 0,0 0 0 0 0,0-1 1 0 0,0 1-1 0 0,0 0 0 0 0,0-1 0 0 0,0 1 1 0 0,1-1-1 0 0,-1 0 0 0 0,0 1 1 0 0,0-1-1 0 0,0 0 0 0 0,1 0 1 0 0,-1 0-1 0 0,2 0 0 0 0,1 0 21 0 0,1 1-1 0 0,0 0 0 0 0,0-1 1 0 0,-1 2-1 0 0,1-1 0 0 0,-1 0 1 0 0,9 5-1 0 0,-12-6 25 0 0,1 1-1 0 0,0-1 1 0 0,-1 1-1 0 0,1-1 1 0 0,-1 0 0 0 0,1 1-1 0 0,-1-1 1 0 0,1 0 0 0 0,0 0-1 0 0,-1 0 1 0 0,3-1 0 0 0,-3 1-32 0 0,1 0 1 0 0,-1 0 0 0 0,1 0 0 0 0,0 0-1 0 0,-1 0 1 0 0,1 0 0 0 0,-1 0 0 0 0,1 0-1 0 0,-1 1 1 0 0,1-1 0 0 0,-1 1-1 0 0,2 0 1 0 0,-2 0-56 0 0,0-1 0 0 0,0 1-1 0 0,1 0 1 0 0,-1-1 0 0 0,0 0-1 0 0,0 1 1 0 0,0-1 0 0 0,0 1-1 0 0,1-1 1 0 0,-1 0 0 0 0,0 0-1 0 0,0 0 1 0 0,0 0 0 0 0,1 0-1 0 0,1 0 1 0 0,-2 0-689 0 0,7-1-1860 0 0,4-4-1544 0 0,3-3-1063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4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82 11975 0 0,'-8'98'1370'0'0,"2"-78"-467"0"0,-1 0 1 0 0,-1-1-1 0 0,-12 22 1 0 0,17-34-653 0 0,-15 16-89 0 0,11-14-159 0 0,6-9-3 0 0,1 1 0 0 0,0-1 0 0 0,-1 1 0 0 0,1 0 0 0 0,0-1 0 0 0,-1 1 0 0 0,1-1 0 0 0,-1 1 0 0 0,1-1 0 0 0,-1 1 0 0 0,1-1 0 0 0,-1 0 0 0 0,1 1 0 0 0,-1-1 0 0 0,1 0 0 0 0,-1 1 0 0 0,0-1 0 0 0,1 0 0 0 0,-1 1 0 0 0,1-1 0 0 0,-1 0 0 0 0,0 0 0 0 0,1 0 0 0 0,-1 0 0 0 0,0 0 0 0 0,1 0 0 0 0,-1 0 0 0 0,0 0 0 0 0,1 0 0 0 0,-1 0 0 0 0,0 0 0 0 0,1 0 0 0 0,-1 0 0 0 0,0 0 0 0 0,1-1 0 0 0,-1 1 0 0 0,0 0 0 0 0,1-1 0 0 0,-1 1 0 0 0,1 0 0 0 0,-1-1 0 0 0,0 1 0 0 0,1-1 0 0 0,-1 0 0 0 0,-26-10 0 0 0,12 11 0 0 0,14 0 0 0 0,0 0 0 0 0,0 0 0 0 0,1 0 0 0 0,-1 0 0 0 0,0 0 0 0 0,0 0 0 0 0,0 0 0 0 0,0 0 0 0 0,0 0 0 0 0,1 0 0 0 0,-1 0 0 0 0,0 0 0 0 0,0-1 0 0 0,0 1 0 0 0,0 0 0 0 0,1-1 0 0 0,-1 1 0 0 0,0 0 0 0 0,0-1 0 0 0,1 1 0 0 0,-1-1 0 0 0,0 1 0 0 0,1-1 0 0 0,-1 0 0 0 0,0 1 0 0 0,0-2 0 0 0,-31-32 0 0 0,30 32 1 0 0,0 0 1 0 0,1 0-1 0 0,-1 0 0 0 0,1 0 0 0 0,-1 0 1 0 0,1 0-1 0 0,0-1 0 0 0,0 1 0 0 0,0 0 1 0 0,0-1-1 0 0,0 1 0 0 0,0 0 0 0 0,0-4 1 0 0,-5-36-118 0 0,5 27-187 0 0,-1 5 189 0 0,1 0 1 0 0,1-1-1 0 0,-1 1 0 0 0,2 0 1 0 0,-1 0-1 0 0,1 0 1 0 0,1 0-1 0 0,0 0 0 0 0,0 0 1 0 0,1 0-1 0 0,0 0 1 0 0,1 1-1 0 0,5-11 0 0 0,-8 18 124 0 0,1 1 0 0 0,-1-1 0 0 0,0 0 0 0 0,0 1 0 0 0,1-1 0 0 0,-1 1 0 0 0,1 0 0 0 0,-1-1 0 0 0,1 1 0 0 0,-1 0 0 0 0,1 0 0 0 0,0 0 0 0 0,0 0 0 0 0,0 0 0 0 0,-1 0 0 0 0,1 1 0 0 0,3-2 0 0 0,2 0 212 0 0,-5 1-116 0 0,1 1 1 0 0,-1-1-1 0 0,1 1 1 0 0,0-1-1 0 0,-1 1 1 0 0,1 0-1 0 0,0 0 1 0 0,-1 0-1 0 0,1 0 1 0 0,-1 0-1 0 0,1 1 1 0 0,0-1-1 0 0,4 3 1 0 0,-2-1-91 0 0,1 0 1 0 0,-1 0-1 0 0,0 0 1 0 0,0 1 0 0 0,8 6-1 0 0,9 8-56 0 0,-12-8 336 0 0,2 0 0 0 0,-1-1 0 0 0,1-1 0 0 0,15 8 0 0 0,-11-6-98 0 0,0 1 0 0 0,24 19 0 0 0,-16-11-184 0 0,-19-14-14 0 0,0 0 0 0 0,-1 0 0 0 0,0 0 0 0 0,0 1 0 0 0,0 0 0 0 0,0-1 0 0 0,-1 1 0 0 0,0 1 0 0 0,0-1 0 0 0,0 0 0 0 0,2 7 0 0 0,2 8 0 0 0,7 37 0 0 0,-9-38 0 0 0,1-1 55 0 0,-5 2-986 0 0,-1-19 533 0 0,-1 4 281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5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48 13823 0 0,'2'5'52'0'0,"-2"-3"-6"0"0,0-1 0 0 0,0 0-1 0 0,0 0 1 0 0,1 0 0 0 0,-1 1 0 0 0,0-1-1 0 0,1 0 1 0 0,-1 0 0 0 0,1 0 0 0 0,-1 0 0 0 0,1 0-1 0 0,0 0 1 0 0,-1 0 0 0 0,1 0 0 0 0,0 0-1 0 0,0 0 1 0 0,0 0 0 0 0,-1-1 0 0 0,1 1-1 0 0,0 0 1 0 0,0 0 0 0 0,0-1 0 0 0,0 1 0 0 0,0-1-1 0 0,1 1 1 0 0,-1-1 0 0 0,0 1 0 0 0,0-1-1 0 0,0 0 1 0 0,2 1 0 0 0,-1-1 28 0 0,0 0 0 0 0,0 0 0 0 0,0 1-1 0 0,0-1 1 0 0,0 0 0 0 0,0 1 0 0 0,0 0 0 0 0,0-1 0 0 0,0 1 0 0 0,0 0 0 0 0,0 0-1 0 0,0 0 1 0 0,0 1 0 0 0,-1-1 0 0 0,1 0 0 0 0,2 3 0 0 0,20 29 2481 0 0,-21-28-2496 0 0,0 0 0 0 0,0 0-1 0 0,1 0 1 0 0,6 8 0 0 0,-4-9-64 0 0,-1 1 1 0 0,-1 0-1 0 0,1 0 0 0 0,-1 0 1 0 0,0 1-1 0 0,0 0 0 0 0,-1-1 0 0 0,1 2 1 0 0,-1-1-1 0 0,-1 0 0 0 0,1 0 1 0 0,1 9-1 0 0,0-17-677 0 0,2-4-396 0 0</inkml:trace>
  <inkml:trace contextRef="#ctx0" brushRef="#br0" timeOffset="1.1">153 1 11975 0 0,'-14'16'412'0'0,"2"1"0"0"0,0 1 0 0 0,1 0 0 0 0,-15 32 0 0 0,24-46-237 0 0,-14 42 387 0 0,13-36-451 0 0,0-1 0 0 0,-1 1 0 0 0,0 0 0 0 0,-9 16 0 0 0,9-20-452 0 0,1 0 0 0 0,0 1 0 0 0,0-1 0 0 0,1 1 0 0 0,-3 8 1 0 0,-7 22-2893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5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 15663 0 0,'0'0'719'0'0,"5"-3"230"0"0,1 1-921 0 0,-6 2-28 0 0,1 0 0 0 0,0 0 0 0 0,0 1 0 0 0,-1-1 0 0 0,1 0 0 0 0,0 0 0 0 0,0 1 0 0 0,-1-1 0 0 0,1 1 0 0 0,0-1 0 0 0,-1 0 0 0 0,1 1 0 0 0,0-1 0 0 0,-1 1 0 0 0,1 0 0 0 0,-1-1 0 0 0,1 1 0 0 0,-1-1 0 0 0,1 1 0 0 0,-1 0 0 0 0,1-1 0 0 0,-1 1 0 0 0,0 0 0 0 0,1 0 0 0 0,-1-1 0 0 0,0 1 0 0 0,0 0 0 0 0,0 0 0 0 0,1 0 0 0 0,-1-1 0 0 0,0 2 0 0 0,0-1 0 0 0,2 4 2 0 0,-1 0 0 0 0,0 0 0 0 0,0 1 0 0 0,-1-1 0 0 0,1 0 0 0 0,-1 0 0 0 0,0 0-1 0 0,-1 0 1 0 0,0 7 0 0 0,-15 45-65 0 0,12-45 146 0 0,0 0 0 0 0,1 0 1 0 0,0 1-1 0 0,0-1 1 0 0,0 25-1 0 0,3-35-48 0 0,1-1-1 0 0,-1 1 1 0 0,1 0-1 0 0,-1-1 1 0 0,1 1-1 0 0,0-1 1 0 0,0 1-1 0 0,-1-1 1 0 0,1 1-1 0 0,0-1 0 0 0,0 1 1 0 0,1-1-1 0 0,-1 0 1 0 0,0 0-1 0 0,0 0 1 0 0,1 1-1 0 0,-1-1 1 0 0,0 0-1 0 0,1-1 1 0 0,-1 1-1 0 0,1 0 1 0 0,-1 0-1 0 0,1-1 1 0 0,0 1-1 0 0,-1 0 1 0 0,1-1-1 0 0,0 0 1 0 0,-1 1-1 0 0,1-1 0 0 0,0 0 1 0 0,-1 0-1 0 0,1 0 1 0 0,0 0-1 0 0,2-1 1 0 0,8 2-738 0 0,-11 0 473 0 0,0-1-1 0 0,-1 0 0 0 0,1 0 1 0 0,-1 0-1 0 0,1 0 0 0 0,0 1 0 0 0,-1-1 1 0 0,1 0-1 0 0,0 0 0 0 0,-1 0 0 0 0,1 0 1 0 0,0 0-1 0 0,-1 0 0 0 0,1-1 0 0 0,0 1 1 0 0,-1 0-1 0 0,1 0 0 0 0,0 0 1 0 0,-1 0-1 0 0,1-1 0 0 0,-1 1 0 0 0,2-1 1 0 0,9-8-5384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13823 0 0,'2'-3'117'0'0,"11"-16"747"0"0,-12 18-846 0 0,0 1 0 0 0,-1-1 0 0 0,1 1-1 0 0,-1-1 1 0 0,1 1 0 0 0,0-1 0 0 0,-1 1-1 0 0,1 0 1 0 0,0-1 0 0 0,0 1 0 0 0,-1 0-1 0 0,1 0 1 0 0,0-1 0 0 0,-1 1 0 0 0,1 0-1 0 0,0 0 1 0 0,0 0 0 0 0,0 0 0 0 0,-1 0-1 0 0,1 0 1 0 0,0 0 0 0 0,0 0 0 0 0,-1 0-1 0 0,1 1 1 0 0,0-1 0 0 0,0 0 0 0 0,-1 0 0 0 0,2 1-1 0 0,7 3 451 0 0,1-1 0 0 0,-1 0 0 0 0,1 0 0 0 0,0-1-1 0 0,-1 0 1 0 0,1-1 0 0 0,18 0 0 0 0,-4-3-299 0 0,42-9-1 0 0,-50 6-722 0 0,-2-4-6353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0,'0'3'547'0'0,"-1"18"-204"0"0,2 1 0 0 0,1 0-1 0 0,0-1 1 0 0,6 23 0 0 0,-3-16 21 0 0,-1 0-1 0 0,1 29 1 0 0,0 83-1042 0 0,-4-131-2856 0 0,0 1-1238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13823 0 0,'0'0'630'0'0,"16"0"236"0"0,-6 0-624 0 0,0 0-1 0 0,0-1 0 0 0,1 0 1 0 0,-1-1-1 0 0,13-3 0 0 0,13 1 322 0 0,-4 0-518 0 0,0-2 780 0 0,59-3-1 0 0,-44 6-425 0 0,-21-4-399 0 0,-24 6 0 0 0,1 0 0 0 0,-1 0 0 0 0,0 1 0 0 0,0-1 0 0 0,0 0 0 0 0,1 1 0 0 0,-1 0 0 0 0,0-1 0 0 0,0 1 0 0 0,1 0 0 0 0,-1 0 0 0 0,0 0 0 0 0,1 1 0 0 0,-1-1 0 0 0,0 1 0 0 0,4 0 0 0 0,-6-1-59 0 0,23 9 334 0 0,-23-9-352 0 0,1 1 0 0 0,-1-1-1 0 0,1 0 1 0 0,-1 0 0 0 0,1 0 0 0 0,0 1 0 0 0,-1-1 0 0 0,1 0-1 0 0,-1 0 1 0 0,1 0 0 0 0,-1 0 0 0 0,1 0 0 0 0,0 0 0 0 0,-1 0-1 0 0,1 0 1 0 0,-1 0 0 0 0,1 0 0 0 0,0-1 0 0 0,-1 1 0 0 0,1 0-1 0 0,-1 0 1 0 0,1 0 0 0 0,-1-1 0 0 0,1 1 0 0 0,-1 0 0 0 0,1-1-1 0 0,-1 1 1 0 0,1 0 0 0 0,-1-1 0 0 0,1 1 0 0 0,-1-1 0 0 0,0 1-1 0 0,1-1 1 0 0,0-14-573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3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1 208 11975 0 0,'0'0'1083'0'0,"11"-13"-796"0"0,5-1 406 0 0,0 1 1 0 0,1 1 0 0 0,0 0-1 0 0,28-13 1 0 0,-24 14-132 0 0,49-33 878 0 0,-47 24-890 0 0,-20 17-544 0 0,-1 0 0 0 0,1 0-1 0 0,0 1 1 0 0,0-1 0 0 0,0 1 0 0 0,0 0 0 0 0,1-1 0 0 0,-1 2-1 0 0,5-3 1 0 0,10-5-6 0 0,-17 8 0 0 0,1 0 0 0 0,-1 0 0 0 0,1 0 0 0 0,-1 0 0 0 0,1 1 0 0 0,0-1 0 0 0,-1 0 0 0 0,1 1 0 0 0,0-1 0 0 0,-1 1 0 0 0,1 0 0 0 0,0-1 0 0 0,0 1 0 0 0,0 0 0 0 0,-1 0 0 0 0,1 0 0 0 0,0 1 0 0 0,0-1 0 0 0,-1 0 0 0 0,1 1 0 0 0,2 0 0 0 0,8 4 0 0 0,-1 0 0 0 0,1 1 0 0 0,18 13 0 0 0,-18-12 0 0 0,-1 0 0 0 0,1 0 0 0 0,18 7 0 0 0,-5-5 0 0 0,-7-2 0 0 0,0-1 0 0 0,29 6 0 0 0,-34-10-258 0 0,-7 0 292 0 0,-1-1-1 0 0,1-1 1 0 0,0 1 0 0 0,9-1-1 0 0,-13-1-404 0 0,-1 1-1 0 0,1-1 0 0 0,0 1 0 0 0,-1-1 0 0 0,1 0 0 0 0,-1 1 1 0 0,1-1-1 0 0,-1 0 0 0 0,1 0 0 0 0,-1 0 0 0 0,1 0 1 0 0,-1 0-1 0 0,0-1 0 0 0,0 1 0 0 0,0 0 0 0 0,2-3 1 0 0,5-7-5243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13823 0 0,'-3'43'542'0'0,"5"84"0"0"0,1-13-130 0 0,1 47 1243 0 0,-3-157-2169 0 0,0-3-774 0 0</inkml:trace>
  <inkml:trace contextRef="#ctx0" brushRef="#br0" timeOffset="1">142 217 13823 0 0,'0'1'30'0'0,"0"0"0"0"0,0 0 0 0 0,0 0 0 0 0,0 0 0 0 0,0 1 0 0 0,1-1 0 0 0,-1 0 0 0 0,0 0 0 0 0,0 0-1 0 0,1 0 1 0 0,-1 0 0 0 0,1 0 0 0 0,-1 0 0 0 0,1 0 0 0 0,0 0 0 0 0,-1 0 0 0 0,1 0 0 0 0,0 0 0 0 0,0 0 0 0 0,-1 0 0 0 0,1-1 0 0 0,0 1-1 0 0,0 0 1 0 0,0-1 0 0 0,0 1 0 0 0,0 0 0 0 0,0-1 0 0 0,0 1 0 0 0,0-1 0 0 0,0 0 0 0 0,0 1 0 0 0,1-1 0 0 0,-1 0 0 0 0,0 0-1 0 0,0 1 1 0 0,0-1 0 0 0,0 0 0 0 0,0 0 0 0 0,1 0 0 0 0,-1 0 0 0 0,0-1 0 0 0,0 1 0 0 0,0 0 0 0 0,0 0 0 0 0,0-1 0 0 0,0 1 0 0 0,1-1-1 0 0,-1 1 1 0 0,1-2 0 0 0,8-1 157 0 0,-1 1 0 0 0,0 0 0 0 0,1 0 0 0 0,-1 1 0 0 0,1 0 0 0 0,-1 0 0 0 0,1 1 0 0 0,0 1-1 0 0,-1 0 1 0 0,15 2 0 0 0,-21-3-234 0 0,1 0-1 0 0,0 0 0 0 0,0-1 1 0 0,0 1-1 0 0,-1-1 1 0 0,1 0-1 0 0,0 0 1 0 0,0-1-1 0 0,-1 1 0 0 0,1-1 1 0 0,-1 1-1 0 0,0-1 1 0 0,1 0-1 0 0,2-3 0 0 0,10-4-5078 0 0,-7 4 158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7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13823 0 0,'0'0'1247'0'0,"17"13"-548"0"0,-12-7-565 0 0,1 1 0 0 0,-1 0 0 0 0,-1 0 0 0 0,1 0 0 0 0,-2 1 0 0 0,1 0 0 0 0,-1 0 0 0 0,0 0 0 0 0,0 0 0 0 0,-1 0 0 0 0,3 16 0 0 0,1 4 307 0 0,4 7-174 0 0,-3 1 1 0 0,0 0 0 0 0,-3 0-1 0 0,-1 1 1 0 0,-3 67-1 0 0,0-99-267 0 0,-1 1 0 0 0,0-1 0 0 0,0 0 0 0 0,0 1 0 0 0,0-1 0 0 0,-1 0 0 0 0,0 0 0 0 0,-3 6 0 0 0,5-10 0 0 0,0 0 0 0 0,0-1 0 0 0,-1 1 0 0 0,1-1 0 0 0,0 1 0 0 0,-1-1 0 0 0,1 1 0 0 0,0-1 0 0 0,-1 1 0 0 0,1-1 0 0 0,0 1 0 0 0,-1-1 0 0 0,1 1 0 0 0,-1-1 0 0 0,1 0 0 0 0,-1 1 0 0 0,1-1 0 0 0,-1 0 0 0 0,0 1 0 0 0,1-1 0 0 0,-1 0 0 0 0,1 0 0 0 0,-1 0 0 0 0,1 1 0 0 0,-1-1 0 0 0,0 0 0 0 0,1 0 0 0 0,-1 0 0 0 0,0 0 0 0 0,1 0 0 0 0,-1 0 0 0 0,1 0 0 0 0,-1 0 0 0 0,0 0 0 0 0,1-1 0 0 0,-1 1 0 0 0,0 0 0 0 0,-1-1 0 0 0,-1 1 0 0 0,0 1 0 0 0,1-1 0 0 0,-1-1 0 0 0,0 1 0 0 0,0 0 0 0 0,0-1 0 0 0,1 0 0 0 0,-1 1 0 0 0,0-1 0 0 0,1 0 0 0 0,-4-2 0 0 0,-2-3 0 0 0,0 0 0 0 0,1-1 0 0 0,-8-8 0 0 0,13 13 0 0 0,-1-2 0 0 0,-1 0 0 0 0,1-1 0 0 0,0 1 0 0 0,0-1 0 0 0,1 0 0 0 0,-1 0 0 0 0,1 0 0 0 0,0 0 0 0 0,0 0 0 0 0,1-1 0 0 0,-1-6 0 0 0,1 7 0 0 0,1 5 0 0 0,-1-1 0 0 0,1 1 0 0 0,0-1 0 0 0,0 1 0 0 0,0-1 0 0 0,0 1 0 0 0,0-1 0 0 0,0 1 0 0 0,0-1 0 0 0,0 1 0 0 0,0-1 0 0 0,0 1 0 0 0,0-1 0 0 0,0 1 0 0 0,0-1 0 0 0,0 1 0 0 0,0-1 0 0 0,0 1 0 0 0,1-1 0 0 0,-1 1 0 0 0,0-1 0 0 0,0 1 0 0 0,1-1 0 0 0,-1 1 0 0 0,0-1 0 0 0,1 0 0 0 0,4-6 0 0 0,-4 7 0 0 0,-1 0 0 0 0,0-1 0 0 0,0 1 0 0 0,0 0 0 0 0,1-1 0 0 0,-1 1 0 0 0,0 0 0 0 0,0-1 0 0 0,1 1 0 0 0,-1 0 0 0 0,0 0 0 0 0,1-1 0 0 0,-1 1 0 0 0,0 0 0 0 0,1 0 0 0 0,-1 0 0 0 0,0 0 0 0 0,1-1 0 0 0,-1 1 0 0 0,0 0 0 0 0,1 0 0 0 0,-1 0 0 0 0,1 0 0 0 0,-1 0 0 0 0,0 0 0 0 0,1 0 0 0 0,-1 0 0 0 0,0 0 0 0 0,1 0 0 0 0,-1 0 0 0 0,1 0 0 0 0,-1 0 0 0 0,0 0 0 0 0,1 0 0 0 0,-1 1 0 0 0,0-1 0 0 0,1 0 0 0 0,-1 0 0 0 0,0 0 0 0 0,1 0 0 0 0,-1 1 0 0 0,0-1 0 0 0,1 0 0 0 0,-1 0 0 0 0,0 1 0 0 0,1-1 0 0 0,-1 0 0 0 0,0 1 0 0 0,0-1 0 0 0,2 1 0 0 0,-1-1 0 0 0,1 0 0 0 0,-1 0 0 0 0,1 0 0 0 0,-1 0 0 0 0,1 0 0 0 0,-1 0 0 0 0,1-1 0 0 0,-1 1 0 0 0,0 0 0 0 0,1-1 0 0 0,-1 1 0 0 0,0-1 0 0 0,1 1 0 0 0,-1-1 0 0 0,0 0 0 0 0,1 1 0 0 0,0-2 0 0 0,16-6 0 0 0,-2 7 52 0 0,-15 1-117 0 0,0 0-1 0 0,1 0 1 0 0,-1 0-1 0 0,1 0 1 0 0,-1 0-1 0 0,1-1 1 0 0,-1 1-1 0 0,0 0 1 0 0,1-1-1 0 0,-1 1 1 0 0,1-1-1 0 0,-1 1 1 0 0,0-1-1 0 0,0 0 0 0 0,1 0 1 0 0,-1 1-1 0 0,0-1 1 0 0,0 0-1 0 0,0 0 1 0 0,0 0-1 0 0,0 0 1 0 0,0 0-1 0 0,0 0 1 0 0,0-1-1 0 0,0 1 1 0 0,-1 0-1 0 0,2-2 1 0 0,10-17-5638 0 0,-5 11 540 0 0</inkml:trace>
  <inkml:trace contextRef="#ctx0" brushRef="#br0" timeOffset="1">281 186 15663 0 0,'5'19'903'0'0,"4"33"0"0"0,1 8-1013 0 0,-6-41 184 0 0,0 1 1 0 0,-2-1-1 0 0,0 0 0 0 0,-1 1 0 0 0,-2 0 1 0 0,1-1-1 0 0,-2 1 0 0 0,-1-1 0 0 0,0 0 1 0 0,-2 0-1 0 0,0 0 0 0 0,-1 0 0 0 0,0-1 1 0 0,-2 0-1 0 0,-13 23 0 0 0,1-16-5608 0 0,10-16-80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7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11975 0 0,'-3'6'63'0'0,"0"0"0"0"0,0 0 0 0 0,0 0-1 0 0,1 0 1 0 0,0 0 0 0 0,0 0 0 0 0,0 1-1 0 0,-1 9 1 0 0,-1 57 515 0 0,3-27-425 0 0,-1-23-73 0 0,2 0 0 0 0,1 0 0 0 0,0 1 0 0 0,2-1 0 0 0,1 0-1 0 0,0-1 1 0 0,2 1 0 0 0,9 24 0 0 0,-5-26-3360 0 0,2-2-1311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0,'5'5'270'0'0,"1"-1"1"0"0,-1 0-1 0 0,1 0 0 0 0,0 0 0 0 0,12 5 0 0 0,-10-5-277 0 0,0 0-1 0 0,0 1 1 0 0,0 0 0 0 0,-1 0-1 0 0,0 1 1 0 0,9 7 0 0 0,-16-12 383 0 0,0 6-196 0 0,-1-1 1 0 0,-1 1 0 0 0,1-1 0 0 0,-1 0 0 0 0,-1 1-1 0 0,1-1 1 0 0,-1 0 0 0 0,-6 10 0 0 0,-7 20-202 0 0,11-22 21 0 0,2-6 0 0 0,0-1 0 0 0,1 1 0 0 0,0 1 0 0 0,0-1 0 0 0,-1 14 0 0 0,3-16 0 0 0,0-6 0 0 0,0 0 0 0 0,0 1 0 0 0,0-1 0 0 0,0 0 0 0 0,0 1 0 0 0,0-1 0 0 0,0 1 0 0 0,-1-1 0 0 0,1 0 0 0 0,0 1 0 0 0,0-1 0 0 0,1 1 0 0 0,-1-1 0 0 0,0 0 0 0 0,0 1 0 0 0,0-1 0 0 0,0 1 0 0 0,0-1 0 0 0,0 0 0 0 0,0 1 0 0 0,1-1 0 0 0,-1 0 0 0 0,0 1 0 0 0,0-1 0 0 0,0 0 0 0 0,1 1 0 0 0,-1-1 0 0 0,0 0 0 0 0,1 1 0 0 0,-1-1 0 0 0,0 0 0 0 0,0 0 0 0 0,1 0 0 0 0,-1 1 0 0 0,0-1 0 0 0,1 0 0 0 0,-1 0 0 0 0,1 0 0 0 0,0 1 0 0 0,5 2 0 0 0,-3-2-53 0 0,0 0 0 0 0,0 0 0 0 0,-1 0 0 0 0,1-1 0 0 0,0 1 0 0 0,0-1 0 0 0,0 0 0 0 0,0 1 0 0 0,0-1 0 0 0,5-1 0 0 0,17-3-3375 0 0,-19 3 1599 0 0,12-2-3139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8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243 192 15663 0 0,'-28'65'1696'0'0,"24"-46"-1332"0"0,-1 1 0 0 0,-1-1 0 0 0,-15 31 0 0 0,19-48-330 0 0,0-1-1 0 0,0 1 1 0 0,0 0-1 0 0,-1 0 1 0 0,1-1-1 0 0,0 1 1 0 0,-1-1-1 0 0,1 0 0 0 0,-1 0 1 0 0,0 0-1 0 0,1 0 1 0 0,-1 0-1 0 0,0 0 1 0 0,1-1-1 0 0,-1 1 1 0 0,-3-1-1 0 0,-1 2 6 0 0,-57 14-39 0 0,60-16-67 0 0,1 1-1 0 0,-1-1 1 0 0,1 0 0 0 0,-1 0-1 0 0,0 0 1 0 0,1-1 0 0 0,-1 1-1 0 0,1-1 1 0 0,-1 0-1 0 0,1 0 1 0 0,-1 0 0 0 0,-3-2-1 0 0,5-1-51 0 0,0 0 0 0 0,0-1 0 0 0,1 1 0 0 0,0-1 0 0 0,-1 1-1 0 0,2-1 1 0 0,-1 0 0 0 0,0 1 0 0 0,1-7 0 0 0,3-47 273 0 0,0 36-233 0 0,15-106 79 0 0,-7 63 0 0 0,1 28 0 0 0,-3 15 0 0 0,-9 21 13 0 0,0 1 0 0 0,0-1 0 0 0,0 1 0 0 0,0-1 0 0 0,0 1 1 0 0,0-1-1 0 0,0 1 0 0 0,1-1 0 0 0,-1 1 0 0 0,0-1 0 0 0,0 1 0 0 0,1-1 0 0 0,-1 1 0 0 0,0-1 0 0 0,0 1 0 0 0,1 0 0 0 0,-1-1 0 0 0,1 1 0 0 0,-1 0 0 0 0,0-1 0 0 0,1 1 0 0 0,-1 0 0 0 0,1-1 0 0 0,-1 1 1 0 0,1 0-1 0 0,-1 0 0 0 0,1 0 0 0 0,-1-1 0 0 0,1 1 0 0 0,-1 0 0 0 0,1 0 0 0 0,-1 0 0 0 0,1 0 0 0 0,-1 0 0 0 0,1 0 0 0 0,-1 0 0 0 0,1 0 0 0 0,-1 0 0 0 0,1 0 0 0 0,-1 0 0 0 0,1 0 0 0 0,-1 0 0 0 0,1 1 1 0 0,0-1-1 0 0,18 15 1168 0 0,-14-10-1123 0 0,4 1 9 0 0,22 12-18 0 0,37 30 0 0 0,-50-32 265 0 0,-1 0 0 0 0,-1 1 0 0 0,0 1-1 0 0,-2 1 1 0 0,22 34 0 0 0,-17-23-259 0 0,-1 0 0 0 0,18 45 0 0 0,-32-68-119 0 0,-3-6-273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9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0,'4'10'1247'0'0,"2"6"-868"0"0,1 0 1 0 0,0 0-1 0 0,1-1 0 0 0,1 0 0 0 0,20 26 1 0 0,3 4-351 0 0,-30-41-57 0 0,1 0 0 0 0,0-1-1 0 0,0 1 1 0 0,0-1-1 0 0,0 0 1 0 0,1 0 0 0 0,0 0-1 0 0,-1-1 1 0 0,1 1 0 0 0,0-1-1 0 0,0 0 1 0 0,6 3 0 0 0,18 0-5444 0 0,-20-6 504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39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0 11975 0 0,'0'0'547'0'0,"-17"9"202"0"0,9-5-668 0 0,-2 0 328 0 0,1 1 1 0 0,-1 0-1 0 0,1 1 1 0 0,-11 8-1 0 0,15-10-246 0 0,1 0-1 0 0,1 0 1 0 0,-1 0-1 0 0,1 0 1 0 0,-1 0 0 0 0,1 1-1 0 0,0-1 1 0 0,1 1-1 0 0,-1 0 1 0 0,1 0-1 0 0,0 0 1 0 0,-2 9-1 0 0,-2 7 142 0 0,-4 40-1 0 0,7-39 836 0 0,-4 24-1098 0 0,3 1 1 0 0,1-1-1 0 0,4 54 0 0 0,2-59-55 0 0,-2-11-180 0 0,7 37 1 0 0,-8-65-282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13823 0 0,'0'0'630'0'0,"0"0"-13"0"0,19 11-80 0 0,-16-9-284 0 0,1 0-1 0 0,-1 0 1 0 0,1 1 0 0 0,-1-1-1 0 0,0 1 1 0 0,6 5-1 0 0,-9-7-252 0 0,1 0 0 0 0,-1 0 0 0 0,0 0 0 0 0,1-1 0 0 0,-1 1 0 0 0,0 0 0 0 0,0 0 0 0 0,0 0 0 0 0,1 0 0 0 0,-1-1 0 0 0,0 1 0 0 0,0 0 0 0 0,0 0 0 0 0,-1 0 0 0 0,1 0 0 0 0,0 0 0 0 0,0-1 0 0 0,0 1 0 0 0,-1 0 0 0 0,1 0 0 0 0,0 0 0 0 0,-1-1 0 0 0,1 1 0 0 0,0 0 0 0 0,-1 0 0 0 0,1-1 0 0 0,-2 2 0 0 0,1 0 0 0 0,-3 6 0 0 0,-1 0 0 0 0,0 0 0 0 0,-7 8 0 0 0,9-12 0 0 0,0 0 0 0 0,0 0 0 0 0,0 0 0 0 0,0 1 0 0 0,1-1 0 0 0,-1 1 0 0 0,1-1 0 0 0,1 1 0 0 0,-1 0 0 0 0,0 0 0 0 0,1 0 0 0 0,0 0 0 0 0,-1 9 0 0 0,2-12 0 0 0,0 1 0 0 0,-1 0 0 0 0,1-1 0 0 0,0 1 0 0 0,1 0 0 0 0,-1-1 0 0 0,0 1 0 0 0,1-1 0 0 0,-1 1 0 0 0,1-1 0 0 0,0 1 0 0 0,0-1 0 0 0,0 1 0 0 0,0-1 0 0 0,0 1 0 0 0,1-1 0 0 0,-1 0 0 0 0,1 0 0 0 0,-1 0 0 0 0,1 0 0 0 0,0 0 0 0 0,0 0 0 0 0,0 0 0 0 0,0-1 0 0 0,3 3 0 0 0,1 1 0 0 0,-4-3 0 0 0,1 0 0 0 0,-1 0 0 0 0,1-1 0 0 0,-1 1 0 0 0,1-1 0 0 0,-1 1 0 0 0,1-1 0 0 0,0 0 0 0 0,-1 0 0 0 0,1 0 0 0 0,0-1 0 0 0,5 2 0 0 0,-5-2-100 0 0,0 1 0 0 0,0-1 0 0 0,0 1 0 0 0,0-1 0 0 0,0 0 0 0 0,0 0 0 0 0,0-1 0 0 0,0 1 1 0 0,0 0-1 0 0,-1-1 0 0 0,1 0 0 0 0,0 0 0 0 0,0 0 0 0 0,5-2 0 0 0,3-2-4241 0 0,1 1-627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13823 0 0,'55'5'1400'0'0,"1"-1"0"0"0,0-4 0 0 0,103-11 0 0 0,-129 8-1429 0 0,-22 3-238 0 0,-1-1 0 0 0,1 0 1 0 0,-1 0-1 0 0,1-1 1 0 0,-1 0-1 0 0,11-4 0 0 0,-17 5-245 0 0,1-5-495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0,'0'0'1083'0'0,"4"19"-420"0"0,4 21-262 0 0,-2-1 1 0 0,-2 1 0 0 0,-3 79-1 0 0,-10 64-4613 0 0,9-174-560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11975 0 0,'-3'30'514'0'0,"-1"0"0"0"0,-16 58-1 0 0,-27 57 1194 0 0,34-110-1603 0 0,-6 14-742 0 0,-7 24-2936 0 0,21-58-1198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0,'58'30'1176'0'0,"-39"-21"-650"0"0,0 1 0 0 0,-1 0 0 0 0,0 2 0 0 0,0 0 0 0 0,-1 1 0 0 0,-1 1 0 0 0,20 20 0 0 0,-33-31-513 0 0,-2-2-13 0 0,1 0 0 0 0,-1 0 0 0 0,0 0 1 0 0,0 1-1 0 0,0-1 0 0 0,-1 0 0 0 0,1 0 0 0 0,0 0 0 0 0,0 1 1 0 0,-1-1-1 0 0,1 0 0 0 0,-1 1 0 0 0,1-1 0 0 0,-1 1 0 0 0,1-1 1 0 0,-1 1-1 0 0,0-1 0 0 0,0 1 0 0 0,0 1 0 0 0,1 5-49 0 0,-2-1 0 0 0,1 1 0 0 0,-1 0 1 0 0,0 0-1 0 0,-1-1 0 0 0,0 1 0 0 0,0-1 0 0 0,0 1 0 0 0,-1-1 0 0 0,-6 11 0 0 0,-4 15-1239 0 0,12-26 1174 0 0,-2-1 68 0 0,-18 18 40 0 0,10-12 17 0 0,9-9-56 0 0,-14 6 481 0 0,9-3 1138 0 0,7-5-1573 0 0,0 0-1 0 0,0-1 1 0 0,0 1-1 0 0,0-1 1 0 0,0 1-1 0 0,0 0 1 0 0,0-1-1 0 0,1 1 1 0 0,-1 0-1 0 0,0-1 1 0 0,0 1-1 0 0,1-1 1 0 0,-1 1-1 0 0,0-1 1 0 0,1 1-1 0 0,-1-1 1 0 0,1 1-1 0 0,-1-1 1 0 0,1 1-1 0 0,-1-1 1 0 0,1 1-1 0 0,-1-1 1 0 0,1 0-1 0 0,-1 1 1 0 0,1-1-1 0 0,-1 0 1 0 0,1 0-1 0 0,0 1 1 0 0,1 0 0 0 0,1 2-1 0 0,-2-2 0 0 0,0 1 0 0 0,0-1 0 0 0,0-1 0 0 0,1 1 0 0 0,-1 0 0 0 0,0 0 0 0 0,0 0 0 0 0,1-1 0 0 0,-1 1 0 0 0,1 0 0 0 0,-1-1 0 0 0,0 1 0 0 0,1-1 0 0 0,-1 0 0 0 0,3 1 0 0 0,6 2 114 0 0,1 0-1 0 0,-1-1 1 0 0,1 0 0 0 0,0 0-1 0 0,-1-1 1 0 0,1-1-1 0 0,0 0 1 0 0,0 0-1 0 0,-1-1 1 0 0,18-3-1 0 0,-19 1-680 0 0,0 1-1 0 0,0-1 1 0 0,0-1-1 0 0,0 1 0 0 0,-1-1 1 0 0,0-1-1 0 0,13-8 0 0 0,-7 3-3056 0 0,1 0-900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1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0 11975 0 0,'0'0'547'0'0,"3"11"181"0"0,7 23-308 0 0,-1 1 0 0 0,-2 1 0 0 0,-1 0 0 0 0,-2 0 0 0 0,0 62 0 0 0,-6-66 316 0 0,2-13-628 0 0,0 1 1 0 0,-2-1 0 0 0,0 0-1 0 0,-1 0 1 0 0,-2 0 0 0 0,1 0 0 0 0,-14 31-1 0 0,16-46-4 0 0,-1 0-1 0 0,0 0 0 0 0,0 0 1 0 0,0 0-1 0 0,-1 0 1 0 0,1-1-1 0 0,-1 1 0 0 0,-7 4 1 0 0,10-7 405 0 0,-14 0 83 0 0,10 1-581 0 0,4-2-11 0 0,0 0 1 0 0,-1 1-1 0 0,1-1 0 0 0,-1 0 1 0 0,1 0-1 0 0,0 0 0 0 0,-1 0 1 0 0,1 0-1 0 0,-1 0 0 0 0,1-1 1 0 0,0 1-1 0 0,-1 0 1 0 0,1-1-1 0 0,-2 0 0 0 0,-1 1 0 0 0,0 0 0 0 0,-12-10 0 0 0,12 7-49 0 0,0-1-1 0 0,-1 0 1 0 0,2 0-1 0 0,-1-1 1 0 0,0 1 0 0 0,1-1-1 0 0,0 0 1 0 0,0 0-1 0 0,0 0 1 0 0,1 0-1 0 0,0 0 1 0 0,0 0 0 0 0,0-1-1 0 0,0 1 1 0 0,1-1-1 0 0,0 1 1 0 0,0-1-1 0 0,0 0 1 0 0,1 1 0 0 0,0-1-1 0 0,0 0 1 0 0,1 1-1 0 0,-1-1 1 0 0,1 0 0 0 0,0 1-1 0 0,1-1 1 0 0,3-9-1 0 0,-4 12-102 0 0,12-12-288 0 0,-11 13 441 0 0,0 0-1 0 0,1 0 0 0 0,-1 0 1 0 0,0 1-1 0 0,1-1 1 0 0,0 1-1 0 0,-1-1 0 0 0,1 1 1 0 0,0 0-1 0 0,-1 0 1 0 0,1 0-1 0 0,0 0 0 0 0,0 1 1 0 0,0-1-1 0 0,0 1 1 0 0,0 0-1 0 0,0 0 0 0 0,0 0 1 0 0,0 0-1 0 0,4 1 1 0 0,7 2-51 0 0,-1 0 1 0 0,0 1 0 0 0,21 10-1 0 0,-11-4-219 0 0,-12-6-238 0 0,3 1-4440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2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13823 0 0,'-13'44'744'0'0,"-10"71"-1"0"0,12-51-284 0 0,7-45-137 0 0,1 1 0 0 0,2 0 0 0 0,0-1 0 0 0,1 21 0 0 0,1-30-448 0 0,0-1 0 0 0,0 1-1 0 0,1-1 1 0 0,0 0 0 0 0,1 0 0 0 0,0 0 0 0 0,0 0 0 0 0,1 0 0 0 0,0-1-1 0 0,8 13 1 0 0,4-7-908 0 0,-8-10-4949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2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13823 0 0,'-8'35'807'0'0,"-3"40"-1"0"0,6-39-140 0 0,-10 39-1 0 0,-2 17-57 0 0,13-52-690 0 0,1-10-5676 0 0</inkml:trace>
  <inkml:trace contextRef="#ctx0" brushRef="#br0" timeOffset="1">90 245 13823 0 0,'82'3'1496'0'0,"-76"-3"-1800"0"0,1-1 0 0 0,-1 0 0 0 0,1 0 0 0 0,-1 0 0 0 0,0-1 0 0 0,0 0 0 0 0,0 0 0 0 0,0-1 0 0 0,0 0 0 0 0,-1 1 0 0 0,1-2 0 0 0,-1 1 0 0 0,0-1 0 0 0,7-6 0 0 0,6-2-738 0 0,-2 1-1004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3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11975 0 0,'20'45'1126'0'0,"-13"-30"-748"0"0,0 0-1 0 0,-1 0 0 0 0,0 1 1 0 0,-1 0-1 0 0,-1 0 1 0 0,3 27-1 0 0,-8-16 453 0 0,1-22-699 0 0,-1 0 0 0 0,1 0 0 0 0,0 1 0 0 0,1-1 0 0 0,1 10 0 0 0,0-10-130 0 0,-1 1 0 0 0,1-1-1 0 0,-1 1 1 0 0,0 0 0 0 0,-1-1 0 0 0,1 1-1 0 0,-1 0 1 0 0,0-1 0 0 0,-1 1 0 0 0,1 0-1 0 0,-1-1 1 0 0,0 1 0 0 0,-1-1-1 0 0,1 1 1 0 0,-1-1 0 0 0,0 1 0 0 0,0-1-1 0 0,-1 0 1 0 0,0 0 0 0 0,1 0-1 0 0,-7 7 1 0 0,6-9-23 0 0,1 1-16 0 0,-1-1 0 0 0,0 1 0 0 0,0-1 0 0 0,0 0 0 0 0,-1 0 0 0 0,1 0 1 0 0,-1-1-1 0 0,0 1 0 0 0,-6 3 0 0 0,5-4-303 0 0,3-2 263 0 0,0 1 0 0 0,1-1 0 0 0,-1 1 0 0 0,0-1 0 0 0,0 0-1 0 0,0 0 1 0 0,0 0 0 0 0,0 0 0 0 0,1 0 0 0 0,-1 0 0 0 0,0 0 0 0 0,0 0 0 0 0,0-1-1 0 0,0 1 1 0 0,-3-2 0 0 0,1 1 78 0 0,2 1 0 0 0,1 0 0 0 0,0 0 0 0 0,-1-1 0 0 0,1 1 0 0 0,-1-1 0 0 0,1 1 0 0 0,0-1 0 0 0,-1 1 0 0 0,1-1 0 0 0,0 0 0 0 0,0 1 0 0 0,-1-1 0 0 0,1 0 0 0 0,0 0 0 0 0,0 0 0 0 0,0 0 0 0 0,0 0 0 0 0,0 0 0 0 0,0-1 0 0 0,0 1 0 0 0,-1-2 0 0 0,0 0 0 0 0,1 0 0 0 0,-1 1-1 0 0,0-1 1 0 0,1 0 0 0 0,-1 0-1 0 0,1 0 1 0 0,0 0 0 0 0,0 0-1 0 0,0-1 1 0 0,0 1 0 0 0,1 0 0 0 0,-1 0-1 0 0,1-1 1 0 0,0 1 0 0 0,0 0-1 0 0,0-1 1 0 0,1-3 0 0 0,0 0 7 0 0,1-1 1 0 0,0 1 0 0 0,1 0 0 0 0,0 0-1 0 0,0 0 1 0 0,0 0 0 0 0,1 1 0 0 0,5-8-1 0 0,-8 13 331 0 0,-1 0-278 0 0,0 0 0 0 0,0 1 0 0 0,1 0 0 0 0,-1-1 0 0 0,1 1 0 0 0,-1-1 0 0 0,0 1 0 0 0,1-1 0 0 0,-1 1 0 0 0,1 0 0 0 0,-1-1 0 0 0,1 1 0 0 0,-1 0 0 0 0,1-1 0 0 0,-1 1 0 0 0,1 0 0 0 0,-1 0 0 0 0,1-1 0 0 0,-1 1 0 0 0,1 0 0 0 0,-1 0 0 0 0,1 0 0 0 0,1 0 0 0 0,11-2 90 0 0,-11 2-154 0 0,1 0 0 0 0,-1 0 0 0 0,1 0 0 0 0,-1 1 0 0 0,1-1 0 0 0,0 1 0 0 0,-1-1 0 0 0,1 1 0 0 0,-1 0 0 0 0,0 0 0 0 0,1 0 0 0 0,-1 1 0 0 0,0-1 0 0 0,0 0 0 0 0,4 4 0 0 0,-5-4-316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3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0,'14'44'1472'0'0,"25"55"0"0"0,-28-73-1029 0 0,-1 2 0 0 0,-2-1-1 0 0,-1 1 1 0 0,-1 0 0 0 0,4 53-1 0 0,-7-52-557 0 0,0-2 234 0 0,-2 32 0 0 0,-2-49-308 0 0,0-1 1 0 0,0 1 0 0 0,-1-1-1 0 0,0 1 1 0 0,0-1 0 0 0,-1 0 0 0 0,-5 10-1 0 0,4-11 26 0 0,0 0 0 0 0,0-1 1 0 0,-9 12-1 0 0,-2-4-4608 0 0,8-8-647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274 200 13823 0 0,'-2'15'184'0'0,"0"0"0"0"0,-1 0 1 0 0,0 0-1 0 0,-1 0 0 0 0,-1-1 0 0 0,0 0 0 0 0,-11 19 0 0 0,13-26-87 0 0,-2 4 394 0 0,-1 0 1 0 0,0 0 0 0 0,-12 15-1 0 0,16-23-490 0 0,0-1 0 0 0,0 1 1 0 0,0-1-1 0 0,0 1 0 0 0,0-1 0 0 0,-1 0 0 0 0,1 0 0 0 0,-1 0 0 0 0,0 0 0 0 0,1 0 0 0 0,-1-1 0 0 0,0 1 1 0 0,-3 0-1 0 0,6-2-1 0 0,-1 1 0 0 0,0-1 0 0 0,0 1 0 0 0,1-1 0 0 0,-1 1 0 0 0,0-1 0 0 0,0 0 0 0 0,1 0 0 0 0,-1 1 0 0 0,0-1 0 0 0,0 0 0 0 0,0 0 0 0 0,0 0 0 0 0,1 0 0 0 0,-1 0 0 0 0,0 0 0 0 0,0 0 0 0 0,0 0 0 0 0,0 0 0 0 0,0 0 0 0 0,1-1 0 0 0,-1 1 0 0 0,0 0 0 0 0,0 0 0 0 0,0-1 0 0 0,0 0 0 0 0,-1 0 0 0 0,-2 1 0 0 0,-16-6 0 0 0,13 5 0 0 0,4 0 0 0 0,1 0 0 0 0,-1 0 0 0 0,1 0 0 0 0,-1 0 0 0 0,1 0 0 0 0,0 0 0 0 0,-1-1 0 0 0,1 1 0 0 0,0-1 0 0 0,0 1 0 0 0,0-1 0 0 0,0 0 0 0 0,-2-2 0 0 0,-2-3-59 0 0,-1 0-1 0 0,2-1 1 0 0,-1 1 0 0 0,1-1-1 0 0,0 0 1 0 0,0 0-1 0 0,1-1 1 0 0,0 1 0 0 0,0-1-1 0 0,1 0 1 0 0,0 0-1 0 0,1 0 1 0 0,-2-18-1 0 0,0-7 338 0 0,2 0-1 0 0,3-49 0 0 0,-1 72-277 0 0,1 0 0 0 0,1-1 0 0 0,-1 1 0 0 0,2 0 0 0 0,5-16 0 0 0,-3 16 0 0 0,2 1 0 0 0,-5 9 0 0 0,-1 0 0 0 0,1-1 0 0 0,-1 1 0 0 0,1 0 0 0 0,-1-1 0 0 0,1 1 0 0 0,0 0 0 0 0,0 0 0 0 0,-1 0 0 0 0,1 1 0 0 0,0-1 0 0 0,0 0 0 0 0,0 1 0 0 0,0-1 0 0 0,0 1 0 0 0,0-1 0 0 0,0 1 0 0 0,0 0 0 0 0,0 0 0 0 0,0 0 0 0 0,0 0 0 0 0,0 1 0 0 0,0-1 0 0 0,0 0 0 0 0,0 1 0 0 0,3 1 0 0 0,2-1 0 0 0,0 1-4 0 0,0 0 0 0 0,0 0 1 0 0,-1 1-1 0 0,1 0 0 0 0,-1 0 0 0 0,0 0 0 0 0,8 6 0 0 0,39 34 353 0 0,-33-27 264 0 0,-11-8-319 0 0,9 7-20 0 0,0 0 1 0 0,29 34-1 0 0,26 34-274 0 0,-54-57 0 0 0,2 0 0 0 0,1-2 0 0 0,2-1 0 0 0,0 0 0 0 0,1-2 0 0 0,35 23 0 0 0,-50-38-26 0 0,0 0-1 0 0,21 7 1 0 0,-25-11-28 0 0,-4-1-642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0,'1'8'111'0'0,"0"-1"0"0"0,1 0 0 0 0,0 0-1 0 0,1 0 1 0 0,-1 0 0 0 0,1 0 0 0 0,1-1-1 0 0,-1 1 1 0 0,1-1 0 0 0,5 7 0 0 0,12 23 166 0 0,-5-4-616 0 0,-5-11-950 0 0,-1 0 1 0 0,7 24-1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5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 10135 0 0,'-14'13'341'0'0,"1"1"-1"0"0,1 1 0 0 0,-17 24 0 0 0,6-6 835 0 0,-20 34-567 0 0,33-54-1005 0 0,1 1-1 0 0,1 0 0 0 0,-8 17 1 0 0,-4 6-1662 0 0,15-28-2076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5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0,'4'8'1275'0'0,"40"78"802"0"0,-37-77-6289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4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0 13823 0 0,'0'0'1247'0'0,"-9"8"-998"0"0,5-3-109 0 0,0 1 1 0 0,0-1-1 0 0,1 1 0 0 0,0 0 0 0 0,0 0 0 0 0,1 0 0 0 0,-1 1 1 0 0,-2 10-1 0 0,-8 21 489 0 0,-54 100-422 0 0,-46 64 1365 0 0,92-163-2337 0 0,-29 80 0 0 0,9-20 737 0 0,34-83 22 0 0,-4 7-10 0 0,1 0-1 0 0,1 1 1 0 0,-8 32-1 0 0,16-50-124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8287 0 0,'-2'0'382'0'0,"-6"2"-295"0"0,-1 0 0 0 0,1 1 0 0 0,0 0 0 0 0,-1 0 0 0 0,-10 7 0 0 0,11-3-87 0 0,-18 17 0 0 0,23-19 852 0 0,0-1 0 0 0,0 0 0 0 0,0 1 0 0 0,0-1 0 0 0,-3 10 0 0 0,2-5-436 0 0,3-8 27 0 0,0 1-294 0 0,-4 15-91 0 0,0-1-1 0 0,1 1 0 0 0,1 1 1 0 0,0-1-1 0 0,1 0 0 0 0,1 1 1 0 0,2 32-1 0 0,3 44 1579 0 0,-3-47-1651 0 0,13 83-1 0 0,2 25 16 0 0,-20-122 0 0 0,2-24 0 0 0,1-1-64 0 0,1-6-273 0 0,-13 1-10070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4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19 11975 0 0,'1'-1'56'0'0,"-1"-1"0"0"0,1 1-1 0 0,0 0 1 0 0,0-1 0 0 0,0 1 0 0 0,0 0-1 0 0,1-1 1 0 0,-1 1 0 0 0,0 0-1 0 0,1 0 1 0 0,-1 0 0 0 0,0 0 0 0 0,3-1-1 0 0,-3 2-30 0 0,0 0-1 0 0,0 0 1 0 0,0-1 0 0 0,1 1-1 0 0,-1 0 1 0 0,0 0-1 0 0,0 1 1 0 0,0-1-1 0 0,0 0 1 0 0,1 0 0 0 0,-1 0-1 0 0,0 1 1 0 0,0-1-1 0 0,0 1 1 0 0,0-1-1 0 0,0 1 1 0 0,0-1 0 0 0,0 1-1 0 0,0 0 1 0 0,2 1-1 0 0,56 35 609 0 0,-34-22-135 0 0,-1 0 1 0 0,24 22-1 0 0,-42-32-332 0 0,0 1 0 0 0,0 1 0 0 0,-1-1-1 0 0,0 1 1 0 0,-1 0 0 0 0,1 0 0 0 0,-1 1-1 0 0,6 14 1 0 0,-1 5 124 0 0,8 36 1 0 0,-3-10-388 0 0,-12-42 95 0 0,0-1 1 0 0,-1 0-1 0 0,0 1 0 0 0,0-1 0 0 0,-1 1 0 0 0,-1-1 1 0 0,0 1-1 0 0,0-1 0 0 0,-1 1 0 0 0,0-1 1 0 0,-1 0-1 0 0,0 0 0 0 0,-7 14 0 0 0,-2 3-486 0 0,-2-1 1 0 0,0 0-1 0 0,-29 36 0 0 0,40-58 487 0 0,0 0-1 0 0,0-1 1 0 0,-1 1-1 0 0,0-1 0 0 0,0 0 1 0 0,0 0-1 0 0,0 0 1 0 0,0-1-1 0 0,0 1 0 0 0,-9 2 1 0 0,10-4 1 0 0,1 0 0 0 0,0 0 0 0 0,-1 0 0 0 0,1-1 0 0 0,-1 1 0 0 0,1-1 0 0 0,-1 0 0 0 0,0 0 0 0 0,1 0 0 0 0,-1 0 1 0 0,1 0-1 0 0,-1 0 0 0 0,1-1 0 0 0,-1 1 0 0 0,1-1 0 0 0,-1 0 0 0 0,1 0 0 0 0,-1 1 0 0 0,1-2 0 0 0,0 1 0 0 0,0 0 0 0 0,-3-2 0 0 0,-12-13 0 0 0,14 12 0 0 0,-1 1 0 0 0,1-1 0 0 0,-1 1 0 0 0,0 0 0 0 0,0 0 0 0 0,0 0 0 0 0,0 1 0 0 0,-1-1 0 0 0,-6-2 0 0 0,8 4 0 0 0,0 0 0 0 0,-1-1 0 0 0,1 0 0 0 0,0 1 0 0 0,0-1 0 0 0,0 0 0 0 0,0-1 0 0 0,1 1 0 0 0,-1-1 0 0 0,0 1 0 0 0,1-1 0 0 0,0 0 0 0 0,0 1 0 0 0,0-1 0 0 0,0 0 0 0 0,0-1 0 0 0,0 1 0 0 0,1 0 0 0 0,-1 0 0 0 0,1-1 0 0 0,0 1 0 0 0,-1-7 0 0 0,1 4 0 0 0,0-1 0 0 0,0 0 0 0 0,1 0 0 0 0,-1 0 0 0 0,2 0 0 0 0,-1 0 0 0 0,1 0 0 0 0,0 0 0 0 0,0 0 0 0 0,5-13 0 0 0,-1 5 0 0 0,-5 13 0 0 0,0 0 0 0 0,0 0 0 0 0,1 0 0 0 0,-1 0 0 0 0,1 0 0 0 0,-1 1 0 0 0,1-1 0 0 0,0 0 0 0 0,0 0 0 0 0,0 1 0 0 0,0-1 0 0 0,0 0 0 0 0,0 1 0 0 0,0-1 0 0 0,1 1 0 0 0,-1-1 0 0 0,0 1 0 0 0,1 0 0 0 0,-1 0 0 0 0,1-1 0 0 0,0 1 0 0 0,-1 0 0 0 0,1 1 0 0 0,3-3 0 0 0,-2 2 43 0 0,0 0-1 0 0,0 0 1 0 0,0 0-1 0 0,0-1 1 0 0,-1 0 0 0 0,1 1-1 0 0,0-1 1 0 0,3-4-1 0 0,-4 5 16 0 0,-1-1 0 0 0,1 1-1 0 0,-1-1 1 0 0,1 1 0 0 0,0 0 0 0 0,-1 0-1 0 0,1-1 1 0 0,0 1 0 0 0,0 0 0 0 0,0 1-1 0 0,0-1 1 0 0,0 0 0 0 0,0 1 0 0 0,0-1-1 0 0,0 1 1 0 0,1-1 0 0 0,-1 1 0 0 0,0 0-1 0 0,0 0 1 0 0,0 0 0 0 0,0 0 0 0 0,0 1-1 0 0,0-1 1 0 0,3 1 0 0 0,17 9 100 0 0,-19-8-157 0 0,0 0-1 0 0,0 0 1 0 0,0-1-1 0 0,0 1 1 0 0,1-1-1 0 0,-1 0 1 0 0,0 0-1 0 0,1 0 1 0 0,-1 0 0 0 0,1-1-1 0 0,-1 0 1 0 0,6 1-1 0 0,0-3 0 0 0,-6 2 0 0 0,0-1 0 0 0,1 1 0 0 0,-1 0 0 0 0,0-1 0 0 0,0 1 0 0 0,0 1 0 0 0,0-1 0 0 0,0 0 0 0 0,0 1 0 0 0,0 0 0 0 0,0-1 0 0 0,6 3 0 0 0,56 20 0 0 0,-58-22 0 0 0,0-3-154 0 0,-6 4 531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0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10135 0 0,'17'7'1079'0'0,"18"-1"-476"0"0,-1-1 0 0 0,60 0-1 0 0,72-12 1274 0 0,-83 3-1463 0 0,59-7-309 0 0,35-1 1248 0 0,338-15-767 0 0,-309 13-562 0 0,-135 2 1792 0 0,-69 12-2016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0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0 10135 0 0,'0'0'464'0'0,"2"2"-9"0"0,-1 2-342 0 0,6 15-53 0 0,-7-18-56 0 0,0-1-1 0 0,1 1 0 0 0,-1-1 0 0 0,0 1 0 0 0,0 0 0 0 0,1-1 1 0 0,-1 1-1 0 0,0-1 0 0 0,1 1 0 0 0,-1-1 0 0 0,0 0 0 0 0,1 1 1 0 0,-1-1-1 0 0,1 1 0 0 0,-1-1 0 0 0,1 0 0 0 0,-1 1 0 0 0,1-1 0 0 0,-1 0 1 0 0,1 1-1 0 0,-1-1 0 0 0,1 0 0 0 0,1 1 0 0 0,-1-1 72 0 0,0 0-1 0 0,1 0 0 0 0,-1 0 0 0 0,1 0 0 0 0,-1 0 1 0 0,1 1-1 0 0,-1-1 0 0 0,0 1 0 0 0,1-1 1 0 0,-1 1-1 0 0,0-1 0 0 0,1 1 0 0 0,-1 0 0 0 0,0 0 1 0 0,0 0-1 0 0,0-1 0 0 0,1 1 0 0 0,0 2 1 0 0,22 22 1220 0 0,-21-22-1097 0 0,1 4-77 0 0,1-1-1 0 0,-1 1 0 0 0,-1 0 0 0 0,1 1 1 0 0,-1-1-1 0 0,0 1 0 0 0,-1-1 1 0 0,0 1-1 0 0,2 12 0 0 0,6 73 688 0 0,-10-92-768 0 0,0 17 133 0 0,0 0 1 0 0,-2-1 0 0 0,0 1-1 0 0,0 0 1 0 0,-2 0-1 0 0,-8 25 1 0 0,-2-6-223 0 0,-34 65 0 0 0,46-99 49 0 0,0 0 0 0 0,0 0 0 0 0,0 0 0 0 0,0 0 0 0 0,-1 0 0 0 0,1-1 0 0 0,-1 1 0 0 0,0-1 0 0 0,1 0 0 0 0,-1 0 0 0 0,0 0 0 0 0,0 0 0 0 0,-1 0 0 0 0,1-1 0 0 0,0 1 0 0 0,-1-1 0 0 0,1 0 0 0 0,0 0 0 0 0,-5 1 0 0 0,-5 2 0 0 0,11-4 0 0 0,0 1 0 0 0,0-1 0 0 0,0 0 0 0 0,0 0 0 0 0,0 0 0 0 0,0 0 0 0 0,0 0 0 0 0,0-1 0 0 0,0 1 0 0 0,-2-2 0 0 0,-16 0 0 0 0,18 2 0 0 0,1 0 0 0 0,-1 1 0 0 0,0-1 0 0 0,0-1 0 0 0,1 1 0 0 0,-1 0 0 0 0,0 0 0 0 0,1-1 0 0 0,-1 1 0 0 0,0 0 0 0 0,1-1 0 0 0,-1 0 0 0 0,0 1 0 0 0,1-1 0 0 0,-1 0 0 0 0,1 0 0 0 0,-1 0 0 0 0,-1-2 0 0 0,-1-1 0 0 0,1 0 0 0 0,0 0 0 0 0,0 0 0 0 0,-5-8 0 0 0,-5-8 0 0 0,12 17 87 0 0,-1 0-1 0 0,1 0 0 0 0,0 0 1 0 0,-1 0-1 0 0,1 0 0 0 0,1 0 1 0 0,-1 0-1 0 0,0 0 0 0 0,1-1 1 0 0,0 1-1 0 0,0 0 1 0 0,0 0-1 0 0,0 0 0 0 0,1-4 1 0 0,10-49-474 0 0,-8 42-300 0 0,-2 11 679 0 0,0 0 1 0 0,0-1-1 0 0,0 1 1 0 0,1 0-1 0 0,0-1 0 0 0,0 1 1 0 0,0 0-1 0 0,0 0 1 0 0,0 1-1 0 0,0-1 1 0 0,1 0-1 0 0,-1 1 1 0 0,1-1-1 0 0,0 1 1 0 0,0 0-1 0 0,0 0 1 0 0,0 0-1 0 0,0 0 1 0 0,0 0-1 0 0,0 1 1 0 0,7-3-1 0 0,16-3 8 0 0,-24 6 0 0 0,0 0 0 0 0,-1 0 0 0 0,1 0 0 0 0,0 0 0 0 0,0 1 0 0 0,0-1 0 0 0,0 1 0 0 0,0-1 0 0 0,0 1 0 0 0,0 0 0 0 0,0 0 0 0 0,0-1 0 0 0,0 2 0 0 0,0-1 0 0 0,0 0 0 0 0,0 0 0 0 0,0 1 0 0 0,0-1 0 0 0,2 1 0 0 0,31 21 0 0 0,-30-18 0 0 0,1-1 0 0 0,-1 1 0 0 0,1-1 0 0 0,0 0 0 0 0,0 0 0 0 0,0 0 0 0 0,0-1 0 0 0,8 2 0 0 0,-1-2 3 0 0,-9 2-12 0 0,-3-2 15 0 0,0 0 1 0 0,0 0-1 0 0,0 0 1 0 0,0-1-1 0 0,1 1 0 0 0,-1-1 1 0 0,1 1-1 0 0,-1-1 0 0 0,1 1 1 0 0,3 2-1 0 0,-4-3 332 0 0,-1-1-299 0 0,0 0 0 0 0,0 1 0 0 0,0-1 0 0 0,0 1 1 0 0,0-1-1 0 0,0 0 0 0 0,0 1 0 0 0,0-1 0 0 0,0 1 1 0 0,0-1-1 0 0,0 0 0 0 0,0 1 0 0 0,1-1 1 0 0,-1 0-1 0 0,0 1 0 0 0,0-1 0 0 0,0 0 0 0 0,0 1 1 0 0,1-1-1 0 0,-1 0 0 0 0,0 1 0 0 0,0-1 0 0 0,1 0 1 0 0,-1 1-1 0 0,0-1 0 0 0,1 0 0 0 0,-1 0 0 0 0,0 0 1 0 0,1 1-1 0 0,-1-1 0 0 0,1 0 0 0 0,11-1-2509 0 0,-6 0-2209 0 0,2 3-484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2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0 11975 0 0,'-1'2'94'0'0,"1"0"1"0"0,-1 0-1 0 0,1 0 0 0 0,0 0 0 0 0,0 0 0 0 0,0 0 1 0 0,0 0-1 0 0,0-1 0 0 0,1 1 0 0 0,0 4 0 0 0,-1-6-72 0 0,0 1 1 0 0,1 0-1 0 0,-1-1 0 0 0,0 1 0 0 0,1-1 0 0 0,-1 1 0 0 0,1-1 1 0 0,-1 1-1 0 0,1-1 0 0 0,-1 1 0 0 0,1-1 0 0 0,-1 1 0 0 0,1-1 1 0 0,0 0-1 0 0,-1 1 0 0 0,1-1 0 0 0,-1 0 0 0 0,1 1 0 0 0,0-1 1 0 0,-1 0-1 0 0,1 0 0 0 0,0 0 0 0 0,-1 0 0 0 0,1 0 0 0 0,0 0 1 0 0,0 0-1 0 0,-1 0 0 0 0,1 0 0 0 0,0 0 0 0 0,-1 0 0 0 0,2 0 1 0 0,0 0 65 0 0,1 1 0 0 0,-1 0 1 0 0,0 0-1 0 0,0 0 0 0 0,0 0 1 0 0,0 0-1 0 0,0 1 1 0 0,0-1-1 0 0,0 1 0 0 0,0-1 1 0 0,0 1-1 0 0,-1 0 0 0 0,1-1 1 0 0,0 1-1 0 0,-1 0 1 0 0,0 0-1 0 0,2 3 0 0 0,0 0-84 0 0,-1 0-1 0 0,1 0 0 0 0,-1 0 1 0 0,0 0-1 0 0,2 10 0 0 0,9 21-7 0 0,-10-26 9 0 0,0 0-1 0 0,-1 0 0 0 0,0 0 0 0 0,-1 0 1 0 0,0 0-1 0 0,0 0 0 0 0,-1 1 0 0 0,-2 14 1 0 0,2-15 28 0 0,-1 3 230 0 0,-1-1 1 0 0,0 1-1 0 0,-1-1 0 0 0,0 0 0 0 0,-1 1 0 0 0,-10 21 0 0 0,2-11-352 0 0,0-1 0 0 0,-24 32 0 0 0,35-52 15 0 0,0 0 0 0 0,0-1 0 0 0,-1 1-1 0 0,1-1 1 0 0,-1 0 0 0 0,0 1 0 0 0,1-1 0 0 0,-1 0 0 0 0,0 0 0 0 0,1 0 0 0 0,-1 0 0 0 0,0 0 0 0 0,0-1-1 0 0,0 1 1 0 0,0 0 0 0 0,-3 0 0 0 0,-33-2-284 0 0,32 0 363 0 0,0 1 1 0 0,-1 0-1 0 0,1 0 1 0 0,-12 1-1 0 0,4 3-5 0 0,11-3 0 0 0,-1 0 0 0 0,1 0 0 0 0,-1 0 0 0 0,1-1 0 0 0,-1 1 0 0 0,1-1 0 0 0,-1 0 0 0 0,0 0 0 0 0,1 0 0 0 0,-1-1 0 0 0,1 0 0 0 0,-6-1 0 0 0,6 1-1 0 0,1 0-1 0 0,0 0 0 0 0,-1 0 1 0 0,1-1-1 0 0,0 1 0 0 0,0-1 1 0 0,0 1-1 0 0,0-1 0 0 0,1 0 1 0 0,-1 0-1 0 0,0 0 0 0 0,1 0 1 0 0,-1 0-1 0 0,1 0 0 0 0,0 0 1 0 0,0-1-1 0 0,-1 1 0 0 0,2 0 1 0 0,-2-4-1 0 0,-15-22 1419 0 0,15 25-1240 0 0,1 1-152 0 0,-1 0 1 0 0,1 1-1 0 0,0-2 1 0 0,0 1-1 0 0,0 0 0 0 0,0 0 1 0 0,0 0-1 0 0,0 0 0 0 0,1-1 1 0 0,-1 1-1 0 0,1 0 0 0 0,-1 0 1 0 0,1-1-1 0 0,0 1 1 0 0,0-1-1 0 0,0-1 0 0 0,0 1-13 0 0,0 1-1 0 0,0 0 0 0 0,-1 0 1 0 0,1-1-1 0 0,1 1 0 0 0,-1 0 1 0 0,0 0-1 0 0,0-1 0 0 0,1 1 1 0 0,-1 0-1 0 0,1 0 0 0 0,0 0 1 0 0,0 0-1 0 0,0 0 0 0 0,0 0 1 0 0,0 0-1 0 0,0 0 1 0 0,0 0-1 0 0,1 0 0 0 0,-1 0 1 0 0,1 1-1 0 0,-1-1 0 0 0,1 0 1 0 0,0 1-1 0 0,0 0 0 0 0,-1-1 1 0 0,1 1-1 0 0,0 0 0 0 0,0 0 1 0 0,0 0-1 0 0,0 0 0 0 0,1 0 1 0 0,-1 1-1 0 0,0-1 0 0 0,0 1 1 0 0,0-1-1 0 0,1 1 1 0 0,3 0-1 0 0,14-3 841 0 0,-18 2-829 0 0,0 0 0 0 0,0 1-1 0 0,0 0 1 0 0,-1-1 0 0 0,1 1 0 0 0,0 0-1 0 0,0 0 1 0 0,0 0 0 0 0,0 0 0 0 0,0 1-1 0 0,0-1 1 0 0,0 0 0 0 0,3 2 0 0 0,0-1-148 0 0,0 1 0 0 0,0-1 0 0 0,0 0 1 0 0,0-1-1 0 0,0 1 0 0 0,0-1 0 0 0,0 0 1 0 0,5-1-1 0 0,-7 1 225 0 0,-1 1 0 0 0,1-1-1 0 0,-1 0 1 0 0,1 1 0 0 0,-1 0 0 0 0,1-1 0 0 0,-1 1-1 0 0,0 0 1 0 0,1 0 0 0 0,2 2 0 0 0,3 1 194 0 0,8 1-120 0 0,-11-8-193 0 0,-3 2 29 0 0,1 1-10 0 0,-1 0 0 0 0,1 0 0 0 0,0 0 0 0 0,-1 0 0 0 0,1 0 0 0 0,-1 1 0 0 0,1-1 0 0 0,-1 1 0 0 0,1 0 0 0 0,-1 0 0 0 0,1 0 0 0 0,-1 0 0 0 0,1 0 0 0 0,2 2 0 0 0,-1 0 0 0 0,1 0 0 0 0,-1 0 0 0 0,0 1 0 0 0,0-1 0 0 0,-1 1 0 0 0,1 0 0 0 0,-1 0 0 0 0,0 0 0 0 0,4 8 0 0 0,8 19 0 0 0,-13-26-28 0 0,0 5-66 0 0,1 0 1 0 0,-1 0 0 0 0,0 17 0 0 0,-2-26-382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445 1 13823 0 0,'-2'10'238'0'0,"-1"0"-1"0"0,0 0 1 0 0,0 1-1 0 0,-8 15 0 0 0,-4 8 72 0 0,-90 281-309 0 0,90-271-155 0 0,-36 72 0 0 0,38-92 43 0 0,-1 0 0 0 0,-1-1 0 0 0,-1-1 1 0 0,-24 27-1 0 0,36-45-331 0 0,-1 0 0 0 0,1 0 0 0 0,-1 0 1 0 0,0-1-1 0 0,0 1 0 0 0,-1-1 0 0 0,1-1 0 0 0,-1 1 0 0 0,1-1 1 0 0,-1 0-1 0 0,0 0 0 0 0,0 0 0 0 0,1-1 0 0 0,-11 1 0 0 0,14-3 407 0 0,0 0 0 0 0,1 0 0 0 0,-1 0 0 0 0,1 0 0 0 0,-1-1 0 0 0,1 1-1 0 0,0 0 1 0 0,-1-1 0 0 0,1 1 0 0 0,0-1 0 0 0,0 1 0 0 0,0-1 0 0 0,0 0-1 0 0,0 0 1 0 0,-1-2 0 0 0,2 4-2 0 0,-4-10 431 0 0,1-1-1 0 0,-1 0 0 0 0,2 1 1 0 0,-1-1-1 0 0,0-14 1 0 0,0 0 684 0 0,-2-22 3462 0 0,8 59-4374 0 0,11 115 1718 0 0,-12-111-1760 0 0,-1 0-112 0 0,1-1-1 0 0,1 1 1 0 0,6 19-1 0 0,-8-33-10 0 0,0-1 0 0 0,0 1 0 0 0,0 0 0 0 0,0 0 0 0 0,0 0 0 0 0,1 0 0 0 0,-1-1 0 0 0,1 1 0 0 0,-1-1 0 0 0,1 1 0 0 0,-1-1 0 0 0,1 0 0 0 0,0 1 0 0 0,0-1 0 0 0,2 1 0 0 0,-1 0 0 0 0,0 0 0 0 0,0 0 0 0 0,0-1 0 0 0,0 1 0 0 0,1-1 0 0 0,-1 1 0 0 0,7 0 0 0 0,8 5 0 0 0,-11-5 137 0 0,-1 0-1 0 0,1 0 1 0 0,0-1-1 0 0,0 0 1 0 0,-1 0-1 0 0,1-1 1 0 0,0 0-1 0 0,0 0 1 0 0,0 0 0 0 0,0-1-1 0 0,-1 0 1 0 0,1-1-1 0 0,0 1 1 0 0,9-5-1 0 0,18-6-424 0 0,13-6-1182 0 0,11-4 3228 0 0,-57 22-1800 0 0,-1 0 0 0 0,1 0-1 0 0,-1 0 1 0 0,1-1 0 0 0,0 1-1 0 0,-1 0 1 0 0,1 0 0 0 0,-1 0 0 0 0,1-1-1 0 0,-1 1 1 0 0,1 0 0 0 0,-1-1-1 0 0,1 1 1 0 0,-1 0 0 0 0,1-1 0 0 0,-1 1-1 0 0,1-1 1 0 0,-1 1 0 0 0,0-1-1 0 0,1 1 1 0 0,-1-1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11975 0 0,'0'0'547'0'0,"19"4"202"0"0,1-1-191 0 0,1-1-1 0 0,0 0 1 0 0,25-2-1 0 0,22 1 709 0 0,-42-1-831 0 0,0-1 1 0 0,0-2-1 0 0,49-10 0 0 0,-2 0-1512 0 0,-48 9 300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4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0,'1'2'57'0'0,"1"0"-1"0"0,-1 0 0 0 0,0-1 0 0 0,1 1 1 0 0,-1 0-1 0 0,1-1 0 0 0,0 1 0 0 0,0-1 1 0 0,-1 1-1 0 0,1-1 0 0 0,0 0 0 0 0,0 0 1 0 0,0 0-1 0 0,0 0 0 0 0,4 1 0 0 0,-2-2 10 0 0,0 1 1 0 0,-1-1-1 0 0,1 0 0 0 0,0 0 0 0 0,0 0 1 0 0,0 0-1 0 0,-1-1 0 0 0,8-1 0 0 0,28-5-205 0 0,0 3-1 0 0,1 1 1 0 0,68 3-1 0 0,-43 1-1608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4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0,'0'0'1247'0'0,"9"14"-998"0"0,-5-12-195 0 0,0 0 0 0 0,0 0 1 0 0,0-1-1 0 0,0 1 0 0 0,1-1 0 0 0,-1 0 0 0 0,1 0 0 0 0,-1 0 0 0 0,1-1 0 0 0,7 1 0 0 0,11 2 290 0 0,-13-2-204 0 0,0 1-1 0 0,0 1 1 0 0,0 0 0 0 0,0 0-1 0 0,0 1 1 0 0,-1 0 0 0 0,10 7-1 0 0,1-3-139 0 0,-18-7 0 0 0,1-1 0 0 0,-1 1 0 0 0,0 0 0 0 0,0 0 0 0 0,0 0 0 0 0,0 0 0 0 0,0 1 0 0 0,0-1 0 0 0,0 0 0 0 0,0 1 0 0 0,0 0 0 0 0,0-1 0 0 0,-1 1 0 0 0,1 0 0 0 0,-1 0 0 0 0,3 3 0 0 0,-3-2-4 0 0,1-1-1 0 0,-1 1 1 0 0,0 0-1 0 0,0-1 0 0 0,-1 1 1 0 0,1 0-1 0 0,-1 0 1 0 0,1 0-1 0 0,-1-1 1 0 0,0 1-1 0 0,0 0 0 0 0,0 0 1 0 0,-1 4-1 0 0,-3 4-500 0 0,-1-1-1 0 0,0 0 1 0 0,-1 0 0 0 0,0 0-1 0 0,-14 17 1 0 0,-2 4-423 0 0,-8 1 908 0 0,4-5 24 0 0,24-25 190 0 0,-1 0 0 0 0,1 0 0 0 0,0 0 0 0 0,-1 0 0 0 0,1-1-1 0 0,-1 1 1 0 0,0-1 0 0 0,0 1 0 0 0,1-1 0 0 0,-1 0 0 0 0,0 0-1 0 0,0 0 1 0 0,0-1 0 0 0,-5 1 0 0 0,6 0 1354 0 0,4 19-8 0 0,-1-20-1537 0 0,-1 1 1 0 0,1 0-1 0 0,0-1 1 0 0,-1 1-1 0 0,1-1 0 0 0,-1 1 1 0 0,1-1-1 0 0,0 0 1 0 0,-1 1-1 0 0,1-1 0 0 0,0 0 1 0 0,-1 1-1 0 0,1-1 1 0 0,0 0-1 0 0,0 0 1 0 0,-1 1-1 0 0,1-1 0 0 0,0 0 1 0 0,0 0-1 0 0,-1 0 1 0 0,1 0-1 0 0,0 0 1 0 0,0 0-1 0 0,-1 0 0 0 0,1 0 1 0 0,1-1-1 0 0,41-5-3 0 0,-27 3 0 0 0,0 1 0 0 0,1 1 0 0 0,22 0 0 0 0,51 2 0 0 0,-89-1 0 0 0,1 1 0 0 0,-1-1 0 0 0,0 0 0 0 0,0 1 0 0 0,1 0 0 0 0,-1-1 0 0 0,0 1 0 0 0,0 0 0 0 0,0-1 0 0 0,0 1 0 0 0,2 2 0 0 0,10 4 0 0 0,-12-6-11 0 0,0-1 0 0 0,1 0-1 0 0,-1 0 1 0 0,0 0 0 0 0,0 0-1 0 0,0 0 1 0 0,0 0 0 0 0,1-1 0 0 0,-1 1-1 0 0,0 0 1 0 0,0-1 0 0 0,0 1-1 0 0,0 0 1 0 0,0-1 0 0 0,0 0 0 0 0,0 1-1 0 0,0-1 1 0 0,0 1 0 0 0,1-2-1 0 0,0 1-623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5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 13823 0 0,'0'0'630'0'0,"7"8"211"0"0,3 2-728 0 0,0 0 1 0 0,-1 2-1 0 0,-1-1 0 0 0,0 1 1 0 0,0 0-1 0 0,-1 0 0 0 0,-1 1 1 0 0,0 0-1 0 0,0 0 0 0 0,-2 1 1 0 0,0 0-1 0 0,3 15 0 0 0,-3-2 354 0 0,-2-11-350 0 0,0 1 0 0 0,0-1-1 0 0,-2 1 1 0 0,-2 30 0 0 0,0-36 332 0 0,-2 19-246 0 0,-2 0 0 0 0,-14 45 0 0 0,17-66-360 0 0,-1 0 0 0 0,0 0-1 0 0,-1 0 1 0 0,0 0 0 0 0,0-1 0 0 0,-1 1-1 0 0,0-1 1 0 0,0-1 0 0 0,-1 1-1 0 0,0-1 1 0 0,-15 11 0 0 0,19-15 72 0 0,-1 0 1 0 0,0-1-1 0 0,0 1 1 0 0,0-1-1 0 0,-1 0 1 0 0,1 0-1 0 0,0-1 1 0 0,-1 1-1 0 0,1-1 1 0 0,-1 0 0 0 0,1 0-1 0 0,-1 0 1 0 0,0-1-1 0 0,1 0 1 0 0,-1 0-1 0 0,0 0 1 0 0,0 0-1 0 0,1-1 1 0 0,-1 0-1 0 0,-5-1 1 0 0,6 0 197 0 0,-1 0 0 0 0,0 0 0 0 0,1-1-1 0 0,-1 1 1 0 0,1-1 0 0 0,0 0 0 0 0,0 0 0 0 0,0-1 0 0 0,0 1 0 0 0,1-1-1 0 0,-1 0 1 0 0,1 0 0 0 0,0 0 0 0 0,0-1 0 0 0,0 1 0 0 0,1 0 0 0 0,-1-1-1 0 0,-1-5 1 0 0,3 6-16 0 0,-1-1-1 0 0,0 1 0 0 0,1-1 1 0 0,0 1-1 0 0,0-1 1 0 0,0 0-1 0 0,1 1 0 0 0,0-1 1 0 0,0 0-1 0 0,0 1 1 0 0,0-1-1 0 0,2-5 0 0 0,-2 7-63 0 0,1 1-1 0 0,0-1 1 0 0,0 1-1 0 0,0 0 1 0 0,0 0-1 0 0,0-1 0 0 0,1 1 1 0 0,-1 0-1 0 0,1 0 1 0 0,-1 0-1 0 0,1 0 1 0 0,0 1-1 0 0,0-1 0 0 0,0 0 1 0 0,0 1-1 0 0,0-1 1 0 0,0 1-1 0 0,0 0 1 0 0,1 0-1 0 0,-1 0 0 0 0,0 0 1 0 0,1 0-1 0 0,-1 0 1 0 0,4 0-1 0 0,5-1-32 0 0,0 0 0 0 0,0 1 0 0 0,0 0 0 0 0,0 1 0 0 0,0 0 0 0 0,0 1 0 0 0,0 0 0 0 0,0 0 0 0 0,17 6 0 0 0,54 7 0 0 0,-81-14-105 0 0,15 2 202 0 0,-10 0-5433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34.5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13823 0 0,'2'7'389'0'0,"0"0"0"0"0,1-1 0 0 0,0 1 1 0 0,4 7-1 0 0,-4-10-150 0 0,-1-1 1 0 0,0 0-1 0 0,0 1 1 0 0,0-1-1 0 0,0 1 1 0 0,1 4-1 0 0,0 0-237 0 0,-3-7 369 0 0,9 29 1234 0 0,-8-26-1605 0 0,-1-1 0 0 0,0 0 0 0 0,0 1 0 0 0,0-1 0 0 0,0 0 0 0 0,-1 1 0 0 0,1-1 0 0 0,-1 0 0 0 0,0 1 0 0 0,-2 4 0 0 0,-25 42 0 0 0,24-42 0 0 0,0 0 0 0 0,0 1 0 0 0,1-1 0 0 0,0 1 0 0 0,0 0 0 0 0,1 0 0 0 0,-3 17 0 0 0,4-23 0 0 0,1 1 0 0 0,-1 0 0 0 0,1 0 0 0 0,0-1 0 0 0,0 1 0 0 0,0 0 0 0 0,0 0 0 0 0,1 0 0 0 0,-1 0 0 0 0,1-1 0 0 0,0 1 0 0 0,0 0 0 0 0,1-1 0 0 0,-1 1 0 0 0,1-1 0 0 0,0 1 0 0 0,0-1 0 0 0,0 0 0 0 0,0 0 0 0 0,5 6 0 0 0,-5-7 0 0 0,0 0 0 0 0,0-1 0 0 0,1 1 0 0 0,-1 0 0 0 0,1-1 0 0 0,-1 1 0 0 0,6 1 0 0 0,-5-2 0 0 0,-1 0 0 0 0,0 0 0 0 0,1 0 0 0 0,-1 0 0 0 0,0 1 0 0 0,0-1 0 0 0,0 1 0 0 0,0-1 0 0 0,0 1 0 0 0,0 0 0 0 0,0 0 0 0 0,1 2 0 0 0,12 18-24 0 0,-9-14 390 0 0,0 0 0 0 0,-1 1 0 0 0,7 15 0 0 0,-4-8 206 0 0,-6-11-567 0 0,0-1-1 0 0,0 1 1 0 0,-1 0-1 0 0,1-1 1 0 0,-1 1-1 0 0,0 0 1 0 0,1 10-1 0 0,-2-14-4 0 0,0 1 0 0 0,0 0 0 0 0,0 0 0 0 0,0 0 0 0 0,0 0 0 0 0,-1-1 0 0 0,1 1 0 0 0,-1 0 0 0 0,1 0 0 0 0,-1-1 0 0 0,1 1 0 0 0,-1 0 0 0 0,0-1 0 0 0,0 1 0 0 0,-2 2 0 0 0,0 0 0 0 0,-47 87 0 0 0,-74 99 0 0 0,101-157 0 0 0,21-29-11 0 0,-1 0-133 0 0,0 1 0 0 0,0-1 0 0 0,-1 0-1 0 0,1 0 1 0 0,-7 6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6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241 156 13823 0 0,'0'0'1247'0'0,"10"23"-998"0"0,-8-16-155 0 0,0 1-1 0 0,-1-1 1 0 0,0 1-1 0 0,-1-1 1 0 0,0 1-1 0 0,0 0 0 0 0,0-1 1 0 0,-1 1-1 0 0,0 0 1 0 0,-4 11-1 0 0,2-8 54 0 0,-1 1 0 0 0,0-1 0 0 0,-1 0 0 0 0,-1-1 0 0 0,1 1-1 0 0,-9 10 1 0 0,11-18-166 0 0,0 0-1 0 0,0-1 1 0 0,0 1-1 0 0,0-1 1 0 0,0 1-1 0 0,-1-1 1 0 0,1 0-1 0 0,-1 0 1 0 0,0-1-1 0 0,1 1 1 0 0,-1-1-1 0 0,0 0 1 0 0,0 0-1 0 0,0 0 1 0 0,-7 1-1 0 0,-15 4-1052 0 0,24-5 1031 0 0,0-1 0 0 0,1 0-1 0 0,-1-1 1 0 0,0 1 0 0 0,1 0-1 0 0,-1 0 1 0 0,0-1 0 0 0,1 1-1 0 0,-1-1 1 0 0,0 0 0 0 0,1 1-1 0 0,-1-1 1 0 0,-1-1 0 0 0,-3-1 11 0 0,-5 0 30 0 0,8 3 0 0 0,0-1 0 0 0,1 0 0 0 0,-1 1 0 0 0,0-1 0 0 0,1 0 0 0 0,-1-1 0 0 0,0 1 0 0 0,1 0 0 0 0,0-1 0 0 0,-1 0 0 0 0,1 1 0 0 0,0-1 0 0 0,-3-3 0 0 0,1 1-3 0 0,0 0 0 0 0,1-1 0 0 0,-1 1 0 0 0,1-1-1 0 0,0 0 1 0 0,0 0 0 0 0,0 0 0 0 0,1-1 0 0 0,0 1 0 0 0,0-1 0 0 0,0 1-1 0 0,1-1 1 0 0,0 1 0 0 0,0-1 0 0 0,0 0 0 0 0,1 0 0 0 0,0-10-1 0 0,0 5 214 0 0,1-1-1 0 0,0 0 0 0 0,1 1 1 0 0,1-1-1 0 0,-1 1 0 0 0,2 0 0 0 0,0 0 1 0 0,5-11-1 0 0,-6 16-168 0 0,33-60 96 0 0,-31 58-139 0 0,1 0 0 0 0,-1 0 0 0 0,1 1 0 0 0,1-1-1 0 0,13-11 1 0 0,-17 17 35 0 0,1 0 0 0 0,-1 0-1 0 0,1 0 1 0 0,-1 0 0 0 0,1 0-1 0 0,0 1 1 0 0,0 0 0 0 0,0 0-1 0 0,0 0 1 0 0,0 0 0 0 0,0 0-1 0 0,0 1 1 0 0,0 0 0 0 0,0 0-1 0 0,0 0 1 0 0,0 0 0 0 0,0 0-1 0 0,0 1 1 0 0,0 0 0 0 0,0 0-1 0 0,0 0 1 0 0,0 0-1 0 0,0 1 1 0 0,-1 0 0 0 0,1-1-1 0 0,6 6 1 0 0,7 4 0 0 0,-1 1 0 0 0,0 1 0 0 0,-1 0 0 0 0,16 18 0 0 0,-19-19-138 0 0,3 6 228 0 0,-1 0-1 0 0,0 1 1 0 0,-2 0 0 0 0,0 1 0 0 0,-1 0 0 0 0,-1 1 0 0 0,-1 0 0 0 0,12 42 0 0 0,-13-42-319 0 0,2 10 236 0 0,-7-9-6294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6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0,'49'35'1747'0'0,"-39"-30"-1522"0"0,0 1 1 0 0,-1 1 0 0 0,0 0-1 0 0,-1 0 1 0 0,1 0 0 0 0,-1 1 0 0 0,12 16-1 0 0,3 8 651 0 0,-14-22-506 0 0,-1 1-1 0 0,9 18 0 0 0,-16-28-706 0 0,9 10-5672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148 547 13823 0 0,'-1'1'630'0'0,"-16"27"-457"0"0,2 1 0 0 0,0 1 1 0 0,2 0-1 0 0,-14 48 0 0 0,-10 55-4378 0 0,34-122-566 0 0</inkml:trace>
  <inkml:trace contextRef="#ctx0" brushRef="#br0" timeOffset="1">1 0 13823 0 0,'10'3'1247'0'0,"9"4"-762"0"0,29 18 1 0 0,-16-8 832 0 0,-31-16-1317 0 0,0-1-1 0 0,1 1 1 0 0,-1 0-1 0 0,0 0 1 0 0,0 0-1 0 0,0 0 1 0 0,0 0-1 0 0,0 0 0 0 0,0 0 1 0 0,0 0-1 0 0,0 0 1 0 0,0 0-1 0 0,0 0 1 0 0,0 1-1 0 0,-1-1 1 0 0,1 0-1 0 0,-1 1 1 0 0,1-1-1 0 0,-1 1 1 0 0,1-1-1 0 0,-1 0 1 0 0,0 1-1 0 0,0-1 1 0 0,0 1-1 0 0,1-1 0 0 0,-1 1 1 0 0,-1-1-1 0 0,1 1 1 0 0,0-1-1 0 0,0 0 1 0 0,0 1-1 0 0,-1-1 1 0 0,0 3-1 0 0,-12 17 0 0 0,-4 13 0 0 0,1-1-4 0 0,13-30-19 0 0,1 1-1 0 0,0-1 1 0 0,0 1-1 0 0,0-1 1 0 0,1 1 0 0 0,-1 0-1 0 0,1 0 1 0 0,0 0 0 0 0,0 0-1 0 0,0 0 1 0 0,1 0 0 0 0,-1 0-1 0 0,1 0 1 0 0,0 0 0 0 0,0 0-1 0 0,1 5 1 0 0,25 2-1552 0 0,-24-11 1569 0 0,-1 0 0 0 0,1 0 0 0 0,0 0 1 0 0,0 0-1 0 0,-1 0 0 0 0,1 0 0 0 0,0 0 0 0 0,0-1 0 0 0,-1 1 0 0 0,1 0 0 0 0,0-1 0 0 0,-1 0 0 0 0,1 1 0 0 0,0-1 0 0 0,1-1 0 0 0,27-18-896 0 0,-9 5-3451 0 0,-8 9 15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11975 0 0,'11'-1'1083'0'0,"27"0"-868"0"0,-29 2-103 0 0,0-1 0 0 0,-1 0 0 0 0,13-2 0 0 0,-19 2-95 0 0,17-5 380 0 0,1 2 0 0 0,0 1 1 0 0,39 0-1 0 0,-49 2-104 0 0,0-1-1 0 0,0 0 1 0 0,0-1 0 0 0,0 0-1 0 0,0 0 1 0 0,13-6-1 0 0,-14 5-273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0,'8'16'1471'0'0,"-1"13"-1463"0"0,-1 0 1 0 0,5 57-1 0 0,-9-49 475 0 0,-1 1 0 0 0,-8 63-1 0 0,2-62 27 0 0,-2 11-525 0 0,5-18-4643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8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0,'10'7'197'0'0,"1"0"0"0"0,1-1 0 0 0,17 7-1 0 0,-19-10-94 0 0,-1 1-1 0 0,0 1 0 0 0,0-1 0 0 0,-1 1 1 0 0,0 1-1 0 0,15 11 0 0 0,-13-7-69 0 0,-5-5 50 0 0,0-1 1 0 0,0 1 0 0 0,-1 1-1 0 0,0-1 1 0 0,5 9 0 0 0,-8-12-75 0 0,1 1 0 0 0,-1-1 0 0 0,-1 1 0 0 0,1 0 0 0 0,0-1-1 0 0,-1 1 1 0 0,1 0 0 0 0,-1-1 0 0 0,0 1 0 0 0,0 0 0 0 0,0 0 0 0 0,0-1 0 0 0,-1 1 0 0 0,1 0 0 0 0,-1-1 0 0 0,0 1 0 0 0,-1 3 0 0 0,-2 7-264 0 0,-1-1 0 0 0,-1 0 0 0 0,0 0 1 0 0,0-1-1 0 0,-2 0 0 0 0,1 0 0 0 0,-17 17 0 0 0,11-10-504 0 0,12-15 576 0 0,-2 0 0 0 0,1 1 0 0 0,0-2 0 0 0,0 1 0 0 0,-1 0 0 0 0,-3 3 0 0 0,-42 32 5499 0 0,60-27-5150 0 0,-6-8-165 0 0,1 0 0 0 0,0-1 0 0 0,0 1 0 0 0,0-2 0 0 0,0 1 0 0 0,1-1 0 0 0,-1 0 0 0 0,12-1 0 0 0,58-4 0 0 0,-72 3-105 0 0,0 0 0 0 0,0 0 0 0 0,0 0-1 0 0,0-1 1 0 0,0 1 0 0 0,-1-1 0 0 0,6-3 0 0 0,15-12-4894 0 0,-10 5 31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13823 0 0,'-8'26'325'0'0,"0"0"-1"0"0,2 0 0 0 0,1 0 0 0 0,0 1 0 0 0,1 34 1 0 0,2-5-17 0 0,2 1 1 0 0,3 0-1 0 0,2-1 1 0 0,16 69-1 0 0,-18-111-742 0 0,4 15-230 0 0,0-11-4014 0 0,-1-7-290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13823 0 0,'18'40'1674'0'0,"-10"-24"-1039"0"0,10 30 0 0 0,-17-43-564 0 0,5 16 588 0 0,-1 0 0 0 0,5 37 0 0 0,-8-30-307 0 0,1 2-301 0 0,-1 0 0 0 0,-2 0 1 0 0,0 0-1 0 0,-7 40 0 0 0,0-28-56 0 0,2-12 11 0 0,-8 28-1 0 0,11-47-14 0 0,-1-1 1 0 0,0 0-1 0 0,-1 0 0 0 0,0-1 0 0 0,0 1 1 0 0,-1-1-1 0 0,-9 13 0 0 0,11-18-118 0 0,1 0-1 0 0,0 0 1 0 0,0-1-1 0 0,-1 1 1 0 0,1 0-1 0 0,-1-1 1 0 0,0 0-1 0 0,1 1 1 0 0,-1-1 0 0 0,0 0-1 0 0,0 0 1 0 0,0-1-1 0 0,0 1 1 0 0,-3 0-1 0 0,3-1 129 0 0,-1 0 1 0 0,1 0-1 0 0,0 0 0 0 0,0-1 0 0 0,0 1 0 0 0,-1-1 1 0 0,1 1-1 0 0,0-1 0 0 0,0 0 0 0 0,0-1 0 0 0,0 1 0 0 0,1 0 1 0 0,-1-1-1 0 0,0 1 0 0 0,0-1 0 0 0,1 0 0 0 0,-1 0 1 0 0,1 0-1 0 0,0 0 0 0 0,-4-5 0 0 0,3 4 22 0 0,-2-2 145 0 0,1 0-1 0 0,-1 0 1 0 0,1 0-1 0 0,0-1 1 0 0,1 1-1 0 0,0-1 1 0 0,0 0-1 0 0,0 0 1 0 0,0-1-1 0 0,-1-7 1 0 0,3 10-164 0 0,0 1 0 0 0,0-1 0 0 0,1 0 0 0 0,0 1 0 0 0,0-1 0 0 0,0 0 0 0 0,0 1 0 0 0,0-1 0 0 0,1 1 0 0 0,-1-1 1 0 0,1 0-1 0 0,0 1 0 0 0,0-1 0 0 0,1 1 0 0 0,-1 0 0 0 0,1-1 0 0 0,-1 1 0 0 0,1 0 0 0 0,0 0 0 0 0,4-4 0 0 0,0-1-4 0 0,1 0 0 0 0,1 1 0 0 0,0 0 0 0 0,0 0 0 0 0,0 1 0 0 0,1 0 0 0 0,-1 0 0 0 0,1 1 0 0 0,1 0 0 0 0,-1 1 0 0 0,1 0 0 0 0,18-5 0 0 0,-25 9-93 0 0,0 0 0 0 0,0 0 0 0 0,0 0 0 0 0,0 0 0 0 0,0 1 0 0 0,0 0 0 0 0,-1-1 0 0 0,1 1 0 0 0,0 0 0 0 0,0 0 0 0 0,-1 1 0 0 0,1-1 0 0 0,4 3 0 0 0,0 1-3949 0 0,1-1-2006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6:59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0 255 15663 0 0,'7'4'203'0'0,"0"-1"0"0"0,1 1 1 0 0,-1-1-1 0 0,1 0 0 0 0,0-1 0 0 0,-1 0 0 0 0,1 0 0 0 0,0-1 0 0 0,0 0 0 0 0,14 0 0 0 0,-12-1-28 0 0,0 0-1 0 0,1-1 0 0 0,-1 0 0 0 0,1-1 0 0 0,-1 0 0 0 0,0-1 0 0 0,18-7 0 0 0,-25 9-448 0 0,-1-1-1 0 0,0 1 1 0 0,0 0 0 0 0,0-1 0 0 0,0 0-1 0 0,0 0 1 0 0,3-3 0 0 0,5-9-4884 0 0,-5 5-5 0 0</inkml:trace>
  <inkml:trace contextRef="#ctx0" brushRef="#br0" timeOffset="1">274 1 13823 0 0,'-1'6'216'0'0,"0"0"0"0"0,0 0 0 0 0,1 0 0 0 0,0 1-1 0 0,0-1 1 0 0,2 10 0 0 0,-1 16-157 0 0,-23 276 4090 0 0,20-283-4268 0 0,0-14-91 0 0,0 1 0 0 0,-6 17-1 0 0,3-10-1326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0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13823 0 0,'4'9'1247'0'0,"12"16"-565"0"0,21 46 0 0 0,-32-60-548 0 0,-1 1 1 0 0,0 0-1 0 0,0 0 1 0 0,-2 0-1 0 0,1 0 1 0 0,0 23-1 0 0,3 75 1306 0 0,-6-80-959 0 0,0-15-438 0 0,0 0-1 0 0,-4 24 0 0 0,0-11-42 0 0,3-20 0 0 0,0-1 0 0 0,-1 1 0 0 0,0 0 0 0 0,0-1 0 0 0,0 1 0 0 0,-4 8 0 0 0,-64 115-443 0 0,38-75-5524 0 0,23-39 353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0 397 8287 0 0,'0'-26'143'0'0,"4"-42"470"0"0,-2 53-59 0 0,-1 1 0 0 0,7-26-1 0 0,-5 29-191 0 0,4-2 186 0 0,-1 14-9 0 0,0 9-21 0 0,10 9-157 0 0,-13-17-336 0 0,-1 0 0 0 0,0 1-1 0 0,1-1 1 0 0,-1 1 0 0 0,0 0-1 0 0,-1 0 1 0 0,1 0 0 0 0,0 0 0 0 0,1 3-1 0 0,7 24 90 0 0,-2 1-1 0 0,0 0 1 0 0,4 45 0 0 0,0 97 786 0 0,6 49-207 0 0,-15-210-693 0 0,0-1 0 0 0,0 1 0 0 0,1 0 0 0 0,1-1 0 0 0,0 1 0 0 0,10 16 0 0 0,-14-27 0 0 0,-1 0 0 0 0,1-1 0 0 0,-1 1 0 0 0,1 0 0 0 0,0-1 0 0 0,-1 1 0 0 0,1-1 0 0 0,0 1 0 0 0,-1-1 0 0 0,1 1 0 0 0,0-1 0 0 0,0 1 0 0 0,-1-1 0 0 0,1 0 0 0 0,0 1 0 0 0,0-1 0 0 0,0 0 0 0 0,-1 0 0 0 0,1 0 0 0 0,0 0 0 0 0,0 0 0 0 0,0 0 0 0 0,0 0 0 0 0,0 0 0 0 0,-1 0 0 0 0,1 0 0 0 0,0 0 0 0 0,0 0 0 0 0,1-1 0 0 0,17-7 0 0 0,-19 8 0 0 0,3-2 0 0 0,-1-1 0 0 0,0 1 0 0 0,1-1 0 0 0,-1 0 0 0 0,0 0 0 0 0,0 0 0 0 0,-1 0 0 0 0,1 0 0 0 0,-1 0 0 0 0,3-7 0 0 0,7-38 0 0 0,-5 20 0 0 0,51-196 0 0 0,-10-35-369 0 0,-11 47-138 0 0,-10 92-1051 0 0,-26 119 1070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1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0,'0'0'1247'0'0,"5"10"-998"0"0,0-2-393 0 0,0-1-1 0 0,1 1 1 0 0,10 10-1 0 0,-6-6-522 0 0,10 11-2282 0 0,-11-13 1415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3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13823 0 0,'-2'14'608'0'0,"4"-7"128"0"0,2 2-584 0 0,1 0-152 0 0,-1 2 0 0 0,2-2 440 0 0,7 2 56 0 0,0-2 16 0 0,-1-1 0 0 0,2-2-824 0 0,-2-2-160 0 0,0 1-32 0 0,1-1-8 0 0,-1 1-816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4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13823 0 0,'0'0'630'0'0,"-2"1"-13"0"0,-11 8-329 0 0,1 0 0 0 0,0 1 0 0 0,0 0 1 0 0,1 1-1 0 0,0 1 0 0 0,1-1 0 0 0,-10 16 0 0 0,13-15-102 0 0,1-1 1 0 0,0 0-1 0 0,1 1 0 0 0,1 0 0 0 0,0 0 0 0 0,0 1 0 0 0,1-1 1 0 0,1 1-1 0 0,0 0 0 0 0,-1 20 0 0 0,2 1 769 0 0,3 41 0 0 0,0 11-817 0 0,5 144-138 0 0,-4-175 0 0 0,-4-32-568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4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0,'0'0'1247'0'0,"2"2"-1023"0"0,48 54 1841 0 0,64 54-1 0 0,-108-102-2064 0 0,-5-7 0 0 0,0 1 0 0 0,0 0 0 0 0,0 0 0 0 0,0 0 0 0 0,0 0 0 0 0,-1 0 0 0 0,1 0 0 0 0,-1 0 0 0 0,1 0 0 0 0,-1 0 0 0 0,0 0 0 0 0,0 0 0 0 0,0 0 0 0 0,0 0 0 0 0,0 0 0 0 0,0 0 0 0 0,-1 0 0 0 0,1 0 0 0 0,0 0 0 0 0,-1 0 0 0 0,0 0 0 0 0,0 0 0 0 0,1 0 0 0 0,-1 0 0 0 0,0-1 0 0 0,0 1 0 0 0,-1 0 0 0 0,1-1 0 0 0,-2 3 0 0 0,-1 1 0 0 0,-9 19 1 0 0,-11 15-66 0 0,-20 23-1799 0 0,43-60 2202 0 0,0 11 1236 0 0,1-10-1564 0 0,1 1-5 0 0,9 11-4 0 0,-6-10 154 0 0,0-1-1 0 0,0 0 0 0 0,0 0 1 0 0,1 0-1 0 0,-1-1 1 0 0,1 1-1 0 0,0-1 1 0 0,0 0-1 0 0,0-1 0 0 0,1 1 1 0 0,8 2-1 0 0,-11-4-249 0 0,0 0-1 0 0,0 0 0 0 0,1 0 1 0 0,-1-1-1 0 0,1 1 1 0 0,-1-1-1 0 0,0 0 0 0 0,1 0 1 0 0,-1 0-1 0 0,1 0 1 0 0,-1 0-1 0 0,1-1 0 0 0,-1 0 1 0 0,0 0-1 0 0,0 0 1 0 0,1 0-1 0 0,-1 0 0 0 0,0-1 1 0 0,0 1-1 0 0,5-4 1 0 0,1-3-4675 0 0,2 1-1474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167 142 11975 0 0,'0'0'1083'0'0,"13"14"-420"0"0,-9 1-437 0 0,-3-9-111 0 0,1-1 0 0 0,0 1 0 0 0,-1 0 0 0 0,0-1 0 0 0,-1 1 0 0 0,1 0 0 0 0,-1 0 0 0 0,0 0 0 0 0,-1 0 0 0 0,1-1 0 0 0,-3 8 0 0 0,2-8-109 0 0,-18 61 917 0 0,17-59-812 0 0,-1-1-1 0 0,0 0 1 0 0,0 0 0 0 0,0 0 0 0 0,-1 0-1 0 0,0 0 1 0 0,-7 8 0 0 0,9-13-247 0 0,1 0 0 0 0,0 0 1 0 0,0-1-1 0 0,-1 1 0 0 0,1 0 0 0 0,-1-1 0 0 0,1 1 1 0 0,0-1-1 0 0,-1 1 0 0 0,1-1 0 0 0,-1 0 1 0 0,1 1-1 0 0,-3-1 0 0 0,2 0 294 0 0,1 1-147 0 0,0-1 0 0 0,0 0 0 0 0,0 0 0 0 0,0 1 0 0 0,0-1 0 0 0,0 0 0 0 0,0 0-1 0 0,0 0 1 0 0,0 0 0 0 0,0 0 0 0 0,0 0 0 0 0,0 0 0 0 0,0 0 0 0 0,0-1 0 0 0,1 1 0 0 0,-1 0 0 0 0,0 0-1 0 0,0-1 1 0 0,0 1 0 0 0,0-1 0 0 0,0 1 0 0 0,0-1 0 0 0,1 1 0 0 0,-1-1 0 0 0,-1 0 0 0 0,0-2 91 0 0,-9-2 372 0 0,9 4 34 0 0,-1-1-133 0 0,-2-3-363 0 0,-1 0-1 0 0,0 0 1 0 0,1-1 0 0 0,0 1-1 0 0,0-1 1 0 0,1 0 0 0 0,0-1-1 0 0,0 1 1 0 0,0-1 0 0 0,1 0-1 0 0,0 0 1 0 0,0 0 0 0 0,1 0-1 0 0,0 0 1 0 0,0 0 0 0 0,0-1-1 0 0,1 1 1 0 0,0-1 0 0 0,1-14-1 0 0,0 4-11 0 0,2 0 0 0 0,0 1 0 0 0,1-1 0 0 0,0 0 0 0 0,1 1 0 0 0,2 0 0 0 0,-1 0 0 0 0,2 0 0 0 0,11-21 0 0 0,-17 36 0 0 0,0 0 0 0 0,0 1 0 0 0,0-1 0 0 0,0 0 0 0 0,1 1 0 0 0,-1-1 0 0 0,0 0 0 0 0,1 1 0 0 0,-1 0 0 0 0,1-1 0 0 0,0 1 0 0 0,-1 0 0 0 0,1 0 0 0 0,0 0 0 0 0,0 0 0 0 0,0 0 0 0 0,-1 0 0 0 0,1 0 0 0 0,0 1 0 0 0,2-1 0 0 0,0 1 103 0 0,-1 0 0 0 0,1 0-1 0 0,0 0 1 0 0,-1 0 0 0 0,1 1 0 0 0,-1 0-1 0 0,0 0 1 0 0,1 0 0 0 0,-1 0 0 0 0,0 0-1 0 0,1 1 1 0 0,-1 0 0 0 0,5 2 0 0 0,39 34 665 0 0,-27-22-927 0 0,-14-9 159 0 0,0 0 0 0 0,0 0 0 0 0,0 1 0 0 0,-1-1 0 0 0,0 1 0 0 0,-1 0 0 0 0,0 1 0 0 0,0-1 0 0 0,0 1 0 0 0,3 15 0 0 0,0-5 0 0 0,25 72 0 0 0,-30-87 0 0 0,0-1 0 0 0,-1 0 0 0 0,1 0 0 0 0,0 0 0 0 0,1 0 0 0 0,-1 0 0 0 0,1 0 0 0 0,-1-1 0 0 0,1 1 0 0 0,0-1 0 0 0,0 0 0 0 0,0 0 0 0 0,4 2 0 0 0,-6-3 0 0 0,21 13 0 0 0,-3-3 118 0 0,-4-2-1959 0 0,-8-2-3921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8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13823 0 0,'0'0'1247'0'0,"16"4"-998"0"0,-1-2 12 0 0,0 0-1 0 0,1-2 0 0 0,-1 1 1 0 0,0-2-1 0 0,0 0 0 0 0,18-4 0 0 0,18 0 417 0 0,-1 0 301 0 0,-23 2-664 0 0,48 1-1 0 0,-5 2-313 0 0,-46 0 0 0 0,47 3 0 0 0,-67-3 136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8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10135 0 0,'0'0'919'0'0,"6"15"124"0"0,-4-5-545 0 0,0 0 1 0 0,-1 0 0 0 0,0 0 0 0 0,0 0 0 0 0,-2 14-1 0 0,1-9-284 0 0,-23 330-214 0 0,7-149 0 0 0,16-176-4197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0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0,'0'0'1083'0'0,"10"14"578"0"0,21 19-321 0 0,48 38 0 0 0,-19-18-1364 0 0,-58-50 24 0 0,1 0 0 0 0,0 0-1 0 0,-1 0 1 0 0,1 0-1 0 0,-1 0 1 0 0,0 1 0 0 0,0-1-1 0 0,0 1 1 0 0,-1 0 0 0 0,1-1-1 0 0,-1 1 1 0 0,0 0 0 0 0,0 0-1 0 0,0 0 1 0 0,0 0 0 0 0,-1 0-1 0 0,0 0 1 0 0,0 0-1 0 0,0 0 1 0 0,0 0 0 0 0,-1 0-1 0 0,1 0 1 0 0,-1 0 0 0 0,0 0-1 0 0,0 0 1 0 0,-2 4 0 0 0,-3 6-400 0 0,0-1 0 0 0,-1 1 0 0 0,0-1 1 0 0,-2 0-1 0 0,-15 19 0 0 0,24-31 391 0 0,-6 7-339 0 0,0-1 0 0 0,0 1-1 0 0,0-1 1 0 0,-1-1 0 0 0,0 1 0 0 0,-1-1 0 0 0,-11 8 0 0 0,18-13 848 0 0,-16 5 1122 0 0,17-6-1574 0 0,0 0-1 0 0,0 0 1 0 0,0 0-1 0 0,-1 0 0 0 0,1 0 1 0 0,0 0-1 0 0,0 0 0 0 0,-1 0 1 0 0,1 0-1 0 0,0 0 1 0 0,0 0-1 0 0,0 0 0 0 0,-1 0 1 0 0,1 0-1 0 0,0 1 1 0 0,0-1-1 0 0,0 0 0 0 0,0 0 1 0 0,-1 0-1 0 0,1 0 0 0 0,0 1 1 0 0,0-1-1 0 0,0 0 1 0 0,0 0-1 0 0,0 0 0 0 0,0 1 1 0 0,-1-1-1 0 0,1 0 0 0 0,0 0 1 0 0,0 0-1 0 0,0 1 1 0 0,0-1-1 0 0,0 0 0 0 0,0 0 1 0 0,0 0-1 0 0,0 1 1 0 0,0-1-1 0 0,0 0 0 0 0,0 0 1 0 0,0 1-1 0 0,0-1 0 0 0,0 0 1 0 0,0 0-1 0 0,0 0 1 0 0,0 1-1 0 0,0-1 0 0 0,1 0 1 0 0,-1 0-1 0 0,0 1 1 0 0,0-1-1 0 0,0 0 0 0 0,0 0 1 0 0,0 0-1 0 0,1 0 0 0 0,-1 1 1 0 0,0-1-1 0 0,0 0 1 0 0,0 0-1 0 0,0 0 0 0 0,1 0 1 0 0,-1 0-1 0 0,0 0 0 0 0,0 1 1 0 0,1-1-1 0 0,9 3 217 0 0,1-1 0 0 0,-1 0-1 0 0,1-1 1 0 0,0 0 0 0 0,0 0-1 0 0,0-1 1 0 0,14-2 0 0 0,29 2-727 0 0,-40-3-1245 0 0,-6 0-2593 0 0,-1 3-1313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0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8 11975 0 0,'0'-1'31'0'0,"-1"1"0"0"0,1-1 0 0 0,0 1-1 0 0,0-1 1 0 0,0 1 0 0 0,-1 0 0 0 0,1-1-1 0 0,0 1 1 0 0,0 0 0 0 0,-1-1 0 0 0,1 1-1 0 0,0 0 1 0 0,-1-1 0 0 0,1 1 0 0 0,0 0-1 0 0,-1 0 1 0 0,1-1 0 0 0,-1 1 0 0 0,1 0-1 0 0,0 0 1 0 0,-1 0 0 0 0,1 0 0 0 0,-1-1-1 0 0,1 1 1 0 0,0 0 0 0 0,-1 0 0 0 0,1 0-1 0 0,-1 0 1 0 0,1 0 0 0 0,-1 0 0 0 0,1 0 0 0 0,-1 0-1 0 0,1 0 1 0 0,0 0 0 0 0,-1 0 0 0 0,1 1-1 0 0,-1-1 1 0 0,1 0 0 0 0,-1 0 0 0 0,-10 19 973 0 0,-12 44-445 0 0,-19 81-1 0 0,7 58-558 0 0,29-153 0 0 0,3-11 342 0 0,2 1-1 0 0,1-1 0 0 0,2 1 1 0 0,2-1-1 0 0,12 54 0 0 0,18 56 189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0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0,'0'0'756'0'0,"9"26"1220"0"0,8 121 3357 0 0,-3 76-4285 0 0,-12-166-1073 0 0,4-10 108 0 0,-2-28-4940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14 8287 0 0,'0'0'382'0'0,"-4"-6"126"0"0,0 1-423 0 0,4 5-39 0 0,-1-1 0 0 0,1 1-1 0 0,-1 0 1 0 0,1-1 0 0 0,-1 1 0 0 0,1 0-1 0 0,-1 0 1 0 0,0 0 0 0 0,1 0 0 0 0,-1 0 0 0 0,1-1-1 0 0,-1 1 1 0 0,1 0 0 0 0,-1 0 0 0 0,1 0-1 0 0,-1 1 1 0 0,0-1 0 0 0,1 0 0 0 0,-1 0-1 0 0,1 0 1 0 0,-1 0 0 0 0,1 0 0 0 0,-1 1 0 0 0,1-1-1 0 0,-2 1 1 0 0,-11 6 568 0 0,7 0-507 0 0,1 0 0 0 0,-1 1 1 0 0,1 0-1 0 0,1 0 0 0 0,-1 0 0 0 0,1 0 1 0 0,-4 16-1 0 0,-1-4 640 0 0,6-10-651 0 0,0 1-1 0 0,0 0 0 0 0,1 1 0 0 0,-2 12 1 0 0,-5 28 35 0 0,7-43 40 0 0,-1 1 1 0 0,2 0-1 0 0,-1 1 0 0 0,1-1 0 0 0,1 0 0 0 0,0 0 0 0 0,1 0 0 0 0,-1 0 1 0 0,2 0-1 0 0,2 11 0 0 0,-3-18-151 0 0,-1 0 0 0 0,1-1-1 0 0,1 1 1 0 0,-1 0 0 0 0,0 0 0 0 0,1 0 0 0 0,3 4 0 0 0,-5-6-20 0 0,1-1 0 0 0,-1 1 0 0 0,1-1 0 0 0,-1 1 1 0 0,1-1-1 0 0,-1 0 0 0 0,1 1 0 0 0,0-1 0 0 0,-1 0 1 0 0,1 1-1 0 0,-1-1 0 0 0,1 0 0 0 0,0 0 0 0 0,-1 0 1 0 0,1 1-1 0 0,0-1 0 0 0,-1 0 0 0 0,1 0 0 0 0,0 0 1 0 0,-1 0-1 0 0,1 0 0 0 0,0 0 0 0 0,-1 0 0 0 0,1-1 1 0 0,0 1-1 0 0,-1 0 0 0 0,1 0 0 0 0,0 0 0 0 0,-1-1 0 0 0,1 1 1 0 0,0 0-1 0 0,-1-1 0 0 0,2 0 0 0 0,11-3 0 0 0,-12 5 0 0 0,0-2 0 0 0,-1 1 0 0 0,1 0 0 0 0,0 0 0 0 0,0 0 0 0 0,-1 0 0 0 0,1 0 0 0 0,0 0 0 0 0,-1-1 0 0 0,1 1 0 0 0,0 0 0 0 0,-1-1 0 0 0,1 1 0 0 0,0 0 0 0 0,-1-1 0 0 0,1 1 0 0 0,-1-1 0 0 0,1 1 0 0 0,-1-1 0 0 0,1 1 0 0 0,-1-1 0 0 0,1 0 0 0 0,-1 1 0 0 0,0-1 0 0 0,1 0 0 0 0,12-22 0 0 0,12-26 0 0 0,0-1 0 0 0,-11 21 0 0 0,-11 22 0 0 0,0-1 0 0 0,1 1 0 0 0,8-12 0 0 0,-2 5 0 0 0,-7 10 0 0 0,-1 0 0 0 0,1 0 0 0 0,0 0 0 0 0,0 1 0 0 0,1-1 0 0 0,-1 1 0 0 0,1 0 0 0 0,4-3 0 0 0,-7 6 0 0 0,0-1 0 0 0,0 1 0 0 0,0 0 0 0 0,-1-1 0 0 0,1 1 0 0 0,0 0 0 0 0,0 0 0 0 0,0 0 0 0 0,0 0 0 0 0,0 0 0 0 0,0 0 0 0 0,0 0 0 0 0,0 0 0 0 0,0 0 0 0 0,0 1 0 0 0,0-1 0 0 0,0 0 0 0 0,0 0 0 0 0,0 1 0 0 0,0-1 0 0 0,0 1 0 0 0,0-1 0 0 0,0 1 0 0 0,0-1 0 0 0,-1 1 0 0 0,1 0 0 0 0,0-1 0 0 0,0 1 0 0 0,-1 0 0 0 0,1 0 0 0 0,0-1 0 0 0,-1 1 0 0 0,1 0 0 0 0,-1 0 0 0 0,1 0 0 0 0,0 1 0 0 0,-1-1 0 0 0,2 3-16 0 0,0 0 0 0 0,-1 0 0 0 0,0 0 0 0 0,1 0 0 0 0,-1 0 0 0 0,-1 0 0 0 0,1 0 0 0 0,-1 0 0 0 0,1 5 0 0 0,1 17-225 0 0,12 86 123 0 0,-13-98 404 0 0,0-11-487 0 0,3 14-1295 0 0,0-5-1852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1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0,'0'0'1083'0'0,"19"3"-796"0"0,31 3 922 0 0,1-3 1 0 0,98-7 0 0 0,-133 1-2145 0 0,-1 0-3569 0 0,-6 3-464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1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10135 0 0,'0'0'919'0'0,"14"14"-602"0"0,46 50 3664 0 0,-38-43-3307 0 0,-2 1 1 0 0,28 37-1 0 0,-47-57-711 0 0,0 1 1 0 0,1-1-1 0 0,-1 1 0 0 0,0-1 0 0 0,0 1 1 0 0,-1 0-1 0 0,1-1 0 0 0,0 1 0 0 0,-1 0 0 0 0,0 0 1 0 0,1-1-1 0 0,-1 1 0 0 0,0 0 0 0 0,-1 0 0 0 0,1-1 1 0 0,0 1-1 0 0,-1 0 0 0 0,0 0 0 0 0,1-1 0 0 0,-1 1 1 0 0,-2 3-1 0 0,-2 5-609 0 0,-1 1 1 0 0,-1-1-1 0 0,-12 15 1 0 0,-2 5-420 0 0,14-21 781 0 0,0 0 0 0 0,-1 0 0 0 0,0-1 0 0 0,-1 0 0 0 0,-14 11 0 0 0,11-10 442 0 0,2 0 0 0 0,-18 21 2006 0 0,28-30-2098 0 0,0 0 0 0 0,0-1 1 0 0,0 1-1 0 0,0 0 0 0 0,0 0 0 0 0,1-1 0 0 0,-1 1 0 0 0,0 0 0 0 0,1 0 0 0 0,-1-1 0 0 0,0 1 0 0 0,1 0 0 0 0,-1-1 1 0 0,1 1-1 0 0,-1-1 0 0 0,1 1 0 0 0,-1 0 0 0 0,1-1 0 0 0,0 1 0 0 0,-1-1 0 0 0,1 0 0 0 0,1 2 0 0 0,22 5 1041 0 0,24-6-54 0 0,-35-2-1053 0 0,-9 0 0 0 0,0 1 0 0 0,0 0 0 0 0,0-1 0 0 0,0 2 0 0 0,1-1 0 0 0,-1 0 0 0 0,0 1 0 0 0,6 1 0 0 0,-8-1 6 0 0,1-1-1 0 0,-1 0 1 0 0,0 0-1 0 0,1 0 1 0 0,-1 0-1 0 0,0 0 0 0 0,1-1 1 0 0,-1 1-1 0 0,0-1 1 0 0,0 1-1 0 0,1-1 1 0 0,-1 0-1 0 0,3-2 1 0 0,10-4-2972 0 0,-12 5 1081 0 0,8-3-3525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2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0 13823 0 0,'10'16'1471'0'0,"-3"-3"-1469"0"0,-1 1 1 0 0,0-1-1 0 0,-2 2 0 0 0,1-1 0 0 0,-2 0 1 0 0,0 1-1 0 0,0 0 0 0 0,-2-1 1 0 0,0 1-1 0 0,-1 15 0 0 0,-2-11 338 0 0,-2 0 0 0 0,0-1 0 0 0,-1 1 0 0 0,0-1 0 0 0,-17 33 0 0 0,21-48-371 0 0,-1 4-82 0 0,-1-1-1 0 0,0 1 1 0 0,0 0-1 0 0,-1-1 1 0 0,1 0-1 0 0,-1 0 1 0 0,-1 0 0 0 0,1 0-1 0 0,-1-1 1 0 0,0 1-1 0 0,0-1 1 0 0,-1-1-1 0 0,0 1 1 0 0,1-1-1 0 0,-2 0 1 0 0,-7 5-1 0 0,11-8 113 0 0,0-1 1 0 0,0 1-1 0 0,1 0 0 0 0,-1-1 0 0 0,0 0 0 0 0,0 0 0 0 0,0 0 0 0 0,0 0 0 0 0,0 0 0 0 0,0 0 1 0 0,0-1-1 0 0,0 1 0 0 0,0-1 0 0 0,0 0 0 0 0,1 0 0 0 0,-6-2 0 0 0,7 2 0 0 0,-9-3 1 0 0,9 4 0 0 0,0-1 0 0 0,-1 1 0 0 0,1-1 0 0 0,0 1 0 0 0,0-1 0 0 0,-1 0 0 0 0,1 1 0 0 0,0-1 0 0 0,0 0 0 0 0,0 0 0 0 0,0 0 0 0 0,0 0 0 0 0,0 0 0 0 0,0 0 0 0 0,0 0 0 0 0,0 0 0 0 0,1-1 0 0 0,-1 1 0 0 0,0 0 0 0 0,0-3 0 0 0,-1 0 0 0 0,-7-20 876 0 0,8 23-368 0 0,3-7 84 0 0,-2 7-552 0 0,0-1-1 0 0,0 1 0 0 0,0-1 1 0 0,1 1-1 0 0,-1 0 1 0 0,1-1-1 0 0,-1 1 0 0 0,1 0 1 0 0,0 0-1 0 0,-1 0 1 0 0,1-1-1 0 0,0 1 0 0 0,0 0 1 0 0,0 0-1 0 0,0 0 1 0 0,0 0-1 0 0,0 0 0 0 0,0 0 1 0 0,0 0-1 0 0,0 1 1 0 0,0-1-1 0 0,0 0 0 0 0,1 1 1 0 0,0-2-1 0 0,3 1 146 0 0,0-1 1 0 0,-1 1-1 0 0,1 0 1 0 0,0 1-1 0 0,5-1 0 0 0,-2 0-218 0 0,6 1-283 0 0,0 0 0 0 0,0 2 0 0 0,0-1 0 0 0,0 2 0 0 0,17 4 0 0 0,-30-6-196 0 0,3-1-495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2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13823 0 0,'0'0'1247'0'0,"10"16"-998"0"0,0 4-43 0 0,0 1-1 0 0,-2 1 1 0 0,-1-1 0 0 0,5 29-1 0 0,10 91 823 0 0,-19-110-1028 0 0,-2 1 0 0 0,-1 0 0 0 0,-2 0 0 0 0,-1-1 0 0 0,-14 60 0 0 0,6-38-28 0 0,7-28-34 0 0,-2-1-1 0 0,0 1 1 0 0,-1-1 0 0 0,-2-1 0 0 0,-18 37 0 0 0,17-40-899 0 0,3-8-3517 0 0,4-4-490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247 203 10135 0 0,'-2'5'122'0'0,"0"0"0"0"0,1 1-1 0 0,-1-1 1 0 0,1 0 0 0 0,1 1-1 0 0,-1-1 1 0 0,1 1 0 0 0,0 9-1 0 0,-2 20-120 0 0,0-22 58 0 0,-1 8 677 0 0,-1 1-1 0 0,-7 23 1 0 0,9-39-584 0 0,-1 0 1 0 0,1 0-1 0 0,-1 0 1 0 0,0 0 0 0 0,0-1-1 0 0,-1 1 1 0 0,0-1-1 0 0,0 0 1 0 0,0 0-1 0 0,0-1 1 0 0,-9 8-1 0 0,3-5-227 0 0,-27 19-999 0 0,34-24 1011 0 0,1-1-1 0 0,-1 0 0 0 0,0 1 1 0 0,0-1-1 0 0,0-1 1 0 0,0 1-1 0 0,0 0 0 0 0,0-1 1 0 0,0 1-1 0 0,0-1 0 0 0,0 0 1 0 0,-4 0-1 0 0,-5-5 48 0 0,8 2 22 0 0,0-1-1 0 0,0 1 0 0 0,1-1 0 0 0,-1 0 1 0 0,1-1-1 0 0,0 1 0 0 0,1 0 1 0 0,-1-1-1 0 0,1 0 0 0 0,-1 1 0 0 0,1-1 1 0 0,1 0-1 0 0,-2-6 0 0 0,-3-13 119 0 0,-4-36-1 0 0,7 44-42 0 0,1-6 117 0 0,0 0 1 0 0,1-1 0 0 0,1 1 0 0 0,1-1 0 0 0,1 1 0 0 0,2 0-1 0 0,5-22 1 0 0,-4 18-199 0 0,-4 22 0 0 0,-1-1 0 0 0,1 1 0 0 0,1-1 0 0 0,-1 1 0 0 0,0-1 0 0 0,1 1 0 0 0,0 0 0 0 0,0 0 0 0 0,1 0 0 0 0,4-8 0 0 0,3-3 0 0 0,-9 12 0 0 0,1 0 0 0 0,0 1 0 0 0,0-1 0 0 0,-1 0 0 0 0,2 1 0 0 0,-1-1 0 0 0,0 1 0 0 0,0 0 0 0 0,1 0 0 0 0,-1 0 0 0 0,1 0 0 0 0,0 0 0 0 0,0 0 0 0 0,4-1 0 0 0,-2 1 49 0 0,-1 0 0 0 0,1 1 0 0 0,-1 0-1 0 0,1 0 1 0 0,0 1 0 0 0,0-1 0 0 0,0 1-1 0 0,-1 0 1 0 0,1 0 0 0 0,0 0 0 0 0,0 1-1 0 0,0 0 1 0 0,-1 0 0 0 0,1 0 0 0 0,0 0-1 0 0,-1 1 1 0 0,1 0 0 0 0,-1 0 0 0 0,0 0-1 0 0,7 4 1 0 0,5 4 207 0 0,0 1 0 0 0,-1 0 0 0 0,27 25 0 0 0,-18-13-248 0 0,0 2 0 0 0,-1 0 0 0 0,-2 2 0 0 0,-1 1 0 0 0,-1 0 0 0 0,-1 1 0 0 0,-2 1 0 0 0,15 37 0 0 0,-23-48 419 0 0,-5-14-225 0 0,-1 1 0 0 0,0-1 1 0 0,0 1-1 0 0,0 0 0 0 0,-1-1 1 0 0,2 12-1 0 0,-3-15-898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3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0,'6'8'1083'0'0,"8"8"-484"0"0,0-1 0 0 0,24 20 1 0 0,-4-2-57 0 0,-32-32-172 0 0,-1 1 117 0 0,23 19 174 0 0,-6-8-6047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0,'-1'9'1275'0'0,"2"-1"-1128"0"0,0-1 0 0 0,0 0 1 0 0,1 0-1 0 0,-1 0 0 0 0,2 0 0 0 0,-1 0 1 0 0,1-1-1 0 0,0 1 0 0 0,0-1 0 0 0,1 0 1 0 0,0 0-1 0 0,0 0 0 0 0,8 8 0 0 0,95 98 1917 0 0,-91-91-2064 0 0,-5 1 0 0 0,5 4 102 0 0,-12-19-6044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10135 0 0,'-26'51'164'0'0,"-19"38"330"0"0,-45 125 0 0 0,70-143-3615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4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0,'0'0'630'0'0,"1"3"-13"0"0,14 51-368 0 0,-8-32-142 0 0,-6-16-124 0 0,0 0 0 0 0,1 0 0 0 0,0 0 1 0 0,0-1-1 0 0,1 1 0 0 0,-1-1 1 0 0,1 0-1 0 0,7 10 0 0 0,0-16-5540 0 0,-1-3 3510 0 0</inkml:trace>
  <inkml:trace contextRef="#ctx0" brushRef="#br0" timeOffset="1">191 25 13823 0 0,'0'0'1247'0'0,"-9"5"-998"0"0,5-2-249 0 0,2-3 0 0 0,0 1 0 0 0,0 0 0 0 0,1 0 0 0 0,-1 0 0 0 0,0 0 0 0 0,1 0 0 0 0,-1 0 0 0 0,0 0 0 0 0,1 1 0 0 0,-2 1 0 0 0,-13 14 0 0 0,10-10 113 0 0,1 0-1 0 0,-1 0 0 0 0,1 0 1 0 0,1 1-1 0 0,-1-1 0 0 0,1 1 1 0 0,1 0-1 0 0,-1 0 0 0 0,1 1 1 0 0,1-1-1 0 0,0 1 0 0 0,0-1 1 0 0,0 1-1 0 0,1 0 0 0 0,1 0 1 0 0,-1 0-1 0 0,2 10 0 0 0,2 15 408 0 0,2-1 1 0 0,0-1-1 0 0,13 38 0 0 0,-17-67-519 0 0,3 12-8 0 0,-1 1 0 0 0,0 0 0 0 0,-1-1 0 0 0,-1 1 0 0 0,0 0 0 0 0,-2 0-1 0 0,1 0 1 0 0,-4 16 0 0 0,2-23-71 0 0,1-7-1009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5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0,'0'0'1247'0'0,"3"1"-1023"0"0,52 11 950 0 0,1-2-1 0 0,88 4 1 0 0,-130-13-740 0 0,-8 0-413 0 0,1-1 1 0 0,-1 0 0 0 0,0 0 0 0 0,0 0 0 0 0,1-1 0 0 0,-1 0-1 0 0,9-2 1 0 0,12-7-155 0 0,-26 10-563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7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94 11975 0 0,'0'3'80'0'0,"-1"19"254"0"0,0 1-1 0 0,2-1 0 0 0,0 1 0 0 0,8 36 0 0 0,-9-58 156 0 0,0 16 1202 0 0,-2-28-533 0 0,0-31-842 0 0,3 5-316 0 0,-1 20 0 0 0,1 0 0 0 0,0 0 0 0 0,1 0 0 0 0,7-29 0 0 0,7 30 0 0 0,-10 3 0 0 0,3-8 0 0 0,-9 21 0 0 0,1 0 0 0 0,-1-1 0 0 0,0 1 0 0 0,1-1 0 0 0,-1 1 0 0 0,1-1 0 0 0,-1 1 0 0 0,0 0 0 0 0,1-1 0 0 0,-1 1 0 0 0,1 0 0 0 0,-1-1 0 0 0,1 1 0 0 0,-1 0 0 0 0,1 0 0 0 0,-1 0 0 0 0,1-1 0 0 0,-1 1 0 0 0,1 0 0 0 0,0 0 0 0 0,-1 0 0 0 0,1 0 0 0 0,-1 0 0 0 0,1 0 0 0 0,-1 0 0 0 0,1 0 0 0 0,-1 0 0 0 0,1 0 0 0 0,0 0 0 0 0,0 1 0 0 0,8 0 0 0 0,-8-2 0 0 0,0 1 0 0 0,0 0 0 0 0,0 0 0 0 0,0 0 0 0 0,1 0 0 0 0,-1 0 0 0 0,0 0 0 0 0,0 0 0 0 0,0 0 0 0 0,0 0 0 0 0,0 0 0 0 0,0 1 0 0 0,0-1 0 0 0,1 0 0 0 0,-1 1 0 0 0,0-1 0 0 0,0 1 0 0 0,1 0 0 0 0,-1 0 0 0 0,-1-1 0 0 0,1 0 0 0 0,-1 1 0 0 0,0-1 0 0 0,1 0 0 0 0,-1 0 0 0 0,1 0 0 0 0,-1 0 0 0 0,1 1 0 0 0,-1-1 0 0 0,1 0 0 0 0,-1 0 0 0 0,1 0 0 0 0,-1 0 0 0 0,0 0 0 0 0,1 0 0 0 0,-1 0 0 0 0,1 0 0 0 0,-1 0 0 0 0,1 0 0 0 0,-1 0 0 0 0,1-1 0 0 0,-1 1 0 0 0,1 0 0 0 0,-1 0 0 0 0,1 0 0 0 0,-1-1 0 0 0,0 1 0 0 0,1 0 0 0 0,-1 0 0 0 0,0-1 0 0 0,1 1 0 0 0,0-1 0 0 0,-1 1-9 0 0,1-1-1 0 0,0 0 0 0 0,-1 1 1 0 0,1-1-1 0 0,0 1 0 0 0,-1-1 1 0 0,1 1-1 0 0,0-1 1 0 0,0 1-1 0 0,0-1 0 0 0,0 1 1 0 0,0 0-1 0 0,-1 0 0 0 0,1-1 1 0 0,0 1-1 0 0,0 0 1 0 0,0 0-1 0 0,0 0 0 0 0,0 0 1 0 0,0 0-1 0 0,0 0 0 0 0,0 0 1 0 0,0 0-1 0 0,0 0 0 0 0,0 1 1 0 0,-1-1-1 0 0,1 0 1 0 0,0 1-1 0 0,0-1 0 0 0,0 0 1 0 0,0 1-1 0 0,-1-1 0 0 0,1 1 1 0 0,0-1-1 0 0,0 1 1 0 0,-1 0-1 0 0,1-1 0 0 0,0 2 1 0 0,9 6-492 0 0,-9-8 346 0 0,-1 0 0 0 0,1 1 0 0 0,-1-1 0 0 0,0 0 0 0 0,1 0 0 0 0,-1 1-1 0 0,1-1 1 0 0,-1 0 0 0 0,1 0 0 0 0,-1 0 0 0 0,1 0 0 0 0,-1 0 0 0 0,1 0 0 0 0,-1 0-1 0 0,1 0 1 0 0,-1 0 0 0 0,1 0 0 0 0,-1 0 0 0 0,1 0 0 0 0,-1 0 0 0 0,1 0 0 0 0,-1 0-1 0 0,1 0 1 0 0,-1 0 0 0 0,1-1 0 0 0,-1 1 0 0 0,0 0 0 0 0,1 0 0 0 0,-1-1 0 0 0,1 1-1 0 0,0-1 1 0 0,6-7-4813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5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0,'2'1'630'0'0,"26"4"137"0"0,1-1 0 0 0,47 1 0 0 0,3-1-146 0 0,-70-3-607 0 0,0 0 0 0 0,-1-1 0 0 0,1-1-1 0 0,0 1 1 0 0,11-3 0 0 0,8-5-4871 0 0,-16 4-553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6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23 13823 0 0,'0'0'1247'0'0,"-2"0"-1023"0"0,-1 0-149 0 0,-1 0-1 0 0,0 0 1 0 0,0 1 0 0 0,1-1 0 0 0,-1 1-1 0 0,0 0 1 0 0,1 0 0 0 0,-1 0-1 0 0,1 1 1 0 0,-1-1 0 0 0,1 1 0 0 0,0 0-1 0 0,0 0 1 0 0,0 0 0 0 0,0 0 0 0 0,0 0-1 0 0,0 1 1 0 0,0 0 0 0 0,1-1-1 0 0,-1 1 1 0 0,1 0 0 0 0,0 0 0 0 0,0 0-1 0 0,0 1 1 0 0,0-1 0 0 0,-2 5 0 0 0,0 5-65 0 0,-1 0 0 0 0,2 1 1 0 0,0-1-1 0 0,1 0 1 0 0,-2 18-1 0 0,4-28-9 0 0,-2 18 422 0 0,1 1 0 0 0,1-1 0 0 0,4 32-1 0 0,-3-44-392 0 0,0-1 0 0 0,1 1 0 0 0,0-1-1 0 0,1 0 1 0 0,0 0 0 0 0,0 0 0 0 0,0 0-1 0 0,1 0 1 0 0,1-1 0 0 0,-1 0-1 0 0,10 12 1 0 0,-14-18-30 0 0,1 0 0 0 0,-1 0 0 0 0,1-1 0 0 0,0 1 0 0 0,-1 0 0 0 0,1 0 0 0 0,0 0 0 0 0,0-1 0 0 0,-1 1 0 0 0,1 0 0 0 0,0-1 0 0 0,0 1 0 0 0,0 0 0 0 0,0-1 0 0 0,0 0 0 0 0,0 1 0 0 0,0-1 0 0 0,0 1 0 0 0,0-1 0 0 0,0 0 0 0 0,0 0 0 0 0,0 0 0 0 0,0 1 0 0 0,2-1 0 0 0,1-1 0 0 0,-1 2 0 0 0,-1-1 0 0 0,1 0 0 0 0,-1 0 0 0 0,1 0 0 0 0,-1-1 0 0 0,1 1 0 0 0,-1 0 0 0 0,1-1 0 0 0,-1 0 0 0 0,1 0 0 0 0,-1 1 0 0 0,1-1 0 0 0,-1-1 0 0 0,0 1 0 0 0,0 0 0 0 0,0-1 0 0 0,0 1 0 0 0,0-1 0 0 0,0 1 0 0 0,2-3 0 0 0,1-1 0 0 0,9-6 0 0 0,-2-1 0 0 0,1-1 0 0 0,-2 0 0 0 0,0 0 0 0 0,11-18 0 0 0,41-78 0 0 0,-55 94 0 0 0,-1 0 0 0 0,-1 0 0 0 0,0-1 0 0 0,7-31 0 0 0,-12 34 0 0 0,0 2 0 0 0,-1 11 0 0 0,0-1 0 0 0,0 1 0 0 0,1-1 0 0 0,-1 0 0 0 0,0 1 0 0 0,0-1 0 0 0,0 1 0 0 0,0-1 0 0 0,0 0 0 0 0,0 1 0 0 0,0-1 0 0 0,-1 1 0 0 0,1-1 0 0 0,0 0 0 0 0,0 1 0 0 0,0-1 0 0 0,-1 1 0 0 0,1-1 0 0 0,0 1 0 0 0,0-1 0 0 0,-1 1 0 0 0,1-1 0 0 0,-1 1 0 0 0,1-1 0 0 0,0 1 0 0 0,-1-1 0 0 0,0 0 0 0 0,-7-7 0 0 0,5 3 0 0 0,2 3 0 0 0,0 1 0 0 0,0 0 0 0 0,0 0 0 0 0,0-1 0 0 0,0 1 0 0 0,0 0 0 0 0,0 0 0 0 0,0 0 0 0 0,-1 0 0 0 0,1 0 0 0 0,-1 0 0 0 0,1 1 0 0 0,0-1 0 0 0,-1 0 0 0 0,1 1 0 0 0,-1-1 0 0 0,-2 0 0 0 0,-3-1 0 0 0,1 0 0 0 0,-1 1 0 0 0,1-1 0 0 0,-1 1 0 0 0,0 1 0 0 0,-12-1 0 0 0,7 1 0 0 0,1-1 0 0 0,2 1 0 0 0,0-1 0 0 0,0 2 0 0 0,-17 2 0 0 0,21-2-6 0 0,0 0-1 0 0,1 0 1 0 0,-1 1 0 0 0,0 0-1 0 0,0 0 1 0 0,1 0-1 0 0,-1 0 1 0 0,1 1 0 0 0,-9 6-1 0 0,10-5-372 0 0,-6 4 289 0 0,2-5-5787 0 0,-1-1 263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7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0,'0'0'1083'0'0,"17"6"-420"0"0,7-1-249 0 0,-1-1 0 0 0,1-1 1 0 0,42 0-1 0 0,-2-1 466 0 0,-5 0-318 0 0,87-9-1 0 0,-50 1-968 0 0,-73 3 20 0 0,-8 1-1356 0 0,-4 1-3052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0,'0'0'919'0'0,"2"1"-759"0"0,10 3 122 0 0,0 0 0 0 0,0-1 1 0 0,0 0-1 0 0,1-1 0 0 0,20 1 0 0 0,67-3 1747 0 0,-81 0-1803 0 0,124-7-71 0 0,39-1 298 0 0,-143 9 1033 0 0,-26-1-3241 0 0,1 0-3697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8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0,'26'8'514'0'0,"32"13"468"0"0,-10 5-571 0 0,-1 3 1 0 0,-2 1-1 0 0,-1 2 0 0 0,52 50 0 0 0,-87-74-411 0 0,-1 0 0 0 0,-1 1 0 0 0,0-1 0 0 0,0 1 0 0 0,0 1 0 0 0,6 13 0 0 0,-10-18 0 0 0,-1 0 0 0 0,0 0 0 0 0,0 0 0 0 0,0 1 0 0 0,-1-1 0 0 0,1 1 0 0 0,-1-1 0 0 0,-1 1 0 0 0,1 0 0 0 0,-1-1 0 0 0,0 1 0 0 0,0 0 0 0 0,-1-1 0 0 0,-1 9 0 0 0,2-12-1 0 0,-3 12 181 0 0,-1 0 0 0 0,0 0 1 0 0,0 0-1 0 0,-1-1 0 0 0,-1 0 0 0 0,-1 0 0 0 0,-11 19 0 0 0,-40 47 428 0 0,41-53-720 0 0,9-14-70 0 0,0 0 0 0 0,-1 0 1 0 0,0-1-1 0 0,-1 0 1 0 0,0-1-1 0 0,-23 18 0 0 0,29-26-209 0 0,1-2-157 0 0,-8 3-3935 0 0,-1 2-935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19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1 164 10135 0 0,'0'0'464'0'0,"20"3"168"0"0,9-2 681 0 0,0 0 0 0 0,56-8 1 0 0,-50 4-1215 0 0,56-6-74 0 0,76-5 1447 0 0,189-31-877 0 0,-191 18-510 0 0,-142 26 1726 0 0,-22 1-1726 0 0,-12 4-1981 0 0,-5 0 1893 0 0,-1-1 0 0 0,0-1 0 0 0,1-1-1 0 0,-30-1 1 0 0,-47 6-1437 0 0,62-8 1021 0 0,-142-15 230 0 0,147 13 189 0 0,16 3 0 0 0,-1-1 0 0 0,-19-5 0 0 0,4 0 1827 0 0,28 7-1678 0 0,41 1 316 0 0,4 0 68 0 0,-1-2 0 0 0,87-14 0 0 0,34-13-597 0 0,-165 28-273 0 0,0 2-209 0 0,1-1-561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2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11975 0 0,'13'0'1275'0'0,"18"17"-804"0"0,-23-15-300 0 0,-1 0 0 0 0,1 1 1 0 0,-1 0-1 0 0,1 1 0 0 0,-1 0 1 0 0,0 0-1 0 0,0 0 0 0 0,-1 1 1 0 0,0 0-1 0 0,1 0 1 0 0,-2 0-1 0 0,1 1 0 0 0,-1 0 1 0 0,7 8-1 0 0,-3 0-16 0 0,0-1 0 0 0,0 1 0 0 0,-2 0 0 0 0,0 1-1 0 0,0 0 1 0 0,4 17 0 0 0,1 10-158 0 0,-3 0-1 0 0,5 49 0 0 0,-1 88-1811 0 0,-13-161 1550 0 0,-1 0 0 0 0,-1 0 1 0 0,0 1-1 0 0,-1-2 0 0 0,-2 1 1 0 0,1 0-1 0 0,-11 23 0 0 0,14-39 115 0 0,-1 0 0 0 0,0 0 0 0 0,1 0 0 0 0,-1 0 0 0 0,0 0 0 0 0,0 0 0 0 0,0 0 0 0 0,0-1 0 0 0,0 1 0 0 0,-1-1 0 0 0,1 0 0 0 0,0 1 0 0 0,-1-1 0 0 0,1 0 0 0 0,-1 0 0 0 0,1 0 0 0 0,-4 0 0 0 0,1 0-16 0 0,0 0 0 0 0,0 0 1 0 0,0 0-1 0 0,0 0 0 0 0,0-1 0 0 0,0 0 1 0 0,0 0-1 0 0,-7-1 0 0 0,-14-8 1042 0 0,25 9-368 0 0,-1-1 4 0 0,-9-10 388 0 0,-4-4 192 0 0,0 1 0 0 0,-21-30 0 0 0,30 33-1088 0 0,0 0 0 0 0,1 0-1 0 0,0-1 1 0 0,-4-14-1 0 0,-3-10-5 0 0,7 15 2 0 0,1 0 0 0 0,1-1 0 0 0,1 1 0 0 0,0-1 0 0 0,3-28 0 0 0,-1 31 0 0 0,0 12 0 0 0,1 1 0 0 0,-1 0 0 0 0,1-1 0 0 0,2-6 0 0 0,-2 11 0 0 0,-1 1 0 0 0,0-1 0 0 0,1 1 0 0 0,-1-1 0 0 0,1 1 0 0 0,0-1 0 0 0,-1 1 0 0 0,1-1 0 0 0,0 1 0 0 0,0 0 0 0 0,0-1 0 0 0,0 1 0 0 0,0 0 0 0 0,0 0 0 0 0,0-1 0 0 0,0 1 0 0 0,1 0 0 0 0,-1 0 0 0 0,0 0 0 0 0,1 1 0 0 0,-1-1 0 0 0,1 0 0 0 0,-1 0 0 0 0,1 1 0 0 0,-1-1 0 0 0,1 1 0 0 0,-1 0 0 0 0,4-1 0 0 0,-1 1 0 0 0,1 0 0 0 0,-1 0 0 0 0,1 1 0 0 0,-1 0 0 0 0,0 0 0 0 0,1 0 0 0 0,-1 0 0 0 0,0 1 0 0 0,0-1 0 0 0,1 1 0 0 0,-1 0 0 0 0,-1 0 0 0 0,1 1 0 0 0,5 3 0 0 0,0 0 0 0 0,0 0 0 0 0,1-1 0 0 0,-1-1 0 0 0,1 1 0 0 0,14 3 0 0 0,26 12 0 0 0,-42-16-751 0 0,-1 0-1 0 0,0 1 1 0 0,0 0-1 0 0,0 0 1 0 0,0 0-1 0 0,-1 1 0 0 0,0 0 1 0 0,10 13-1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3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0,'47'15'1426'0'0,"-26"-7"-545"0"0,37 7-1 0 0,-24-5-732 0 0,-29-7-145 0 0,0-2-1 0 0,0 1 0 0 0,0 0 0 0 0,0-1 0 0 0,1 0 0 0 0,-1 0 0 0 0,6-1 0 0 0,25-3-4214 0 0,-29 2-560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3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0,'6'1'1275'0'0,"33"11"-860"0"0,1-1 1 0 0,1-2-1 0 0,-1-2 1 0 0,45 2-1 0 0,-76-8-415 0 0,-6-1 0 0 0,-1 1 0 0 0,1-1 0 0 0,-1 0 0 0 0,1 0 0 0 0,-1 0 0 0 0,1-1 0 0 0,0 1 0 0 0,4-2 0 0 0,6-5-4212 0 0,-7 0-560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0,'0'0'919'0'0,"8"9"189"0"0,11 2-608 0 0,0-1 0 0 0,1 0 0 0 0,0-2 0 0 0,1 0 0 0 0,29 7 0 0 0,-14-6-350 0 0,2-1 1 0 0,-1-2-1 0 0,53 2 1 0 0,112-9 1368 0 0,-47-2-1427 0 0,83-10-92 0 0,-89 2 0 0 0,666-33 0 0 0,-518 32 0 0 0,-226 11 0 0 0,-1 2 0 0 0,98 16 0 0 0,-151-12 0 0 0,-7 0 0 0 0,-5-5-769 0 0,-31-3-8646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8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10135 0 0,'-4'2'83'0'0,"0"1"0"0"0,1 0 0 0 0,-1 0 0 0 0,1 0 0 0 0,0 1 0 0 0,0-1 0 0 0,0 1 0 0 0,1 0 0 0 0,-1 0 0 0 0,1 0 0 0 0,0 0 1 0 0,0 0-1 0 0,-2 6 0 0 0,-3 10-26 0 0,-7 32 1 0 0,11-39 203 0 0,-57 287 1682 0 0,51-235-1373 0 0,4 0 0 0 0,5 112 0 0 0,16-65-570 0 0,-12-88 0 0 0,-3-19 0 0 0,1 0 0 0 0,-1 0 0 0 0,1 0 0 0 0,0 0 0 0 0,0 0 0 0 0,1 0 0 0 0,0-1 0 0 0,0 1 0 0 0,0-1 0 0 0,0 0 0 0 0,0 0 0 0 0,1 0 0 0 0,0 0 0 0 0,0 0 0 0 0,0-1 0 0 0,0 0 0 0 0,0 0 0 0 0,1 0 0 0 0,-1 0 0 0 0,1-1 0 0 0,0 0 0 0 0,0 0 0 0 0,7 2 0 0 0,-8-3-526 0 0,0 0-1 0 0,0 1 1 0 0,-1-1-1 0 0,1 1 1 0 0,0-1-1 0 0,-1 1 1 0 0,6 4-1 0 0,7 7-4245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4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209 119 11975 0 0,'-3'18'1275'0'0,"-1"11"-1002"0"0,-1 0 0 0 0,-1-1 0 0 0,-2 0 1 0 0,0 0-1 0 0,-3-1 0 0 0,-14 31 0 0 0,25-58-270 0 0,-1 1 5 0 0,0 1 0 0 0,0-1 0 0 0,0 0 1 0 0,-1 1-1 0 0,1-1 0 0 0,0 0 0 0 0,-1 1 0 0 0,1-1 0 0 0,-1 0 0 0 0,1 0 0 0 0,-1 0 0 0 0,0-1 1 0 0,1 1-1 0 0,-1 0 0 0 0,0-1 0 0 0,1 1 0 0 0,-1 0 0 0 0,0-1 0 0 0,-3 1 0 0 0,1-1-8 0 0,1 0 0 0 0,0 0 0 0 0,-1 0 0 0 0,1-1 0 0 0,0 1 0 0 0,-1-1 0 0 0,1 0 0 0 0,0 0 0 0 0,0 0 0 0 0,0 0 0 0 0,-1 0 0 0 0,1-1 0 0 0,1 1 0 0 0,-1-1 0 0 0,0 0 0 0 0,-4-3 0 0 0,2-2 79 0 0,0-1 0 0 0,0 1 0 0 0,0-1-1 0 0,1 0 1 0 0,0 0 0 0 0,1 0 0 0 0,0 0-1 0 0,0-1 1 0 0,1 0 0 0 0,0 1 0 0 0,0-1-1 0 0,0-10 1 0 0,1 1 92 0 0,0 1 0 0 0,1-1-1 0 0,1 0 1 0 0,0 1 0 0 0,6-22-1 0 0,-5 29-170 0 0,0-1 0 0 0,1 1 0 0 0,0 0 0 0 0,1 0 0 0 0,0 1 0 0 0,0-1 0 0 0,1 1 0 0 0,12-17 0 0 0,-15 24 0 0 0,-1 1 0 0 0,1-1 0 0 0,0 1 0 0 0,0 0 0 0 0,0-1 0 0 0,0 1 0 0 0,0 0 0 0 0,0 0 0 0 0,0 0 0 0 0,0 0 0 0 0,0 1 0 0 0,1-1 0 0 0,-1 1 0 0 0,0-1 0 0 0,1 1 0 0 0,2-1 0 0 0,30 4 0 0 0,-27-1 0 0 0,2-1 0 0 0,0 0 0 0 0,-1 1 0 0 0,1 1 0 0 0,0-1 0 0 0,-1 2 0 0 0,1-1 0 0 0,-1 1 0 0 0,0 1 0 0 0,0-1 0 0 0,-1 2 0 0 0,1-1 0 0 0,14 14 0 0 0,-14-10 0 0 0,-1 0 0 0 0,1 2 0 0 0,-2-1 0 0 0,1 1 0 0 0,-1 0 0 0 0,-1 0 0 0 0,0 0 0 0 0,-1 1 0 0 0,6 20 0 0 0,13 58 43 0 0,-19-63-350 0 0,2 1 1 0 0,17 41 0 0 0,-19-59-4658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5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83 13823 0 0,'10'12'1471'0'0,"9"8"-1507"0"0,28 21 0 0 0,-29-26 551 0 0,-1 1 0 0 0,24 26 0 0 0,-32-29-205 0 0,3 2-977 0 0,-4-5-4208 0 0</inkml:trace>
  <inkml:trace contextRef="#ctx0" brushRef="#br0" timeOffset="1">192 1 13823 0 0,'-67'143'702'0'0,"-36"68"92"0"0,99-205-969 0 0,2-2-553 0 0,-1 1 0 0 0,0-1 1 0 0,1 1-1 0 0,0 0 0 0 0,0 0 0 0 0,-2 9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0,'1'2'129'0'0,"0"1"-1"0"0,0-1 0 0 0,0 1 1 0 0,1-1-1 0 0,-1 0 0 0 0,1 0 1 0 0,-1 1-1 0 0,1-1 0 0 0,0 0 1 0 0,0 0-1 0 0,0-1 0 0 0,2 3 1 0 0,32 19 707 0 0,-19-12 195 0 0,-12-6-1015 0 0,-2 0-151 0 0,-1 1-1 0 0,1 0 1 0 0,-1-1 0 0 0,-1 1-1 0 0,1 0 1 0 0,-1 1-1 0 0,0-1 1 0 0,0 0-1 0 0,-1 0 1 0 0,0 0 0 0 0,0 0-1 0 0,0 1 1 0 0,-1-1-1 0 0,-1 6 1 0 0,1-3 141 0 0,0-1 1 0 0,0 1 0 0 0,1-1-1 0 0,1 1 1 0 0,1 11-1 0 0,-1-15-6 0 0,-1-4 0 0 0,0 0 0 0 0,0 0 0 0 0,0 0 0 0 0,0 0 0 0 0,1 0 0 0 0,-1 0 0 0 0,0 0 0 0 0,1 0 0 0 0,-1 0 0 0 0,1-1 0 0 0,-1 1 0 0 0,1 0 0 0 0,-1 0 0 0 0,1 0 0 0 0,0 0 0 0 0,-1-1 0 0 0,1 1 0 0 0,0 0 0 0 0,0-1 0 0 0,0 1 0 0 0,-1-1 0 0 0,1 1 0 0 0,0-1 0 0 0,0 1 0 0 0,0-1 0 0 0,0 1 0 0 0,0-1 0 0 0,0 0 0 0 0,1 1 0 0 0,1 0-14 0 0,0 0 0 0 0,0 0 0 0 0,0 0 0 0 0,0-1 0 0 0,0 1 0 0 0,0-1 0 0 0,0 0 0 0 0,0 0-1 0 0,4 0 1 0 0,5-2-4098 0 0,-4 0-675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6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1 193 10135 0 0,'117'14'2536'0'0,"-112"-13"-2291"0"0,0 0 0 0 0,1 0 0 0 0,-1-1 0 0 0,1 0 0 0 0,-1 0 0 0 0,0-1 0 0 0,1 1 0 0 0,-1-1 0 0 0,0 0 0 0 0,10-4 0 0 0,11-8-4496 0 0,-20 7-521 0 0</inkml:trace>
  <inkml:trace contextRef="#ctx0" brushRef="#br0" timeOffset="1">113 1 11975 0 0,'-10'17'528'0'0,"6"-8"112"0"0,3 3-512 0 0,-1 3-128 0 0,1 3 0 0 0,1 2 0 0 0,1 0 0 0 0,-1 1 0 0 0,-1 1 0 0 0,-1 0 0 0 0,2 3 0 0 0,0-4 0 0 0,2-1 0 0 0,-2-2-3520 0 0,1 0-736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6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202 215 15663 0 0,'-6'9'294'0'0,"0"0"0"0"0,1 0 0 0 0,0 0 0 0 0,1 1 0 0 0,-7 20 0 0 0,-10 23-362 0 0,16-47 68 0 0,0-1 0 0 0,0 0 0 0 0,0 0 0 0 0,0-1 0 0 0,-1 1 0 0 0,0-1 0 0 0,-9 5 0 0 0,13-8 2 0 0,0 1 0 0 0,0-1 0 0 0,-1 0 0 0 0,1 0 0 0 0,-1 0 0 0 0,1 0 0 0 0,-1-1 0 0 0,1 1 0 0 0,-1 0 0 0 0,1-1 0 0 0,-1 0 0 0 0,0 0 0 0 0,1 0 0 0 0,-1 0 0 0 0,0 0 0 0 0,1 0 0 0 0,-1-1 0 0 0,-3 0 0 0 0,4 0-8 0 0,-1-1 0 0 0,1 1 1 0 0,1 0-1 0 0,-1-1 1 0 0,0 1-1 0 0,0-1 1 0 0,0 1-1 0 0,1-1 1 0 0,-1 0-1 0 0,1 0 1 0 0,-1 0-1 0 0,1 0 1 0 0,0 0-1 0 0,0 0 0 0 0,0 0 1 0 0,-1-3-1 0 0,-1-5-157 0 0,0 1-1 0 0,1-1 0 0 0,0 0 0 0 0,1 0 0 0 0,0 0 0 0 0,1 0 0 0 0,0-11 0 0 0,1 5-68 0 0,0-13 498 0 0,1 0 1 0 0,1 0 0 0 0,2 0 0 0 0,1 0-1 0 0,9-29 1 0 0,-13 54-186 0 0,0 0 0 0 0,-1 1 0 0 0,1-1 0 0 0,0 1 0 0 0,1 0 0 0 0,-1-1-1 0 0,1 1 1 0 0,-1 0 0 0 0,1 1 0 0 0,0-1 0 0 0,0 0 0 0 0,0 1 0 0 0,1-1 0 0 0,-1 1 0 0 0,0 0-1 0 0,1 0 1 0 0,3-1 0 0 0,-2 3-30 0 0,0 0 0 0 0,0 1 0 0 0,0-1 0 0 0,0 1 0 0 0,0 0-1 0 0,0 0 1 0 0,0 1 0 0 0,0-1 0 0 0,-1 1 0 0 0,1 0 0 0 0,-1 1 0 0 0,7 4 0 0 0,8 5-78 0 0,23 20 0 0 0,-30-23-111 0 0,-1 1-1 0 0,1 0 1 0 0,-2 0 0 0 0,0 2-1 0 0,0-1 1 0 0,-1 1-1 0 0,0 0 1 0 0,-1 1 0 0 0,9 17-1 0 0,0 1-860 0 0,-9-19-3424 0 0,-2-3-995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0,'10'16'1471'0'0,"6"17"-1045"0"0,-11-22-217 0 0,0 0 0 0 0,0-1 0 0 0,1 0 0 0 0,1 0 0 0 0,10 13 0 0 0,-3-18-5648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98 407 13823 0 0,'0'0'630'0'0,"-6"4"211"0"0,0 0-839 0 0,-1-1 0 0 0,1 2-1 0 0,1-1 1 0 0,-1 1 0 0 0,1 0 0 0 0,-1 0 0 0 0,1 0-1 0 0,1 1 1 0 0,-1-1 0 0 0,1 1 0 0 0,0 1 0 0 0,0-1-1 0 0,-3 9 1 0 0,4-8 48 0 0,0 0 0 0 0,0 1 0 0 0,1-1 0 0 0,0 1-1 0 0,0 0 1 0 0,1 0 0 0 0,0 0 0 0 0,0-1 0 0 0,2 17 0 0 0,1 1 426 0 0,11 45 1 0 0,-8-49-276 0 0,-1 1 1 0 0,3 40-1 0 0,-8-23-493 0 0,-1-1 0 0 0,-13 73 0 0 0,14-108 34 0 0,0 1-164 0 0</inkml:trace>
  <inkml:trace contextRef="#ctx0" brushRef="#br0" timeOffset="1">115 0 13823 0 0,'0'0'1247'0'0,"19"17"450"0"0,-5-5-522 0 0,-11-11-1093 0 0,-1 1 0 0 0,0-1 1 0 0,0 1-1 0 0,0 0 0 0 0,0 0 1 0 0,0 0-1 0 0,0 0 0 0 0,0 0 0 0 0,-1 0 1 0 0,1 1-1 0 0,-1-1 0 0 0,0 0 1 0 0,1 1-1 0 0,-1-1 0 0 0,0 1 1 0 0,-1 0-1 0 0,2 4 0 0 0,0 3-298 0 0,-1-1 0 0 0,-1 1 1 0 0,1 0-1 0 0,-2 0 0 0 0,1 0 0 0 0,-1-1 0 0 0,-1 1 0 0 0,-2 12 0 0 0,-5 34 167 0 0,6-35 49 0 0,2-17 0 0 0,1-1 0 0 0,-1 1 0 0 0,1-1 0 0 0,0 1 0 0 0,-1-1 0 0 0,1 1 0 0 0,1 0 0 0 0,-1-1 0 0 0,1 1 0 0 0,-1-1 0 0 0,1 1 0 0 0,0-1 0 0 0,0 1 0 0 0,1-1 0 0 0,-1 0 0 0 0,4 6 0 0 0,-4-7-9 0 0,-1-1 0 0 0,1 1 1 0 0,0 0-1 0 0,0-1 0 0 0,0 1 0 0 0,0-1 0 0 0,1 0 0 0 0,-1 1 0 0 0,0-1 0 0 0,1 0 1 0 0,-1 0-1 0 0,1 0 0 0 0,-1 0 0 0 0,1 0 0 0 0,-1 0 0 0 0,1 0 0 0 0,0 0 0 0 0,-1-1 1 0 0,1 1-1 0 0,0-1 0 0 0,0 1 0 0 0,3 0 0 0 0,0-1-229 0 0,-4 1 2 0 0,1-1 1 0 0,0 0-1 0 0,-1 0 1 0 0,1 0 0 0 0,-1 0-1 0 0,1 0 1 0 0,-1-1-1 0 0,1 1 1 0 0,0 0 0 0 0,-1-1-1 0 0,1 1 1 0 0,-1-1-1 0 0,1 0 1 0 0,1-1 0 0 0,2 0-1688 0 0,8-3-3045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7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13823 0 0,'5'1'303'0'0,"7"3"-98"0"0,1 0 1 0 0,0-1-1 0 0,0 0 0 0 0,0-1 1 0 0,0-1-1 0 0,0 0 0 0 0,21-1 1 0 0,-26-3-120 0 0,0 0 0 0 0,0 0 1 0 0,-1 0-1 0 0,1-1 1 0 0,-1-1-1 0 0,10-6 1 0 0,-7 4-1107 0 0,2-3-2799 0 0,-2-3-1149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249 112 11975 0 0,'-1'2'547'0'0,"-18"61"421"0"0,14-43-600 0 0,-2-1-1 0 0,1 1 0 0 0,-2-1 1 0 0,-11 19-1 0 0,15-31-367 0 0,0 1 0 0 0,0-1 0 0 0,-1-1 0 0 0,0 1 0 0 0,-1-1 0 0 0,1 0 0 0 0,-1 0 0 0 0,0 0 0 0 0,-1-1 0 0 0,1 0 0 0 0,-1 0 0 0 0,0-1 0 0 0,-1 1 0 0 0,-9 3 0 0 0,13-5 0 0 0,-21 1 0 0 0,10-3 0 0 0,14-1 0 0 0,0 1 0 0 0,0-1 0 0 0,0 0 0 0 0,0 0 0 0 0,0 0 0 0 0,0 0 0 0 0,0 0 0 0 0,0 0 0 0 0,0-1 0 0 0,0 1 0 0 0,1 0 0 0 0,-1 0 0 0 0,0-1 0 0 0,0 1 0 0 0,0-1 0 0 0,0 1 0 0 0,0-1 0 0 0,0 1 0 0 0,0-1 0 0 0,1 1 0 0 0,-1-1 0 0 0,0 0 0 0 0,1 1 0 0 0,-1-1 0 0 0,0 0 0 0 0,1 1 0 0 0,-1-1 0 0 0,1 0 0 0 0,-1 0 0 0 0,1 0 0 0 0,-1-1 0 0 0,-1-1 0 0 0,0-1 0 0 0,0 0 0 0 0,0 0 0 0 0,0 1 0 0 0,1-1 0 0 0,-1 0 0 0 0,1-1 0 0 0,0 1 0 0 0,1 0 0 0 0,-1 0 0 0 0,1 0 0 0 0,-1 0 0 0 0,2-7 0 0 0,7-55 0 0 0,-4 36 0 0 0,1-14 284 0 0,-5 29-63 0 0,1 1-1 0 0,1-1 1 0 0,0 0-1 0 0,1 1 1 0 0,1 0-1 0 0,0-1 1 0 0,12-23-1 0 0,-16 36-141 0 0,1 0-1 0 0,0 0 1 0 0,1 0-1 0 0,-1 0 1 0 0,0 0-1 0 0,1 0 1 0 0,-1 0-1 0 0,1 0 1 0 0,-1 1-1 0 0,1-1 1 0 0,0 0-1 0 0,0 1 1 0 0,-1 0-1 0 0,1-1 1 0 0,0 1-1 0 0,1 0 1 0 0,-1 0-1 0 0,0 0 1 0 0,4-1-1 0 0,-1 0 235 0 0,-3 2-299 0 0,0 0 1 0 0,0-1-1 0 0,0 1 1 0 0,0 0-1 0 0,0 0 1 0 0,0 1-1 0 0,0-1 1 0 0,0 0-1 0 0,0 1 1 0 0,3 0-1 0 0,3 1-8 0 0,-2-1-6 0 0,0-1 0 0 0,0 1 0 0 0,-1 0 0 0 0,1 1 0 0 0,0 0 0 0 0,-1 0 0 0 0,0 0 0 0 0,1 0 0 0 0,6 5 0 0 0,3 1 0 0 0,13 8 0 0 0,-17-9 0 0 0,0 2 0 0 0,-1-1 0 0 0,1 1 0 0 0,-2 1 0 0 0,1 0 0 0 0,-2 0 0 0 0,9 13 0 0 0,-4-3 0 0 0,-1 1 0 0 0,-1 0 0 0 0,10 27 0 0 0,0-7 8 0 0,-16-31-116 0 0,1-1-1 0 0,-2 1 0 0 0,1 0 1 0 0,-1 0-1 0 0,-1 1 0 0 0,0-1 1 0 0,2 12-1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8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11975 0 0,'0'0'1083'0'0,"6"8"69"0"0,7 5-265 0 0,7 6 188 0 0,24 33 1 0 0,-38-45-836 0 0,-1 1 0 0 0,0 0 0 0 0,0 0-1 0 0,-1 0 1 0 0,0 1 0 0 0,-1-1 0 0 0,0 1 0 0 0,3 14 0 0 0,-6-15-244 0 0,0 0 0 0 0,-1-1-1 0 0,1 1 1 0 0,-2 0 0 0 0,1-1-1 0 0,-1 1 1 0 0,0 0 0 0 0,-1-1 0 0 0,-4 10-1 0 0,0 4-337 0 0,-3 4-438 0 0,-23 42 0 0 0,1-3 307 0 0,25-50-12 0 0,-1 0-1 0 0,-10 15 1 0 0,10-17 569 0 0,0 0 0 0 0,-6 15 0 0 0,13-25 898 0 0,1 0-539 0 0,0 1-458 0 0,0 0 1 0 0,1 0-1 0 0,-1 0 1 0 0,1 0-1 0 0,-1 0 1 0 0,1 0-1 0 0,0 0 0 0 0,0 0 1 0 0,0-1-1 0 0,0 1 1 0 0,1 0-1 0 0,-1-1 1 0 0,1 1-1 0 0,0-1 0 0 0,-1 1 1 0 0,1-1-1 0 0,0 0 1 0 0,1 1-1 0 0,-1-1 1 0 0,0 0-1 0 0,0-1 0 0 0,1 1 1 0 0,-1 0-1 0 0,5 1 1 0 0,0 1 80 0 0,0-2 0 0 0,0 1 0 0 0,0-1 1 0 0,0 0-1 0 0,1-1 0 0 0,-1 1 0 0 0,10-1 0 0 0,-11 0-184 0 0,-1-1-1 0 0,1-1 0 0 0,-1 1 1 0 0,0-1-1 0 0,1 1 1 0 0,6-3-1 0 0,-9 2-507 0 0,0 0 0 0 0,0 0-1 0 0,-1-1 1 0 0,1 1 0 0 0,0-1 0 0 0,0 1 0 0 0,3-4-1 0 0,7-8-4341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8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 0 11975 0 0,'15'107'1296'0'0,"-6"-56"-752"0"0,0 5 360 0 0,-1 10-652 0 0,-3-37-181 0 0,-2 0 0 0 0,-1 0 1 0 0,-1 0-1 0 0,-4 39 0 0 0,1-56-20 0 0,-6 27 615 0 0,8-37-624 0 0,-1 0 1 0 0,0 0 0 0 0,0 0-1 0 0,0-1 1 0 0,0 1-1 0 0,-1 0 1 0 0,1 0-1 0 0,0-1 1 0 0,-1 1-1 0 0,1-1 1 0 0,-1 1 0 0 0,0-1-1 0 0,1 1 1 0 0,-1-1-1 0 0,0 0 1 0 0,-3 1-1 0 0,2 0-46 0 0,-1 0 0 0 0,1 0 0 0 0,0 1 0 0 0,0-1 0 0 0,-6 6 0 0 0,8-6-52 0 0,0-1 0 0 0,0 0 0 0 0,-1 1 0 0 0,1-1 0 0 0,-1 0 0 0 0,1 0 0 0 0,-1 0 0 0 0,1 0 0 0 0,-1 0 0 0 0,0 0 0 0 0,1 0 0 0 0,-1 0 0 0 0,0-1 0 0 0,0 1 0 0 0,0-1 0 0 0,1 1 0 0 0,-1-1 0 0 0,0 0 0 0 0,0 1 0 0 0,0-1 0 0 0,0 0 0 0 0,0-1 0 0 0,-3 1 0 0 0,-16 0 39 0 0,19 0 17 0 0,0 1 0 0 0,0-1 0 0 0,0 0 0 0 0,0 0 0 0 0,0 0 0 0 0,0 0 1 0 0,0 0-1 0 0,0-1 0 0 0,1 1 0 0 0,-1 0 0 0 0,0-1 0 0 0,-3 0 0 0 0,-48-28 0 0 0,47 25 0 0 0,0 0 0 0 0,1-1 0 0 0,-1 0 0 0 0,1 0 0 0 0,0 0 0 0 0,0-1 0 0 0,1 1 0 0 0,-1-1 0 0 0,1 0 0 0 0,-3-7 0 0 0,-8-10 0 0 0,-3-8 0 0 0,20 33 0 0 0,-1-1 0 0 0,1 1 0 0 0,0-1 0 0 0,0 1 0 0 0,0-1 0 0 0,0 1 0 0 0,0-1 0 0 0,0 0 0 0 0,1 0 0 0 0,-1 0 0 0 0,0 0 0 0 0,0 0 0 0 0,1-1 0 0 0,-1 1 0 0 0,4 0 0 0 0,-4-1 0 0 0,0 1 0 0 0,1-1 0 0 0,-1 1 0 0 0,1-1 0 0 0,-1 0 0 0 0,0 0 0 0 0,1 0 0 0 0,-1 0 0 0 0,1 0 0 0 0,-1-1 0 0 0,1 1 0 0 0,-1-1 0 0 0,0 1 0 0 0,1-1 0 0 0,-1 0 0 0 0,0 0 0 0 0,0 0 0 0 0,4-3 0 0 0,8-10 0 0 0,-12 11 0 0 0,0 0 0 0 0,0 0 0 0 0,1 0 0 0 0,-1 1 0 0 0,1-1 0 0 0,0 1 0 0 0,0-1 0 0 0,0 1 0 0 0,0 0 0 0 0,0 0 0 0 0,1 1 0 0 0,-1-1 0 0 0,0 1 0 0 0,1-1 0 0 0,-1 1 0 0 0,1 0 0 0 0,3 0 0 0 0,-5 1 0 0 0,-1 0 0 0 0,0 0 0 0 0,0 1 0 0 0,0-1 0 0 0,1 1 0 0 0,-1-1 0 0 0,0 1 0 0 0,0-1 0 0 0,0 1 0 0 0,0 0 0 0 0,0-1 0 0 0,0 1 0 0 0,0 0 0 0 0,0 0 0 0 0,0 0 0 0 0,0 0 0 0 0,1 1 0 0 0,-2-2 0 0 0,0 1 0 0 0,0-1 0 0 0,1 1 0 0 0,-1-1 0 0 0,0 1 0 0 0,0-1 0 0 0,1 1 0 0 0,-1-1 0 0 0,1 1 0 0 0,-1-1 0 0 0,0 0 0 0 0,1 1 0 0 0,-1-1 0 0 0,1 0 0 0 0,-1 1 0 0 0,1-1 0 0 0,-1 0 0 0 0,1 0 0 0 0,-1 1 0 0 0,1-1 0 0 0,-1 0 0 0 0,1 0 0 0 0,-1 0 0 0 0,1 0 0 0 0,0 0 0 0 0,-1 0 0 0 0,1 0 0 0 0,-1 0 0 0 0,1 0 0 0 0,-1 0 0 0 0,1 0 0 0 0,0 0 0 0 0,-1 0 0 0 0,1 0 0 0 0,-1 0 0 0 0,1-1 0 0 0,-1 1 0 0 0,1 0 0 0 0,-1 0 0 0 0,1-1 0 0 0,-1 1 0 0 0,1 0 0 0 0,-1-1 0 0 0,0 1 0 0 0,1 0 0 0 0,-1-1 0 0 0,1 0 0 0 0,-1 1 0 0 0,1-1 0 0 0,-1 1 0 0 0,0 0 0 0 0,0-1 0 0 0,1 1 0 0 0,-1 0 0 0 0,0-1 0 0 0,1 1 0 0 0,-1 0 0 0 0,1-1 0 0 0,-1 1 0 0 0,0 0 0 0 0,1 0 0 0 0,-1 0 0 0 0,1-1 0 0 0,-1 1 0 0 0,0 0 0 0 0,1 0 0 0 0,-1 0 0 0 0,1 0 0 0 0,-1 0 0 0 0,1 0 0 0 0,-1 0 0 0 0,0 0 0 0 0,1 0 0 0 0,-1 0 0 0 0,1 0 0 0 0,-1 0 0 0 0,1 0 0 0 0,-1 0 0 0 0,1 0 0 0 0,-1 0 0 0 0,0 0 0 0 0,1 1 0 0 0,-1-1 0 0 0,1 0 0 0 0,-1 0 0 0 0,0 1 0 0 0,1-1 0 0 0,-1 0 0 0 0,0 0 0 0 0,1 1 0 0 0,-1-1 0 0 0,0 0 0 0 0,1 1 0 0 0,-1-1 0 0 0,0 1 0 0 0,1-1 0 0 0,10 27 0 0 0,-6-14 0 0 0,3-3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9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0,'4'11'1247'0'0,"6"10"-821"0"0,2-1 0 0 0,0 0 0 0 0,22 26 0 0 0,5 8 1103 0 0,-12-17-538 0 0,-20-28-973 0 0,0 0 1 0 0,0 0-1 0 0,-1 1 1 0 0,0 0-1 0 0,-1 0 1 0 0,6 15-1 0 0,1-7-675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29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 13823 0 0,'0'0'630'0'0,"-2"2"-13"0"0,-14 24-501 0 0,1 1 1 0 0,1 1 0 0 0,1 0-1 0 0,-11 35 1 0 0,5-12 997 0 0,6-20-795 0 0,-8 19-20 0 0,11-8-5083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0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38 13823 0 0,'-1'15'1496'0'0,"4"-4"-1496"0"0,0 0 0 0 0,1-1 0 0 0,5-1 0 0 0,1-2-4064 0 0</inkml:trace>
  <inkml:trace contextRef="#ctx0" brushRef="#br0" timeOffset="1">195 0 13823 0 0,'0'0'630'0'0,"-13"17"236"0"0,5-8-559 0 0,0 0-1 0 0,0 0 0 0 0,1 1 1 0 0,1 0-1 0 0,-10 18 0 0 0,1 1-88 0 0,11-20-218 0 0,1-1 0 0 0,0 1 0 0 0,0 0 0 0 0,1 1 0 0 0,1-1 0 0 0,0 0 0 0 0,-1 15 0 0 0,-1 12 0 0 0,1-11 508 0 0,1 1-1 0 0,3 35 1 0 0,-1-3 17 0 0,8 44-1909 0 0,-6-42 850 0 0,-1-1-314 0 0,-4-22-4274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0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185 376 11975 0 0,'0'0'547'0'0,"1"20"202"0"0,0-18-713 0 0,-1-1 0 0 0,0 1 0 0 0,0-1 0 0 0,0 0 0 0 0,-1 1 0 0 0,1-1 0 0 0,0 1 0 0 0,0-1 0 0 0,-1 0 0 0 0,1 1 0 0 0,-1-1 0 0 0,1 0 0 0 0,-1 0 0 0 0,0 1 0 0 0,1-1 0 0 0,-1 0 0 0 0,0 0 0 0 0,0 0 0 0 0,0 0 0 0 0,0 0 0 0 0,0 0 0 0 0,-1 1 0 0 0,0 0 90 0 0,-1-1-1 0 0,1 0 1 0 0,-1-1 0 0 0,0 1 0 0 0,1 0 0 0 0,-1-1-1 0 0,1 1 1 0 0,-5-1 0 0 0,-3 1-30 0 0,6 0-96 0 0,0-1 0 0 0,-1 1 0 0 0,1-1 0 0 0,-1 0 0 0 0,0-1 0 0 0,1 1 0 0 0,-1-1 0 0 0,1 1 0 0 0,0-2 0 0 0,-1 1 0 0 0,1 0 0 0 0,0-1 0 0 0,0 0 0 0 0,0 0 0 0 0,0 0 0 0 0,0 0 0 0 0,-5-4 0 0 0,4 1 0 0 0,1 1 0 0 0,0-1 0 0 0,0 1 0 0 0,0-1 0 0 0,1 0 0 0 0,-1-1 0 0 0,1 1 0 0 0,0 0 0 0 0,1-1 0 0 0,0 0 0 0 0,-3-9 0 0 0,2 2 0 0 0,0 0 0 0 0,1-1 0 0 0,0 0 0 0 0,1 1 0 0 0,1-1 0 0 0,0 0 0 0 0,1 1 0 0 0,1-1 0 0 0,0 1 0 0 0,6-24 0 0 0,-3 22 205 0 0,0 0 0 0 0,1 0 0 0 0,0 1-1 0 0,1-1 1 0 0,1 1 0 0 0,0 1 0 0 0,1 0 0 0 0,0 0-1 0 0,18-18 1 0 0,-25 30-205 0 0,-1-1 0 0 0,1 1 0 0 0,-1 0 0 0 0,1 0 0 0 0,-1 0 0 0 0,1 0 0 0 0,0 0 0 0 0,-1 1 0 0 0,1-1 0 0 0,0 0 0 0 0,0 1 0 0 0,0-1 0 0 0,-1 1 0 0 0,1 0 0 0 0,0 0 0 0 0,0-1 0 0 0,0 1 0 0 0,0 0 0 0 0,0 1 0 0 0,0-1 0 0 0,-1 0 0 0 0,1 1 0 0 0,0-1 0 0 0,0 1 0 0 0,0-1 0 0 0,1 2 0 0 0,2 0 0 0 0,0 1 0 0 0,-1-1 0 0 0,1 1 0 0 0,-1 1 0 0 0,0-1 0 0 0,4 4 0 0 0,-8-6 0 0 0,12 11 4 0 0,0 1-1 0 0,-1 0 1 0 0,-1 1 0 0 0,0 0-1 0 0,11 21 1 0 0,30 80-55 0 0,-37-81 738 0 0,1-1 0 0 0,34 57 0 0 0,-44-83-702 0 0,0 0 0 0 0,0-1-1 0 0,1 1 1 0 0,8 7 0 0 0,5-2-6303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0,'2'14'1471'0'0,"-2"-7"-1266"0"0,1 1-1 0 0,0-1 1 0 0,1 1 0 0 0,-1-1 0 0 0,1 0-1 0 0,1 0 1 0 0,-1 0 0 0 0,1 0 0 0 0,5 9-1 0 0,21 26-836 0 0,-7-17-4542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0 11975 0 0,'0'0'1083'0'0,"-15"14"-870"0"0,3-1 162 0 0,0 1-1 0 0,1 0 0 0 0,0 1 0 0 0,1 0 0 0 0,1 1 1 0 0,0 0-1 0 0,1 0 0 0 0,-7 22 0 0 0,-13 24 434 0 0,27-59-686 0 0,0 0-1 0 0,0 0 0 0 0,0-1 0 0 0,0 1 1 0 0,1 0-1 0 0,-1 0 0 0 0,1 0 1 0 0,0 0-1 0 0,0 0 0 0 0,0 0 0 0 0,0 0 1 0 0,0 0-1 0 0,1 0 0 0 0,-1 0 1 0 0,1 0-1 0 0,1 5 0 0 0,3 3-147 0 0,0 0-1 0 0,13 20 0 0 0,-13-23 26 0 0,0 0 0 0 0,-1 1 0 0 0,0-1-1 0 0,5 14 1 0 0,-7-13 1 0 0,0 1 0 0 0,-1-1 0 0 0,0 1 0 0 0,0 0 0 0 0,-1-1 0 0 0,0 1 0 0 0,-1-1 0 0 0,0 1 0 0 0,-3 12 0 0 0,1 11-568 0 0,2-12-6349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1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0,'0'0'1247'0'0,"9"9"-998"0"0,1 0 86 0 0,24 19 1386 0 0,-32-27-1721 0 0,-1 1 0 0 0,1-1 0 0 0,-1 1 0 0 0,0 0 0 0 0,1-1 0 0 0,-1 1 0 0 0,0 0 0 0 0,0 0 0 0 0,-1-1 0 0 0,1 1 0 0 0,0 0 0 0 0,0 0 0 0 0,-1 0 0 0 0,0 0 0 0 0,1 0 0 0 0,-1 0 0 0 0,0 0 0 0 0,0 0 0 0 0,0 0 0 0 0,0 0 0 0 0,0 0 0 0 0,0 0 0 0 0,-1 3 0 0 0,0 3 0 0 0,1-2 0 0 0,-1 1 0 0 0,0 0 0 0 0,0 0 0 0 0,-1 0 0 0 0,0-1 0 0 0,-5 12 0 0 0,5-13 0 0 0,0-1 0 0 0,0 1 0 0 0,0 0 0 0 0,0 0 0 0 0,1 0 0 0 0,0 0 0 0 0,0 0 0 0 0,1 0 0 0 0,-1 0 0 0 0,1 0 0 0 0,0 1 0 0 0,0-1 0 0 0,1 0 0 0 0,0 0 0 0 0,0 0 0 0 0,0 0 0 0 0,0 0 0 0 0,4 9 0 0 0,-3-11-11 0 0,0 0 0 0 0,1-1 0 0 0,-1 1 0 0 0,0-1 0 0 0,1 1 0 0 0,-1-1 0 0 0,1 0 0 0 0,0 0 0 0 0,0 0 0 0 0,0 0 0 0 0,0-1 0 0 0,0 1 0 0 0,0-1 0 0 0,0 0 0 0 0,1 1 0 0 0,4 0 0 0 0,-6-2-617 0 0,0 1 0 0 0,0-1 0 0 0,1 0 0 0 0,-1 0 0 0 0,0 0 0 0 0,1 0 0 0 0,-1 0-1 0 0,5-1 1 0 0,1-2-4340 0 0</inkml:trace>
  <inkml:trace contextRef="#ctx0" brushRef="#br0" timeOffset="1">302 619 13823 0 0,'41'16'312'0'0,"-25"-12"-205"0"0,-1-1 1 0 0,1-1 0 0 0,-1 0-1 0 0,1-1 1 0 0,0-1 0 0 0,-1 0-1 0 0,1-1 1 0 0,0-1 0 0 0,-1-1 0 0 0,17-4-1 0 0,-28 6-489 0 0,0-1 0 0 0,0 0-1 0 0,-1 1 1 0 0,1-2 0 0 0,-1 1-1 0 0,1 0 1 0 0,-1-1 0 0 0,0 1 0 0 0,0-1-1 0 0,4-4 1 0 0,6-10-4389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2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247 192 13823 0 0,'-4'7'139'0'0,"0"1"0"0"0,0 0-1 0 0,0 1 1 0 0,1-1-1 0 0,0 0 1 0 0,-2 13 0 0 0,3-11-34 0 0,-1 0 0 0 0,0 0 0 0 0,-1 0 0 0 0,-5 10 0 0 0,5-11-105 0 0,2-3 0 0 0,-1-1 0 0 0,1 1 0 0 0,-1-1 0 0 0,0 0 0 0 0,0 0 0 0 0,-5 5 0 0 0,-12 1-64 0 0,16-10 67 0 0,0-1 0 0 0,0 1 0 0 0,0-1-1 0 0,0 1 1 0 0,0-1 0 0 0,0 0 0 0 0,0 0 0 0 0,0-1-1 0 0,0 1 1 0 0,0-1 0 0 0,0 0 0 0 0,0 0 0 0 0,0-1-1 0 0,0 1 1 0 0,1-1 0 0 0,-1 1 0 0 0,1-1 0 0 0,-1 0-1 0 0,-3-3 1 0 0,5 4-2 0 0,0 0 1 0 0,0-1-1 0 0,1 1 0 0 0,-1 0 0 0 0,0 0 1 0 0,1-1-1 0 0,-1 1 0 0 0,1-1 0 0 0,-1 1 1 0 0,1-1-1 0 0,0 0 0 0 0,0 0 0 0 0,0 1 0 0 0,-2-5 1 0 0,-1-2-5 0 0,-2-1 3 0 0,1 0 0 0 0,0-1 0 0 0,1 1 0 0 0,0-1 0 0 0,0 0 0 0 0,1 0 0 0 0,1-1 0 0 0,-1 1 0 0 0,-1-21 0 0 0,3 6 0 0 0,1 1 0 0 0,1-1 0 0 0,4-28 0 0 0,-3 42 360 0 0,1 0 0 0 0,-1 1 0 0 0,10-22 0 0 0,-11 30 83 0 0,0 1-294 0 0,3-8-133 0 0,-4 8 14 0 0,1 0-1 0 0,0 0 1 0 0,0 1 0 0 0,0-1-1 0 0,0 0 1 0 0,0 0-1 0 0,0 1 1 0 0,0-1-1 0 0,0 0 1 0 0,0 1 0 0 0,0-1-1 0 0,0 1 1 0 0,0-1-1 0 0,0 1 1 0 0,0 0-1 0 0,1 0 1 0 0,-1-1-1 0 0,0 1 1 0 0,0 0 0 0 0,0 0-1 0 0,1 0 1 0 0,-1 0-1 0 0,0 0 1 0 0,0 0-1 0 0,1 1 1 0 0,-1-1 0 0 0,0 0-1 0 0,0 1 1 0 0,0-1-1 0 0,1 1 1 0 0,-1-1-16 0 0,7 2 108 0 0,1 0 0 0 0,-2 0 0 0 0,1 1 1 0 0,0 0-1 0 0,0 0 0 0 0,-1 1 0 0 0,0 0 0 0 0,0 0 1 0 0,12 10-1 0 0,5 6-221 0 0,27 30-1 0 0,-21-21 194 0 0,3 6-94 0 0,42 56 0 0 0,-19-21 0 0 0,-31-43 82 0 0,-13-18-5508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2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0,'3'5'192'0'0,"0"-1"1"0"0,0 0-1 0 0,0 0 0 0 0,1 0 0 0 0,-1-1 0 0 0,1 1 0 0 0,5 3 0 0 0,20 21 217 0 0,38 79 1558 0 0,7 9-1665 0 0,-56-100-2755 0 0,-11-11-1597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3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11975 0 0,'-2'2'547'0'0,"-17"28"-328"0"0,2 1 1 0 0,-25 59-1 0 0,11-21-128 0 0,-40 66-677 0 0</inkml:trace>
  <inkml:trace contextRef="#ctx0" brushRef="#br0" timeOffset="1">274 55 13823 0 0,'-1'4'153'0'0,"1"1"1"0"0,0-1-1 0 0,0 0 0 0 0,0 0 0 0 0,1 1 1 0 0,-1-1-1 0 0,1 0 0 0 0,0 0 0 0 0,2 5 0 0 0,16 39-64 0 0,-8-22 725 0 0,-10-23-864 0 0,26 56 1637 0 0,4-13-6781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0,'5'5'182'0'0,"-1"0"-1"0"0,1 0 0 0 0,0 0 0 0 0,1-1 0 0 0,-1 0 0 0 0,8 4 1 0 0,-7-4-162 0 0,0 0 0 0 0,0 1 0 0 0,0 0 0 0 0,9 10 1 0 0,16 26 767 0 0,41 74 1 0 0,-31-47-384 0 0,-16-32-240 0 0,5 6-1008 0 0,-23-34-2691 0 0,-1-9-1238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7:33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13823 0 0,'0'0'1247'0'0,"-1"2"-1023"0"0,-3 3-125 0 0,-26 27 1743 0 0,-5 10-1702 0 0,29-34 69 0 0,1 1 1 0 0,1-1-1 0 0,0 1 0 0 0,0 0 0 0 0,0 0 0 0 0,1 0 1 0 0,1 0-1 0 0,-3 16 0 0 0,-5 25-28 0 0,6-30-189 0 0,-3 30 0 0 0,-8 60 8 0 0,2-17 0 0 0,-6 36-41 0 0,2-11 525 0 0,14-78 295 0 0,2-19-1238 0 0,-1 0-1 0 0,-6 21 1 0 0,5-30-4309 0 0,-4-2-1476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1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33 10135 0 0,'2'14'200'0'0,"-1"0"0"0"0,-1 0-1 0 0,-1 0 1 0 0,0 0 0 0 0,-4 21-1 0 0,2-15 395 0 0,0 0-1 0 0,1 22 1 0 0,1-22-443 0 0,0-16-86 0 0,1 0 0 0 0,0 0 1 0 0,-1 0-1 0 0,1 0 0 0 0,1 0 1 0 0,1 9 1439 0 0,-8-43-1340 0 0,5 20-165 0 0,0 1 0 0 0,0 0 0 0 0,1-1 0 0 0,0 1 0 0 0,0-1 0 0 0,4-16 0 0 0,0-4 0 0 0,-3 18 0 0 0,0 1 0 0 0,0-1 0 0 0,2 1 0 0 0,-1-1 0 0 0,1 1 0 0 0,8-17 0 0 0,11 3 0 0 0,-21 24 0 0 0,0 0 0 0 0,0 0 0 0 0,0 0 0 0 0,0 0 0 0 0,0 0 0 0 0,0 0 0 0 0,0 1 0 0 0,1-1 0 0 0,-1 0 0 0 0,0 1 0 0 0,0-1 0 0 0,1 1 0 0 0,-1 0 0 0 0,0-1 0 0 0,1 1 0 0 0,-1 0 0 0 0,0 0 0 0 0,1 0 0 0 0,2 0 0 0 0,-1 1 0 0 0,1 0 0 0 0,-1 1 0 0 0,0 0 0 0 0,0 0 0 0 0,0 0 0 0 0,0 0 0 0 0,0 0 0 0 0,0 0 0 0 0,-1 1 0 0 0,1-1 0 0 0,-1 1 0 0 0,1 0 0 0 0,-1 0 0 0 0,0 0 0 0 0,3 5 0 0 0,22 50 0 0 0,-26-57 0 0 0,-1 0 0 0 0,1 1 0 0 0,0-1 0 0 0,-1 0 0 0 0,1 0 0 0 0,0 1 0 0 0,0-1 0 0 0,-1 0 0 0 0,1 0 0 0 0,0 0 0 0 0,0 0 0 0 0,0 0 0 0 0,0-1 0 0 0,1 1 0 0 0,-1 0 0 0 0,0 0 0 0 0,0-1 0 0 0,0 1 0 0 0,1 0 0 0 0,-1-1 0 0 0,0 0 0 0 0,1 1 0 0 0,-1-1 0 0 0,0 0 0 0 0,1 1 0 0 0,-1-1 0 0 0,0 0 0 0 0,1 0 0 0 0,-1 0 0 0 0,1 0 0 0 0,-1 0 0 0 0,0-1 0 0 0,1 1 0 0 0,-1 0 0 0 0,0-1 0 0 0,1 1 0 0 0,-1-1 0 0 0,0 1 0 0 0,0-1 0 0 0,1 1 0 0 0,-1-1 0 0 0,0 0 0 0 0,0 0 0 0 0,0 0 0 0 0,2-1 0 0 0,45-43 0 0 0,-44 42 0 0 0,-1-1 0 0 0,1 1 0 0 0,0-1 0 0 0,-1 0 0 0 0,0 0 0 0 0,4-6 0 0 0,-4 5 0 0 0,1 0 0 0 0,-1 0 0 0 0,1 1 0 0 0,7-7 0 0 0,-10 11 0 0 0,0-1 0 0 0,0 1 0 0 0,0 0 0 0 0,0 0 0 0 0,0 0 0 0 0,0-1 0 0 0,0 1 0 0 0,0 0 0 0 0,0 0 0 0 0,0 0 0 0 0,0 1 0 0 0,0-1 0 0 0,0 0 0 0 0,0 0 0 0 0,0 0 0 0 0,-1 1 0 0 0,1-1 0 0 0,0 0 0 0 0,0 1 0 0 0,0-1 0 0 0,0 1 0 0 0,0-1 0 0 0,-1 1 0 0 0,1-1 0 0 0,0 1 0 0 0,0 0 0 0 0,-1-1 0 0 0,1 1 0 0 0,0 0 0 0 0,-1 0 0 0 0,1-1 0 0 0,-1 1 0 0 0,1 0 0 0 0,0 1 0 0 0,1 2 0 0 0,1 0 0 0 0,-1-1 0 0 0,0 1 0 0 0,0 0 0 0 0,0 0 0 0 0,2 7 0 0 0,3 42-731 0 0,-5-33-1009 0 0,7 30-1 0 0,-4-32-3031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6 369 11975 0 0,'0'0'528'0'0,"-2"13"112"0"0,2 8-512 0 0,0-4-128 0 0,-2-9 0 0 0,1 1 0 0 0,1 4 0 0 0,0 0 0 0 0,2 4 0 0 0,0-7 0 0 0,3 3 0 0 0,-2-8-3520 0 0</inkml:trace>
  <inkml:trace contextRef="#ctx0" brushRef="#br0" timeOffset="1">119 0 8287 0 0,'-2'11'368'0'0,"2"-5"80"0"0,3 7-360 0 0,0-4-88 0 0,-2-5 0 0 0,2 7 0 0 0,2 5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22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8 221 10135 0 0,'-8'-30'919'0'0,"8"29"-862"0"0,0 0 0 0 0,1-1 0 0 0,-1 1 0 0 0,0 0 0 0 0,1 0 0 0 0,-1 0 0 0 0,1-1 0 0 0,-1 1 0 0 0,1 0 0 0 0,-1 0 0 0 0,1 0 0 0 0,0 0 0 0 0,0 0-1 0 0,-1 0 1 0 0,1 0 0 0 0,0 0 0 0 0,0 1 0 0 0,2-2 0 0 0,1-3 478 0 0,5-11 513 0 0,10-28-1 0 0,-15 34-825 0 0,0-1 1 0 0,1 1-1 0 0,0 0 0 0 0,1 0 1 0 0,0 1-1 0 0,0 0 1 0 0,1 0-1 0 0,9-10 0 0 0,-16 19-204 0 0,1-1 0 0 0,-1 1 0 0 0,1-1 0 0 0,-1 0 0 0 0,1 1 0 0 0,-1-1-1 0 0,1 1 1 0 0,0-1 0 0 0,-1 1 0 0 0,1 0 0 0 0,0-1 0 0 0,-1 1 0 0 0,1 0 0 0 0,0-1-1 0 0,0 1 1 0 0,-1 0 0 0 0,1 0 0 0 0,0 0 0 0 0,0-1 0 0 0,0 1 0 0 0,-1 0 0 0 0,1 0 0 0 0,0 0-1 0 0,0 0 1 0 0,-1 1 0 0 0,1-1 0 0 0,0 0 0 0 0,0 0 0 0 0,-1 0 0 0 0,1 1 0 0 0,0-1-1 0 0,0 0 1 0 0,1 1 0 0 0,-2 0-39 0 0,0-1 0 0 0,1 0 0 0 0,-1 0 0 0 0,1 0 0 0 0,-1 0 0 0 0,1 1 0 0 0,-1-1 0 0 0,1 0 0 0 0,-1 0 0 0 0,1 0 0 0 0,0 0 0 0 0,-1 0 0 0 0,1 0 0 0 0,-1 0-1 0 0,1 0 1 0 0,-1 0 0 0 0,1-1 0 0 0,-1 1 0 0 0,1 0 0 0 0,-1 0 0 0 0,1 0 0 0 0,-1-1 0 0 0,1 1 0 0 0,0-1-32 0 0,-1 1 0 0 0,1 0 0 0 0,0-1 1 0 0,-1 1-1 0 0,1 0 0 0 0,0 0 0 0 0,-1 0 0 0 0,1-1 0 0 0,0 1 0 0 0,0 0 1 0 0,-1 0-1 0 0,1 0 0 0 0,0 0 0 0 0,-1 0 0 0 0,1 0 0 0 0,0 0 0 0 0,0 1 1 0 0,-1-1-1 0 0,1 0 0 0 0,0 0 0 0 0,-1 0 0 0 0,1 1 0 0 0,0-1 0 0 0,0 1 1 0 0,2 2 34 0 0,0 0 0 0 0,-1 0 0 0 0,0 0 0 0 0,1 0 0 0 0,-1 0 0 0 0,0 1 0 0 0,0-1 0 0 0,-1 1 0 0 0,3 7 0 0 0,8 34 32 0 0,-5-3-234 0 0,4 27 485 0 0,-5-22-4563 0 0,-4-31-489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4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6447 0 0,'13'3'417'0'0,"-1"0"-1"0"0,1-1 1 0 0,0-1 0 0 0,14 0-1 0 0,18 1 237 0 0,-67-1-1244 0 0,0 0 0 0 0,1 1 0 0 0,-38 9 0 0 0,15 0-687 0 0,33-9 1279 0 0,0 0 0 0 0,0 1 0 0 0,-20 8 1646 0 0,46-24-263 0 0,45-12 664 0 0,-51 22-1972 0 0,0 0 1 0 0,0 1-1 0 0,0 0 0 0 0,0 0 0 0 0,1 1 0 0 0,-1 1 0 0 0,1 0 1 0 0,-1 0-1 0 0,15 2 0 0 0,30 0-3310 0 0,-43-3-262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4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6447 0 0,'66'-13'153'0'0,"-4"-1"28"0"0,0 3 0 0 0,68-3 0 0 0,11 6-181 0 0,151 2 0 0 0,-188 5 0 0 0,244 9 0 0 0,23 20 0 0 0,349-27 400 0 0,-690-1-364 0 0,63-3 133 0 0,516-26 1266 0 0,-428 14-1435 0 0,9 12 1628 0 0,-147 3-1441 0 0,-3 1-653 0 0,-5-1 35 0 0,-1 0 0 0 0,44-7 0 0 0,-64 5 717 0 0,-1 1-1 0 0,20 0 0 0 0,-16 1-125 0 0,1-1 0 0 0,-1 0 0 0 0,20-5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5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0 8287 0 0,'-20'23'236'0'0,"2"0"0"0"0,0 2 0 0 0,-14 26 0 0 0,5-8-276 0 0,-6 13 387 0 0,2 2-1 0 0,-34 88 1 0 0,58-127 45 0 0,4-13-198 0 0,-17 50-557 0 0,18-51 242 0 0,1-1-1 0 0,0 1 1 0 0,0 0-1 0 0,0 0 1 0 0,1 0-1 0 0,0 0 1 0 0,0 0-1 0 0,0 0 1 0 0,2 7-1 0 0,0-11 122 0 0,3-8 0 0 0,1-6 0 0 0,-2-20 0 0 0,-2 0 0 0 0,-2 0 0 0 0,-6-61 0 0 0,1 34 0 0 0,4 39 69 0 0,0-2 335 0 0,-8-42 950 0 0,4 82-1189 0 0,1 4-169 0 0,-1 20 451 0 0,6-2-238 0 0,-2-20 10 0 0,2 1 0 0 0,0-1 0 0 0,7 31 0 0 0,-7-45-190 0 0,0 0 0 0 0,1 0 0 0 0,0 0 0 0 0,0 0 0 0 0,0 0-1 0 0,1 0 1 0 0,0 0 0 0 0,-1-1 0 0 0,2 0 0 0 0,-1 1 0 0 0,0-1 0 0 0,1 0 0 0 0,0-1 0 0 0,0 1 0 0 0,0-1 0 0 0,0 0-1 0 0,8 5 1 0 0,-8-6-73 0 0,0-1 0 0 0,0 1 1 0 0,0-1-1 0 0,0 0 0 0 0,0 0 0 0 0,0 0 0 0 0,0-1 0 0 0,0 1 0 0 0,0-1 0 0 0,0 0 0 0 0,0 0 0 0 0,1 0 0 0 0,-1-1 1 0 0,0 0-1 0 0,0 0 0 0 0,0 0 0 0 0,0 0 0 0 0,0 0 0 0 0,-1-1 0 0 0,7-3 0 0 0,7-4-509 0 0,0-2-1 0 0,-1 0 1 0 0,19-16-1 0 0,8-7-1026 0 0,-26 24-2120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13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6447 0 0,'0'0'586'0'0,"16"5"-405"0"0,-2 0 699 0 0,0-2-1 0 0,0 1 1 0 0,23 1-1 0 0,-6-1-396 0 0,159 23-475 0 0,211 3 0 0 0,-155-29 1575 0 0,-136-1-1118 0 0,-31-6-465 0 0,-69 6 0 0 0,0 0 0 0 0,0-1 0 0 0,0-1 0 0 0,0 0 0 0 0,18-5 0 0 0,-28 7 0 0 0,0 0 0 0 0,0 0 0 0 0,0-1 0 0 0,0 1 0 0 0,0 0 0 0 0,0 0 0 0 0,0 0 0 0 0,0-1 0 0 0,0 1 0 0 0,0 0 0 0 0,-1 0 0 0 0,1 0 0 0 0,0 0 0 0 0,0-1 0 0 0,0 1 0 0 0,0 0 0 0 0,0 0 0 0 0,0 0 0 0 0,0 0 0 0 0,-1 0 0 0 0,1-1 0 0 0,0 1 0 0 0,0 0 0 0 0,0 0 0 0 0,0 0 0 0 0,0 0 0 0 0,-1 0 0 0 0,1 0 0 0 0,0 0 0 0 0,0 0 0 0 0,0 0 0 0 0,-1-1 0 0 0,1 1 0 0 0,0 0 0 0 0,0 0 0 0 0,0 0 0 0 0,0 0 0 0 0,-1 0 0 0 0,1 0 0 0 0,0 0 0 0 0,0 0 0 0 0,0 0 0 0 0,-1 0 0 0 0,1 1 0 0 0,0-1 0 0 0,0 0 0 0 0,-13-4 0 0 0,-220-9-2041 0 0,4 1 42 0 0,124-8 3991 0 0,83 19-829 0 0,75 14-778 0 0,0-3 1 0 0,0-3-1 0 0,82 2 1 0 0,-49-4 840 0 0,143 3-1061 0 0,-133-9-165 0 0,-61 3-6764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8287 0 0,'0'0'382'0'0,"-12"4"140"0"0,9-2-455 0 0,0 0 0 0 0,0 0-1 0 0,0 1 1 0 0,0-1 0 0 0,1 1-1 0 0,-1-1 1 0 0,1 1 0 0 0,-1 0-1 0 0,1 0 1 0 0,0 0 0 0 0,0 0-1 0 0,1 0 1 0 0,-1 1 0 0 0,1-1-1 0 0,-2 4 1 0 0,-2 9 448 0 0,1 0 1 0 0,-3 17-1 0 0,3-13-160 0 0,-1 6 2 0 0,-10 47 1369 0 0,15-67-1617 0 0,-1 0-1 0 0,1 0 1 0 0,0 1-1 0 0,0-1 1 0 0,1 0-1 0 0,-1 0 1 0 0,2 0-1 0 0,-1 0 1 0 0,3 8-1 0 0,-3-13-108 0 0,-1 0 0 0 0,1 0 0 0 0,-1 0 0 0 0,1-1 0 0 0,-1 1 0 0 0,1 0 0 0 0,0 0 0 0 0,-1-1 0 0 0,1 1 0 0 0,0 0 0 0 0,0-1 0 0 0,0 1 0 0 0,-1 0 0 0 0,1-1 0 0 0,0 1 0 0 0,0-1 0 0 0,0 0 0 0 0,0 1 0 0 0,0-1 0 0 0,0 0 0 0 0,0 1 0 0 0,0-1 0 0 0,0 0 0 0 0,0 0 0 0 0,0 0 0 0 0,0 0 0 0 0,0 0 0 0 0,0 0 0 0 0,0 0 0 0 0,0 0 0 0 0,0-1 0 0 0,0 1 0 0 0,0 0 0 0 0,0-1 0 0 0,0 1 0 0 0,0 0 0 0 0,0-1 0 0 0,0 1 0 0 0,1-2 0 0 0,-1 1 0 0 0,9-3 0 0 0,-1-2 0 0 0,0 1 0 0 0,-1-1 0 0 0,0-1 0 0 0,0 1 0 0 0,0-1 0 0 0,12-15 0 0 0,42-62 0 0 0,-54 72 0 0 0,57-94 0 0 0,-62 105 0 0 0,-1 8 0 0 0,-1 8 0 0 0,-13 63 0 0 0,8-59 0 0 0,1 0 0 0 0,1 0 0 0 0,0 1 0 0 0,3 34 0 0 0,-1-52 0 0 0,0 0 0 0 0,0 0 0 0 0,0 0 0 0 0,1 0 0 0 0,-1 0 0 0 0,1 0 0 0 0,0 1 0 0 0,-1-1 0 0 0,1-1 0 0 0,0 1 0 0 0,0 0 0 0 0,0 0 0 0 0,0 0 0 0 0,1 0 0 0 0,-1-1 0 0 0,0 1 0 0 0,1 0 0 0 0,-1-1 0 0 0,1 1 0 0 0,0-1 0 0 0,-1 0 0 0 0,1 0 0 0 0,0 1 0 0 0,0-1 0 0 0,0 0 0 0 0,0-1 0 0 0,3 3 0 0 0,-2-3 0 0 0,0 0 0 0 0,0 0 0 0 0,0 0 0 0 0,0 0 0 0 0,0 0 0 0 0,0-1 0 0 0,0 0 0 0 0,0 1 0 0 0,0-1 0 0 0,-1 0 0 0 0,1 0 0 0 0,0 0 0 0 0,0-1 0 0 0,-1 1 0 0 0,1-1 0 0 0,-1 1 0 0 0,1-1 0 0 0,-1 0 0 0 0,3-3 0 0 0,0 0 61 0 0,-1 0 0 0 0,1-1 1 0 0,-1 1-1 0 0,-1-1 0 0 0,1 0 0 0 0,-1 0 0 0 0,0 0 0 0 0,-1 0 0 0 0,1-1 0 0 0,-1 1 0 0 0,-1-1 0 0 0,3-13 1 0 0,-1-8 502 0 0,0-51 0 0 0,-2 45-439 0 0,-1 29-125 0 0,0-1 0 0 0,0 0 0 0 0,0 1 0 0 0,0-1 0 0 0,-1 1 0 0 0,0-1 0 0 0,0 0 0 0 0,-1 1 0 0 0,-2-7 0 0 0,3 11 0 0 0,1 1 0 0 0,0 0 0 0 0,-1-1 0 0 0,1 1 0 0 0,-1-1 0 0 0,1 1 0 0 0,-1 0 0 0 0,1 0 0 0 0,-1-1 0 0 0,0 1 0 0 0,1 0 0 0 0,-1 0 0 0 0,1-1 0 0 0,-1 1 0 0 0,0 0 0 0 0,1 0 0 0 0,-1 0 0 0 0,1 0 0 0 0,-1 0 0 0 0,0 0 0 0 0,1 0 0 0 0,-1 0 0 0 0,1 0 0 0 0,-1 0 0 0 0,0 1 0 0 0,1-1 0 0 0,-1 0 0 0 0,1 0 0 0 0,-2 1 0 0 0,-11 5 0 0 0,10-4 38 0 0,-1 2-835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1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 10135 0 0,'-2'1'55'0'0,"1"0"-1"0"0,0 0 1 0 0,0 0-1 0 0,0 0 1 0 0,-1 0-1 0 0,1 1 0 0 0,0-1 1 0 0,1 0-1 0 0,-1 1 1 0 0,0-1-1 0 0,0 1 1 0 0,1-1-1 0 0,-1 1 1 0 0,0-1-1 0 0,1 1 0 0 0,0-1 1 0 0,-1 1-1 0 0,1 2 1 0 0,-1 34 129 0 0,1-26 136 0 0,-9 104 3168 0 0,10-110-3323 0 0,3-14 254 0 0,2-14 602 0 0,-5 12-977 0 0,1 0-1 0 0,0 0 1 0 0,0 0-1 0 0,1 0 0 0 0,0 1 1 0 0,1-1-1 0 0,0 1 1 0 0,0 0-1 0 0,1 0 1 0 0,0 1-1 0 0,1-1 0 0 0,0 1 1 0 0,9-10-1 0 0,-11 14-43 0 0,1-1 0 0 0,0 1 0 0 0,0 0 0 0 0,0 0 0 0 0,9-4 0 0 0,-13 7 0 0 0,0 1 0 0 0,0-1 0 0 0,0 1 0 0 0,0-1 0 0 0,0 1 0 0 0,0 0 0 0 0,1-1 0 0 0,-1 1 0 0 0,0 0 0 0 0,0 0 0 0 0,0 0 0 0 0,0 0 0 0 0,0 0 0 0 0,0 0 0 0 0,0 0 0 0 0,1 0 0 0 0,-1 1 0 0 0,0-1 0 0 0,0 0 0 0 0,0 1 0 0 0,0-1 0 0 0,0 0 0 0 0,0 1 0 0 0,0-1 0 0 0,0 1 0 0 0,0 0 0 0 0,0-1 0 0 0,0 1 0 0 0,-1 0 0 0 0,1 0 0 0 0,0-1 0 0 0,0 1 0 0 0,-1 0 0 0 0,1 0 0 0 0,0 0 0 0 0,-1 0 0 0 0,1 0 0 0 0,-1 0 0 0 0,1 0 0 0 0,-1 0 0 0 0,1 2 0 0 0,1 6 0 0 0,1 0 0 0 0,-2 0 0 0 0,1 0 0 0 0,-1 0 0 0 0,-1 0 0 0 0,0 13 0 0 0,2 22 0 0 0,-2-43 0 0 0,0-1 0 0 0,0 1 0 0 0,0-1 0 0 0,0 1 0 0 0,0-1 0 0 0,1 1-1 0 0,-1-1 1 0 0,0 1 0 0 0,0-1 0 0 0,0 0 0 0 0,1 1 0 0 0,-1-1 0 0 0,0 1 0 0 0,0-1 0 0 0,1 0-1 0 0,-1 1 1 0 0,0-1 0 0 0,1 0 0 0 0,-1 1 0 0 0,1-1 0 0 0,-1 0 0 0 0,0 1 0 0 0,1-1 0 0 0,-1 0-1 0 0,1 0 1 0 0,-1 0 0 0 0,1 1 0 0 0,-1-1 0 0 0,1 0 0 0 0,-1 0 0 0 0,1 0 0 0 0,-1 0 0 0 0,1 0-1 0 0,-1 0 1 0 0,0 0 0 0 0,1 0 0 0 0,-1 0 0 0 0,1 0 0 0 0,-1 0 0 0 0,1 0 0 0 0,-1 0 0 0 0,1-1-1 0 0,15-5 374 0 0,-15 6-298 0 0,13-13 1135 0 0,-12 11-1182 0 0,-1 1 0 0 0,0-1 0 0 0,1 1 1 0 0,-1 0-1 0 0,1 0 0 0 0,0-1 0 0 0,-1 1 1 0 0,1 0-1 0 0,0 0 0 0 0,-1 0 0 0 0,1 1 1 0 0,0-1-1 0 0,2 0 0 0 0,-3 0-156 0 0,1 1 0 0 0,-1 0 0 0 0,0 0 0 0 0,0 0 0 0 0,0 0 0 0 0,0 0 0 0 0,0 1-1 0 0,0-1 1 0 0,0 0 0 0 0,0 0 0 0 0,0 1 0 0 0,0-1 0 0 0,0 1 0 0 0,1 0 0 0 0,0 0 269 0 0,-1 0 0 0 0,0 0 0 0 0,0 1 0 0 0,0-1 0 0 0,1 1 0 0 0,-1-1 0 0 0,-1 0 0 0 0,1 1 0 0 0,0 0 0 0 0,1 1 0 0 0,4 9-1199 0 0,4-7-5402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11975 0 0,'0'-1'38'0'0,"0"1"0"0"0,1-1 0 0 0,-1 1 0 0 0,0-1-1 0 0,1 1 1 0 0,-1 0 0 0 0,1-1 0 0 0,-1 1 0 0 0,0 0-1 0 0,1-1 1 0 0,-1 1 0 0 0,1 0 0 0 0,-1 0 0 0 0,1-1-1 0 0,-1 1 1 0 0,1 0 0 0 0,-1 0 0 0 0,1 0 0 0 0,0 0-1 0 0,-1-1 1 0 0,1 1 0 0 0,-1 0 0 0 0,1 0 0 0 0,-1 0-1 0 0,1 0 1 0 0,-1 0 0 0 0,1 1 0 0 0,0-1 0 0 0,-1 0-1 0 0,1 0 1 0 0,-1 0 0 0 0,1 0 0 0 0,-1 1 0 0 0,1-1-1 0 0,-1 0 1 0 0,1 1 0 0 0,21 10 1750 0 0,-19-7-1777 0 0,1 0 1 0 0,-1 0-1 0 0,0 0 0 0 0,0 1 1 0 0,0 0-1 0 0,0-1 0 0 0,-1 1 1 0 0,0 0-1 0 0,0 0 0 0 0,0 1 1 0 0,-1-1-1 0 0,0 0 0 0 0,1 8 1 0 0,1 8-10 0 0,-2-1 0 0 0,-1 24 0 0 0,4 93 1438 0 0,-3-108-1507 0 0,1 0 0 0 0,1 0 0 0 0,9 34 0 0 0,-12-61-1077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0 10135 0 0,'-2'2'50'0'0,"-1"-1"0"0"0,1 0-1 0 0,-1 1 1 0 0,1-1 0 0 0,0 1-1 0 0,0 0 1 0 0,0-1-1 0 0,0 1 1 0 0,0 0 0 0 0,0 0-1 0 0,0 1 1 0 0,1-1 0 0 0,-1 0-1 0 0,1 1 1 0 0,0-1 0 0 0,-1 0-1 0 0,1 1 1 0 0,0 0-1 0 0,1-1 1 0 0,-1 1 0 0 0,-1 4-1 0 0,1-4-62 0 0,-32 82 2029 0 0,-77 140 0 0 0,98-202-1959 0 0,-13 30 579 0 0,3 1-1 0 0,-19 66 1 0 0,37-107-999 0 0,-11 45 1380 0 0,13-29-2360 0 0,2-27 845 0 0,1 0-1 0 0,-1 1 1 0 0,1-1-1 0 0,-1 0 0 0 0,1 0 1 0 0,0 1-1 0 0,0-1 1 0 0,0 0-1 0 0,1 2 0 0 0,4 4-4469 0 0</inkml:trace>
  <inkml:trace contextRef="#ctx0" brushRef="#br0" timeOffset="1">435 328 11975 0 0,'0'0'1083'0'0,"10"1"-870"0"0,1-1-17 0 0,0 0 1 0 0,-1 0-1 0 0,1-2 0 0 0,-1 1 0 0 0,1-1 0 0 0,13-5 0 0 0,14-2 391 0 0,8-1 510 0 0,75-29 0 0 0,-72 21-1147 0 0,-36 15 50 0 0,0 0 0 0 0,0 1 0 0 0,0 0 0 0 0,0 1 0 0 0,0 1 0 0 0,1 0 0 0 0,20 2 0 0 0,19 1 0 0 0,-25-7-876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11975 0 0,'-5'9'183'0'0,"1"1"0"0"0,0 0-1 0 0,1-1 1 0 0,0 1-1 0 0,1 1 1 0 0,0-1 0 0 0,-1 13-1 0 0,1 78 772 0 0,2-37-33 0 0,-5 55-1077 0 0,-3 141 2376 0 0,5-235-2838 0 0,-1-22-1032 0 0,-3-14 98 0 0,-4-20-3029 0 0,7 13 694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0 404 8287 0 0,'0'0'382'0'0,"1"-1"-8"0"0,2-3-240 0 0,-3 3-84 0 0,1-1 0 0 0,0 1 0 0 0,-1 0 0 0 0,1 0 0 0 0,0-1 0 0 0,-1 1 0 0 0,1 0 0 0 0,0 0 0 0 0,0 0 0 0 0,0 0 0 0 0,0 0 1 0 0,2-1-1 0 0,-1 1 171 0 0,0 0 0 0 0,0-1 1 0 0,0 1-1 0 0,0 0 1 0 0,1 1-1 0 0,-1-1 0 0 0,0 0 1 0 0,1 1-1 0 0,-1-1 1 0 0,4 1-1 0 0,0-1 162 0 0,-1 1 0 0 0,0 1 0 0 0,0-1 0 0 0,1 1 0 0 0,-1 0 0 0 0,0 0 0 0 0,6 2 0 0 0,-9-2-383 0 0,0 1 0 0 0,1-1 0 0 0,-1 0 0 0 0,0 1 0 0 0,0 0 0 0 0,0-1 0 0 0,0 1 0 0 0,0 0 0 0 0,0 0 0 0 0,0 0 0 0 0,-1 0 0 0 0,1 1 0 0 0,-1-1 0 0 0,1 0 0 0 0,-1 1 0 0 0,0-1 0 0 0,0 1 0 0 0,0-1 0 0 0,0 1 0 0 0,0-1 0 0 0,-1 1 0 0 0,1 4 0 0 0,0-2 0 0 0,-1 0 0 0 0,0 0 0 0 0,0 0 0 0 0,0 0 0 0 0,-1 0 0 0 0,1 0 0 0 0,-1 0 0 0 0,0 0 0 0 0,-1 0 0 0 0,1-1 0 0 0,-4 9 0 0 0,-7 14-179 0 0,11-22 4 0 0,-1 0 0 0 0,0 0 0 0 0,-1-1 0 0 0,1 1 0 0 0,-1 0 0 0 0,0-1 0 0 0,0 0 0 0 0,0 0 0 0 0,-5 6 0 0 0,1-4-3174 0 0,2 1-989 0 0</inkml:trace>
  <inkml:trace contextRef="#ctx0" brushRef="#br0" timeOffset="1">301 1 10135 0 0,'0'0'919'0'0,"2"17"-742"0"0,0 13 95 0 0,-1-1 1 0 0,-2 1-1 0 0,-8 54 0 0 0,-26 87 1726 0 0,0-8-989 0 0,31-144-1190 0 0,-3 21-1121 0 0,7-38 1120 0 0,0 0 0 0 0,0 0 0 0 0,0 0 0 0 0,0 0 0 0 0,0 1 0 0 0,0-1 0 0 0,1 0 1 0 0,-1 0-1 0 0,1 0 0 0 0,0 0 0 0 0,-1 0 0 0 0,1 0 0 0 0,0 0 0 0 0,2 3 0 0 0,4 1-4590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17 302 13823 0 0,'0'0'630'0'0,"21"-8"236"0"0,-14 5-862 0 0,0 0 0 0 0,0 0 0 0 0,-1-1 1 0 0,1 0-1 0 0,-1 0 0 0 0,0-1 0 0 0,0 0 0 0 0,-1 0 0 0 0,1 0 0 0 0,-1-1 0 0 0,0 1 0 0 0,0-1 0 0 0,-1-1 0 0 0,0 1 0 0 0,0 0 0 0 0,-1-1 1 0 0,4-7-1 0 0,20-76 1987 0 0,-14 42-2064 0 0,-1-9-1689 0 0,-42 82 1596 0 0,9-2 166 0 0,2 0 0 0 0,0 2 0 0 0,1 1 0 0 0,2 0 0 0 0,1 1 0 0 0,-24 55 0 0 0,37-74 115 0 0,-1 0-1 0 0,1-1 0 0 0,0 1 0 0 0,1 0 1 0 0,0 0-1 0 0,0 0 0 0 0,1 0 1 0 0,0 0-1 0 0,1 12 0 0 0,-1-17-90 0 0,1-1-1 0 0,-1 0 1 0 0,1 1 0 0 0,-1-1-1 0 0,1 0 1 0 0,0 1-1 0 0,0-1 1 0 0,0 0 0 0 0,0 0-1 0 0,0 0 1 0 0,1 0-1 0 0,-1 0 1 0 0,1 0-1 0 0,-1 0 1 0 0,1 0 0 0 0,-1-1-1 0 0,1 1 1 0 0,0-1-1 0 0,0 1 1 0 0,0-1 0 0 0,0 0-1 0 0,0 1 1 0 0,0-1-1 0 0,1 0 1 0 0,-1 0-1 0 0,0-1 1 0 0,1 1 0 0 0,-1 0-1 0 0,0-1 1 0 0,1 0-1 0 0,-1 1 1 0 0,0-1-1 0 0,1 0 1 0 0,-1 0 0 0 0,3-1-1 0 0,54-6-982 0 0,-21-4-3922 0 0,-14 4-87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3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13823 0 0,'1'18'250'0'0,"0"0"-1"0"0,1 0 1 0 0,1 0-1 0 0,1-1 1 0 0,0 1-1 0 0,1-1 1 0 0,10 23-1 0 0,2-5-1817 0 0,1-1-1 0 0,30 43 1 0 0</inkml:trace>
  <inkml:trace contextRef="#ctx0" brushRef="#br0" timeOffset="1">120 85 10135 0 0,'-45'79'1171'0'0,"24"-44"-1208"0"0,-27 60-1 0 0,43-77 38 0 0,5-18-65 0 0,0 1-1 0 0,0-1 1 0 0,0 1-1 0 0,0-1 1 0 0,1 0-1 0 0,-1 1 1 0 0,0-1-1 0 0,0 0 1 0 0,0 1-1 0 0,1-1 0 0 0,-1 0 1 0 0,0 1-1 0 0,0-1 1 0 0,1 0-1 0 0,-1 0 1 0 0,0 1-1 0 0,0-1 1 0 0,1 0-1 0 0,-1 0 1 0 0,0 0-1 0 0,1 1 1 0 0,-1-1-1 0 0,0 0 1 0 0,1 0-1 0 0,-1 0 1 0 0,1 0-1 0 0,-1 0 0 0 0,0 0 1 0 0,1 0-1 0 0,-1 1 1 0 0,0-1-1 0 0,1 0 1 0 0,-1 0-1 0 0,1-1 1 0 0,-1 1-1 0 0,0 0 1 0 0,1 0-1 0 0,-1 0 1 0 0,0 0-1 0 0,1 0 1 0 0,-1 0-1 0 0,0 0 0 0 0,1-1 1 0 0,-1 1-1 0 0,0 0 1 0 0,1-1-1 0 0,8-2-3430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3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41 166 10135 0 0,'-7'20'511'0'0,"1"0"-1"0"0,-5 27 0 0 0,2-6 1905 0 0,7-33-2084 0 0,-3 25 814 0 0,10-6-5596 0 0</inkml:trace>
  <inkml:trace contextRef="#ctx0" brushRef="#br0" timeOffset="1">66 1 11975 0 0,'0'0'1168'0'0,"-4"4"-1040"0"0,2 2-128 0 0,0 1 0 0 0,1 0 0 0 0,-2-1 0 0 0,1 2 0 0 0,-1 0 0 0 0,2-1 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4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10135 0 0,'8'21'1096'0'0,"-6"6"-500"0"0,-1-1 0 0 0,-1 0 0 0 0,-1 1-1 0 0,-2-1 1 0 0,-10 49 0 0 0,6-39-556 0 0,2 0 0 0 0,-1 39 0 0 0,5-64-4917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4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11975 0 0,'0'0'1083'0'0,"18"6"-796"0"0,-6-6-1 0 0,0 0 1 0 0,0 0-1 0 0,0-1 0 0 0,22-5 1 0 0,12 0 263 0 0,-46 5-550 0 0,1 1 0 0 0,0 0 0 0 0,-1 1 0 0 0,1-1 0 0 0,-1 0 0 0 0,1 0 0 0 0,0 0 0 0 0,-1 0 0 0 0,1 0 0 0 0,-1 1 0 0 0,1-1 0 0 0,-1 0 0 0 0,1 0 0 0 0,-1 1 0 0 0,1-1 0 0 0,-1 0 0 0 0,1 1 0 0 0,-1-1 0 0 0,1 1 0 0 0,-1-1 0 0 0,1 1 0 0 0,-1-1 0 0 0,0 0 0 0 0,1 1 0 0 0,-1 0 0 0 0,9 9 0 0 0,-8-10 12 0 0,0 1-1 0 0,1 0 0 0 0,-1 0 0 0 0,0-1 1 0 0,0 1-1 0 0,1-1 0 0 0,-1 1 0 0 0,0-1 1 0 0,1 0-1 0 0,-1 1 0 0 0,0-1 0 0 0,1 0 1 0 0,-1 0-1 0 0,0 0 0 0 0,1 0 0 0 0,-1 0 1 0 0,1 0-1 0 0,-1 0 0 0 0,0-1 0 0 0,1 1 1 0 0,-1 0-1 0 0,0-1 0 0 0,1 1 0 0 0,-1-1 1 0 0,0 1-1 0 0,2-2 0 0 0,29-22 550 0 0,-29 21-495 0 0,-2 2-42 0 0,-1 1 0 0 0,1-1 1 0 0,-1 1-1 0 0,1-1 0 0 0,0 1 1 0 0,-1-1-1 0 0,1 1 0 0 0,0 0 1 0 0,-1-1-1 0 0,1 1 0 0 0,0 0 0 0 0,-1-1 1 0 0,1 1-1 0 0,0 0 0 0 0,0 0 1 0 0,-1 0-1 0 0,1 0 0 0 0,0 0 0 0 0,0 0 1 0 0,-1 0-1 0 0,1 0 0 0 0,0 0 1 0 0,0 0-1 0 0,-1 0 0 0 0,1 0 0 0 0,0 0 1 0 0,0 0-1 0 0,-1 1 0 0 0,1-1 1 0 0,0 0-1 0 0,-1 1 0 0 0,1-1 0 0 0,0 0 1 0 0,-1 1-1 0 0,1-1 0 0 0,0 1 1 0 0,-1-1-1 0 0,1 1 0 0 0,-1-1 1 0 0,1 1-1 0 0,-1 0 0 0 0,1-1 0 0 0,-1 1 1 0 0,0 0-1 0 0,1 0 0 0 0,2 6 116 0 0,-2 0 0 0 0,1 0 0 0 0,-1 0 0 0 0,1 1 1 0 0,-2-1-1 0 0,1 0 0 0 0,-2 10 0 0 0,4 30 353 0 0,5-17-832 0 0,2-1 1 0 0,0 0 0 0 0,2-1 0 0 0,28 49-1 0 0,-25-50 366 0 0,-1 0 0 0 0,-1 1 0 0 0,-1 1-1 0 0,13 51 1 0 0,-24-76 41 0 0,0-1-1 0 0,-1 1 1 0 0,1-1 0 0 0,-1 1-1 0 0,0-1 1 0 0,0 1 0 0 0,0-1-1 0 0,-1 1 1 0 0,1-1 0 0 0,-1 1-1 0 0,0-1 1 0 0,0 0-1 0 0,0 1 1 0 0,0-1 0 0 0,-1 0-1 0 0,1 1 1 0 0,-1-1 0 0 0,0 0-1 0 0,0 0 1 0 0,0-1-1 0 0,0 1 1 0 0,-3 3 0 0 0,3-4-53 0 0,-1-1-1 0 0,0 1 1 0 0,1 0 0 0 0,-1-1 0 0 0,0 0 0 0 0,0 1 0 0 0,0-1 0 0 0,0 0 0 0 0,0 0 0 0 0,0-1 0 0 0,0 1-1 0 0,0-1 1 0 0,-1 0 0 0 0,1 1 0 0 0,0-1 0 0 0,0-1 0 0 0,0 1 0 0 0,0 0 0 0 0,0-1 0 0 0,-1 1 0 0 0,1-1-1 0 0,0 0 1 0 0,0 0 0 0 0,-4-3 0 0 0,1 1-103 0 0,1 0 0 0 0,-1 0 0 0 0,1-1 0 0 0,-1 0 0 0 0,1 0 0 0 0,0-1 0 0 0,1 1 0 0 0,-1-1 0 0 0,1 0 0 0 0,0-1 0 0 0,0 1 0 0 0,0-1 0 0 0,1 1 0 0 0,0-1 0 0 0,0 0 0 0 0,0 0 0 0 0,1 0 0 0 0,0-1 0 0 0,0 1 0 0 0,1 0 0 0 0,0-1 0 0 0,-1-8 0 0 0,1 2 277 0 0,0 0 1 0 0,1 1 0 0 0,0-1 0 0 0,1 0 0 0 0,0 1 0 0 0,1-1 0 0 0,1 0 0 0 0,0 1-1 0 0,0 0 1 0 0,9-20 0 0 0,-2 16-224 0 0,1-1-1 0 0,0 2 1 0 0,2 0-1 0 0,-1 0 0 0 0,26-22 1 0 0,-8 8-635 0 0,11-12-419 0 0,-20 22 236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95 8287 0 0,'-13'19'468'0'0,"0"0"-1"0"0,2 1 0 0 0,1 0 0 0 0,-16 44 0 0 0,25-62-372 0 0,0 0 0 0 0,1-1 0 0 0,-1 1 0 0 0,1 0 0 0 0,0 0 0 0 0,0 0 0 0 0,-1 0 0 0 0,1 0 0 0 0,0 0 0 0 0,1 0-1 0 0,-1 0 1 0 0,0 0 0 0 0,0 0 0 0 0,1-1 0 0 0,-1 1 0 0 0,1 0 0 0 0,0 0 0 0 0,0 0 0 0 0,-1-1 0 0 0,1 1 0 0 0,0 0 0 0 0,0-1 0 0 0,1 1-1 0 0,-1 0 1 0 0,2 1 0 0 0,-1-1-10 0 0,0-1 0 0 0,0-1 1 0 0,-1 1-1 0 0,1 0 0 0 0,0 0 0 0 0,0-1 0 0 0,0 1 0 0 0,0-1 0 0 0,0 1 0 0 0,-1-1 0 0 0,1 0 0 0 0,0 0 0 0 0,0 0 0 0 0,0 0 0 0 0,0 0 1 0 0,0 0-1 0 0,0 0 0 0 0,0-1 0 0 0,0 1 0 0 0,0-1 0 0 0,0 0 0 0 0,0 1 0 0 0,-1-1 0 0 0,1 0 0 0 0,3-2 0 0 0,3-2-84 0 0,1-1 0 0 0,-1 0 0 0 0,0-1 0 0 0,0 0 0 0 0,-1 0 0 0 0,0-1 0 0 0,0 0 0 0 0,0 0 0 0 0,-1 0-1 0 0,-1-1 1 0 0,1 0 0 0 0,4-11 0 0 0,-5 8 0 0 0,0-1 1 0 0,-1 1-1 0 0,0-1 0 0 0,-1 0 0 0 0,0 0 0 0 0,-1 0 1 0 0,0-1-1 0 0,-1 1 0 0 0,-1-15 0 0 0,0 26-1 0 0,0 1 0 0 0,0 0 0 0 0,-1-1 0 0 0,1 1 0 0 0,0-1 0 0 0,0 1 0 0 0,-1-1 0 0 0,1 1 0 0 0,-1 0 0 0 0,1-1 0 0 0,-1 1 0 0 0,0 0 0 0 0,0-1 0 0 0,1 1 0 0 0,-1 0 0 0 0,0 0 0 0 0,0 0 0 0 0,0 0 0 0 0,0 0 0 0 0,0 0 0 0 0,0 0 0 0 0,-1 0 0 0 0,1 0 0 0 0,0 0 0 0 0,0 1 0 0 0,-1-1 0 0 0,-1 0 0 0 0,0 1-70 0 0,0 0 0 0 0,0 0 0 0 0,0 1-1 0 0,0 0 1 0 0,1-1 0 0 0,-1 1 0 0 0,0 0 0 0 0,1 0-1 0 0,-1 1 1 0 0,0-1 0 0 0,1 0 0 0 0,-1 1 0 0 0,-2 2-1 0 0,-29 27-3158 0 0,24-20-1543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11975 0 0,'-16'40'1318'0'0,"7"-20"-843"0"0,1 1 1 0 0,-5 22-1 0 0,-7 73-189 0 0,5 60-7 0 0,9-84-236 0 0,3-12-43 0 0,-5 38 0 0 0,6-102 0 0 0,-1-1 0 0 0,0 0 0 0 0,-1-1 0 0 0,-1 1 0 0 0,-10 22 0 0 0,15-36-59 0 0,0 0-1 0 0,-1 0 0 0 0,1-1 1 0 0,-1 1-1 0 0,1 0 0 0 0,-1 0 1 0 0,0 0-1 0 0,1 0 0 0 0,-1-1 1 0 0,0 1-1 0 0,1 0 0 0 0,-1-1 1 0 0,0 1-1 0 0,0-1 0 0 0,0 1 1 0 0,-1 0-1 0 0,2-1-43 0 0,-1 0-1 0 0,1 0 1 0 0,-1 0 0 0 0,1 0-1 0 0,-1 0 1 0 0,0 0-1 0 0,1 0 1 0 0,-1 0 0 0 0,1 0-1 0 0,-1 0 1 0 0,1 0 0 0 0,-1 0-1 0 0,1-1 1 0 0,-1 1 0 0 0,1 0-1 0 0,0 0 1 0 0,-1-1-1 0 0,1 1 1 0 0,-1 0 0 0 0,1-1-1 0 0,0 1 1 0 0,-1-1 0 0 0,-2-2-504 0 0,1 0 1 0 0,0 0 0 0 0,0 0 0 0 0,0-1 0 0 0,0 1-1 0 0,1-1 1 0 0,-2-4 0 0 0,-3-12-2457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5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11975 0 0,'23'5'481'0'0,"1"-2"0"0"0,0-1-1 0 0,-1 0 1 0 0,1-2 0 0 0,0-1-1 0 0,47-7 1 0 0,19-14-2423 0 0,-74 19-1407 0 0,-1-1-989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59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0,'12'166'1551'0'0,"0"3"970"0"0,-4-63-1579 0 0,-3-60-764 0 0,-2 6-4390 0 0,-1-39-560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6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10135 0 0,'9'2'202'0'0,"1"0"0"0"0,-1-1 0 0 0,0 0 0 0 0,1-1 0 0 0,-1 0 0 0 0,16-2 0 0 0,58-14 1054 0 0,-49 8-366 0 0,-10 3-454 0 0,-1-1 1 0 0,-1-1-1 0 0,30-13 0 0 0,-4-6-5827 0 0,-41 21 1053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6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70 159 11975 0 0,'-56'171'2581'0'0,"48"-139"-1826"0"0,6-28-753 0 0,1 1 0 0 0,0 0 0 0 0,1-1 0 0 0,-1 1 0 0 0,1 0 0 0 0,0 0 0 0 0,0-1 0 0 0,0 1 0 0 0,1 0-1 0 0,0 0 1 0 0,1 5 0 0 0,-2-9-2 0 0,1 0-1 0 0,-1 0 0 0 0,1 0 1 0 0,-1 0-1 0 0,1 0 1 0 0,0 0-1 0 0,-1 0 0 0 0,1 0 1 0 0,0 0-1 0 0,0 0 0 0 0,0 0 1 0 0,-1-1-1 0 0,1 1 1 0 0,0 0-1 0 0,0 0 0 0 0,0-1 1 0 0,0 1-1 0 0,3 0 1 0 0,-2 0-4 0 0,-1-1 0 0 0,1 0 0 0 0,0 0 1 0 0,0 0-1 0 0,0 0 0 0 0,0 0 1 0 0,0 0-1 0 0,0 0 0 0 0,0-1 0 0 0,-1 1 1 0 0,1-1-1 0 0,0 1 0 0 0,0-1 1 0 0,0 0-1 0 0,2-1 0 0 0,8-5-336 0 0,0 0 1 0 0,-1-1-1 0 0,0 0 0 0 0,-1-1 0 0 0,0 0 0 0 0,0-1 1 0 0,-1 0-1 0 0,11-15 0 0 0,59-98-2075 0 0,-57 83 1880 0 0,-1 6 1029 0 0,0 1 0 0 0,2 1 0 0 0,41-44 0 0 0,-64 76-494 0 0,0-1 1 0 0,0 1-1 0 0,0 0 0 0 0,0 0 0 0 0,0 0 0 0 0,0-1 0 0 0,0 1 0 0 0,1 0 0 0 0,-1 0 0 0 0,0 0 0 0 0,0 0 0 0 0,0-1 0 0 0,0 1 1 0 0,0 0-1 0 0,1 0 0 0 0,-1 0 0 0 0,0 0 0 0 0,0 0 0 0 0,0-1 0 0 0,1 1 0 0 0,-1 0 0 0 0,0 0 0 0 0,0 0 0 0 0,0 0 1 0 0,1 0-1 0 0,-1 0 0 0 0,0 0 0 0 0,0 0 0 0 0,1 0 0 0 0,-1 0 0 0 0,0 0 0 0 0,0 0 0 0 0,0 0 0 0 0,1 0 0 0 0,-1 0 1 0 0,0 0-1 0 0,0 0 0 0 0,0 0 0 0 0,1 0 0 0 0,-1 0 0 0 0,0 1 0 0 0,0 10-9 0 0,-8 15 86 0 0,-10 15 1148 0 0,-26 45 0 0 0,-10 20 333 0 0,40-77-1524 0 0,7-17 51 0 0,2 1 0 0 0,0-1 0 0 0,0 1 0 0 0,-3 16 1440 0 0,16-43-1360 0 0,16-28-165 0 0,2 0 0 0 0,2 2 0 0 0,40-46 0 0 0,-65 83 0 0 0,-3 2 0 0 0,1 0 0 0 0,0 0 0 0 0,-1 0 0 0 0,1 0 0 0 0,0 0 0 0 0,0 0 0 0 0,0 0 0 0 0,0 0 0 0 0,0 0 0 0 0,0 1 0 0 0,0-1 0 0 0,0 0 0 0 0,0 1 0 0 0,0-1 0 0 0,0 1 0 0 0,0-1 0 0 0,1 1 0 0 0,-1-1 0 0 0,0 1 0 0 0,0 0 0 0 0,1 0 0 0 0,-1 0 0 0 0,2-1 0 0 0,-2 2 0 0 0,0-1 0 0 0,-1 0 0 0 0,1 0 0 0 0,0 1 0 0 0,-1-1 0 0 0,1 1 0 0 0,0-1 0 0 0,-1 0 0 0 0,1 1 0 0 0,0-1 0 0 0,-1 1 0 0 0,1-1 0 0 0,-1 1 0 0 0,1 0 0 0 0,-1-1 0 0 0,0 1 0 0 0,1-1 0 0 0,-1 1 0 0 0,0 0 0 0 0,1-1 0 0 0,-1 1 0 0 0,0 0 0 0 0,1 0 0 0 0,-1-1 0 0 0,0 1 0 0 0,0 0 0 0 0,0 0 0 0 0,0-1 0 0 0,0 1 0 0 0,0 0 0 0 0,0 1 0 0 0,-2 25 0 0 0,2-25 0 0 0,-16 68 0 0 0,-1 7 0 0 0,15-69 0 0 0,1 1 0 0 0,1 0 0 0 0,0-1 0 0 0,0 1 0 0 0,1 0 0 0 0,2 14 0 0 0,-2-20-39 0 0,0 0 0 0 0,0 0 0 0 0,1 0 0 0 0,-1 0 0 0 0,0 0 0 0 0,1 0 0 0 0,0-1 1 0 0,0 1-1 0 0,0 0 0 0 0,0-1 0 0 0,0 0 0 0 0,0 1 0 0 0,6 3 0 0 0,-6-5-491 0 0,1 1 1 0 0,-1 0-1 0 0,1-1 1 0 0,0 0 0 0 0,0 1-1 0 0,0-1 1 0 0,0 0-1 0 0,0 0 1 0 0,3 0-1 0 0,13 0-4438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7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55 232 11975 0 0,'16'-7'1275'0'0,"-5"2"-1048"0"0,-1-1 0 0 0,0-1 1 0 0,0 0-1 0 0,0 0 0 0 0,14-15 0 0 0,-19 16 9 0 0,-1 1 0 0 0,1-1 1 0 0,-1 0-1 0 0,-1 0 0 0 0,1-1 0 0 0,-1 1 0 0 0,0-1 0 0 0,0 0 0 0 0,-1 1 0 0 0,4-15 0 0 0,-4 10-115 0 0,0 3-115 0 0,-1 1 0 0 0,1-1 1 0 0,-2 0-1 0 0,1 1 1 0 0,-1-1-1 0 0,-1-9 0 0 0,1 16-6 0 0,0 0 0 0 0,0 1 0 0 0,-1-1 0 0 0,1 0 0 0 0,0 1 0 0 0,-1-1 0 0 0,1 0 0 0 0,0 1 0 0 0,-1-1 0 0 0,1 1 0 0 0,0-1 0 0 0,-1 0 0 0 0,1 1 0 0 0,-1-1 0 0 0,1 1 0 0 0,-1 0 0 0 0,1-1 0 0 0,-1 1 0 0 0,0-1 0 0 0,1 1 0 0 0,-1 0 0 0 0,1-1 0 0 0,-1 1 0 0 0,0 0 0 0 0,1 0 0 0 0,-1 0 0 0 0,0-1 0 0 0,0 1 0 0 0,1 0 0 0 0,-1 0 0 0 0,0 0 0 0 0,1 0 0 0 0,-2 0 0 0 0,-19 2 0 0 0,10 2 0 0 0,-1 0 0 0 0,1 1 0 0 0,-1 0 0 0 0,1 1 0 0 0,1 0 0 0 0,-1 0 0 0 0,1 1 0 0 0,0 1 0 0 0,1 0 0 0 0,-1 0 0 0 0,-14 19 0 0 0,22-26-12 0 0,1 1 0 0 0,-1 0-1 0 0,1 0 1 0 0,0 0 0 0 0,0 0 0 0 0,0 0-1 0 0,0 0 1 0 0,0 1 0 0 0,0-1 0 0 0,1 0-1 0 0,-1 0 1 0 0,1 1 0 0 0,-1-1 0 0 0,1 0-1 0 0,0 1 1 0 0,0-1 0 0 0,0 0 0 0 0,0 1-1 0 0,0-1 1 0 0,1 3 0 0 0,1-2 62 0 0,-1 0 0 0 0,0-1 0 0 0,1 1 0 0 0,-1 0 0 0 0,1 0 0 0 0,0-1 0 0 0,0 1 0 0 0,0-1 0 0 0,0 0 0 0 0,1 1 0 0 0,-1-1 0 0 0,1 0 0 0 0,2 1 0 0 0,10 6 269 0 0,0-1-1 0 0,0 0 1 0 0,1-1 0 0 0,23 6 0 0 0,-29-9-308 0 0,33 11-617 0 0,64 20 1527 0 0,-90-31-3521 0 0,1-1 0 0 0,20 2 0 0 0,-30-4-2563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11975 0 0,'0'0'1083'0'0,"-13"9"-796"0"0,10-4-200 0 0,0 0 0 0 0,1 0 0 0 0,-1 0 0 0 0,1 0 0 0 0,0 1 0 0 0,0-1 0 0 0,1 1 0 0 0,-2 10 1 0 0,-3 49 946 0 0,5-38-870 0 0,-1 1-164 0 0,-2 58 0 0 0,4-75 0 0 0,0 1 0 0 0,1 0 0 0 0,1-1 0 0 0,0 1 0 0 0,4 11 0 0 0,-4-18 72 0 0,-1-4 299 0 0,-15-26 1234 0 0,11 16-1605 0 0,0-1 0 0 0,1 1 0 0 0,0-1 0 0 0,0 1 0 0 0,1-1 0 0 0,1 0 0 0 0,-1 1 0 0 0,2-1 0 0 0,-1 0 0 0 0,3-12 0 0 0,0 6 0 0 0,1 0 0 0 0,1 1 0 0 0,0 0 0 0 0,1 0 0 0 0,11-20 0 0 0,-14 30 0 0 0,0 0 0 0 0,0 0 0 0 0,0 1 0 0 0,1-1 0 0 0,0 1 0 0 0,0 0 0 0 0,0 0 0 0 0,0 1 0 0 0,7-5 0 0 0,-11 8 0 0 0,1 0 0 0 0,0-1 0 0 0,0 1 0 0 0,0 0 0 0 0,0 0 0 0 0,0 0 0 0 0,0 0 0 0 0,-1 0 0 0 0,1 0 0 0 0,0 0 0 0 0,0 0 0 0 0,0 0 0 0 0,0 1 0 0 0,0-1 0 0 0,0 0 0 0 0,-1 0 0 0 0,1 1 0 0 0,0-1 0 0 0,0 1 0 0 0,0-1 0 0 0,-1 1 0 0 0,1-1 0 0 0,0 1 0 0 0,-1-1 0 0 0,1 1 0 0 0,0 0 0 0 0,-1-1 0 0 0,1 1 0 0 0,-1 0 0 0 0,1-1 0 0 0,-1 1 0 0 0,1 0 0 0 0,-1 0 0 0 0,1 1 0 0 0,-1-2 0 0 0,2 5 0 0 0,0 0 0 0 0,0 0 0 0 0,0 0 0 0 0,-1 0 0 0 0,0 0 0 0 0,0 0 0 0 0,0 8 0 0 0,-1-7 0 0 0,1-1 0 0 0,0 1 0 0 0,0-1 0 0 0,0 1 0 0 0,1-1 0 0 0,2 8 0 0 0,-3-13 3 0 0,-1 0 1 0 0,0 1-1 0 0,0-1 0 0 0,1 0 0 0 0,-1 0 1 0 0,0 1-1 0 0,1-1 0 0 0,-1 0 0 0 0,0 0 0 0 0,1 0 1 0 0,-1 0-1 0 0,1 1 0 0 0,-1-1 0 0 0,0 0 1 0 0,1 0-1 0 0,-1 0 0 0 0,0 0 0 0 0,1 0 0 0 0,-1 0 1 0 0,1 0-1 0 0,-1 0 0 0 0,0 0 0 0 0,1 0 1 0 0,-1 0-1 0 0,1 0 0 0 0,-1-1 0 0 0,0 1 0 0 0,1 0 1 0 0,-1 0-1 0 0,0 0 0 0 0,1 0 0 0 0,-1-1 1 0 0,0 1-1 0 0,1 0 0 0 0,-1 0 0 0 0,0 0 0 0 0,1-1 1 0 0,-1 1-1 0 0,0-1 0 0 0,12-8 748 0 0,-12 9-700 0 0,41-45 1066 0 0,-41 45-1117 0 0,1-1 0 0 0,-1 1 0 0 0,1 0 0 0 0,-1 0 0 0 0,1-1 0 0 0,-1 1 0 0 0,1 0 0 0 0,-1 0 0 0 0,1 0 0 0 0,-1 0 0 0 0,1 0 0 0 0,0 0 0 0 0,-1 0 0 0 0,1 0 0 0 0,-1 0 0 0 0,1 0 0 0 0,-1 0 0 0 0,1 0 0 0 0,-1 0 0 0 0,1 0 0 0 0,0 1 0 0 0,-1-1 0 0 0,1 0 0 0 0,-1 0 0 0 0,1 1 0 0 0,-1-1 0 0 0,0 0 0 0 0,1 0 0 0 0,-1 1 0 0 0,1-1 0 0 0,-1 1 0 0 0,1-1 0 0 0,10 13 0 0 0,-11-13 0 0 0,2 3 0 0 0,-1 0 0 0 0,1 1 0 0 0,-1-1 0 0 0,0 0 0 0 0,0 0 0 0 0,0 1 0 0 0,-1-1 0 0 0,1 1 0 0 0,-1-1 0 0 0,0 7 0 0 0,0-7 0 0 0,0 1 0 0 0,1 0 0 0 0,-1-1 0 0 0,1 1 0 0 0,-1-1 0 0 0,1 1 0 0 0,0-1 0 0 0,1 1 0 0 0,-1-1 0 0 0,3 6 0 0 0,-3-8-25 0 0,0 0 0 0 0,0-1 0 0 0,0 1 0 0 0,0 0 0 0 0,0-1 0 0 0,0 1 0 0 0,1 0 0 0 0,-1-1 0 0 0,0 0 0 0 0,0 1 0 0 0,0-1 0 0 0,0 0 0 0 0,1 1 0 0 0,-1-1 0 0 0,0 0 0 0 0,0 0 0 0 0,0 0 0 0 0,1 0 0 0 0,-1 0 0 0 0,0 0 0 0 0,0-1 0 0 0,1 1 0 0 0,-1 0 1 0 0,0 0-1 0 0,0-1 0 0 0,0 1 0 0 0,0-1 0 0 0,0 1 0 0 0,0-1 0 0 0,2-1 0 0 0,-2 2-77 0 0,25-17-658 0 0,-21 12-501 0 0,0 0-1 0 0,0-1 0 0 0,-1 1 1 0 0,8-12-1 0 0,-7 9-354 0 0,-1-1 0 0 0,0 1 0 0 0,4-12 1 0 0,-1-9 580 0 0,-5 24 4516 0 0,-4 10-2368 0 0,-2 8-298 0 0,0 1 0 0 0,0-1 0 0 0,-1 17 0 0 0,4-25-536 0 0,1 0 0 0 0,-1-1 1 0 0,1 1-1 0 0,0-1 0 0 0,1 1 0 0 0,-1-1 0 0 0,1 1 0 0 0,0 0 1 0 0,0-1-1 0 0,0 0 0 0 0,1 1 0 0 0,-1-1 0 0 0,5 7 0 0 0,-6-10-214 0 0,1 0 0 0 0,-1 0-1 0 0,1-1 1 0 0,0 1 0 0 0,-1 0 0 0 0,1-1-1 0 0,0 1 1 0 0,0-1 0 0 0,0 1-1 0 0,-1-1 1 0 0,1 1 0 0 0,0-1 0 0 0,0 1-1 0 0,0-1 1 0 0,0 0 0 0 0,0 1-1 0 0,0-1 1 0 0,0 0 0 0 0,0 0 0 0 0,0 0-1 0 0,-1 0 1 0 0,1 0 0 0 0,2 0-1 0 0,-1 0-46 0 0,1-1 0 0 0,0 1 0 0 0,0-1 0 0 0,0 0 0 0 0,-1 0 0 0 0,1 0 0 0 0,4-3 0 0 0,0 1 212 0 0,-1-1-1 0 0,-1 0 0 0 0,1-1 0 0 0,-1 1 0 0 0,8-8 0 0 0,-10 6-263 0 0,1 1 0 0 0,-1-1-1 0 0,0 0 1 0 0,-1 1 0 0 0,1-1 0 0 0,-1-1-1 0 0,0 1 1 0 0,-1 0 0 0 0,1-1 0 0 0,0-6-1 0 0,-1-5 364 0 0,1 0-1 0 0,-3-25 0 0 0,1 42-323 0 0,0 0-1 0 0,0 0 0 0 0,0 0 1 0 0,0 0-1 0 0,-1 0 0 0 0,1 0 1 0 0,0 0-1 0 0,0 0 0 0 0,-1 0 1 0 0,1 0-1 0 0,-1 0 0 0 0,1 0 1 0 0,-1 1-1 0 0,1-1 0 0 0,-1 0 1 0 0,1 0-1 0 0,-1 0 0 0 0,0 1 1 0 0,0-1-1 0 0,1 0 1 0 0,-1 0-1 0 0,0 1 0 0 0,0-1 1 0 0,0 1-1 0 0,0-1 0 0 0,0 1 1 0 0,0-1-1 0 0,1 1 0 0 0,-1 0 1 0 0,0-1-1 0 0,0 1 0 0 0,0 0 1 0 0,-1 0-1 0 0,1-1 0 0 0,-1 1 1 0 0,-17 3-1353 0 0,0 4-3871 0 0,10 0-395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9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82 264 10135 0 0,'-5'9'919'0'0,"-11"17"-259"0"0,1 1 1 0 0,1 0-1 0 0,-14 44 0 0 0,27-68-583 0 0,0-1-1 0 0,1 0 0 0 0,-1 0 0 0 0,1 1 1 0 0,-1-1-1 0 0,1 1 0 0 0,0-1 1 0 0,0 0-1 0 0,0 1 0 0 0,0-1 1 0 0,1 0-1 0 0,-1 1 0 0 0,1-1 0 0 0,-1 0 1 0 0,1 1-1 0 0,0-1 0 0 0,0 0 1 0 0,0 0-1 0 0,0 0 0 0 0,0 1 0 0 0,0-1 1 0 0,1 0-1 0 0,1 2 0 0 0,-1-3-18 0 0,-1 0-1 0 0,0 0 0 0 0,1 0 0 0 0,-1 0 1 0 0,1 0-1 0 0,0 0 0 0 0,-1 0 1 0 0,1-1-1 0 0,0 1 0 0 0,-1-1 0 0 0,1 1 1 0 0,0-1-1 0 0,0 0 0 0 0,-1 0 0 0 0,1 1 1 0 0,0-1-1 0 0,0 0 0 0 0,-1-1 1 0 0,1 1-1 0 0,0 0 0 0 0,0 0 0 0 0,0-1 1 0 0,-1 1-1 0 0,1-1 0 0 0,0 1 1 0 0,-1-1-1 0 0,1 0 0 0 0,-1 0 0 0 0,1 0 1 0 0,-1 0-1 0 0,3-1 0 0 0,4-5 136 0 0,1 0 0 0 0,-1 0-1 0 0,0-1 1 0 0,-1 0 0 0 0,0-1 0 0 0,0 0-1 0 0,0 0 1 0 0,7-15 0 0 0,36-85 193 0 0,-45 97-507 0 0,18-43-916 0 0,59-162-296 0 0,-108 319-423 0 0,17-53 1863 0 0,-6 83 0 0 0,13-102 462 0 0,1-16-648 0 0,0-1 0 0 0,0 0 0 0 0,2 1 0 0 0,-1-1 0 0 0,2 0-1 0 0,0 0 1 0 0,5 19 0 0 0,-1-25-4174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10135 0 0,'0'0'464'0'0,"24"2"168"0"0,-11-4-292 0 0,-1 0-1 0 0,1-1 0 0 0,0 0 1 0 0,-1-1-1 0 0,0 0 0 0 0,0-1 1 0 0,0-1-1 0 0,-1 0 0 0 0,1 0 1 0 0,-2-1-1 0 0,19-15 0 0 0,-24 16-244 0 0,1 0-1 0 0,-2 0 1 0 0,1 0-1 0 0,-1-1 0 0 0,0 1 1 0 0,0-1-1 0 0,-1 0 1 0 0,0-1-1 0 0,4-12 1 0 0,-5 14-44 0 0,0 0 1 0 0,-1 1 0 0 0,0-1 0 0 0,-1 0 0 0 0,1 0 0 0 0,-1 0 0 0 0,0 0 0 0 0,0 0 0 0 0,-1 0-1 0 0,0 0 1 0 0,0 0 0 0 0,0 0 0 0 0,-3-7 0 0 0,3 12-112 0 0,1-1 0 0 0,-1 1 0 0 0,1 0 1 0 0,-1-1-1 0 0,0 1 0 0 0,1 0 0 0 0,-1 0 0 0 0,0-1 0 0 0,0 1 1 0 0,0 0-1 0 0,0 0 0 0 0,0 0 0 0 0,0 0 0 0 0,-1 0 0 0 0,1 0 0 0 0,0 1 1 0 0,0-1-1 0 0,-1 0 0 0 0,1 1 0 0 0,0-1 0 0 0,-1 1 0 0 0,1-1 1 0 0,0 1-1 0 0,-3-1 0 0 0,2 1 42 0 0,-1 0 0 0 0,0 1 0 0 0,1-1 0 0 0,-1 1 0 0 0,1-1 0 0 0,-1 1 0 0 0,1 0 0 0 0,-1 0 0 0 0,1 0 0 0 0,-1 0 0 0 0,1 0 0 0 0,-3 3 0 0 0,-6 4 46 0 0,0 0 0 0 0,1 1-1 0 0,0 1 1 0 0,-9 10 0 0 0,15-15 9 0 0,-1 0-1 0 0,1 0 1 0 0,0 1-1 0 0,1 0 1 0 0,-1 0-1 0 0,1 0 1 0 0,0 0-1 0 0,1 0 1 0 0,-1 0-1 0 0,1 1 1 0 0,0-1-1 0 0,1 1 1 0 0,0 0-1 0 0,0-1 1 0 0,0 1-1 0 0,1 0 1 0 0,0 0-1 0 0,0 0 1 0 0,1-1-1 0 0,0 1 1 0 0,0 0-1 0 0,0-1 1 0 0,5 14-1 0 0,-2-11 138 0 0,1 1 0 0 0,0-1 0 0 0,0 0 0 0 0,1-1-1 0 0,0 1 1 0 0,0-1 0 0 0,9 8 0 0 0,-13-14-270 0 0,1 0 1 0 0,0 1-1 0 0,0-1 1 0 0,0 0-1 0 0,0 0 0 0 0,0-1 1 0 0,0 1-1 0 0,0-1 0 0 0,0 1 1 0 0,1-1-1 0 0,-1 0 1 0 0,1 0-1 0 0,-1-1 0 0 0,1 1 1 0 0,-1-1-1 0 0,1 1 1 0 0,-1-1-1 0 0,1 0 0 0 0,-1-1 1 0 0,1 1-1 0 0,-1 0 0 0 0,1-1 1 0 0,5-2-1 0 0,6-1-3724 0 0,0 0-1148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0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10135 0 0,'0'0'1151'0'0,"-8"15"234"0"0,-7 23 101 0 0,1 1 1 0 0,-11 55-1 0 0,14-52-1241 0 0,-3 9-240 0 0,3-17 799 0 0,-8 58 1 0 0,16-74-1479 0 0,1-2 760 0 0,0 0 0 0 0,1 0 0 0 0,0 1 0 0 0,3 17 0 0 0,-2-29-48 0 0,1 0 0 0 0,0 0-1 0 0,1-1 1 0 0,-1 1 0 0 0,1 0-1 0 0,0-1 1 0 0,0 1 0 0 0,0-1-1 0 0,1 1 1 0 0,-1-1 0 0 0,1 0-1 0 0,0 0 1 0 0,0 0 0 0 0,1 0-1 0 0,-1-1 1 0 0,1 1 0 0 0,8 5-1 0 0,-7-6-30 0 0,0 0-1 0 0,1-1 1 0 0,0 1-1 0 0,-1-1 1 0 0,1 0-1 0 0,0 0 1 0 0,0-1 0 0 0,1 0-1 0 0,-1 0 1 0 0,0 0-1 0 0,0-1 1 0 0,0 0-1 0 0,0 0 1 0 0,1 0-1 0 0,-1-1 1 0 0,0 0-1 0 0,0 0 1 0 0,12-5 0 0 0,-4 2-614 0 0,0-2 0 0 0,21-10 0 0 0,20-17-5585 0 0,-49 30 1224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2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35 152 10135 0 0,'-8'32'352'0'0,"1"0"0"0"0,1 0 0 0 0,-2 55 0 0 0,7-76-221 0 0,-3 151 1474 0 0,4-157-1605 0 0,0 3 0 0 0,1-1 0 0 0,-1 1 0 0 0,1-1 0 0 0,1 1 0 0 0,-1-1 0 0 0,5 12 0 0 0,-2-18 0 0 0,-1-8 0 0 0,-1-8 0 0 0,-9-68 538 0 0,4 50-40 0 0,0 0 0 0 0,4-63 0 0 0,3 61-491 0 0,1 0 0 0 0,18-63-1 0 0,-20 88-6 0 0,1 0 0 0 0,-1 1-1 0 0,2-1 1 0 0,-1 1 0 0 0,1 0 0 0 0,1 0-1 0 0,0 1 1 0 0,0 0 0 0 0,0 0 0 0 0,1 0-1 0 0,1 0 1 0 0,-1 1 0 0 0,1 1 0 0 0,12-9-1 0 0,-17 13 1 0 0,0 1 0 0 0,-1 0 0 0 0,1 0 0 0 0,0 0 0 0 0,0 0 0 0 0,0 1 0 0 0,0-1 0 0 0,0 1 0 0 0,0-1 0 0 0,0 1 0 0 0,0 0 0 0 0,0 1 0 0 0,0-1 0 0 0,0 0 0 0 0,0 1 0 0 0,0-1 0 0 0,0 1 0 0 0,0 0 0 0 0,0 0 0 0 0,0 0 0 0 0,-1 1 0 0 0,1-1 0 0 0,0 1 0 0 0,-1-1 0 0 0,3 3 0 0 0,2 1 0 0 0,-1 0 0 0 0,0 0 0 0 0,0 0 0 0 0,-1 1 0 0 0,0 0 0 0 0,0 0 0 0 0,0 1 0 0 0,5 8 0 0 0,-6-8-70 0 0,-1 0-1 0 0,1 0 1 0 0,-1 0-1 0 0,-1 1 1 0 0,1-1-1 0 0,-1 0 1 0 0,1 9-1 0 0,-3-13 32 0 0,0 0 0 0 0,0 0 0 0 0,0 0 0 0 0,0 0 0 0 0,-1 0 0 0 0,1 0 0 0 0,-1 0 0 0 0,0 0 0 0 0,0 0 0 0 0,0 0 0 0 0,0 0 0 0 0,0 0 0 0 0,0 0 0 0 0,-1-1 0 0 0,0 1 0 0 0,1-1-1 0 0,-1 1 1 0 0,0-1 0 0 0,0 0 0 0 0,-4 4 0 0 0,-5 4-253 0 0,0 0-1 0 0,-1 0 1 0 0,-1-1-1 0 0,0 0 0 0 0,0-1 1 0 0,-28 12-1 0 0,38-18 233 0 0,-1-1-1 0 0,0 1 0 0 0,1 0 0 0 0,-1 0 0 0 0,1 0 1 0 0,0 1-1 0 0,-1-1 0 0 0,1 1 0 0 0,-5 5 0 0 0,8-7 133 0 0,-1 1 0 0 0,1-1-1 0 0,0 0 1 0 0,-1 0 0 0 0,1 0 0 0 0,0 1-1 0 0,0-1 1 0 0,0 0 0 0 0,0 0-1 0 0,0 1 1 0 0,0-1 0 0 0,0 0 0 0 0,0 0-1 0 0,0 1 1 0 0,1-1 0 0 0,-1 0-1 0 0,0 0 1 0 0,1 0 0 0 0,-1 1 0 0 0,1-1-1 0 0,-1 0 1 0 0,1 0 0 0 0,0 0-1 0 0,0 0 1 0 0,-1 0 0 0 0,1 0 0 0 0,1 1-1 0 0,25 26 1937 0 0,-11-16-2008 0 0,1-1 0 0 0,1 0 0 0 0,23 10 0 0 0,-37-19-25 0 0,7 3-1366 0 0,-1 0 1 0 0,17 12-1 0 0,-17-10-3372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2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11975 0 0,'-8'13'250'0'0,"0"0"-1"0"0,1 0 1 0 0,0 1-1 0 0,1 0 1 0 0,1 0-1 0 0,0 0 0 0 0,1 1 1 0 0,1 0-1 0 0,0 0 1 0 0,-1 17-1 0 0,4-29-225 0 0,0 1 0 0 0,1 0 0 0 0,-1-1 0 0 0,1 1 0 0 0,0-1 0 0 0,0 1 0 0 0,0-1 0 0 0,0 1 0 0 0,0-1 0 0 0,1 1-1 0 0,0-1 1 0 0,-1 0 0 0 0,1 0 0 0 0,1 0 0 0 0,4 5 0 0 0,3 3 46 0 0,0-2 0 0 0,21 16 0 0 0,-15-12-55 0 0,28 10 57 0 0,-43-22 299 0 0,1 7 1108 0 0,-2-7-1472 0 0,0-1 0 0 0,1 1 0 0 0,-1 0 0 0 0,0-1 0 0 0,0 1 0 0 0,0 0 0 0 0,1-1 0 0 0,-1 1 0 0 0,0 0 0 0 0,0-1 0 0 0,0 1 0 0 0,0 0 0 0 0,0-1 0 0 0,0 1 0 0 0,0 0 0 0 0,-1-1 0 0 0,1 2 0 0 0,-4 6-7 0 0,0-1 0 0 0,0 0 0 0 0,-1 0 0 0 0,0 0 0 0 0,-1 0 0 0 0,1-1 0 0 0,-1 0 0 0 0,0 0 0 0 0,-1-1 0 0 0,-13 10 0 0 0,10-8 0 0 0,1 0 0 0 0,0 1 0 0 0,0 0 0 0 0,-11 15 0 0 0,10-15-403 0 0,3-2-1176 0 0,3 0-3355 0 0,3-1 410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3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7 13823 0 0,'-2'-1'24'0'0,"1"0"-1"0"0,-1 0 0 0 0,0 0 0 0 0,0 1 1 0 0,0-1-1 0 0,1 1 0 0 0,-1-1 0 0 0,0 1 0 0 0,0 0 1 0 0,0-1-1 0 0,0 1 0 0 0,0 0 0 0 0,0 0 1 0 0,0 1-1 0 0,0-1 0 0 0,1 0 0 0 0,-1 1 1 0 0,0-1-1 0 0,0 1 0 0 0,0-1 0 0 0,0 1 1 0 0,1 0-1 0 0,-1 0 0 0 0,0 0 0 0 0,1 0 1 0 0,-1 0-1 0 0,1 0 0 0 0,-1 0 0 0 0,1 1 1 0 0,-1-1-1 0 0,1 1 0 0 0,-2 1 0 0 0,-4 6 112 0 0,-1 1 0 0 0,1 0 0 0 0,1 1-1 0 0,-6 11 1 0 0,3-6-80 0 0,6-11 48 0 0,1 1 0 0 0,-1-1 0 0 0,1 1-1 0 0,0-1 1 0 0,1 1 0 0 0,-1 0 0 0 0,1 0 0 0 0,0 0-1 0 0,0 7 1 0 0,1-9-49 0 0,0-1 0 0 0,0 1 1 0 0,1 0-1 0 0,-1 0 0 0 0,1-1 0 0 0,0 1 0 0 0,0 0 0 0 0,0-1 0 0 0,1 1 0 0 0,-1-1 0 0 0,1 1 0 0 0,0-1 1 0 0,-1 0-1 0 0,2 0 0 0 0,-1 0 0 0 0,0 0 0 0 0,1 0 0 0 0,2 3 0 0 0,15 9-54 0 0,-15-13 0 0 0,-1 1 0 0 0,0 0 0 0 0,0 0 0 0 0,-1 1 0 0 0,4 3 0 0 0,13 14-24 0 0,-15-17 391 0 0,0 1 1 0 0,-1 0 0 0 0,0-1 0 0 0,7 11 0 0 0,-9-10-318 0 0,-1-1 1 0 0,1 1 0 0 0,-1 0-1 0 0,0-1 1 0 0,0 1-1 0 0,0 0 1 0 0,-1 0 0 0 0,0-1-1 0 0,0 1 1 0 0,0 0-1 0 0,-2 9 1 0 0,1-1-425 0 0,0-10 374 0 0,-1 1 0 0 0,1-1 0 0 0,-1 0 0 0 0,0 0 0 0 0,0 0 0 0 0,0 0 0 0 0,0 0 0 0 0,-3 3 0 0 0,-2 3 0 0 0,0 1 69 0 0,-1-1-1 0 0,-18 16 0 0 0,-10 13-706 0 0,33-33-181 0 0,0-1 1 0 0,0 0-1 0 0,1 0 1 0 0,0 1 0 0 0,-2 4-1 0 0,0 0-5229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10135 0 0,'-2'9'159'0'0,"0"0"-1"0"0,0 0 0 0 0,1 0 1 0 0,0 0-1 0 0,0 0 1 0 0,2 18-1 0 0,0 9-171 0 0,-15 264 3501 0 0,16-233-3126 0 0,15 27-116 0 0,-17-92-343 0 0,0-1-1 0 0,1 1 1 0 0,-1-1 0 0 0,0 1-1 0 0,0-1 1 0 0,1 1 0 0 0,-1-1-1 0 0,1 1 1 0 0,-1-1-1 0 0,1 0 1 0 0,-1 1 0 0 0,1-1-1 0 0,0 0 1 0 0,0 0-1 0 0,0 1 1 0 0,0-1 0 0 0,0 0-1 0 0,1 2 1 0 0,3 1-2265 0 0</inkml:trace>
  <inkml:trace contextRef="#ctx0" brushRef="#br0" timeOffset="1">167 329 13823 0 0,'2'-1'126'0'0,"1"0"0"0"0,-1 0 0 0 0,1 0 0 0 0,0 0 0 0 0,-1 1 1 0 0,1-1-1 0 0,0 1 0 0 0,0-1 0 0 0,-1 1 0 0 0,1 0 0 0 0,5 0 0 0 0,20-2-69 0 0,-14-2 339 0 0,0 1 1 0 0,0 0-1 0 0,0 1 1 0 0,24 0-1 0 0,-9 6-393 0 0,-23-2-16 0 0,1-1-1 0 0,-1 0 1 0 0,1-1 0 0 0,7 0-1 0 0,15 0-1375 0 0,-9 0-2998 0 0,-2 2-581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5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6447 0 0,'16'1'117'0'0,"0"0"0"0"0,1-1-1 0 0,-1-1 1 0 0,0-1 0 0 0,29-6-1 0 0,27-3-49 0 0,207 6 1902 0 0,-229 8-1969 0 0,456 27 0 0 0,381-1 1440 0 0,-834-29-999 0 0,195-10-274 0 0,-360 22 124 0 0,-7 1-2546 0 0,81-9 1403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5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0,'205'9'969'0'0,"168"1"2238"0"0,-347-11-3016 0 0,110 0-14 0 0,144 16-1 0 0,-277-14-404 0 0,16 1-312 0 0,-8 1-2774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01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171 190 6447 0 0,'-13'18'128'0'0,"1"0"1"0"0,0 1-1 0 0,1 0 0 0 0,-11 28 0 0 0,7-15-73 0 0,-1 0-55 0 0,1 1 0 0 0,2 0 0 0 0,1 1 0 0 0,-11 56 0 0 0,20-78 0 0 0,2 0 0 0 0,-1 0 0 0 0,2 1 0 0 0,-1-1 0 0 0,2 0 0 0 0,0 1 0 0 0,0-1 0 0 0,1 0 0 0 0,1 0 0 0 0,0 0 0 0 0,0 0 0 0 0,1 0 0 0 0,1-1 0 0 0,0 0 0 0 0,1 0 0 0 0,0 0 0 0 0,8 11 0 0 0,0-4 0 0 0,2 0 0 0 0,0-1 0 0 0,1 0 0 0 0,0-2 0 0 0,1 0 0 0 0,1-1 0 0 0,1 0 0 0 0,0-2 0 0 0,0 0 0 0 0,1-2 0 0 0,1 0 0 0 0,0-1 0 0 0,36 9 0 0 0,-57-18 0 0 0,95 22 0 0 0,-84-20 0 0 0,0-1 0 0 0,0-1 0 0 0,1 0 0 0 0,-1 0 0 0 0,23-5 0 0 0,10-4 340 0 0,-1-1 0 0 0,0-3 0 0 0,-1-2 0 0 0,-1-1 0 0 0,51-28 0 0 0,-77 34-268 0 0,0-1 0 0 0,0-1 0 0 0,-2 0-1 0 0,1-1 1 0 0,-2-1 0 0 0,1 0-1 0 0,-2-1 1 0 0,0 0 0 0 0,-1-1-1 0 0,-1 0 1 0 0,0-1 0 0 0,-1 0 0 0 0,13-34-1 0 0,-8 11 101 0 0,-2-1-1 0 0,-1 0 0 0 0,-3-1 1 0 0,-1 0-1 0 0,2-53 0 0 0,-8 80-161 0 0,-1 0-1 0 0,0 0 1 0 0,-1-1-1 0 0,-1 1 0 0 0,-1 0 1 0 0,0 0-1 0 0,0 1 1 0 0,-2-1-1 0 0,-7-18 1 0 0,6 22-84 0 0,1 1 1 0 0,-1 0-1 0 0,-1 0 1 0 0,0 1 0 0 0,0 0-1 0 0,-1 0 1 0 0,0 1-1 0 0,-1 0 1 0 0,1 0 0 0 0,-1 1-1 0 0,-1 0 1 0 0,-19-11-1 0 0,3 6-47 0 0,-1 0 0 0 0,0 1-1 0 0,0 2 1 0 0,-1 1-1 0 0,0 1 1 0 0,-1 2 0 0 0,0 0-1 0 0,1 2 1 0 0,-36 1-1 0 0,32 2 133 0 0,1 2 0 0 0,-1 1 0 0 0,1 2 0 0 0,0 1 0 0 0,1 1 0 0 0,-1 2 0 0 0,1 1-1 0 0,-38 18 1 0 0,55-21 10 0 0,0 1-1 0 0,0 0 1 0 0,1 1-1 0 0,0 0 0 0 0,1 1 1 0 0,0 0-1 0 0,0 1 1 0 0,1 0-1 0 0,0 1 0 0 0,-14 23 1 0 0,12-14-419 0 0,1 0 1 0 0,1 1-1 0 0,1 0 0 0 0,1 1 1 0 0,1 0-1 0 0,-5 25 1 0 0,5-9-2477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3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10135 0 0,'0'0'919'0'0,"21"2"-670"0"0,-1 3 405 0 0,10 4 414 0 0,-1-2 1 0 0,55 7-1 0 0,-14-11-1027 0 0,0-3 1 0 0,0-3-1 0 0,103-18 0 0 0,-143 17 901 0 0,47 0-1 0 0,-131-9-776 0 0,-77 8-1117 0 0,86 5 606 0 0,1-2-1 0 0,-72-12 0 0 0,42-7 2174 0 0,81 22-1799 0 0,0 0 0 0 0,0 0 0 0 0,0-1 0 0 0,0 0 0 0 0,13-2 0 0 0,14 1-31 0 0,15 3 3 0 0,33 1 0 0 0,84-8 0 0 0,-158 4 0 0 0,25 2 0 0 0,-149-2-1992 0 0,76-2 1699 0 0,20 2-58 0 0,0 0 0 0 0,-1-2 0 0 0,1 0 0 0 0,-25-8 0 0 0,20 2 2371 0 0,21 7-631 0 0,17 4-758 0 0,120 22-631 0 0,-68-13 0 0 0,-57-11-34 0 0,0 1-1 0 0,0-1 1 0 0,-1 0 0 0 0,10-1-1 0 0,11-4-6709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6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6447 0 0,'0'0'1132'0'0,"26"6"472"0"0,44 1-1045 0 0,1-2-1 0 0,95-6 1 0 0,-51-1-187 0 0,524 4 1676 0 0,-578 0-2048 0 0,-97-23-1384 0 0,-22 1 620 0 0,28 10-2201 0 0,8 3-546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10 6447 0 0,'-18'-3'351'0'0,"1"0"-1"0"0,-1 1 0 0 0,0 1 0 0 0,0 1 0 0 0,1 0 1 0 0,-1 1-1 0 0,0 1 0 0 0,-34 9 0 0 0,42-7 235 0 0,8 0 461 0 0,17 5 853 0 0,-8-6-1749 0 0,16 6-109 0 0,0-1 0 0 0,1-1 0 0 0,0-1 0 0 0,0-1 0 0 0,36 3 0 0 0,-2 0 156 0 0,82 9 1825 0 0,-112-16-4336 0 0,37-3-1 0 0,-47 0-2457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18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8287 0 0,'11'10'904'0'0,"-10"-10"-827"0"0,0-1 0 0 0,1 1-1 0 0,-1 0 1 0 0,0 0 0 0 0,1 1-1 0 0,-1-1 1 0 0,0 0 0 0 0,0 0-1 0 0,1 1 1 0 0,-1-1 0 0 0,0 0 0 0 0,0 1-1 0 0,0 0 1 0 0,1-1 0 0 0,-1 1-1 0 0,2 1 1 0 0,-2-1-12 0 0,1 0 1 0 0,-1 0-1 0 0,1-1 1 0 0,-1 1-1 0 0,1 0 1 0 0,0-1-1 0 0,-1 1 1 0 0,1-1-1 0 0,0 1 1 0 0,2-1-1 0 0,35 1 43 0 0,-14 0 787 0 0,38-4 1 0 0,488-66 1317 0 0,-461 66-6425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1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14 8287 0 0,'0'0'756'0'0,"-2"-5"-608"0"0,2 4-90 0 0,0 1-1 0 0,0-1 1 0 0,-1 1-1 0 0,1-1 1 0 0,0 1 0 0 0,-1-1-1 0 0,1 1 1 0 0,0 0-1 0 0,-1-1 1 0 0,1 1-1 0 0,-1-1 1 0 0,1 1-1 0 0,0 0 1 0 0,-1-1-1 0 0,1 1 1 0 0,-1 0-1 0 0,1 0 1 0 0,-1-1-1 0 0,1 1 1 0 0,-1 0 0 0 0,1 0-1 0 0,-1 0 1 0 0,1 0-1 0 0,-1-1 1 0 0,0 1-1 0 0,1 0 1 0 0,-1 0-1 0 0,1 0 1 0 0,-1 0-1 0 0,1 0 1 0 0,-1 0-1 0 0,1 1 1 0 0,-1-1-1 0 0,0 0 1 0 0,1 0 0 0 0,-1 0-1 0 0,1 0 1 0 0,-1 1-1 0 0,1-1 1 0 0,-1 0-1 0 0,1 0 1 0 0,-1 1-1 0 0,-20 16 702 0 0,18-14-512 0 0,-24 25 19 0 0,-36 45 0 0 0,22-23-190 0 0,-3 11-76 0 0,13-17 0 0 0,-24 35-842 0 0,39-53 243 0 0,-1-2-1 0 0,-1 0 1 0 0,-1-1 0 0 0,-1-1 0 0 0,-32 28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20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38 6447 0 0,'-5'-7'209'0'0,"4"6"-171"0"0,0 0-1 0 0,0-1 1 0 0,0 1-1 0 0,0-1 1 0 0,1 0-1 0 0,-1 1 1 0 0,0-1-1 0 0,1 0 1 0 0,-1 1-1 0 0,1-1 0 0 0,0 0 1 0 0,-1-1-1 0 0,-3-6 886 0 0,6 17-571 0 0,0 1-1 0 0,0-1 0 0 0,0 1 1 0 0,-1-1-1 0 0,-1 1 1 0 0,0-1-1 0 0,0 1 1 0 0,-2 11-1 0 0,2-1-349 0 0,-2 14-28 0 0,0-10 292 0 0,1-1-1 0 0,2 1 1 0 0,0-1-1 0 0,1 1 1 0 0,5 22-1 0 0,-6-41-235 0 0,0 1 0 0 0,1-1-1 0 0,-1 1 1 0 0,1-1 0 0 0,0 0 0 0 0,0 1 0 0 0,0-1-1 0 0,1 0 1 0 0,-1-1 0 0 0,1 1 0 0 0,0 0 0 0 0,0-1-1 0 0,1 1 1 0 0,-1-1 0 0 0,1 0 0 0 0,-1 0 0 0 0,1-1-1 0 0,0 1 1 0 0,0-1 0 0 0,0 1 0 0 0,1-1 0 0 0,-1-1 0 0 0,0 1-1 0 0,1-1 1 0 0,-1 1 0 0 0,1-1 0 0 0,0 0 0 0 0,-1-1-1 0 0,1 1 1 0 0,5-1 0 0 0,3 0 101 0 0,0-1 0 0 0,0-1 1 0 0,0 0-1 0 0,0 0 0 0 0,0-1 0 0 0,14-6 1 0 0,72-32 554 0 0,-20 7-121 0 0,25-11 33 0 0,-93 40-1040 0 0,11-7-909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3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26 6447 0 0,'15'4'686'0'0,"-4"-2"-403"0"0,0-1 0 0 0,1-1 0 0 0,-1 0 0 0 0,0 0 0 0 0,0-1 0 0 0,1 0 0 0 0,-1-1 0 0 0,11-3 0 0 0,11-1 660 0 0,78-11 1548 0 0,-113 17-2342 0 0,-29 2-668 0 0,0 2 0 0 0,0 1 0 0 0,-34 10 0 0 0,10-3 177 0 0,13-2-353 0 0,9-2 683 0 0,0-2 1 0 0,-65 5-1 0 0,97-11 963 0 0,29-9-786 0 0,168-15 1464 0 0,-115 17-1210 0 0,-39 5 217 0 0,-25 2-165 0 0,0-1 0 0 0,31-6-1 0 0,-42 6-534 0 0,-5 0-273 0 0,-4 1-646 0 0,-10-3 588 0 0,0 1-1 0 0,0 1 0 0 0,0 0 1 0 0,-1 1-1 0 0,1 0 0 0 0,-19 4 1 0 0,-85 19-716 0 0,59-10 287 0 0,-18 7 2651 0 0,86-10-1662 0 0,-3-5 22 0 0,0-1 0 0 0,0 0 0 0 0,1 0-1 0 0,-1 0 1 0 0,1-1 0 0 0,0 0-1 0 0,-1-1 1 0 0,1 0 0 0 0,12 2 0 0 0,-15-3-298 0 0,1-1 1 0 0,0 0-1 0 0,0 0 1 0 0,0 0-1 0 0,0 0 0 0 0,-1-1 1 0 0,1 0-1 0 0,0 0 1 0 0,0-1-1 0 0,-1 0 1 0 0,1 0-1 0 0,-1 0 1 0 0,0 0-1 0 0,7-5 1 0 0,8-5-2768 0 0,-1 2-822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0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266 1 11975 0 0,'14'17'1275'0'0,"-7"-5"-1097"0"0,-1 0-1 0 0,0 0 1 0 0,0 1 0 0 0,-1 0-1 0 0,-1 0 1 0 0,3 15 0 0 0,-4-18 47 0 0,4 23 70 0 0,-1 1 0 0 0,-1 0 1 0 0,-2 0-1 0 0,-2 0 0 0 0,-1 0 0 0 0,-1 0 0 0 0,-2 0 0 0 0,-9 42 0 0 0,8-56-295 0 0,-1-1 0 0 0,-12 29 0 0 0,14-40 0 0 0,0 0 0 0 0,-1-1 0 0 0,0 0 0 0 0,-1 0 0 0 0,1 0 0 0 0,-1 0 0 0 0,-1-1 0 0 0,-10 11 0 0 0,-2 6 0 0 0,16-20 0 0 0,1-1 0 0 0,-1 1 0 0 0,0 0 0 0 0,0-1 0 0 0,0 0 0 0 0,0 1 0 0 0,0-1 0 0 0,-4 3 0 0 0,5-5 0 0 0,0 1 0 0 0,0-1 0 0 0,0 0 0 0 0,0 0 0 0 0,0 0 0 0 0,1 0 0 0 0,-1 0 0 0 0,0 0 0 0 0,0 0 0 0 0,0 0 0 0 0,0 0 0 0 0,0-1 0 0 0,1 1 0 0 0,-1 0 0 0 0,0 0 0 0 0,0-1 0 0 0,0 1 0 0 0,1-1 0 0 0,-1 1 0 0 0,0-1 0 0 0,0 1 0 0 0,1-1 0 0 0,-1 1 0 0 0,0-1 0 0 0,0-1 0 0 0,0 1 0 0 0,0 1 0 0 0,0-1 0 0 0,0 0 0 0 0,0 0 0 0 0,0 1 0 0 0,0-1 0 0 0,0 0 0 0 0,-1 1 0 0 0,1-1 0 0 0,0 1 0 0 0,0-1 0 0 0,0 1 0 0 0,-1 0 0 0 0,1-1 0 0 0,0 1 0 0 0,0 0 0 0 0,-1 0 0 0 0,1 0 0 0 0,-3 0 0 0 0,3 1 0 0 0,0-1 0 0 0,-1 0 0 0 0,1 0 0 0 0,-1 0 0 0 0,1 0 0 0 0,0 0 0 0 0,-1-1 0 0 0,1 1 0 0 0,0 0 0 0 0,-1-1 0 0 0,1 1 0 0 0,0-1 0 0 0,-1 1 0 0 0,1-1 0 0 0,0 1 0 0 0,0-1 0 0 0,-1 0 0 0 0,1 0 0 0 0,0 0 0 0 0,0 1 0 0 0,0-1 0 0 0,-1-2 0 0 0,-27-32 0 0 0,9 9 0 0 0,-4 6 0 0 0,19 17 0 0 0,0-1 0 0 0,0-1 0 0 0,0 1 0 0 0,-7-10 0 0 0,-19-31 0 0 0,31 45 0 0 0,0 0 0 0 0,0-1 0 0 0,0 1 0 0 0,0-1 0 0 0,0 1 0 0 0,0-1 0 0 0,0 1 0 0 0,0-1 0 0 0,0 1 0 0 0,0 0 0 0 0,0-1 0 0 0,0 1 0 0 0,0-1 0 0 0,1 1 0 0 0,-1-1 0 0 0,0 1 0 0 0,0 0 0 0 0,0-1 0 0 0,1 1 0 0 0,-1 0 0 0 0,0-1 0 0 0,0 1 0 0 0,1 0 0 0 0,-1-1 0 0 0,0 1 0 0 0,1 0 0 0 0,-1-1 0 0 0,0 1 0 0 0,1 0 0 0 0,-1 0 0 0 0,1-1 0 0 0,0 1 0 0 0,12-7 0 0 0,-12 7 0 0 0,79-21 0 0 0,-70 19 0 0 0,-1 0 0 0 0,1 1 0 0 0,0 0 0 0 0,0 1 0 0 0,0 0 0 0 0,0 1 0 0 0,0 0 0 0 0,0 0 0 0 0,0 1 0 0 0,0 0 0 0 0,-1 1 0 0 0,1 0 0 0 0,11 6 0 0 0,-21-9-38 0 0,1 0 0 0 0,0 0 0 0 0,0 0 0 0 0,-1 0 0 0 0,1 0 0 0 0,0 0 0 0 0,0 0 0 0 0,0 0 0 0 0,-1 0 0 0 0,1 0 0 0 0,0 0 0 0 0,0 0 0 0 0,0 0 0 0 0,-1-1 0 0 0,1 1 0 0 0,0 0 0 0 0,0-1 0 0 0,5-1-4052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8:3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187 127 6447 0 0,'11'2'586'0'0,"19"3"-198"0"0,1-1 1 0 0,-1-1 0 0 0,1-2-1 0 0,33-3 1 0 0,-20 1-198 0 0,198-5 1783 0 0,389-58-1 0 0,-584 52-1808 0 0,-47 12-165 0 0,0 0 0 0 0,0 0 0 0 0,1 0 0 0 0,-1 0 0 0 0,0 0 0 0 0,0 0 0 0 0,0 0 0 0 0,0 0 0 0 0,0 0 0 0 0,0 0 0 0 0,0 0 0 0 0,0 0 0 0 0,0 0 0 0 0,1 0 0 0 0,-1-1 0 0 0,0 1 0 0 0,0 0 0 0 0,0 0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0,0-1 0 0 0,0 1 0 0 0,0 0 0 0 0,0 0 0 0 0,0 0 0 0 0,0 0 0 0 0,0 0 0 0 0,-1 0 0 0 0,-7-5 0 0 0,-8-3 0 0 0,3 6-252 0 0,-1 0 0 0 0,1 1 0 0 0,-1 0-1 0 0,1 1 1 0 0,-15 2 0 0 0,2-1-61 0 0,-62 1 229 0 0,-241-2-3486 0 0,-46-3 1493 0 0,198 5 1498 0 0,9 3 1455 0 0,102-7 240 0 0,96 9-1116 0 0,251-11 2964 0 0,-78 0-902 0 0,332-5-872 0 0,-324-1 786 0 0,-184 8-2071 0 0,-8 1-296 0 0,36-7 1 0 0,-47 3-4012 0 0,-1 0 64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5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8287 0 0,'0'0'26'0'0,"-1"0"0"0"0,1 0 0 0 0,-1 0 0 0 0,1 0 0 0 0,-1 0 0 0 0,1 0 0 0 0,-1 0 0 0 0,1 0 0 0 0,-1 0 0 0 0,1 0-1 0 0,-1 0 1 0 0,1 0 0 0 0,-1 0 0 0 0,1 0 0 0 0,-1 0 0 0 0,1 0 0 0 0,0 1 0 0 0,-1-1 0 0 0,1 0 0 0 0,-1 0 0 0 0,1 0 0 0 0,-1 1-1 0 0,1-1 1 0 0,0 0 0 0 0,-1 1 0 0 0,1-1 0 0 0,0 0 0 0 0,-1 1 0 0 0,-8 18 414 0 0,-1 28 379 0 0,8-39-494 0 0,-35 268 3771 0 0,32-232-3730 0 0,4-26-245 0 0,-7 29 0 0 0,4-32-121 0 0,2 1 0 0 0,-1 0 0 0 0,1 25 0 0 0,3-11 0 0 0,1 0 0 0 0,9 44 0 0 0,-11-72-33 0 0,7 22-1746 0 0,-7-23 1667 0 0,0 0 1 0 0,0-1-1 0 0,0 1 0 0 0,1 0 0 0 0,-1-1 0 0 0,0 1 1 0 0,0 0-1 0 0,1-1 0 0 0,-1 1 0 0 0,0-1 0 0 0,1 1 0 0 0,-1-1 1 0 0,1 1-1 0 0,-1-1 0 0 0,1 1 0 0 0,-1-1 0 0 0,1 1 0 0 0,-1-1 1 0 0,1 1-1 0 0,-1-1 0 0 0,1 0 0 0 0,0 0 0 0 0,-1 1 0 0 0,1-1 1 0 0,-1 0-1 0 0,1 0 0 0 0,0 1 0 0 0,-1-1 0 0 0,1 0 1 0 0,1 0-1 0 0,7-7-4226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6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0 8287 0 0,'-6'2'84'0'0,"1"-1"0"0"0,0 1 0 0 0,0 0-1 0 0,-1 1 1 0 0,1-1 0 0 0,1 1 0 0 0,-1 0-1 0 0,0 0 1 0 0,1 1 0 0 0,-1-1 0 0 0,-5 8-1 0 0,-6 6 253 0 0,-21 28 0 0 0,23-26 323 0 0,-17 22-172 0 0,-5 6-427 0 0,-65 68 1 0 0,83-97-144 0 0,15-13-337 0 0,-2-1 1 0 0,1 1-1 0 0,0-1 1 0 0,-1 0-1 0 0,0-1 1 0 0,-8 6-1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46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0,'13'3'890'0'0,"-8"-1"-815"0"0,-1 0 0 0 0,1 0 1 0 0,-1 0-1 0 0,0 1 0 0 0,0 0 1 0 0,0 0-1 0 0,0 0 0 0 0,0 0 1 0 0,-1 1-1 0 0,5 4 0 0 0,30 45 1557 0 0,-23-32-1110 0 0,14 19 1054 0 0,38 37 0 0 0,-62-72-1575 0 0,0 0 0 0 0,-1 1 0 0 0,1-1 0 0 0,-1 1 0 0 0,0 0 0 0 0,0 0 0 0 0,0 0 0 0 0,-1 0 0 0 0,0 1 0 0 0,-1-1 0 0 0,1 1 0 0 0,-1 0 0 0 0,0-1 0 0 0,-1 1 0 0 0,2 12 0 0 0,-3-14-602 0 0,-1 0-1 0 0,1-1 0 0 0,-1 1 0 0 0,0 0 1 0 0,0-1-1 0 0,-2 8 0 0 0,-3 2-4170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8287 0 0,'-5'19'904'0'0,"2"-1"-904"0"0,0 0 0 0 0,2 0 0 0 0,1 37 0 0 0,-1 15 0 0 0,-13 188 2040 0 0,9-194-2040 0 0,-2 76 0 0 0,6-130 2 0 0,0 0 1 0 0,-4 19-1 0 0,-2 9-73 0 0,7-37-150 0 0,-2 7-360 0 0,-2-5-2699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0 6447 0 0,'-9'8'116'0'0,"1"1"0"0"0,0-1 0 0 0,0 2 0 0 0,0-1 0 0 0,-9 17 0 0 0,-5 6 320 0 0,20-30-418 0 0,-15 20 299 0 0,0 1 0 0 0,2 1 1 0 0,0 0-1 0 0,-13 30 0 0 0,22-39-418 0 0,-7 24-674 0 0,13-38-5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9:5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0,'12'17'587'0'0,"0"1"0"0"0,-2 0 0 0 0,10 22-1 0 0,-13-24-57 0 0,1 0 0 0 0,1 0 0 0 0,1-1 0 0 0,19 24 0 0 0,-19-29-521 0 0,-7-8-13 0 0,-1 0 0 0 0,1 0 0 0 0,-1 1 0 0 0,0-1 0 0 0,0 0 0 0 0,0 1-1 0 0,0 0 1 0 0,0-1 0 0 0,0 1 0 0 0,-1 0 0 0 0,1 0 0 0 0,-1 0-1 0 0,2 6 1 0 0,-3-8-332 0 0,0 8-1294 0 0,1-3 439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16 164 10135 0 0,'0'-1'86'0'0,"0"1"-1"0"0,0-1 0 0 0,0 0 1 0 0,0 1-1 0 0,0-1 0 0 0,0 0 1 0 0,0 0-1 0 0,0 1 0 0 0,0-1 0 0 0,0 0 1 0 0,1 1-1 0 0,-1-1 0 0 0,0 0 1 0 0,0 1-1 0 0,1-1 0 0 0,-1 1 1 0 0,0-1-1 0 0,1 0 0 0 0,-1 1 1 0 0,1-1-1 0 0,-1 1 0 0 0,1-1 1 0 0,-1 1-1 0 0,1-1 0 0 0,-1 1 1 0 0,1 0-1 0 0,-1-1 0 0 0,1 1 0 0 0,1-1 1 0 0,26-16 973 0 0,-18 11-606 0 0,48-25 35 0 0,-44 25-397 0 0,-1-1-1 0 0,1 0 0 0 0,-1-1 0 0 0,-1-1 1 0 0,0 0-1 0 0,13-12 0 0 0,-25 21-90 0 0,0 0 0 0 0,0-1 0 0 0,0 1 0 0 0,0 0 0 0 0,0 0 0 0 0,0-1 0 0 0,0 1 0 0 0,0 0 0 0 0,0 0 0 0 0,0-1 0 0 0,0 1 0 0 0,0 0 0 0 0,0 0 0 0 0,0-1 0 0 0,0 1 0 0 0,0 0 0 0 0,0 0 0 0 0,0-1 0 0 0,-1 1 0 0 0,1 0 0 0 0,0 0 0 0 0,0 0 0 0 0,0-1 0 0 0,0 1 0 0 0,0 0 0 0 0,-1 0 0 0 0,1 0 0 0 0,0-1 0 0 0,0 1 0 0 0,0 0 0 0 0,-1 0 0 0 0,1 0 0 0 0,0 0 0 0 0,0 0 0 0 0,-1 0 0 0 0,1-1 0 0 0,0 1 0 0 0,0 0 0 0 0,-1 0 0 0 0,1 0 0 0 0,0 0 0 0 0,0 0 0 0 0,-1 0 0 0 0,1 0 0 0 0,0 0 0 0 0,0 0 0 0 0,-1 0 0 0 0,1 0 0 0 0,0 0 0 0 0,0 0 0 0 0,-1 1 0 0 0,-14-3 0 0 0,-2 3-312 0 0,-1 2-1 0 0,-19 4 0 0 0,11-1-13 0 0,-28 2 0 0 0,142-13 1916 0 0,77-23-1590 0 0,-143 21 0 0 0,-296 113-1992 0 0,250-97 3819 0 0,26-10-1813 0 0,0 0 0 0 0,0 0 0 0 0,0 0-1 0 0,0-1 1 0 0,0 1 0 0 0,0 0 0 0 0,-1-1 0 0 0,1 1 0 0 0,-1-1 0 0 0,1 1 0 0 0,1-3 0 0 0,9-7-16 0 0,7-1 2 0 0,1 1 0 0 0,0 1 0 0 0,0 1 0 0 0,1 0 0 0 0,34-7 0 0 0,-83 24-100 0 0,1 2 0 0 0,0 1-1 0 0,-41 23 1 0 0,2-2-605 0 0,65-31 1578 0 0,6 2-2606 0 0,-5-2 1732 0 0,0 0 0 0 0,1-1 0 0 0,-1 1 0 0 0,0-1 1 0 0,1 1-1 0 0,-1-1 0 0 0,1 1 0 0 0,-1-1 1 0 0,1 1-1 0 0,-1-1 0 0 0,1 1 0 0 0,-1-1 1 0 0,1 0-1 0 0,-1 1 0 0 0,1-1 0 0 0,-1 0 1 0 0,1 1-1 0 0,0-1 0 0 0,-1 0 0 0 0,1 0 0 0 0,0 0 1 0 0,-1 1-1 0 0,1-1 0 0 0,0 0 0 0 0,-1 0 1 0 0,1 0-1 0 0,0 0 0 0 0,-1 0 0 0 0,1 0 1 0 0,0-1-1 0 0,-1 1 0 0 0,2 0 0 0 0,6-1 219 0 0,1-1-1 0 0,-1 0 1 0 0,1 0-1 0 0,-1-1 1 0 0,0 0-1 0 0,0 0 1 0 0,8-5-1 0 0,3-1 35 0 0,-12 6-252 0 0,-1 1 0 0 0,0-1 0 0 0,0 0 0 0 0,0-1 0 0 0,0 1 0 0 0,-1-1 0 0 0,1 0 0 0 0,6-6 0 0 0,-11 9 2 0 0,-1 0 0 0 0,1 0 0 0 0,-1 0 0 0 0,1 0-1 0 0,-1 0 1 0 0,1 0 0 0 0,-1 0 0 0 0,1 0 0 0 0,-1 0 0 0 0,0 0-1 0 0,0 0 1 0 0,1 0 0 0 0,-1 0 0 0 0,0 0 0 0 0,0 0 0 0 0,0-2-1 0 0,0-6-301 0 0,3-2-1047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0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943 1390 4607 0 0,'45'-27'158'0'0,"2"0"540"0"0,52-40-1 0 0,-85 56-575 0 0,0-1 0 0 0,-1-1 0 0 0,-1 1 0 0 0,0-2 0 0 0,0 0 0 0 0,-1 0 0 0 0,14-27-1 0 0,2-15-121 0 0,-3-1 0 0 0,-2-1 0 0 0,-2 0 0 0 0,-3-2 0 0 0,-3 0 0 0 0,11-112 0 0 0,-24 152 29 0 0,0-1 0 0 0,-2 0 0 0 0,0 0-1 0 0,-2 1 1 0 0,0-1 0 0 0,-1 1 0 0 0,-1 0-1 0 0,-1 0 1 0 0,-1 0 0 0 0,-1 1 0 0 0,0 0-1 0 0,-2 0 1 0 0,0 1 0 0 0,-1 1 0 0 0,-18-24-1 0 0,8 15-5 0 0,-2 1 0 0 0,0 1-1 0 0,-2 1 1 0 0,-1 1 0 0 0,0 1-1 0 0,-2 1 1 0 0,0 2 0 0 0,-54-26-1 0 0,60 33-31 0 0,0 2-1 0 0,-1 1 0 0 0,0 1 1 0 0,0 1-1 0 0,0 0 1 0 0,-1 2-1 0 0,0 1 0 0 0,0 1 1 0 0,0 1-1 0 0,0 1 0 0 0,0 1 1 0 0,0 1-1 0 0,0 1 1 0 0,0 2-1 0 0,0 0 0 0 0,1 1 1 0 0,-39 17-1 0 0,28-9 322 0 0,1 2-1 0 0,0 1 0 0 0,2 1 1 0 0,-36 28-1 0 0,44-26-324 0 0,0 1 0 0 0,2 1 0 0 0,0 1 0 0 0,1 1 0 0 0,2 1 0 0 0,-19 32 0 0 0,18-22-49 0 0,1 0 0 0 0,2 1 0 0 0,2 1 0 0 0,-14 54 0 0 0,-46 257-38 0 0,64-274-194 0 0,3 1 0 0 0,5 130-1 0 0,4-180 53 0 0,0 1-1 0 0,2-1 0 0 0,1 0 1 0 0,0-1-1 0 0,16 42 0 0 0,-17-57 139 0 0,0-1 0 0 0,1 1 0 0 0,0-1 0 0 0,0 0 0 0 0,1 0 0 0 0,0 0 0 0 0,13 12-1 0 0,-14-16 77 0 0,0 0 0 0 0,1 0 0 0 0,0 0-1 0 0,0 0 1 0 0,0-1 0 0 0,0 0 0 0 0,0 0 0 0 0,1-1-1 0 0,-1 0 1 0 0,1 0 0 0 0,0 0 0 0 0,7 0-1 0 0,2-1 152 0 0,1 0-1 0 0,-1-1 1 0 0,0-1-1 0 0,1-1 0 0 0,-1 0 1 0 0,0-1-1 0 0,0-1 0 0 0,27-10 1 0 0,-4-1 321 0 0,0-3 1 0 0,46-28-1 0 0,-25 9-9 0 0,-1-2 0 0 0,-1-4 0 0 0,-3-1 0 0 0,77-80 0 0 0,-100 90-271 0 0,-2-2 1 0 0,-2-1-1 0 0,-1-1 0 0 0,-1-1 0 0 0,-3-2 1 0 0,-1 0-1 0 0,-2-1 0 0 0,15-47 0 0 0,-23 45-164 0 0,9-65 0 0 0,-20 98 0 0 0,4-27-6 0 0,-1-42-1 0 0,-2 21-381 0 0,-1 29-303 0 0,-5-61 0 0 0,3 78 664 0 0,-1 1 1 0 0,-1 0 0 0 0,0-1 0 0 0,0 1 0 0 0,-1 0 0 0 0,-1 1 0 0 0,-9-19 0 0 0,10 24 39 0 0,-1-1-1 0 0,-1 0 0 0 0,1 1 1 0 0,-1 0-1 0 0,0 0 0 0 0,-1 1 0 0 0,1 0 1 0 0,-1 0-1 0 0,0 0 0 0 0,-1 1 1 0 0,1 0-1 0 0,-1 0 0 0 0,1 1 1 0 0,-1 0-1 0 0,0 1 0 0 0,-12-3 0 0 0,1 1-407 0 0,0 1 0 0 0,0 1-1 0 0,0 1 1 0 0,-1 1 0 0 0,1 1-1 0 0,-21 2 1 0 0,-13 7-2479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2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6447 0 0,'-1'10'686'0'0,"10"127"1364"0"0,-20 57-5634 0 0,11-177 1160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10135 0 0,'-9'40'509'0'0,"2"0"-1"0"0,2 1 1 0 0,1 0 0 0 0,2-1-1 0 0,2 1 1 0 0,9 75-1 0 0,-5-92-319 0 0,1 0 0 0 0,0-1 0 0 0,2 1-1 0 0,13 30 1 0 0,-13-39-103 0 0,0 0 0 0 0,1-1 0 0 0,1 0 0 0 0,0 0 0 0 0,0-1 0 0 0,2 0 0 0 0,15 15 0 0 0,-20-22-928 0 0,1-1-1 0 0,1 0 1 0 0,-1 0 0 0 0,12 5-1 0 0,9 4-3929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42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4607 0 0,'0'0'448'0'0,"5"9"-448"0"0,0-2 0 0 0,-1 0 0 0 0,2 0 0 0 0,0 0 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2806 1 6447 0 0,'0'1'127'0'0,"1"1"-1"0"0,-1-1 0 0 0,1 0 1 0 0,-1 1-1 0 0,1-1 0 0 0,0 0 1 0 0,-1 0-1 0 0,1 1 0 0 0,0-1 1 0 0,0 0-1 0 0,0 0 0 0 0,0 0 1 0 0,0 0-1 0 0,0 0 1 0 0,0 0-1 0 0,1 1 0 0 0,12 14 2494 0 0,-12-14-2609 0 0,4 13-6 0 0,-4 1 288 0 0,0-1-1 0 0,0 1 1 0 0,-2-1 0 0 0,0 1-1 0 0,0-1 1 0 0,-6 28-1 0 0,2-27 120 0 0,-1-1 1 0 0,0 0-1 0 0,-10 20 0 0 0,1-5-13 0 0,-50 116-399 0 0,53-117 128 0 0,2 0 0 0 0,-9 49 0 0 0,10-42 146 0 0,-15 47-1 0 0,-26 23 899 0 0,13-30-1227 0 0,31-66 54 0 0,-1 0 0 0 0,0-1 0 0 0,0 1 0 0 0,-15 15 0 0 0,-7 10 78 0 0,18-21 645 0 0,-53 86 532 0 0,57-91-1254 0 0,0-1 0 0 0,-1 1 0 0 0,0-1 0 0 0,-1 0 0 0 0,-13 11 0 0 0,-8 9 0 0 0,22-21 0 0 0,0 1 0 0 0,-1-1 0 0 0,0-1 0 0 0,-10 8 0 0 0,-47 28 0 0 0,10-11 0 0 0,-68 38 0 0 0,114-63 0 0 0,-35 17 0 0 0,7-11 0 0 0,-94 25 0 0 0,106-33 445 0 0,-31 1 0 0 0,-6 2-1279 0 0,19 0 1119 0 0,-38 6 1579 0 0,25-13-3847 0 0,37-1 1922 0 0,0 2 1 0 0,-30 3-1 0 0,32-2 64 0 0,1 0 1 0 0,-1-1-1 0 0,1-1 0 0 0,-18-2 0 0 0,3-2 1111 0 0,18 3-822 0 0,0-1 1 0 0,-19-5 0 0 0,-72-17-293 0 0,70 18 0 0 0,27 5 0 0 0,0 0 0 0 0,1-1 0 0 0,-1 0 0 0 0,0 0 0 0 0,-11-6 0 0 0,-192-97 0 0 0,170 80 0 0 0,1-2 0 0 0,-44-38 0 0 0,-15-12 0 0 0,81 65 0 0 0,-22-25 0 0 0,6 5 0 0 0,19 20 0 0 0,2-2 0 0 0,-23-29 0 0 0,33 40 0 0 0,-18-21 0 0 0,-31-29 0 0 0,34 36 0 0 0,0 0 0 0 0,2-1 0 0 0,-25-36 0 0 0,14 13 23 0 0,16 27-379 0 0,1 0-1 0 0,1-1 1 0 0,0 0 0 0 0,-7-21 0 0 0,-26-63 2114 0 0,23 63-2288 0 0,-2 1 0 0 0,-42-60 0 0 0,57 88 853 0 0,1 0 1 0 0,-1 0 0 0 0,2-1 0 0 0,-5-12 0 0 0,3 9-353 0 0,0 0 29 0 0,2 7 0 0 0,1-1 0 0 0,1 0 0 0 0,-1 1 0 0 0,0-1 0 0 0,1 0 0 0 0,-1-8 0 0 0,1 7 0 0 0,1-1 0 0 0,1 3-64 0 0,-1 3-273 0 0,-2-7-1394 0 0,0 2-775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11975 0 0,'0'0'1746'0'0,"-3"17"-305"0"0,-9 36-888 0 0,-1-1 1 0 0,-3-1-1 0 0,-40 90 0 0 0,50-122-521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0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0,'26'48'1605'0'0,"33"55"-1264"0"0,-36-68 445 0 0,-6-9 344 0 0,37 45 0 0 0,-38-54-853 0 0,2 1-289 0 0,0 2 1 0 0,-1 0-1 0 0,-1 1 0 0 0,-1 1 1 0 0,16 31-1 0 0,-30-51-70 0 0,0 1 0 0 0,-1-1 0 0 0,1 1 0 0 0,-1 0 0 0 0,1-1 0 0 0,-1 1 0 0 0,0-1 0 0 0,0 1 0 0 0,0 0 0 0 0,0-1 0 0 0,-1 1 0 0 0,0 2 0 0 0,-1 12 1115 0 0,-11-14-7009 0 0,4-4 362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0,'0'0'756'0'0,"2"19"1220"0"0,8 121 448 0 0,-4-39-1658 0 0,5 65-203 0 0,7 69-8 0 0,-17-223-568 0 0,0-5-52 0 0,-1-1 0 0 0,1 1 1 0 0,0 0-1 0 0,1 0 1 0 0,3 9-1 0 0,-5-15-410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179 106 11975 0 0,'-7'1'106'0'0,"0"1"1"0"0,0 0-1 0 0,0 0 0 0 0,0 0 0 0 0,0 1 0 0 0,0 0 0 0 0,1 1 0 0 0,0-1 1 0 0,-1 1-1 0 0,1 0 0 0 0,1 1 0 0 0,-1 0 0 0 0,-7 8 0 0 0,-8 8-635 0 0,-33 45-1 0 0,53-65 23 0 0,-3 3-2053 0 0</inkml:trace>
  <inkml:trace contextRef="#ctx0" brushRef="#br0" timeOffset="1">212 1 10135 0 0,'2'0'62'0'0,"0"0"-1"0"0,0 0 1 0 0,0 0-1 0 0,0 0 1 0 0,0 1-1 0 0,0-1 1 0 0,0 0-1 0 0,-1 1 1 0 0,1 0-1 0 0,0-1 1 0 0,0 1-1 0 0,0 0 0 0 0,-1 0 1 0 0,1 0-1 0 0,0 0 1 0 0,-1 0-1 0 0,1 1 1 0 0,-1-1-1 0 0,1 0 1 0 0,1 3-1 0 0,31 37 843 0 0,-22-26-51 0 0,66 71 1489 0 0,-23-26-4469 0 0,-51-54-1222 0 0,-3 1-989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2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0,'24'10'766'0'0,"-14"-6"-589"0"0,1 1 0 0 0,0-1 0 0 0,0-1-1 0 0,0 0 1 0 0,17 2 0 0 0,147 2 1803 0 0,86-27 1253 0 0,-239 15-4905 0 0,9 0-3009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0,'8'2'756'0'0,"2"1"-703"0"0,-1-1 0 0 0,0-1 0 0 0,1 0 0 0 0,14 0-1 0 0,8 1 691 0 0,99 12 2858 0 0,-53-5-2763 0 0,112 0 0 0 0,-180-9-838 0 0,-4-2-64 0 0,-5 1-273 0 0,-6-10-4540 0 0,1 2 539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0,'2'8'114'0'0,"1"0"0"0"0,0-1 0 0 0,0 1-1 0 0,0-1 1 0 0,1 0 0 0 0,0 0 0 0 0,1 0-1 0 0,7 8 1 0 0,48 48 1317 0 0,-39-42-734 0 0,6 5-434 0 0,-4-4 416 0 0,-2 0-1 0 0,22 29 1 0 0,-37-42-553 0 0,0 0-1 0 0,-1 0 1 0 0,0 1-1 0 0,0-1 1 0 0,-1 1 0 0 0,0 0-1 0 0,-1 1 1 0 0,0-1-1 0 0,-1 0 1 0 0,2 13-1 0 0,-4-13-166 0 0,1 0 0 0 0,-2-1 1 0 0,1 1-1 0 0,-2 0 0 0 0,1 0 0 0 0,-1-1 0 0 0,-1 1 0 0 0,1 0 0 0 0,-2-1 0 0 0,1 0 0 0 0,-1 0 0 0 0,-1 0 0 0 0,0-1 1 0 0,0 1-1 0 0,0-1 0 0 0,-1 0 0 0 0,-12 12 0 0 0,-9 7-561 0 0,-1-2 1 0 0,-1-1 0 0 0,-41 27-1 0 0,48-36 95 0 0,-1 2-3628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3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4 10135 0 0,'-26'43'964'0'0,"2"0"1"0"0,3 2-1 0 0,-18 50 0 0 0,32-77-237 0 0,6-17-715 0 0,1 0 0 0 0,-1 0 0 0 0,1-1 0 0 0,0 1 0 0 0,-1 0 0 0 0,1 0 0 0 0,0 0 0 0 0,0 0 0 0 0,0 0 0 0 0,0 0 0 0 0,-1 0 0 0 0,1 0 0 0 0,0 0 0 0 0,1 0 0 0 0,-1 0 0 0 0,0 0 0 0 0,0 0 0 0 0,0 0 0 0 0,1-1 0 0 0,-1 1 0 0 0,0 0 0 0 0,1 0 0 0 0,-1 0 0 0 0,0 0 0 0 0,1 0 0 0 0,0-1 0 0 0,-1 1 0 0 0,1 0 0 0 0,-1 0 0 0 0,1-1 0 0 0,0 1 0 0 0,-1 0 0 0 0,1-1 0 0 0,0 1 0 0 0,1 0 0 0 0,-1-1-2 0 0,1 1 0 0 0,0 0 0 0 0,0-1-1 0 0,0 1 1 0 0,-1-1 0 0 0,1 0 0 0 0,0 0-1 0 0,0 0 1 0 0,0 0 0 0 0,0 0 0 0 0,0 0 0 0 0,0 0-1 0 0,-1 0 1 0 0,1-1 0 0 0,0 1 0 0 0,0-1-1 0 0,2-1 1 0 0,10-4-10 0 0,0-1 0 0 0,0 0 0 0 0,-1-1 0 0 0,0-1 0 0 0,0 0 0 0 0,-1-1 0 0 0,0 0 0 0 0,16-19 0 0 0,-4 0 0 0 0,34-53 0 0 0,-58 82 0 0 0,0 0 0 0 0,0-1 0 0 0,0 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1 0 0 0,0-1 0 0 0,0 0 0 0 0,0 0 0 0 0,0 0 0 0 0,1 0 0 0 0,-1 0 0 0 0,0 0 0 0 0,0 0 0 0 0,0 0 0 0 0,0 0 0 0 0,0 0 0 0 0,0 0 0 0 0,0 0 0 0 0,0 0 0 0 0,0 1 0 0 0,0-1 0 0 0,0 0 0 0 0,0 0 0 0 0,2 9 0 0 0,0 9 0 0 0,-5 18 0 0 0,2-29 0 0 0,1 0 0 0 0,-1-1 0 0 0,1 1 0 0 0,1 8 0 0 0,-1-12 0 0 0,1-1 0 0 0,-1 1 0 0 0,1 0 0 0 0,0-1 0 0 0,0 1 0 0 0,0-1 0 0 0,0 1 0 0 0,1-1 0 0 0,-1 1 0 0 0,1-1 0 0 0,-1 0 0 0 0,1 0 0 0 0,0 0 0 0 0,3 3 0 0 0,-3-3 0 0 0,1 1 0 0 0,0 0 0 0 0,0-1 0 0 0,0 0 0 0 0,1 0 0 0 0,-1 0 0 0 0,0 0 0 0 0,1 0 0 0 0,-1-1 0 0 0,1 0 0 0 0,5 2 0 0 0,-6-3 0 0 0,-1 0 0 0 0,0 0 0 0 0,1 0 0 0 0,-1 0 0 0 0,0 0 0 0 0,1-1 0 0 0,-1 1 0 0 0,0-1 0 0 0,0 1 0 0 0,1-1 0 0 0,-1 0 0 0 0,0 0 0 0 0,0 0 0 0 0,0 0 0 0 0,0 0 0 0 0,0-1 0 0 0,0 1 0 0 0,0-1 0 0 0,3-2 0 0 0,0-1 119 0 0,0 0-1 0 0,0-1 0 0 0,0 1 1 0 0,5-10-1 0 0,-9 13-65 0 0,1 0 0 0 0,-1-1 0 0 0,0 1 0 0 0,0-1 0 0 0,-1 1 0 0 0,1-1 0 0 0,-1 0 0 0 0,1 1 0 0 0,-1-1 0 0 0,0 1 0 0 0,0-1 0 0 0,0 0 0 0 0,0 1 0 0 0,0-1 0 0 0,-1-3 0 0 0,-4-15 392 0 0,0 0-1 0 0,-1 0 0 0 0,-2 0 0 0 0,-11-24 1 0 0,19 43-920 0 0,-2-4 775 0 0,-8-2-6497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1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0,'0'15'257'0'0,"0"-1"0"0"0,0 0 0 0 0,1 1 0 0 0,1-1 0 0 0,5 19 0 0 0,0 7 436 0 0,47 234 424 0 0,-34-205-1117 0 0,-9-36 0 0 0,11 66 0 0 0,-20-87 0 0 0,-1 0 0 0 0,-1 0 0 0 0,0 0 0 0 0,0 0 0 0 0,-1 0 0 0 0,-1 0 0 0 0,0-1 0 0 0,-1 1 0 0 0,-5 16 0 0 0,3-14-526 0 0,0-1-1 0 0,-1 0 1 0 0,0 0-1 0 0,-1 0 1 0 0,-1-1-1 0 0,0 0 1 0 0,-17 20-1 0 0,15-21-4245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10135 0 0,'-3'8'249'0'0,"0"0"-1"0"0,1 0 0 0 0,-1-1 0 0 0,2 1 0 0 0,-1 1 1 0 0,1-1-1 0 0,1 0 0 0 0,-1 0 0 0 0,1 0 1 0 0,1 1-1 0 0,1 9 0 0 0,5-2 287 0 0,-7-16-498 0 0,0 1 0 0 0,1-1 1 0 0,-1 0-1 0 0,0 1 0 0 0,1-1 0 0 0,-1 0 1 0 0,1 0-1 0 0,-1 0 0 0 0,0 0 0 0 0,1 1 1 0 0,-1-1-1 0 0,1 0 0 0 0,-1 0 0 0 0,0 0 1 0 0,1 0-1 0 0,-1 0 0 0 0,1 0 0 0 0,-1 0 1 0 0,1 0-1 0 0,-1 0 0 0 0,0 0 0 0 0,1 0 0 0 0,-1 0 1 0 0,1-1-1 0 0,-1 1 0 0 0,1 0 0 0 0,-1 0 1 0 0,0 0-1 0 0,1 0 0 0 0,-1-1 0 0 0,0 1 1 0 0,1 0-1 0 0,-1 0 0 0 0,0-1 0 0 0,1 1 1 0 0,-1 0-1 0 0,0-1 0 0 0,1 1 0 0 0,-1 0 1 0 0,0-1-1 0 0,0 1 0 0 0,0 0 0 0 0,1-1 1 0 0,-1 1-1 0 0,0-1 0 0 0,0 0 0 0 0,6-13 710 0 0,-6 12-671 0 0,1 0 1 0 0,-1-1 0 0 0,1 1 0 0 0,0 0 0 0 0,0 0 0 0 0,-1 0 0 0 0,1 1-1 0 0,1-1 1 0 0,-1 0 0 0 0,0 0 0 0 0,0 0 0 0 0,1 1 0 0 0,-1-1 0 0 0,1 1-1 0 0,1-2 1 0 0,4-1-77 0 0,-7 3 0 0 0,1 1 0 0 0,-1 0 0 0 0,0 0 0 0 0,0-1 0 0 0,1 1 0 0 0,-1 0 0 0 0,0 0 0 0 0,1 0 0 0 0,-1 0 0 0 0,0 0 0 0 0,1-1 0 0 0,-1 1 0 0 0,0 0 0 0 0,1 0 0 0 0,-1 0 0 0 0,0 0 0 0 0,1 0 0 0 0,-1 0 0 0 0,0 0 0 0 0,1 0 0 0 0,-1 0 0 0 0,0 0 0 0 0,1 0 0 0 0,-1 0 0 0 0,0 0 0 0 0,1 1 0 0 0,-1-1 0 0 0,0 0 0 0 0,1 0 0 0 0,-1 0 0 0 0,0 0 0 0 0,1 0 0 0 0,-1 1 0 0 0,0-1 0 0 0,0 0 0 0 0,1 0 0 0 0,-1 1 0 0 0,0-1 0 0 0,0 0 0 0 0,0 0 0 0 0,1 1 0 0 0,-1-1 0 0 0,0 0 0 0 0,0 1 0 0 0,0-1 0 0 0,0 0 0 0 0,1 1 0 0 0,-1-1 0 0 0,0 0 0 0 0,0 1 0 0 0,0-1 0 0 0,0 1 0 0 0,5 6 0 0 0,-3-5 0 0 0,1-1 0 0 0,-1 0 0 0 0,1-1 0 0 0,0 1 0 0 0,-1 0 0 0 0,1-1 0 0 0,0 0 0 0 0,0 1 0 0 0,-1-1 0 0 0,1 0 0 0 0,0 0 0 0 0,0-1 0 0 0,0 1 0 0 0,-1-1 0 0 0,1 1 0 0 0,0-1 0 0 0,-1 0 0 0 0,6-2 0 0 0,6-3 0 0 0,28-15 0 0 0,-38 18 0 0 0,7-3 0 0 0,21-10 0 0 0,-31 16 0 0 0,0-1 0 0 0,0 1 0 0 0,0 0 0 0 0,0-1 0 0 0,0 1 0 0 0,0 0 0 0 0,0 0 0 0 0,0 0 0 0 0,0 0 0 0 0,0 0 0 0 0,0 0 0 0 0,0 0 0 0 0,0 1 0 0 0,0-1 0 0 0,0 0 0 0 0,0 0 0 0 0,-1 1 0 0 0,1-1 0 0 0,0 1 0 0 0,0-1 0 0 0,0 1 0 0 0,0-1 0 0 0,0 1 0 0 0,0-1 0 0 0,-1 1 0 0 0,1 0 0 0 0,0-1 0 0 0,-1 1 0 0 0,2 1 0 0 0,-1 0 0 0 0,1 0 0 0 0,-1 0 0 0 0,0 0 0 0 0,0 1 0 0 0,0-1 0 0 0,0 0 0 0 0,0 1 0 0 0,-1-1 0 0 0,1 0 0 0 0,-1 1 0 0 0,1-1 0 0 0,-1 1 0 0 0,0-1 0 0 0,0 1 0 0 0,0-1 0 0 0,0 1 0 0 0,-1-1 0 0 0,0 5 0 0 0,0 15 0 0 0,2-14 0 0 0,-1-7-19 0 0,0 0 0 0 0,-1 0 0 0 0,1 0 0 0 0,0 0 0 0 0,0 0 0 0 0,0 0 0 0 0,0 0 0 0 0,0-1 0 0 0,0 1 0 0 0,0 0 0 0 0,1 0 0 0 0,-1 0 0 0 0,0 0 0 0 0,0 0 0 0 0,2 1 0 0 0,4 0-1777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4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88 11975 0 0,'0'0'1083'0'0,"-3"17"-796"0"0,-44 313 3727 0 0,45-312-4078 0 0,0 0 0 0 0,-2-1 0 0 0,0 0-1 0 0,-1 0 1 0 0,-9 23 0 0 0,3-27-561 0 0</inkml:trace>
  <inkml:trace contextRef="#ctx0" brushRef="#br0" timeOffset="1">67 9 11975 0 0,'0'-2'154'0'0,"3"-4"573"0"0,15 5-312 0 0,1 3-288 0 0,1 0 355 0 0,1 1 1 0 0,-1 0-1 0 0,28 9 0 0 0,-46-11-482 0 0,0 0 0 0 0,0-1 0 0 0,-1 1 0 0 0,1 0 0 0 0,0 0 0 0 0,0 1 0 0 0,-1-1 0 0 0,1 0 0 0 0,0 0 0 0 0,-1 1 0 0 0,1-1 0 0 0,-1 1 0 0 0,0-1 0 0 0,0 1 0 0 0,1 0 0 0 0,-1 0 0 0 0,0-1 0 0 0,1 4 0 0 0,-1-2 0 0 0,0 0 0 0 0,-1 1 0 0 0,1-1 0 0 0,-1 0 0 0 0,1 1 0 0 0,-1-1 0 0 0,0 1 0 0 0,0-1 0 0 0,-1 1 0 0 0,0 3 0 0 0,-2 6 0 0 0,0 0 0 0 0,-2-1 0 0 0,1 1 0 0 0,-11 18 0 0 0,8-20-842 0 0,0 0-1 0 0,-1 0 1 0 0,0-1 0 0 0,-16 16-1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5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10135 0 0,'0'20'1079'0'0,"-6"97"-29"0"0,6-74-284 0 0,-3-1 0 0 0,-1 0-1 0 0,-18 74 1 0 0,10-81-1530 0 0,8-27 12 0 0,0 1 0 0 0,1 0-1 0 0,1 0 1 0 0,-1 0-1 0 0,-1 18 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5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1 298 10135 0 0,'0'0'464'0'0,"17"3"168"0"0,-10-2-469 0 0,0-1 0 0 0,-1 1 0 0 0,1-2 0 0 0,0 1-1 0 0,0-1 1 0 0,-1 0 0 0 0,1 0 0 0 0,-1-1 0 0 0,1 0 0 0 0,-1 0-1 0 0,0 0 1 0 0,0-1 0 0 0,0 0 0 0 0,0 0 0 0 0,0-1-1 0 0,-1 0 1 0 0,1 0 0 0 0,-1 0 0 0 0,0 0 0 0 0,0-1 0 0 0,-1 0-1 0 0,1 0 1 0 0,-1 0 0 0 0,0-1 0 0 0,0 1 0 0 0,-1-1-1 0 0,0 0 1 0 0,0 0 0 0 0,0 0 0 0 0,-1 0 0 0 0,0-1 0 0 0,0 1-1 0 0,1-9 1 0 0,25-150 445 0 0,-27 165-643 0 0,-1 0 0 0 0,0 0 0 0 0,0 0 0 0 0,0-1 1 0 0,0 1-1 0 0,0 0 0 0 0,0 0 0 0 0,0 0 0 0 0,0 0 0 0 0,0-1 0 0 0,0 1 0 0 0,1 0 0 0 0,-1 0 0 0 0,0 0 0 0 0,0-1 0 0 0,0 1 0 0 0,0 0 0 0 0,0 0 0 0 0,0 0 0 0 0,0-1 1 0 0,-1 1-1 0 0,1 0 0 0 0,0 0 0 0 0,0 0 0 0 0,0 0 0 0 0,0-1 0 0 0,0 1 0 0 0,0 0 0 0 0,0 0 0 0 0,0 0 0 0 0,0 0 0 0 0,0-1 0 0 0,-1 1 0 0 0,1 0 0 0 0,0 0 0 0 0,0 0 1 0 0,0 0-1 0 0,0 0 0 0 0,0-1 0 0 0,-1 1 0 0 0,1 0 0 0 0,0 0 0 0 0,0 0 0 0 0,0 0 0 0 0,-1 0 0 0 0,1 0 0 0 0,0 0 0 0 0,0 0 0 0 0,0 0 0 0 0,0 0 0 0 0,-1 0 0 0 0,1 0 0 0 0,-12 8-269 0 0,-10 18 468 0 0,15-16-59 0 0,1 1 0 0 0,0 0 0 0 0,1 1 0 0 0,0-1-1 0 0,1 1 1 0 0,0 0 0 0 0,1 0 0 0 0,0 0 0 0 0,1 1 0 0 0,0-1 0 0 0,1 0-1 0 0,1 1 1 0 0,0-1 0 0 0,1 1 0 0 0,0-1 0 0 0,0 1 0 0 0,2-1-1 0 0,5 19 1 0 0,-5-23-105 0 0,1-3-64 0 0,-3-4-273 0 0,20 1-5102 0 0,-11-3 471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10135 0 0,'0'0'919'0'0,"-4"11"-299"0"0,2 2-149 0 0,0 0 1 0 0,1 0 0 0 0,0 0-1 0 0,1 1 1 0 0,0-1-1 0 0,3 14 1 0 0,-2-5-136 0 0,0-10-333 0 0,0 0 0 0 0,0 0-1 0 0,1-1 1 0 0,1 1 0 0 0,6 19-1 0 0,-8-29-129 0 0,-1-1-1 0 0,1 1 0 0 0,0-1 0 0 0,0 1 1 0 0,0-1-1 0 0,0 1 0 0 0,0-1 1 0 0,0 0-1 0 0,0 1 0 0 0,0-1 1 0 0,0 0-1 0 0,0 0 0 0 0,1 0 0 0 0,-1 0 1 0 0,1 0-1 0 0,-1 0 0 0 0,0 0 1 0 0,1-1-1 0 0,0 1 0 0 0,-1 0 1 0 0,1-1-1 0 0,-1 1 0 0 0,1-1 0 0 0,0 1 1 0 0,-1-1-1 0 0,1 0 0 0 0,2 0 1 0 0,-2 0-510 0 0,7 1-4135 0 0</inkml:trace>
  <inkml:trace contextRef="#ctx0" brushRef="#br0" timeOffset="1">151 149 8287 0 0,'-17'10'469'0'0,"0"0"-1"0"0,0 1 0 0 0,1 2 0 0 0,1-1 0 0 0,0 2 0 0 0,1 0 0 0 0,-14 18 1 0 0,27-32-493 0 0,0 1 0 0 0,0 0 0 0 0,0 0-1 0 0,0 0 1 0 0,0 0 0 0 0,0 0 0 0 0,1 0 0 0 0,-1 1 0 0 0,1-1 0 0 0,-1 0 0 0 0,1 0 0 0 0,-1 0 0 0 0,1 1 0 0 0,-1-1 0 0 0,1 0 0 0 0,0 0 0 0 0,0 1 0 0 0,0-1 0 0 0,0 0 0 0 0,0 0 0 0 0,0 1 0 0 0,0-1 0 0 0,0 0-1 0 0,0 1 1 0 0,1-1 0 0 0,-1 2 0 0 0,1-2-488 0 0,16-4-3274 0 0,-1-1 724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27 164 8287 0 0,'-5'12'368'0'0,"2"-4"80"0"0,0 2-360 0 0,-3 0-88 0 0,3-1 0 0 0,-1 0 424 0 0,3 1 72 0 0,0-3 528 0 0</inkml:trace>
  <inkml:trace contextRef="#ctx0" brushRef="#br0" timeOffset="1">112 1 4607 0 0,'0'0'200'0'0,"-6"9"48"0"0,1 4-248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6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11975 0 0,'-4'8'1083'0'0,"-12"27"-996"0"0,-17 59 0 0 0,5-12 1400 0 0,26-78-1501 0 0,0 0 1 0 0,1 0-1 0 0,-1 0 0 0 0,1 1 0 0 0,0-1 0 0 0,0 0 0 0 0,0 1 1 0 0,0-1-1 0 0,1 0 0 0 0,0 1 0 0 0,0-1 0 0 0,0 1 0 0 0,0-1 1 0 0,1 1-1 0 0,1 8 0 0 0,1-3-1461 0 0,-3-4-2574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7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 11975 0 0,'0'0'1083'0'0,"17"10"578"0"0,-11-9-1615 0 0,-1 0-1 0 0,0 0 1 0 0,1-1-1 0 0,0 0 1 0 0,-1 0-1 0 0,1 0 1 0 0,-1 0-1 0 0,1-1 1 0 0,-1 0 0 0 0,0 0-1 0 0,10-4 1 0 0,16-2 15 0 0,-16 2 231 0 0,-14 5-208 0 0,1-1 0 0 0,-1 1 0 0 0,0-1 0 0 0,1 1 0 0 0,-1 0-1 0 0,0-1 1 0 0,1 1 0 0 0,-1 0 0 0 0,0 0 0 0 0,1 0 0 0 0,-1 0 0 0 0,3 1-1 0 0,-1 0-9 0 0,1 0 0 0 0,-1 1 0 0 0,0 0 0 0 0,0 0 0 0 0,0 0 0 0 0,0 0 0 0 0,0 0 0 0 0,4 4 0 0 0,-6-4-74 0 0,1 0 0 0 0,0 1 0 0 0,-1-1 0 0 0,1 0 0 0 0,-1 1 0 0 0,0-1 0 0 0,0 0 0 0 0,1 1 0 0 0,-2 0 0 0 0,1-1 0 0 0,0 1 0 0 0,-1-1 0 0 0,1 1 0 0 0,-1 0 0 0 0,0 0 0 0 0,1-1 0 0 0,-1 1 0 0 0,-1 0 0 0 0,1-1 0 0 0,0 1 0 0 0,-1 0 0 0 0,1 0 0 0 0,-2 2 0 0 0,1 2 0 0 0,-5 15-190 0 0,0 0 0 0 0,-2 0 0 0 0,0-1 0 0 0,-1 0 0 0 0,-14 23 0 0 0,-18 43 445 0 0,36-75-81 0 0,-1 0 0 0 0,0 0 0 0 0,0-1-1 0 0,-15 20 1 0 0,21-29-165 0 0,-1-2-9 0 0,1 1 0 0 0,0-1 0 0 0,-1 1 1 0 0,1-1-1 0 0,0 0 0 0 0,-1 1 1 0 0,1-1-1 0 0,-1 1 0 0 0,1-1 0 0 0,-1 0 1 0 0,1 1-1 0 0,-1-1 0 0 0,1 0 1 0 0,-1 0-1 0 0,1 1 0 0 0,-1-1 0 0 0,0 0 1 0 0,1 0-1 0 0,-1 0 0 0 0,1 0 1 0 0,-1 0-1 0 0,0 0 0 0 0,1 0 0 0 0,-1 0 1 0 0,1 0-1 0 0,-2 0 0 0 0,1 1 0 0 0,-1-1 0 0 0,1 1 0 0 0,0-1 0 0 0,-1 0 0 0 0,1 0 0 0 0,0 1 0 0 0,-1-1 0 0 0,1 0 0 0 0,-1 0 0 0 0,1 0 0 0 0,0 0 0 0 0,-1-1 0 0 0,1 1 0 0 0,-1 0 0 0 0,1-1 0 0 0,0 1 0 0 0,-1-1 0 0 0,1 1 0 0 0,0-1 0 0 0,0 1 0 0 0,-1-1 0 0 0,1 0 0 0 0,0 0 0 0 0,0 0 0 0 0,0 1 0 0 0,0-1 0 0 0,0 0 0 0 0,0 0 0 0 0,0 0 0 0 0,0-1 0 0 0,1 1 0 0 0,-1 0 0 0 0,0 0 0 0 0,1 0 0 0 0,-1-1 0 0 0,0 1 0 0 0,1 0 0 0 0,0-1 0 0 0,-1 1 0 0 0,1 0 0 0 0,0-1 0 0 0,0 1 0 0 0,-1 0 0 0 0,1-1 0 0 0,1-2 0 0 0,-1-2 0 0 0,0 0 0 0 0,1-1 0 0 0,0 1 0 0 0,0 0 0 0 0,1 0 0 0 0,0 0 0 0 0,3-8 0 0 0,4-2 41 0 0,0 0 0 0 0,2 0 0 0 0,-1 0 0 0 0,20-19-1 0 0,56-50-1984 0 0,-43 45-3232 0 0,-25 23 652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37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0 11975 0 0,'-3'5'149'0'0,"0"1"-1"0"0,1-1 0 0 0,-1 1 1 0 0,1 0-1 0 0,0 0 0 0 0,0 0 0 0 0,1 0 1 0 0,0 0-1 0 0,0 0 0 0 0,0 0 1 0 0,1 8-1 0 0,1 9 558 0 0,6 40 1 0 0,-4-42-592 0 0,2 38 1 0 0,-7-31 284 0 0,-1 1 0 0 0,-1-1 0 0 0,-1 0 0 0 0,-14 43 0 0 0,2-22-412 0 0,-38 74 0 0 0,50-114 12 0 0,0-6-64 0 0,4-2-19 0 0,0-1 0 0 0,0 0-1 0 0,1 0 1 0 0,-1 0 0 0 0,0 0-1 0 0,0 0 1 0 0,0 0 0 0 0,0 0 0 0 0,1 0-1 0 0,-1 0 1 0 0,0 0 0 0 0,0 0-1 0 0,0-1 1 0 0,1 1 0 0 0,-1 0-1 0 0,0 0 1 0 0,0-1 0 0 0,1 1-1 0 0,-1-1 1 0 0,0 1 0 0 0,1-1 0 0 0,-1 1-1 0 0,0-1 1 0 0,1 1 0 0 0,-1-1-1 0 0,1 1 1 0 0,-1-1 0 0 0,0 0-1 0 0,1 1 1 0 0,0-1 0 0 0,-1-1-1 0 0,-15-26-2179 0 0,13 22 1392 0 0,-3-7-184 0 0,1 0-1 0 0,0-1 1 0 0,1 1-1 0 0,0-1 1 0 0,-2-21-1 0 0,5 23-84 0 0,0 1 1 0 0,2-20-1 0 0,3 8 12428 0 0,-8 35-9308 0 0,2-5-1582 0 0,0 1-1 0 0,1-1 0 0 0,0 1 1 0 0,0 0-1 0 0,1-1 1 0 0,0 1-1 0 0,1 0 0 0 0,-1 0 1 0 0,4 14-1 0 0,-2-17-367 0 0,-1 1 0 0 0,1-1 1 0 0,0 0-1 0 0,0 1 0 0 0,1-1 0 0 0,0 0 0 0 0,-1 0 0 0 0,2 0 0 0 0,-1-1 1 0 0,0 1-1 0 0,1-1 0 0 0,0 0 0 0 0,8 7 0 0 0,-10-9-30 0 0,0-1 0 0 0,0 0 0 0 0,1 0 0 0 0,-1 0 0 0 0,0 0 0 0 0,0 0 0 0 0,0 0 0 0 0,1-1 0 0 0,-1 1 0 0 0,0-1 0 0 0,1 1 0 0 0,-1-1 0 0 0,0 0 0 0 0,1 0 0 0 0,-1 0 0 0 0,1 0 0 0 0,-1 0 0 0 0,0-1 0 0 0,1 1 0 0 0,-1-1 0 0 0,3-1 0 0 0,2 0 0 0 0,-1-2 0 0 0,1 1 0 0 0,-1-1 0 0 0,11-8 0 0 0,-11 8 0 0 0,208-148 0 0 0,-192 136-594 0 0,-1 0 0 0 0,34-36 0 0 0,-36 32-416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0,'11'46'1145'0'0,"-7"-30"-1133"0"0,5 30-1 0 0,-4 67 1060 0 0,-13 163 0 0 0,0-110 203 0 0,17 659-781 0 0,36-271-378 0 0,-32-431-236 0 0,51 338-1142 0 0,-55-428 882 0 0,23 56 1 0 0,-16-49-3157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0,'3'9'756'0'0,"0"0"-572"0"0,1 0-1 0 0,0 0 0 0 0,1-1 1 0 0,0 0-1 0 0,1 0 1 0 0,-1 0-1 0 0,1 0 0 0 0,1-1 1 0 0,-1 0-1 0 0,1-1 0 0 0,1 1 1 0 0,-1-1-1 0 0,12 6 1 0 0,-5-3 82 0 0,1-1 0 0 0,1 0 0 0 0,19 6 0 0 0,22 4-3311 0 0,-39-14-1090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1 396 10135 0 0,'214'-25'1162'0'0,"-42"6"-1228"0"0,397-42 2099 0 0,-182 22-578 0 0,86-2-971 0 0,-136 14-360 0 0,1000-50 1304 0 0,-1321 76-1416 0 0,358-11 533 0 0,526-33 1566 0 0,-875 43-2387 0 0,0-2-1 0 0,34-8 1 0 0,-59 12 199 0 0,0 0-1 0 0,0 0 1 0 0,1 0 0 0 0,-1 0 0 0 0,0-1-1 0 0,0 1 1 0 0,0 0 0 0 0,0 0 0 0 0,1 0-1 0 0,-1-1 1 0 0,0 1 0 0 0,0 0-1 0 0,0 0 1 0 0,0 0 0 0 0,0-1 0 0 0,1 1-1 0 0,-1 0 1 0 0,0 0 0 0 0,0-1 0 0 0,0 1-1 0 0,0 0 1 0 0,0 0 0 0 0,0-1 0 0 0,0 1-1 0 0,0 0 1 0 0,0 0 0 0 0,0-1 0 0 0,0 1-1 0 0,0 0 1 0 0,0 0 0 0 0,0 0-1 0 0,0-1 1 0 0,0 1 0 0 0,-1 0 0 0 0,1 0-1 0 0,0-1 1 0 0,0 1 0 0 0,0 0 0 0 0,0 0-1 0 0,0 0 1 0 0,-1-1 0 0 0,-5-8-3334 0 0,-8-4-1752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3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13823 0 0,'0'0'1247'0'0,"7"8"-998"0"0,11 11 216 0 0,2-2 0 0 0,0 0 0 0 0,1-1 0 0 0,1 0 0 0 0,37 18 0 0 0,44 32 849 0 0,-101-65-1314 0 0,0 1 0 0 0,0 0 0 0 0,0 0 0 0 0,0 0 0 0 0,0 0 0 0 0,0 0 0 0 0,-1 0 0 0 0,1 0 0 0 0,-1 1 0 0 0,1-1 0 0 0,-1 1 0 0 0,0-1 0 0 0,0 1 0 0 0,0-1 0 0 0,0 1 0 0 0,0 0 0 0 0,-1-1 0 0 0,1 1 0 0 0,-1 3 0 0 0,0-1 0 0 0,0 0 0 0 0,-1-1 0 0 0,0 1 0 0 0,0 0 0 0 0,0-1 0 0 0,0 1 0 0 0,-1-1 0 0 0,0 1 0 0 0,0-1 0 0 0,-3 6 0 0 0,-6 6 0 0 0,0 0 0 0 0,-2 0 0 0 0,0-1 0 0 0,-18 16 0 0 0,18-18 0 0 0,-37 36 0 0 0,-2-2 0 0 0,-60 42 0 0 0,87-71-1639 0 0,13-9-2066 0 0,-3 1-2343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6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 11975 0 0,'-5'-1'48'0'0,"-1"1"0"0"0,1 0 0 0 0,0 0 0 0 0,-1 1 0 0 0,1-1 0 0 0,0 1 0 0 0,0 1 0 0 0,-1-1 0 0 0,1 0 0 0 0,0 1 1 0 0,0 0-1 0 0,1 1 0 0 0,-7 3 0 0 0,3-1 94 0 0,1 0-1 0 0,0 1 1 0 0,0 0 0 0 0,1 0 0 0 0,0 0 0 0 0,0 1 0 0 0,-6 10 0 0 0,-3 8 244 0 0,0 1 0 0 0,2 0 0 0 0,-17 50 0 0 0,25-63-215 0 0,0 2 0 0 0,2-1-1 0 0,-1 0 1 0 0,1 1 0 0 0,-1 28-1 0 0,4-39-138 0 0,0-1 0 0 0,0 1 0 0 0,0-1 0 0 0,0 1 0 0 0,1-1 0 0 0,-1 1 0 0 0,1-1 0 0 0,0 1 0 0 0,0-1 0 0 0,1 0 0 0 0,-1 0 0 0 0,0 0 0 0 0,1 1 0 0 0,0-1 0 0 0,0-1 0 0 0,0 1 0 0 0,0 0 0 0 0,0 0 0 0 0,1-1 0 0 0,-1 1 0 0 0,1-1 0 0 0,-1 0 0 0 0,1 0 0 0 0,0 0 0 0 0,0 0 0 0 0,0 0 0 0 0,0-1 0 0 0,0 1 0 0 0,1-1 0 0 0,-1 0 0 0 0,5 1 0 0 0,1 0-32 0 0,1 0 0 0 0,0-1 0 0 0,-1-1 0 0 0,1 0 0 0 0,-1 0 0 0 0,1-1 0 0 0,0 0 0 0 0,-1-1 0 0 0,1 0 0 0 0,-1 0 0 0 0,0-1 0 0 0,0 0 0 0 0,0-1 0 0 0,0 0 0 0 0,0 0 0 0 0,8-6 0 0 0,0-2 0 0 0,0 0 0 0 0,-1 0 0 0 0,-1-2 0 0 0,0 0 0 0 0,0-1 0 0 0,19-27 0 0 0,-17 20 62 0 0,-5 4-691 0 0,2 1-1 0 0,17-19 1 0 0,-23 30 479 0 0,-8 6 150 0 0,0 0 0 0 0,1 0-1 0 0,-1 0 1 0 0,0 0 0 0 0,0 0-1 0 0,1 0 1 0 0,-1 0 0 0 0,0 0-1 0 0,0 0 1 0 0,1 0 0 0 0,-1 0-1 0 0,0 0 1 0 0,0 0 0 0 0,1 1-1 0 0,-1-1 1 0 0,0 0 0 0 0,0 0-1 0 0,0 0 1 0 0,1 0 0 0 0,-1 0-1 0 0,0 1 1 0 0,0-1 0 0 0,0 0-1 0 0,1 0 1 0 0,-1 0 0 0 0,0 1-1 0 0,0-1 1 0 0,0 0 0 0 0,0 0-1 0 0,0 0 1 0 0,0 1 0 0 0,0-1-1 0 0,1 0 1 0 0,-1 0 0 0 0,0 1-1 0 0,0-1 1 0 0,0 0 0 0 0,0 0-1 0 0,0 1 1 0 0,0-1 0 0 0,0 0-1 0 0,0 1 1 0 0,0-1 0 0 0,0 0 0 0 0,0 0-1 0 0,-1 1 1 0 0,1-1 0 0 0,0 0-1 0 0,0 0 1 0 0,0 0 0 0 0,0 1-1 0 0,0-1 1 0 0,-1 11 1 0 0,0-7-6 0 0,0 0-1 0 0,1-1 0 0 0,-1 0-1 0 0,1 0 1 0 0,-1 1 0 0 0,1-1 0 0 0,0 0 0 0 0,0 0 0 0 0,1 1 0 0 0,-1-1 0 0 0,2 5 0 0 0,-2-7-364 0 0,0-2 591 0 0,-2-2 1827 0 0,0 7-2037 0 0,1-1-1 0 0,0 0 1 0 0,0 1 0 0 0,0-1 0 0 0,0 1 0 0 0,1-1-1 0 0,0 1 1 0 0,-1-1 0 0 0,1 1 0 0 0,0-1 0 0 0,1 1-1 0 0,-1-1 1 0 0,2 5 0 0 0,-2-2 3 0 0,2 9-377 0 0,0 0 1 0 0,5 17-1 0 0,-6-27 272 0 0,1 1 1 0 0,-1-1 0 0 0,1 0-1 0 0,1 0 1 0 0,-1 0 0 0 0,1 0-1 0 0,0-1 1 0 0,0 1 0 0 0,5 5-1 0 0,-7-9 91 0 0,0 0 0 0 0,0 0 0 0 0,0 0 0 0 0,0 0 0 0 0,0 0 0 0 0,0 0 0 0 0,0-1 0 0 0,1 1 0 0 0,-1 0 0 0 0,0-1 0 0 0,1 1 0 0 0,-1-1 0 0 0,0 1 0 0 0,1-1 0 0 0,-1 0 0 0 0,0 1 0 0 0,1-1 0 0 0,-1 0 0 0 0,1 0 0 0 0,-1 0 0 0 0,1 0 0 0 0,-1 0 0 0 0,0 0 0 0 0,1-1 0 0 0,-1 1 0 0 0,1 0 0 0 0,-1-1 0 0 0,0 1 0 0 0,2-2 0 0 0,0 1 0 0 0,-1-1 0 0 0,0 1 0 0 0,1-1 0 0 0,-1 0 0 0 0,0 1 0 0 0,0-1 0 0 0,0 0 0 0 0,0-1 0 0 0,2-2 0 0 0,3-8 192 0 0,-1 1 1 0 0,0-1-1 0 0,-1 0 0 0 0,-1 0 0 0 0,0-1 0 0 0,4-21 0 0 0,-4 10 24 0 0,-2 1 0 0 0,0-47-1 0 0,-2 65-30 0 0,0 0 0 0 0,-1 0-1 0 0,0 0 1 0 0,0-1 0 0 0,0 1 0 0 0,-1 0-1 0 0,1 0 1 0 0,-2 1 0 0 0,1-1-1 0 0,-4-7 1 0 0,5 13-184 0 0,1-1-1 0 0,-1 0 1 0 0,0 0 0 0 0,1 1-1 0 0,-1-1 1 0 0,0 0-1 0 0,0 1 1 0 0,1-1 0 0 0,-1 1-1 0 0,0-1 1 0 0,0 1 0 0 0,0 0-1 0 0,0-1 1 0 0,1 1-1 0 0,-1 0 1 0 0,0-1 0 0 0,0 1-1 0 0,0 0 1 0 0,0 0-1 0 0,0 0 1 0 0,0 0 0 0 0,0 0-1 0 0,-2 0 1 0 0,1 0 0 0 0,1 0-38 0 0,-1-1-1 0 0,1 1 1 0 0,0 0-1 0 0,-1 0 1 0 0,1 0-1 0 0,-1 0 1 0 0,1 0-1 0 0,-1 0 1 0 0,1 0-1 0 0,0 0 1 0 0,-1 0-1 0 0,1 1 1 0 0,-1-1-1 0 0,-2 2 1 0 0,1-1-277 0 0,1-1-194 0 0,-7 6-619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6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10135 0 0,'-3'20'350'0'0,"1"0"-1"0"0,0 0 0 0 0,2 0 1 0 0,0 0-1 0 0,1 0 0 0 0,2 0 1 0 0,0 0-1 0 0,6 23 0 0 0,-7-38-285 0 0,-1-1-1 0 0,1 1 0 0 0,0-1 0 0 0,0 0 0 0 0,1 0 1 0 0,4 6 1439 0 0,-6-21-1226 0 0,0-1-1 0 0,1 1 1 0 0,0-1 0 0 0,1 1-1 0 0,0-1 1 0 0,0 1 0 0 0,8-15-1 0 0,-10 25-276 0 0,-1 1 0 0 0,0 0 0 0 0,0 0 0 0 0,0 0 0 0 0,0-1 0 0 0,0 1 0 0 0,1 0 0 0 0,-1 0 0 0 0,0 0 0 0 0,0 0 0 0 0,0-1 0 0 0,1 1 0 0 0,-1 0 0 0 0,0 0 0 0 0,0 0 0 0 0,0 0 0 0 0,1 0 0 0 0,-1 0 0 0 0,0 0 0 0 0,0 0 0 0 0,1-1 0 0 0,-1 1 0 0 0,0 0 0 0 0,0 0 0 0 0,1 0 0 0 0,-1 0 0 0 0,0 0 0 0 0,0 0 0 0 0,1 0 0 0 0,-1 1 0 0 0,0-1 0 0 0,0 0 0 0 0,1 0 0 0 0,-1 0 0 0 0,0 0 0 0 0,0 0 0 0 0,0 0 0 0 0,1 0 0 0 0,-1 0 0 0 0,0 1 0 0 0,0-1 0 0 0,0 0 0 0 0,1 0 0 0 0,-1 0 0 0 0,0 0 0 0 0,0 1 0 0 0,8 6 0 0 0,-8-7 0 0 0,9 12 209 0 0,-8-10-335 0 0,1 0 1 0 0,-1 1-1 0 0,1-1 0 0 0,0 0 1 0 0,0 0-1 0 0,0 0 0 0 0,0 0 1 0 0,0-1-1 0 0,0 1 0 0 0,1 0 0 0 0,-1-1 1 0 0,0 0-1 0 0,1 1 0 0 0,-1-1 1 0 0,1 0-1 0 0,5 1 0 0 0,-2-1 244 0 0,-1 0-1 0 0,1 1 1 0 0,-1 0-1 0 0,0 0 0 0 0,1 0 1 0 0,-1 1-1 0 0,0 0 1 0 0,0 0-1 0 0,-1 0 1 0 0,1 0-1 0 0,-1 1 0 0 0,7 6 1 0 0,4-2-5557 0 0,-7-4 471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7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11975 0 0,'-8'48'1158'0'0,"1"0"0"0"0,1 84 0 0 0,16 99 1347 0 0,-5-137-3108 0 0,-1 99-368 0 0,-4-161-827 0 0,-11-95-5297 0 0,9 37 3839 0 0</inkml:trace>
  <inkml:trace contextRef="#ctx0" brushRef="#br0" timeOffset="1">78 139 13823 0 0,'0'0'1247'0'0,"17"18"-548"0"0,-7-7-265 0 0,-2-1 0 0 0,1 2 0 0 0,10 19 0 0 0,-17-26-443 0 0,0-1-1 0 0,0 1 1 0 0,0 0 0 0 0,-1 0 0 0 0,0 0-1 0 0,0 0 1 0 0,0 0 0 0 0,-1 0-1 0 0,0 1 1 0 0,0-1 0 0 0,0 0 0 0 0,0 0-1 0 0,-2 7 1 0 0,1-7-146 0 0,0 1-1 0 0,0-1 1 0 0,-1 0 0 0 0,1 1-1 0 0,-1-1 1 0 0,0 0 0 0 0,-1 0-1 0 0,1 0 1 0 0,-1-1-1 0 0,0 1 1 0 0,0-1 0 0 0,-8 9-1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7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0,'7'17'1471'0'0,"0"3"-1339"0"0,-1-1 0 0 0,-1 1 0 0 0,-1 1 1 0 0,0-1-1 0 0,-2 0 0 0 0,0 1 0 0 0,-2 26 0 0 0,-5 15 831 0 0,-12 65-1 0 0,16-121-932 0 0,0-5 20 0 0,-7 75 384 0 0,7-70-778 0 0,1 0 1 0 0,1 0-1 0 0,-1 0 1 0 0,1 1-1 0 0,0-1 1 0 0,0 0 0 0 0,1 0-1 0 0,-1 0 1 0 0,6 11-1 0 0,0-8-3476 0 0,3-4-1148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8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3 302 13823 0 0,'3'-1'145'0'0,"4"-1"249"0"0,0 0 0 0 0,-1 0 0 0 0,1-1 0 0 0,0 0 0 0 0,-1 0 0 0 0,1-1 1 0 0,-1 0-1 0 0,0 0 0 0 0,-1 0 0 0 0,9-8 0 0 0,-8 6-314 0 0,1-1 0 0 0,-2 0 0 0 0,1 0 0 0 0,-1 0 0 0 0,0 0 0 0 0,0-1 0 0 0,-1 0 0 0 0,0 0 0 0 0,-1 0 0 0 0,1 0 0 0 0,-2-1 0 0 0,1 1 0 0 0,1-13 0 0 0,-4 20-80 0 0,3-11 0 0 0,-2 0 0 0 0,0 0 0 0 0,0 0 0 0 0,-1 0 0 0 0,-1-17 0 0 0,0 27-80 0 0,1 0 0 0 0,-1 1 0 0 0,1-1 0 0 0,-1 0 0 0 0,0 0 0 0 0,0 0 0 0 0,0 0 0 0 0,0 1 0 0 0,0-1 0 0 0,0 0 0 0 0,0 1 0 0 0,0-1 0 0 0,-1 1 1 0 0,1-1-1 0 0,-1 1 0 0 0,1 0 0 0 0,-1 0 0 0 0,0-1 0 0 0,1 1 0 0 0,-4-1 0 0 0,2 0-67 0 0,1 1 140 0 0,0-1 0 0 0,0 1 1 0 0,0 0-1 0 0,0-1 1 0 0,-1 1-1 0 0,1 0 1 0 0,0 0-1 0 0,-1 1 0 0 0,1-1 1 0 0,0 0-1 0 0,-1 1 1 0 0,1 0-1 0 0,-1-1 0 0 0,1 1 1 0 0,-1 0-1 0 0,1 0 1 0 0,-1 0-1 0 0,1 1 1 0 0,-1-1-1 0 0,1 1 0 0 0,-1-1 1 0 0,1 1-1 0 0,-1 0 1 0 0,1 0-1 0 0,0 0 0 0 0,0 0 1 0 0,-1 0-1 0 0,1 1 1 0 0,0-1-1 0 0,0 0 1 0 0,0 1-1 0 0,0 0 0 0 0,1 0 1 0 0,-1-1-1 0 0,0 1 1 0 0,1 0-1 0 0,-1 0 0 0 0,-2 5 1 0 0,-1 2 113 0 0,1 0 1 0 0,0 0-1 0 0,0 1 1 0 0,0-1-1 0 0,1 1 1 0 0,1 0-1 0 0,0 0 1 0 0,-1 14-1 0 0,1-12 32 0 0,2 0-1 0 0,-1 0 0 0 0,2 0 1 0 0,-1 0-1 0 0,2 0 0 0 0,0 0 0 0 0,0 0 1 0 0,1-1-1 0 0,5 14 0 0 0,-6-20-235 0 0,0 0 0 0 0,1 0 0 0 0,0-1 0 0 0,0 1 0 0 0,0-1 0 0 0,0 1 0 0 0,1-1 0 0 0,-1 0 0 0 0,1-1 0 0 0,0 1 0 0 0,1-1 0 0 0,-1 1 0 0 0,0-1 0 0 0,1 0 0 0 0,0-1 0 0 0,-1 1 0 0 0,1-1 0 0 0,0 0 0 0 0,1 0 0 0 0,-1-1 0 0 0,0 1 0 0 0,9 0 0 0 0,-6-1-453 0 0,0 0 1 0 0,0-1-1 0 0,13-1 0 0 0,8-5-4251 0 0,-9-1 277 0 0</inkml:trace>
  <inkml:trace contextRef="#ctx0" brushRef="#br0" timeOffset="1">281 37 13823 0 0,'-6'18'1471'0'0,"5"-15"-1469"0"0,0 1 0 0 0,0 0 0 0 0,1 0-1 0 0,0 0 1 0 0,-1 0 0 0 0,2 0 0 0 0,-1 0 0 0 0,0 0 0 0 0,1 0 0 0 0,0 0 0 0 0,0 0-1 0 0,0 0 1 0 0,0 0 0 0 0,4 6 0 0 0,2 5 309 0 0,2-1 0 0 0,12 19 0 0 0,0-2 644 0 0,108 161 1258 0 0,-101-162-3077 0 0,-14-19-4682 0 0,-6-6-68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8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11975 0 0,'0'0'547'0'0,"-2"0"-11"0"0,-4 2-344 0 0,4-1-102 0 0,-1 0 0 0 0,0 0 0 0 0,1 0 0 0 0,-1 0 1 0 0,1 1-1 0 0,0-1 0 0 0,-1 1 0 0 0,1 0 0 0 0,0 0 0 0 0,0 0 0 0 0,0 0 0 0 0,0 0 0 0 0,0 0 1 0 0,1 0-1 0 0,-1 0 0 0 0,1 1 0 0 0,-3 4 0 0 0,-1 2 200 0 0,-22 32-122 0 0,-43 58-99 0 0,54-80 402 0 0,5-6-182 0 0,0 0-1 0 0,1 1 0 0 0,1 0 0 0 0,-8 16 0 0 0,19-21-855 0 0,12-8-9610 0 0</inkml:trace>
  <inkml:trace contextRef="#ctx0" brushRef="#br0" timeOffset="1">283 94 15663 0 0,'-8'14'696'0'0,"3"-4"136"0"0,-1 2-664 0 0,0 1-168 0 0,1-2 0 0 0,1 0 0 0 0,4-1 0 0 0,-1-2 0 0 0,2 0 0 0 0,3-3-1368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9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10 102 11975 0 0,'-4'10'528'0'0,"2"-4"112"0"0,-1 2-512 0 0,2 0-128 0 0,2-1 0 0 0,2-1 0 0 0</inkml:trace>
  <inkml:trace contextRef="#ctx0" brushRef="#br0" timeOffset="1">342 0 11975 0 0,'-14'26'463'0'0,"0"1"0"0"0,2 0 0 0 0,1 1 0 0 0,-8 30 0 0 0,5-15 409 0 0,0-4-931 0 0,-3 7-509 0 0,2 2-1 0 0,-16 87 1 0 0,30-123-2781 0 0,3-3-989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29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0,'0'0'1083'0'0,"12"19"-420"0"0,3-8 176 0 0,29 15 0 0 0,-43-25-468 0 0,21 16 1234 0 0,-20-12-1391 0 0,0 0 0 0 0,-1 0 0 0 0,1 0 0 0 0,-1-1 0 0 0,-1 1 0 0 0,1 0 0 0 0,0 8 0 0 0,2 14 58 0 0,-3-26-326 0 0,0 0 0 0 0,1 0 0 0 0,-1 0 0 0 0,0 0 0 0 0,1 0-1 0 0,-1 0 1 0 0,1 0 0 0 0,-1 0 0 0 0,1 0 0 0 0,0 0 0 0 0,-1 0 0 0 0,1 0 0 0 0,0-1 0 0 0,-1 1-1 0 0,1 0 1 0 0,0-1 0 0 0,0 1 0 0 0,0 0 0 0 0,0-1 0 0 0,0 1 0 0 0,0-1 0 0 0,0 1-1 0 0,0-1 1 0 0,0 0 0 0 0,0 1 0 0 0,0-1 0 0 0,0 0 0 0 0,0 0 0 0 0,0 1 0 0 0,0-1-1 0 0,0 0 1 0 0,0 0 0 0 0,0 0 0 0 0,2-1 0 0 0,0 1 87 0 0,1-1 1 0 0,-1 0-1 0 0,0 0 1 0 0,0 0-1 0 0,0 0 0 0 0,0-1 1 0 0,1 1-1 0 0,-2-1 1 0 0,1 0-1 0 0,3-2 1 0 0,40-29 1556 0 0,-46 33-1590 0 0,0 0 0 0 0,0 0 0 0 0,1-1 0 0 0,-1 1 0 0 0,0 0 0 0 0,0 0 0 0 0,1 0 0 0 0,-1 0 0 0 0,0-1 0 0 0,1 1 0 0 0,-1 0 0 0 0,0 0 0 0 0,0 0 0 0 0,1 0 0 0 0,-1 0 0 0 0,0 0 0 0 0,1 0 0 0 0,-1 0 0 0 0,0 0 0 0 0,1 0 0 0 0,-1 0 0 0 0,0 0 0 0 0,1 0 0 0 0,-1 0 0 0 0,0 0 0 0 0,1 1 0 0 0,-1-1 0 0 0,0 0 0 0 0,0 0 0 0 0,1 0 0 0 0,-1 0 0 0 0,0 0 0 0 0,0 1 0 0 0,1-1 0 0 0,-1 0 0 0 0,0 0 0 0 0,0 1 0 0 0,1-1 0 0 0,-1 0 0 0 0,0 0 0 0 0,0 1 0 0 0,0-1 0 0 0,0 0 0 0 0,1 0 0 0 0,-1 1 0 0 0,0-1 0 0 0,0 0 0 0 0,0 1 0 0 0,0-1 0 0 0,0 0 0 0 0,0 1 0 0 0,2 11 0 0 0,24 200 0 0 0,-12-113 0 0 0,-12-79 0 0 0,-1-1 0 0 0,0 1 0 0 0,-2 0 0 0 0,0-1 0 0 0,-1 1 0 0 0,-1-1 0 0 0,-1 0 0 0 0,-8 24 0 0 0,5-22 0 0 0,-1-1 0 0 0,-1 1 0 0 0,-1-2 0 0 0,-14 21 0 0 0,19-33 176 0 0,1 0-393 0 0,0 0-1 0 0,-1 0 1 0 0,0-1 0 0 0,0 0-1 0 0,-10 8 1 0 0,14-13 195 0 0,0 0 0 0 0,0 0 0 0 0,0 0 0 0 0,-1 0-1 0 0,1-1 1 0 0,0 1 0 0 0,0 0 0 0 0,-1-1 0 0 0,1 1 0 0 0,-1-1-1 0 0,1 0 1 0 0,0 1 0 0 0,-1-1 0 0 0,1 0 0 0 0,-1 0 0 0 0,1 0 0 0 0,-1 0-1 0 0,1 0 1 0 0,-1 0 0 0 0,1 0 0 0 0,0 0 0 0 0,-1-1 0 0 0,1 1 0 0 0,-1-1-1 0 0,1 1 1 0 0,0-1 0 0 0,-1 1 0 0 0,1-1 0 0 0,0 0 0 0 0,0 0-1 0 0,-1 0 1 0 0,1 1 0 0 0,0-1 0 0 0,0 0 0 0 0,0 0 0 0 0,0-1 0 0 0,0 1-1 0 0,-1-1 1 0 0,-5-9 181 0 0,-1 1 0 0 0,1-1 0 0 0,1 0 0 0 0,0-1 0 0 0,0 0 0 0 0,1 1 0 0 0,1-2 0 0 0,0 1 0 0 0,-4-22 0 0 0,5 19-114 0 0,1 0-1 0 0,1 0 1 0 0,0 0 0 0 0,1 0-1 0 0,0 0 1 0 0,2 0 0 0 0,-1 0 0 0 0,5-16-1 0 0,-2 19-42 0 0,0 1-1 0 0,1 0 1 0 0,0 0 0 0 0,0 0-1 0 0,2 0 1 0 0,-1 1-1 0 0,1 0 1 0 0,0 1-1 0 0,12-13 1 0 0,11-6 37 0 0,47-37 1 0 0,13-11-5479 0 0,-69 55-609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21 10135 0 0,'0'0'919'0'0,"-2"0"-759"0"0,-5-1-158 0 0,0 0 1 0 0,0 0-1 0 0,0 0 0 0 0,0-1 1 0 0,0 0-1 0 0,-7-3 0 0 0,14 4-1 0 0,-3 0-1 0 0,0 0 0 0 0,0 0 0 0 0,0 0 0 0 0,0 0 0 0 0,0 1 0 0 0,0-1 0 0 0,0 1 0 0 0,0 0 0 0 0,0 0 0 0 0,0 0 0 0 0,0 0 0 0 0,0 0 0 0 0,0 1 0 0 0,0 0 0 0 0,0-1 0 0 0,0 1 0 0 0,0 0 0 0 0,1 0 0 0 0,-1 1 0 0 0,0-1 0 0 0,0 0 0 0 0,1 1 0 0 0,-5 3 0 0 0,-7 3 0 0 0,11-6 1 0 0,-1 0 0 0 0,1 0-1 0 0,0 1 1 0 0,0-1 0 0 0,1 1-1 0 0,-1-1 1 0 0,0 1 0 0 0,1 0-1 0 0,-1 0 1 0 0,1 0-1 0 0,0 0 1 0 0,0 0 0 0 0,0 1-1 0 0,1-1 1 0 0,-1 1 0 0 0,1-1-1 0 0,-2 7 1 0 0,0 5 270 0 0,0 0 1 0 0,1 0-1 0 0,0 19 1 0 0,-1 6 662 0 0,-1 21-381 0 0,2 1-1 0 0,8 73 1 0 0,-1-33-147 0 0,10 172-1084 0 0,-14-267-2856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0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 10135 0 0,'0'0'919'0'0,"-4"9"-742"0"0,-121 224 1768 0 0,104-197-1842 0 0,4-10-4819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0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8287 0 0,'3'-7'145'0'0,"0"0"-1"0"0,1 1 0 0 0,0 0 0 0 0,0 0 0 0 0,1 0 1 0 0,0 0-1 0 0,0 0 0 0 0,0 1 0 0 0,1 0 0 0 0,7-6 1 0 0,-10 10-23 0 0,-1-1 1 0 0,1 1-1 0 0,0-1 1 0 0,0 1 0 0 0,0 0-1 0 0,0 0 1 0 0,-1 0-1 0 0,2 0 1 0 0,-1 1-1 0 0,0-1 1 0 0,0 1 0 0 0,0 0-1 0 0,0 0 1 0 0,0 0-1 0 0,0 0 1 0 0,0 0 0 0 0,0 1-1 0 0,0-1 1 0 0,0 1-1 0 0,0 0 1 0 0,0 0-1 0 0,0 0 1 0 0,0 0 0 0 0,0 1-1 0 0,0-1 1 0 0,4 4-1 0 0,3 3 102 0 0,0 0-1 0 0,-1 0 0 0 0,0 0 0 0 0,0 2 1 0 0,-1-1-1 0 0,0 1 0 0 0,-1 0 1 0 0,10 18-1 0 0,-7-10 210 0 0,-1 1 0 0 0,-2 0 1 0 0,1 1-1 0 0,5 29 0 0 0,-11-35-1093 0 0,-1-5-3438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6447 0 0,'0'0'1619'0'0,"-6"15"2474"0"0,8-8-3825 0 0,-1 0 0 0 0,1-1 1 0 0,-1 1-1 0 0,2-1 0 0 0,-1 1 0 0 0,1-1 0 0 0,0 0 0 0 0,0 0 0 0 0,7 10 0 0 0,1 2 219 0 0,42 112 883 0 0,-21-48-692 0 0,-7-14 116 0 0,23 108 0 0 0,-35-124-334 0 0,-3-24-842 0 0,0 0-1 0 0,2-1 0 0 0,2 0 1 0 0,23 36-1 0 0,-19-33 1180 0 0,53 99-1605 0 0,14 26 652 0 0,-64-122 844 0 0,2 0 0 0 0,36 41 0 0 0,9-2-1202 0 0,3-4 1 0 0,83 62-1 0 0,-76-76 1033 0 0,2-2 0 0 0,126 59 0 0 0,75 4-519 0 0,-28-15 0 0 0,-186-71 0 0 0,2-4 0 0 0,77 19 0 0 0,146 18 0 0 0,-281-60 0 0 0,64 13 0 0 0,1-4 0 0 0,98 3 0 0 0,-160-15-351 0 0,-3 2-1433 0 0,-8 6-3969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4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58 10135 0 0,'-1'18'1079'0'0,"-11"67"-60"0"0,-2 25-51 0 0,13-94-616 0 0,1 0-1 0 0,1-1 1 0 0,0 1 0 0 0,1 0 0 0 0,4 15-1 0 0,-2-18-250 0 0,-2-11 225 0 0,-1-8 194 0 0,-1-19-318 0 0,2-1 1 0 0,1 0 0 0 0,1 0-1 0 0,1 1 1 0 0,15-45-1 0 0,-13 51-213 0 0,0 0 0 0 0,2 1 1 0 0,0 0-1 0 0,2 1 0 0 0,-1 0 0 0 0,2 1 0 0 0,0 0 0 0 0,16-15 0 0 0,-26 29-80 0 0,0 0 0 0 0,1 0-1 0 0,-1 0 1 0 0,1 1 0 0 0,-1-1-1 0 0,1 1 1 0 0,0-1 0 0 0,-1 1-1 0 0,1 0 1 0 0,0 0 0 0 0,0 0-1 0 0,0 0 1 0 0,0 1 0 0 0,0-1-1 0 0,0 1 1 0 0,0 0 0 0 0,0 0-1 0 0,0 0 1 0 0,5 1 0 0 0,-6 0 82 0 0,0 0 0 0 0,1 0 0 0 0,-1 0 1 0 0,0 0-1 0 0,0 1 0 0 0,0-1 1 0 0,0 1-1 0 0,0-1 0 0 0,-1 1 1 0 0,1 0-1 0 0,0 0 0 0 0,-1 0 0 0 0,1 0 1 0 0,-1 0-1 0 0,0 0 0 0 0,0 0 1 0 0,0 1-1 0 0,2 2 0 0 0,-3-3-28 0 0,0 0 0 0 0,1 0 0 0 0,-1-1-1 0 0,0 1 1 0 0,0 0 0 0 0,0 0 0 0 0,0 0-1 0 0,0 0 1 0 0,-1-1 0 0 0,1 1 0 0 0,0 0 0 0 0,-1 0-1 0 0,1-1 1 0 0,-1 1 0 0 0,0 0 0 0 0,0-1-1 0 0,0 1 1 0 0,1-1 0 0 0,-1 1 0 0 0,-1-1 0 0 0,1 1-1 0 0,0-1 1 0 0,0 0 0 0 0,-2 2 0 0 0,-4 4-315 0 0,0-1 0 0 0,-1 1 1 0 0,1-2-1 0 0,-1 1 0 0 0,0-1 0 0 0,-1 0 1 0 0,1-1-1 0 0,-12 4 0 0 0,14-6 552 0 0,1 0-1 0 0,0 0 0 0 0,-1 0 0 0 0,1 0 0 0 0,0 1 1 0 0,0 0-1 0 0,0 0 0 0 0,1 0 0 0 0,-6 5 0 0 0,7-3-199 0 0,2 0 72 0 0,1-3-32 0 0,1 0 0 0 0,-1 0 0 0 0,1 0 0 0 0,-1 0 0 0 0,1 0 0 0 0,0-1 0 0 0,0 1-1 0 0,0 0 1 0 0,0 0 0 0 0,0-1 0 0 0,0 1 0 0 0,0 0 0 0 0,1-1 0 0 0,-1 1 0 0 0,3 1 0 0 0,29 24 928 0 0,-11-10-599 0 0,-11-7-699 0 0,0-2-1 0 0,1 1 1 0 0,1-2 0 0 0,-1 1-1 0 0,26 9 1 0 0,-8-3-1480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5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63 10135 0 0,'-8'34'562'0'0,"1"2"-1"0"0,-3 59 0 0 0,9-75-352 0 0,1 0-1 0 0,1 1 1 0 0,1-1 0 0 0,1 0-1 0 0,1 0 1 0 0,7 23-1 0 0,-9-36-208 0 0,-9-80 2048 0 0,2 44-1792 0 0,2 0 0 0 0,1-1 0 0 0,1-36 0 0 0,2 51-142 0 0,0 1 0 0 0,1-1 0 0 0,1 1-1 0 0,0 0 1 0 0,1 0 0 0 0,0 0 0 0 0,1 0-1 0 0,11-20 1 0 0,-15 32-159 0 0,-1 1 0 0 0,1-1-1 0 0,0 1 1 0 0,0-1 0 0 0,0 1-1 0 0,0 0 1 0 0,1 0 0 0 0,-1-1-1 0 0,0 1 1 0 0,0 0 0 0 0,1 0-1 0 0,-1 0 1 0 0,0 0 0 0 0,1 0 0 0 0,-1 1-1 0 0,1-1 1 0 0,0 0 0 0 0,-1 1-1 0 0,1-1 1 0 0,-1 1 0 0 0,1 0-1 0 0,0-1 1 0 0,-1 1 0 0 0,1 0-1 0 0,0 0 1 0 0,0 0 0 0 0,-1 0-1 0 0,1 0 1 0 0,0 0 0 0 0,2 1-1 0 0,0 1-7 0 0,0 0 0 0 0,1-1-1 0 0,-1 1 1 0 0,0 1 0 0 0,-1-1-1 0 0,1 1 1 0 0,0-1-1 0 0,-1 1 1 0 0,0 0 0 0 0,6 7-1 0 0,-6-7 54 0 0,0 1 0 0 0,0-1 0 0 0,-1 1 0 0 0,1 0 0 0 0,-1 0 0 0 0,0 0 0 0 0,2 7 0 0 0,-3-9 0 0 0,-1 0 0 0 0,1 0 0 0 0,-1 0 0 0 0,0 0 0 0 0,1 0 0 0 0,-1 0 0 0 0,0 0 0 0 0,0-1 0 0 0,0 1 0 0 0,0 0 0 0 0,-1 0 0 0 0,1 0 0 0 0,-1 0 0 0 0,1 0 0 0 0,-1 0 0 0 0,1 0 0 0 0,-1-1 0 0 0,-2 4 0 0 0,-3 3 0 0 0,-1-1 0 0 0,0 1 0 0 0,-1-2 0 0 0,1 1 0 0 0,-1-1 0 0 0,-17 10 0 0 0,12-7 0 0 0,11-8 0 0 0,1 0 0 0 0,0 0 0 0 0,0 1 0 0 0,0-1 0 0 0,0 1 0 0 0,0-1 0 0 0,0 1 0 0 0,0-1 0 0 0,1 1 0 0 0,-1 0 0 0 0,0-1 0 0 0,1 1 0 0 0,0 0 0 0 0,-1-1 0 0 0,1 1 0 0 0,0 0 0 0 0,0-1 0 0 0,0 1 0 0 0,0 0 0 0 0,0 0 0 0 0,0-1 0 0 0,0 1 0 0 0,1 0 0 0 0,-1 0 0 0 0,0-1 0 0 0,2 4 0 0 0,-1-2 1 0 0,1 1-1 0 0,-1-1 1 0 0,1 0 0 0 0,-1 0-1 0 0,1 0 1 0 0,0 0 0 0 0,0 0-1 0 0,0 0 1 0 0,1 0-1 0 0,-1-1 1 0 0,1 1 0 0 0,-1-1-1 0 0,1 0 1 0 0,0 1-1 0 0,0-1 1 0 0,0-1 0 0 0,0 1-1 0 0,0 0 1 0 0,6 1 0 0 0,-3-1-17 0 0,1 0 1 0 0,0 0 0 0 0,0-1 0 0 0,0 0-1 0 0,-1-1 1 0 0,1 1 0 0 0,0-1 0 0 0,0-1-1 0 0,9 0 1 0 0,-7 0-685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6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10 13823 0 0,'0'0'1247'0'0,"-17"-7"-998"0"0,13 7-202 0 0,0-1 0 0 0,1 0-1 0 0,-1 1 1 0 0,0 0 0 0 0,0 0 0 0 0,0 0-1 0 0,0 0 1 0 0,0 1 0 0 0,0 0 0 0 0,0-1-1 0 0,1 1 1 0 0,-1 1 0 0 0,0-1-1 0 0,1 0 1 0 0,-1 1 0 0 0,1 0 0 0 0,-1 0-1 0 0,1 0 1 0 0,0 0 0 0 0,0 0 0 0 0,-5 5-1 0 0,0 1 101 0 0,-1 0 0 0 0,1 0 0 0 0,1 1 0 0 0,-1 0 0 0 0,2 1-1 0 0,-7 10 1 0 0,9-10-147 0 0,0-1 0 0 0,0 1 0 0 0,1-1 0 0 0,1 1 0 0 0,0 0 0 0 0,-2 16 0 0 0,4-23 0 0 0,0 0 0 0 0,0 1 0 0 0,0-1 0 0 0,0 1 0 0 0,1-1 0 0 0,-1 0 0 0 0,1 1 0 0 0,0-1 0 0 0,0 0 0 0 0,0 0 0 0 0,0 1 0 0 0,1-1 0 0 0,-1 0 0 0 0,1 0 0 0 0,0 0 0 0 0,0 0 0 0 0,0-1 0 0 0,0 1 0 0 0,4 4 0 0 0,0-3 0 0 0,0 0 0 0 0,1 0 0 0 0,-1 0 0 0 0,1-1 0 0 0,0 0 0 0 0,0 0 0 0 0,0 0 0 0 0,8 1 0 0 0,10 1 0 0 0,-18-3 0 0 0,0-1 0 0 0,0 1 0 0 0,1 0 0 0 0,11 6 0 0 0,-18-8 54 0 0,-1 1 0 0 0,1 0 0 0 0,0-1-1 0 0,0 1 1 0 0,-1-1 0 0 0,1 1 0 0 0,-1 0-1 0 0,1 0 1 0 0,0-1 0 0 0,-1 1 0 0 0,0 0-1 0 0,1 0 1 0 0,-1 0 0 0 0,1-1 0 0 0,-1 1-1 0 0,0 0 1 0 0,1 0 0 0 0,-1 0 0 0 0,0 0-1 0 0,0 0 1 0 0,0 0 0 0 0,0 0 0 0 0,0 0-1 0 0,0-1 1 0 0,0 1 0 0 0,0 0 0 0 0,0 0-1 0 0,0 0 1 0 0,-1 0 0 0 0,1 0 0 0 0,0 0 0 0 0,-1 0-1 0 0,1-1 1 0 0,0 1 0 0 0,-1 0 0 0 0,1 0-1 0 0,-2 1 1 0 0,0 2-53 0 0,-1 0 0 0 0,0 0 0 0 0,0 0-1 0 0,0 0 1 0 0,-4 3 0 0 0,-1 1-1 0 0,1-1 0 0 0,0-1 0 0 0,0 1 0 0 0,-1-1 0 0 0,1-1 0 0 0,-1 1 0 0 0,-1-1 0 0 0,1 0 0 0 0,-10 3 0 0 0,13-7-64 0 0,4-1-273 0 0,-1 0-1102 0 0,1 0 1325 0 0,1 0 0 0 0,-1 0 0 0 0,1 0-1 0 0,0-1 1 0 0,-1 1 0 0 0,1 0 0 0 0,-1 0 0 0 0,1 0 0 0 0,0-1 0 0 0,-1 1 0 0 0,1 0 0 0 0,0 0 0 0 0,-1-1-1 0 0,1 1 1 0 0,0 0 0 0 0,-1-1 0 0 0,1 1 0 0 0,0 0 0 0 0,0-1 0 0 0,-1 1 0 0 0,1-1 0 0 0,0 1 0 0 0,0 0-1 0 0,0-1 1 0 0,-1 1 0 0 0,1-1 0 0 0,0 1 0 0 0,0-1 0 0 0,0 1 0 0 0,0-1 0 0 0,1-19-3652 0 0,0 13 2565 0 0,0-4-335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6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10135 0 0,'-23'7'1096'0'0,"14"-4"-746"0"0,0 1 0 0 0,1 0 0 0 0,-1 0 0 0 0,1 0 0 0 0,0 1 0 0 0,1 0 0 0 0,-1 1 0 0 0,1 0 0 0 0,0 0 0 0 0,-8 9 0 0 0,7-5-63 0 0,0 0 0 0 0,0 0-1 0 0,1 0 1 0 0,0 1 0 0 0,1 0 0 0 0,0 0-1 0 0,-4 14 1 0 0,9-23-287 0 0,0 0 0 0 0,0 1 0 0 0,0-1 0 0 0,1 1 0 0 0,-1-1 0 0 0,1 1 0 0 0,-1-1 0 0 0,1 1 0 0 0,0-1 0 0 0,0 1 0 0 0,0-1 0 0 0,1 1 0 0 0,-1-1 0 0 0,1 1 0 0 0,-1-1 0 0 0,1 1 0 0 0,0-1 0 0 0,0 0 0 0 0,0 1 0 0 0,0-1 0 0 0,0 0 0 0 0,0 0 0 0 0,1 0 0 0 0,-1 0 0 0 0,1 0 0 0 0,-1 0 0 0 0,1 0 0 0 0,0 0 0 0 0,0-1 0 0 0,0 1 0 0 0,3 2 0 0 0,5 1 0 0 0,1 1 0 0 0,0-1 0 0 0,0-1 0 0 0,0 0 0 0 0,17 3 0 0 0,1 2 0 0 0,-28-9-9 0 0,1 0 71 0 0,1 1 0 0 0,-1 0 0 0 0,1 0 0 0 0,-1 0 0 0 0,0 1 0 0 0,1-1 0 0 0,-1 0 0 0 0,3 3 0 0 0,-4-3-12 0 0,-1 0 0 0 0,1 0 0 0 0,-1-1 0 0 0,1 1 0 0 0,-1 0 0 0 0,1 0 0 0 0,-1 0 0 0 0,0 0 0 0 0,1 0 0 0 0,-1 0 0 0 0,0 0 0 0 0,0 0 0 0 0,0 0 0 0 0,0 0-1 0 0,0 0 1 0 0,0 0 0 0 0,0 0 0 0 0,0 0 0 0 0,0 0 0 0 0,0 0 0 0 0,0 0 0 0 0,-1 0 0 0 0,1 0 0 0 0,0 0 0 0 0,-1 0 0 0 0,1 0 0 0 0,-1-1 0 0 0,1 1 0 0 0,-2 1 0 0 0,-33 54-50 0 0,27-45 0 0 0,0 0 0 0 0,-1-1 0 0 0,0 0 0 0 0,0-1 0 0 0,-19 14 0 0 0,23-20-64 0 0,4-3-273 0 0,2-10-7150 0 0,4-2 2519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7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58 11975 0 0,'-3'-9'438'0'0,"2"4"-172"0"0,-1 0 0 0 0,0 0 0 0 0,-1 0 0 0 0,1 0 0 0 0,-4-5 0 0 0,5 8-173 0 0,0 1 1 0 0,0 0 0 0 0,0 0-1 0 0,0 0 1 0 0,-1 0-1 0 0,1 1 1 0 0,0-1 0 0 0,0 0-1 0 0,0 0 1 0 0,-1 1-1 0 0,1-1 1 0 0,0 0 0 0 0,-1 1-1 0 0,1 0 1 0 0,-1-1-1 0 0,1 1 1 0 0,-1 0 0 0 0,1 0-1 0 0,0-1 1 0 0,-1 1-1 0 0,1 0 1 0 0,-1 1 0 0 0,-2-1-1 0 0,-1 1-37 0 0,-1 1 0 0 0,0 0 0 0 0,1 0 0 0 0,-1 0 0 0 0,1 1 0 0 0,-1-1 0 0 0,1 1 0 0 0,0 1 0 0 0,0-1 0 0 0,1 1 0 0 0,-1-1 0 0 0,1 1 0 0 0,0 1 0 0 0,0-1 0 0 0,0 1 0 0 0,0-1 0 0 0,1 1 0 0 0,0 0 0 0 0,-3 7 0 0 0,3-8-4 0 0,1 0 0 0 0,0 1 0 0 0,1-1 0 0 0,-1 1 0 0 0,1 0 0 0 0,0 0 1 0 0,0-1-1 0 0,0 1 0 0 0,1 0 0 0 0,0 0 0 0 0,0 0 0 0 0,0 0 0 0 0,0 0 0 0 0,1-1 0 0 0,0 1 0 0 0,0 0 0 0 0,0 0 0 0 0,0-1 0 0 0,1 1 0 0 0,0-1 0 0 0,0 1 0 0 0,0-1 0 0 0,1 0 0 0 0,-1 1 0 0 0,1-1 0 0 0,0-1 0 0 0,0 1 0 0 0,0 0 0 0 0,1-1 0 0 0,4 5 1 0 0,5 3 19 0 0,-1 1 0 0 0,-1 0 1 0 0,0 1-1 0 0,0 0 1 0 0,14 25-1 0 0,-24-37-72 0 0,-1 1 0 0 0,1-1 0 0 0,0 1 0 0 0,-1-1 0 0 0,1 1 0 0 0,-1 0 0 0 0,1-1 0 0 0,-1 1 0 0 0,0-1 0 0 0,0 1 0 0 0,0 0 0 0 0,0-1 0 0 0,0 1 0 0 0,0 0 0 0 0,0-1 0 0 0,-1 1 0 0 0,1-1 0 0 0,0 1 0 0 0,-1 0 0 0 0,0-1 0 0 0,1 1 0 0 0,-1-1 0 0 0,0 1 0 0 0,1-1 0 0 0,-1 0 0 0 0,0 1 0 0 0,0-1 0 0 0,0 0 0 0 0,0 0 0 0 0,-1 0 0 0 0,1 1 0 0 0,0-1 0 0 0,0 0 0 0 0,-1 0 0 0 0,1-1 0 0 0,-3 2 0 0 0,2 0 0 0 0,-31 16-85 0 0,16-9-1239 0 0,0 2-3677 0 0,8-3-613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0:5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3 326 6447 0 0,'0'0'3152'0'0,"-3"14"-80"0"0,6-9-2961 0 0,-1 0 0 0 0,1 0 0 0 0,0-1 0 0 0,0 0 0 0 0,1 1 0 0 0,7 6 1 0 0,12 16 1158 0 0,81 158-904 0 0,-72-123-285 0 0,2-2 0 0 0,61 82-1 0 0,-11-37 466 0 0,79 95 956 0 0,-144-180-1502 0 0,0-1 0 0 0,2 0 0 0 0,0-1 0 0 0,1-2 0 0 0,47 28 0 0 0,-9-14 0 0 0,76 28 0 0 0,8 8 0 0 0,-101-43 0 0 0,1-3 0 0 0,81 26 0 0 0,-86-38 228 0 0,0-2-1 0 0,1-1 1 0 0,0-2-1 0 0,0-1 1 0 0,-1-3 0 0 0,1-1-1 0 0,0-2 1 0 0,51-11-1 0 0,-1 1-227 0 0,-52 9 0 0 0,0-1 0 0 0,-1-2 0 0 0,63-22 0 0 0,-27-1 0 0 0,69-42 0 0 0,-123 62 0 0 0,34-19 0 0 0,51-38 0 0 0,-89 56 0 0 0,1-1 0 0 0,-1 0 0 0 0,-1-2 0 0 0,-1 1 0 0 0,0-2 0 0 0,-1 1 0 0 0,13-22 0 0 0,67-119 0 0 0,-80 136 0 0 0,37-63 0 0 0,-36 51 0 0 0,-1-1 0 0 0,-2-1 0 0 0,0 1 0 0 0,8-68 0 0 0,5-19 0 0 0,2 13 0 0 0,-6 1 0 0 0,-8 30 0 0 0,-3 25 0 0 0,-6 33 0 0 0,1 1 0 0 0,0 0 0 0 0,1-1 0 0 0,1 1 0 0 0,10-22 0 0 0,9-12-861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3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6447 0 0,'52'103'767'0'0,"-8"-5"2174"0"0,-10-32-3367 0 0,58 85 0 0 0,-4-20 2354 0 0,-30-49-1928 0 0,4-3 0 0 0,93 93 0 0 0,-68-83 347 0 0,167 152 1354 0 0,-113-125-1701 0 0,-48-34 0 0 0,9 6 0 0 0,-25-32 1024 0 0,126 68 0 0 0,-12-29-1024 0 0,243 68 0 0 0,-278-109 0 0 0,-100-35 0 0 0,0-3 0 0 0,2-2 0 0 0,0-3 0 0 0,0-2 0 0 0,1-2 0 0 0,114-4 0 0 0,-158-4 2 0 0,123-15-68 0 0,-137 16-271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 10135 0 0,'11'29'299'0'0,"-2"-6"392"0"0,0 0-1 0 0,-1 1 1 0 0,-2 0 0 0 0,-1 0 0 0 0,0 0 0 0 0,1 37 0 0 0,-11 44 11 0 0,-5 0-1 0 0,-36 163 1 0 0,31-208-702 0 0,-3-1 0 0 0,-29 63 0 0 0,20-54 0 0 0,18-49-229 0 0,-1 1 0 0 0,0-2 0 0 0,-19 25 0 0 0,-4 8-4695 0 0,17-24-44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4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2928 0 8287 0 0,'0'0'382'0'0,"-8"2"211"0"0,6 1-408 0 0,-1 0 1 0 0,1 0-1 0 0,0 0 0 0 0,0 0 0 0 0,0 1 1 0 0,0-1-1 0 0,1 0 0 0 0,-1 1 0 0 0,0 4 1 0 0,-8 15-70 0 0,-7 21 845 0 0,6-11-39 0 0,-17 29-844 0 0,-45 72-1 0 0,-46 51-66 0 0,104-161-12 0 0,-214 272 746 0 0,-25-20 376 0 0,139-153-939 0 0,63-70-182 0 0,-41 47 0 0 0,-147 160 0 0 0,207-226 0 0 0,-123 116 0 0 0,61-68 0 0 0,22-22 0 0 0,-146 113 0 0 0,72-62 0 0 0,68-51 24 0 0,-129 73 0 0 0,-96 29 0 0 0,257-138 34 0 0,-97 52 1695 0 0,138-73-1718 0 0,0 0 1 0 0,-1 0-1 0 0,1-1 0 0 0,-8 2 1 0 0,-20 7-48 0 0,-1 12 12 0 0,31-21-67 0 0,0 1 0 0 0,1-1 0 0 0,-1 1 0 0 0,1 0 0 0 0,0 0-1 0 0,-5 7 1 0 0,7-9-232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6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10135 0 0,'12'-4'1079'0'0,"16"-4"-352"0"0,54-7 1 0 0,-19 4-118 0 0,-6 2 11 0 0,96-3-1 0 0,10-1 187 0 0,49-7-807 0 0,-127 14 0 0 0,43-14 443 0 0,-87 16 360 0 0,47-12-1 0 0,-59 13-802 0 0,-26 3 0 0 0,-3 1-36 0 0,0 0-1 0 0,0-1 1 0 0,0 1-1 0 0,0-1 1 0 0,-1 1-1 0 0,1-1 1 0 0,0 1-1 0 0,0-1 1 0 0,0 1 0 0 0,-1-1-1 0 0,1 1 1 0 0,0-1-1 0 0,0 1 1 0 0,-1-1-1 0 0,1 1 1 0 0,0-1-1 0 0,-1 0 1 0 0,1 1-1 0 0,-1-1 1 0 0,1 0-1 0 0,-1 1 1 0 0,1-1-1 0 0,0 0 1 0 0,-1 1-1 0 0,1-1 1 0 0,-1 0-1 0 0,1 0 1 0 0,-2 1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7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8287 0 0,'18'0'452'0'0,"31"4"-1"0"0,-1-1-450 0 0,-10-2 50 0 0,503-6 3986 0 0,-270 1-2597 0 0,126-10-966 0 0,-95 5-340 0 0,-84 7-134 0 0,-74 5 1696 0 0,-93 0-1344 0 0,-34 0 49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8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1149 5 13823 0 0,'0'0'630'0'0,"-16"-2"236"0"0,-24 0-469 0 0,1 1-1 0 0,-1 3 1 0 0,1 1-1 0 0,-65 14 1 0 0,72-11-324 0 0,-473 86-73 0 0,321-42 0 0 0,50-12 0 0 0,124-36 0 0 0,6-1-64 0 0,3-1-273 0 0,3-1-1218 0 0,1 1 1426 0 0,-1-1 0 0 0,0-1-1 0 0,0 1 1 0 0,0 0 0 0 0,0-1-1 0 0,0 1 1 0 0,0-1 0 0 0,0 1-1 0 0,2-3 1 0 0,1-1-599 0 0,11-7-2621 0 0,2-2-989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0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992 0 13823 0 0,'-33'7'238'0'0,"0"1"0"0"0,-59 22 0 0 0,-61 38 440 0 0,85-36-574 0 0,-64 25 281 0 0,-206 106 1286 0 0,321-153-1671 0 0,0 1 0 0 0,1 1 0 0 0,0 0 0 0 0,0 1 0 0 0,1 1 0 0 0,-15 18 0 0 0,28-30 0 0 0,1 0 0 0 0,-1 0 0 0 0,1 0 0 0 0,0 0 0 0 0,0 0 0 0 0,0 0 0 0 0,-1 0 0 0 0,2 1 0 0 0,-1-1 0 0 0,0 0 0 0 0,0 1 0 0 0,1-1 0 0 0,0 0 0 0 0,-1 1 0 0 0,1-1 0 0 0,0 1 0 0 0,0-1 0 0 0,0 0 0 0 0,0 1 0 0 0,1-1 0 0 0,0 5 0 0 0,2-1 0 0 0,0 0 0 0 0,0-1 0 0 0,1 1 0 0 0,0-1 0 0 0,0 0 0 0 0,0 0 0 0 0,0 0 0 0 0,1-1 0 0 0,0 0 0 0 0,0 0 0 0 0,0 0 0 0 0,7 4 0 0 0,11 6 0 0 0,39 16 0 0 0,-51-25 0 0 0,138 53 643 0 0,33 17 762 0 0,-136-57-1405 0 0,-34-14 0 0 0,-1 0 0 0 0,1 0 0 0 0,-1 2 0 0 0,0-1 0 0 0,-1 1 0 0 0,12 9 0 0 0,-18-12-64 0 0,-4-2-273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8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3223 6 4607 0 0,'0'-6'9115'0'0,"-19"52"-7510"0"0,17-38-1320 0 0,-1 1 0 0 0,0 0 0 0 0,0-1 0 0 0,-1 0 0 0 0,0 1 0 0 0,-10 12 0 0 0,7-10-232 0 0,-55 76-53 0 0,36-50 0 0 0,17-26 0 0 0,0-1 0 0 0,-11 22 0 0 0,12-21 0 0 0,5-5 0 0 0,0-1 0 0 0,0 1 0 0 0,0 0 0 0 0,-2 8 0 0 0,4-11 0 0 0,0 0 0 0 0,-1 0 0 0 0,1 0 0 0 0,0 0 0 0 0,-1 0 0 0 0,0 0 0 0 0,-3 4 0 0 0,-38 56 0 0 0,14-19 0 0 0,-11 16 0 0 0,28-37 1039 0 0,10-18-1102 0 0,-1 0 0 0 0,1-1 1 0 0,-1 0-1 0 0,1 1 1 0 0,-8 6-1 0 0,-6 18-550 0 0,10-18 619 0 0,-8 12 789 0 0,-28 41 402 0 0,40-59-1197 0 0,0-1 0 0 0,0 1 0 0 0,-1-1 0 0 0,0 0 0 0 0,0 0 0 0 0,0 0 0 0 0,-6 5 0 0 0,-5 11 0 0 0,-18 27 0 0 0,13-21 0 0 0,1-10 0 0 0,12-10 0 0 0,-1-1 0 0 0,1 1 0 0 0,0 0 0 0 0,-7 10 0 0 0,7-4 0 0 0,4-6 0 0 0,-20 14 0 0 0,2 1 0 0 0,-3 2 931 0 0,6-4 197 0 0,6-9-1139 0 0,-36 40 11 0 0,27-30 0 0 0,16-17 0 0 0,-19 17 0 0 0,14-7 0 0 0,8-10 0 0 0,-1 1 0 0 0,1-1 0 0 0,-1 0 0 0 0,0 0 0 0 0,0 0 0 0 0,0 0 0 0 0,-1 0 0 0 0,-4 4 0 0 0,-14 13 0 0 0,5 2 0 0 0,14-19 0 0 0,2-3 0 0 0,0 0 0 0 0,0 0 0 0 0,0 0 0 0 0,0-1 0 0 0,0 1 0 0 0,0 0 0 0 0,0 0 0 0 0,0 0 0 0 0,-1 0 0 0 0,1 0 0 0 0,0 0 0 0 0,0 0 0 0 0,0 0 0 0 0,0 0 0 0 0,0 0 0 0 0,0 0 0 0 0,0 0 0 0 0,0 0 0 0 0,0 0 0 0 0,0 0 0 0 0,0 0 0 0 0,0 0 0 0 0,0-1 0 0 0,0 1 0 0 0,0 0 0 0 0,0 0 0 0 0,0 0 0 0 0,0 0 0 0 0,0 0 0 0 0,0 0 0 0 0,0 0 0 0 0,0 0 0 0 0,0 0 0 0 0,0 0 0 0 0,0 0 0 0 0,0 0 0 0 0,0 0 0 0 0,-26 31 0 0 0,-17 16 2048 0 0,24-27-2048 0 0,6-8 0 0 0,10-10 0 0 0,0 1 0 0 0,1 0 0 0 0,-1-1 0 0 0,0 1 0 0 0,1 0 0 0 0,0 0 0 0 0,-3 5 0 0 0,4-5 0 0 0,-13 14 0 0 0,-18 14 0 0 0,10-4 0 0 0,16-19 0 0 0,4-7 0 0 0,1 1 0 0 0,-1 0 0 0 0,0 0 0 0 0,1-1 0 0 0,-1 1 0 0 0,0 0 0 0 0,0-1 0 0 0,0 0 0 0 0,0 1 0 0 0,0-1 0 0 0,0 0 0 0 0,0 0 0 0 0,-1-1 0 0 0,1 1 0 0 0,0 0 0 0 0,-1-1 0 0 0,1 1 0 0 0,0-1 0 0 0,-6 1 0 0 0,-6-2 0 0 0,7 3 0 0 0,4 0 0 0 0,2-2 0 0 0,0 1 0 0 0,0-1 0 0 0,0 1 0 0 0,0-1 0 0 0,0 1 0 0 0,0 0 0 0 0,0-1 0 0 0,0 1 0 0 0,0 0 0 0 0,0 0 0 0 0,0 0 0 0 0,0 0 0 0 0,1 0 0 0 0,-1 0 0 0 0,0 0 0 0 0,1 0 0 0 0,-1 0 0 0 0,0 2 0 0 0,0-1 0 0 0,0 0 0 0 0,0 0 0 0 0,0 0 0 0 0,0-1 0 0 0,0 1 0 0 0,-1 0 0 0 0,1-1 0 0 0,0 1 0 0 0,-1-1 0 0 0,1 1 0 0 0,-1-1 0 0 0,0 1 0 0 0,1-1 0 0 0,-4 1 0 0 0,0 2 0 0 0,-39 34 0 0 0,21-15 0 0 0,18-19 0 0 0,2 1 0 0 0,-11 16 0 0 0,-25 25 0 0 0,24-30 0 0 0,-6 6 0 0 0,-41 31 0 0 0,37-32 0 0 0,-14 9 0 0 0,0 3 0 0 0,13-13 0 0 0,14-11 0 0 0,9-7 0 0 0,1 0 0 0 0,-1 0 0 0 0,1 0 0 0 0,-1 1 0 0 0,1-1 0 0 0,0 1 0 0 0,-4 4 0 0 0,-38 35 0 0 0,-5 4 599 0 0,26-23-318 0 0,-1-1 0 0 0,-51 36-1 0 0,23-22 62 0 0,35-22-254 0 0,-2-2 1 0 0,-30 17-1 0 0,42-25-88 0 0,0 0 0 0 0,1 0 0 0 0,0 0 0 0 0,0 1 0 0 0,-9 8 0 0 0,-25 20 0 0 0,39-32-31 0 0,0 0 0 0 0,-1 0 0 0 0,1 0-1 0 0,0 0 1 0 0,0 0 0 0 0,0 0 0 0 0,0 1 0 0 0,0-1 0 0 0,0 0 0 0 0,0 1-1 0 0,1-1 1 0 0,-1 1 0 0 0,-1 2 0 0 0,-4 6-409 0 0,-11 6 589 0 0,-2-2 0 0 0,1 0 0 0 0,-37 20 0 0 0,1-1 131 0 0,-8 4-280 0 0,-120 53 0 0 0,119-62 0 0 0,5-1 0 0 0,-1 2 0 0 0,-123 40 0 0 0,121-49 0 0 0,0 2 0 0 0,-81 43 0 0 0,82-28 0 0 0,11-5 0 0 0,9-16 0 0 0,35-15-64 0 0,4-1-273 0 0,-6 22-1326 0 0,6-22 1292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1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0,'0'0'696'0'0,"3"0"-696"0"0,2 0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0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3002 1799 11975 0 0,'0'0'547'0'0,"-7"5"181"0"0,-27 9 232 0 0,32-14-451 0 0,-28 11 2131 0 0,24-9-2633 0 0,0-1 0 0 0,0 0 0 0 0,0 0 0 0 0,-1 0 0 0 0,1-1 0 0 0,-7-1 0 0 0,11 1 32 0 0,-7 2 81 0 0,4-2 112 0 0,1 0 0 0 0,0 1 0 0 0,0-2 0 0 0,0 1 0 0 0,0 0 0 0 0,-1-1 0 0 0,-4-1 0 0 0,-290-37-232 0 0,245 33 0 0 0,-1-3 0 0 0,0-3 0 0 0,-79-28 0 0 0,-20-5 0 0 0,108 31 0 0 0,1-1 0 0 0,-68-34 0 0 0,15 6 0 0 0,-83-20 0 0 0,-60-27 0 0 0,188 61 0 0 0,2-1 0 0 0,-77-62 0 0 0,4 3 0 0 0,10 24 0 0 0,82 48 0 0 0,25 14 0 0 0,-194-115 0 0 0,158 85 0 0 0,-48-46 0 0 0,13 10 0 0 0,53 46 0 0 0,-22-25 0 0 0,10 9 0 0 0,24 26-152 0 0,0 0 0 0 0,1-1 0 0 0,1-1 0 0 0,0 0 0 0 0,1 0 0 0 0,0-1 0 0 0,1 0 0 0 0,1-1 0 0 0,1 0 0 0 0,0 0 0 0 0,2-1 0 0 0,-7-28 0 0 0,-33-167 136 0 0,42 201 16 0 0,-1 1 0 0 0,-1 0 0 0 0,1 0 0 0 0,-2 0 0 0 0,1 1 0 0 0,-9-11 0 0 0,-46-54 0 0 0,59 75 0 0 0,-19-28 291 0 0,2 1-1119 0 0,8 16-3449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3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11975 0 0,'-11'-1'547'0'0,"9"1"-11"0"0,0 22-249 0 0,7 130 3201 0 0,1-14-2946 0 0,-31 218-542 0 0,23-336 0 0 0,-6 164 0 0 0,10-169-219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4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231 143 13823 0 0,'-18'23'525'0'0,"-33"31"0"0"0,0 1-79 0 0,-24 30-446 0 0,74-84-53 0 0,0 0 0 0 0,0-1 0 0 0,-1 1-1 0 0,1 0 1 0 0,0 0 0 0 0,0-1 0 0 0,-1 1-1 0 0,1 0 1 0 0,0-1 0 0 0,-1 1 0 0 0,1-1 0 0 0,0 0-1 0 0,-1 0 1 0 0,-1 1 0 0 0,-12 4-923 0 0</inkml:trace>
  <inkml:trace contextRef="#ctx0" brushRef="#br0" timeOffset="1">291 2 10135 0 0,'7'-1'919'0'0,"-2"1"-862"0"0,-1 1 1 0 0,0 0-1 0 0,0-1 1 0 0,0 2-1 0 0,-1-1 1 0 0,1 0-1 0 0,0 1 1 0 0,0 0-1 0 0,-1-1 1 0 0,1 2-1 0 0,-1-1 0 0 0,1 0 1 0 0,-1 1-1 0 0,0-1 1 0 0,0 1-1 0 0,0 0 1 0 0,4 5-1 0 0,3 3 473 0 0,-1 1 0 0 0,-1 0 0 0 0,13 22-1 0 0,6 14 1055 0 0,52 67 0 0 0,-78-112-1800 0 0,13 17 172 0 0,-6-6-5536 0 0,-6-8 612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10135 0 0,'3'-1'58'0'0,"-1"-1"0"0"0,0 1 1 0 0,1-1-1 0 0,-1 1 0 0 0,0 0 0 0 0,1-1 0 0 0,0 1 0 0 0,-1 1 0 0 0,1-1 0 0 0,0 0 0 0 0,-1 1 0 0 0,1-1 0 0 0,0 1 0 0 0,0 0 0 0 0,-1 0 0 0 0,1 0 0 0 0,0 0 0 0 0,2 1 0 0 0,6 1 108 0 0,0 1-1 0 0,0 0 0 0 0,13 6 0 0 0,23 5 2017 0 0,-12-8-1979 0 0,0-3 1 0 0,1 0 0 0 0,-1-3 0 0 0,1-1-1 0 0,69-11 1 0 0,-68 6-4401 0 0,-17 5-566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4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13823 0 0,'-6'24'1344'0'0,"4"-24"-1192"0"0,0-3-152 0 0,-1 9 0 0 0,3 4 0 0 0,-2-2 0 0 0,-1-4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5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39 6447 0 0,'-1'-10'586'0'0,"0"-16"-405"0"0,1 24 184 0 0,29 21 6251 0 0,-29-19-6575 0 0,1 1 0 0 0,-1-1-1 0 0,0 0 1 0 0,0 0 0 0 0,1 0-1 0 0,-1 0 1 0 0,0 1 0 0 0,1-1-1 0 0,-1 0 1 0 0,0 0 0 0 0,1 0 0 0 0,-1 0-1 0 0,0 0 1 0 0,1 0 0 0 0,-1 0-1 0 0,0 0 1 0 0,1 0 0 0 0,-1 0-1 0 0,0 0 1 0 0,1 0 0 0 0,-1 0-1 0 0,0 0 1 0 0,1 0 0 0 0,-1 0 0 0 0,0 0-1 0 0,0 0 1 0 0,1 0 0 0 0,-1-1-1 0 0,0 1 1 0 0,1 0 0 0 0,-1 0-1 0 0,0 0 1 0 0,5-1 962 0 0,1 10-169 0 0,-2-7 375 0 0,0-1-370 0 0,-1 0-839 0 0,0-9 0 0 0,-1 5 0 0 0,0 10 0 0 0,-2-5 0 0 0,2 11 0 0 0,-2-10 0 0 0,0-1 0 0 0,0 1 0 0 0,1-1 0 0 0,-1 0 0 0 0,1 1 0 0 0,-1-1 0 0 0,1 1 0 0 0,2 3 0 0 0,1 3 0 0 0,23 82 0 0 0,-15-54 0 0 0,11 54 0 0 0,-20-68-32 0 0,13 84 103 0 0,-15-92-159 0 0,-1 1 0 0 0,0 0 0 0 0,0 0 0 0 0,-6 26 0 0 0,3-27-509 0 0,2-9 466 0 0,0-1 1 0 0,0 0-1 0 0,0 1 1 0 0,-1-1-1 0 0,0 0 1 0 0,0 0-1 0 0,0 0 0 0 0,-1 0 1 0 0,0 0-1 0 0,-3 4 1 0 0,2-4-546 0 0,-7 7-1460 0 0,-1-14-3067 0 0,3-2 1316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6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53 11975 0 0,'0'0'547'0'0,"-3"-5"181"0"0,-2 0 1184 0 0,32 21-1747 0 0,-17-3-165 0 0,0 1 0 0 0,-1-1 0 0 0,-1 1 0 0 0,0 1 0 0 0,7 17 0 0 0,-7-14 0 0 0,1 0 0 0 0,1-1 0 0 0,12 17 0 0 0,-20-31 87 0 0,0 0 0 0 0,1-1 0 0 0,-1 1 0 0 0,1-1 0 0 0,0 0-1 0 0,0 0 1 0 0,0 0 0 0 0,0 0 0 0 0,0 0 0 0 0,0-1 0 0 0,1 0 0 0 0,5 3 0 0 0,-7-4-40 0 0,0 0-1 0 0,0 1 1 0 0,-1-1 0 0 0,1 0 0 0 0,0 0 0 0 0,0 0 0 0 0,-1 0 0 0 0,1 0 0 0 0,0 0 0 0 0,0 0 0 0 0,-1-1 0 0 0,1 1 0 0 0,0-1 0 0 0,-1 1 0 0 0,1-1 0 0 0,0 0 0 0 0,-1 0 0 0 0,1 0-1 0 0,-1 1 1 0 0,1-1 0 0 0,-1-1 0 0 0,0 1 0 0 0,1 0 0 0 0,-1 0 0 0 0,0 0 0 0 0,0-1 0 0 0,0 1 0 0 0,2-3 0 0 0,19-28 1386 0 0,-13 20-1390 0 0,-1 0 0 0 0,-1 0 0 0 0,12-24 0 0 0,1-19 15 0 0,-2 6-1458 0 0,-5 17-3668 0 0,-6 15-546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6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1 704 10135 0 0,'0'0'919'0'0,"8"-17"189"0"0,22-29 214 0 0,-22 35-861 0 0,1-1-1 0 0,-2 0 1 0 0,9-20 0 0 0,37-73 1422 0 0,-31 59-1715 0 0,-11 22-169 0 0,0-1 0 0 0,11-37 0 0 0,10-32 1 0 0,-22 70 0 0 0,-1-1 0 0 0,-1 1 0 0 0,5-33 0 0 0,-11 47 0 0 0,-1 7 0 0 0,0 0 0 0 0,0-1 0 0 0,-1 1 0 0 0,1 0 0 0 0,-1 0 0 0 0,0 0 0 0 0,0-6 0 0 0,-4-25 797 0 0,2 30 20 0 0,2 5-1268 0 0,-2-7-656 0 0,1 2 1107 0 0,-2 7 0 0 0,3-2 41 0 0,-1 0 1 0 0,0-1-1 0 0,1 1 0 0 0,-1 0 0 0 0,1 0 1 0 0,-1-1-1 0 0,1 1 0 0 0,-1 0 0 0 0,1 0 1 0 0,-1 0-1 0 0,1-1 0 0 0,0 1 0 0 0,-1 0 1 0 0,1 0-1 0 0,0 0 0 0 0,0 1 0 0 0,-4 7 514 0 0,4-9-535 0 0,0 0-1 0 0,0 0 1 0 0,-1 0-1 0 0,1 0 1 0 0,0 0-1 0 0,0 0 1 0 0,0 0-1 0 0,-1 0 0 0 0,1 0 1 0 0,0 0-1 0 0,0 0 1 0 0,-1 0-1 0 0,1 0 1 0 0,0 0-1 0 0,0 0 1 0 0,-1 0-1 0 0,1 0 1 0 0,0 0-1 0 0,0 0 0 0 0,0 0 1 0 0,-1 0-1 0 0,1 0 1 0 0,0 0-1 0 0,0 0 1 0 0,0-1-1 0 0,-1 1 1 0 0,1 0-1 0 0,0 0 1 0 0,0 0-1 0 0,0 0 0 0 0,0-1 1 0 0,-1 1-1 0 0,1 0 1 0 0,0 0-1 0 0,0 0 1 0 0,0-1-1 0 0,-1 1-18 0 0,1 0-1 0 0,0-1 1 0 0,-1 1-1 0 0,1 0 1 0 0,-1-1-1 0 0,1 1 1 0 0,-1 0-1 0 0,1 0 1 0 0,-1 0-1 0 0,1 0 1 0 0,-1-1-1 0 0,1 1 1 0 0,-1 0-1 0 0,1 0 1 0 0,-1 0-1 0 0,1 0 1 0 0,-1 0-1 0 0,1 0 1 0 0,-1 0-1 0 0,1 0 1 0 0,-1 1-1 0 0,1-1 1 0 0,-1 0-1 0 0,1 0 1 0 0,-1 0-1 0 0,1 1 1 0 0,-1-1-1 0 0,1 0 1 0 0,-1 0-1 0 0,1 1 1 0 0,-1-1-1 0 0,1 0 1 0 0,0 1-1 0 0,-1 0 1 0 0,-10 10-3 0 0,-28 42 2 0 0,-19 28 0 0 0,49-67-206 0 0,-23 26 0 0 0,14-19-1346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2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0,'13'9'1079'0'0,"-2"-2"-1188"0"0,-10-6 211 0 0,0 0 1 0 0,0 0-1 0 0,0 0 1 0 0,0 0 0 0 0,1 0-1 0 0,-1 0 1 0 0,0 0 0 0 0,0-1-1 0 0,1 1 1 0 0,-1 0-1 0 0,1-1 1 0 0,-1 1 0 0 0,0-1-1 0 0,1 1 1 0 0,-1-1 0 0 0,1 0-1 0 0,-1 0 1 0 0,1 0-1 0 0,-1 0 1 0 0,1 0 0 0 0,-1 0-1 0 0,1 0 1 0 0,-1 0 0 0 0,1 0-1 0 0,-1-1 1 0 0,1 1-1 0 0,-1-1 1 0 0,3 0 0 0 0,-2 0-63 0 0,-1 0 0 0 0,0 1 0 0 0,0-1 0 0 0,0 1 0 0 0,0 0 0 0 0,1-1 0 0 0,-1 1 0 0 0,0 0 0 0 0,0 0 0 0 0,1-1 0 0 0,-1 1 0 0 0,0 0 0 0 0,0 0 0 0 0,1 0 0 0 0,-1 1 0 0 0,0-1 0 0 0,0 0 0 0 0,1 0 0 0 0,-1 1 0 0 0,0-1 0 0 0,0 1 0 0 0,0-1 0 0 0,0 1 0 0 0,1-1 0 0 0,-1 1 0 0 0,0 0 0 0 0,0 0 0 0 0,0-1 1 0 0,1 2-1 0 0,15 8 439 0 0,-13-7-335 0 0,-1-1 0 0 0,0 1 0 0 0,-1 0 1 0 0,1 1-1 0 0,-1-1 0 0 0,1 0 0 0 0,-1 1 1 0 0,0-1-1 0 0,0 1 0 0 0,0 0 0 0 0,2 6 1 0 0,1 1-190 0 0,9 14 1301 0 0,-9-18-1158 0 0,-1 0 0 0 0,1 0 0 0 0,-2 0-1 0 0,1 1 1 0 0,3 14 0 0 0,-28-19-9338 0 0,14-2 4901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0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 13823 0 0,'0'0'1247'0'0,"0"0"-1238"0"0,1 0 0 0 0,-1-1 0 0 0,0 1 0 0 0,1 0-1 0 0,-1 0 1 0 0,0 0 0 0 0,0 0 0 0 0,1 0 0 0 0,-1 0 0 0 0,0 0 0 0 0,1 0 0 0 0,-1 0 0 0 0,0 0 0 0 0,1 0 0 0 0,-1 0-1 0 0,0 0 1 0 0,0 0 0 0 0,1 0 0 0 0,-1 0 0 0 0,0 1 0 0 0,1-1 0 0 0,-1 0 0 0 0,0 0 0 0 0,0 0 0 0 0,1 0-1 0 0,-1 0 1 0 0,0 1 0 0 0,13 14-9 0 0,0 0 0 0 0,11 21 0 0 0,-14-21 0 0 0,54 73 2040 0 0,-59-80-2177 0 0,0 0 0 0 0,0 1 0 0 0,-1-1 0 0 0,0 1 0 0 0,-1 0 0 0 0,4 14-1 0 0,10 59-1171 0 0,-12-52 1602 0 0,-4-22-293 0 0,0-1 0 0 0,-1 0 0 0 0,0 0 0 0 0,-1 0 0 0 0,-1 12 0 0 0,2-19-73 0 0,-1 1 0 0 0,1 0-1 0 0,-1-1 1 0 0,1 1 0 0 0,0 0-1 0 0,-1-1 1 0 0,1 1 0 0 0,-1-1-1 0 0,0 1 1 0 0,1-1-1 0 0,-1 1 1 0 0,1-1 0 0 0,-1 1-1 0 0,0-1 1 0 0,1 0 0 0 0,-2 1-1 0 0,-2 2-119 0 0,3-2 13 0 0,0 1 0 0 0,0-1 0 0 0,-1 1 0 0 0,1-1-1 0 0,-1 0 1 0 0,1 1 0 0 0,-1-1 0 0 0,1 0 0 0 0,-1 0 0 0 0,1 0 0 0 0,-1 0-1 0 0,0-1 1 0 0,0 1 0 0 0,1 0 0 0 0,-1-1 0 0 0,0 1 0 0 0,0-1-1 0 0,0 1 1 0 0,0-1 0 0 0,0 0 0 0 0,1 0 0 0 0,-1 0 0 0 0,0 0-1 0 0,0 0 1 0 0,0 0 0 0 0,0-1 0 0 0,0 1 0 0 0,0-1 0 0 0,-3-1-1 0 0,-1-1-31 0 0,0-1 0 0 0,0-1 0 0 0,1 1 0 0 0,0-1 0 0 0,-1 0 0 0 0,-6-9 0 0 0,8 8 302 0 0,-1 1 0 0 0,0 0 0 0 0,0 1-1 0 0,0-1 1 0 0,-10-6 0 0 0,10 9 163 0 0,0 0 1 0 0,0-1-1 0 0,0 1 0 0 0,0-1 1 0 0,1 0-1 0 0,0-1 1 0 0,-1 1-1 0 0,1-1 0 0 0,0 0 1 0 0,1 0-1 0 0,-1 0 1 0 0,1 0-1 0 0,-1-1 0 0 0,1 1 1 0 0,-2-6-1 0 0,20 33 3371 0 0,27 28-3656 0 0,-12-15 192 0 0,-23-28 363 0 0,1-1-1 0 0,-1 0 0 0 0,15 10 0 0 0,-10-7-635 0 0,-10-9 163 0 0,0 0 1 0 0,0 0-1 0 0,0 0 0 0 0,0 0 0 0 0,0-1 1 0 0,0 1-1 0 0,0-1 0 0 0,0 1 0 0 0,0-1 0 0 0,1 0 1 0 0,-1 1-1 0 0,0-1 0 0 0,0 0 0 0 0,0 0 0 0 0,0-1 1 0 0,0 1-1 0 0,1 0 0 0 0,-1-1 0 0 0,0 1 1 0 0,0-1-1 0 0,0 0 0 0 0,0 0 0 0 0,0 0 0 0 0,0 0 1 0 0,2-2-1 0 0,8-4-243 0 0,-1 0 1 0 0,-1-1-1 0 0,11-10 1 0 0,-8 7 1098 0 0,0-1-585 0 0,23-27 0 0 0,4-5-357 0 0,-34 38-288 0 0,0 0-1 0 0,-1-1 1 0 0,1 0-1 0 0,-2 0 1 0 0,1 0 0 0 0,-1-1-1 0 0,0 1 1 0 0,3-10-1 0 0,-3-1-4643 0 0,-1 9 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1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0 654 10135 0 0,'0'-12'464'0'0,"0"10"-9"0"0,11 3-206 0 0,0-8 391 0 0,-9 6-523 0 0,-1 0 0 0 0,1-1 0 0 0,0 1 0 0 0,-1 0 0 0 0,1 0 1 0 0,0 0-1 0 0,0 1 0 0 0,0-1 0 0 0,4-1 0 0 0,-1 1-58 0 0,0 0 0 0 0,0-1 0 0 0,0 0 0 0 0,0 0 0 0 0,-1-1-1 0 0,1 1 1 0 0,-1-1 0 0 0,1 0 0 0 0,-1 0 0 0 0,0 0 0 0 0,0-1 0 0 0,5-5 0 0 0,8-10 634 0 0,18-26 0 0 0,-29 37-648 0 0,12-18-59 0 0,-1-1-1 0 0,-1 0 1 0 0,-2-1-1 0 0,19-53 1 0 0,-16 31 1074 0 0,19-106 0 0 0,-22 71-1044 0 0,-14 83-57 0 0,0 1-1 0 0,0-1 0 0 0,0 1 0 0 0,0-1 1 0 0,0 1-1 0 0,-1-1 0 0 0,1 1 1 0 0,0 0-1 0 0,-1-1 0 0 0,1 1 0 0 0,-1-1 1 0 0,1 1-1 0 0,-1 0 0 0 0,0-1 1 0 0,1 1-1 0 0,-1 0 0 0 0,0 0 0 0 0,0-1 1 0 0,0 1-1 0 0,-2-1 0 0 0,3 1-466 0 0,-1 1 471 0 0,0 0-1 0 0,0-1 1 0 0,0 1-1 0 0,0 0 1 0 0,1 0-1 0 0,-1 0 1 0 0,0 0-1 0 0,0 0 1 0 0,0 0 0 0 0,0 0-1 0 0,0 0 1 0 0,1 0-1 0 0,-1 1 1 0 0,0-1-1 0 0,0 0 1 0 0,0 0-1 0 0,1 1 1 0 0,-3 0-1 0 0,-10 4-723 0 0,11-4 489 0 0,0-1 1 0 0,1 0-1 0 0,-1 1 0 0 0,0-1 1 0 0,0 0-1 0 0,0 0 1 0 0,1 0-1 0 0,-1 0 0 0 0,0-1 1 0 0,-3 0-1 0 0,-2 0-2284 0 0,-1 0-1331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8287 0 0,'2'10'382'0'0,"-2"-8"-8"0"0,16-7-226 0 0,-6 1 1094 0 0,-1 0 0 0 0,19-6-1 0 0,-17 7-506 0 0,-7 1-571 0 0,-1 0-1 0 0,1 0 1 0 0,0 0-1 0 0,0 0 0 0 0,5-5 1 0 0,-5 4-48 0 0,-1 1 0 0 0,1-1 0 0 0,-1 1-1 0 0,1 0 1 0 0,7-3 0 0 0,54-21-116 0 0,-62 25 36 0 0,0 0 1 0 0,-1-1-1 0 0,1 1 0 0 0,0-1 0 0 0,0 0 0 0 0,-1 1 1 0 0,1-1-1 0 0,-1-1 0 0 0,0 1 0 0 0,1 0 0 0 0,1-3 1 0 0,18-15 459 0 0,-7 16 522 0 0,-15 4-1014 0 0,1 0 1 0 0,0 0 0 0 0,0 0 0 0 0,0 0-1 0 0,-1 0 1 0 0,1 0 0 0 0,0-1 0 0 0,0 1-1 0 0,-1 0 1 0 0,1 0 0 0 0,0-1 0 0 0,0 1-1 0 0,-1-1 1 0 0,1 1 0 0 0,0 0 0 0 0,-1-1-1 0 0,1 1 1 0 0,-1-1 0 0 0,1 0-1 0 0,0 0 1 0 0,0 0-5 0 0,-1 1 0 0 0,0 0 0 0 0,1-1 0 0 0,-1 1 0 0 0,0 0 0 0 0,1-1 0 0 0,-1 1 0 0 0,1 0 0 0 0,-1 0 0 0 0,1-1 0 0 0,-1 1 0 0 0,0 0 0 0 0,1 0 0 0 0,-1 0 0 0 0,1 0 0 0 0,-1 0 0 0 0,1 0 0 0 0,-1-1 0 0 0,1 1 0 0 0,-1 0 0 0 0,1 0 0 0 0,-1 1 0 0 0,1-1 0 0 0,-1 0 0 0 0,1 0 0 0 0,-1 0 0 0 0,1 0 0 0 0,-1 0 0 0 0,1 0 0 0 0,-1 1 0 0 0,1-1 0 0 0,-1 0 0 0 0,1 0 0 0 0,-1 1 0 0 0,0-1 0 0 0,1 0 0 0 0,-1 1 0 0 0,1-1 0 0 0,-1 0 0 0 0,0 1 0 0 0,0-1 0 0 0,1 0 0 0 0,-1 1 0 0 0,0-1 0 0 0,1 1 0 0 0,-1-1 0 0 0,0 1 0 0 0,0-1 0 0 0,0 1 0 0 0,0-1 0 0 0,1 1 0 0 0,-1 0 0 0 0,4 15-97 0 0,-1 1 0 0 0,0 0-1 0 0,-2 0 1 0 0,0 0 0 0 0,0 0-1 0 0,-2 0 1 0 0,0 0 0 0 0,-5 23-1 0 0,1-14-4866 0 0,3-8-4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0,'2'16'1079'0'0,"5"54"-212"0"0,0-7 403 0 0,-7-61-1171 0 0,0 0 0 0 0,1 1 0 0 0,0-1-1 0 0,-1 0 1 0 0,1 1 0 0 0,0-1 0 0 0,0 0 0 0 0,0 0-1 0 0,0 0 1 0 0,1 0 0 0 0,-1 0 0 0 0,1 0 0 0 0,-1 0-1 0 0,1 0 1 0 0,0 0 0 0 0,-1-1 0 0 0,1 1 0 0 0,0-1-1 0 0,3 3 1 0 0,-3-4-153 0 0,-1-1 0 0 0,0 1-1 0 0,1 0 1 0 0,-1-1 0 0 0,0 1 0 0 0,1 0-1 0 0,-1-1 1 0 0,0 0 0 0 0,1 1 0 0 0,-1-1-1 0 0,0 0 1 0 0,0 0 0 0 0,0 1 0 0 0,0-1-1 0 0,2-2 1 0 0,19-16-640 0 0,-22 19 699 0 0,8-8 125 0 0,0 0 0 0 0,-1 0-1 0 0,0-1 1 0 0,0 0 0 0 0,-1 0 0 0 0,0-1-1 0 0,0 0 1 0 0,-1 0 0 0 0,-1 0 0 0 0,1-1-1 0 0,3-15 1 0 0,3 65-130 0 0,-2 54 0 0 0,-9-88-241 0 0,1-1 0 0 0,0 0 0 0 0,0 1 0 0 0,0-1-1 0 0,0 0 1 0 0,1 0 0 0 0,2 5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55 11975 0 0,'-2'5'120'0'0,"1"1"1"0"0,0-1-1 0 0,0 1 0 0 0,0-1 0 0 0,1 1 0 0 0,0-1 0 0 0,0 1 0 0 0,1 8 0 0 0,1 11 95 0 0,-1-14-215 0 0,0-6 74 0 0,2 5 435 0 0,0-2 449 0 0,-3-8-947 0 0,0 0-1 0 0,0 0 1 0 0,0 1-1 0 0,0-1 1 0 0,1 0-1 0 0,-1 0 1 0 0,0 0-1 0 0,0 0 1 0 0,0 0-1 0 0,0 0 1 0 0,0 0-1 0 0,0 0 1 0 0,1 0-1 0 0,-1 0 1 0 0,0 0-1 0 0,0-1 1 0 0,0 1-1 0 0,0 0 1 0 0,0 0-1 0 0,1 0 1 0 0,-1 0-1 0 0,0 0 1 0 0,0 0-1 0 0,0 0 1 0 0,0 0-1 0 0,0 0 1 0 0,0 0 0 0 0,0 0-1 0 0,1-1 1 0 0,-1 1-1 0 0,0 0 1 0 0,0 0-1 0 0,0 0 1 0 0,0 0-1 0 0,0 0 1 0 0,0 0-1 0 0,0-1 1 0 0,0 1-1 0 0,0 0 1 0 0,0 0-1 0 0,0 0 1 0 0,0 0-1 0 0,0 0 1 0 0,0 0-1 0 0,0-1 1 0 0,0 1-1 0 0,0 0 1 0 0,0 0-1 0 0,9-20 485 0 0,0 0-1 0 0,9-38 1 0 0,-3 10 69 0 0,-15 46-564 0 0,1 0 0 0 0,-1 1 0 0 0,1-1 0 0 0,0 1 0 0 0,-1-1 0 0 0,1 1 0 0 0,0 0 0 0 0,0-1 0 0 0,0 1 0 0 0,0 0 0 0 0,0 0 0 0 0,0-1 0 0 0,3 0 0 0 0,-3 1 0 0 0,-1 1 0 0 0,1 0 0 0 0,0 0 0 0 0,-1-1 0 0 0,1 1 0 0 0,0 0 0 0 0,0 0 0 0 0,-1 0 0 0 0,1 0 0 0 0,0 0 0 0 0,0 0 0 0 0,-1 0 0 0 0,1 0 0 0 0,0 1 0 0 0,-1-1 0 0 0,1 0 0 0 0,0 0 0 0 0,0 1 0 0 0,-1-1 0 0 0,1 0 0 0 0,0 1 0 0 0,-1-1 0 0 0,1 0 0 0 0,-1 1 0 0 0,1-1 0 0 0,-1 1 0 0 0,1-1 0 0 0,-1 1 0 0 0,2 1 0 0 0,14 13 0 0 0,-14-13 0 0 0,1 0 0 0 0,-1 0 0 0 0,0 0 0 0 0,-1 0 0 0 0,1 0 0 0 0,0 0 0 0 0,0 1 0 0 0,-1-1 0 0 0,0 1 0 0 0,1-1 0 0 0,-1 1 0 0 0,1 4 0 0 0,7 11 1 0 0,-8-15-9 0 0,1 0 0 0 0,-1 0 0 0 0,1 0 0 0 0,-1 0 0 0 0,0 1-1 0 0,0-1 1 0 0,1 6 0 0 0,-3 10-417 0 0,2 4-4926 0 0,2-14 383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2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13823 0 0,'15'6'1471'0'0,"-1"-2"-1424"0"0,0-1 1 0 0,0 0-1 0 0,0-1 1 0 0,0-1-1 0 0,1 0 1 0 0,-1-1-1 0 0,0 0 1 0 0,1-1-1 0 0,18-4 1 0 0,11-3 670 0 0,-22 4-283 0 0,0-1 0 0 0,28-9-1 0 0,-14 0 171 0 0,-15 5-399 0 0,0 2-1 0 0,0 0 0 0 0,1 1 1 0 0,34-6-1 0 0,-51 12-205 0 0,0-1 0 0 0,0 0 0 0 0,0 0 0 0 0,0 0 0 0 0,-1 0 0 0 0,8-4 0 0 0,-5 1 0 0 0,0-1 0 0 0,-1 0 0 0 0,0 0 0 0 0,0 0 0 0 0,8-9 0 0 0,-12 12 0 0 0,19-11-384 0 0,-12 9-1443 0 0,1-2-3447 0 0,-4-1 111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3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11975 0 0,'3'2'116'0'0,"-1"0"1"0"0,0-1-1 0 0,0 0 0 0 0,1 1 0 0 0,-1-1 0 0 0,1 0 0 0 0,-1 0 1 0 0,1-1-1 0 0,-1 1 0 0 0,1 0 0 0 0,3 0 0 0 0,34 2-188 0 0,-23-2 496 0 0,27 1 271 0 0,0-2 0 0 0,74-10 1 0 0,33-1-5388 0 0,-130 11-80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103 346 13823 0 0,'-22'-3'1496'0'0,"5"-2"-1145"0"0,16 5-298 0 0,0-1 1 0 0,0 1-1 0 0,0 0 0 0 0,-1-1 1 0 0,1 1-1 0 0,0 0 0 0 0,0 0 0 0 0,0 0 1 0 0,0 0-1 0 0,-1 0 0 0 0,1 0 1 0 0,0 0-1 0 0,0 0 0 0 0,0 0 0 0 0,-1 0 1 0 0,1 1-1 0 0,0-1 0 0 0,0 0 1 0 0,0 1-1 0 0,0-1 0 0 0,0 1 0 0 0,0 0 1 0 0,0-1-1 0 0,0 1 0 0 0,0 0 1 0 0,0-1-1 0 0,0 1 0 0 0,0 0 0 0 0,0 0 1 0 0,1 0-1 0 0,-2 1 0 0 0,-1 2-53 0 0,0 0 0 0 0,0 0 0 0 0,1 0 0 0 0,-1 0 0 0 0,1 0 0 0 0,0 0 0 0 0,0 1 0 0 0,1-1 0 0 0,-1 1 0 0 0,1-1 0 0 0,0 1 0 0 0,-1 9 0 0 0,0 4 0 0 0,2 36 0 0 0,1-48 0 0 0,-1-1 0 0 0,0 0 0 0 0,1 0 0 0 0,0-1 0 0 0,0 1 0 0 0,0 0 0 0 0,1-1 0 0 0,-1 1 0 0 0,1-1 0 0 0,0 1 0 0 0,1-1 0 0 0,-1 0 0 0 0,1 0 0 0 0,0 0 0 0 0,0 0 0 0 0,0 0 0 0 0,0-1 0 0 0,4 4 0 0 0,-5-6 37 0 0,-1-1 1 0 0,0 0-1 0 0,1 1 0 0 0,-1-1 1 0 0,0 0-1 0 0,1 0 0 0 0,-1 1 0 0 0,0-1 1 0 0,1 0-1 0 0,-1 0 0 0 0,0-1 0 0 0,1 1 1 0 0,-1 0-1 0 0,0 0 0 0 0,1-1 0 0 0,-1 1 1 0 0,0-1-1 0 0,0 1 0 0 0,1-1 0 0 0,-1 1 1 0 0,0-1-1 0 0,0 0 0 0 0,2-1 0 0 0,28-21 683 0 0,-22 14-938 0 0,-1 0 1 0 0,0 0 0 0 0,0-1 0 0 0,-1 0-1 0 0,0-1 1 0 0,-1 1 0 0 0,0-1 0 0 0,-1-1-1 0 0,6-17 1 0 0,2-11-1923 0 0,10-59-1 0 0,-12 38-480 0 0,3-77 0 0 0,-12 53 9363 0 0,-2 85-6636 0 0,-1 0 0 0 0,1 0 0 0 0,-1 1 0 0 0,1-1 0 0 0,-1 0-1 0 0,1 0 1 0 0,0 1 0 0 0,-1-1 0 0 0,1 0 0 0 0,-1 1 0 0 0,1-1 0 0 0,0 1 0 0 0,-1-1-1 0 0,1 1 1 0 0,0-1 0 0 0,0 1 0 0 0,-1-1 0 0 0,1 0 0 0 0,0 1 0 0 0,0-1-1 0 0,0 1 1 0 0,0 0 0 0 0,-1-1 0 0 0,1 1 0 0 0,0-1 0 0 0,0 1 0 0 0,0 0-1 0 0,-1 18 94 0 0,1-17-80 0 0,-5 178-82 0 0,10 90-40 0 0,0-227 3 0 0,-5-43 0 0 0,0 1 0 0 0,0-1 0 0 0,1 0 0 0 0,-1 0 0 0 0,0 0 0 0 0,0 0 0 0 0,0 0 0 0 0,1 1 0 0 0,-1-1 0 0 0,0 0 0 0 0,0 0 0 0 0,0 0 0 0 0,1 0 0 0 0,-1 0 0 0 0,0 0 0 0 0,0 0 0 0 0,1 0 0 0 0,-1 0 0 0 0,0 0 0 0 0,0 0 0 0 0,1 0 0 0 0,-1 0 0 0 0,0 0 0 0 0,0 0 0 0 0,1 0 0 0 0,-1 0 0 0 0,0 0 0 0 0,0 0 0 0 0,0 0 0 0 0,1 0 0 0 0,-1-1 0 0 0,0 1 0 0 0,0 0 0 0 0,0 0 0 0 0,1 0 0 0 0,-1 0 0 0 0,0 0 0 0 0,0-1 0 0 0,0 1 0 0 0,0 0 0 0 0,1 0 0 0 0,-1 0 0 0 0,0-1 0 0 0,0 1 0 0 0,0 0 0 0 0,0 0 0 0 0,0 0 0 0 0,0-1 0 0 0,12-10 0 0 0,-12 11 0 0 0,8-11 270 0 0,0 0 0 0 0,-2 0 0 0 0,1-1 0 0 0,8-21 0 0 0,13-26-1306 0 0,-23 47 1346 0 0,-4 11-242 0 0,-1-1 0 0 0,0 1 0 0 0,1 0 0 0 0,-1-1 1 0 0,1 1-1 0 0,-1 0 0 0 0,1-1 0 0 0,-1 1 1 0 0,1 0-1 0 0,0 0 0 0 0,0 0 0 0 0,0 0 0 0 0,-1 0 1 0 0,1 0-1 0 0,0 0 0 0 0,0 0 0 0 0,1 0 1 0 0,-1 0-1 0 0,0 0 0 0 0,2 0 0 0 0,-3 1-67 0 0,1-1-1 0 0,-1 1 0 0 0,1 0 1 0 0,-1 0-1 0 0,1 0 0 0 0,-1-1 1 0 0,1 1-1 0 0,-1 0 1 0 0,1 0-1 0 0,-1 0 0 0 0,1 0 1 0 0,-1 0-1 0 0,1 0 1 0 0,-1 0-1 0 0,1 0 0 0 0,-1 0 1 0 0,1 0-1 0 0,-1 0 0 0 0,1 1 1 0 0,-1-1-1 0 0,1 0 1 0 0,-1 0-1 0 0,1 0 0 0 0,-1 1 1 0 0,1-1-1 0 0,-1 0 0 0 0,1 1 1 0 0,-1-1-1 0 0,0 0 1 0 0,1 1-1 0 0,-1-1 0 0 0,1 0 1 0 0,-1 1-1 0 0,0-1 0 0 0,0 1 1 0 0,1-1-1 0 0,-1 1 1 0 0,1 0-1 0 0,5 7 1 0 0,-3-2-1 0 0,0 0 0 0 0,0 1 0 0 0,-1 0 0 0 0,0-1 0 0 0,0 1 0 0 0,0 0 0 0 0,-1 0 0 0 0,0 9 0 0 0,1-7 0 0 0,3 57-1680 0 0,-4-49-3050 0 0,0-5-884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6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17503 0 0,'0'0'1588'0'0,"0"0"-1304"0"0,-4 1-252 0 0,-6 1-32 0 0,10-2 0 0 0,-1 0 0 0 0,1 0 0 0 0,0 0 0 0 0,-1 0 0 0 0,1 0 0 0 0,-1 0 0 0 0,1 0 0 0 0,0 0 0 0 0,-1 1 0 0 0,1-1 0 0 0,0 0 0 0 0,0 0 0 0 0,-1 0 0 0 0,1 1 0 0 0,0-1 0 0 0,-1 0 0 0 0,1 0 0 0 0,0 1 0 0 0,0-1 0 0 0,-1 0 0 0 0,1 0 0 0 0,0 1 0 0 0,0-1 0 0 0,0 0 0 0 0,0 1 0 0 0,-1-1 0 0 0,1 0 0 0 0,0 1 0 0 0,0-1 0 0 0,0 1 0 0 0,0-1 0 0 0,0 0 0 0 0,0 1 0 0 0,0 0 0 0 0,-1 0 0 0 0,-3 7 0 0 0,1 0 0 0 0,-1 1 0 0 0,2-1 0 0 0,-1 1 0 0 0,1 0 0 0 0,0-1 0 0 0,1 1 0 0 0,0 0 0 0 0,0 9 0 0 0,-2 17 0 0 0,0 4 0 0 0,3-39 0 0 0,0 1 0 0 0,0-1 0 0 0,0 1 0 0 0,0-1 0 0 0,1 1 0 0 0,-1-1 0 0 0,0 1 0 0 0,0-1 0 0 0,0 1 0 0 0,1-1 0 0 0,-1 1 0 0 0,0-1 0 0 0,0 1 0 0 0,1-1 0 0 0,-1 0 0 0 0,0 1 0 0 0,1-1 0 0 0,-1 1 0 0 0,1-1 0 0 0,-1 0 0 0 0,0 0 0 0 0,1 1 0 0 0,-1-1 0 0 0,1 0 0 0 0,-1 0 0 0 0,1 1 0 0 0,-1-1 0 0 0,1 0 0 0 0,-1 0 0 0 0,1 0 0 0 0,-1 0 0 0 0,1 0 0 0 0,-1 0 0 0 0,1 0 0 0 0,-1 0 0 0 0,1 0 0 0 0,-1 0 0 0 0,1 0 0 0 0,-1 0 0 0 0,1 0 0 0 0,-1 0 0 0 0,2-1 0 0 0,16-6 0 0 0,-17 6 0 0 0,0 0 0 0 0,1-1 0 0 0,-1 1 0 0 0,0-1 0 0 0,0 1 0 0 0,0-1 0 0 0,0 1 0 0 0,0-1 0 0 0,0 1 0 0 0,1-4 0 0 0,8-13 0 0 0,10 5 0 0 0,-19 13 0 0 0,0-1 0 0 0,0 1 0 0 0,-1-1 0 0 0,1 1 0 0 0,0-1 0 0 0,0 1 0 0 0,-1-1 0 0 0,1 0 0 0 0,0 1 0 0 0,-1-1 0 0 0,1 0 0 0 0,-1 1 0 0 0,1-1 0 0 0,-1 0 0 0 0,1 0 0 0 0,-1 0 0 0 0,1 0 0 0 0,-1 1 0 0 0,0-1 0 0 0,0 0 0 0 0,1-1 0 0 0,-1 2 2 0 0,0-1 0 0 0,0 1 0 0 0,0 0 0 0 0,0 0 0 0 0,0-1 0 0 0,0 1 0 0 0,1 0 0 0 0,-1 0 0 0 0,0 0 0 0 0,0-1 0 0 0,0 1 0 0 0,0 0 0 0 0,0 0 0 0 0,1 0 0 0 0,-1 0 0 0 0,0-1 0 0 0,0 1 0 0 0,0 0 0 0 0,1 0 0 0 0,-1 0 0 0 0,0 0 0 0 0,0 0 0 0 0,0 0 0 0 0,1 0 0 0 0,-1 0 0 0 0,0-1 0 0 0,0 1 0 0 0,1 0 0 0 0,-1 0 0 0 0,0 0 0 0 0,0 0 0 0 0,1 0 0 0 0,-1 0 0 0 0,0 0 0 0 0,0 0 0 0 0,1 1 0 0 0,-1-1 0 0 0,0 0 0 0 0,0 0 0 0 0,0 0 0 0 0,1 0 0 0 0,-1 0 0 0 0,13 11-215 0 0,7 17 1796 0 0,-14-13-1180 0 0,0 3-1633 0 0,-1-9-4307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6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18 13823 0 0,'0'0'16'0'0,"0"-1"1"0"0,0 1-1 0 0,0 0 0 0 0,0-1 0 0 0,0 1 0 0 0,0 0 0 0 0,0 0 0 0 0,0-1 0 0 0,0 1 0 0 0,-1 0 1 0 0,1 0-1 0 0,0-1 0 0 0,0 1 0 0 0,0 0 0 0 0,0 0 0 0 0,-1 0 0 0 0,1-1 0 0 0,0 1 1 0 0,0 0-1 0 0,0 0 0 0 0,-1 0 0 0 0,1 0 0 0 0,0-1 0 0 0,0 1 0 0 0,-1 0 0 0 0,1 0 0 0 0,0 0 1 0 0,0 0-1 0 0,-1 0 0 0 0,1 0 0 0 0,0 0 0 0 0,0 0 0 0 0,-1 0 0 0 0,1 0 0 0 0,0 0 1 0 0,-1 0-1 0 0,1 0 0 0 0,0 0 0 0 0,-1 0 0 0 0,-1 12 650 0 0,1-1-481 0 0,-3 16 265 0 0,4-26 548 0 0,-1 11-406 0 0,0-3-576 0 0,0-5-16 0 0,0-10 1883 0 0,16-23-1718 0 0,-14 27-165 0 0,-1 0 0 0 0,1 0 0 0 0,-1 0 0 0 0,1 0 0 0 0,0 1 0 0 0,0-1 0 0 0,0 0 0 0 0,0 0 0 0 0,0 1 0 0 0,1-1 0 0 0,-1 1 0 0 0,0-1 0 0 0,1 1 0 0 0,1-2 0 0 0,-2 3 0 0 0,0-1 0 0 0,-1 1 0 0 0,1-1 0 0 0,0 0 0 0 0,-1 1 0 0 0,1-1 0 0 0,0 0 0 0 0,-1 1 0 0 0,1-1 0 0 0,-1 0 0 0 0,1 0 0 0 0,-1 0 0 0 0,0 1 0 0 0,1-1 0 0 0,-1 0 0 0 0,1-2 0 0 0,-2 3 0 0 0,1-1 0 0 0,0 1 0 0 0,0 0 0 0 0,0-1 0 0 0,0 1 0 0 0,0-1 0 0 0,0 1 0 0 0,0 0 0 0 0,0-1 0 0 0,0 1 0 0 0,1-1 0 0 0,-1 1 0 0 0,0-1 0 0 0,0 1 0 0 0,0 0 0 0 0,0-1 0 0 0,1 1 0 0 0,-1 0 0 0 0,0-1 0 0 0,0 1 0 0 0,1-1 0 0 0,-1 1 0 0 0,0 0 0 0 0,0 0 0 0 0,1-1 0 0 0,-1 1 0 0 0,0 0 0 0 0,1 0 0 0 0,-1-1 0 0 0,1 1 0 0 0,-1 0 0 0 0,8 13 0 0 0,-3-3 0 0 0,11 25-41 0 0,-13-28-177 0 0,-1 0 1 0 0,2 0-1 0 0,-1-1 0 0 0,1 0 1 0 0,0 1-1 0 0,0-1 0 0 0,8 8 1 0 0,-12-14 113 0 0,1 1 30 0 0,-1 0 1 0 0,1-1-1 0 0,0 1 1 0 0,-1-1-1 0 0,1 1 1 0 0,0-1 0 0 0,0 1-1 0 0,-1-1 1 0 0,1 1-1 0 0,0-1 1 0 0,0 0 0 0 0,0 1-1 0 0,-1-1 1 0 0,1 0-1 0 0,0 0 1 0 0,0 0-1 0 0,0 1 1 0 0,0-1 0 0 0,0 0-1 0 0,-1 0 1 0 0,1 0-1 0 0,0-1 1 0 0,0 1-1 0 0,0 0 1 0 0,0 0 0 0 0,0 0-1 0 0,-1-1 1 0 0,3 0-1 0 0,4-5 74 0 0,-4-4 0 0 0,-3 8 0 0 0,1-1 4 0 0,0 0-1 0 0,0-1 0 0 0,-1 1 1 0 0,1 0-1 0 0,-1 0 1 0 0,0 0-1 0 0,0 0 1 0 0,0 0-1 0 0,0 0 0 0 0,-1-1 1 0 0,1 1-1 0 0,-1 0 1 0 0,0 0-1 0 0,1 0 0 0 0,-1 0 1 0 0,-1 0-1 0 0,-2-5 1299 0 0,1 1 1338 0 0,3 8-2640 0 0,0-1 1 0 0,0 0-1 0 0,0 0 0 0 0,0 0 1 0 0,0 0-1 0 0,0 0 0 0 0,0 1 0 0 0,1-1 1 0 0,-1 0-1 0 0,0 0 0 0 0,0 0 0 0 0,0 0 1 0 0,0 1-1 0 0,0-1 0 0 0,0 0 0 0 0,-1 0 1 0 0,1 0-1 0 0,0 0 0 0 0,0 0 0 0 0,0 1 1 0 0,0-1-1 0 0,0 0 0 0 0,0 0 1 0 0,0 0-1 0 0,0 0 0 0 0,0 0 0 0 0,0 1 1 0 0,0-1-1 0 0,0 0 0 0 0,-1 0 0 0 0,1 0 1 0 0,0 0-1 0 0,0 0 0 0 0,0 0 0 0 0,0 0 1 0 0,0 0-1 0 0,0 1 0 0 0,-1-1 0 0 0,1 0 1 0 0,0 0-1 0 0,0 0 0 0 0,0 0 1 0 0,0 0-1 0 0,0 0 0 0 0,-1 0 0 0 0,1 0 1 0 0,0 0-1 0 0,0 0 0 0 0,0 0 0 0 0,0 0 1 0 0,-1 0-1 0 0,1 0 0 0 0,0 0 0 0 0,0 0 1 0 0,0 0-1 0 0,0 0 0 0 0,0 0 1 0 0,-1 0-1 0 0,1-1 0 0 0,0 1 0 0 0,0 0 1 0 0,0 0-1 0 0,0 0 0 0 0,0 0 0 0 0,-1 0 1 0 0,5 12-3 0 0,-3-11 2 0 0,1 1 0 0 0,0-1 0 0 0,-1 0 0 0 0,1 0 0 0 0,0 1 0 0 0,0-1 0 0 0,0 0 0 0 0,0-1 0 0 0,0 1 0 0 0,0 0 0 0 0,0-1 0 0 0,0 1 0 0 0,4 0 0 0 0,9 3 0 0 0,12-1 0 0 0,-25-3 3 0 0,0 0 0 0 0,0 0 0 0 0,-1 0 0 0 0,1 0-1 0 0,0 0 1 0 0,0 0 0 0 0,0 1 0 0 0,0-1 0 0 0,-1 1 0 0 0,1-1 0 0 0,0 1 0 0 0,0-1 0 0 0,-1 1-1 0 0,1 0 1 0 0,-1 0 0 0 0,1 0 0 0 0,0 0 0 0 0,-1 0 0 0 0,0 0 0 0 0,1 1 0 0 0,-1-1 0 0 0,0 0-1 0 0,0 1 1 0 0,2 1 0 0 0,0 3 266 0 0,0 1 0 0 0,-1-1-1 0 0,0 1 1 0 0,0-1 0 0 0,0 1-1 0 0,-1 0 1 0 0,1 13 0 0 0,-1 52-591 0 0,-2-58 470 0 0,0 91-148 0 0,-5 0 0 0 0,-27 145 0 0 0,26-211-1204 0 0,-1 47 0 0 0,6-74 496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51:3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108 180 15663 0 0,'-1'1'1418'0'0,"-1"3"759"0"0,17-18-2012 0 0,-12 10-137 0 0,-1-1 0 0 0,1 1 0 0 0,-1-1 0 0 0,0 0 0 0 0,0 0 0 0 0,0 0 0 0 0,-1 0 0 0 0,1 0-1 0 0,-1 0 1 0 0,0 0 0 0 0,-1 0 0 0 0,0 0 0 0 0,0-8 0 0 0,0 5 156 0 0,-1 1 0 0 0,0 0 0 0 0,0 0 1 0 0,-1 0-1 0 0,0 0 0 0 0,0 0 0 0 0,0 0 0 0 0,-5-7 0 0 0,6 13-182 0 0,1-1 0 0 0,-1 1 0 0 0,0-1-1 0 0,0 1 1 0 0,0 0 0 0 0,0-1 0 0 0,-1 1 0 0 0,1 0 0 0 0,0-1-1 0 0,0 1 1 0 0,-1 0 0 0 0,1 0 0 0 0,-1 0 0 0 0,1 0-1 0 0,-1 1 1 0 0,1-1 0 0 0,-1 0 0 0 0,0 1 0 0 0,1-1 0 0 0,-1 1-1 0 0,0-1 1 0 0,1 1 0 0 0,-1 0 0 0 0,0 0 0 0 0,0 0-1 0 0,1 0 1 0 0,-1 0 0 0 0,0 0 0 0 0,0 0 0 0 0,1 0-1 0 0,-1 1 1 0 0,0-1 0 0 0,1 1 0 0 0,-1-1 0 0 0,0 1 0 0 0,1 0-1 0 0,-1 0 1 0 0,-2 1 0 0 0,-1 1-164 0 0,0 0 1 0 0,-1 1-1 0 0,1 0 0 0 0,0 0 1 0 0,1 0-1 0 0,-1 1 0 0 0,1-1 1 0 0,-6 8-1 0 0,8-8 132 0 0,0 1 0 0 0,0-1 0 0 0,0 0 0 0 0,1 0 0 0 0,0 1 0 0 0,0-1 0 0 0,0 1 0 0 0,0-1 0 0 0,0 1 0 0 0,1 0 0 0 0,0-1-1 0 0,0 1 1 0 0,0 0 0 0 0,1-1 0 0 0,0 1 0 0 0,0-1 0 0 0,0 1 0 0 0,0-1 0 0 0,0 1 0 0 0,1-1 0 0 0,2 5 0 0 0,0-1 35 0 0,1 1 1 0 0,-1-1-1 0 0,2 0 0 0 0,-1 0 1 0 0,1 0-1 0 0,0-1 0 0 0,1 0 1 0 0,-1 0-1 0 0,10 7 0 0 0,-12-11 25 0 0,0-1 0 0 0,0 0 0 0 0,0 1 0 0 0,0-2 0 0 0,0 1-1 0 0,0 0 1 0 0,0-1 0 0 0,1 0 0 0 0,-1 0 0 0 0,1 0 0 0 0,-1-1 0 0 0,1 1 0 0 0,-1-1-1 0 0,0 0 1 0 0,6-1 0 0 0,-7 1-118 0 0,0-1 0 0 0,-1 1 0 0 0,1-1 0 0 0,-1 0 0 0 0,1 0 0 0 0,-1 0 0 0 0,1 0 0 0 0,-1 0 0 0 0,1-1 0 0 0,-1 1 0 0 0,3-3 0 0 0,-3 2-305 0 0,-1 1 1 0 0,1-1-1 0 0,-1 0 1 0 0,1 0-1 0 0,-1 0 1 0 0,0 0-1 0 0,0 0 1 0 0,0 0-1 0 0,0 0 0 0 0,0 0 1 0 0,0 0-1 0 0,-1 0 1 0 0,1 0-1 0 0,0-5 1 0 0,0-7-5222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0,'0'0'1763'0'0,"12"15"1173"0"0,13 22-1436 0 0,-1 1 1 0 0,-2 1-1 0 0,23 56 0 0 0,-25-53-2533 0 0,-19-39 574 0 0,1-1 1 0 0,-1 0-1 0 0,1 1 1 0 0,0-1 0 0 0,-1 0-1 0 0,1 0 1 0 0,1 0-1 0 0,-1 0 1 0 0,0-1-1 0 0,0 1 1 0 0,0 0-1 0 0,1-1 1 0 0,3 2-1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 13823 0 0,'-15'12'1471'0'0,"-17"9"-1446"0"0,14-9-25 0 0,8-6 0 0 0,1 0 0 0 0,1 0 0 0 0,-13 12 0 0 0,15-13 0 0 0,0 1 0 0 0,1 0 0 0 0,0 0 0 0 0,0 1 0 0 0,0-1 0 0 0,1 1 0 0 0,0 0 0 0 0,0 1 0 0 0,0-1 0 0 0,1 1 0 0 0,1-1 0 0 0,-1 1 0 0 0,1 0 0 0 0,0 0 0 0 0,1 0 0 0 0,0 0 0 0 0,0 0 0 0 0,1 10 0 0 0,-1 7 60 0 0,1 17 330 0 0,6 130 1331 0 0,-1-15-1836 0 0,3-61 113 0 0,12 87-872 0 0,-15-119-2227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0,'14'9'1275'0'0,"0"-4"-1067"0"0,0 0-1 0 0,0-1 1 0 0,1 0 0 0 0,0-1 0 0 0,-1-1-1 0 0,1 0 1 0 0,0-1 0 0 0,0-1 0 0 0,20-2-1 0 0,-25 0-867 0 0,-1-1 1 0 0,0 0-1 0 0,0-1 0 0 0,0 0 0 0 0,0 0 0 0 0,-1-1 1 0 0,15-10-1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0,'9'4'1083'0'0,"10"4"-718"0"0,1-1 1 0 0,1-1-1 0 0,-1-1 0 0 0,1-1 1 0 0,28 3-1 0 0,-18-3 698 0 0,44 12-1 0 0,-64-14-1129 0 0,-4-2-5706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0,'0'0'756'0'0,"10"20"1220"0"0,1 19-949 0 0,-1 0 1 0 0,-3 1-1 0 0,4 47 0 0 0,-7-54-828 0 0,22 291-199 0 0,-27-229-64 0 0,-3-76-660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8287 0 0,'15'1'904'0'0,"14"-2"-12"0"0,0-2 1 0 0,48-11-1 0 0,-53 9-200 0 0,0 0 0 0 0,0 2-1 0 0,1 0 1 0 0,38 2 0 0 0,-25 1-8532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4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0,'6'6'919'0'0,"-1"-1"-785"0"0,1-1 0 0 0,0 0-1 0 0,0 0 1 0 0,1-1 0 0 0,-1 1 0 0 0,1-1 0 0 0,0-1 0 0 0,0 1-1 0 0,0-1 1 0 0,0 0 0 0 0,0-1 0 0 0,12 1 0 0 0,3 0 691 0 0,1-1 1 0 0,39-3-1 0 0,-23-3-411 0 0,48-12 0 0 0,6-2-205 0 0,-32 14-4981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10135 0 0,'-4'16'1079'0'0,"3"-8"-1017"0"0,0 1 1 0 0,1-1-1 0 0,0 1 0 0 0,1-1 0 0 0,2 11 1 0 0,-1 6 511 0 0,34 281 543 0 0,-27-259-1352 0 0,-5-29-300 0 0,-1-1 1 0 0,2 32 0 0 0,-4-42-2344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0,'12'14'1096'0'0,"92"127"2976"0"0,-51-62-4707 0 0,-4 2 0 0 0,56 127 0 0 0,-100-197-2714 0 0,4 0-989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8287 0 0,'0'0'756'0'0,"-10"15"251"0"0,3-4 9 0 0,2 1 0 0 0,-7 18 0 0 0,-10 55-794 0 0,7-23 667 0 0,-26 94 229 0 0,19-60-1118 0 0,-2 8 0 0 0,10-36-5278 0 0,11-59 940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1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0,'0'0'1083'0'0,"14"9"69"0"0,10-1-836 0 0,0-2 1 0 0,1 0 0 0 0,-1-2-1 0 0,1-1 1 0 0,0-1-1 0 0,0-1 1 0 0,0-1-1 0 0,0-1 1 0 0,43-8-1 0 0,-65 9-89 0 0,0-1 0 0 0,0 1 0 0 0,0 0 0 0 0,1 0-1 0 0,-1 0 1 0 0,0 0 0 0 0,3 1 0 0 0,-5-1-428 0 0,5 0-866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0,'0'0'756'0'0,"23"11"3187"0"0,61 15-334 0 0,-52-17-3349 0 0,-1 1 0 0 0,51 24 0 0 0,-77-32-260 0 0,-1 1 0 0 0,1 0 0 0 0,-1 0 0 0 0,0 0 0 0 0,0 1 0 0 0,0 0 0 0 0,-1 0 0 0 0,5 5 0 0 0,-7-7 0 0 0,1 0 0 0 0,-1 0 0 0 0,0 0 0 0 0,1 0 0 0 0,-1 0 0 0 0,0 1 0 0 0,-1-1 0 0 0,1 0 0 0 0,0 0 0 0 0,-1 1 0 0 0,1-1 0 0 0,-1 1 0 0 0,0-1 0 0 0,0 0 0 0 0,0 1 0 0 0,0-1 0 0 0,0 1 0 0 0,0-1 0 0 0,-2 5 0 0 0,0 1-50 0 0,1-5-62 0 0,0-1 1 0 0,0 1 0 0 0,1-1 0 0 0,-2 1 0 0 0,1-1 0 0 0,0 1 0 0 0,-1-1 0 0 0,1 0 0 0 0,-1 1-1 0 0,1-1 1 0 0,-3 2 0 0 0,-35 43-497 0 0,-85 48 536 0 0,116-90 88 0 0,8-4-16 0 0,-1-1 0 0 0,1 0 0 0 0,0 0 0 0 0,-1 0 0 0 0,1 1 0 0 0,0-1 0 0 0,-1 0 0 0 0,1 1 0 0 0,0-1 0 0 0,0 0 0 0 0,-1 1 0 0 0,1-1 0 0 0,0 0 1 0 0,0 1-1 0 0,0-1 0 0 0,-1 0 0 0 0,1 1 0 0 0,0-1 0 0 0,0 1 0 0 0,0-1 0 0 0,0 0 0 0 0,0 1 0 0 0,0-1 0 0 0,0 1 0 0 0,0-1 0 0 0,0 1 0 0 0,-1 7-1 0 0,1-6 77 0 0,0 1 0 0 0,0-1 0 0 0,0 1 0 0 0,1 0 0 0 0,-1-1-1 0 0,1 1 1 0 0,-1-1 0 0 0,1 1 0 0 0,0-1 0 0 0,0 1 0 0 0,1-1-1 0 0,-1 0 1 0 0,0 1 0 0 0,1-1 0 0 0,-1 0 0 0 0,1 0 0 0 0,0 0 0 0 0,-1 0-1 0 0,1 0 1 0 0,0-1 0 0 0,0 1 0 0 0,1 0 0 0 0,-1-1 0 0 0,0 1 0 0 0,0-1-1 0 0,4 1 1 0 0,1 2 180 0 0,0 0 0 0 0,1-1 0 0 0,-1 0 0 0 0,1-1 0 0 0,0 0 0 0 0,0 0 0 0 0,12 1 0 0 0,-12-2-263 0 0,-1-1 0 0 0,1-1 0 0 0,0 1 0 0 0,-1-1 0 0 0,1-1 0 0 0,-1 1 0 0 0,0-1 0 0 0,1-1 0 0 0,-1 1 0 0 0,0-1 0 0 0,0 0 0 0 0,-1-1 0 0 0,1 0 0 0 0,-1 0 0 0 0,1 0 0 0 0,-1-1 0 0 0,0 0 0 0 0,8-9 0 0 0,-5 1-3072 0 0,-5 7-1194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0,'0'0'1539'0'0,"3"0"-1051"0"0,5 2-298 0 0,-1 1 0 0 0,1-1 0 0 0,-1 1-1 0 0,1 1 1 0 0,-1-1 0 0 0,0 1 0 0 0,-1 0 0 0 0,9 7 0 0 0,6 6 538 0 0,24 24 0 0 0,-23-15-768 0 0,0 0-1 0 0,31 51 1 0 0,16 22-240 0 0,-58-79-2580 0 0,-9-16 843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10135 0 0,'0'0'919'0'0,"-4"19"-670"0"0,-4 14 826 0 0,6-27-898 0 0,0 0 0 0 0,0 1 0 0 0,1-1 0 0 0,-1 13 0 0 0,-6 95 986 0 0,3-73-278 0 0,3-21-981 0 0,-1 0 0 0 0,-1 0-1 0 0,-9 30 1 0 0,-8 0-3323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10135 0 0,'0'0'464'0'0,"28"1"240"0"0,59 4 529 0 0,-59-3-535 0 0,0-1 0 0 0,0 0 0 0 0,44-7-1 0 0,-55 4-1752 0 0,-1-1-1 0 0,0-1 0 0 0,0 0 0 0 0,22-10 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0,'5'14'351'0'0,"-2"1"0"0"0,1 0 0 0 0,-2-1 0 0 0,0 1 0 0 0,-1 0 0 0 0,0 17 0 0 0,3 35 544 0 0,5 25-895 0 0,-7-58 0 0 0,2 0 0 0 0,1 1 0 0 0,12 41 0 0 0,-11-61-860 0 0,-4-9-56 0 0,0-1 1 0 0,0 0-1 0 0,0 1 1 0 0,-1-1-1 0 0,1 9 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8287 0 0,'-2'9'215'0'0,"1"0"0"0"0,-1 0-1 0 0,-1 0 1 0 0,1 0 0 0 0,-2-1-1 0 0,1 1 1 0 0,-7 11 0 0 0,-9 23 915 0 0,6-1-759 0 0,2 1 0 0 0,2 0-1 0 0,1 0 1 0 0,3 1 0 0 0,0 45-1 0 0,5-53-89 0 0,1 0 1 0 0,2-1-1 0 0,2 1 0 0 0,1-1 0 0 0,2 0 0 0 0,20 56 0 0 0,-7-47-4493 0 0,-12-22-560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4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10135 0 0,'-28'122'2584'0'0,"-22"223"0"0"0,50-324-2584 0 0,0 0 0 0 0,2-1 0 0 0,0 1 0 0 0,2 0 0 0 0,0 0 0 0 0,11 31 0 0 0,-14-49-452 0 0,0 0 0 0 0,1 0 0 0 0,-1 0 0 0 0,0 0 0 0 0,1 0 0 0 0,0-1 0 0 0,-1 1 0 0 0,1 0-1 0 0,0-1 1 0 0,0 1 0 0 0,1-1 0 0 0,-1 0 0 0 0,4 3 0 0 0</inkml:trace>
  <inkml:trace contextRef="#ctx0" brushRef="#br0" timeOffset="1">79 278 11975 0 0,'14'3'402'0'0,"1"-1"-1"0"0,0 0 0 0 0,0-1 0 0 0,0 0 0 0 0,27-3 1 0 0,27 1 542 0 0,-40-1-944 0 0,-22 2 0 0 0,1-1 0 0 0,-1 1 0 0 0,0 0 0 0 0,1 1 0 0 0,10 1 0 0 0,-4 5-4212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0,'20'16'1096'0'0,"-9"-1"-993"0"0,-1 2-1 0 0,-1-1 1 0 0,0 1-1 0 0,-1 0 0 0 0,-1 1 1 0 0,-1 0-1 0 0,0 0 1 0 0,-2 0-1 0 0,4 26 0 0 0,-2 0 240 0 0,-3-1-1 0 0,-3 87 0 0 0,-17 16-3990 0 0,16-137-486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0,'14'14'1275'0'0,"1"6"-1253"0"0,-10-12 450 0 0,2 0 1 0 0,-1-1-1 0 0,12 11 1 0 0,-10-12-356 0 0,-5-4-112 0 0,0 0 1 0 0,-1 0-1 0 0,1 0 0 0 0,-1 0 1 0 0,1 1-1 0 0,-1-1 1 0 0,0 1-1 0 0,4 5 0 0 0,-5-7-5 0 0,-1 1 0 0 0,1 0 0 0 0,0 0 0 0 0,0 0 0 0 0,-1 0 0 0 0,1 0 0 0 0,-1 0 0 0 0,1 0 0 0 0,-1 0 0 0 0,0 0 0 0 0,0 0 0 0 0,0 0 0 0 0,0 0 0 0 0,0 0 0 0 0,0 0 0 0 0,-1 0 0 0 0,1 0 0 0 0,-1 0 0 0 0,-1 3 0 0 0,2-3 0 0 0,-5 11 0 0 0,-1-1 0 0 0,1 1 0 0 0,-10 12 0 0 0,-12 29 0 0 0,26-53 26 0 0,0 0 0 0 0,1 1 0 0 0,0-1 0 0 0,-1 0-1 0 0,1 0 1 0 0,0 0 0 0 0,-1 0 0 0 0,1 0 0 0 0,0 1-1 0 0,0-1 1 0 0,0 0 0 0 0,0 0 0 0 0,0 0 0 0 0,0 1 0 0 0,1-1-1 0 0,-1 0 1 0 0,0 0 0 0 0,1 0 0 0 0,-1 0 0 0 0,0 0 0 0 0,1 1-1 0 0,-1-1 1 0 0,1 0 0 0 0,0 0 0 0 0,-1 0 0 0 0,1 0-1 0 0,0-1 1 0 0,0 1 0 0 0,0 0 0 0 0,-1 0 0 0 0,1 0 0 0 0,0-1-1 0 0,0 1 1 0 0,0 0 0 0 0,2 0 0 0 0,3 2 157 0 0,0-1-1 0 0,0 0 1 0 0,1 0 0 0 0,-1-1-1 0 0,10 2 1 0 0,-9-2-161 0 0,27 1-178 0 0,-12-4-5528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1 200 11975 0 0,'0'0'1083'0'0,"14"4"578"0"0,-10-5-1634 0 0,1 0 0 0 0,0-1 0 0 0,-1 0 0 0 0,0 0-1 0 0,1 0 1 0 0,-1 0 0 0 0,0-1 0 0 0,0 0 0 0 0,0 1-1 0 0,-1-2 1 0 0,1 1 0 0 0,-1 0 0 0 0,5-6 0 0 0,3-5 43 0 0,-1-1 1 0 0,11-20 0 0 0,-6 11-51 0 0,9-30-20 0 0,-21 47 0 0 0,-1-1 0 0 0,-1 1 1883 0 0,13 159-1718 0 0,6 260-2297 0 0,-16-376 226 0 0,-2-13-2457 0 0,0-13 476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0,'0'0'919'0'0,"20"9"698"0"0,0-5-939 0 0,1 0 0 0 0,-1-2 0 0 0,0 0-1 0 0,1-1 1 0 0,0-1 0 0 0,29-4 0 0 0,21 1-719 0 0,-32 9-728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8287 0 0,'-1'19'890'0'0,"-1"107"2095"0"0,1-125-2871 0 0,0 0 0 0 0,0 1-1 0 0,0-1 1 0 0,0 0 0 0 0,0 1 0 0 0,0-1-1 0 0,-1 0 1 0 0,1 0 0 0 0,0 0 0 0 0,-1 0 0 0 0,1 0-1 0 0,-1-1 1 0 0,1 1 0 0 0,-1 0 0 0 0,1-1-1 0 0,-1 1 1 0 0,-2 0 0 0 0,-2 0 312 0 0,-23 6 265 0 0,28-6-691 0 0,-1-1 0 0 0,1 1 0 0 0,0 0 0 0 0,0 0 0 0 0,-1 0 0 0 0,1 1 0 0 0,0-1 0 0 0,0 0 0 0 0,0 0 0 0 0,0 0 0 0 0,0 1 0 0 0,1-1 0 0 0,-1 1 0 0 0,0-1 0 0 0,1 1 0 0 0,-1-1 0 0 0,0 1 0 0 0,1-1 0 0 0,0 1 0 0 0,-1-1 0 0 0,1 3 0 0 0,-1-1 0 0 0,0 8 253 0 0,-1 0 0 0 0,1 0 0 0 0,1-1-1 0 0,0 1 1 0 0,1 0 0 0 0,1 12 0 0 0,1 3 25 0 0,11 43-342 0 0,-1 4-1402 0 0,-6-43 1681 0 0,-2 0 0 0 0,3 52 0 0 0,-6 52-1322 0 0,-1-126 1598 0 0,0-5-1384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0,'0'0'1247'0'0,"5"6"-998"0"0,124 145 1807 0 0,-108-116-2027 0 0,-18-29-101 0 0,-1 0 0 0 0,2-1 1 0 0,-1 1-1 0 0,0-1 1 0 0,7 6-1 0 0,1 4-1434 0 0,-6-8-2427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11975 0 0,'0'0'1083'0'0,"-7"15"-870"0"0,-3 3 431 0 0,-13 30 0 0 0,2-1 124 0 0,-2 3-768 0 0,1 1 0 0 0,3 1 0 0 0,-15 68 0 0 0,29-97-4212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0,'0'0'1083'0'0,"16"7"-870"0"0,84 26 1840 0 0,-98-32-2050 0 0,18-1-3 0 0,-14 0 0 0 0,-1 0 0 0 0,1 0 0 0 0,0 0 0 0 0,0 1 0 0 0,6 1 0 0 0,-11-2 0 0 0,-1 1 0 0 0,1-1 0 0 0,-1 0 0 0 0,1 0 0 0 0,-1 1 0 0 0,1-1 0 0 0,-1 0 0 0 0,1 0 0 0 0,-1 1 0 0 0,0-1 0 0 0,1 0 0 0 0,-1 1 0 0 0,1-1 0 0 0,-1 1 0 0 0,0-1 0 0 0,1 1 0 0 0,-1-1 0 0 0,0 1 0 0 0,0-1 0 0 0,1 1 0 0 0,-1-1 0 0 0,0 1 0 0 0,0-1 0 0 0,0 1 0 0 0,0-1 0 0 0,1 1 0 0 0,-1-1 0 0 0,0 1 0 0 0,0-1 0 0 0,0 1 0 0 0,0 0 0 0 0,0-1 0 0 0,0 1 0 0 0,-1-1 0 0 0,1 1 0 0 0,0-1 0 0 0,0 1 0 0 0,0-1 0 0 0,0 1 0 0 0,-1 0 0 0 0,-6 19-1055 0 0,0-1-1 0 0,-2 0 0 0 0,0 0 0 0 0,-23 33 1 0 0,27-45-3283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13823 0 0,'22'6'1496'0'0,"-6"-4"-1390"0"0,0-1 0 0 0,0-1 0 0 0,0 0-1 0 0,0-1 1 0 0,0-1 0 0 0,24-6 0 0 0,-14 4-175 0 0,-10-2-1086 0 0,-8 0-3632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0,'0'0'547'0'0,"0"24"202"0"0,7 206 2300 0 0,-2-116-1994 0 0,5 26-3075 0 0,-9-131-1800 0 0,0-1-1148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1 597 11975 0 0,'9'-3'164'0'0,"0"1"0"0"0,0-1-1 0 0,0 2 1 0 0,1-1-1 0 0,-1 1 1 0 0,0 0 0 0 0,1 1-1 0 0,14 1 1 0 0,32-2 1107 0 0,-1-3-938 0 0,-32 3-241 0 0,0-1 0 0 0,39-8-1 0 0,-54 7-4303 0 0</inkml:trace>
  <inkml:trace contextRef="#ctx0" brushRef="#br0" timeOffset="1">139 1 8287 0 0,'0'2'382'0'0,"-4"17"-248"0"0,1 0 1 0 0,1 0-1 0 0,1 0 1 0 0,1 0-1 0 0,0 1 1 0 0,4 20-1 0 0,-2-11 370 0 0,4 62 442 0 0,9 241-775 0 0,-14-254-3251 0 0,3-54-416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0,'6'23'1496'0'0,"4"4"-810"0"0,-2 0-1 0 0,7 38 0 0 0,-13-56-385 0 0,0-1 0 0 0,1 1 0 0 0,0 0 0 0 0,6 8 0 0 0,-6-10-231 0 0,0 0-1 0 0,0 1 1 0 0,0-1-1 0 0,-1 0 1 0 0,0 1-1 0 0,0 0 1 0 0,0 8-1 0 0,0-9-68 0 0,-1 0 0 0 0,2-1 0 0 0,-1 1 0 0 0,7 12 0 0 0,-5-11 0 0 0,-1 1 0 0 0,1-1 0 0 0,3 15 0 0 0,17 83 0 0 0,-9-49 0 0 0,-13-38 0 0 0,0 0 0 0 0,-1 0 0 0 0,-1 1 0 0 0,-1-1 0 0 0,0 0 0 0 0,-2 0 0 0 0,-4 18 0 0 0,-1 16 0 0 0,-4 4 420 0 0,1-29-1531 0 0,-4-5-4608 0 0,7-17 105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3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0,'18'4'494'0'0,"-1"0"0"0"0,1-1 0 0 0,25 1 0 0 0,-8-1 1476 0 0,-13 0-1730 0 0,0-1 0 0 0,0-1 0 0 0,1-1 0 0 0,-1-1 0 0 0,0-1 0 0 0,31-7 0 0 0,-43 7-328 0 0,1 0 1 0 0,-1 0 0 0 0,17 0-1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0,'0'0'919'0'0,"2"1"-759"0"0,17 4 536 0 0,0 0-1 0 0,1-1 1 0 0,-1-1 0 0 0,1-1-1 0 0,28 0 1 0 0,100-13 1091 0 0,-128 9-1587 0 0,42-3-214 0 0,-37 4-5812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0,'7'107'2296'0'0,"-6"-65"-1982"0"0,2 0 0 0 0,2 0 0 0 0,11 46 0 0 0,-15-85-520 0 0,8 24 381 0 0,-4-18-3437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0,'0'0'448'0'0,"0"7"96"0"0,3-1-440 0 0,0 2-104 0 0,0 3 0 0 0,0-1 0 0 0,4 1 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13823 0 0,'-8'20'1471'0'0,"-1"16"-1393"0"0,2 0 0 0 0,1 1 0 0 0,-2 48 0 0 0,7 116 1525 0 0,2-103-1437 0 0,2 115-567 0 0,2-157-591 0 0,-3-40 396 0 0,-1 0 0 0 0,0-1 1 0 0,-1 1-1 0 0,-1 0 0 0 0,-4 27 0 0 0,5-41 298 0 0,-1 2 118 0 0,-5 4-6886 0 0</inkml:trace>
  <inkml:trace contextRef="#ctx0" brushRef="#br0" timeOffset="1">1 387 13823 0 0,'0'0'1247'0'0,"12"1"-998"0"0,32 0 1014 0 0,0-2 0 0 0,54-9 0 0 0,-60 5-948 0 0,10-1-379 0 0,-46 6-273 0 0,9-3-5672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0,'1'8'182'0'0,"0"0"-1"0"0,0 0 0 0 0,1 0 0 0 0,0 0 1 0 0,0 0-1 0 0,1 0 0 0 0,0-1 0 0 0,6 11 1 0 0,37 57-343 0 0,-41-68 260 0 0,68 108 1988 0 0,-30-35-4088 0 0,-30-43-361 0 0,-10-26-706 0 0,0-1-1270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11975 0 0,'0'0'547'0'0,"-1"2"-11"0"0,-10 9-385 0 0,1 1 0 0 0,0 1 0 0 0,1 0 0 0 0,1 0 0 0 0,-9 20 0 0 0,-30 79 997 0 0,25-58-933 0 0,-9 19-215 0 0,-30 76 0 0 0,52-118-876 0 0,9-30-177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0,'10'8'393'0'0,"0"-1"0"0"0,1 1 0 0 0,0-2 0 0 0,1 0 0 0 0,-1 0 0 0 0,1-1-1 0 0,1 0 1 0 0,15 3 0 0 0,-7-4-376 0 0,-17-4-17 0 0,-1 1 0 0 0,0-1 0 0 0,1 1 0 0 0,-1 0 0 0 0,0 0 0 0 0,0 0 0 0 0,0 0 0 0 0,0 1-1 0 0,0-1 1 0 0,0 1 0 0 0,0-1 0 0 0,0 1 0 0 0,3 3 0 0 0,-5-3 0 0 0,0-1 0 0 0,0 0 0 0 0,0 1 0 0 0,0-1 0 0 0,0 1 0 0 0,0-1 0 0 0,0 1 0 0 0,-1-1 0 0 0,1 1 0 0 0,-1 0 0 0 0,1-1 0 0 0,-1 1 0 0 0,0 0 0 0 0,0-1 0 0 0,0 1 0 0 0,0 0 0 0 0,0-1 0 0 0,0 1 0 0 0,0 0 0 0 0,0-1 0 0 0,-1 1 0 0 0,1 0 0 0 0,-1 2 0 0 0,-15 37 0 0 0,16-40 0 0 0,-7 13-48 0 0,0-1 0 0 0,-1 1 0 0 0,-1-1 0 0 0,0 0 1 0 0,-13 13-1 0 0,-13 7-5505 0 0,25-26 585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0,'0'0'1083'0'0,"11"4"-870"0"0,10 3 129 0 0,-1-1 0 0 0,1-1 0 0 0,1-1 0 0 0,-1-1 0 0 0,37 1 0 0 0,-9-4 684 0 0,68-11 0 0 0,-78 9-2066 0 0,-23 1-3760 0 0,-8 1-168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10135 0 0,'0'0'464'0'0,"0"-9"151"0"0,-1 9-593 0 0,1-1-1 0 0,0 1 1 0 0,0-1-1 0 0,0 1 1 0 0,0-1-1 0 0,0 1 1 0 0,0-1-1 0 0,0 1 1 0 0,0 0-1 0 0,0-1 1 0 0,0 1-1 0 0,1-1 1 0 0,-1 1-1 0 0,0-1 1 0 0,0 1-1 0 0,0 0 1 0 0,0-1-1 0 0,1 1 1 0 0,-1-1-1 0 0,0 1 1 0 0,0 0-1 0 0,1-1 1 0 0,-1 1-1 0 0,0 0 1 0 0,1-1-1 0 0,-1 1 1 0 0,0 0-1 0 0,1 0 1 0 0,-1-1-1 0 0,0 1 1 0 0,1 0-1 0 0,-1 0 1 0 0,1 0 0 0 0,-1-1-1 0 0,1 1 1 0 0,-1 0-1 0 0,0 0 1 0 0,1 0-1 0 0,0 0 1 0 0,14 2 431 0 0,-13-1-310 0 0,44 3 1282 0 0,0-1-1 0 0,73-6 0 0 0,15 1-993 0 0,-123 2-423 0 0,1 0-411 0 0,1 1 1 0 0,-1 0-1 0 0,0 1 0 0 0,1 0 1 0 0,18 6-1 0 0,-27-5-581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0,'0'0'1083'0'0,"10"22"-420"0"0,-5 16 211 0 0,-1-1 0 0 0,-3 1 0 0 0,-3 45 0 0 0,1-8-716 0 0,-6 253 1005 0 0,10-201-2206 0 0,0-73-3835 0 0,-1-32-540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10135 0 0,'0'0'26'0'0,"0"0"-1"0"0,0 0 0 0 0,0-1 1 0 0,-1 1-1 0 0,1 0 0 0 0,0 0 0 0 0,0 0 1 0 0,-1 0-1 0 0,1 0 0 0 0,0 1 1 0 0,0-1-1 0 0,-1 0 0 0 0,1 0 0 0 0,0 0 1 0 0,0 0-1 0 0,0 0 0 0 0,-1 0 1 0 0,1 0-1 0 0,0 0 0 0 0,0 0 0 0 0,0 1 1 0 0,-1-1-1 0 0,1 0 0 0 0,0 0 1 0 0,0 0-1 0 0,0 0 0 0 0,0 1 0 0 0,-1-1 1 0 0,1 0-1 0 0,0 0 0 0 0,0 0 1 0 0,0 1-1 0 0,0-1 0 0 0,0 0 1 0 0,0 0-1 0 0,0 1 0 0 0,-3 14 241 0 0,4 24-467 0 0,0-28 296 0 0,10 149 1857 0 0,10-52 192 0 0,-22-106-2144 0 0,1 0 0 0 0,0-1 0 0 0,-1 1 0 0 0,1-1 0 0 0,-1 1 0 0 0,1-1 0 0 0,-1 1 0 0 0,0-1 0 0 0,0 1 0 0 0,1-1 0 0 0,-1 1 0 0 0,0-1 0 0 0,0 0 0 0 0,-1 1 0 0 0,1-1 0 0 0,0 0 0 0 0,0 0 0 0 0,0 0 0 0 0,-1 0 0 0 0,1 0 0 0 0,-3 1 0 0 0,-22 12 0 0 0,-2-4 931 0 0,26-10-422 0 0,-7 3 83 0 0,0-2-576 0 0,8-2-16 0 0,0 1 0 0 0,0 0 0 0 0,0 0 0 0 0,-1 0 0 0 0,1 1 0 0 0,0-1 0 0 0,0 0 0 0 0,0 0 0 0 0,0 1 0 0 0,0-1 0 0 0,0 0 0 0 0,0 1 0 0 0,0-1 0 0 0,0 1 0 0 0,0-1 0 0 0,0 1 0 0 0,0 0 0 0 0,0-1 0 0 0,1 1 0 0 0,-1 0 0 0 0,0 0 0 0 0,0-1 0 0 0,1 1 0 0 0,-1 0 0 0 0,0 0 0 0 0,1 0 0 0 0,-1 0 0 0 0,1 0 0 0 0,-1 0 0 0 0,1 0 0 0 0,0 0 0 0 0,-1 0 0 0 0,1 0 0 0 0,0 1 0 0 0,0-1 0 0 0,-2 12 0 0 0,2-1 0 0 0,1 24 0 0 0,1-5 0 0 0,30 478 2060 0 0,-8-231-2072 0 0,-8-128 12 0 0,-3-36 0 0 0,5 62-1992 0 0,-19-168 2428 0 0,0-2-5686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0,'0'0'919'0'0,"8"20"-670"0"0,3 23 519 0 0,-1 0-1 0 0,-3 1 0 0 0,4 63 0 0 0,0 8 188 0 0,-2-45-1363 0 0,12 74-3396 0 0,-19-131-968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13823 0 0,'17'-4'1471'0'0,"37"-9"-774"0"0,12-3-205 0 0,97-11-1 0 0,-154 27-897 0 0,0-1-441 0 0,-3 0-4825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0,'0'0'919'0'0,"7"18"-670"0"0,0 12 319 0 0,-1 0 0 0 0,-2 0-1 0 0,-1 1 1 0 0,-1 39 0 0 0,4 42 617 0 0,16 28-6463 0 0,-21-131 940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0,'12'13'1471'0'0,"76"87"-996"0"0,-8-9 1380 0 0,-10-12-4124 0 0,-63-73-1551 0 0,0 0-1148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11975 0 0,'0'0'547'0'0,"-15"9"202"0"0,10-5-739 0 0,0 0 0 0 0,1 1 0 0 0,0-1 0 0 0,0 1 0 0 0,0 0 0 0 0,1 0-1 0 0,-5 9 1 0 0,-19 43 239 0 0,20-40-127 0 0,-12 23 279 0 0,3 1 1 0 0,2 1 0 0 0,-16 69-1 0 0,19-48-4613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10135 0 0,'0'0'919'0'0,"17"4"-602"0"0,51-2 3484 0 0,32-8-2811 0 0,-44 2 223 0 0,41 8-1614 0 0,-88 1-2469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0,'18'0'1275'0'0,"-8"0"-1166"0"0,0 0 1 0 0,0 1-1 0 0,1 0 0 0 0,-1 0 1 0 0,0 1-1 0 0,0 1 0 0 0,-1 0 1 0 0,1 0-1 0 0,0 1 0 0 0,-1 0 1 0 0,0 0-1 0 0,0 1 0 0 0,0 1 1 0 0,-1 0-1 0 0,1 0 0 0 0,-1 0 1 0 0,-1 1-1 0 0,11 12 0 0 0,-16-17-109 0 0,0 0 0 0 0,0 1 0 0 0,-1-1 0 0 0,1 1 0 0 0,-1 0 0 0 0,1-1 0 0 0,-1 1 0 0 0,0 0 0 0 0,0 0 0 0 0,-1 0 0 0 0,1 0 0 0 0,0 0 0 0 0,-1 0 0 0 0,0 0 0 0 0,0 0 0 0 0,0 0 0 0 0,0 0 0 0 0,0 0 0 0 0,-1 0 0 0 0,1 0 0 0 0,-1-1 0 0 0,0 1 0 0 0,0 0 0 0 0,0 0 0 0 0,0 0 0 0 0,0-1 0 0 0,-2 4 0 0 0,-3 3 0 0 0,0 0 0 0 0,0-1 0 0 0,-1 0 0 0 0,0 0 0 0 0,-12 10 0 0 0,15-15 0 0 0,-73 58 0 0 0,65-48 0 0 0,12-13 2 0 0,-1 1 0 0 0,1-1 0 0 0,0 0-1 0 0,0 0 1 0 0,0 1 0 0 0,-1-1 0 0 0,1 0 0 0 0,0 0-1 0 0,0 1 1 0 0,0-1 0 0 0,0 0 0 0 0,0 1-1 0 0,0-1 1 0 0,0 0 0 0 0,0 0 0 0 0,0 1 0 0 0,-1-1-1 0 0,1 0 1 0 0,0 1 0 0 0,1-1 0 0 0,-1 0-1 0 0,0 0 1 0 0,0 1 0 0 0,0-1 0 0 0,0 0 0 0 0,0 1-1 0 0,0-1 1 0 0,0 0 0 0 0,0 0 0 0 0,0 1 0 0 0,1-1-1 0 0,-1 0 1 0 0,0 0 0 0 0,0 1 0 0 0,0-1-1 0 0,0 0 1 0 0,1 0 0 0 0,-1 1 0 0 0,0-1 0 0 0,0 0-1 0 0,1 0 1 0 0,-1 0 0 0 0,0 0 0 0 0,0 0 0 0 0,1 1-1 0 0,-1-1 1 0 0,0 0 0 0 0,1 0 0 0 0,-1 0-1 0 0,0 0 1 0 0,1 0 0 0 0,14 4 294 0 0,-15-4-242 0 0,36 5 247 0 0,0-1 0 0 0,0-2 0 0 0,59-4 0 0 0,-82 0-1149 0 0,-1 0-3743 0 0,-1 2-377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11975 0 0,'-7'41'612'0'0,"3"0"0"0"0,1 0 0 0 0,2 0 0 0 0,2 0-1 0 0,1 0 1 0 0,17 80 0 0 0,-16-107-547 0 0,1 0-1 0 0,8 19 1 0 0,-10-29-826 0 0,0 0 1 0 0,0 1 0 0 0,1-1 0 0 0,0 0-1 0 0,0 0 1 0 0,3 4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2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10135 0 0,'3'-1'63'0'0,"-1"0"0"0"0,1 0 0 0 0,-1 1-1 0 0,1-1 1 0 0,0 1 0 0 0,-1-1 0 0 0,1 1-1 0 0,0 0 1 0 0,-1 0 0 0 0,1 0 0 0 0,0 0-1 0 0,-1 1 1 0 0,1-1 0 0 0,-1 1 0 0 0,1 0 0 0 0,2 1-1 0 0,15 1 107 0 0,187 5 3838 0 0,-153-8-3013 0 0,-40-1-851 0 0,0 1 0 0 0,0 0 1 0 0,1 1-1 0 0,-1 1 0 0 0,0 0 1 0 0,19 6-1 0 0,-19 0-1613 0 0,-2 2-3976 0 0,-4-2 922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0,'8'20'501'0'0,"0"-1"0"0"0,1 0 0 0 0,1 0 0 0 0,14 20-1 0 0,54 64 1223 0 0,-30-42-6390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10135 0 0,'0'0'464'0'0,"-10"18"168"0"0,-37 134 1916 0 0,16-42-1000 0 0,-17 35-4274 0 0,45-138-2684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11975 0 0,'0'0'1083'0'0,"24"9"578"0"0,-14-8-1459 0 0,-1-1-1 0 0,0 0 1 0 0,0 0-1 0 0,1-1 1 0 0,-1-1-1 0 0,17-4 1 0 0,-16 3-71 0 0,1 1 0 0 0,-1 0 0 0 0,1 0 1 0 0,0 1-1 0 0,0 0 0 0 0,-1 1 1 0 0,1 1-1 0 0,13 1 0 0 0,-11 0-1272 0 0,-5-1-3494 0 0</inkml:trace>
  <inkml:trace contextRef="#ctx0" brushRef="#br0" timeOffset="1">285 0 11975 0 0,'2'12'1083'0'0,"-1"232"184"0"0,1-12-265 0 0,-2-195-5214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0,'0'0'919'0'0,"8"20"-670"0"0,2 2 515 0 0,-1 0 1 0 0,-1 1-1 0 0,0 0 0 0 0,-2 1 0 0 0,6 43 0 0 0,-8-25-268 0 0,-2 0 0 0 0,-5 64-1 0 0,2-89-484 0 0,-1-1-1 0 0,-1 0 1 0 0,0 0-1 0 0,-1 0 1 0 0,0 0 0 0 0,-12 24-1 0 0,11-30-1488 0 0,0 0-1 0 0,-1 0 1 0 0,-10 11-1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0,'12'4'710'0'0,"0"0"0"0"0,-1 0-1 0 0,0 1 1 0 0,18 11 0 0 0,-9-5 976 0 0,-19-11-1681 0 0,-1 0 1 0 0,1 1-1 0 0,-1-1 1 0 0,1 0-1 0 0,-1 1 1 0 0,1-1-1 0 0,-1 0 1 0 0,1 1-1 0 0,-1-1 1 0 0,1 1-1 0 0,-1-1 1 0 0,0 1-1 0 0,1-1 1 0 0,-1 1-1 0 0,0-1 0 0 0,1 1 1 0 0,-1-1-1 0 0,0 1 1 0 0,0 0-1 0 0,0-1 1 0 0,1 1-1 0 0,-1 0 1 0 0,0-1-1 0 0,0 1 1 0 0,0-1-1 0 0,0 1 1 0 0,0 0-1 0 0,0-1 1 0 0,0 1-1 0 0,0-1 1 0 0,0 1-1 0 0,-1 1 1 0 0,-6 12-28 0 0,7-14 28 0 0,-5 8-6 0 0,0 0 0 0 0,0 1 0 0 0,-5 15 0 0 0,0-6 0 0 0,-11 11 0 0 0,18-21 0 0 0,3-7 0 0 0,0 0 0 0 0,0 0 0 0 0,0 1 0 0 0,0-1 0 0 0,0 0 0 0 0,0 0 0 0 0,1 0 0 0 0,-1 1 0 0 0,0-1 0 0 0,1 0 0 0 0,-1 0 0 0 0,1 0 0 0 0,-1 0 0 0 0,1 1 0 0 0,-1-1 0 0 0,1 0 0 0 0,0 0 0 0 0,0 0 0 0 0,-1-1 0 0 0,1 1 0 0 0,0 0 0 0 0,2 1 0 0 0,12 8 0 0 0,-15-10 0 0 0,6 3-112 0 0,0-1 0 0 0,0 0 0 0 0,0-1-1 0 0,0 1 1 0 0,1-1 0 0 0,-1 0 0 0 0,1-1-1 0 0,-1 1 1 0 0,0-1 0 0 0,1 0 0 0 0,-1-1 0 0 0,0 0-1 0 0,1 0 1 0 0,-1 0 0 0 0,0-1 0 0 0,0 0-1 0 0,8-3 1 0 0,-6 2-3708 0 0,1 2-1148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0,'0'0'547'0'0,"4"10"181"0"0,10 68 232 0 0,12 79 157 0 0,-25-142-1174 0 0,1-1 0 0 0,1 1-1 0 0,0-1 1 0 0,1 0 0 0 0,1 0-1 0 0,11 26 1 0 0,-15-38-418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10135 0 0,'119'-5'3946'0'0,"24"-10"-1770"0"0,-40 5-2442 0 0,-99 9 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10135 0 0,'0'0'1151'0'0,"2"11"-275"0"0,21 100 2124 0 0,-8 67-3711 0 0,-15-164-3691 0 0</inkml:trace>
  <inkml:trace contextRef="#ctx0" brushRef="#br0" timeOffset="1">137 0 13823 0 0,'8'14'389'0'0,"1"0"0"0"0,0 0 0 0 0,1-1 1 0 0,17 17-1 0 0,57 56 2418 0 0,-11-12-3786 0 0,-24-18-696 0 0,-38-43-2712 0 0,-6-7-581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13823 0 0,'0'0'630'0'0,"-16"12"236"0"0,11-7-866 0 0,0 1 0 0 0,1 1 0 0 0,0-1 0 0 0,0 1 0 0 0,0-1 0 0 0,-5 14 0 0 0,-13 48 0 0 0,17-52 0 0 0,-71 195 0 0 0,69-185 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0,'0'0'1247'0'0,"0"20"-998"0"0,0 1-216 0 0,-1 34 641 0 0,3 0 1 0 0,16 105-1 0 0,-8-130-807 0 0,-10-29-563 0 0,2 3-845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0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11975 0 0,'40'-13'1569'0'0,"-31"9"-1111"0"0,0 1 1 0 0,0 1-1 0 0,0-1 0 0 0,0 1 0 0 0,1 1 1 0 0,-1 0-1 0 0,13 0 0 0 0,103-1-357 0 0,-102-1-526 0 0,-2 0-4926 0 0,-13 4 383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0,'0'0'1296'0'0,"1"7"-1296"0"0,2 2 0 0 0,2 2 440 0 0,-2-2 56 0 0,2-1 16 0 0,-1-1 0 0 0,4 1-416 0 0,-2-2-96 0 0,0 0 0 0 0,0-1-4072 0 0,3-1-840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 15663 0 0,'-15'56'566'0'0,"4"1"-1"0"0,-8 92 0 0 0,16-74 175 0 0,3-1-1 0 0,15 117 1 0 0,-5-86-895 0 0,0-26-382 0 0,1 30-2208 0 0,-10-92 2226 0 0,-1-1 0 0 0,-1 0 1 0 0,-1 0-1 0 0,-5 26 0 0 0,0-22-4054 0 0,3-12 686 0 0</inkml:trace>
  <inkml:trace contextRef="#ctx0" brushRef="#br0" timeOffset="1">0 482 11975 0 0,'8'-5'1275'0'0,"9"-1"-839"0"0,0 2 1 0 0,0 0-1 0 0,0 2 0 0 0,1-1 1 0 0,-1 2-1 0 0,1 0 0 0 0,19 3 1 0 0,43-4 197 0 0,-75 2-844 0 0,55-9 604 0 0,-54 7-1599 0 0,0 0 0 0 0,0 0 1 0 0,-1 0-1 0 0,10-5 0 0 0,-8 2-3763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0,'5'10'1083'0'0,"25"53"-729"0"0,25 47 2429 0 0,-46-96-2586 0 0,0 1-1 0 0,1-2 1 0 0,1 1 0 0 0,0-2 0 0 0,17 16-1 0 0,-2-2 26 0 0,-4-3-1239 0 0,-7-10-4028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0 13823 0 0,'-26'29'491'0'0,"2"0"-1"0"0,-36 57 1 0 0,50-71-467 0 0,-29 45 662 0 0,2 1-1 0 0,-30 71 0 0 0,54-108-698 0 0,1-4-4748 0 0,8-9-649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13823 0 0,'0'0'630'0'0,"-2"1"-13"0"0,-137 79-368 0 0,114-66-116 0 0,8-4 270 0 0,-36 14 0 0 0,52-23 549 0 0,0-1-803 0 0,0 1-148 0 0,1-1-1 0 0,-1 1 1 0 0,1-1-1 0 0,-1 1 1 0 0,1-1-1 0 0,-1 1 1 0 0,1-1-1 0 0,-1 1 1 0 0,1-1-1 0 0,0 1 1 0 0,-1-1-1 0 0,1 1 1 0 0,0 0-1 0 0,-1-1 1 0 0,1 1-1 0 0,0-1 1 0 0,0 1-1 0 0,-1 0 1 0 0,1-1-1 0 0,0 1 1 0 0,0 0-1 0 0,0 0 1 0 0,0-1 0 0 0,0 1-1 0 0,0 0 1 0 0,0-1-1 0 0,0 1 1 0 0,1 0-1 0 0,-1-1 1 0 0,0 1-1 0 0,0 0 1 0 0,0-1-1 0 0,1 2 1 0 0,9 14-3 0 0,-2-9 173 0 0,0 0 0 0 0,1 0 0 0 0,-1-1 0 0 0,1 0 0 0 0,0 0 0 0 0,1-1 0 0 0,-1-1-1 0 0,1 1 1 0 0,17 4 0 0 0,-3-2-667 0 0,1-1 0 0 0,49 6 1 0 0,-67-12 172 0 0,1 0 1 0 0,0-1 0 0 0,0 1-1 0 0,10-3 1 0 0,-6 1-3046 0 0,1 0-2050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0,'0'0'1247'0'0,"3"10"-998"0"0,4 19 217 0 0,-1 1-1 0 0,4 57 0 0 0,-7 65 1750 0 0,-3-70-1722 0 0,1-23-446 0 0,0 9-887 0 0,0-23-3711 0 0,1-4-1497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0,'7'220'2588'0'0,"53"324"0"0"0,29 202-2572 0 0,7 258-16 0 0,-46-368 0 0 0,-42-419-1192 0 0,5 95-1048 0 0,-11-294 2135 0 0,0 15-63 0 0,0 1 1 0 0,-6 53-1 0 0,-3-57-2953 0 0,5-18-390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10135 0 0,'0'0'464'0'0,"-14"14"168"0"0,4-1-116 0 0,-18 28 0 0 0,19-27-8 0 0,-20 24 0 0 0,23-30-508 0 0,1 0 0 0 0,0 1 0 0 0,0-1 0 0 0,0 1 0 0 0,-3 9 0 0 0,-10 20 0 0 0,3-12-286 0 0,2-2-1127 0 0,-25 32 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0,'9'15'448'0'0,"-1"-5"96"0"0,2 2-440 0 0,1 1-104 0 0,-4 4 0 0 0,6 1 0 0 0,0 1 432 0 0,1-1 64 0 0,-2 2 16 0 0,2-2 0 0 0,-3 0-416 0 0,-1 1-96 0 0,1-3 0 0 0,-2 0-3528 0 0,3-1-728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0 454 8287 0 0,'170'11'2426'0'0,"-35"-1"-468"0"0,555-34-1350 0 0,-175-37-12 0 0,125-9-29 0 0,95 37-246 0 0,-1 45 243 0 0,-687-9-530 0 0,357 9 1372 0 0,134-55-798 0 0,-28-45-608 0 0,-232 36 0 0 0,272-25 0 0 0,-521 75 259 0 0,0-1 1 0 0,1-2-1 0 0,-2 0 0 0 0,1-2 0 0 0,-1-1 1 0 0,34-15-1 0 0,-61 23-460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0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11975 0 0,'0'0'1083'0'0,"-4"7"-870"0"0,1 7-2 0 0,0-1 1 0 0,1 0-1 0 0,1 1 0 0 0,0-1 0 0 0,1 1 0 0 0,3 21 0 0 0,-1 28 367 0 0,1 126-578 0 0,-1-129 0 0 0,-3 30-5278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0 11975 0 0,'0'0'547'0'0,"10"14"202"0"0,4 2-167 0 0,1-1 0 0 0,1-1 0 0 0,1 0 0 0 0,0-1 0 0 0,26 15 0 0 0,-43-28-578 0 0,55 31 629 0 0,12 6-685 0 0,-61-33 104 0 0,-1 0 0 0 0,1 1 0 0 0,-1 0 1 0 0,0-1-1 0 0,0 2 0 0 0,0-1 0 0 0,0 1 1 0 0,3 6-1 0 0,-6-8 21 0 0,0-1 1 0 0,-1 1 0 0 0,1 0-1 0 0,-1-1 1 0 0,0 1-1 0 0,0 0 1 0 0,0 0-1 0 0,-1 0 1 0 0,0 0 0 0 0,1 0-1 0 0,-1 0 1 0 0,-1 0-1 0 0,1 0 1 0 0,0 0-1 0 0,-1 0 1 0 0,0 0 0 0 0,0-1-1 0 0,0 1 1 0 0,0 0-1 0 0,-1 0 1 0 0,0-1-1 0 0,1 1 1 0 0,-4 3 0 0 0,-5 8-153 0 0,0-1 0 0 0,-1 0 0 0 0,-24 23 0 0 0,23-25 170 0 0,-18 16-491 0 0,-1-3 0 0 0,-2 0 0 0 0,0-2 0 0 0,-68 34 0 0 0,18-18-743 0 0,37-20-3538 0 0,21-7-287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95 11975 0 0,'0'0'1083'0'0,"0"2"-891"0"0,21 49 1821 0 0,-21-50-2350 0 0,1-1 186 0 0,-1 0 0 0 0,0 0 0 0 0,1 0 0 0 0,-1 0 0 0 0,0 0 0 0 0,1 1 0 0 0,-1-1 0 0 0,0 0 0 0 0,1 0 1 0 0,-1 0-1 0 0,1 0 0 0 0,-1 0 0 0 0,0 0 0 0 0,1 0 0 0 0,-1 0 0 0 0,1 0 0 0 0,-1-1 0 0 0,0 1 0 0 0,1 0 0 0 0,-1 0 0 0 0,0 0 0 0 0,1 0 0 0 0,0-1 0 0 0,-5-36 135 0 0,1 27 16 0 0,2 1 0 0 0,-1 2 64 0 0,2 5 1256 0 0,-10 18-712 0 0,8-14-608 0 0,1 0 0 0 0,0 0 0 0 0,-1 0 0 0 0,1 0 0 0 0,0 1 0 0 0,0-1 0 0 0,0 0 0 0 0,1 1 0 0 0,-1-1 0 0 0,1 1 0 0 0,-1-1 0 0 0,1 1 0 0 0,0-1 0 0 0,0 1 0 0 0,0 3 0 0 0,-1 7 0 0 0,-1-7-64 0 0,1-4-273 0 0,-12-39 722 0 0,9 7 632 0 0,4 29-922 0 0,0-1 0 0 0,-1 0 1 0 0,1 1-1 0 0,0-1 0 0 0,0 1 0 0 0,0-1 0 0 0,0 1 1 0 0,0-1-1 0 0,0 0 0 0 0,1-2 0 0 0,-10-61 1788 0 0,7 92-1782 0 0,-1-12-657 0 0,2-14 493 0 0,0 1 1 0 0,1 0 0 0 0,-1 0-1 0 0,1 0 1 0 0,0 0-1 0 0,0 0 1 0 0,-1 0-1 0 0,1 0 1 0 0,0 0-1 0 0,1-1 1 0 0,-1 1-1 0 0,0 0 1 0 0,1 0-1 0 0,0 3 1 0 0,2 15 681 0 0,-4-19-1322 0 0,-2-13 352 0 0,0-1 351 0 0,2 8 0 0 0,1-1 0 0 0,-1 1 0 0 0,1 0 0 0 0,0-1 0 0 0,0 1 0 0 0,1-1 0 0 0,1-5 0 0 0,0 4-1 0 0,-2 6 6 0 0,1 0 0 0 0,-1 0 0 0 0,1-1 0 0 0,-1 1 0 0 0,0 0 0 0 0,1-1 0 0 0,-1 1 0 0 0,0 0 0 0 0,0-1 0 0 0,0 1 0 0 0,0 0 0 0 0,0-3 0 0 0,0 2 333 0 0,3 32 818 0 0,-4-16-1872 0 0,3 6 309 0 0,-2-13 1266 0 0,2-31-2153 0 0,-2 15 1294 0 0,-2 0 1827 0 0,4 12-1818 0 0,-1-1 1 0 0,-1 1-1 0 0,1 0 1 0 0,0 0-1 0 0,-1 0 0 0 0,1 0 1 0 0,-1 0-1 0 0,0 0 1 0 0,0 0-1 0 0,0 0 0 0 0,0-1 1 0 0,-1 1-1 0 0,1 0 1 0 0,-1 0-1 0 0,0 0 1 0 0,-1 3-1 0 0,2-5-4 0 0,0 0-4 0 0,-1 1-1 0 0,1-1 0 0 0,0 0 1 0 0,0 1-1 0 0,0-1 0 0 0,0 0 1 0 0,0 0-1 0 0,1 1 0 0 0,-1-1 1 0 0,0 0-1 0 0,0 0 0 0 0,1 1 1 0 0,-1-1-1 0 0,1 0 0 0 0,-1 0 1 0 0,2 2-1 0 0,-1 0-7 0 0,0-1 0 0 0,0 0 0 0 0,0 1 0 0 0,0-1 0 0 0,0 0 0 0 0,-1 1 0 0 0,1-1 0 0 0,-1 1 0 0 0,1 4 0 0 0,-1-6-330 0 0,-1-9 273 0 0,1 0 206 0 0,0-1 1 0 0,1-10 0 0 0,0 12-106 0 0,0-8-15 0 0,-1 12-183 0 0,1 0-1 0 0,-1 0 1 0 0,0 0 0 0 0,0 0 0 0 0,0 0 0 0 0,0 0-1 0 0,-1-1 1 0 0,1 1 0 0 0,-2-5 0 0 0,5 25 479 0 0,0 0 0 0 0,-1 0 0 0 0,-1 0 0 0 0,-1 31 0 0 0,3-7-2338 0 0,-3-32-1800 0 0,1-1-1148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3065 1 6447 0 0,'0'0'4619'0'0,"-1"1"-4470"0"0,-4 1 88 0 0,1 1 0 0 0,0 0-1 0 0,0 0 1 0 0,0 1-1 0 0,1-1 1 0 0,-1 1 0 0 0,1 0-1 0 0,0 0 1 0 0,-5 9-1 0 0,5-9 14 0 0,0 1-1 0 0,-1 0 1 0 0,1-1-1 0 0,-1 1 0 0 0,0-1 1 0 0,-7 5-1 0 0,2-2-249 0 0,5-4 0 0 0,0 0 0 0 0,1 0 0 0 0,0 0 0 0 0,-1 1 0 0 0,1-1 0 0 0,0 1 0 0 0,1 0 0 0 0,-3 4 0 0 0,-16 23 0 0 0,-15 20 443 0 0,24-37-438 0 0,0-1 0 0 0,-14 13 0 0 0,15-16 1099 0 0,-73 58-618 0 0,54-45-486 0 0,27-22 0 0 0,0 0 0 0 0,1 1 0 0 0,-1-1 0 0 0,0 1 0 0 0,1 0 0 0 0,-1-1 0 0 0,1 2 0 0 0,-5 3 0 0 0,-9 8 0 0 0,-5 4 0 0 0,-95 57 0 0 0,-2 12 0 0 0,24-16 0 0 0,-66 48 0 0 0,-18 13 0 0 0,148-107 0 0 0,12-11 0 0 0,1 1 0 0 0,0 0 0 0 0,-18 22 0 0 0,32-33 0 0 0,0 0 0 0 0,0 0 0 0 0,-1 0 0 0 0,0-1 0 0 0,1 0 0 0 0,-7 4 0 0 0,6-3 0 0 0,-1-1 0 0 0,1 0 0 0 0,0 1 0 0 0,1 0 0 0 0,-8 8 0 0 0,-3 2 0 0 0,-1 0 0 0 0,-27 20 0 0 0,22-19 0 0 0,2 1 0 0 0,-23 24 0 0 0,24-22 0 0 0,-1-1 0 0 0,-26 20 0 0 0,-147 103 0 0 0,60-40-987 0 0,65-48 789 0 0,-109 65-1 0 0,37-27-409 0 0,110-73 608 0 0,-39 33 0 0 0,33-23 0 0 0,1 0 0 0 0,-36 36 0 0 0,-18 25 0 0 0,49-48 0 0 0,-2-2 0 0 0,-83 61 0 0 0,71-59 0 0 0,31-27 0 0 0,0 1 0 0 0,-29 26 0 0 0,-7 5 0 0 0,34-29-6 0 0,-5 3-16 0 0,1 2 0 0 0,-45 44 0 0 0,71-64-348 0 0,-7 1-1816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1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8287 0 0,'0'0'2779'0'0,"8"-7"-2614"0"0,-3 3 42 0 0,0 0-1 0 0,0 1 1 0 0,0-1-1 0 0,9-3 1 0 0,27-19 808 0 0,-41 26-1015 0 0,1 0 0 0 0,-1 0 0 0 0,0-1 0 0 0,1 1 0 0 0,-1 0 0 0 0,0 0 0 0 0,1 0 0 0 0,-1-1 0 0 0,0 1 0 0 0,0 0 0 0 0,1 0 0 0 0,-1-1 0 0 0,0 1 0 0 0,0 0 0 0 0,1-1 0 0 0,-1 1 0 0 0,0 0 0 0 0,0-1 0 0 0,0 1 0 0 0,1 0 0 0 0,-1-1 0 0 0,0 1 0 0 0,0-1 0 0 0,0 1 0 0 0,0 0 0 0 0,0-1 0 0 0,0 0 0 0 0,0 1 0 0 0,0 0 0 0 0,0-1 0 0 0,0 1 0 0 0,1 0 0 0 0,-1 0 0 0 0,0-1 0 0 0,0 1 0 0 0,0 0 0 0 0,0-1 0 0 0,0 1 0 0 0,1 0 0 0 0,-1 0 0 0 0,0 0 0 0 0,0-1 0 0 0,1 1 0 0 0,-1 0 0 0 0,0 0 0 0 0,0 0 0 0 0,1-1 0 0 0,-1 1 0 0 0,0 0 0 0 0,0 0 0 0 0,1 0 0 0 0,-1 0 0 0 0,0 0 0 0 0,1 0 0 0 0,-1 0 0 0 0,0 0 0 0 0,1 0 0 0 0,-1 0 0 0 0,0 0 0 0 0,1 0 0 0 0,8-3-6194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58 6447 0 0,'0'0'6667'0'0,"0"2"-6518"0"0,-3 4 1750 0 0,3 0-1807 0 0,0 14 3912 0 0,15-39-3847 0 0,-9 12-149 0 0,-5 6-16 0 0,0 0 0 0 0,0 0-1 0 0,0 0 1 0 0,0 0 0 0 0,0 0 0 0 0,0 0-1 0 0,0 1 1 0 0,0-1 0 0 0,0 0 0 0 0,0 1-1 0 0,1-1 1 0 0,-1 1 0 0 0,0-1-1 0 0,0 1 1 0 0,1-1 0 0 0,-1 1 0 0 0,0 0-1 0 0,1 0 1 0 0,1 0 0 0 0,-2 0-65 0 0,-1 0 90 0 0,0-1-95 0 0,0 0 1 0 0,0 0-1 0 0,-1 0 1 0 0,1 1-1 0 0,0-1 0 0 0,0 0 1 0 0,0 0-1 0 0,0 0 1 0 0,0 0-1 0 0,1 1 1 0 0,-1-1-1 0 0,0 0 0 0 0,0 0 1 0 0,1 0-1 0 0,-1 1 1 0 0,0-1-1 0 0,1 0 1 0 0,-1 0-1 0 0,0 1 0 0 0,1-1 1 0 0,1-1-1 0 0,-2 1 416 0 0,4-4 1236 0 0,2 0-1554 0 0,-6 5-17 0 0,11-22-74 0 0,-11 21-266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 8287 0 0,'0'0'8480'0'0,"0"1"-8037"0"0,-5 8-288 0 0,4-9-145 0 0,1 0 39 0 0,0 0-1 0 0,-1 0 1 0 0,1 1-1 0 0,-1-1 1 0 0,1-1-1 0 0,0 1 1 0 0,-1 0-1 0 0,1 0 1 0 0,-1 0 0 0 0,1 0-1 0 0,0 0 1 0 0,-1 0-1 0 0,1 0 1 0 0,0 0-1 0 0,-1-1 1 0 0,1 1-1 0 0,0 0 1 0 0,-1 0-1 0 0,1-1 1 0 0,0 1-1 0 0,-1 0 1 0 0,1 0-1 0 0,0-1 1 0 0,0 1-1 0 0,-1 0 1 0 0,1-1 0 0 0,0 1-1 0 0,-8-7 577 0 0,7 6-962 0 0,-7 3-1238 0 0,4-2 3386 0 0,4 1-1662 0 0,12 21-135 0 0,-10-18-14 0 0,1 0 1 0 0,-1 1-1 0 0,0-1 0 0 0,-1 1 0 0 0,1-1 0 0 0,-1 1 1 0 0,1 0-1 0 0,-1-1 0 0 0,0 6 0 0 0,0-1 0 0 0,-1-3 0 0 0,-3-11 0 0 0,-3-11 0 0 0,6 16 0 0 0,1-3 0 0 0,-5-28-64 0 0,4 30-273 0 0,2 5-146 0 0,-2-2-973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0,'0'0'1539'0'0,"5"15"50"0"0,8 27-1282 0 0,-7-26-56 0 0,-1 0 0 0 0,0 0 0 0 0,-2 0 0 0 0,0 1 0 0 0,0 0 0 0 0,-1 27 0 0 0,-2-25-620 0 0,0-14-272 0 0,0 1 1 0 0,0 0-1 0 0,-1-1 1 0 0,1 1 0 0 0,-3 7-1 0 0,0-3-4131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0,'0'0'919'0'0,"13"26"3338"0"0,-11-26-4396 0 0,1 1 0 0 0,0-1 0 0 0,0 0 0 0 0,-1 0-1 0 0,1 0 1 0 0,0-1 0 0 0,-1 1 0 0 0,1-1 0 0 0,0 1 0 0 0,-1-1 0 0 0,1 0-1 0 0,-1 0 1 0 0,1 0 0 0 0,-1 0 0 0 0,3-2 0 0 0,0 1-821 0 0,4-3-2191 0 0,0 1-736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4607 0 0,'0'0'448'0'0,"7"0"-448"0"0,3-2 0 0 0</inkml:trace>
  <inkml:trace contextRef="#ctx0" brushRef="#br0" timeOffset="1">261 0 8287 0 0,'0'0'904'0'0,"6"2"-904"0"0,3-1 0 0 0,0 1 0 0 0,1-4 0 0 0,-3 2-2440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0,'2'13'904'0'0,"0"-7"-238"0"0,0 0-1 0 0,1 0 0 0 0,0-1 1 0 0,0 1-1 0 0,4 5 0 0 0,-6-10-153 0 0,8 11 1298 0 0,-3-5-4908 0 0,30-6-4407 0 0,-12 2 10540 0 0,7 12 3739 0 0,-30-14-6398 0 0,5 0-1262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13823 0 0,'15'1'1471'0'0,"44"2"-1474"0"0,28-13 1479 0 0,-86 10-1432 0 0,11-3 144 0 0,1 2 0 0 0,25-1 0 0 0,-37 2-240 0 0,0 0 0 0 0,1 0 0 0 0,-1 0 1 0 0,1 1-1 0 0,-1-1 0 0 0,0 1 0 0 0,1-1 0 0 0,-1 1 0 0 0,0-1 0 0 0,0 1 0 0 0,1-1 0 0 0,-1 1 0 0 0,0 0 0 0 0,0 0 0 0 0,0 0 0 0 0,0 0 0 0 0,0 0 1 0 0,1 1-1 0 0,6 17-4238 0 0,-7-16 2650 0 0,2 7-2884 0 0</inkml:trace>
  <inkml:trace contextRef="#ctx0" brushRef="#br0" timeOffset="1">30 364 11975 0 0,'0'0'547'0'0,"2"0"-11"0"0,58-9 344 0 0,-34 5-185 0 0,47-3-1 0 0,-67 8-694 0 0,22-6 0 0 0,9 1-1929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6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10135 0 0,'0'0'919'0'0,"14"12"-742"0"0,-3-6 786 0 0,-1 0-1 0 0,1-2 0 0 0,14 6 1 0 0,-13-6-504 0 0,-1 0-1 0 0,0 1 1 0 0,0 0 0 0 0,18 13 0 0 0,-27-18-443 0 0,-1 1-1 0 0,0 0 1 0 0,0-1 0 0 0,0 1-1 0 0,0 0 1 0 0,0 0-1 0 0,0 0 1 0 0,0 0-1 0 0,0 0 1 0 0,0 0-1 0 0,0 0 1 0 0,-1 0 0 0 0,1 0-1 0 0,0 0 1 0 0,-1 0-1 0 0,1 1 1 0 0,-1-1-1 0 0,1 0 1 0 0,-1 0 0 0 0,1 1-1 0 0,-1-1 1 0 0,0 0-1 0 0,0 1 1 0 0,0 1-1 0 0,0 0-41 0 0,-1-1 0 0 0,0 1-1 0 0,-1-1 1 0 0,1 1 0 0 0,0-1-1 0 0,-1 0 1 0 0,0 0 0 0 0,1 0-1 0 0,-4 4 1 0 0,3-4-44 0 0,-19 19-442 0 0,0-2 0 0 0,-1 0 0 0 0,-43 27 0 0 0,56-40 512 0 0,-7 5 1281 0 0,25-8-312 0 0,0-1-1155 0 0,7 1 384 0 0,0 0-1 0 0,0-1 1 0 0,0 0 0 0 0,0-2-1 0 0,1 0 1 0 0,-1 0-1 0 0,0-2 1 0 0,0 0 0 0 0,24-6-1 0 0,-24 2-2475 0 0,-9 3-1854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7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9 10135 0 0,'0'0'3946'0'0,"-1"1"-3061"0"0,-1 5-581 0 0,0 1-196 0 0,2-6 275 0 0,0-1-317 0 0,0 0 0 0 0,0 1 0 0 0,0-1 0 0 0,0 0 0 0 0,0 0 0 0 0,0 1 1 0 0,0-1-1 0 0,0 0 0 0 0,0 1 0 0 0,0-1 0 0 0,0 0 0 0 0,-1 0 0 0 0,1 1 1 0 0,0-1-1 0 0,0 0 0 0 0,0 0 0 0 0,0 0 0 0 0,0 1 0 0 0,-1-1 0 0 0,1 0 1 0 0,0 0-1 0 0,0 0 0 0 0,-1 1 0 0 0,1-1 0 0 0,0 0 0 0 0,0 0 0 0 0,-1 0 0 0 0,1 0 1 0 0,0 0-1 0 0,0 0 0 0 0,-1 0 0 0 0,1 0 0 0 0,0 1 0 0 0,0-1 0 0 0,-1 0 1 0 0,1 0-1 0 0,0 0 0 0 0,-1 0 0 0 0,1 0 0 0 0,0 0 0 0 0,0 0 0 0 0,-1-1 1 0 0,1 1-1 0 0,0 0 0 0 0,0 0 0 0 0,-1 0 0 0 0,1 0 0 0 0,-1 0 0 0 0,-9-2 2239 0 0,12 3-2298 0 0,-1 0 1 0 0,0 0-1 0 0,1 0 1 0 0,-1 0-1 0 0,1 0 1 0 0,-1 0-1 0 0,0 0 1 0 0,0 0-1 0 0,1 1 1 0 0,-1-1-1 0 0,0 0 0 0 0,0 1 1 0 0,0-1-1 0 0,-1 1 1 0 0,1-1-1 0 0,0 1 1 0 0,0-1-1 0 0,-1 1 1 0 0,1 1-1 0 0,-1-2-5 0 0,0 0-1 0 0,1-1-1 0 0,-1 1 1 0 0,0-1-1 0 0,0 1 1 0 0,0-1-1 0 0,0 1 1 0 0,0-1 0 0 0,0 1-1 0 0,1-1 1 0 0,-1 1-1 0 0,0-1 1 0 0,-1 1-1 0 0,1 0 1 0 0,0-1-1 0 0,0 1 1 0 0,0-1-1 0 0,0 1 1 0 0,0-1-1 0 0,0 1 1 0 0,-1-1-1 0 0,1 1 1 0 0,0-1-1 0 0,0 0 1 0 0,-1 2-1 0 0,-4 5 1 0 0,5-7-1 0 0,0 0 0 0 0,0 0 0 0 0,0 0 0 0 0,0 1 0 0 0,0-1 0 0 0,0 0 0 0 0,0 0 0 0 0,0 0 0 0 0,0 0 0 0 0,0 1 0 0 0,0-1 0 0 0,0 0 0 0 0,0 0 0 0 0,0 0 0 0 0,0 0 0 0 0,-1 0 0 0 0,1 0 0 0 0,0 1 0 0 0,0-1 0 0 0,0 0 0 0 0,0 0 0 0 0,0 0 0 0 0,-1 0 0 0 0,1 0 0 0 0,0 0 0 0 0,0 0 0 0 0,0 0 0 0 0,0 0 0 0 0,0 0 0 0 0,-1 1 0 0 0,1-1 0 0 0,0 0 0 0 0,0 0 0 0 0,0 0 0 0 0,0 0 0 0 0,-1 0 0 0 0,1 0 0 0 0,0 0 0 0 0,0 0 0 0 0,0-1 0 0 0,0 1 0 0 0,-1 0 0 0 0,1 0 0 0 0,0 0 0 0 0,0 0 0 0 0,0 0 0 0 0,0 0 0 0 0,0 0 0 0 0,-1 0 0 0 0,1 0 0 0 0,0 0 0 0 0,0 0 0 0 0,0-1 0 0 0,0 1 0 0 0,0 0 0 0 0,0 0 0 0 0,-1 0 0 0 0,1 0 0 0 0,0 0 0 0 0,0-1 0 0 0,0 1 0 0 0,0 0 0 0 0,0 0 0 0 0,0 0 0 0 0,0 0 0 0 0,0 0 0 0 0,0-1 0 0 0,-4-10 0 0 0,4 10 0 0 0,0-1 0 0 0,0 0 0 0 0,0 1 0 0 0,0-1 0 0 0,1 0 0 0 0,-1 0 0 0 0,0 0 0 0 0,1 1 0 0 0,0-1 0 0 0,-1 0 0 0 0,1 1 0 0 0,0-1 0 0 0,0 0 0 0 0,-1 1 0 0 0,1-1 0 0 0,0 1 0 0 0,1-1 0 0 0,-1 1 0 0 0,0-1 0 0 0,0 1 0 0 0,1 0 0 0 0,-1 0 0 0 0,3-2 0 0 0,-4 3 0 0 0,0 0 0 0 0,1 0 0 0 0,-1 0 0 0 0,1-1 0 0 0,-1 1 0 0 0,0 0 0 0 0,1 0 0 0 0,-1 0 0 0 0,1 0 0 0 0,-1 0 0 0 0,1 0 0 0 0,-1 0 0 0 0,1 0 0 0 0,-1 0 0 0 0,1 0 0 0 0,-1 0 0 0 0,0 0 0 0 0,1 0 0 0 0,-1 1 0 0 0,1-1 0 0 0,-1 0 0 0 0,1 0 0 0 0,-1 0 0 0 0,0 0 0 0 0,1 1 0 0 0,-1-1 0 0 0,0 0 0 0 0,1 1 0 0 0,-1-1 0 0 0,0 0 0 0 0,1 1 0 0 0,-1-1 0 0 0,0 0 0 0 0,1 1 0 0 0,-1-1 0 0 0,0 0 0 0 0,0 1 0 0 0,0-1 0 0 0,1 1 0 0 0,-1-1 0 0 0,0 1 0 0 0,0-1 0 0 0,0 1 0 0 0,3 12 0 0 0,-1-4 0 0 0,-2-6 0 0 0,1 0 0 0 0,-1 0 0 0 0,1-1 0 0 0,-1 1 0 0 0,0 0 0 0 0,0 0 0 0 0,0 0 0 0 0,0-1 0 0 0,-1 1 0 0 0,1 0 0 0 0,-1 0 0 0 0,1-1 0 0 0,-1 1 0 0 0,0 0 0 0 0,0-1 0 0 0,0 1 0 0 0,-1-1 0 0 0,1 1 0 0 0,-3 3 0 0 0,-3-2 0 0 0,-2-1 0 0 0,9-3 0 0 0,-1 1 0 0 0,0-1 0 0 0,1 0 0 0 0,-1 0 0 0 0,0 0 0 0 0,1 0 0 0 0,-1 0 0 0 0,0 0 0 0 0,0 0 0 0 0,1 0 0 0 0,-1 0 0 0 0,0 0 0 0 0,1 0 0 0 0,-1 0 0 0 0,0-1 0 0 0,1 1 0 0 0,-1 0 0 0 0,0-1 0 0 0,1 1 0 0 0,-1 0 0 0 0,0-1 0 0 0,1 1 0 0 0,-1-1 0 0 0,1 1 0 0 0,-1 0 0 0 0,1-1 0 0 0,-1 0 0 0 0,1 1 0 0 0,-1-1 0 0 0,1 1 0 0 0,-1-1 0 0 0,1 1 0 0 0,0-1 0 0 0,0 0 0 0 0,-1 1 0 0 0,1-1 0 0 0,0 0 0 0 0,0 0 0 0 0,-1 0 0 0 0,1-1 0 0 0,-1-2 0 0 0,0 0 0 0 0,0 0 0 0 0,0 0 0 0 0,1 0 0 0 0,0 0 0 0 0,-1 0 0 0 0,1 0 0 0 0,1-1 0 0 0,-1 1 0 0 0,1 0 0 0 0,0 0 0 0 0,0 0 0 0 0,0 0 0 0 0,0 0 0 0 0,1 0 0 0 0,-1 0 0 0 0,1 1 0 0 0,0-1 0 0 0,5-6 0 0 0,-7 9 0 0 0,1-1 0 0 0,-1 1 0 0 0,1 0 0 0 0,-1 0 0 0 0,1 0 0 0 0,0 0 0 0 0,0 0 0 0 0,-1 0 0 0 0,1 0 0 0 0,0 0 0 0 0,0 0 0 0 0,0 0 0 0 0,0 1 0 0 0,0-1 0 0 0,0 0 0 0 0,0 0 0 0 0,0 1 0 0 0,0-1 0 0 0,1 1 0 0 0,-1-1 0 0 0,0 1 0 0 0,0 0 0 0 0,0-1 0 0 0,1 1 0 0 0,-1 0 0 0 0,0 0 0 0 0,0 0 0 0 0,1 0 0 0 0,1 0 0 0 0,-3 0 0 0 0,1 1 0 0 0,-1-1 0 0 0,1 0 0 0 0,-1 1 0 0 0,1-1 0 0 0,-1 0 0 0 0,1 1 0 0 0,-1-1 0 0 0,0 1 0 0 0,1-1 0 0 0,-1 1 0 0 0,0-1 0 0 0,1 0 0 0 0,-1 1 0 0 0,0 0 0 0 0,0-1 0 0 0,0 1 0 0 0,1-1 0 0 0,-1 1 0 0 0,0-1 0 0 0,0 1 0 0 0,0-1 0 0 0,0 1 0 0 0,0 0 0 0 0,0-1 0 0 0,0 1 0 0 0,0-1 0 0 0,0 1 0 0 0,0-1 0 0 0,0 1 0 0 0,0 0 0 0 0,-1-1 0 0 0,1 1 0 0 0,0-1 0 0 0,-1 2 0 0 0,-4 11 0 0 0,4-11-19 0 0,0 0 1 0 0,0-1-1 0 0,0 1 0 0 0,0 0 0 0 0,0-1 1 0 0,0 1-1 0 0,-1-1 0 0 0,1 0 0 0 0,0 1 1 0 0,-1-1-1 0 0,1 0 0 0 0,-1 0 0 0 0,1 0 1 0 0,-1 0-1 0 0,-2 1 0 0 0,-5-1-6653 0 0,1-2 428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4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6447 0 0,'0'0'8715'0'0,"1"0"-8566"0"0,18 0 1052 0 0,-11-1-255 0 0,14-2-1029 0 0,-16 2 83 0 0,-4 0 122 0 0,-1 0 1 0 0,1 0-1 0 0,-1 1 0 0 0,1-1 0 0 0,-1 1 1 0 0,1-1-1 0 0,-1 1 0 0 0,1-1 0 0 0,0 1 0 0 0,-1 0 1 0 0,1 0-1 0 0,0 0 0 0 0,-1 0 0 0 0,1 0 0 0 0,0 0 1 0 0,1 1-1 0 0,1-1-586 0 0,-3 1 13 0 0,20-3-592 0 0,-19 2 1381 0 0,44 2 1252 0 0,38-5-1590 0 0,-10 9 0 0 0,-54-3 0 0 0,0 1 0 0 0,0 0 0 0 0,32 13 0 0 0,-31-10 0 0 0,71 19 0 0 0,12 5 0 0 0,-62-18 0 0 0,24 8 0 0 0,35 26 554 0 0,-78-35 775 0 0,11 4-2092 0 0,-18-9 773 0 0,0 1 1 0 0,0 0-1 0 0,-1 1 1 0 0,18 15-1 0 0,52 38-189 0 0,-1-1 1234 0 0,81 93-1055 0 0,-120-110 0 0 0,1 1 0 0 0,-1 1 0 0 0,64 88 0 0 0,-50-37 0 0 0,16 22 0 0 0,-43-71 0 0 0,-16-23 0 0 0,23 27 0 0 0,-17-16 0 0 0,-6-8 0 0 0,-1-6 0 0 0,23 46 0 0 0,-33-45 0 0 0,-5-21 0 0 0,0 1 0 0 0,0-1 0 0 0,1 0 0 0 0,-1 1 0 0 0,1-1 0 0 0,-1 0 0 0 0,1 0 0 0 0,0 1 0 0 0,2 3 0 0 0,7 9 0 0 0,1 0 0 0 0,-1 1 0 0 0,-1 1 0 0 0,13 31 0 0 0,22 49 0 0 0,3 16 0 0 0,-21-53 0 0 0,72 180 0 0 0,-75-172-401 0 0,-13-42-138 0 0,-2-1 0 0 0,10 50 0 0 0,0 0 565 0 0,43 182-26 0 0,-34-146 0 0 0,-9-41 0 0 0,52 185 0 0 0,-53-189 0 0 0,7 20 0 0 0,-20-76 0 0 0,0 0 0 0 0,-1 1 0 0 0,-1-1 0 0 0,1 1 0 0 0,-1 0 0 0 0,-1 0 0 0 0,0 18 0 0 0,0 21 0 0 0,-2-43 0 0 0,1-1 0 0 0,1 0 0 0 0,-1 1 0 0 0,1-1 0 0 0,0 0 0 0 0,3 7 0 0 0,2 20 0 0 0,-2-17 0 0 0,-3-15 0 0 0,-1 1 0 0 0,1-1 0 0 0,-1 0 0 0 0,1 1 0 0 0,-1 0 0 0 0,0-1 0 0 0,1 1 0 0 0,-1-1 0 0 0,0 1 0 0 0,0-1 0 0 0,-1 3 0 0 0,1-1-5 0 0,1 0-1 0 0,-1 0 1 0 0,1-1-1 0 0,-1 1 1 0 0,1 0-1 0 0,0 0 0 0 0,0-1 1 0 0,0 1-1 0 0,0-1 1 0 0,0 1-1 0 0,1-1 1 0 0,2 5-1 0 0,-4 3-451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0,'0'0'756'0'0,"10"-1"3464"0"0,-6 3-4132 0 0,-3-1 283 0 0,6 3-266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2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6447 0 0,'0'0'586'0'0,"1"0"-486"0"0,24 20 7929 0 0,-25-21-7880 0 0,3-5-133 0 0,-1 0-16 0 0,3-3 0 0 0,13-24 0 0 0,-16 30 0 0 0,4-12 0 0 0,-3 8 0 0 0,6 3-18 0 0,1 2 3967 0 0,14 8-3784 0 0,-21-5-165 0 0,-3 0 0 0 0,1-1 0 0 0,-1 0 0 0 0,1 0 0 0 0,-1 1 0 0 0,1-1 0 0 0,-1 0 0 0 0,1 1 0 0 0,-1-1 0 0 0,0 1 0 0 0,1-1 0 0 0,-1 0 0 0 0,1 1 0 0 0,-1-1 0 0 0,0 1 0 0 0,0-1 0 0 0,1 1 0 0 0,-1-1 0 0 0,0 1 0 0 0,0-1 0 0 0,0 1 0 0 0,1 0 0 0 0,-1-1 0 0 0,0 1 0 0 0,0-1 0 0 0,0 1 0 0 0,0 0 0 0 0,0 5 0 0 0,-4-3 0 0 0,1-5 0 0 0,8 1 0 0 0,9 7 1815 0 0,-15-6-1851 0 0,-1 0 0 0 0,1 0 0 0 0,0 0 1 0 0,-1 0-1 0 0,1 0 0 0 0,0 0 0 0 0,-1-1 0 0 0,1 1 1 0 0,0 0-1 0 0,0-1 0 0 0,-1 1 0 0 0,1-1 0 0 0,0 0 1 0 0,-2-1-1 0 0,2 1 71 0 0,0 0 0 0 0,0 0 0 0 0,1-1 0 0 0,-1 1 0 0 0,0 0 0 0 0,1-1 0 0 0,-1 1 0 0 0,1 0 0 0 0,-1-1 0 0 0,1 1 0 0 0,0-1 0 0 0,0 1 0 0 0,-1-1 0 0 0,1 1 0 0 0,0-1 0 0 0,0 1 0 0 0,0 0 0 0 0,1-1 0 0 0,-1 1 0 0 0,0-1 0 0 0,1-1 0 0 0,2-5-35 0 0,-3 7 0 0 0,1 1 0 0 0,-1-1 0 0 0,0 1 0 0 0,1-1 0 0 0,-1 1 0 0 0,1-1 0 0 0,-1 1 0 0 0,1-1 0 0 0,-1 1 0 0 0,1 0 0 0 0,-1-1 0 0 0,1 1 0 0 0,-1 0 0 0 0,1-1 0 0 0,-1 1 0 0 0,1 0 0 0 0,0 0 0 0 0,-1-1 0 0 0,1 1 0 0 0,0 0 0 0 0,-1 0 0 0 0,1 0 0 0 0,-1 0 0 0 0,1 0 0 0 0,0 0 0 0 0,-1 0 0 0 0,1 0 0 0 0,0 0 0 0 0,-1 0 0 0 0,2 1 0 0 0,0-1 0 0 0,-2 0 0 0 0,1 0 0 0 0,0 0 0 0 0,0 0 0 0 0,0 0 0 0 0,-1 0 0 0 0,1 0 0 0 0,0 0 0 0 0,0 0 0 0 0,0 0 0 0 0,-1 1 0 0 0,1-1 0 0 0,0 0 0 0 0,0 1 0 0 0,-1-1 0 0 0,1 0 0 0 0,0 1 0 0 0,-1-1 0 0 0,1 1 0 0 0,0-1 0 0 0,-1 1 0 0 0,1-1 0 0 0,-1 1 0 0 0,2 0 0 0 0,1 2 0 0 0,-2-2-2 0 0,0-1-1 0 0,0 1 1 0 0,0 0-1 0 0,0-1 1 0 0,-1 1-1 0 0,1 0 1 0 0,0 0-1 0 0,0 0 1 0 0,0-1-1 0 0,-1 1 1 0 0,1 0-1 0 0,0 0 0 0 0,-1 0 1 0 0,1 0-1 0 0,-1 0 1 0 0,1 0-1 0 0,-1 0 1 0 0,0 0-1 0 0,1 0 1 0 0,-1 1-1 0 0,0-1 1 0 0,1 1-1 0 0,-1-2-3 0 0,0 1-331 0 0,0 1 231 0 0,0-1 0 0 0,0 1 0 0 0,0-1 0 0 0,0 1 0 0 0,0-1 0 0 0,0 1 0 0 0,0-1-1 0 0,-1 1 1 0 0,1-1 0 0 0,0 0 0 0 0,-1 1 0 0 0,1-1 0 0 0,-1 0 0 0 0,-1 3 0 0 0,-4 2 106 0 0,6-6 0 0 0,-1 1 0 0 0,1-1 0 0 0,0 0 0 0 0,-1 0 0 0 0,1 1 0 0 0,0-1 0 0 0,-1 0 0 0 0,1 0 0 0 0,-1 1 0 0 0,1-1 0 0 0,0 0 0 0 0,-1 0 0 0 0,1 0 0 0 0,-1 0 0 0 0,1 0 0 0 0,-1 1 0 0 0,1-1 0 0 0,0 0 0 0 0,-1 0 0 0 0,1 0 0 0 0,-1 0 0 0 0,1 0 0 0 0,-1 0 0 0 0,1-1 0 0 0,-1 1 0 0 0,1 0 0 0 0,0 0 0 0 0,-1 0 0 0 0,1 0 0 0 0,-1 0 0 0 0,1-1 0 0 0,0 1 0 0 0,-1 0 0 0 0,0-1 0 0 0,1 1 0 0 0,-1 0 0 0 0,0 0 0 0 0,0-1 0 0 0,-1 1 0 0 0,1 0 0 0 0,0 0 0 0 0,0-1 0 0 0,0 1 0 0 0,0-1 0 0 0,0 1 0 0 0,0-1 0 0 0,0 0 0 0 0,0 1 0 0 0,0-1 0 0 0,0 0 0 0 0,0 0 0 0 0,1 1 0 0 0,-1-1 0 0 0,-1-2 0 0 0,-8-7 64 0 0,8 7 127 0 0,0 1 1 0 0,0-1-1 0 0,0 0 0 0 0,0 0 0 0 0,1 0 0 0 0,-1 0 1 0 0,1 0-1 0 0,-1 0 0 0 0,0-5 0 0 0,3 0-175 0 0,0 2-16 0 0,-1 6 0 0 0,0 0 0 0 0,0-1 0 0 0,1 1 0 0 0,-1-1 0 0 0,0 1 0 0 0,0-1 0 0 0,0 1 0 0 0,0-1 0 0 0,0 1 0 0 0,0-1 0 0 0,1 1 0 0 0,-1 0 0 0 0,0-1 0 0 0,0 1 0 0 0,1-1 0 0 0,-1 1 0 0 0,0 0 0 0 0,1-1 0 0 0,-1 1 0 0 0,0 0 0 0 0,1-1 0 0 0,-1 1 0 0 0,0 0 0 0 0,1 0 0 0 0,-1-1 0 0 0,1 1 0 0 0,-1 0 0 0 0,1 0 0 0 0,-1 0 0 0 0,1 0 0 0 0,-1-1 0 0 0,0 1 0 0 0,1 0 0 0 0,-1 0 0 0 0,2 0 0 0 0,0 0 0 0 0,-1-1 0 0 0,-1 1 0 0 0,1 0 0 0 0,0 0 0 0 0,-1 0 0 0 0,1 0 0 0 0,0 0 0 0 0,-1 0 0 0 0,1 0 0 0 0,0 0 0 0 0,-1 0 0 0 0,1 1 0 0 0,-1-1 0 0 0,1 0 0 0 0,0 0 0 0 0,-1 1 0 0 0,1-1 0 0 0,-1 0 0 0 0,1 1 0 0 0,0-1 0 0 0,-1 0 0 0 0,1 1 0 0 0,-1-1 0 0 0,0 1 0 0 0,1-1 0 0 0,-1 1 0 0 0,1-1 0 0 0,-1 1 0 0 0,0-1 0 0 0,1 1 0 0 0,-1-1 0 0 0,0 1 0 0 0,1 0 0 0 0,-1 0 0 0 0,1 0 0 0 0,1 3 0 0 0,1-1 0 0 0,-1 1 0 0 0,1 0 0 0 0,-1 0 0 0 0,0 1 0 0 0,-1-1 0 0 0,1 0 0 0 0,-1 0 0 0 0,0 1 0 0 0,0-1 0 0 0,0 1 0 0 0,-1-1 0 0 0,1 1 0 0 0,-1 0 0 0 0,0-1 0 0 0,0 1 0 0 0,-2 6 0 0 0,2-9-112 0 0,-1 0-1 0 0,1 0 1 0 0,-1 0-1 0 0,1 0 0 0 0,-1 1 1 0 0,0-1-1 0 0,0 0 1 0 0,0 0-1 0 0,0-1 1 0 0,-2 3-1 0 0,2-3 123 0 0,1 0-1 0 0,-1 0 0 0 0,0-1 1 0 0,0 1-1 0 0,0-1 0 0 0,0 1 1 0 0,0-1-1 0 0,0 1 1 0 0,1-1-1 0 0,-1 0 0 0 0,0 1 1 0 0,0-1-1 0 0,-2 0 1 0 0,2 1 931 0 0,-7-5-776 0 0,6 3-165 0 0,0 0 0 0 0,1 0 0 0 0,-1 0 0 0 0,0 0 0 0 0,0-1 0 0 0,1 1 0 0 0,-1 0 0 0 0,1-1 0 0 0,-1 0 0 0 0,1 1 0 0 0,0-1 0 0 0,-1 0 0 0 0,1 0 0 0 0,0 0 0 0 0,0 1 0 0 0,0-1 0 0 0,1 0 0 0 0,-1 0 0 0 0,0-1 0 0 0,1 1 0 0 0,-1 0 0 0 0,1-3 0 0 0,-1 1 0 0 0,1 0 0 0 0,1 0 0 0 0,-1 0 0 0 0,1 0 0 0 0,-1 0 0 0 0,1 0 0 0 0,0 0 0 0 0,0 0 0 0 0,3-5 0 0 0,-4 8 0 0 0,1 0 0 0 0,-1 1 0 0 0,0-1 0 0 0,0 0 0 0 0,1 0 0 0 0,-1 1 0 0 0,0-1 0 0 0,1 0 0 0 0,-1 1 0 0 0,1-1 0 0 0,-1 0 0 0 0,1 1 0 0 0,-1-1 0 0 0,1 1 0 0 0,0-1 0 0 0,-1 1 0 0 0,1-1 0 0 0,0 1 0 0 0,-1-1 0 0 0,1 1 0 0 0,0 0 0 0 0,-1-1 0 0 0,1 1 0 0 0,0 0 0 0 0,0 0 0 0 0,1-1 0 0 0,1 1 0 0 0,-2-1 0 0 0,0 1 0 0 0,0-1 0 0 0,0 1 0 0 0,0 0 0 0 0,0 0 0 0 0,0 0 0 0 0,1-1 0 0 0,-1 1 0 0 0,0 0 0 0 0,0 0 0 0 0,0 1 0 0 0,0-1 0 0 0,0 0 0 0 0,0 0 0 0 0,0 0 0 0 0,0 1 0 0 0,0-1 0 0 0,1 1 0 0 0,-1-1 0 0 0,0 1 0 0 0,-1-1 0 0 0,1 1 0 0 0,0-1 0 0 0,2 2 0 0 0,-1 0 0 0 0,-1-1 0 0 0,1 0 0 0 0,-1 0 0 0 0,0 0 0 0 0,0 0 0 0 0,0 0 0 0 0,0 0 0 0 0,1 0 0 0 0,-1 0 0 0 0,-1 1 0 0 0,1-1 0 0 0,0 0 0 0 0,0 1 0 0 0,0-1 0 0 0,-1 1 0 0 0,1-1 0 0 0,-1 1 0 0 0,1-1 0 0 0,0 3 0 0 0,-1-3 0 0 0,0 2-71 0 0,1-1 0 0 0,-1 1 0 0 0,0-1 0 0 0,0 1 0 0 0,0 0 0 0 0,-1-1 1 0 0,1 1-1 0 0,0-1 0 0 0,-1 1 0 0 0,0-1 0 0 0,1 1 0 0 0,-1-1 0 0 0,0 1 0 0 0,0-1 0 0 0,-1 0 0 0 0,1 1 0 0 0,0-1 0 0 0,-1 0 0 0 0,0 0 0 0 0,1 0 0 0 0,-1 0 0 0 0,0 0 0 0 0,0-1 0 0 0,0 1 0 0 0,0 0 0 0 0,0-1 0 0 0,-3 2 1 0 0,-4 4 466 0 0,7-5-275 0 0,-1-1 0 0 0,1 1 0 0 0,-1-1 0 0 0,0 0 0 0 0,1 0 0 0 0,-1 0 0 0 0,0 0 1 0 0,0 0-1 0 0,0-1 0 0 0,0 1 0 0 0,1-1 0 0 0,-5 0 0 0 0,7 1-120 0 0,-1-1-1 0 0,0 0 1 0 0,1 0-1 0 0,-1 1 1 0 0,1-1 0 0 0,-1 0-1 0 0,0 0 1 0 0,1 0-1 0 0,-1 0 1 0 0,0 0 0 0 0,1 0-1 0 0,-1 0 1 0 0,0 0-1 0 0,1 0 1 0 0,-1-1-1 0 0,1 1 1 0 0,-1 0 0 0 0,0 0-1 0 0,1 0 1 0 0,-1-1-1 0 0,1 1 1 0 0,-1 0-1 0 0,1-1 1 0 0,-1 1 0 0 0,0-1-1 0 0,-1-1 1 0 0,-4-2-1 0 0,6 4 0 0 0,-1-1 0 0 0,1 1 0 0 0,-1-1 0 0 0,1 1 0 0 0,-1-1 0 0 0,1 1 0 0 0,0-1 0 0 0,-1 0 0 0 0,1 1 0 0 0,0-1 0 0 0,-1 0 0 0 0,1 1 0 0 0,0-1 0 0 0,0 1 0 0 0,0-1 0 0 0,0 0 0 0 0,-1 0 0 0 0,1 1 0 0 0,0-1 0 0 0,0 0 0 0 0,0 1 0 0 0,0-1 0 0 0,1 0 0 0 0,-1 1 0 0 0,0-2 0 0 0,1 0 0 0 0,-7-30 0 0 0,4 23 0 0 0,2 9 0 0 0,0-1 0 0 0,0 0 0 0 0,0 1 0 0 0,0-1 0 0 0,0 0 0 0 0,0 1 0 0 0,0-1 0 0 0,0 1 0 0 0,0-1 0 0 0,0 0 0 0 0,0 1 0 0 0,1-1 0 0 0,-1 0 0 0 0,0 1 0 0 0,0-1 0 0 0,1 1 0 0 0,-1-1 0 0 0,0 1 0 0 0,1-1 0 0 0,-1 0 0 0 0,0 1 0 0 0,1-1 0 0 0,-1 1 0 0 0,2-1 0 0 0,-1 0 0 0 0,0 0 0 0 0,-1 0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0 0 0 0,1 0 0 0 0,-1 1 0 0 0,1-1 0 0 0,0 0 0 0 0,-1 0 0 0 0,1 1 0 0 0,-1-1 0 0 0,1 0 0 0 0,0 1 0 0 0,12 10 0 0 0,-13-11 0 0 0,1 1 0 0 0,0-1 0 0 0,0 1 0 0 0,0 0 0 0 0,0 0 0 0 0,-1-1 0 0 0,1 1 0 0 0,0 0 0 0 0,-1 0 0 0 0,1 0 0 0 0,-1 0 0 0 0,1 0 0 0 0,-1 0 0 0 0,1 0 0 0 0,-1 0 0 0 0,0 0 0 0 0,1 0 0 0 0,-1 0 0 0 0,0 0 0 0 0,0 0 0 0 0,0 0 0 0 0,0 0 0 0 0,0 0 0 0 0,0 0 0 0 0,0 0 0 0 0,0 0 0 0 0,0 0 0 0 0,0 0 0 0 0,-1 0 0 0 0,1 2 0 0 0,-2 7 0 0 0,-4 41-401 0 0,6-51 368 0 0,-1 1 0 0 0,1 0 0 0 0,0-1 0 0 0,0 1 0 0 0,0-1 0 0 0,0 1 0 0 0,-1-1 0 0 0,1 1 0 0 0,0-1 0 0 0,0 1 0 0 0,-1-1 0 0 0,1 1 0 0 0,0-1 0 0 0,-1 0 0 0 0,1 1 0 0 0,-1-1 0 0 0,1 0 0 0 0,-1 1 0 0 0,1-1 0 0 0,-1 1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2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11975 0 0,'0'0'1083'0'0,"3"0"-891"0"0,48 15 2610 0 0,76 31-1 0 0,-119-42-2396 0 0,-6-4-401 0 0,-1 1 1 0 0,0-1-1 0 0,1 1 0 0 0,-1 0 1 0 0,0-1-1 0 0,0 1 0 0 0,1 0 1 0 0,-1 0-1 0 0,0 0 0 0 0,0 0 1 0 0,0 0-1 0 0,0 0 0 0 0,0 1 1 0 0,-1-1-1 0 0,1 0 1 0 0,0 0-1 0 0,0 1 0 0 0,-1-1 1 0 0,1 0-1 0 0,-1 1 0 0 0,1-1 1 0 0,-1 0-1 0 0,1 1 0 0 0,-1-1 1 0 0,0 1-1 0 0,0-1 0 0 0,0 1 1 0 0,0-1-1 0 0,0 1 0 0 0,0-1 1 0 0,0 0-1 0 0,0 1 0 0 0,-1-1 1 0 0,1 1-1 0 0,-1-1 1 0 0,1 1-1 0 0,-1 0 0 0 0,-9 13-524 0 0,1 0 0 0 0,-2-1 0 0 0,0-1 0 0 0,-1 0 0 0 0,0 0 0 0 0,-1-1 0 0 0,-25 18 0 0 0,-26 26 640 0 0,57-50-120 0 0,4-3 0 0 0,1-1 0 0 0,-1 1 0 0 0,1-1 0 0 0,0 1 0 0 0,0-1 0 0 0,0 1 0 0 0,0 0 0 0 0,0 0 0 0 0,1 0 0 0 0,-2 4 0 0 0,3-6 35 0 0,-1 0-1 0 0,1 0 0 0 0,0 0 1 0 0,0 0-1 0 0,0 0 0 0 0,0 0 1 0 0,0 0-1 0 0,0 0 0 0 0,0 1 1 0 0,0-1-1 0 0,0 0 0 0 0,1 0 1 0 0,-1 0-1 0 0,0 0 0 0 0,1 0 1 0 0,-1 0-1 0 0,1 0 0 0 0,-1 0 1 0 0,1 0-1 0 0,-1 0 0 0 0,1 0 1 0 0,0-1-1 0 0,-1 1 0 0 0,1 0 1 0 0,0 0-1 0 0,0 0 0 0 0,0-1 1 0 0,0 1-1 0 0,-1-1 1 0 0,1 1-1 0 0,0 0 0 0 0,0-1 1 0 0,0 0-1 0 0,2 1 0 0 0,0 1 148 0 0,4 2-2 0 0,0 0 0 0 0,1 0 0 0 0,0 0 0 0 0,0-1 0 0 0,0-1 0 0 0,0 1 0 0 0,0-1 0 0 0,1-1 0 0 0,12 2 0 0 0,-8-3-37 0 0,0 1 0 0 0,0-2-1 0 0,1 0 1 0 0,-1 0 0 0 0,18-6-1 0 0,4 1 216 0 0,-24 6-3701 0 0,-5 0-82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0,'0'0'1763'0'0,"16"11"1173"0"0,43 32-498 0 0,-44-31-2681 0 0,0 0 0 0 0,0-1 0 0 0,29 14-1 0 0,-27-20-4158 0 0,-5-4 64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10135 0 0,'0'0'464'0'0,"-6"8"151"0"0,-5 11-660 0 0,9-15 212 0 0,0 0 0 0 0,0 0 0 0 0,0-1 0 0 0,-1 1 0 0 0,1-1-1 0 0,-1 1 1 0 0,0-1 0 0 0,-5 5 0 0 0,-1 0 197 0 0,1 0 0 0 0,0 1 0 0 0,-7 11 0 0 0,11-15-214 0 0,0 0 0 0 0,1 0 0 0 0,0 0 0 0 0,0 1 0 0 0,0 0 0 0 0,1-1 0 0 0,-4 13 0 0 0,0 13 411 0 0,4-23-267 0 0,0 1 0 0 0,1 0 1 0 0,-1 0-1 0 0,2 14 0 0 0,7 152-278 0 0,31 169-16 0 0,-31-298-16 0 0,1 8-293 0 0,-4-18-5206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11975 0 0,'0'0'1083'0'0,"17"7"-870"0"0,-4-3 284 0 0,1-1-1 0 0,-1-1 1 0 0,0 0 0 0 0,1-1-1 0 0,0-1 1 0 0,-1 0-1 0 0,19-2 1 0 0,-20 1-382 0 0,47-9 26 0 0,-47 7-646 0 0,1 1 0 0 0,-1 0-1 0 0,14 0 1 0 0,-26 2-7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13823 0 0,'0'0'1247'0'0,"8"6"-998"0"0,-2-3-222 0 0,0 0-1 0 0,0-1 0 0 0,0 1 1 0 0,0-1-1 0 0,0-1 1 0 0,0 1-1 0 0,0-1 1 0 0,1 0-1 0 0,-1-1 0 0 0,1 0 1 0 0,-1 0-1 0 0,9-1 1 0 0,2 0 121 0 0,-1-2 1 0 0,0 0 0 0 0,26-8 0 0 0,17-10 1445 0 0,-31 11-2910 0 0,0 0-4761 0 0,-21 10 1553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1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11975 0 0,'-4'27'216'0'0,"1"1"0"0"0,1 0 0 0 0,1 0 0 0 0,2 0 0 0 0,3 29 0 0 0,1 43-216 0 0,-4-63-410 0 0,-1-31 51 0 0,0 0 0 0 0,0 1 0 0 0,0-1-1 0 0,1 0 1 0 0,0 0 0 0 0,0 0 0 0 0,1 0 0 0 0,4 12 0 0 0,-1-9-3775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35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16 232 6447 0 0,'-5'-11'696'0'0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6447 0 0,'0'0'586'0'0,"0"-2"-486"0"0,2-9-118 0 0,0 5 92 0 0,0 8 1755 0 0,4 9 219 0 0,-3-17-1899 0 0,4 9-131 0 0,-4 0-20 0 0,-3-3 48 0 0,0 0 0 0 0,1 1 0 0 0,-1-1 0 0 0,0 0 0 0 0,1 1 0 0 0,-1-1 0 0 0,1 0 0 0 0,-1 1 0 0 0,0-1 0 0 0,1 0-1 0 0,-1 0 1 0 0,1 1 0 0 0,-1-1 0 0 0,1 0 0 0 0,-1 0 0 0 0,1 0 0 0 0,-1 0 0 0 0,1 0 0 0 0,-1 0 0 0 0,1 0 0 0 0,-1 0 0 0 0,1 0-1 0 0,-1 0 1 0 0,0 0 0 0 0,1 0 0 0 0,-1 0 0 0 0,1 0 0 0 0,-1 0 0 0 0,1 0 0 0 0,-1-1 0 0 0,1 1 0 0 0,-1 0 0 0 0,1 0 0 0 0,-1-1-1 0 0,0 1 1 0 0,1 0 0 0 0,-1 0 0 0 0,0-1 0 0 0,1 1 0 0 0,0-1 0 0 0,6-7 67 0 0,-4 12-66 0 0,-3-3-47 0 0,0-1 0 0 0,1 1 1 0 0,-1 0-1 0 0,0 0 0 0 0,0-1 0 0 0,1 1 0 0 0,-1 0 1 0 0,1-1-1 0 0,-1 1 0 0 0,0 0 0 0 0,1-1 0 0 0,-1 1 1 0 0,1-1-1 0 0,-1 1 0 0 0,1-1 0 0 0,0 1 0 0 0,-1-1 1 0 0,1 1-1 0 0,0-1 0 0 0,-1 0 0 0 0,1 1 0 0 0,0-1 1 0 0,-1 0-1 0 0,1 1 0 0 0,1-1 0 0 0,22-2 0 0 0,-12 3 0 0 0,-10 0 0 0 0,-1-1 0 0 0,1 0 0 0 0,-1 1 0 0 0,0-1 0 0 0,1 0 0 0 0,-1 0 0 0 0,1 0 0 0 0,-1 0 0 0 0,1 0 0 0 0,-1 0 0 0 0,0 0 0 0 0,1 0 0 0 0,-1-1 0 0 0,1 1 0 0 0,-1-1 0 0 0,0 1 0 0 0,1-1 0 0 0,-1 1 0 0 0,0-1 0 0 0,0 0 0 0 0,1 0 0 0 0,0 0 0 0 0,4-7 0 0 0,-3 11 0 0 0,-2-2 0 0 0,4 4 0 0 0,-1-9 0 0 0,-1 4-98 0 0,-3 0 64 0 0,0 0 0 0 0,0 0 0 0 0,0 0-1 0 0,1 0 1 0 0,-1 0 0 0 0,0 1 0 0 0,0-1-1 0 0,1 0 1 0 0,-1 0 0 0 0,0 0 0 0 0,0 0-1 0 0,0 0 1 0 0,1 0 0 0 0,-1 0 0 0 0,0 0-1 0 0,0 1 1 0 0,0-1 0 0 0,0 0 0 0 0,1 0-1 0 0,-1 0 1 0 0,0 0 0 0 0,0 1 0 0 0,0-1-1 0 0,0 0 1 0 0,0 0 0 0 0,0 0 0 0 0,0 1 0 0 0,1-1-1 0 0,-1 0 1 0 0,0 0 0 0 0,0 0 0 0 0,0 1-1 0 0,0-1 1 0 0,0 0 0 0 0,0 0 0 0 0,0 1-1 0 0,0-1 1 0 0,0 0 0 0 0,0 0 0 0 0,0 1-1 0 0,0-1 1 0 0,0 0 0 0 0,0 0 0 0 0,0 0-1 0 0,-1 1 1 0 0,1-1 0 0 0,0 0 0 0 0,2 13-357 0 0,-1-12-334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4607 0 0,'0'0'2363'0'0,"1"1"-2214"0"0,-1-1-146 0 0,1 0 0 0 0,-1 1-1 0 0,0-1 1 0 0,1 0-1 0 0,-1 1 1 0 0,1-1-1 0 0,-1 0 1 0 0,0 0 0 0 0,1 1-1 0 0,-1-1 1 0 0,1 0-1 0 0,-1 0 1 0 0,1 0 0 0 0,-1 0-1 0 0,0 1 1 0 0,1-1-1 0 0,-1 0 1 0 0,1 0-1 0 0,-1 0 1 0 0,1 0 0 0 0,-1 0-1 0 0,1 0 1 0 0,-1 0-1 0 0,1 0 1 0 0,-1-1 0 0 0,1 1-1 0 0,-1 0 1 0 0,1 0-1 0 0,-1 0 1 0 0,0 0-1 0 0,1-1 1 0 0,-1 1 0 0 0,1 0-1 0 0,-1 0 1 0 0,0-1-1 0 0,1 1 1 0 0,-1 0-1 0 0,0-1 1 0 0,1 1 0 0 0,-1 0-1 0 0,0-1 1 0 0,1 1-1 0 0,-1 0 1 0 0,0-1 0 0 0,1 0 37 0 0,-1 1 1 0 0,0 0-1 0 0,0-1 1 0 0,1 1 0 0 0,-1 0-1 0 0,0-1 1 0 0,1 1-1 0 0,-1 0 1 0 0,0-1 0 0 0,1 1-1 0 0,-1 0 1 0 0,0 0-1 0 0,1-1 1 0 0,-1 1 0 0 0,0 0-1 0 0,1 0 1 0 0,-1 0-1 0 0,1 0 1 0 0,-1 0 0 0 0,1-1-1 0 0,-1 1 1 0 0,0 0-1 0 0,1 0 1 0 0,-1 0 0 0 0,1 0-1 0 0,-1 0 1 0 0,1 0-1 0 0,-1 0 1 0 0,0 1 0 0 0,1-1-1 0 0,-1 0 1 0 0,1 0-1 0 0,3 2 16 0 0,0 0-1 0 0,0 0 0 0 0,-1 0 0 0 0,1-1 1 0 0,0 1-1 0 0,1-1 0 0 0,-1 0 1 0 0,0 0-1 0 0,0-1 0 0 0,5 1 0 0 0,23 0-55 0 0,5-2 0 0 0,-23 0 0 0 0,-6 2 0 0 0,-3-1 144 0 0,1 1 0 0 0,-1-1 0 0 0,0-1-1 0 0,0 1 1 0 0,0-1 0 0 0,0 0 0 0 0,10-2 0 0 0,-9 1 5 0 0,0 0 1 0 0,0 1-1 0 0,0 0 1 0 0,0 0 0 0 0,7 1-1 0 0,-12 0-149 0 0,0 0 0 0 0,0 0 0 0 0,0 0 0 0 0,0-1 0 0 0,0 1 0 0 0,0 0 0 0 0,0 0 0 0 0,0-1 0 0 0,0 1 0 0 0,0-1 0 0 0,0 1 0 0 0,0-1 0 0 0,-1 1 0 0 0,2-2 0 0 0,-1 2 0 0 0,0-1 0 0 0,0 1 0 0 0,0-1 0 0 0,-1 1 0 0 0,1-1 0 0 0,0 1 0 0 0,0 0 0 0 0,0-1 0 0 0,0 1 0 0 0,0 0 0 0 0,0 0 0 0 0,0-1 0 0 0,0 1 0 0 0,0 0 0 0 0,0 0 0 0 0,0 0 0 0 0,0 0 0 0 0,-1 1 0 0 0,1-1 0 0 0,0 0 0 0 0,0 0 0 0 0,0 0 0 0 0,0 1 0 0 0,0-1 0 0 0,0 1 0 0 0,0-1 0 0 0,0 1 0 0 0,-1-1 0 0 0,1 1 0 0 0,1 0 0 0 0,1 0 0 0 0,0 0 0 0 0,1 0 0 0 0,-1 0 0 0 0,0-1 0 0 0,1 1 0 0 0,-1-1 0 0 0,1 0 0 0 0,-1 0 0 0 0,1 0 0 0 0,-1 0 0 0 0,1-1 0 0 0,-1 1 0 0 0,6-3 0 0 0,6 1 0 0 0,-12 3 0 0 0,0-1 0 0 0,-1 1 0 0 0,1-1 0 0 0,-1 1 0 0 0,1-1 0 0 0,-1 0 0 0 0,1 0 0 0 0,-1 0 0 0 0,1 0 0 0 0,-1-1 0 0 0,1 1 0 0 0,2-1 0 0 0,-3-1 0 0 0,-1 1 0 0 0,-1 1 0 0 0,1-1 0 0 0,-1 1 0 0 0,1-1 0 0 0,-1 1 0 0 0,1 0 0 0 0,0-1 0 0 0,-1 1 0 0 0,1 0 0 0 0,0-1 0 0 0,-1 1 0 0 0,1 0 0 0 0,0 0 0 0 0,-1-1 0 0 0,1 1 0 0 0,0 0 0 0 0,1 0 0 0 0,24 10 0 0 0,-24-9 84 0 0,-1 0 0 0 0,1-1 0 0 0,-1 1-1 0 0,1 0 1 0 0,0-1 0 0 0,-1 0 0 0 0,1 1-1 0 0,0-1 1 0 0,-1 0 0 0 0,1 1 0 0 0,0-1-1 0 0,3-1 1 0 0,43 4 875 0 0,-45-3-959 0 0,5 2 0 0 0,-1-1 0 0 0,1 0 0 0 0,12-1 0 0 0,-16-1 0 0 0,4 0 0 0 0,6 2 0 0 0,-11-1 0 0 0,1 0 0 0 0,-1 1 0 0 0,0-1 0 0 0,0 1 0 0 0,1-1 0 0 0,-1 1 0 0 0,0 0 0 0 0,6 3 0 0 0,-8-3 0 0 0,0-1 0 0 0,-1 0 0 0 0,1 1 0 0 0,-1-1 0 0 0,0 0 0 0 0,1 0 0 0 0,-1 0 0 0 0,1 1 0 0 0,-1-1 0 0 0,1 0 0 0 0,0 0 0 0 0,-1 0 0 0 0,1 0 0 0 0,-1 0 0 0 0,1 0 0 0 0,-1 0 0 0 0,1 0 0 0 0,-1 0 0 0 0,1 0 0 0 0,-1 0 0 0 0,1 0 0 0 0,-1 0 0 0 0,1-1 0 0 0,-1 1 0 0 0,1 0 0 0 0,-1 0 0 0 0,1-1 0 0 0,-1 1 0 0 0,1 0 0 0 0,-1 0 0 0 0,1-1 0 0 0,-1 1 0 0 0,0-1 0 0 0,1 1 0 0 0,-1 0 0 0 0,0-1 0 0 0,1 1 0 0 0,-1-1 0 0 0,0 1 0 0 0,0-1 0 0 0,1 1 0 0 0,-1-1 0 0 0,1 0 0 0 0,-1 0 0 0 0,1 0 0 0 0,-1 0 0 0 0,1 0 0 0 0,-1 0 0 0 0,1 1 0 0 0,-1-1 0 0 0,1 0 0 0 0,0 0 0 0 0,0 1 0 0 0,-1-1 0 0 0,1 0 0 0 0,0 1 0 0 0,0-1 0 0 0,0 1 0 0 0,0-1 0 0 0,0 1 0 0 0,-1 0 0 0 0,1-1 0 0 0,2 1 0 0 0,-3-1 0 0 0,1 1 0 0 0,-1 0 0 0 0,1 0 0 0 0,-1-1 0 0 0,1 1 0 0 0,0 0 0 0 0,-1 0 0 0 0,1 0 0 0 0,-1 0 0 0 0,1 0 0 0 0,-1 0 0 0 0,1 0 0 0 0,0 0 0 0 0,-1 0 0 0 0,1 0 0 0 0,-1 0 0 0 0,1 0 0 0 0,0 0 0 0 0,-1 0 0 0 0,1 1 0 0 0,-1-1 0 0 0,1 0 0 0 0,-1 0 0 0 0,1 1 0 0 0,-1-1 0 0 0,1 0 0 0 0,-1 1 0 0 0,1-1 0 0 0,0 1 0 0 0,-1 0 0 0 0,34 4 2048 0 0,-26-4-2048 0 0,2-3 0 0 0,-8 0 0 0 0,3-9 0 0 0,1 9 0 0 0,1 1 0 0 0,-2-1 0 0 0,11-5 11 0 0,-7 0-86 0 0,-8 6-262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52 6447 0 0,'0'0'298'0'0,"-2"7"100"0"0,0-3-327 0 0,2 0 163 0 0,0 0 0 0 0,0-1 0 0 0,0 1-1 0 0,1 0 1 0 0,0 0 0 0 0,-1-1 0 0 0,3 6 0 0 0,-1 1-64 0 0,-2 1 1972 0 0,5-45-2308 0 0,12-12 166 0 0,-10 11 0 0 0,-7 35 0 0 0,0 0 0 0 0,0 0 0 0 0,0 0 0 0 0,0 0 0 0 0,0 0 0 0 0,0 0 0 0 0,0 0 0 0 0,0 0 0 0 0,0-1 0 0 0,0 1 0 0 0,0 0 0 0 0,0 0 0 0 0,0 0 0 0 0,0 0 0 0 0,0 0 0 0 0,0 0 0 0 0,0-1 0 0 0,0 1 0 0 0,0 0 0 0 0,0 0 0 0 0,0 0 0 0 0,0 0 0 0 0,0 0 0 0 0,0 0 0 0 0,0 0 0 0 0,0 0 0 0 0,0-1 0 0 0,0 1 0 0 0,0 0 0 0 0,0 0 0 0 0,0 0 0 0 0,0 0 0 0 0,0 0 0 0 0,0 0 0 0 0,1 0 0 0 0,-1 0 0 0 0,0 0 0 0 0,0 0 0 0 0,0 0 0 0 0,0-1 0 0 0,0 1 0 0 0,0 0 0 0 0,0 0 0 0 0,1 0 0 0 0,-1 0 0 0 0,0 0 0 0 0,0 0 0 0 0,0 0 0 0 0,0 0 0 0 0,0 0 0 0 0,0 0 0 0 0,0 0 0 0 0,1 0 0 0 0,-1 0 0 0 0,0 0 0 0 0,0 0 0 0 0,0 0 0 0 0,0 0 0 0 0,0 1 0 0 0,5 8 0 0 0,-1 14 0 0 0,-4-15-42 0 0,-1-1 363 0 0,1-1 0 0 0,-1 1 0 0 0,-1-1-1 0 0,1 1 1 0 0,-4 9 0 0 0,4-16-303 0 0,-1 5 3 0 0,0 0 0 0 0,0 0 0 0 0,1 0 0 0 0,0 0 0 0 0,-1 0 0 0 0,1 10 0 0 0,1-44-21 0 0,-1 20 0 0 0,1 8 0 0 0,0 1 0 0 0,-1-1 0 0 0,1 0 0 0 0,-1 1 0 0 0,1-1 0 0 0,0 1 0 0 0,0-1 0 0 0,-1 1 0 0 0,1-1 0 0 0,0 0 0 0 0,0 1 0 0 0,0-1 0 0 0,0 0 0 0 0,-1 1 0 0 0,1-1 0 0 0,0 0 0 0 0,0 1 0 0 0,0-1 0 0 0,1 1 0 0 0,-1-1 0 0 0,0 0 0 0 0,0 0 0 0 0,2-3 0 0 0,-2 4 0 0 0,0 1 0 0 0,0-1 0 0 0,0 0 0 0 0,0 0 0 0 0,1 0 0 0 0,-1 0 0 0 0,0 0 0 0 0,0 1 0 0 0,0-1 0 0 0,0 0 0 0 0,0 0 0 0 0,0 0 0 0 0,0 0 0 0 0,1 0 0 0 0,-1 0 0 0 0,0 0 0 0 0,0 1 0 0 0,0-1 0 0 0,0 0 0 0 0,1 0 0 0 0,-1 0 0 0 0,0 0 0 0 0,0 0 0 0 0,0 0 0 0 0,0 0 0 0 0,1 0 0 0 0,-1 0 0 0 0,0 0 0 0 0,0 0 0 0 0,0 0 0 0 0,0 0 0 0 0,1 0 0 0 0,-1 0 0 0 0,0 0 0 0 0,0 0 0 0 0,0 0 0 0 0,0 0 0 0 0,1 0 0 0 0,-1 0 0 0 0,0-1 0 0 0,0 1 0 0 0,0 0 0 0 0,0 0 0 0 0,0 0 0 0 0,1 0 0 0 0,-1 0 0 0 0,0 0 0 0 0,0 0 0 0 0,0-1 0 0 0,0 1 0 0 0,0 0 0 0 0,0 0 0 0 0,0 0 0 0 0,0 0 0 0 0,1 0 0 0 0,-1-1 0 0 0,0 1 0 0 0,0 0 0 0 0,0 0 0 0 0,0 0 0 0 0,0 0 0 0 0,0-1 0 0 0,0 1 0 0 0,0 0 0 0 0,0 0 0 0 0,6 21 0 0 0,-2-7 0 0 0,-1-7 0 0 0,0-3 0 0 0,-3-4 0 0 0,0 0 0 0 0,0 0 0 0 0,0 0 0 0 0,1 0 0 0 0,-1 0 0 0 0,0 0 0 0 0,0 0 0 0 0,0 0 0 0 0,0 0 0 0 0,0-1 0 0 0,0 1 0 0 0,1 0 0 0 0,-1 0 0 0 0,0 0 0 0 0,0 0 0 0 0,0 0 0 0 0,0 0 0 0 0,0 0 0 0 0,1 0 0 0 0,-1 1 0 0 0,0-1 0 0 0,0 0 0 0 0,0 0 0 0 0,0 0 0 0 0,0 0 0 0 0,1 0 0 0 0,-1 0 0 0 0,0 0 0 0 0,0 0 0 0 0,0 0 0 0 0,0 0 0 0 0,0 0 0 0 0,0 0 0 0 0,0 1 0 0 0,1-1 0 0 0,-1 0 0 0 0,0 0 0 0 0,0 0 0 0 0,0 0 0 0 0,0 0 0 0 0,0 0 0 0 0,0 0 0 0 0,0 1 0 0 0,0-1 0 0 0,0 0 0 0 0,0 0 0 0 0,0 0 0 0 0,0 0 0 0 0,0 0 0 0 0,0 1 0 0 0,0-1 0 0 0,0 0 0 0 0,0 0 0 0 0,0 0 0 0 0,0 0 0 0 0,0 0 0 0 0,0 1 0 0 0,0-1 0 0 0,-1-12 0 0 0,0 5 0 0 0,4-29 0 0 0,-3 29 0 0 0,-4 10 0 0 0,-4 12 0 0 0,5-9-15 0 0,0-11 32 0 0,-2-5 1864 0 0,7-13-1716 0 0,0 8-165 0 0,-3 15-1 0 0,1 0 0 0 0,0 0-1 0 0,0 0 1 0 0,0 0 0 0 0,0 0-1 0 0,0 0 1 0 0,1 0 0 0 0,-1 0 0 0 0,0 0-1 0 0,0 0 1 0 0,0 0 0 0 0,0 0-1 0 0,0 0 1 0 0,0-1 0 0 0,0 1-1 0 0,0 0 1 0 0,0 0 0 0 0,0 0-1 0 0,0 0 1 0 0,0 0 0 0 0,0 0 0 0 0,0 0-1 0 0,0 0 1 0 0,0 0 0 0 0,0 0-1 0 0,0 0 1 0 0,0 0 0 0 0,0 0-1 0 0,0 0 1 0 0,0 0 0 0 0,0 0 0 0 0,1 0-1 0 0,-1 0 1 0 0,0 0 0 0 0,0 0-1 0 0,0 0 1 0 0,0 0 0 0 0,0 0-1 0 0,0 0 1 0 0,0 0 0 0 0,0 0-1 0 0,0 0 1 0 0,0 0 0 0 0,0 0 0 0 0,0 0-1 0 0,0 0 1 0 0,0 0 0 0 0,1 0-1 0 0,-1 0 1 0 0,0 0 0 0 0,0 0-1 0 0,0 0 1 0 0,0 0 0 0 0,0 0 0 0 0,0 0-1 0 0,0 0 1 0 0,0 0 0 0 0,0 0-1 0 0,0 0 1 0 0,0 0 0 0 0,0 0-1 0 0,0 0 1 0 0,0 0 0 0 0,0 0-1 0 0,0 0 1 0 0,0 1 0 0 0,0-1 0 0 0,0 0-1 0 0,6 7-221 0 0,2 9-340 0 0,-8-14 55 0 0,0 26 1727 0 0,1-21-1294 0 0,0-2-176 0 0,-1 0 1 0 0,0 1 0 0 0,0-1 0 0 0,0 0 0 0 0,0 1-1 0 0,-2 5 1 0 0,0-7 250 0 0,1-10 0 0 0,6-27 686 0 0,1-4 12 0 0,-6 35-573 0 0,0 2-112 0 0,-1-1 0 0 0,1 1 0 0 0,0 0 0 0 0,0-1 0 0 0,0 1 0 0 0,1-1 0 0 0,-1 1 1 0 0,0-1-1 0 0,0 1 0 0 0,0 0 0 0 0,0-1 0 0 0,0 1 0 0 0,0-1 0 0 0,1 1 0 0 0,-1 0 0 0 0,0-1 1 0 0,0 1-1 0 0,1-1 0 0 0,-1 1 0 0 0,0 0 0 0 0,0-1 0 0 0,1 1 0 0 0,-1 0 0 0 0,0 0 0 0 0,1-1 1 0 0,-1 1-1 0 0,0 0 0 0 0,1 0 0 0 0,-1-1 0 0 0,1 1 0 0 0,-1 0 0 0 0,1-1-350 0 0,3 9-628 0 0,1-2 534 0 0,-6 14 236 0 0,-8 30 195 0 0,15-79 0 0 0,-2 12-16 0 0,-1-9 96 0 0,0 20 235 0 0,1 13-282 0 0,0 15 1314 0 0,-5-15-1542 0 0,0 0-1 0 0,0-1 1 0 0,0 1-1 0 0,-1-1 1 0 0,0 1 0 0 0,0-1-1 0 0,0 0 1 0 0,-5 9-1 0 0,10-89 2172 0 0,3 57-1960 0 0,-9-5-80 0 0,10 47-678 0 0,-5-21 610 0 0,0 0 1 0 0,-1 1-1 0 0,1-1 0 0 0,-1 0 0 0 0,0 0 1 0 0,-1 1-1 0 0,1-1 0 0 0,-1 9 0 0 0,0-1 122 0 0,0-10 16 0 0,0 1 0 0 0,-1 0 0 0 0,1-1 1 0 0,0 1-1 0 0,-1-1 0 0 0,0 1 0 0 0,1-1 0 0 0,-1 1 1 0 0,0-1-1 0 0,0 1 0 0 0,-2 2 0 0 0,-7 28 1842 0 0,9-65-3594 0 0,3 19 1691 0 0,1 1-1 0 0,8-21 1 0 0,-4 3 1051 0 0,-7 29-311 0 0,-1 14-374 0 0,1-9-311 0 0,0 0 0 0 0,0 0 0 0 0,0 1 0 0 0,-1-1 0 0 0,0 0 0 0 0,0 0 0 0 0,0 0 0 0 0,0 0 0 0 0,-1 0 0 0 0,-3 6 0 0 0,-6 15 0 0 0,9-20 0 0 0,1-1 0 0 0,-1 1 0 0 0,-1 0 0 0 0,1-1 0 0 0,-1 1 0 0 0,0-1 0 0 0,0 1 0 0 0,0-1 0 0 0,0 0 0 0 0,-1-1 0 0 0,1 1 0 0 0,-6 3 0 0 0,-2 3-91 0 0,13-8-219 0 0,-2 0-165 0 0,10-16-641 0 0,-5 5 1116 0 0,0 0 0 0 0,-1 0 0 0 0,5-14 0 0 0,-3 6 0 0 0,14-27 0 0 0,-18 40 0 0 0,1 0 0 0 0,-1-1 0 0 0,1-1 0 0 0,-1 1 0 0 0,-1 0 0 0 0,3-11 0 0 0,-2 6 1827 0 0,0-1-1675 0 0,0 0-136 0 0,-2 10-17 0 0,0 4-1 0 0,-1 19-231 0 0,2-19 151 0 0,-1 0 0 0 0,0 0-1 0 0,0 0 1 0 0,0 0 0 0 0,0 0 0 0 0,-1 0 0 0 0,1 0-1 0 0,-1 0 1 0 0,0 0 0 0 0,0 0 0 0 0,0 0 0 0 0,0 0-1 0 0,-3 3 1 0 0,4-5 51 0 0,-1 0 0 0 0,0 0 0 0 0,1 1 0 0 0,-1-1-1 0 0,1 0 1 0 0,-1 0 0 0 0,1 0 0 0 0,0 0 0 0 0,-1 0-1 0 0,1 1 1 0 0,0-1 0 0 0,0 0 0 0 0,0 0 0 0 0,0 3 0 0 0,-4 22-110 0 0,3-17 141 0 0,3-3-72 0 0,-2-4-298 0 0,0-4-1220 0 0,-3-8 1574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6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10135 0 0,'0'0'919'0'0,"-3"23"189"0"0,2 59 2057 0 0,0-69-3165 0 0,0 5 0 0 0,1 0 0 0 0,0 0 0 0 0,5 23 0 0 0,-3-34 0 0 0,-1-23 0 0 0,0-14 0 0 0,-4-29-1826 0 0,3 57 3044 0 0,3 19-1495 0 0,-2-14-145 0 0,1 23-686 0 0,-2-7-2726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4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8287 0 0,'0'0'382'0'0,"1"-1"-8"0"0,0-4-170 0 0,-1 4 176 0 0,0 1-346 0 0,0 0-1 0 0,0 0 1 0 0,1 0-1 0 0,-1 0 1 0 0,0 0-1 0 0,0 0 1 0 0,0 0-1 0 0,0 0 0 0 0,1 0 1 0 0,-1 0-1 0 0,0 0 1 0 0,0 0-1 0 0,0 0 1 0 0,0 0-1 0 0,1 0 1 0 0,-1 0-1 0 0,0 0 1 0 0,0 0-1 0 0,0 0 0 0 0,0 0 1 0 0,1 0-1 0 0,-1 0 1 0 0,0 0-1 0 0,0 0 1 0 0,0 0-1 0 0,0 0 1 0 0,0 0-1 0 0,1 0 1 0 0,-1-1-1 0 0,0 1 1 0 0,0 0-1 0 0,0 0 0 0 0,0 0 1 0 0,0 0-1 0 0,0 0 1 0 0,1-1-1 0 0,-1 1 1 0 0,0 0-1 0 0,0 0 1 0 0,0 0-1 0 0,0 0 1 0 0,0-1-1 0 0,1 1-19 0 0,-1 0 0 0 0,1 0-1 0 0,-1 0 1 0 0,1-1 0 0 0,-1 1 0 0 0,1 0 0 0 0,-1 0-1 0 0,1 0 1 0 0,-1 0 0 0 0,1 0 0 0 0,0 0-1 0 0,-1 0 1 0 0,1 0 0 0 0,-1 1 0 0 0,1-1 0 0 0,-1 0-1 0 0,1 0 1 0 0,-1 0 0 0 0,1 1 0 0 0,-1-1 0 0 0,1 0-1 0 0,-1 0 1 0 0,1 1 0 0 0,0-1 0 0 0,18 12 1031 0 0,-14-9-387 0 0,-4-3-601 0 0,0 1 1 0 0,0 0-1 0 0,0-1 0 0 0,1 1 1 0 0,-1 0-1 0 0,0-1 0 0 0,0 0 1 0 0,0 1-1 0 0,0-1 0 0 0,1 0 1 0 0,-1 1-1 0 0,0-1 0 0 0,0 0 1 0 0,1 0-1 0 0,-1 0 0 0 0,0 0 1 0 0,0 0-1 0 0,0 0 0 0 0,1-1 1 0 0,-1 1-1 0 0,0 0 0 0 0,0-1 1 0 0,0 1-1 0 0,1-1 0 0 0,-1 1 1 0 0,0-1-1 0 0,2-1 0 0 0,-2 2-39 0 0,0 0 0 0 0,0 0 0 0 0,0 0 0 0 0,0 0 0 0 0,0 0 0 0 0,0 0 0 0 0,0 0 0 0 0,0 0 0 0 0,0 1 0 0 0,0-1 0 0 0,0 0-1 0 0,0 1 1 0 0,0-1 0 0 0,0 0 0 0 0,0 1 0 0 0,0-1 0 0 0,0 1 0 0 0,0 0 0 0 0,0-1 0 0 0,0 1 0 0 0,0 0 0 0 0,-1-1 0 0 0,1 1 0 0 0,1 1 0 0 0,1 1 2 0 0,1 0 0 0 0,-1-1 0 0 0,1 1-1 0 0,0-1 1 0 0,-1 0 0 0 0,1 0 0 0 0,6 1 0 0 0,-3-1-20 0 0,-5-1 0 0 0,-1 0 0 0 0,0-1 0 0 0,0 0 0 0 0,0 1 0 0 0,0-1 0 0 0,1 0 0 0 0,-1 1 0 0 0,0-1 0 0 0,0 0 0 0 0,0 0 0 0 0,1 0 0 0 0,-1 0 0 0 0,0 0 0 0 0,0 0 0 0 0,1 0 0 0 0,-1-1 0 0 0,0 1 0 0 0,0 0 0 0 0,0-1 0 0 0,1 1 0 0 0,-1-1 0 0 0,0 1 0 0 0,0-1 0 0 0,0 0 0 0 0,0 1 0 0 0,0-1 0 0 0,0 0 0 0 0,1-1 0 0 0,-1 2 0 0 0,-1-1 0 0 0,1 1 0 0 0,0 0 0 0 0,0-1 0 0 0,0 1 0 0 0,0 0 0 0 0,0-1 0 0 0,0 1 0 0 0,0 0 0 0 0,0 0 0 0 0,0 0 0 0 0,0 0 0 0 0,0 0 0 0 0,0 0 0 0 0,0 0 0 0 0,0 0 0 0 0,0 0 0 0 0,0 0 0 0 0,0 1 0 0 0,0-1 0 0 0,0 0 0 0 0,0 1 0 0 0,0-1 0 0 0,-1 1 0 0 0,1-1 0 0 0,0 1 0 0 0,0-1 0 0 0,0 1 0 0 0,0-1 0 0 0,0 2 0 0 0,1-1 0 0 0,-1 0 0 0 0,1 0 0 0 0,-1 0 0 0 0,1 0 0 0 0,-1 0 0 0 0,1 0 0 0 0,-1-1 0 0 0,1 1 0 0 0,0-1 0 0 0,0 1 0 0 0,-1-1 0 0 0,1 0 0 0 0,0 0 0 0 0,-1 0 0 0 0,4 0 0 0 0,25 1-16 0 0,-27 0 22 0 0,0-1-1 0 0,0 1 1 0 0,-1-1-1 0 0,1 0 1 0 0,0 0-1 0 0,0 0 1 0 0,-1 0-1 0 0,1 0 1 0 0,0 0-1 0 0,-1-1 1 0 0,1 0-1 0 0,0 1 1 0 0,-1-1-1 0 0,1 0 1 0 0,2-2-1 0 0,0 0-20 0 0,-3 2 82 0 0,-1-1 1 0 0,1 1 0 0 0,0 0-1 0 0,-1 0 1 0 0,1 0 0 0 0,0 0-1 0 0,0 0 1 0 0,-1 0 0 0 0,1 0 0 0 0,0 1-1 0 0,0-1 1 0 0,0 1 0 0 0,0-1-1 0 0,0 1 1 0 0,0 0 0 0 0,0 0-1 0 0,0 0 1 0 0,0 0 0 0 0,0 0-1 0 0,0 0 1 0 0,0 1 0 0 0,3 0 0 0 0,-3-1-110 0 0,-1 1 0 0 0,0-1 1 0 0,0 0-1 0 0,1 0 1 0 0,-1 0-1 0 0,0 0 1 0 0,0 0-1 0 0,1 0 0 0 0,-1 0 1 0 0,0 0-1 0 0,1 0 1 0 0,-1-1-1 0 0,0 1 0 0 0,0-1 1 0 0,0 1-1 0 0,1-1 1 0 0,-1 1-1 0 0,0-1 1 0 0,0 1-1 0 0,0-1 0 0 0,0 0 1 0 0,0 0-1 0 0,0 1 1 0 0,0-1-1 0 0,0 0 1 0 0,1-2-1 0 0,-1 2 91 0 0,-1 1-1 0 0,1 0 1 0 0,0-1 0 0 0,0 1-1 0 0,0 0 1 0 0,0 0 0 0 0,-1 0-1 0 0,1-1 1 0 0,0 1 0 0 0,0 0-1 0 0,0 0 1 0 0,0 0 0 0 0,0 0-1 0 0,-1 1 1 0 0,1-1 0 0 0,0 0-1 0 0,0 0 1 0 0,0 0 0 0 0,0 1-1 0 0,-1-1 1 0 0,1 0 0 0 0,1 1-1 0 0,-1 0-31 0 0,0-1-1 0 0,0 1 0 0 0,0-1 0 0 0,0 0 1 0 0,0 1-1 0 0,0-1 0 0 0,0 0 0 0 0,1 0 1 0 0,-1 1-1 0 0,0-1 0 0 0,0 0 0 0 0,0 0 1 0 0,0 0-1 0 0,0-1 0 0 0,0 1 0 0 0,1 0 1 0 0,-1 0-1 0 0,0-1 0 0 0,0 1 0 0 0,0 0 1 0 0,0-1-1 0 0,2 0 0 0 0,5-10-355 0 0,5-4-640 0 0,-12 15 974 0 0,-1 0 0 0 0,1 0-1 0 0,-1 0 1 0 0,1 0 0 0 0,-1-1 0 0 0,1 1-1 0 0,-1 0 1 0 0,1 0 0 0 0,0 0-1 0 0,-1 0 1 0 0,1 0 0 0 0,-1 0-1 0 0,1 0 1 0 0,-1 0 0 0 0,1 0-1 0 0,-1 1 1 0 0,1-1 0 0 0,-1 0-1 0 0,1 0 1 0 0,-1 0 0 0 0,1 1-1 0 0,-1-1 1 0 0,1 0 0 0 0,-1 0-1 0 0,0 1 1 0 0,1-1 0 0 0,-1 0 0 0 0,1 1-1 0 0,-1-1 1 0 0,0 1 0 0 0,1-1-1 0 0,0 1 1 0 0,1 2 105 0 0,-1-2-42 0 0,0 0 1 0 0,0 0-1 0 0,-1 0 0 0 0,1 0 0 0 0,0-1 1 0 0,0 1-1 0 0,0 0 0 0 0,0-1 1 0 0,0 1-1 0 0,0-1 0 0 0,0 1 0 0 0,1-1 1 0 0,-1 0-1 0 0,0 1 0 0 0,0-1 1 0 0,0 0-1 0 0,0 0 0 0 0,0 0 0 0 0,1 0 1 0 0,-1 0-1 0 0,0 0 0 0 0,0 0 1 0 0,0 0-1 0 0,2 0 0 0 0,3 0-58 0 0,11-1 0 0 0,-10-5 0 0 0,-4 1 0 0 0,-2 5 0 0 0,-1 0 0 0 0,0-1 0 0 0,0 1 0 0 0,0 0 0 0 0,0 0 0 0 0,0 0 0 0 0,0-1 0 0 0,0 1 0 0 0,0 0 0 0 0,0 0 0 0 0,1 0 0 0 0,-1 0 0 0 0,0-1 0 0 0,0 1 0 0 0,0 0 0 0 0,0 0 0 0 0,0 0 0 0 0,1 0 0 0 0,-1 0 0 0 0,0-1 0 0 0,0 1 0 0 0,0 0 0 0 0,1 0 0 0 0,-1 0 0 0 0,0 0 0 0 0,0 0 0 0 0,0 0 0 0 0,1 0 0 0 0,-1 0 0 0 0,0 0 0 0 0,0 0 0 0 0,1 0 0 0 0,-1 0 0 0 0,0 0 0 0 0,0 0 0 0 0,0 0 0 0 0,1 0 0 0 0,-1 0 0 0 0,0 0 0 0 0,0 0 0 0 0,0 0 0 0 0,1 0 0 0 0,-1 0 0 0 0,0 1 0 0 0,0-1 0 0 0,0 0 0 0 0,1 0 0 0 0,0 1 0 0 0,1 0 0 0 0,-1-1 0 0 0,1 1 0 0 0,-1-1 0 0 0,1 1 0 0 0,-1-1 0 0 0,1 1 0 0 0,-1-1 0 0 0,1 0 0 0 0,-1 0 0 0 0,1 1 0 0 0,2-2 0 0 0,-2 1 0 0 0,-1 0 0 0 0,1 0 0 0 0,-1 0 0 0 0,1 0 0 0 0,-1-1 0 0 0,1 1 0 0 0,-1-1 0 0 0,1 1 0 0 0,-1-1 0 0 0,0 0 0 0 0,1 1 0 0 0,-1-1 0 0 0,0 0 0 0 0,0 0 0 0 0,1 0 0 0 0,-1 0 0 0 0,2-2 0 0 0,-3 3 0 0 0,0 0 0 0 0,1-1 0 0 0,-1 1 0 0 0,1 0 0 0 0,-1 0 0 0 0,1 0 0 0 0,-1 0 0 0 0,1-1 0 0 0,-1 1 0 0 0,1 0 0 0 0,-1 0 0 0 0,1 0 0 0 0,-1 0 0 0 0,1 0 0 0 0,-1 0 0 0 0,0 0 0 0 0,1 0 0 0 0,-1 0 0 0 0,1 1 0 0 0,-1-1 0 0 0,1 0 0 0 0,-1 0 0 0 0,1 0 0 0 0,-1 0 0 0 0,1 1 0 0 0,-1-1 0 0 0,1 1 0 0 0,-1-1 0 0 0,1 0 0 0 0,-1 0 0 0 0,1 1 0 0 0,-1-1 0 0 0,1 0 0 0 0,-1 0 0 0 0,1 0 0 0 0,-1 1 0 0 0,0-1 0 0 0,1 0 0 0 0,-1 0 0 0 0,1 0 0 0 0,-1 0 0 0 0,1 0 0 0 0,-1 0 0 0 0,1 0 0 0 0,-1 0 0 0 0,1 0 0 0 0,-1 0 0 0 0,1 0 0 0 0,-1 0 0 0 0,1-1 0 0 0,-1 1 0 0 0,1 0 0 0 0,-1 0 0 0 0,1-1 0 0 0,6-5 0 0 0,-7 5 0 0 0,0 1 0 0 0,0 0 0 0 0,1-1 0 0 0,-1 1 0 0 0,0 0 0 0 0,0 0 0 0 0,1 0 0 0 0,-1-1 0 0 0,0 1 0 0 0,1 0 0 0 0,-1 0 0 0 0,0 0 0 0 0,1-1 0 0 0,-1 1 0 0 0,1 0 0 0 0,-1 0 0 0 0,0 0 0 0 0,1 0 0 0 0,-1 0 0 0 0,0 0 0 0 0,1 0 0 0 0,-1 0 0 0 0,1 0 0 0 0,-1 0 0 0 0,0 0 0 0 0,1 0 0 0 0,-1 0 0 0 0,0 0 0 0 0,1 1 0 0 0,-1-1 0 0 0,1 0 0 0 0,-1 0 0 0 0,0 0 0 0 0,1 0 0 0 0,-1 1 0 0 0,0-1 0 0 0,0 0 0 0 0,1 0 0 0 0,-1 1 0 0 0,0-1 0 0 0,1 0 0 0 0,-1 1 0 0 0,0-1 0 0 0,0 0 0 0 0,0 1 0 0 0,1-1 0 0 0,-1 1 0 0 0,7 5 0 0 0,-6-6 0 0 0,-1 0 0 0 0,0 1 0 0 0,1-1 0 0 0,-1 0 0 0 0,1 0 0 0 0,-1 1 0 0 0,1-1 0 0 0,-1 0 0 0 0,0 0 0 0 0,1 0 0 0 0,-1 0 0 0 0,1 0 0 0 0,-1 0 0 0 0,1 0 0 0 0,-1 0 0 0 0,1 0 0 0 0,-1 0 0 0 0,1 0 0 0 0,-1 0 0 0 0,1 0 0 0 0,-1 0 0 0 0,1 0 0 0 0,-1 0 0 0 0,1 0 0 0 0,-1-1 0 0 0,1 1 0 0 0,-1 0 0 0 0,0 0 0 0 0,1-1 0 0 0,-1 1 0 0 0,1 0 0 0 0,3-5 0 0 0,1-2 0 0 0,-3 8-64 0 0,-2 0-273 0 0,-4-12-8966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0,'3'-1'264'0'0,"0"1"-1"0"0,-1 0 1 0 0,1 0 0 0 0,-1 0-1 0 0,1 1 1 0 0,-1-1-1 0 0,1 0 1 0 0,-1 1-1 0 0,1 0 1 0 0,-1-1-1 0 0,0 1 1 0 0,1 0-1 0 0,2 2 1 0 0,33 20 2663 0 0,-25-15-2676 0 0,5 5 51 0 0,1 0 0 0 0,-2 1-1 0 0,0 1 1 0 0,17 19 0 0 0,53 73-69 0 0,-69-85-1139 0 0,-8-10 326 0 0,1-3-272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11975 0 0,'0'0'1083'0'0,"-6"7"-870"0"0,-9 12-9 0 0,-23 39-1 0 0,37-57-186 0 0,0 0 1007 0 0,0 0-581 0 0,-2 2-433 0 0,-1 0 0 0 0,0 0 0 0 0,1 1 0 0 0,-1-1 0 0 0,1 1 0 0 0,0 0 0 0 0,0 0 0 0 0,0 0-1 0 0,1 0 1 0 0,-1 0 0 0 0,1 0 0 0 0,0 1 0 0 0,0-1 0 0 0,-1 8 0 0 0,1-3 14 0 0,1 1 0 0 0,0-1 0 0 0,1 1 0 0 0,0-1-1 0 0,1 11 1 0 0,1 11 780 0 0,-2 4-239 0 0,6 39 0 0 0,0-15-578 0 0,1 98-346 0 0,8 94-1274 0 0,-15-251 1545 0 0,5 25 49 0 0,-1-20-2683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0,'14'8'1275'0'0,"13"1"-1222"0"0,-11-6 365 0 0,-13-2-272 0 0,0-1 0 0 0,0 0 0 0 0,1 0 1 0 0,-1 0-1 0 0,0 0 0 0 0,0 0 0 0 0,0 0 1 0 0,5-2-1 0 0,14-1 128 0 0,5 3-257 0 0,-18 0-17 0 0,-1 0 0 0 0,1 1 0 0 0,0-1 0 0 0,-1 2 0 0 0,1-1-1 0 0,13 5 1 0 0,6 5 0 0 0,-28-11-56 0 0,1 0-1 0 0,-1 1 1 0 0,0-1-1 0 0,0 0 1 0 0,1 0-1 0 0,-1 0 1 0 0,0 0-1 0 0,1 1 1 0 0,-1-1-1 0 0,0 0 1 0 0,0 0-1 0 0,1 0 1 0 0,-1 0-1 0 0,0 0 1 0 0,1 0-1 0 0,-1 0 1 0 0,0 0-1 0 0,1 0 1 0 0,-1 0-1 0 0,0 0 1 0 0,1 0-1 0 0,-1 0 1 0 0,0 0-1 0 0,0 0 1 0 0,1 0-1 0 0,-1 0 1 0 0,1 0-1 0 0,4-1-1154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0,'0'0'464'0'0,"1"3"-9"0"0,-1-3-448 0 0,1 1 0 0 0,-1 0 0 0 0,0 0 0 0 0,1 0 0 0 0,-1 0 0 0 0,1 0 0 0 0,-1 0 0 0 0,1-1 0 0 0,-1 1 0 0 0,1 0 1 0 0,-1 0-1 0 0,1-1 0 0 0,0 1 0 0 0,-1 0 0 0 0,1-1 0 0 0,0 1 0 0 0,0-1 0 0 0,0 1 0 0 0,-1-1 0 0 0,1 1 0 0 0,0-1 0 0 0,0 1 0 0 0,1-1 0 0 0,20-5 162 0 0,5-2 601 0 0,62 11 1787 0 0,-73-5-2350 0 0,-9 2-140 0 0,1-2 0 0 0,-1 1 0 0 0,1-1-1 0 0,-1-1 1 0 0,10-2 0 0 0,-12 3-67 0 0,-4 0 0 0 0,0 1 0 0 0,1-1 0 0 0,-1 1 0 0 0,1 0 0 0 0,-1 0 0 0 0,1 0 0 0 0,-1 0 0 0 0,1 0 0 0 0,-1 0 0 0 0,1 0 0 0 0,-1 0 0 0 0,1 0 0 0 0,-1 1 0 0 0,1-1 0 0 0,-1 0 0 0 0,0 1 0 0 0,3 1 0 0 0,4 0 0 0 0,-7-2-17 0 0,-1 0 0 0 0,1 1 0 0 0,0-1 0 0 0,0 0 1 0 0,0 1-1 0 0,-1-1 0 0 0,1 1 0 0 0,0-1 0 0 0,0 1 0 0 0,-1-1 0 0 0,1 1 0 0 0,0-1 0 0 0,-1 1 0 0 0,1 0 0 0 0,-1-1 0 0 0,1 1 0 0 0,0 0 0 0 0,-1 0-15 0 0,7 9-1655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03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67 13823 0 0,'-4'9'150'0'0,"0"0"0"0"0,0 0-1 0 0,1 0 1 0 0,0 0-1 0 0,1 0 1 0 0,0 1 0 0 0,0 0-1 0 0,1-1 1 0 0,0 1 0 0 0,1 0-1 0 0,0-1 1 0 0,3 20 0 0 0,-2-13 553 0 0,-1-13-651 0 0,0-1 0 0 0,0 1 0 0 0,0 0 0 0 0,0-1 0 0 0,1 1 1 0 0,-1 0-1 0 0,1-1 0 0 0,1 4 0 0 0,4 27-1002 0 0,-3-19 3552 0 0,6-31-1772 0 0,-2-2-830 0 0,1 0 0 0 0,1 1 0 0 0,21-35 0 0 0,-16 31 0 0 0,-12 17 0 0 0,1 0 0 0 0,-1 0 0 0 0,1 0 0 0 0,0 0 0 0 0,1 1 0 0 0,-1 0 0 0 0,1 0 0 0 0,0 0 0 0 0,0 0 0 0 0,0 0 0 0 0,0 1 0 0 0,1 0 0 0 0,0 0 0 0 0,-1 0 0 0 0,9-3 0 0 0,-10 4 0 0 0,0 1 0 0 0,0 0 0 0 0,0-1 0 0 0,-1 0 0 0 0,1 1 0 0 0,0-1 0 0 0,-1-1 0 0 0,0 1 0 0 0,1 0 0 0 0,-1 0 0 0 0,0-1 0 0 0,0 1 0 0 0,3-5 0 0 0,-3 3 0 0 0,1 0 0 0 0,0 1 0 0 0,0 0 0 0 0,0-1 0 0 0,1 1 0 0 0,6-5 0 0 0,-1-1 0 0 0,-9 8 0 0 0,0 0 0 0 0,1 1 0 0 0,-1-1 0 0 0,1 0 0 0 0,-1 0 0 0 0,1 1 0 0 0,0-1 0 0 0,-1 0 0 0 0,1 1 0 0 0,0-1 0 0 0,-1 1 0 0 0,1-1 0 0 0,0 1 0 0 0,0-1 0 0 0,0 1 0 0 0,0-1 0 0 0,-1 1 0 0 0,1 0 0 0 0,0-1 0 0 0,0 1 0 0 0,0 0 0 0 0,0 0 0 0 0,0 0 0 0 0,0 0 0 0 0,0 0 0 0 0,0 0 0 0 0,-1 0 0 0 0,1 0 0 0 0,0 0 0 0 0,0 0 0 0 0,0 0 0 0 0,0 1 0 0 0,0-1 0 0 0,0 0 0 0 0,0 1 0 0 0,-1-1 0 0 0,1 0 0 0 0,0 1 0 0 0,0-1 0 0 0,1 2 0 0 0,0-1 0 0 0,0 1 0 0 0,0-1 0 0 0,0 1 0 0 0,0 0 0 0 0,0-1 0 0 0,0 1 0 0 0,0 0 0 0 0,0 0 0 0 0,-1 1 0 0 0,1-1 0 0 0,-1 0 0 0 0,0 0 0 0 0,1 1 0 0 0,0 3 0 0 0,2 3 0 0 0,2 3 0 0 0,-1 1 0 0 0,0 1 0 0 0,-1-1 0 0 0,-1 1 0 0 0,0-1 0 0 0,1 18 0 0 0,1 4 0 0 0,-1-9 0 0 0,1 53 0 0 0,-5-70 0 0 0,-1-2-64 0 0,1-6-273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2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13823 0 0,'22'89'1496'0'0,"-7"-5"-1346"0"0,-3 0 0 0 0,1 117 0 0 0,-13-193 75 0 0,-1 0 0 0 0,1 0 0 0 0,-1 0 0 0 0,-1 0 0 0 0,0 0 0 0 0,-5 15 0 0 0,6-21-240 0 0,0 1 1 0 0,0-1-1 0 0,0 0 0 0 0,0 1 0 0 0,-1-1 0 0 0,1 0 1 0 0,-1 0-1 0 0,0 0 0 0 0,1 0 0 0 0,-1 0 0 0 0,0 0 1 0 0,0-1-1 0 0,0 1 0 0 0,-1 0 0 0 0,1-1 0 0 0,0 0 0 0 0,0 1 1 0 0,-1-1-1 0 0,1 0 0 0 0,-1 0 0 0 0,1-1 0 0 0,-1 1 1 0 0,0 0-1 0 0,-3-1 0 0 0,0 1-138 0 0,1-1 0 0 0,0 0 0 0 0,-1-1 0 0 0,1 1 0 0 0,0-1 1 0 0,0 0-1 0 0,-1-1 0 0 0,1 1 0 0 0,0-1 0 0 0,-8-4 0 0 0,0-1 219 0 0,1-1-1 0 0,-18-15 1 0 0,10 8-172 0 0,17 13 120 0 0,1 0 0 0 0,-1-1 0 0 0,1 1-1 0 0,-1 0 1 0 0,1-1 0 0 0,0 1 0 0 0,0-1-1 0 0,0 0 1 0 0,1 0 0 0 0,-1 1 0 0 0,1-1-1 0 0,-1 0 1 0 0,1 0 0 0 0,0-1 0 0 0,0 1-1 0 0,-1-4 1 0 0,2 5 51 0 0,0 0-1 0 0,0 0 1 0 0,0 0-1 0 0,0 0 1 0 0,1 0-1 0 0,-1 0 1 0 0,0 0-1 0 0,1 0 1 0 0,-1 0-1 0 0,1 0 1 0 0,0 0-1 0 0,0 1 1 0 0,0-1-1 0 0,0 0 1 0 0,0 0-1 0 0,0 1 1 0 0,0-1 0 0 0,0 1-1 0 0,1-1 1 0 0,-1 1-1 0 0,1-1 1 0 0,-1 1-1 0 0,1 0 1 0 0,-1 0-1 0 0,1-1 1 0 0,2 0-1 0 0,15-10-46 0 0,-15 9-19 0 0,-1 0 1 0 0,1 1 0 0 0,1-1 0 0 0,-1 1-1 0 0,8-3 1 0 0,-11 5 4 0 0,13-5 143 0 0,1 1-1 0 0,29-4 0 0 0,31-7 74 0 0,-52 17-1505 0 0,-12-1-2851 0 0,-1 1-1282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4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13823 0 0,'0'0'1247'0'0,"-4"14"-998"0"0,4 1-249 0 0,1-1 0 0 0,0 1 0 0 0,7 27 0 0 0,-1-3 0 0 0,-2 0 0 0 0,23 151 0 0 0,-16-134 0 0 0,9 57 0 0 0,-21-108 43 0 0,1-3-98 0 0,-1 1-1 0 0,0-1 1 0 0,1 0 0 0 0,-1 0-1 0 0,1 0 1 0 0,0 0-1 0 0,0 0 1 0 0,-1 0 0 0 0,1 0-1 0 0,1 0 1 0 0,-1 0-1 0 0,1 2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10135 0 0,'0'0'1539'0'0,"14"-15"50"0"0,26 17-552 0 0,67 12 0 0 0,-35-3-116 0 0,-54-13-143 0 0,-15 2-888 0 0,0-1 0 0 0,-1 1 0 0 0,1 0-1 0 0,0 0 1 0 0,-1 0 0 0 0,1 0 0 0 0,0 0 0 0 0,-1 0-1 0 0,1 1 1 0 0,-1 0 0 0 0,1-1 0 0 0,0 1 0 0 0,-1 0-1 0 0,4 2 1 0 0,-5-3-271 0 0,4 2 570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0,'10'20'904'0'0,"-2"3"-478"0"0,-1 1-1 0 0,-1 0 1 0 0,0 0 0 0 0,-2 0-1 0 0,1 39 1 0 0,-1-22 500 0 0,1-3-695 0 0,5 85 146 0 0,-9-110-337 0 0,0-10-67 0 0,0 1 1 0 0,-1-1-1 0 0,1 1 0 0 0,-1-1 0 0 0,0 1 0 0 0,0-1 1 0 0,-1 1-1 0 0,0 5 0 0 0,-2 0-980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10135 0 0,'0'0'919'0'0,"19"7"-299"0"0,-10-4-377 0 0,-1-1 0 0 0,1 0-1 0 0,0-1 1 0 0,0 0 0 0 0,0 0 0 0 0,-1-1 0 0 0,14-1 0 0 0,-4-1 327 0 0,-1 0 0 0 0,29-9 0 0 0,-40 9-951 0 0,-1 0-1 0 0,-1 0 0 0 0,1-1 1 0 0,0 0-1 0 0,-1 0 1 0 0,1 0-1 0 0,-1 0 1 0 0,0-1-1 0 0,4-3 0 0 0,-4-4-23 0 0,-8 16 1962 0 0,0 5-1253 0 0,1 1 1 0 0,0-1-1 0 0,0 1 0 0 0,1 0 0 0 0,1-1 0 0 0,-1 1 0 0 0,2 17 0 0 0,-2-3-73 0 0,1 8 421 0 0,5 41 0 0 0,-1-1 92 0 0,15 163-3664 0 0,-15-220 1760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0,'1'1'96'0'0,"-1"0"0"0"0,1 0-1 0 0,0 0 1 0 0,0-1 0 0 0,0 1-1 0 0,0 0 1 0 0,0 0 0 0 0,1-1-1 0 0,-1 1 1 0 0,0 0 0 0 0,0-1 0 0 0,0 1-1 0 0,1-1 1 0 0,-1 0 0 0 0,0 1-1 0 0,0-1 1 0 0,1 0 0 0 0,1 0-1 0 0,34 9 1343 0 0,-12-5-491 0 0,-14-3-776 0 0,-1 0 0 0 0,0 1 0 0 0,0 0 0 0 0,0 1 0 0 0,0 0 0 0 0,10 6 0 0 0,-15-7 11 0 0,1-1 1 0 0,0 1-1 0 0,0-1 0 0 0,0 0 0 0 0,0 0 0 0 0,0 0 0 0 0,0-1 1 0 0,8 0-1 0 0,-7-1-131 0 0,-1 1 0 0 0,1 0 0 0 0,-1 1 0 0 0,1 0 0 0 0,-1 0 0 0 0,0 0 0 0 0,9 3 0 0 0,0 9-45 0 0,-5-3-76 0 0,0-14-429 0 0,-1-1-3663 0 0,1 2 1990 0 0,-3 4-2603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10135 0 0,'0'0'919'0'0,"-3"20"189"0"0,1-2-529 0 0,2 32-1 0 0,-1 3-546 0 0,-1-28 1779 0 0,2-24-1805 0 0,0-1-1 0 0,0 1 1 0 0,-1 0-1 0 0,1 0 1 0 0,0-1-1 0 0,0 1 1 0 0,-1 0 0 0 0,1-1-1 0 0,0 1 1 0 0,-1 0-1 0 0,1-1 1 0 0,-1 1-1 0 0,1 0 1 0 0,-1-1 0 0 0,1 1-1 0 0,-1-1 1 0 0,1 1-1 0 0,-1-1 1 0 0,0 1-1 0 0,1-1 1 0 0,-1 1 0 0 0,0-1-1 0 0,1 0 1 0 0,-1 1-1 0 0,0-1 1 0 0,0 0-1 0 0,1 0 1 0 0,-1 1-1 0 0,-1-1 1 0 0,0 1-8 0 0,1-1 2 0 0,1 1 0 0 0,-1-1 0 0 0,1 1 0 0 0,-1-1 0 0 0,0 1 0 0 0,1-1 0 0 0,-1 0 0 0 0,0 1 0 0 0,1-1 0 0 0,-1 0 0 0 0,0 1 0 0 0,0-1 0 0 0,1 0 0 0 0,-1 0 0 0 0,0 0 0 0 0,0 0 0 0 0,0 0 0 0 0,1 0 0 0 0,-1 0 0 0 0,0 0 0 0 0,0 0 0 0 0,1 0 0 0 0,-2 0 0 0 0,-16-3 0 0 0,-15-1 0 0 0,33 4 0 0 0,-1 0 0 0 0,1 0 0 0 0,-1 0 0 0 0,1 0 0 0 0,0 0 0 0 0,-1 0 0 0 0,1 0 0 0 0,-1 0 0 0 0,1 0 0 0 0,-1 0 0 0 0,1 1 0 0 0,0-1 0 0 0,-1 0 0 0 0,1 0 0 0 0,-1 0 0 0 0,1 0 0 0 0,0 1 0 0 0,-1-1 0 0 0,1 0 0 0 0,0 0 0 0 0,-1 1 0 0 0,1-1 0 0 0,0 0 0 0 0,-1 1 0 0 0,1-1 0 0 0,0 0 0 0 0,0 1 0 0 0,-1-1 0 0 0,1 1 0 0 0,0-1 0 0 0,0 0 0 0 0,0 1 0 0 0,-1-1 0 0 0,1 1 0 0 0,0-1 0 0 0,0 1 0 0 0,0 0 0 0 0,-6 7 0 0 0,6-8 0 0 0,-1 0 0 0 0,1 1 0 0 0,0-1 0 0 0,-1 1 0 0 0,1-1 0 0 0,0 1 0 0 0,0-1 0 0 0,-1 0 0 0 0,1 1 0 0 0,0-1 0 0 0,0 1 0 0 0,0-1 0 0 0,0 1 0 0 0,-1-1 0 0 0,1 1 0 0 0,0-1 0 0 0,0 1 0 0 0,0-1 0 0 0,0 1 0 0 0,0-1 0 0 0,0 1 0 0 0,0 16 0 0 0,0 18 410 0 0,1-1-1 0 0,2 1 1 0 0,2-1 0 0 0,9 36-1 0 0,27 132 754 0 0,-40-195-1341 0 0,1 0 0 0 0,0-1 0 0 0,0 1 0 0 0,0-1-1 0 0,1 1 1 0 0,4 6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13823 0 0,'2'27'523'0'0,"0"1"0"0"0,13 48 1 0 0,-14-71-372 0 0,0 1 1 0 0,1-1-1 0 0,0 1 1 0 0,0-1-1 0 0,0 0 1 0 0,1 0-1 0 0,0 0 1 0 0,0 0-1 0 0,0 0 1 0 0,0 0-1 0 0,1-1 1 0 0,6 6-1 0 0,-9-9-152 0 0,1 1 0 0 0,0-1 0 0 0,0 0 0 0 0,0-1 0 0 0,0 1 0 0 0,0 0 0 0 0,0-1 0 0 0,0 1 0 0 0,0-1 0 0 0,0 1 0 0 0,0-1 0 0 0,0 0 0 0 0,1 0 0 0 0,-1 0 0 0 0,0 0 0 0 0,0 0 0 0 0,0-1 0 0 0,0 1 0 0 0,0-1 0 0 0,0 1 0 0 0,4-2 0 0 0,-6 2 0 0 0,3-2 0 0 0,1 0 0 0 0,-1 0 0 0 0,-1 0 0 0 0,1 0 0 0 0,0-1 0 0 0,0 1 0 0 0,-1-1 0 0 0,1 0 0 0 0,-1 1 0 0 0,0-1 0 0 0,0 0 0 0 0,0 0 0 0 0,2-6 0 0 0,1-7 0 0 0,-1-1 0 0 0,-1 0 0 0 0,-1 1 0 0 0,0-1 0 0 0,-1 0 0 0 0,-1 0 0 0 0,-1 0 0 0 0,0 0 0 0 0,-1 0 0 0 0,-5-19 0 0 0,1-34 0 0 0,6 70-34 0 0,0-1 1 0 0,-1 1-1 0 0,1-1 0 0 0,0 1 0 0 0,-1-1 1 0 0,1 1-1 0 0,0 0 0 0 0,-1-1 0 0 0,1 1 1 0 0,-1 0-1 0 0,1-1 0 0 0,-1 1 0 0 0,1 0 1 0 0,0-1-1 0 0,-1 1 0 0 0,1 0 0 0 0,-1 0 1 0 0,1 0-1 0 0,-1-1 0 0 0,1 1 0 0 0,-1 0 1 0 0,0 0-1 0 0,1 0 0 0 0,-1 0 0 0 0,1 0 1 0 0,-1 0-1 0 0,1 0 0 0 0,-1 0 0 0 0,1 0 1 0 0,-1 0-1 0 0,1 0 0 0 0,-1 1 0 0 0,1-1 1 0 0,-1 0-1 0 0,1 0 0 0 0,-1 0 0 0 0,1 1 1 0 0,-1-1-1 0 0,1 0 0 0 0,-1 1 0 0 0,-7 3-478 0 0,-1 3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15663 0 0,'0'0'719'0'0,"-1"1"-20"0"0,0 1-673 0 0,0 0 0 0 0,0 0 0 0 0,0 0 0 0 0,0 0 0 0 0,0 0 1 0 0,0 0-1 0 0,-1 0 0 0 0,1-1 0 0 0,-1 1 0 0 0,-1 1 0 0 0,-5 7-35 0 0,6-5 18 0 0,-1-1 1 0 0,0 1-1 0 0,0 0 0 0 0,-6 7 0 0 0,-1 1 401 0 0,8-9-245 0 0,0-1-1 0 0,-1 0 1 0 0,1 0-1 0 0,-1 0 1 0 0,0 0-1 0 0,1 0 1 0 0,-6 3-1 0 0,4-3-131 0 0,-1 0-1 0 0,2 1 1 0 0,-1 0-1 0 0,0 0 0 0 0,1 0 1 0 0,0 0-1 0 0,0 0 1 0 0,-3 6-1 0 0,4-5-184 0 0,1-1 0 0 0,-1 1 0 0 0,1 0 0 0 0,1-1 0 0 0,-1 1 0 0 0,1 0 0 0 0,0 0 0 0 0,0 0 0 0 0,0-1 0 0 0,0 1 0 0 0,1 0 0 0 0,2 6 0 0 0,-3-10 158 0 0,0 0 1 0 0,0-1-1 0 0,0 1 0 0 0,0 0 0 0 0,0-1 1 0 0,0 1-1 0 0,0-1 0 0 0,1 1 0 0 0,-1 0 1 0 0,0-1-1 0 0,0 1 0 0 0,1-1 0 0 0,-1 1 1 0 0,0 0-1 0 0,1-1 0 0 0,-1 1 0 0 0,1-1 1 0 0,-1 1-1 0 0,1-1 0 0 0,-1 0 0 0 0,1 1 1 0 0,-1-1-1 0 0,1 1 0 0 0,-1-1 0 0 0,1 0 1 0 0,0 1-1 0 0,-1-1 0 0 0,2 0 0 0 0,3 3 673 0 0,-1-1-670 0 0,-1 0-1 0 0,1 0 1 0 0,0 0-1 0 0,0 0 1 0 0,-1-1-1 0 0,2 1 1 0 0,6 1 0 0 0,16 6-519 0 0,-2 13 1633 0 0,6-32-4837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0,'7'6'1247'0'0,"-4"-3"-1203"0"0,0-1 0 0 0,1 0 0 0 0,-1-1 0 0 0,1 1 0 0 0,0-1 0 0 0,-1 1 0 0 0,1-1 0 0 0,0 0 0 0 0,0 0 0 0 0,0-1 0 0 0,0 1 0 0 0,4-1 0 0 0,8 2 572 0 0,-11-1-523 0 0,0 0 0 0 0,0 0 0 0 0,1 0 0 0 0,-1 1 0 0 0,0 0 1 0 0,0 0-1 0 0,0 0 0 0 0,0 1 0 0 0,-1-1 0 0 0,1 1 0 0 0,4 4 0 0 0,-5-5-92 0 0,-1 0-1 0 0,1 0 0 0 0,-1-1 0 0 0,1 1 1 0 0,0-1-1 0 0,-1 0 0 0 0,1 0 0 0 0,0 0 1 0 0,4 0-1 0 0,17 4-879 0 0,-11 0-277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50 15663 0 0,'87'141'3152'0'0,"-14"-25"-2544"0"0,-65-104-997 0 0,9 13 268 0 0,-4-10-7503 0 0</inkml:trace>
  <inkml:trace contextRef="#ctx0" brushRef="#br0" timeOffset="1">184 1 13823 0 0,'-18'28'1389'0'0,"-21"41"-832"0"0,-6 16 938 0 0,30-59-1567 0 0,1 1-1 0 0,0 1 1 0 0,-17 57-1 0 0,24-48-1490 0 0,7-35 711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0,'0'3'630'0'0,"1"8"-499"0"0,0-1 1 0 0,0 1-1 0 0,1-1 1 0 0,1 1 0 0 0,0-1-1 0 0,0 0 1 0 0,1 0-1 0 0,0 0 1 0 0,6 9 0 0 0,24 33 1186 0 0,-18-26-1222 0 0,1-2 0 0 0,22 26 0 0 0,-24-33-96 0 0,16 27 0 0 0,-20-27 0 0 0,25 28 0 0 0,-34-43-65 0 0,-1 0 0 0 0,2-1 0 0 0,-1 1 0 0 0,0-1-1 0 0,0 1 1 0 0,0-1 0 0 0,1 0 0 0 0,-1 0 0 0 0,1 0-1 0 0,-1 0 1 0 0,1 0 0 0 0,3 0 0 0 0,11 1-4928 0 0,-4-1 25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15663 0 0,'0'0'719'0'0,"-7"5"230"0"0,5-4-946 0 0,0 0 0 0 0,0 0-1 0 0,0 1 1 0 0,1-1 0 0 0,-1 0 0 0 0,0 1-1 0 0,1-1 1 0 0,-1 1 0 0 0,1-1 0 0 0,-2 4-1 0 0,-13 10-4 0 0,10-12 2 0 0,2 1 0 0 0,-1-1 0 0 0,0 1 0 0 0,1 0 0 0 0,-1 0 0 0 0,1 0 0 0 0,0 0 0 0 0,-5 9 0 0 0,-14 12 1026 0 0,22-24-964 0 0,-1 0 0 0 0,1 0-1 0 0,-1 0 1 0 0,1 1 0 0 0,0-1 0 0 0,-1 1 0 0 0,1-1 0 0 0,0 1 0 0 0,0 0 0 0 0,0-1 0 0 0,0 1 0 0 0,0 3 0 0 0,-2 1-346 0 0,1 0 237 0 0,0-1-1 0 0,0 1 1 0 0,0-1-1 0 0,1 1 1 0 0,0-1-1 0 0,0 1 0 0 0,0 6 1 0 0,2-8 111 0 0,-1 0 0 0 0,1 0 0 0 0,0-1 0 0 0,1 1 0 0 0,-1 0 0 0 0,1 0 1 0 0,-1 0-1 0 0,1-1 0 0 0,0 1 0 0 0,0-1 0 0 0,1 0 0 0 0,-1 1 0 0 0,4 2 0 0 0,0-2-64 0 0,0 0 0 0 0,1 0 0 0 0,0-1 0 0 0,-1 0 0 0 0,1-1 0 0 0,11 3 0 0 0,-16-4-124 0 0,0 0 1 0 0,0 0-1 0 0,0 0 0 0 0,0 0 1 0 0,0 1-1 0 0,0-1 0 0 0,0 0 1 0 0,0 1-1 0 0,-1 0 0 0 0,1-1 0 0 0,0 1 1 0 0,-1 0-1 0 0,2 2 0 0 0,2 2-108 0 0,-4-5-633 0 0,11-15-10254 0 0,-10 11 10497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0,'7'7'165'0'0,"1"-1"-1"0"0,0 0 0 0 0,0 0 1 0 0,1-1-1 0 0,-1 0 0 0 0,1 0 1 0 0,0-1-1 0 0,11 3 0 0 0,-10-2-147 0 0,8 7-790 0 0,-16-11 430 0 0,0 1 0 0 0,0-1-1 0 0,0 1 1 0 0,0-1 0 0 0,0 0 0 0 0,0 0 0 0 0,0 0-1 0 0,0 0 1 0 0,3 1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15663 0 0,'5'2'191'0'0,"0"1"-1"0"0,0-1 1 0 0,-1 1-1 0 0,1 0 1 0 0,-1 0-1 0 0,0 1 1 0 0,0-1-1 0 0,0 1 1 0 0,4 4-1 0 0,20 18 1057 0 0,-24-22-1192 0 0,-1-1 0 0 0,0 0 0 0 0,0 1 0 0 0,0 0 0 0 0,0-1 0 0 0,-1 1 0 0 0,1 1 1 0 0,-1-1-1 0 0,0 0 0 0 0,0 0 0 0 0,2 10 0 0 0,-2-7-63 0 0,0 1 1 0 0,0 0-1 0 0,-1 0 1 0 0,0 0-1 0 0,0 0 1 0 0,-1 10-1 0 0,-1-14-43 0 0,1 0 0 0 0,-1 0 1 0 0,0 0-1 0 0,0 0 0 0 0,0 0 0 0 0,-1 0 0 0 0,0 0 0 0 0,1-1 0 0 0,-1 1 0 0 0,0 0 1 0 0,-1-1-1 0 0,1 0 0 0 0,-1 1 0 0 0,-5 5 0 0 0,-2-1-263 0 0,0 0-1 0 0,0 0 1 0 0,-17 8-1 0 0,17-11 320 0 0,1 1 0 0 0,0 0 0 0 0,0 0 0 0 0,1 1-1 0 0,-12 11 1 0 0,18-15-67 0 0,1 0-1 0 0,-1 0 1 0 0,0 0 0 0 0,1 0-1 0 0,0 1 1 0 0,0-1 0 0 0,0 0-1 0 0,0 1 1 0 0,0-1-1 0 0,0 1 1 0 0,1-1 0 0 0,0 6-1 0 0,0-8 36 0 0,-1 1-1 0 0,1-1 0 0 0,0 1 0 0 0,0-1 0 0 0,0 1 0 0 0,1 0 0 0 0,-1-1 0 0 0,0 1 1 0 0,1-1-1 0 0,-1 1 0 0 0,1-1 0 0 0,-1 0 0 0 0,1 1 0 0 0,-1-1 0 0 0,1 1 1 0 0,0-1-1 0 0,0 0 0 0 0,0 0 0 0 0,0 1 0 0 0,0-1 0 0 0,0 0 0 0 0,0 0 1 0 0,0 0-1 0 0,0 0 0 0 0,1 0 0 0 0,-1 0 0 0 0,0-1 0 0 0,1 1 0 0 0,1 0 1 0 0,8 2 528 0 0,-1 1 1 0 0,1-1 0 0 0,15 9-1 0 0,-23-11-396 0 0,-1 0 0 0 0,1 0 0 0 0,-1 0 0 0 0,1-1-1 0 0,-1 1 1 0 0,1-1 0 0 0,0 0 0 0 0,-1 1 0 0 0,1-1 0 0 0,4-1 0 0 0,-5 1-71 0 0,1 0 0 0 0,-1-1 0 0 0,1 1 0 0 0,-1 1 1 0 0,1-1-1 0 0,-1 0 0 0 0,1 1 0 0 0,-1-1 0 0 0,0 1 0 0 0,1 0 1 0 0,-1-1-1 0 0,0 1 0 0 0,5 3 0 0 0,-3-2-35 0 0,-3-1-34 0 0,0 0 0 0 0,0 0 0 0 0,0 0 0 0 0,0 0 0 0 0,0 0 0 0 0,0-1 0 0 0,0 1 0 0 0,1-1 0 0 0,-1 1 0 0 0,0-1 0 0 0,1 1 0 0 0,-1-1 0 0 0,0 0 0 0 0,1 1 0 0 0,-1-1 0 0 0,0 0 0 0 0,1 0 0 0 0,-1 0 0 0 0,0 0 0 0 0,1 0 0 0 0,-1 0 0 0 0,1-1 0 0 0,-1 1 0 0 0,2-1 0 0 0,-2 1-50 0 0,0-1 0 0 0,0 1 0 0 0,-1 0-1 0 0,1 0 1 0 0,0 0 0 0 0,0 0 0 0 0,-1 0 0 0 0,1 0 0 0 0,0 0-1 0 0,0 0 1 0 0,-1 0 0 0 0,1 0 0 0 0,0 1 0 0 0,0-1 0 0 0,-1 0-1 0 0,1 0 1 0 0,1 1 0 0 0,-2-1 19 0 0,0 0 0 0 0,0 1-1 0 0,1-1 1 0 0,-1 0 0 0 0,0 0 0 0 0,0 0 0 0 0,1 0-1 0 0,-1 0 1 0 0,0 0 0 0 0,0 0 0 0 0,0 0 0 0 0,1 0-1 0 0,-1 0 1 0 0,0 0 0 0 0,0 0 0 0 0,1 0-1 0 0,-1 0 1 0 0,0 0 0 0 0,0 0 0 0 0,1 0 0 0 0,-1 0-1 0 0,0 0 1 0 0,0 0 0 0 0,1 0 0 0 0,-1 0 0 0 0,0 0-1 0 0,0 0 1 0 0,0-1 0 0 0,1 1 0 0 0,-1 0 0 0 0,0 0-1 0 0,0 0 1 0 0,0 0 0 0 0,1-1 0 0 0,-1 1 0 0 0,0 0-1 0 0,0 0 1 0 0,0 0 0 0 0,0-1 0 0 0,0 1-1 0 0,0 0 1 0 0,1 0 0 0 0,-1-1 0 0 0,0 1 0 0 0,0 0-1 0 0,0 0 1 0 0,0 0 0 0 0,0-1 0 0 0,0 1 0 0 0,0 0-1 0 0,0 0 1 0 0,0-1 0 0 0,0 1 0 0 0,0 0 0 0 0,0 0-1 0 0,0-1 1 0 0,0 1 0 0 0,3-12-1469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0,'4'16'1275'0'0,"0"6"-294"0"0,4 44 1 0 0,-3-13-425 0 0,-5-52-452 0 0,0 0 0 0 0,0 0 0 0 0,1-1 0 0 0,-1 1 0 0 0,0 0 1 0 0,1 0-1 0 0,-1 0 0 0 0,1 0 0 0 0,-1-1 0 0 0,1 1 0 0 0,-1 0 0 0 0,1 0 0 0 0,0-1 1 0 0,-1 1-1 0 0,2 0 0 0 0,5 8-182 0 0,-6-8 77 0 0,-1-1 0 0 0,0 1 0 0 0,1 0 0 0 0,-1-1 0 0 0,1 1 0 0 0,-1-1 0 0 0,1 1 0 0 0,-1-1 0 0 0,1 1 0 0 0,-1-1 0 0 0,1 1 0 0 0,0-1 0 0 0,-1 1 0 0 0,1-1 0 0 0,0 0 0 0 0,-1 1 0 0 0,1-1 0 0 0,0 0 0 0 0,-1 0 0 0 0,1 0 0 0 0,0 1 0 0 0,0-1 0 0 0,-1 0 0 0 0,1 0 0 0 0,0 0 0 0 0,0 0 0 0 0,-1 0 0 0 0,1 0 0 0 0,0 0 0 0 0,-1-1 0 0 0,1 1 0 0 0,0 0 0 0 0,0 0 0 0 0,-1-1 0 0 0,2 1 0 0 0,1 0 117 0 0,-1 1 0 0 0,0-1 0 0 0,0 1 0 0 0,0 0 0 0 0,1 0 0 0 0,-1 0 0 0 0,0 0 1 0 0,0 0-1 0 0,0 0 0 0 0,0 1 0 0 0,-1-1 0 0 0,1 1 0 0 0,0-1 0 0 0,-1 1 0 0 0,1 0 0 0 0,-1 0 0 0 0,1 0 0 0 0,0 2 0 0 0,3 5-152 0 0,0 0 0 0 0,-1 1-1 0 0,-1-1 1 0 0,3 12 0 0 0,0 7 35 0 0,2 45 0 0 0,-7-61 0 0 0,-1-2 3 0 0,0 0-1 0 0,-1 0 1 0 0,-2 11-1 0 0,-1 16-413 0 0,4-21-699 0 0,-1-1 0 0 0,-1 1 0 0 0,-4 17 0 0 0,5-26 87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11975 0 0,'0'0'1083'0'0,"21"-3"-420"0"0,71 10 2680 0 0,-69-3-2753 0 0,0-2 0 0 0,0-1-1 0 0,35-2 1 0 0,-51 1 585 0 0,-6 0-1543 0 0,0 0-1 0 0,-1 0 1 0 0,1 0-1 0 0,-1 0 1 0 0,1 0 0 0 0,-1 0-1 0 0,1 0 1 0 0,0 0-1 0 0,-1 0 1 0 0,1 0-1 0 0,-1 0 1 0 0,1 0-1 0 0,-1 0 1 0 0,1-1-1 0 0,-1 1 1 0 0,1 0-1 0 0,-1 0 1 0 0,1-1 0 0 0,-1 1-1 0 0,1 0 1 0 0,-1-1-1 0 0,1 1 1 0 0,1-2-1475 0 0,-2 1 1475 0 0,0 1-1 0 0,1-1 1 0 0,-1 1 0 0 0,0-1-1 0 0,0 1 1 0 0,0-1-1 0 0,1 1 1 0 0,-1-1-1 0 0,0 1 1 0 0,0-1-1 0 0,0 0 1 0 0,0 0-1 0 0,1-7-3211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0,'46'45'1181'0'0,"64"68"2437"0"0,-45-30-4202 0 0,5 34-231 0 0,-64-108-225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13823 0 0,'-35'110'1388'0'0,"-49"132"776"0"0,46-134-3547 0 0,23-60 358 0 0,7-11-647 0 0,7-29 480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0,'0'0'1247'0'0,"22"4"-998"0"0,78 10 1199 0 0,-37-8-784 0 0,13 0-784 0 0,-51-2-1780 0 0,-24-3 1048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0,'2'19'216'0'0,"1"0"1"0"0,1 0-1 0 0,6 19 0 0 0,-4-20-58 0 0,-2 0 0 0 0,0 0-1 0 0,2 32 1 0 0,-16 289-158 0 0,5-221-268 0 0,4-106-1072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10135 0 0,'-9'53'993'0'0,"2"0"0"0"0,0 64 0 0 0,8-70-600 0 0,2-1 1 0 0,1 0-1 0 0,3-1 0 0 0,2 1 0 0 0,15 47 1 0 0,-13-60-1586 0 0,31 62 0 0 0,-36-82-3587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0 13823 0 0,'-5'3'100'0'0,"1"0"0"0"0,0-1-1 0 0,0 2 1 0 0,0-1 0 0 0,0 0 0 0 0,0 1-1 0 0,1 0 1 0 0,0 0 0 0 0,0 0 0 0 0,0 0-1 0 0,0 0 1 0 0,0 0 0 0 0,1 1 0 0 0,-2 4-1 0 0,-6 12-99 0 0,1 0 0 0 0,1 0 0 0 0,0 1 0 0 0,-4 26 0 0 0,4-16 0 0 0,-17 39 0 0 0,-7 27 0 0 0,19-55-585 0 0,9-31-320 0 0,0 0 0 0 0,1 0 0 0 0,-3 19 0 0 0,6-22-3866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0,'1'6'73'0'0,"0"0"29"0"0,0 1 0 0 0,0 0 0 0 0,0-1 0 0 0,1 1 0 0 0,0-1 0 0 0,0 0 0 0 0,1 1 0 0 0,-1-1-1 0 0,1 0 1 0 0,1 0 0 0 0,6 8 0 0 0,-4-5 140 0 0,0 0-1 0 0,0-1 0 0 0,0 2 1 0 0,3 9-1 0 0,10 16 443 0 0,-9-18-678 0 0,-1 0 0 0 0,-1 1 0 0 0,-1 0 0 0 0,-1 1 0 0 0,0 0 0 0 0,-1 0 0 0 0,-1 0 0 0 0,-1 0 0 0 0,-1 0 0 0 0,0 1 0 0 0,-2-1-1 0 0,0 1 1 0 0,-1-1 0 0 0,-1 1 0 0 0,-1-1 0 0 0,-6 23 0 0 0,-18 41-1974 0 0,21-71 776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11975 0 0,'0'0'547'0'0,"19"-3"202"0"0,-12-2-893 0 0,0 0-1 0 0,0 0 1 0 0,-1-1 0 0 0,0 0-1 0 0,0 0 1 0 0,0-1-1 0 0,-1 1 1 0 0,6-10 0 0 0,24-26-525 0 0,-27 35 730 0 0,-2 1 47 0 0,0 1-1 0 0,0-1 1 0 0,0 0-1 0 0,-1-1 1 0 0,0 1-1 0 0,8-15 1 0 0,-12 20 165 0 0,-1 0 0 0 0,1 0 0 0 0,0 0 0 0 0,-1-1 0 0 0,1 1 0 0 0,0 0 0 0 0,0 0 0 0 0,-1 0 0 0 0,1 1 1 0 0,0-1-1 0 0,0 0 0 0 0,0 0 0 0 0,0 0 0 0 0,0 1 0 0 0,0-1 0 0 0,2 0 0 0 0,-2 0-87 0 0,-1 1-176 0 0,1 0-1 0 0,-1-1 1 0 0,0 1-1 0 0,0 0 1 0 0,1 0 0 0 0,-1 0-1 0 0,0 0 1 0 0,0 0-1 0 0,1-1 1 0 0,-1 1-1 0 0,0 0 1 0 0,0 0-1 0 0,1 0 1 0 0,-1 0 0 0 0,0 0-1 0 0,1 0 1 0 0,-1 0-1 0 0,0 0 1 0 0,0 0-1 0 0,1 0 1 0 0,-1 0-1 0 0,0 0 1 0 0,1 0 0 0 0,-1 0-1 0 0,0 0 1 0 0,0 0-1 0 0,1 0 1 0 0,-1 1-1 0 0,0-1 1 0 0,0 0-1 0 0,1 0 1 0 0,-1 0 0 0 0,0 0-1 0 0,0 1 1 0 0,1-1-1 0 0,-1 0 1 0 0,0 0-1 0 0,0 0 1 0 0,0 1-1 0 0,0-1 1 0 0,1 0 0 0 0,-1 0-1 0 0,0 1 1 0 0,0-1-1 0 0,4 13 321 0 0,0 0 0 0 0,-1-1-1 0 0,2 17 1 0 0,1 78 539 0 0,-6-78-1009 0 0,2 222-261 0 0,-3-120-4038 0 0,1-122 3415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0,'0'0'1083'0'0,"18"8"-870"0"0,-3-6 205 0 0,-1-1-1 0 0,25-1 1 0 0,12 1 385 0 0,52 9 1181 0 0,-101-10-2321 0 0,12-2-1226 0 0,-13 2 711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10135 0 0,'0'0'919'0'0,"3"10"-742"0"0,-1 30 493 0 0,-2-29-394 0 0,0 1 0 0 0,1 0-1 0 0,0 0 1 0 0,4 14-1 0 0,-4-25-275 0 0,-2 9 0 0 0,0-9 0 0 0,1 0 0 0 0,-1 1 0 0 0,0-1 0 0 0,0 0 0 0 0,0 0 0 0 0,0 0 0 0 0,0 0 0 0 0,0 0 0 0 0,0 0 0 0 0,0 0 0 0 0,0 0 0 0 0,-1 0 0 0 0,1-1 0 0 0,0 1 0 0 0,0 0 0 0 0,-1-1 0 0 0,1 1 0 0 0,-1-1 0 0 0,1 0 0 0 0,0 1 0 0 0,-1-1 0 0 0,-1 0 0 0 0,-1 1 0 0 0,-3 1 983 0 0,-1 0 0 0 0,0 0-1 0 0,-14 0 1 0 0,21 0-972 0 0,0-1-1 0 0,1 1 1 0 0,-1 0 0 0 0,0 0 0 0 0,1 0 0 0 0,-1-1-1 0 0,1 1 1 0 0,0 0 0 0 0,0 0 0 0 0,0 0 0 0 0,0 0-1 0 0,0 0 1 0 0,0 2 0 0 0,0 0 3 0 0,0 7-14 0 0,-2 3 0 0 0,2-1 0 0 0,0 1 0 0 0,2 16 0 0 0,21 140 1440 0 0,-17-129-1309 0 0,13 72-1646 0 0,-15-102 1443 0 0,-4-10-288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11975 0 0,'-1'22'702'0'0,"2"39"-1"0"0,1-14 131 0 0,8 234 285 0 0,-10-262-1454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0 13823 0 0,'0'0'3387'0'0,"-1"1"-3238"0"0,-4 2-197 0 0,-18 16-1592 0 0,19-14 1657 0 0,0-1-1 0 0,0 0 0 0 0,0 0 0 0 0,-1-1 0 0 0,0 1 0 0 0,-5 2 1 0 0,4-2 142 0 0,0 0 0 0 0,0 1 0 0 0,1 0 0 0 0,0-1 0 0 0,0 2 0 0 0,0-1 0 0 0,0 0 0 0 0,1 1 0 0 0,-6 9 0 0 0,10-13-159 0 0,-1-1 0 0 0,1 0 0 0 0,0 0 0 0 0,0 1 0 0 0,-1-1 0 0 0,1 0 0 0 0,0 1 0 0 0,0-1 0 0 0,0 0 0 0 0,0 1 0 0 0,1-1 0 0 0,-1 0 0 0 0,0 1 0 0 0,0-1 0 0 0,1 0 0 0 0,-1 1 0 0 0,1-1 0 0 0,-1 0 0 0 0,1 0 0 0 0,0 0 0 0 0,-1 1 0 0 0,1-1 0 0 0,1 1 0 0 0,22 19 0 0 0,-19-17 0 0 0,0 0 0 0 0,-1-1 0 0 0,1 1 0 0 0,0-1 0 0 0,0 0 0 0 0,1 0 0 0 0,-1-1 0 0 0,0 1 0 0 0,1-1 0 0 0,-1-1 0 0 0,1 1 0 0 0,0-1 0 0 0,8 1 0 0 0,1-3-693 0 0,0-5-5530 0 0,-9 1 1699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0,'0'0'608'0'0,"8"3"128"0"0,1-2-584 0 0,0 2-152 0 0,2 0 0 0 0,-1 0 0 0 0,1 0 0 0 0,-2 2 0 0 0,-3 1 0 0 0,0-3 0 0 0,0-3 0 0 0,5 0 0 0 0,-3 2 0 0 0,1 1-4064 0 0,0 3-848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0,'2'6'193'0'0,"0"0"-1"0"0,1-1 0 0 0,-1 1 1 0 0,2-1-1 0 0,-1 0 0 0 0,0 0 1 0 0,7 8-1 0 0,8 11 215 0 0,5 17-240 0 0,-1 2 1 0 0,-3 0-1 0 0,-1 1 0 0 0,13 51 1 0 0,-27-84-4173 0 0,1-2-1405 0 0</inkml:trace>
  <inkml:trace contextRef="#ctx0" brushRef="#br0" timeOffset="1">153 2 11975 0 0,'0'0'547'0'0,"-1"2"-11"0"0,-10 20-41 0 0,-12 32 1 0 0,-1 5 766 0 0,3-16-1418 0 0,-23 50-137 0 0,38-77-2287 0 0,-8 30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11975 0 0,'0'0'547'0'0,"-21"4"202"0"0,-15 23 190 0 0,35-26-430 0 0,-21 18 61 0 0,17-16-532 0 0,-35 27-38 0 0,38-29 37 0 0,0 1-1 0 0,-1-1 1 0 0,1 1 0 0 0,0-1-1 0 0,0 1 1 0 0,0 0-1 0 0,0 0 1 0 0,0 0-1 0 0,0 0 1 0 0,1 1 0 0 0,-1-1-1 0 0,1 0 1 0 0,-1 1-1 0 0,1-1 1 0 0,0 1-1 0 0,0-1 1 0 0,0 1 0 0 0,0-1-1 0 0,1 1 1 0 0,-1 0-1 0 0,1-1 1 0 0,-1 1-1 0 0,1 0 1 0 0,0 0 0 0 0,0-1-1 0 0,0 1 1 0 0,2 5-1 0 0,-1-4 24 0 0,0 0 1 0 0,1 1-1 0 0,0-1 0 0 0,0 0 0 0 0,0 0 1 0 0,0 0-1 0 0,1-1 0 0 0,0 1 0 0 0,-1-1 1 0 0,1 1-1 0 0,1-1 0 0 0,-1 0 0 0 0,0 0 1 0 0,1 0-1 0 0,-1 0 0 0 0,6 2 0 0 0,2 1-396 0 0,0-1-1 0 0,1 0 0 0 0,0-1 1 0 0,0 0-1 0 0,15 2 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0,'15'9'1275'0'0,"-6"1"-1197"0"0,70 63 1921 0 0,-61-56-6211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3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0 217 15663 0 0,'2'1'102'0'0,"0"-1"0"0"0,0 1 0 0 0,0 0 0 0 0,0-1 0 0 0,0 1 0 0 0,0-1-1 0 0,0 0 1 0 0,0 1 0 0 0,0-1 0 0 0,0 0 0 0 0,0 0 0 0 0,0-1 0 0 0,1 1 0 0 0,2-1-1 0 0,21 1 67 0 0,-19 1-168 0 0,0 0 0 0 0,0 0 0 0 0,0 0 0 0 0,0-1 0 0 0,0 0 0 0 0,1 0 0 0 0,-1-1 0 0 0,7-1 0 0 0,-2 0 0 0 0,0 1 0 0 0,1 0 0 0 0,-1 1 0 0 0,21 3 0 0 0,23 0 0 0 0,-47-4-449 0 0,29-2 1226 0 0,-14-6-6929 0 0</inkml:trace>
  <inkml:trace contextRef="#ctx0" brushRef="#br0" timeOffset="1">136 1 11975 0 0,'-5'8'1275'0'0,"3"22"-1214"0"0,1 0 1 0 0,6 50-1 0 0,0 23 1224 0 0,-1 36-677 0 0,-3-114-1661 0 0,0 0 0 0 0,2 0 0 0 0,7 31 0 0 0,-4-31-3719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13823 0 0,'3'11'496'0'0,"1"1"0"0"0,0 0 0 0 0,1-1 0 0 0,0 0 0 0 0,1 0 0 0 0,0 0 0 0 0,8 10 0 0 0,-5-9 216 0 0,-5-6-528 0 0,1 0 0 0 0,-1-1 0 0 0,1 0 0 0 0,9 9 0 0 0,-13-12-226 0 0,0 0 1 0 0,0 0-1 0 0,1 0 0 0 0,-2 1 1 0 0,1-1-1 0 0,0 1 0 0 0,0-1 0 0 0,-1 0 1 0 0,0 1-1 0 0,1-1 0 0 0,-1 1 1 0 0,0-1-1 0 0,0 1 0 0 0,0-1 1 0 0,0 1-1 0 0,-1-1 0 0 0,1 1 0 0 0,-1-1 1 0 0,0 1-1 0 0,0 1 0 0 0,-5 4-434 0 0,-1-1 0 0 0,1 0 0 0 0,-1 0 0 0 0,0-1 0 0 0,-1 0 0 0 0,-12 7 0 0 0,-2 3-286 0 0,21-16 252 0 0,-13 6 788 0 0,13-5-232 0 0,0 0-1 0 0,1 1 1 0 0,-1-1 0 0 0,1 1 0 0 0,-1-1 0 0 0,1 0 0 0 0,0 1 0 0 0,-1-1 0 0 0,1 1 0 0 0,0-1 0 0 0,0 1 0 0 0,0-1 0 0 0,0 1 0 0 0,0-1 0 0 0,0 1-1 0 0,1-1 1 0 0,-1 1 0 0 0,0-1 0 0 0,1 1 0 0 0,-1-1 0 0 0,1 0 0 0 0,0 1 0 0 0,-1-1 0 0 0,1 0 0 0 0,2 3 0 0 0,-1 0 123 0 0,0 0 0 0 0,1 0 0 0 0,-1-1 0 0 0,1 1 0 0 0,0-1 0 0 0,0 1 0 0 0,5 3 0 0 0,-5-5-116 0 0,46 27 679 0 0,-46-27-889 0 0,0-1-1 0 0,0 0 0 0 0,0 0 0 0 0,0 1 0 0 0,1-2 1 0 0,-1 1-1 0 0,0 0 0 0 0,1-1 0 0 0,-1 1 0 0 0,0-1 1 0 0,1 0-1 0 0,-1 0 0 0 0,4-1 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0,'12'21'1496'0'0,"-8"-15"-1421"0"0,-1-1 0 0 0,0 1 1 0 0,0 0-1 0 0,0 0 0 0 0,-1 1 0 0 0,0-1 0 0 0,0 0 0 0 0,0 1 0 0 0,-1-1 0 0 0,0 1 1 0 0,-1 0-1 0 0,1-1 0 0 0,-1 1 0 0 0,0 0 0 0 0,-2 6 0 0 0,2-5 10 0 0,-1-1 1 0 0,1 0-1 0 0,0 0 1 0 0,1 0-1 0 0,0 0 1 0 0,0 0-1 0 0,0 0 0 0 0,1 0 1 0 0,5 13-1 0 0,-6-18-102 0 0,0 1-1 0 0,1-1 1 0 0,-1 0-1 0 0,1 0 0 0 0,0 1 1 0 0,-1-1-1 0 0,1 0 1 0 0,0 0-1 0 0,0-1 1 0 0,3 3-1 0 0,-4-3-67 0 0,0 0 0 0 0,1 0 0 0 0,-1-1 0 0 0,0 1 0 0 0,0 1 0 0 0,0-1 0 0 0,0 0 0 0 0,0 0 0 0 0,-1 0 0 0 0,1 0-1 0 0,0 1 1 0 0,0-1 0 0 0,0 2 0 0 0,3 9-257 0 0,1 1 289 0 0,0 1 0 0 0,-1 0 0 0 0,0 0-1 0 0,1 16 1 0 0,0 11 1 0 0,-2-29-6 0 0,-1 0 0 0 0,-1 0 1 0 0,0 1-1 0 0,0-1 0 0 0,-1 1 1 0 0,-1-1-1 0 0,0 0 1 0 0,-1 0-1 0 0,0 1 0 0 0,-5 12 1 0 0,2-16-3510 0 0,0-2-1220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0,'14'2'1496'0'0,"32"4"-476"0"0,74 1 0 0 0,-91-8-1005 0 0,-22 0-24 0 0,0 0 0 0 0,1 1 0 0 0,-1 0 0 0 0,0 0 0 0 0,1 1 0 0 0,12 3 0 0 0,-19-4-328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0,'0'0'919'0'0,"12"14"124"0"0,-6-1-473 0 0,-3-9-240 0 0,-1 1-1 0 0,0 0 1 0 0,0 0-1 0 0,0 1 1 0 0,-1-1-1 0 0,1 0 1 0 0,0 11-1 0 0,6 94 416 0 0,2 53 582 0 0,-6-101-925 0 0,-2-32-1653 0 0,0 2-4816 0 0,-2-25 1543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13823 0 0,'4'7'162'0'0,"-1"0"1"0"0,1 0-1 0 0,0 0 0 0 0,1 0 0 0 0,-1-1 1 0 0,1 0-1 0 0,1 0 0 0 0,5 6 0 0 0,-4-7 79 0 0,-2 1 0 0 0,1 1 0 0 0,-1-1 0 0 0,0 1-1 0 0,0 0 1 0 0,-1 0 0 0 0,5 9 0 0 0,-9-13-298 0 0,0-1 1 0 0,1 1-1 0 0,-1 0 1 0 0,0-1-1 0 0,0 1 1 0 0,-1-1-1 0 0,1 1 1 0 0,0-1-1 0 0,-1 1 1 0 0,0-1-1 0 0,1 1 1 0 0,-1-1-1 0 0,0 1 1 0 0,0-1-1 0 0,0 0 1 0 0,-1 1-1 0 0,1-1 1 0 0,-1 0-1 0 0,1 0 1 0 0,-3 2-1 0 0,-1 4-417 0 0,-7 11 418 0 0,-1 0 1 0 0,-29 33 0 0 0,41-51 105 0 0,1-1 1 0 0,-1 1-1 0 0,1 0 0 0 0,-1-1 0 0 0,1 1 0 0 0,-1 0 0 0 0,1-1 0 0 0,0 1 0 0 0,-1 0 1 0 0,1 0-1 0 0,0-1 0 0 0,0 1 0 0 0,0 0 0 0 0,-1 0 0 0 0,1 0 0 0 0,0 0 1 0 0,0-1-1 0 0,0 1 0 0 0,0 0 0 0 0,1 0 0 0 0,-1 0 0 0 0,0-1 0 0 0,0 1 0 0 0,0 0 1 0 0,1 0-1 0 0,-1 0 0 0 0,0-1 0 0 0,1 1 0 0 0,-1 0 0 0 0,0-1 0 0 0,1 1 0 0 0,-1 0 1 0 0,1-1-1 0 0,-1 1 0 0 0,1 0 0 0 0,0-1 0 0 0,0 1 0 0 0,21 13 109 0 0,25 0 1771 0 0,-31-11-1903 0 0,27 10 0 0 0,-40-11-28 0 0,0-1 1 0 0,0 0-1 0 0,0 1 1 0 0,0 0-1 0 0,0-1 1 0 0,0 1-1 0 0,-1 0 1 0 0,1 1-1 0 0,-1-1 1 0 0,0 0-1 0 0,1 1 1 0 0,-1-1-1 0 0,0 1 1 0 0,2 4-1 0 0,-2-3 1 0 0,-1 0 0 0 0,1 0 0 0 0,-1 0 0 0 0,0 0 0 0 0,0 0 0 0 0,-1 0 0 0 0,1 1 0 0 0,-1-1 0 0 0,0 0 0 0 0,0 1 0 0 0,0-1 0 0 0,-1 0 0 0 0,1 1 0 0 0,-1-1 0 0 0,0 0 0 0 0,-2 6 0 0 0,-3 5 0 0 0,-1 1 0 0 0,-17 28 0 0 0,-1 1 0 0 0,12-16 39 0 0,-19 28-1 0 0,26-46-197 0 0,-2 0 0 0 0,1-1 1 0 0,-1 0-1 0 0,0-1 0 0 0,-15 13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1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10135 0 0,'0'0'919'0'0,"-4"11"-299"0"0,-4 18 611 0 0,-8 58 1 0 0,2-10-42 0 0,8-45-848 0 0,1 1-1 0 0,-1 60 0 0 0,12 66 683 0 0,-3-131-1224 0 0,12 52-1 0 0,-3-49-3478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0,'0'0'1247'0'0,"13"14"-548"0"0,27 45 1045 0 0,41 80 1 0 0,-60-105-1713 0 0,-20-33-728 0 0,10 7-5960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11975 0 0,'-6'10'1083'0'0,"-14"31"-519"0"0,1 0-1 0 0,3 2 1 0 0,-16 58-1 0 0,-4 14 892 0 0,33-109-1394 0 0,1 1-1 0 0,0 0 1 0 0,1-1-1 0 0,0 1 0 0 0,0 0 1 0 0,0-1-1 0 0,0 1 1 0 0,2 9-1 0 0,-1-15-397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0,'8'2'1471'0'0,"21"-1"-1435"0"0,46 8 0 0 0,6 2 1973 0 0,-62-11-3139 0 0,-9-1-3580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11975 0 0,'0'0'1083'0'0,"20"-6"-870"0"0,-12 5-42 0 0,0 0 0 0 0,0 0 0 0 0,0 1 0 0 0,0 0 0 0 0,0 1 0 0 0,0-1 0 0 0,0 2 0 0 0,0-1 0 0 0,0 1 0 0 0,0 0 0 0 0,8 4 0 0 0,-13-5-110 0 0,0 0-1 0 0,-1 1 0 0 0,1-1 1 0 0,-1 1-1 0 0,1-1 0 0 0,-1 1 1 0 0,0 0-1 0 0,1 0 0 0 0,-1 0 1 0 0,0 0-1 0 0,0 0 0 0 0,-1 0 1 0 0,1 1-1 0 0,0-1 1 0 0,-1 1-1 0 0,1-1 0 0 0,-1 1 1 0 0,0 0-1 0 0,0-1 0 0 0,0 1 1 0 0,0 0-1 0 0,-1 0 0 0 0,1-1 1 0 0,-1 1-1 0 0,1 0 0 0 0,-1 0 1 0 0,0 0-1 0 0,0 0 0 0 0,0 0 1 0 0,-1 0-1 0 0,1 0 1 0 0,-1-1-1 0 0,-1 6 0 0 0,0-1-60 0 0,-1 0 0 0 0,0 1 0 0 0,0-1 0 0 0,0-1 0 0 0,-1 1 0 0 0,0 0 0 0 0,-1-1 0 0 0,-5 7 0 0 0,-20 28 0 0 0,23-30 0 0 0,-1-1 0 0 0,8-10 0 0 0,0 1 0 0 0,-1-1 0 0 0,1 1 0 0 0,-1-1 0 0 0,1 1 0 0 0,0 0 0 0 0,-1-1 0 0 0,1 1 0 0 0,0 0 0 0 0,0-1 0 0 0,0 1 0 0 0,0 0 0 0 0,-1-1 0 0 0,1 1 0 0 0,0 0 0 0 0,0 0 0 0 0,0-1 0 0 0,0 1 0 0 0,1 0 0 0 0,-1-1 0 0 0,0 1 0 0 0,0 1 0 0 0,5 2 0 0 0,-4-3 0 0 0,-1 0 0 0 0,1 0 0 0 0,0 0 0 0 0,0-1 0 0 0,0 1 0 0 0,0 0 0 0 0,0 0 0 0 0,0 0 0 0 0,0-1 0 0 0,1 1 0 0 0,-1-1 0 0 0,0 1 0 0 0,0-1 0 0 0,0 1 0 0 0,1-1 0 0 0,-1 1 0 0 0,0-1 0 0 0,1 0 0 0 0,1 0 0 0 0,1 1 0 0 0,7 1 0 0 0,-1-1 0 0 0,21 1 0 0 0,-24-1 0 0 0,36 8 0 0 0,-43-9 0 0 0,1 0 0 0 0,-1 0 0 0 0,1 0 0 0 0,0 1 0 0 0,-1-1 0 0 0,1 0 0 0 0,-1 0 0 0 0,1 1 0 0 0,-1-1 0 0 0,1 0 0 0 0,-1 0 0 0 0,1 1 0 0 0,-1-1 0 0 0,1 1 0 0 0,-1-1 0 0 0,1 0 0 0 0,-1 1 0 0 0,0-1 0 0 0,1 1 0 0 0,-1-1 0 0 0,0 1 0 0 0,1-1 0 0 0,-1 1 0 0 0,0 0 0 0 0,0-1 0 0 0,1 1 0 0 0,-1-1 0 0 0,0 1 0 0 0,0-1 0 0 0,0 1 0 0 0,0 0 0 0 0,0 1 0 0 0,1 0-1 0 0,0 0 0 0 0,-1 0 0 0 0,1 0 0 0 0,-1 0 0 0 0,1 1 0 0 0,-1-1 0 0 0,0 0 0 0 0,0 0 0 0 0,0 0 0 0 0,0 1 0 0 0,0-1 0 0 0,0 0 0 0 0,-1 0 0 0 0,1 0 0 0 0,-1 0 0 0 0,1 0 0 0 0,-1 0 0 0 0,-1 3 0 0 0,0 0-44 0 0,-19 41-1464 0 0,14-35 1345 0 0,2 1 1 0 0,-7 17-1 0 0,7-22-70 0 0,3-6-624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0,'0'10'919'0'0,"5"83"59"0"0,-4-42 112 0 0,3 1 1 0 0,14 70-1 0 0,-12-82-1077 0 0,-5-30-27 0 0,0 0-1 0 0,1 0 0 0 0,0 0 0 0 0,5 14 0 0 0,-6-22-310 0 0,11 12-4543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0,'12'11'1471'0'0,"79"95"610"0"0,-86-99-1934 0 0,1 1-1 0 0,-1-1 0 0 0,-1 1 0 0 0,1 0 1 0 0,-1 0-1 0 0,-1 1 0 0 0,1-1 1 0 0,-1 1-1 0 0,-1-1 0 0 0,0 1 1 0 0,0 0-1 0 0,1 18 0 0 0,-2 5-735 0 0,-2-1 0 0 0,-6 45 0 0 0,2-36 510 0 0,1-17 80 0 0,-1 1 0 0 0,-1-1-1 0 0,-1-1 1 0 0,-1 0 0 0 0,-14 27 0 0 0,-4 13-1446 0 0,26-60 797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11975 0 0,'0'0'1083'0'0,"20"11"1090"0"0,-14-10-1939 0 0,-3 0-121 0 0,1-1-1 0 0,-1 1 0 0 0,0-1 1 0 0,1 0-1 0 0,-1 0 0 0 0,1 0 1 0 0,-1 0-1 0 0,0 0 0 0 0,1-1 1 0 0,-1 0-1 0 0,0 1 0 0 0,1-1 1 0 0,-1-1-1 0 0,0 1 1 0 0,0 0-1 0 0,3-3 0 0 0,52-36-112 0 0,-32 21 1883 0 0,-19 42-1718 0 0,-2 5-164 0 0,-2 0-1 0 0,-1 0 1 0 0,-3 50 0 0 0,-16 86-2 0 0,1-31-402 0 0,15-105-801 0 0,1 0 1 0 0,7 49-1 0 0,-6-67 352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13823 0 0,'0'0'630'0'0,"2"0"-13"0"0,39-5-217 0 0,-28 4-82 0 0,-1 0-1 0 0,0-1 1 0 0,0-1-1 0 0,-1 0 1 0 0,14-4-1 0 0,-7 1-381 0 0,-12 2-79 0 0,-4 2-1317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6 10135 0 0,'0'0'919'0'0,"-11"-6"3297"0"0,8 9-4194 0 0,-1-1 1 0 0,1 1-1 0 0,0-1 0 0 0,0 1 1 0 0,0 0-1 0 0,0 0 1 0 0,1 1-1 0 0,-1-1 0 0 0,1 0 1 0 0,0 1-1 0 0,0-1 1 0 0,0 1-1 0 0,-2 6 0 0 0,1-3 232 0 0,0 1 0 0 0,1-1-1 0 0,0 1 1 0 0,0 0 0 0 0,1 0 0 0 0,-2 11-1 0 0,5 14-237 0 0,-2-32 63 0 0,0 1 1 0 0,0-1-1 0 0,0 0 0 0 0,0 0 0 0 0,0 0 0 0 0,-1 0 1 0 0,1 0-1 0 0,0 0 0 0 0,-1 0 0 0 0,1 0 0 0 0,-1 0 1 0 0,1 0-1 0 0,-1 0 0 0 0,1 0 0 0 0,-1 0 1 0 0,1 0-1 0 0,-1 0 0 0 0,0 0 0 0 0,0-1 0 0 0,1 1 1 0 0,-1 0-1 0 0,0-1 0 0 0,0 1 0 0 0,-1 1 0 0 0,-3 1-1396 0 0,0 2 912 0 0,4-4 454 0 0,0 0 1 0 0,-1 0-1 0 0,1 0 1 0 0,0 0-1 0 0,0 0 1 0 0,1 0-1 0 0,-1 1 1 0 0,0-1-1 0 0,0 0 1 0 0,-1 3-1 0 0,1 1 129 0 0,0 1 0 0 0,0-1 0 0 0,0 1 0 0 0,0-1 0 0 0,1 0 0 0 0,0 7 0 0 0,-1 6-178 0 0,2-12 0 0 0,4 7 0 0 0,16 32 0 0 0,-19-40 0 0 0,-1-1 0 0 0,1 1 0 0 0,-1 0 0 0 0,0 0 0 0 0,0 0 0 0 0,0 0 0 0 0,0 0 0 0 0,-1 9 0 0 0,0-9 0 0 0,4 119-876 0 0,-3-118 886 0 0,0 0 0 0 0,1-1 0 0 0,-1 0 0 0 0,1 1 0 0 0,0-1 1 0 0,0 0-1 0 0,1 0 0 0 0,5 8 0 0 0,9 23-610 0 0,-10-21-928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13823 0 0,'0'0'630'0'0,"1"2"-13"0"0,5 4-393 0 0,-5-5-196 0 0,1 2 117 0 0,0-1 0 0 0,0 0 1 0 0,0 1-1 0 0,0 0 0 0 0,-1-1 0 0 0,1 1 1 0 0,-1 0-1 0 0,1 0 0 0 0,-1 0 0 0 0,0 0 0 0 0,0 0 1 0 0,1 6-1 0 0,-3 0 4 0 0,1-5-168 0 0,0 0 0 0 0,-1-1 0 0 0,1 1-1 0 0,-1 0 1 0 0,0 0 0 0 0,-1 0 0 0 0,1-1-1 0 0,0 1 1 0 0,-1 0 0 0 0,0-1 0 0 0,0 0-1 0 0,0 1 1 0 0,0-1 0 0 0,-5 5 0 0 0,-3 5-1061 0 0,-4 5 488 0 0,11-13 579 0 0,-11 22 10 0 0,13-26 76 0 0,1 1 0 0 0,-1-1 0 0 0,0 1-1 0 0,1-1 1 0 0,-1 1 0 0 0,1-1 0 0 0,-1 1-1 0 0,1-1 1 0 0,0 1 0 0 0,-1 0 0 0 0,1-1 0 0 0,0 1-1 0 0,0 0 1 0 0,0-1 0 0 0,1 1 0 0 0,-1-1-1 0 0,0 1 1 0 0,1 0 0 0 0,0 1 0 0 0,0 0 298 0 0,2 11-205 0 0,-1-10-172 0 0,6 8 11 0 0,21 16-5 0 0,-21-22 0 0 0,5 1 0 0 0,-11-8 0 0 0,3 1 0 0 0,26 17 0 0 0,-23-11 0 0 0,-8-5 0 0 0,1 0 0 0 0,0-1 0 0 0,-1 1 0 0 0,1 0 0 0 0,-1 0 0 0 0,1-1 0 0 0,-1 1 0 0 0,1 0 0 0 0,-1 0 0 0 0,1 0 0 0 0,-1 0 0 0 0,0 0 0 0 0,1 0 0 0 0,-1 0 0 0 0,0-1 0 0 0,0 1 0 0 0,0 0 0 0 0,0 0 0 0 0,0 0 0 0 0,0 0 0 0 0,0 0 0 0 0,0 0 0 0 0,0 0 0 0 0,0 0 0 0 0,0 0 0 0 0,-1 0 0 0 0,1 0 0 0 0,0 0 0 0 0,-1 0 0 0 0,0 1 0 0 0,0 1 0 0 0,-28 73-877 0 0,3-6-4491 0 0,23-61 581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13823 0 0,'0'0'1247'0'0,"-8"9"-998"0"0,-31 34 690 0 0,37-41-430 0 0,1-1-66 0 0,-8 9-266 0 0,2 0-197 0 0,6-6 28 0 0,-4 7-8 0 0,2 0 0 0 0,2 1 0 0 0,-2 5 0 0 0,3-11 0 0 0,4 6 0 0 0,-4-11 0 0 0,1 0 0 0 0,-1 0 0 0 0,0 1 0 0 0,0-1 0 0 0,1 0 0 0 0,-1 0 0 0 0,1 0 0 0 0,-1 0 0 0 0,1 0 0 0 0,-1 0 0 0 0,1 0 0 0 0,0 0 0 0 0,-1 0 0 0 0,1 0 0 0 0,0 0 0 0 0,0 0 0 0 0,1 1 0 0 0,13 15 0 0 0,-12-14 160 0 0,-1 0 0 0 0,1 0 0 0 0,0 0 0 0 0,0 0 0 0 0,0 0 0 0 0,0-1 0 0 0,1 1 0 0 0,4 2 0 0 0,-6-5 283 0 0,-1 1-294 0 0,1 0-243 0 0,0-1 1 0 0,-1 1-1 0 0,1-1 0 0 0,-1 1 1 0 0,1-1-1 0 0,0 0 0 0 0,-1 0 0 0 0,1 0 1 0 0,0 0-1 0 0,-1 0 0 0 0,1 0 1 0 0,0 0-1 0 0,-1-1 0 0 0,1 1 0 0 0,0 0 1 0 0,-1-1-1 0 0,1 1 0 0 0,-1-1 1 0 0,1 0-1 0 0,-1 0 0 0 0,3-1 0 0 0,16-17-5299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0,'0'0'1083'0'0,"2"3"-891"0"0,0 0-137 0 0,0 0 1 0 0,1 0-1 0 0,0-1 1 0 0,0 1 0 0 0,-1 0-1 0 0,1-1 1 0 0,1 0-1 0 0,-1 0 1 0 0,0 0-1 0 0,1 0 1 0 0,-1 0-1 0 0,1-1 1 0 0,-1 1-1 0 0,1-1 1 0 0,0 0-1 0 0,-1 0 1 0 0,1 0-1 0 0,5 0 1 0 0,4 0 148 0 0,0-1 1 0 0,1 0-1 0 0,-1-1 1 0 0,16-3-1 0 0,-22 3-882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0,'1'2'630'0'0,"21"32"540"0"0,24 51 0 0 0,-28-49-879 0 0,38 56 0 0 0,-51-86-389 0 0,0-1 1 0 0,1 0-1 0 0,-1 0 0 0 0,1 0 0 0 0,10 6 0 0 0,4 3-1279 0 0,-19-13 512 0 0,1-1-126 0 0,8-3-29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10135 0 0,'0'0'919'0'0,"-10"7"-742"0"0,4-4-33 0 0,0 1 0 0 0,0 1 0 0 0,1-1 0 0 0,0 1 0 0 0,0 0-1 0 0,0 0 1 0 0,1 1 0 0 0,-5 6 0 0 0,-28 52 2007 0 0,15-24-1525 0 0,-19 28-819 0 0,-34 77 0 0 0,74-143-274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13823 0 0,'0'0'630'0'0,"-2"1"-13"0"0,-81 63-368 0 0,57-40-249 0 0,18-16 0 0 0,7-6 55 0 0,1-1-1 0 0,-1 0 1 0 0,0 0-1 0 0,0 0 1 0 0,1 1-1 0 0,-1-1 0 0 0,1 0 1 0 0,-1 1-1 0 0,1-1 1 0 0,-1 1-1 0 0,1-1 1 0 0,0 0-1 0 0,0 1 1 0 0,0-1-1 0 0,-1 1 1 0 0,2-1-1 0 0,-1 1 0 0 0,0-1 1 0 0,0 0-1 0 0,0 1 1 0 0,1-1-1 0 0,-1 1 1 0 0,0-1-1 0 0,1 0 1 0 0,0 1-1 0 0,-1-1 0 0 0,1 0 1 0 0,0 0-1 0 0,-1 1 1 0 0,1-1-1 0 0,0 0 1 0 0,0 0-1 0 0,0 0 1 0 0,0 0-1 0 0,0 0 1 0 0,3 2-1 0 0,-2-1-13 0 0,6 5-41 0 0,-5-4 0 0 0,0-1 0 0 0,1-1 0 0 0,-1 1 0 0 0,1 0 0 0 0,-1-1 0 0 0,1 1 0 0 0,0-1 0 0 0,0 0 0 0 0,-1-1 0 0 0,1 1 0 0 0,0 0 0 0 0,5-1 0 0 0,-7 0 0 0 0,13 2 2 0 0,-6-3-20 0 0,0-2-30 0 0,4-2-764 0 0,-3 0 304 0 0</inkml:trace>
  <inkml:trace contextRef="#ctx0" brushRef="#br0" timeOffset="1">49 264 11975 0 0,'0'0'1083'0'0,"4"10"-870"0"0,-4-8-150 0 0,1 0 0 0 0,0 0 0 0 0,-1-1 0 0 0,1 1 0 0 0,0 0 0 0 0,0-1 0 0 0,0 1 1 0 0,0-1-1 0 0,0 1 0 0 0,1-1 0 0 0,-1 0 0 0 0,0 1 0 0 0,1-1 0 0 0,-1 0 0 0 0,1 0 0 0 0,2 2 0 0 0,1 0 313 0 0,-4-2-237 0 0,1 1 0 0 0,0-1 0 0 0,0 0 0 0 0,0 0 0 0 0,0 0 0 0 0,0 0 0 0 0,0 0 0 0 0,0 0 0 0 0,0 0 0 0 0,0-1 0 0 0,1 1 0 0 0,-1-1 0 0 0,0 0 0 0 0,0 1-1 0 0,0-1 1 0 0,1 0 0 0 0,-1 0 0 0 0,4-1 0 0 0,-4 1-167 0 0,-1 0 1 0 0,1 0-1 0 0,-1 0 0 0 0,1 0 0 0 0,-1 0 0 0 0,1 0 0 0 0,-1 0 0 0 0,1-1 0 0 0,-1 1 1 0 0,0-1-1 0 0,1 1 0 0 0,-1-1 0 0 0,1 1 0 0 0,-1-1 0 0 0,0 0 0 0 0,0 0 0 0 0,1 1 1 0 0,-1-1-1 0 0,0 0 0 0 0,1-2 0 0 0,3-1-247 0 0,6-2-233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0,'17'9'448'0'0,"-8"-6"96"0"0,3 1-440 0 0,1-2-104 0 0,0-4 0 0 0,1 5 0 0 0,1 2 0 0 0,-1 0 0 0 0,1-2 0 0 0,-1 1 0 0 0,0-1 0 0 0,-2-6 0 0 0,-2-3 0 0 0,1 3-2976 0 0,1 5-624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15663 0 0,'0'3'719'0'0,"-2"18"-151"0"0,1 0-1 0 0,2 1 1 0 0,3 36-1 0 0,-2-49-502 0 0,-1 1-1 0 0,1-1 0 0 0,1 0 0 0 0,0 0 1 0 0,0 0-1 0 0,1-1 0 0 0,0 1 0 0 0,0-1 0 0 0,1 1 1 0 0,0-2-1 0 0,7 10 0 0 0,-9-14-98 0 0,1 0-1 0 0,0 1 1 0 0,-1-1-1 0 0,1-1 1 0 0,0 1 0 0 0,1-1-1 0 0,-1 1 1 0 0,0-1-1 0 0,1 0 1 0 0,-1-1-1 0 0,1 1 1 0 0,-1-1-1 0 0,1 0 1 0 0,0 0 0 0 0,0 0-1 0 0,-1-1 1 0 0,10 0-1 0 0,-5 0-489 0 0,-1-1-1 0 0,0 0 1 0 0,0-1 0 0 0,0 1-1 0 0,1-2 1 0 0,-2 1-1 0 0,1-1 1 0 0,0 0 0 0 0,10-7-1 0 0,-4 1-499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13823 0 0,'0'0'630'0'0,"-2"2"-13"0"0,-13 15-575 0 0,2 0 0 0 0,0 2 0 0 0,1-1 0 0 0,1 1 0 0 0,-13 30 0 0 0,-2 1-45 0 0,-3 10-431 0 0,-23 66-1 0 0,40-92-72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0,'0'0'382'0'0,"18"14"140"0"0,-11-7-181 0 0,0-1 0 0 0,-1 1 0 0 0,0 0 0 0 0,0 1 0 0 0,-1-1 0 0 0,0 1 0 0 0,0 0-1 0 0,6 17 1 0 0,-6-9 273 0 0,0-1-1 0 0,0 2 1 0 0,-2-1 0 0 0,2 18-1 0 0,-3-12-613 0 0,-2-19 0 0 0,0-1 0 0 0,1 1 0 0 0,-1 0 0 0 0,1-1 0 0 0,-1 1 0 0 0,1-1 0 0 0,0 0 0 0 0,0 1 0 0 0,3 3 0 0 0,-4-5 0 0 0,14 25 0 0 0,-13-21 0 0 0,12 14 0 0 0,19 16 443 0 0,-19-21 891 0 0,-8-9-1300 0 0,0-1 0 0 0,-1 1 0 0 0,1 1 0 0 0,-1-1 0 0 0,0 0 0 0 0,-1 1-1 0 0,5 8 1 0 0,-5-9-34 0 0,6 24 0 0 0,-6-19 0 0 0,-1-4 0 0 0,-1-1 0 0 0,0 1 0 0 0,0-1 0 0 0,-1 1 0 0 0,1-1 0 0 0,-1 8 0 0 0,0 47 0 0 0,-5-4 0 0 0,-1 26 0 0 0,-11 38-1896 0 0,16-117 1384 0 0,-6 19-1228 0 0,6-20 208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0,'0'0'919'0'0,"20"2"-299"0"0,-12-1-18 0 0,0 0-1 0 0,0-1 1 0 0,0 0-1 0 0,12-2 1 0 0,-12 1-185 0 0,0 1 0 0 0,0-1 0 0 0,0 1 0 0 0,8 2 0 0 0,41 2 188 0 0,-30-4-602 0 0,64-6-3 0 0,-63 6 146 0 0,-16 0-8693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2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11975 0 0,'0'0'1348'0'0,"-1"8"640"0"0,7 18-1984 0 0,-1 0 0 0 0,-2 1 0 0 0,1 27 0 0 0,-3-46-4 0 0,4 135-1384 0 0,-6-108 1089 0 0,-1-11-3708 0 0,1-15-147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0,'0'0'1746'0'0,"3"1"-1257"0"0,4 0-278 0 0,1 1 1 0 0,0 1 0 0 0,-1-1-1 0 0,0 1 1 0 0,0 0-1 0 0,0 1 1 0 0,0 0-1 0 0,8 6 1 0 0,-11-7-128 0 0,-1 0 0 0 0,1 0 0 0 0,0 0 0 0 0,-1 1 0 0 0,0 0 0 0 0,0 0 0 0 0,0 0 1 0 0,0 0-1 0 0,-1 0 0 0 0,0 0 0 0 0,1 1 0 0 0,-2-1 0 0 0,1 1 0 0 0,2 8 0 0 0,-4-12-84 0 0,1 1 0 0 0,-1-1 0 0 0,0 0 0 0 0,0 0 0 0 0,0 0 0 0 0,0 0 0 0 0,0 0 0 0 0,0 0 0 0 0,0 0 0 0 0,0 0 0 0 0,0 0 0 0 0,0 0 0 0 0,0 0 0 0 0,-1 2 0 0 0,-1 2 0 0 0,2-3-31 0 0,0 0 1 0 0,0 0-1 0 0,-1 1 0 0 0,1-1 0 0 0,-1 0 0 0 0,0 0 0 0 0,0 1 0 0 0,0-1 0 0 0,0 0 1 0 0,0 0-1 0 0,0 0 0 0 0,-1 0 0 0 0,1 0 0 0 0,0-1 0 0 0,-1 1 0 0 0,-2 2 1 0 0,0 0-322 0 0,-3 2-245 0 0,-31 28 78 0 0,38-33 555 0 0,-1-1 0 0 0,0 1 0 0 0,1 0 0 0 0,-1 0-1 0 0,1 0 1 0 0,0-1 0 0 0,-1 1 0 0 0,1 0 0 0 0,0 0 0 0 0,-1 0-1 0 0,1 0 1 0 0,0 0 0 0 0,0 0 0 0 0,0 0 0 0 0,0 0 0 0 0,0 0-1 0 0,0 0 1 0 0,0 0 0 0 0,0 0 0 0 0,0-1 0 0 0,0 1 0 0 0,0 0 0 0 0,1 0-1 0 0,-1 0 1 0 0,0 0 0 0 0,1 0 0 0 0,-1 0 0 0 0,1 0 0 0 0,-1-1-1 0 0,1 1 1 0 0,-1 0 0 0 0,1 0 0 0 0,-1-1 0 0 0,1 1 0 0 0,0 0-1 0 0,-1-1 1 0 0,1 1 0 0 0,0-1 0 0 0,0 1 0 0 0,0-1 0 0 0,-1 1-1 0 0,2 0 1 0 0,0 0-470 0 0,4 3 525 0 0,0-1 0 0 0,1 1 1 0 0,0-2-1 0 0,-1 1 0 0 0,1 0 1 0 0,0-1-1 0 0,0-1 0 0 0,0 1 0 0 0,9 0 1 0 0,-10-2-210 0 0,1 1 0 0 0,-1 0 1 0 0,1 1-1 0 0,-1 0 1 0 0,1 0-1 0 0,-1 0 0 0 0,0 0 1 0 0,0 1-1 0 0,0 0 1 0 0,-1 0-1 0 0,11 8 0 0 0,-15-9 88 0 0,1 0 0 0 0,-1 1-1 0 0,1-1 1 0 0,-1 0 0 0 0,0 1-1 0 0,0-1 1 0 0,0 1 0 0 0,0-1-1 0 0,-1 1 1 0 0,1-1 0 0 0,-1 1-1 0 0,1 0 1 0 0,-1-1 0 0 0,0 1-1 0 0,0 0 1 0 0,0-1 0 0 0,0 1-1 0 0,0 0 1 0 0,-1-1 0 0 0,1 1-1 0 0,-2 2 1 0 0,-2 9 68 0 0,0 1-1 0 0,-11 20 1 0 0,8-19-92 0 0,3-8 155 0 0,0 0-1 0 0,0-1 0 0 0,-8 11 1 0 0,-6 8-1270 0 0,10-6-3398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11975 0 0,'9'0'1275'0'0,"1"3"-1115"0"0,0-1 0 0 0,0 0-1 0 0,0-1 1 0 0,0-1 0 0 0,0 1 0 0 0,0-1 0 0 0,1-1-1 0 0,-1 0 1 0 0,0 0 0 0 0,0-1 0 0 0,0-1-1 0 0,15-5 1 0 0,-23 8-257 0 0,0-2-1 0 0,0 1 0 0 0,0 0 1 0 0,0 0-1 0 0,0-1 0 0 0,0 1 1 0 0,0-1-1 0 0,-1 1 0 0 0,1-1 1 0 0,0 0-1 0 0,-1 1 1 0 0,1-1-1 0 0,-1 0 0 0 0,0 0 1 0 0,2-3-1 0 0,-2 2-122 0 0,8-13-4351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10135 0 0,'0'0'464'0'0,"-7"20"168"0"0,3 7-66 0 0,1-1 0 0 0,1 1 0 0 0,5 52 0 0 0,-2-48 45 0 0,0 0 0 0 0,-6 46-1 0 0,1-38-2003 0 0,2 62-1 0 0,2-72-31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10135 0 0,'0'0'919'0'0,"2"0"-759"0"0,34 0 1922 0 0,59-10 0 0 0,-65 8-1066 0 0,-25 2-901 0 0,1 0-1 0 0,0-1 1 0 0,-1 0 0 0 0,1 1-1 0 0,-1-2 1 0 0,1 1 0 0 0,9-4-1 0 0,-14 4-451 0 0,14-4-5102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10135 0 0,'0'0'919'0'0,"0"0"-852"0"0,0 0 1 0 0,-1 0-1 0 0,1 0 1 0 0,0 0-1 0 0,-1 0 0 0 0,1 0 1 0 0,0 0-1 0 0,-1 0 0 0 0,1 0 1 0 0,-1 0-1 0 0,1 0 1 0 0,0 0-1 0 0,-1 0 0 0 0,1 0 1 0 0,0 0-1 0 0,-1 1 1 0 0,1-1-1 0 0,0 0 0 0 0,-1 0 1 0 0,1 0-1 0 0,0 0 1 0 0,0 1-1 0 0,-1-1 0 0 0,-3 11 211 0 0,1 0 0 0 0,0 0 0 0 0,0 0 0 0 0,2 1 0 0 0,-2 14 0 0 0,1 0 216 0 0,-8 30 0 0 0,9-54-494 0 0,1 1 0 0 0,0-1 0 0 0,-1 1 0 0 0,0-1 0 0 0,0 0 0 0 0,0 1 0 0 0,0-1 0 0 0,0 0 0 0 0,0 0 0 0 0,0 0 0 0 0,-1 0 0 0 0,-2 4 0 0 0,-2 0 0 0 0,6-5 0 0 0,-1 1 0 0 0,0-1 0 0 0,1 0 0 0 0,-1 1 0 0 0,0-1 0 0 0,0 0 0 0 0,0 0 0 0 0,0 0 0 0 0,0 0 0 0 0,-1 0 0 0 0,1 0 0 0 0,0 0 0 0 0,0 0 0 0 0,-1 0 0 0 0,1-1 0 0 0,0 1 0 0 0,-1 0 0 0 0,-1 0 0 0 0,-3 1 0 0 0,-3 2 0 0 0,7-2 130 0 0,0-1 0 0 0,0-1 0 0 0,0 1 0 0 0,0 0 0 0 0,0 0 0 0 0,0-1 0 0 0,-1 1 0 0 0,1-1 0 0 0,0 0 0 0 0,0 0 0 0 0,-5 0 0 0 0,1 0 193 0 0,7 1-174 0 0,19 32 397 0 0,-19-30-411 0 0,1 1 1 0 0,0-1-1 0 0,0 0 1 0 0,1 1-1 0 0,-1-1 1 0 0,0-1-1 0 0,6 6 1 0 0,4 15-1528 0 0,-7-17 1373 0 0,-1 0 1 0 0,0 1 0 0 0,-1-1 0 0 0,0 1 0 0 0,0 0 0 0 0,0 0 0 0 0,-1 0 0 0 0,0 0 0 0 0,1 11 0 0 0,1 8 32 0 0,-1 36 1 0 0,-2-25-29 0 0,4 11-916 0 0,-5-45 695 0 0,1 1 42 0 0,-1 1-3345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11975 0 0,'-2'5'135'0'0,"1"1"-1"0"0,0 0 1 0 0,0-1-1 0 0,0 1 1 0 0,1 0 0 0 0,0 0-1 0 0,0-1 1 0 0,0 1-1 0 0,1 0 1 0 0,1 5-1 0 0,3 11 725 0 0,9 26-1 0 0,-7-28-703 0 0,0-3-155 0 0,-4-12 0 0 0,-1-1 0 0 0,0 1 0 0 0,-1-1 0 0 0,1 1 0 0 0,-1 0 0 0 0,0 0 0 0 0,1 6 0 0 0,-1 4 357 0 0,-1 0 1 0 0,-1 0-1 0 0,0 0 0 0 0,-5 27 0 0 0,2-16-111 0 0,-12 23-230 0 0,-27 47-16 0 0,42-95 0 0 0,0 0 0 0 0,1 1 0 0 0,-1-1 0 0 0,0 0 0 0 0,0 0 0 0 0,0 0 0 0 0,0 0 0 0 0,0 0 0 0 0,0 0 0 0 0,0 0 0 0 0,0 0 0 0 0,0 0 0 0 0,0 0 0 0 0,0-1 0 0 0,-3 2 0 0 0,-3 2 0 0 0,-1 5 0 0 0,8-8 0 0 0,-1-1 0 0 0,1 0 0 0 0,0 1 0 0 0,0-1 0 0 0,-1 0 0 0 0,1 1 0 0 0,0-1 0 0 0,-1 0 0 0 0,1 0 0 0 0,0 1 0 0 0,-1-1 0 0 0,1 0 0 0 0,0 0 0 0 0,-1 0 0 0 0,1 1 0 0 0,0-1 0 0 0,-1 0 0 0 0,1 0 0 0 0,-1 0 0 0 0,1 0 0 0 0,0 0 0 0 0,-1 0 0 0 0,1 0 0 0 0,-1 0 0 0 0,1 0 0 0 0,0 0 0 0 0,-1 0 0 0 0,1 0 0 0 0,-1 0 0 0 0,1 0 0 0 0,0 0 0 0 0,-1 0 0 0 0,1-1 0 0 0,0 1 0 0 0,-1 0 0 0 0,1 0 0 0 0,-1 0 0 0 0,1-1 0 0 0,0 1 0 0 0,-1 0 0 0 0,1 0 0 0 0,0-1 0 0 0,0 1 0 0 0,-1-1 0 0 0,1 1 0 0 0,-3-1 0 0 0,1-1 0 0 0,-1 1 0 0 0,1-1 0 0 0,0 0 0 0 0,-1 0 0 0 0,1 1 0 0 0,0-2 0 0 0,0 1 0 0 0,0 0 0 0 0,1 0 0 0 0,-1-1 0 0 0,1 1 0 0 0,-1 0 0 0 0,1-1 0 0 0,0 0 0 0 0,-1 1 0 0 0,1-1 0 0 0,1 0 0 0 0,-1 0 0 0 0,-1-4 0 0 0,0-4 0 0 0,0 8 0 0 0,1-1 0 0 0,0 1 0 0 0,0 0 0 0 0,0-1 0 0 0,1 1 0 0 0,-1-1 0 0 0,1 1 0 0 0,0-1 0 0 0,0 1 0 0 0,0-1 0 0 0,0 1 0 0 0,0-1 0 0 0,1 1 0 0 0,0-1 0 0 0,0 1 0 0 0,0 0 0 0 0,0-1 0 0 0,0 1 0 0 0,1 0 0 0 0,-1 0 0 0 0,4-5 0 0 0,5-5 0 0 0,-7 10 0 0 0,0-1 0 0 0,1 0 0 0 0,-1 1 0 0 0,1 0 0 0 0,-1 0 0 0 0,1 0 0 0 0,0 0 0 0 0,6-3 0 0 0,-3-1 0 0 0,-5 5 0 0 0,-1 0 0 0 0,1 1 0 0 0,-1-1 0 0 0,1 1 0 0 0,0-1 0 0 0,-1 1 0 0 0,1-1 0 0 0,0 1 0 0 0,3-1 0 0 0,-4 1-14 0 0,0 0 1 0 0,0 1-1 0 0,0 0 0 0 0,0-1 0 0 0,0 1 1 0 0,0-1-1 0 0,0 1 0 0 0,0 0 0 0 0,0 0 0 0 0,0 0 1 0 0,0-1-1 0 0,0 1 0 0 0,0 0 0 0 0,0 0 0 0 0,0 0 1 0 0,0 1-1 0 0,0-1 0 0 0,1 0 0 0 0,-1 0 1 0 0,0 1-1 0 0,0-1 0 0 0,0 0 0 0 0,0 1 0 0 0,0-1 1 0 0,0 1-1 0 0,-1-1 0 0 0,1 1 0 0 0,0 0 1 0 0,0-1-1 0 0,1 2 0 0 0,0 1-179 0 0,1 0 1 0 0,-1 0-1 0 0,1 1 0 0 0,-1-1 0 0 0,3 8 1 0 0,-1-4-51 0 0,3 5 218 0 0,-1-1 0 0 0,0 1 0 0 0,7 22 0 0 0,-6-3-4294 0 0,-5-13-468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13823 0 0,'0'0'630'0'0,"-6"10"211"0"0,-39 50-816 0 0,22-25-25 0 0,17-25 0 0 0,-1 0 0 0 0,0-1 0 0 0,-13 14 0 0 0,-2 3 1891 0 0,22-25-1742 0 0,1 10-133 0 0,-1-11-16 0 0,0 1 0 0 0,0 0 0 0 0,0-1 0 0 0,0 1 0 0 0,0 0 0 0 0,0-1 0 0 0,1 1 0 0 0,-1 0 0 0 0,0-1 0 0 0,0 1-1 0 0,1-1 1 0 0,-1 1 0 0 0,0 0 0 0 0,1-1 0 0 0,-1 1 0 0 0,1-1 0 0 0,-1 1 0 0 0,1-1 0 0 0,-1 1 0 0 0,1-1 0 0 0,-1 0 0 0 0,1 1 0 0 0,-1-1 0 0 0,1 0 0 0 0,0 1 0 0 0,0-1 0 0 0,1 2 1 0 0,3 2 14 0 0,-1-1 1 0 0,1 0-1 0 0,0 0 0 0 0,0 0 0 0 0,0-1 0 0 0,0 0 1 0 0,0 0-1 0 0,0 0 0 0 0,1 0 0 0 0,-1-1 0 0 0,1 0 1 0 0,5 0-1 0 0,-3 1 230 0 0,7-1 76 0 0,-1 0 0 0 0,1 0 0 0 0,-1-1 0 0 0,18-3 0 0 0,9-6-1337 0 0,-40 8 486 0 0,0 1 1 0 0,1-1-1 0 0,-1 1 0 0 0,0-1 0 0 0,1 0 0 0 0,-1 1 0 0 0,0-1 0 0 0,0 0 1 0 0,0 0-1 0 0,0 0 0 0 0,0 0 0 0 0,0 0 0 0 0,0 0 0 0 0,1-2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11975 0 0,'0'0'547'0'0,"0"2"-11"0"0,-2 24-482 0 0,-1-1-1 0 0,-1 0 1 0 0,-8 29-1 0 0,-3 18-54 0 0,9-44-714 0 0,3-17-283 0 0,0 0 0 0 0,2 1 0 0 0,-2 15-1 0 0,3-17-2701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11975 0 0,'0'0'1083'0'0,"-2"2"-818"0"0,-5 7-37 0 0,-1 3 216 0 0,-1-2 0 0 0,0 1 0 0 0,-15 12 0 0 0,-17 9-444 0 0,22-12 0 0 0,2-5 0 0 0,10-6 0 0 0,7-9 19 0 0,0 1-1 0 0,-1-1 1 0 0,1 1 0 0 0,0-1-1 0 0,-1 1 1 0 0,1-1-1 0 0,0 1 1 0 0,-1-1 0 0 0,1 1-1 0 0,0-1 1 0 0,0 1-1 0 0,0 0 1 0 0,0-1-1 0 0,-1 1 1 0 0,1-1 0 0 0,0 1-1 0 0,0 0 1 0 0,0-1-1 0 0,0 1 1 0 0,0-1 0 0 0,1 1-1 0 0,-1 0 1 0 0,0-1-1 0 0,0 1 1 0 0,0-1-1 0 0,0 1 1 0 0,1-1 0 0 0,-1 1-1 0 0,0 0 1 0 0,0-1-1 0 0,1 1 1 0 0,2 4 317 0 0,-1-2-277 0 0,0 0 0 0 0,0 0-1 0 0,0 0 1 0 0,0 0 0 0 0,0-1 0 0 0,1 1 0 0 0,-1-1-1 0 0,1 0 1 0 0,0 1 0 0 0,0-1 0 0 0,0-1 0 0 0,0 1-1 0 0,0 0 1 0 0,0-1 0 0 0,0 1 0 0 0,1-1 0 0 0,-1 0-1 0 0,5 1 1 0 0,-4 0-59 0 0,-1 1 3 0 0,21 1-70 0 0,-22-4-270 0 0,24-3-2091 0 0,-18 1 668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11975 0 0,'9'4'1083'0'0,"2"0"-799"0"0,0 1-1 0 0,1-1 1 0 0,-1-1 0 0 0,1 0-1 0 0,0-1 1 0 0,-1 0 0 0 0,21 0-1 0 0,-29-2-943 0 0,1 0 1 0 0,-1-1-1 0 0,0 1 0 0 0,0-1 0 0 0,1 0 0 0 0,-1 0 1 0 0,3-2-1 0 0</inkml:trace>
  <inkml:trace contextRef="#ctx0" brushRef="#br0" timeOffset="1">349 1 13823 0 0,'0'0'630'0'0,"9"7"211"0"0,59 78 632 0 0,-51-66-499 0 0,15 24 0 0 0,-21-27-845 0 0,1-1-1 0 0,1 0 1 0 0,0 0 0 0 0,26 20 0 0 0,-25-27-1481 0 0,-6-5-3642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11975 0 0,'-5'2'125'0'0,"0"0"-1"0"0,1 0 0 0 0,-1 0 0 0 0,1 1 0 0 0,0-1 1 0 0,0 1-1 0 0,0 0 0 0 0,0 0 0 0 0,0 1 0 0 0,1-1 1 0 0,0 1-1 0 0,-1 0 0 0 0,-3 5 0 0 0,-4 9 438 0 0,-18 36 0 0 0,13-24-89 0 0,12-24-467 0 0,-8 17-3 0 0,0 1 1 0 0,-10 26-1 0 0,17-22-5281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11975 0 0,'0'0'1083'0'0,"-2"2"-891"0"0,-74 65 2813 0 0,-1 1-1885 0 0,75-67-1120 0 0,0 0 0 0 0,0 0 0 0 0,1 0 0 0 0,-1 0 0 0 0,1 0 0 0 0,-1 0 0 0 0,1 1 0 0 0,0-1 0 0 0,-1 0 0 0 0,1 1 0 0 0,0-1 0 0 0,0 1 0 0 0,-1 1 0 0 0,-9 16 0 0 0,8-18 0 0 0,3 0 0 0 0,-1-1 0 0 0,1 0 0 0 0,-1 1 0 0 0,1-1 0 0 0,-1 1 0 0 0,1-1 0 0 0,-1 0 0 0 0,1 1 0 0 0,-1-1 0 0 0,1 1 0 0 0,-1 0 0 0 0,1-1 0 0 0,0 1 0 0 0,-1-1 0 0 0,1 1 0 0 0,0 0 0 0 0,0-1 0 0 0,-1 1 0 0 0,1-1 0 0 0,0 1 0 0 0,0 0 0 0 0,0-1 0 0 0,0 1 0 0 0,0 1 0 0 0,-1 0 0 0 0,1 0 0 0 0,0 0 0 0 0,1 1 0 0 0,-1-1 0 0 0,0 0 0 0 0,0 0 0 0 0,1 0 0 0 0,-1 0 0 0 0,1 0 0 0 0,0 0 0 0 0,0 0 0 0 0,0 0 0 0 0,0 0 0 0 0,0 0 0 0 0,0-1 0 0 0,0 1 0 0 0,0 0 0 0 0,1-1 0 0 0,2 3 0 0 0,-2-1 0 0 0,1-1 0 0 0,-1 0 0 0 0,1-1 0 0 0,-1 1 0 0 0,1 0 0 0 0,0-1 0 0 0,0 1 0 0 0,-1-1 0 0 0,1 0 0 0 0,0 0 0 0 0,0 0 0 0 0,0 0 0 0 0,1-1 0 0 0,-1 1 0 0 0,0-1 0 0 0,0 0 0 0 0,0 0 0 0 0,0 0 0 0 0,4-1 0 0 0,25-8-64 0 0,-30 8-273 0 0,18-10-5102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0 235 11975 0 0,'0'0'1083'0'0,"8"9"-870"0"0,-5-7-194 0 0,0 1 117 0 0,0 0-1 0 0,1 0 1 0 0,-1 0 0 0 0,1-1 0 0 0,-1 0 0 0 0,1 1 0 0 0,0-1-1 0 0,0-1 1 0 0,0 1 0 0 0,0-1 0 0 0,0 1 0 0 0,1-1 0 0 0,-1 0-1 0 0,5 0 1 0 0,-6 0-332 0 0,0-1-1 0 0,-1 1 0 0 0,1-1 1 0 0,0 0-1 0 0,0 1 1 0 0,0-1-1 0 0,0-1 0 0 0,-1 1 1 0 0,1 0-1 0 0,0-1 1 0 0,0 1-1 0 0,-1-1 1 0 0,1 0-1 0 0,0 0 0 0 0,4-2 1 0 0,-2 0-871 0 0,8-4-3705 0 0</inkml:trace>
  <inkml:trace contextRef="#ctx0" brushRef="#br0" timeOffset="1">434 1 13823 0 0,'-19'18'575'0'0,"16"-15"-483"0"0,-1 0 0 0 0,1 0 0 0 0,0 1 0 0 0,0-1 1 0 0,0 1-1 0 0,0-1 0 0 0,1 1 0 0 0,-1 0 0 0 0,-1 5 0 0 0,-10 23 126 0 0,6-14 330 0 0,-9 28 1 0 0,15-40-477 0 0,1 0 1 0 0,0 0-1 0 0,0 0 1 0 0,0 0 0 0 0,1 0-1 0 0,0 0 1 0 0,0 0-1 0 0,0 0 1 0 0,2 8-1 0 0,2 2 1 0 0,0 0-1 0 0,0 0 0 0 0,2 0 1 0 0,0-1-1 0 0,0 1 1 0 0,10 14-1 0 0,-15-29 379 0 0,7 19-1321 0 0,-10-14 854 0 0,-3 2 16 0 0,5-7-25 0 0,-1 0 0 0 0,0 0-1 0 0,0 0 1 0 0,0-1 0 0 0,0 1 0 0 0,0 0-1 0 0,0 0 1 0 0,0 0 0 0 0,-1-1-1 0 0,1 1 1 0 0,0-1 0 0 0,0 1 0 0 0,0-1-1 0 0,-1 1 1 0 0,1-1 0 0 0,0 0-1 0 0,-1 0 1 0 0,1 1 0 0 0,0-1 0 0 0,-1 0-1 0 0,1 0 1 0 0,0 0 0 0 0,-1 0-1 0 0,0-1 1 0 0,-4 1-273 0 0,-46-1-2036 0 0,30-3-1784 0 0,10-1-220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2759 0 0,'20'-13'120'0'0,"-8"4"32"0"0,1-1-152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0,'0'0'1083'0'0,"1"1"-891"0"0,4 3-5 0 0,0 0 1 0 0,0 1 0 0 0,-1-1-1 0 0,0 1 1 0 0,0 0-1 0 0,0 0 1 0 0,-1 0-1 0 0,1 0 1 0 0,-1 1-1 0 0,-1-1 1 0 0,1 1-1 0 0,-1 0 1 0 0,0 0-1 0 0,0 0 1 0 0,0 0-1 0 0,-1 0 1 0 0,0 0-1 0 0,0 0 1 0 0,-1 1-1 0 0,0-1 1 0 0,-1 10-1 0 0,-4 25-323 0 0,3-31 304 0 0,0 0 0 0 0,1 0 0 0 0,0 0 0 0 0,0 0 0 0 0,1 0 0 0 0,1 0 0 0 0,-1 0 0 0 0,2 0 0 0 0,-1 0 0 0 0,1 0 0 0 0,1 0 0 0 0,6 15 0 0 0,-9-23-168 0 0,1-1 0 0 0,0 1 0 0 0,-1 0 0 0 0,1 0 0 0 0,0 0 0 0 0,0-1 0 0 0,1 1 0 0 0,-1 0 0 0 0,0-1 0 0 0,0 1 0 0 0,3 1 0 0 0,1 2 0 0 0,-1-1 0 0 0,3 4 0 0 0,11 0 0 0 0,-12-4 0 0 0,-4-3 0 0 0,1 0 0 0 0,0 1 0 0 0,-1-1 0 0 0,1 0 0 0 0,0 0 0 0 0,0-1 0 0 0,0 1 0 0 0,0 0 0 0 0,3-1 0 0 0,19 4 0 0 0,-15-2 0 0 0,0-1 0 0 0,1 2 0 0 0,-1-1 0 0 0,-1 1 0 0 0,13 6 0 0 0,-21-9 0 0 0,1 1 0 0 0,-1 0 0 0 0,1 0 0 0 0,-1 1 0 0 0,1-1 0 0 0,-1 0 0 0 0,1 0 0 0 0,-1 1 0 0 0,0-1 0 0 0,0 1 0 0 0,0-1 0 0 0,0 1 0 0 0,0-1 0 0 0,1 4 0 0 0,-2 3 209 0 0,-1-1-1 0 0,0 1 1 0 0,-1-1-1 0 0,0 1 0 0 0,0-1 1 0 0,-3 8-1 0 0,0-2 216 0 0,-52 143-259 0 0,33-54-92 0 0,16-64-801 0 0,-19 57-1 0 0,27-93 287 0 0,-13 17 204 0 0,12-17 59 0 0,-7 4-1658 0 0,2-5 645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11975 0 0,'0'0'528'0'0,"9"-1"112"0"0,2 1-512 0 0,-1-2-128 0 0,1-1 0 0 0,0 0 440 0 0,-1 0 56 0 0,4 0 16 0 0,-3 0 96 0 0,1 0-608 0 0,-3 2 0 0 0,5-6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0,'0'0'382'0'0,"0"26"140"0"0,4-8 66 0 0,0-1-1 0 0,8 20 0 0 0,6 23 619 0 0,-10-23-596 0 0,-1-6 365 0 0,4 43 0 0 0,-9-53-999 0 0,1 0 0 0 0,1 0-1 0 0,0 0 1 0 0,2 0-1 0 0,0-1 1 0 0,1 0 0 0 0,2 0-1 0 0,0-1 1 0 0,0 0 0 0 0,20 27-1 0 0,-25-41-188 0 0,0-1-1 0 0,0 1 1 0 0,1-1 0 0 0,-1 0-1 0 0,1 0 1 0 0,0 0 0 0 0,0-1-1 0 0,7 4 1 0 0,14 2-3755 0 0,-5-6 268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0,'1'8'1079'0'0,"42"418"2869"0"0,28 961-5775 0 0,-26-763 3598 0 0,-30-464-1550 0 0,17 95-1406 0 0,-5-60 378 0 0,-21-161 548 0 0,-4-25-68 0 0,-1 0 0 0 0,0 0 0 0 0,0 1 0 0 0,-1 9 0 0 0,1-11-2551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334 242 4607 0 0,'-70'7'448'0'0,"55"-8"-448"0"0,2 1 0 0 0,-1-1 0 0 0,1-1 0 0 0,0 0 0 0 0,-15-4 0 0 0,20 4 132 0 0,-1 0 0 0 0,0 1-1 0 0,0 0 1 0 0,-15 1 0 0 0,15 0 31 0 0,1 0-1 0 0,-1-1 1 0 0,1 0 0 0 0,-10-2-1 0 0,-18 1 889 0 0,26 1 52 0 0,-1-1 1656 0 0,23-2-1016 0 0,103-15 401 0 0,-29 8-2127 0 0,251-27 409 0 0,123 7 1323 0 0,252-10-1893 0 0,910 34 144 0 0,-925-27 1285 0 0,-402 11-2498 0 0,238 11 3024 0 0,-132 48-1640 0 0,-135-10-177 0 0,10-13 6 0 0,-229-16 0 0 0,49-9 0 0 0,-50 6 0 0 0,-5-10-64 0 0,-41 15-273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4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4 101 6447 0 0,'0'0'298'0'0,"-2"-12"90"0"0,1 3 3545 0 0,1 10-3784 0 0,1 4 1750 0 0,0-5-1750 0 0,0 1-148 0 0,1 0 0 0 0,-1 0-1 0 0,0 0 1 0 0,0 0 0 0 0,1-1-1 0 0,-1 1 1 0 0,0-1 0 0 0,1 1 0 0 0,-1-1-1 0 0,0 1 1 0 0,1-1 0 0 0,-1 0-1 0 0,1 1 1 0 0,-1-1 0 0 0,1 0-1 0 0,-1 0 1 0 0,1 0 0 0 0,-1 0 0 0 0,1-1-1 0 0,-1 1 1 0 0,1 0 0 0 0,1-1-1 0 0,-1 0 0 0 0,-1 0 0 0 0,0 1 0 0 0,1-1 0 0 0,-1 1 0 0 0,1-1 0 0 0,-1 1 0 0 0,1-1 0 0 0,0 1 0 0 0,-1 0 0 0 0,1 0 0 0 0,-1 0 0 0 0,1 0 0 0 0,-1 0 0 0 0,1 0 0 0 0,1 1 0 0 0,9 0 0 0 0,2-5 0 0 0,58 8 0 0 0,-69-5 63 0 0,-1 0 0 0 0,0 0 0 0 0,1 0 0 0 0,-1 0 0 0 0,1 0 0 0 0,-1 0 0 0 0,0-1 0 0 0,0 1 0 0 0,0-1 0 0 0,3-2-1 0 0,19-12 686 0 0,-7 9-156 0 0,-9 4-576 0 0,-7 3-16 0 0,0 0 0 0 0,0 0 0 0 0,0 1 0 0 0,0-1 0 0 0,0 0 0 0 0,0 0 0 0 0,0 1 0 0 0,-1-1 0 0 0,1 0 0 0 0,0 1 0 0 0,0-1 0 0 0,0 1 0 0 0,-1-1 0 0 0,1 1 0 0 0,0-1 0 0 0,-1 1 0 0 0,2 1 0 0 0,-2-2 0 0 0,1 0 0 0 0,-1 0 0 0 0,0 1 0 0 0,0-1 0 0 0,0 0 0 0 0,0 0 0 0 0,0 0 0 0 0,1 0 0 0 0,-1 0 0 0 0,0 0 0 0 0,0 0 0 0 0,0 0 0 0 0,0 0 0 0 0,1 0 0 0 0,-1 1 0 0 0,0-1 0 0 0,0 0 0 0 0,0 0 0 0 0,1 0 0 0 0,-1 0 0 0 0,0 0 0 0 0,0 0 0 0 0,0 0 0 0 0,0 0 0 0 0,1 0 0 0 0,-1-1 0 0 0,0 1 0 0 0,0 0 0 0 0,0 0 0 0 0,0 0 0 0 0,1 0 0 0 0,-1 0 0 0 0,0 0 0 0 0,0 0 0 0 0,0 0 0 0 0,0 0 0 0 0,1 0 0 0 0,-1-1 0 0 0,0 1 0 0 0,0 0 0 0 0,1 0 0 0 0,0-1 0 0 0,0 1 0 0 0,0 0 0 0 0,-1 0 0 0 0,1 0 0 0 0,0-1 0 0 0,0 1 0 0 0,0 0 0 0 0,0 0 0 0 0,0 0 0 0 0,0 1 0 0 0,-1-1 0 0 0,1 0 0 0 0,0 0 0 0 0,0 0 0 0 0,0 1 0 0 0,0-1 0 0 0,0 0 0 0 0,-1 1 0 0 0,1-1 0 0 0,1 1 0 0 0,-2 0 0 0 0,1-1 0 0 0,-1 0 0 0 0,1 1 0 0 0,-1-1 0 0 0,0 0 0 0 0,1 0 0 0 0,-1 1 0 0 0,1-1 0 0 0,-1 0 0 0 0,1 0 0 0 0,-1 0 0 0 0,1 0 0 0 0,-1 0 0 0 0,1 0 0 0 0,-1 0 0 0 0,1 0 0 0 0,-1 0 0 0 0,1 0 0 0 0,-1 0 0 0 0,1 0 0 0 0,-1 0 0 0 0,1 0 0 0 0,-1 0 0 0 0,1 0 0 0 0,-1 0 0 0 0,0-1 0 0 0,1 1 0 0 0,0 0 0 0 0,0 0 0 0 0,0-1 0 0 0,0 1 0 0 0,0 0 0 0 0,0 0 0 0 0,0 0 0 0 0,0 1 0 0 0,0-1 0 0 0,0 0 0 0 0,0 0 0 0 0,0 0 0 0 0,0 1 0 0 0,0-1 0 0 0,0 0 0 0 0,0 1 0 0 0,-1-1 0 0 0,1 1 0 0 0,0-1 0 0 0,0 1 0 0 0,0 0 0 0 0,-1-1 0 0 0,1 1 0 0 0,0 0 0 0 0,1 1 0 0 0,4 2 0 0 0,-6-3 0 0 0,0-1 0 0 0,1 0 0 0 0,-1 0 0 0 0,0 1 0 0 0,1-1 0 0 0,-1 0 0 0 0,0 0 0 0 0,1 0 0 0 0,-1 0 0 0 0,1 0 0 0 0,-1 1 0 0 0,0-1 0 0 0,1 0 0 0 0,-1 0 0 0 0,1 0 0 0 0,-1 0 0 0 0,0 0 0 0 0,1 0 0 0 0,-1 0 0 0 0,1-1 0 0 0,-1 1 0 0 0,0 0 0 0 0,1 0 0 0 0,-1 0 0 0 0,1 0 0 0 0,-1 0 0 0 0,0-1 0 0 0,1 1 0 0 0,-1 0 0 0 0,0 0 0 0 0,1 0 0 0 0,-1-1 0 0 0,0 1 0 0 0,1 0 0 0 0,-1-1 0 0 0,0 1 0 0 0,0 0 0 0 0,1-1 0 0 0,-1 1 0 0 0,0 0 0 0 0,0-1 0 0 0,1 0 0 0 0,-1 1 0 0 0,0 0 0 0 0,1-1 0 0 0,-1 1 0 0 0,1-1 0 0 0,-1 1 0 0 0,1 0 0 0 0,-1-1 0 0 0,1 1 0 0 0,0 0 0 0 0,-1-1 0 0 0,1 1 0 0 0,0 0 0 0 0,-1 0 0 0 0,1 0 0 0 0,0 0 0 0 0,-1 0 0 0 0,1 0 0 0 0,-1 0 0 0 0,1 0 0 0 0,0 0 0 0 0,-1 0 0 0 0,1 0 0 0 0,0 0 0 0 0,-1 0 0 0 0,1 0 0 0 0,0 0 0 0 0,-1 1 0 0 0,1-1 0 0 0,0 0 0 0 0,0 1 0 0 0,0-1 0 0 0,-1 1 0 0 0,1-1 0 0 0,-1 0 0 0 0,0 0 0 0 0,1 1 0 0 0,-1-1 0 0 0,1 0 0 0 0,-1 0 0 0 0,1 0 0 0 0,-1 0 0 0 0,1 0 0 0 0,0 0 0 0 0,-1 0 0 0 0,1 0 0 0 0,-1 0 0 0 0,1 0 0 0 0,-1 0 0 0 0,1 0 0 0 0,-1 0 0 0 0,1 0 0 0 0,-1 0 0 0 0,1-1 0 0 0,1-1 0 0 0,-2 2 0 0 0,1-1 0 0 0,-1 1 0 0 0,0-1 0 0 0,1 1 0 0 0,-1-1 0 0 0,1 1 0 0 0,-1-1 0 0 0,0 1 0 0 0,1-1 0 0 0,-1 1 0 0 0,1-1 0 0 0,0 1 0 0 0,-1 0 0 0 0,1-1 0 0 0,-1 1 0 0 0,1 0 0 0 0,-1 0 0 0 0,1 0 0 0 0,0-1 0 0 0,-1 1 0 0 0,1 0 0 0 0,0 0 0 0 0,-1 0 0 0 0,1 0 0 0 0,0 0 0 0 0,-1 0 0 0 0,1 0 0 0 0,-1 0 0 0 0,1 0 0 0 0,0 0 0 0 0,-1 0 0 0 0,1 1 0 0 0,0-1 0 0 0,-1 0 0 0 0,1 0 0 0 0,-1 1 0 0 0,1-1 0 0 0,-1 0 0 0 0,2 1 0 0 0,0 0 0 0 0,0 0 0 0 0,12-5 0 0 0,14 8 0 0 0,3-5 0 0 0,-28 1 0 0 0,0 1 0 0 0,0-1 0 0 0,0 0 0 0 0,0 0 0 0 0,0-1 0 0 0,6 0 0 0 0,-8 0 0 0 0,0 1 0 0 0,1-1 0 0 0,-1 0 0 0 0,0 0 0 0 0,0 1 0 0 0,0-1 0 0 0,0 0 0 0 0,0 0 0 0 0,0 0 0 0 0,0 0 0 0 0,0 0 0 0 0,1-2 0 0 0,7-6 0 0 0,-9 8 0 0 0,1 1 0 0 0,-1-1 0 0 0,1 1 0 0 0,-1 0 0 0 0,1-1 0 0 0,-1 1 0 0 0,1-1 0 0 0,-1 1 0 0 0,1 0 0 0 0,-1 0 0 0 0,1-1 0 0 0,-1 1 0 0 0,1 0 0 0 0,-1 0 0 0 0,1 0 0 0 0,0-1 0 0 0,-1 1 0 0 0,1 0 0 0 0,0 0 0 0 0,-1 0 0 0 0,1 0 0 0 0,-1 0 0 0 0,1 0 0 0 0,0 0 0 0 0,-1 1 0 0 0,1-1 0 0 0,-1 0 0 0 0,1 0 0 0 0,0 0 0 0 0,-1 0 0 0 0,1 1 0 0 0,-1-1 0 0 0,1 0 0 0 0,-1 1 0 0 0,1-1 0 0 0,-1 0 0 0 0,1 1 0 0 0,1 1 0 0 0,13 2 0 0 0,-8-4 0 0 0,-4-1 0 0 0,-1 0 0 0 0,1 1 0 0 0,-1-1 0 0 0,1 1 0 0 0,-1-1 0 0 0,1 1 0 0 0,-1 0 0 0 0,1 0 0 0 0,-1 0 0 0 0,1 0 0 0 0,0 1 0 0 0,3 0 0 0 0,20 1 0 0 0,-14-2 0 0 0,0-1 0 0 0,0 0 0 0 0,0-1 0 0 0,18-5 0 0 0,-23 3 0 0 0,1-3 0 0 0,1 0-127 0 0,-4 12-289 0 0,-3-3 130 0 0,-4-4 41 0 0,-1 0-1 0 0,1 1 1 0 0,-1-1 0 0 0,1 0-1 0 0,-1 1 1 0 0,0 0-1 0 0,-5-3 1 0 0,8 4 244 0 0,-10-5-1022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10135 0 0,'-1'1'31'0'0,"1"-1"0"0"0,0 1-1 0 0,-1-1 1 0 0,1 0 0 0 0,0 1-1 0 0,0-1 1 0 0,-1 1 0 0 0,1-1-1 0 0,0 1 1 0 0,0-1 0 0 0,0 1-1 0 0,0-1 1 0 0,0 1 0 0 0,0-1-1 0 0,-1 1 1 0 0,1-1 0 0 0,0 1-1 0 0,0-1 1 0 0,1 1 0 0 0,-1-1-1 0 0,0 1 1 0 0,0-1 0 0 0,0 1-1 0 0,0-1 1 0 0,0 1 0 0 0,0-1-1 0 0,1 1 1 0 0,-1-1 0 0 0,0 1 0 0 0,0-1-1 0 0,1 1 1 0 0,-1-1 0 0 0,0 1-1 0 0,1-1 1 0 0,-1 0 0 0 0,1 1-1 0 0,-1-1 1 0 0,0 0 0 0 0,1 1-1 0 0,-1-1 1 0 0,2 1 0 0 0,21 4 705 0 0,-18-4-225 0 0,-2 0-464 0 0,0 0 0 0 0,0 0 0 0 0,1 0-1 0 0,-1 0 1 0 0,0 1 0 0 0,0-1 0 0 0,0 1-1 0 0,0 0 1 0 0,0 0 0 0 0,-1 0 0 0 0,1 0 0 0 0,4 5-1 0 0,-6-6 57 0 0,0 1 0 0 0,0-1-1 0 0,0 1 1 0 0,0-1 0 0 0,0 1-1 0 0,1-1 1 0 0,-1 0-1 0 0,1 0 1 0 0,-1 0 0 0 0,2 1-1 0 0,14 13 817 0 0,2 11-1320 0 0,-20-25 324 0 0,1 0 0 0 0,-1 1 0 0 0,0-1 0 0 0,1 0 0 0 0,-1 0 0 0 0,1 1 0 0 0,0-1 0 0 0,-1 1 0 0 0,1-1 0 0 0,0 0 0 0 0,0 3 0 0 0,-6 16-590 0 0,2-14 276 0 0,-1-1 0 0 0,0 1 0 0 0,0-1 1 0 0,-7 5-1 0 0,7-5 297 0 0,5-5 94 0 0,-1 0 0 0 0,1 1 0 0 0,0-1 0 0 0,0 0 0 0 0,-1 1 0 0 0,1-1 0 0 0,0 0 0 0 0,-1 0 0 0 0,1 1 0 0 0,-1-1 0 0 0,1 0 0 0 0,0 0 0 0 0,-1 0 0 0 0,1 0 0 0 0,-1 1 0 0 0,1-1 0 0 0,0 0 0 0 0,-1 0 0 0 0,1 0 0 0 0,-1 0 0 0 0,1 0 0 0 0,-1 0 0 0 0,1 0 0 0 0,0 0 0 0 0,-1 0 0 0 0,1 0 0 0 0,-1 0 0 0 0,1 0 0 0 0,0-1 0 0 0,-1 1 0 0 0,1 0 0 0 0,-1 0 0 0 0,1 0 0 0 0,-1-1 0 0 0,1 1 0 0 0,0 0 0 0 0,-1 0 0 0 0,1 0 0 0 0,0-1 0 0 0,0 1 0 0 0,0 0 0 0 0,-1 0 0 0 0,1 0 0 0 0,0 0 0 0 0,0 0 0 0 0,-1 0 0 0 0,1 0 0 0 0,0 0 0 0 0,-1 0 0 0 0,1 0 0 0 0,0 0 0 0 0,0 0 0 0 0,-1 0 0 0 0,1 0 0 0 0,0 0 0 0 0,0 0 0 0 0,-1 0 0 0 0,1 0 0 0 0,0 0 0 0 0,0 0 0 0 0,-1 0 0 0 0,1 0 0 0 0,0 1 0 0 0,0-1 0 0 0,0 0 0 0 0,-1 0 0 0 0,1 0 0 0 0,0 0 0 0 0,0 1 0 0 0,-1-1 0 0 0,-27 36 0 0 0,20-26 196 0 0,8-8 1435 0 0,21 3-26 0 0,-10-16-1258 0 0,-2 1-157 0 0,-9 10-188 0 0,0 0 0 0 0,0 0 0 0 0,1 0 0 0 0,-1 0 0 0 0,0-1 0 0 0,1 1 0 0 0,-1 0 0 0 0,0 0 1 0 0,0 0-1 0 0,1 0 0 0 0,-1 0 0 0 0,0 0 0 0 0,1 0 0 0 0,-1 0 0 0 0,0 0 0 0 0,1 0 0 0 0,-1 0 0 0 0,0 0 0 0 0,0 1 0 0 0,1-1 0 0 0,-1 0 0 0 0,0 0 0 0 0,1 0 0 0 0,-1 0 0 0 0,0 0 0 0 0,0 1 0 0 0,1-1 0 0 0,-1 0 0 0 0,0 0 0 0 0,0 0 0 0 0,0 1 0 0 0,1-1 0 0 0,-1 0 0 0 0,0 1 0 0 0,3 1-2 0 0,0 1 0 0 0,0-1 0 0 0,0 1 0 0 0,0-1 0 0 0,0 0 0 0 0,0 0 0 0 0,1-1 0 0 0,-1 1 0 0 0,0-1 0 0 0,1 0 0 0 0,0 1 0 0 0,6 0 0 0 0,-9-2 2 0 0,0 1 0 0 0,0-1-1 0 0,0 0 1 0 0,0 0-1 0 0,1 1 1 0 0,-1-1 0 0 0,0 0-1 0 0,0 0 1 0 0,0 0-1 0 0,1 0 1 0 0,-1 0 0 0 0,0-1-1 0 0,0 1 1 0 0,0 0 0 0 0,2-1-1 0 0,9-3-160 0 0,-11 4-537 0 0,2 0-257 0 0,8 1-58 0 0,-8-1-12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8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0,'0'0'2640'0'0,"-5"8"3600"0"0,3 42-6240 0 0,1 4-1929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6447 0 0,'0'0'586'0'0,"0"-2"-486"0"0,-3-25-90 0 0,2 19-10 0 0,0 13 3480 0 0,7 19 107 0 0,6 99-2470 0 0,-11-75-1117 0 0,5-13-3432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7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6447 0 0,'0'0'1619'0'0,"8"-2"-667"0"0,-6 2-920 0 0,0 0 0 0 0,-1-1 0 0 0,1 1 0 0 0,0 0 0 0 0,0-1 0 0 0,-1 0-1 0 0,1 0 1 0 0,0 1 0 0 0,-1-1 0 0 0,1 0 0 0 0,0 0 0 0 0,-1 0 0 0 0,0-1 0 0 0,1 1 0 0 0,-1 0 0 0 0,0 0 0 0 0,3-3-1 0 0,-4 3-10 0 0,0 1-1 0 0,0 0 0 0 0,0-1 0 0 0,1 1 1 0 0,-1-1-1 0 0,0 1 0 0 0,0 0 0 0 0,1 0 0 0 0,-1-1 1 0 0,0 1-1 0 0,1 0 0 0 0,-1-1 0 0 0,0 1 0 0 0,1 0 1 0 0,-1 0-1 0 0,0 0 0 0 0,1-1 0 0 0,-1 1 1 0 0,0 0-1 0 0,1 0 0 0 0,-1 0 0 0 0,1 0 0 0 0,-1 0 1 0 0,0 0-1 0 0,1 0 0 0 0,-1 0 0 0 0,1 0 0 0 0,-1 0 1 0 0,1 0-1 0 0,-1 0 0 0 0,0 0 0 0 0,1 0 1 0 0,-1 0-1 0 0,1 0 0 0 0,-1 0 0 0 0,0 0 0 0 0,1 1 1 0 0,-1-1-1 0 0,0 0 0 0 0,1 0 0 0 0,-1 0 0 0 0,0 1 1 0 0,1-1-1 0 0,-1 0 0 0 0,0 1 0 0 0,1-1 1 0 0,-1 0-1 0 0,0 1 0 0 0,0-1 0 0 0,1 1 0 0 0,10 6 132 0 0,1 0 0 0 0,1 0 0 0 0,13 5 0 0 0,-24-11-152 0 0,0 0 0 0 0,-1-1 0 0 0,1 1 0 0 0,0-1 0 0 0,0 1 0 0 0,0-1 0 0 0,0 0 0 0 0,0 0 0 0 0,0 0 0 0 0,0 0 0 0 0,-1 0 0 0 0,4-1 0 0 0,17 0 0 0 0,-21 1 17 0 0,0 0-1 0 0,0 0 1 0 0,0-1-1 0 0,0 1 1 0 0,0 0-1 0 0,0-1 1 0 0,0 1-1 0 0,-1-1 1 0 0,1 1-1 0 0,0-1 1 0 0,0 1-1 0 0,0-1 1 0 0,-1 1-1 0 0,1-1 1 0 0,0 0-1 0 0,-1 1 1 0 0,1-1-1 0 0,0 0 1 0 0,-1 0-1 0 0,1 0 0 0 0,-1 1 1 0 0,1-1-1 0 0,-1-1 1 0 0,1 1 30 0 0,-1 1-15 0 0,0 0-1 0 0,1 0 1 0 0,-1 0 0 0 0,0-1-1 0 0,1 1 1 0 0,-1 0-1 0 0,1 0 1 0 0,-1 0 0 0 0,0 0-1 0 0,1 0 1 0 0,-1 0 0 0 0,1 0-1 0 0,-1 0 1 0 0,0 0 0 0 0,1 0-1 0 0,-1 0 1 0 0,0 1 0 0 0,1-1-1 0 0,-1 0 1 0 0,0 0 0 0 0,1 0-1 0 0,-1 0 1 0 0,0 0-1 0 0,1 1 1 0 0,-1-1 0 0 0,0 0-1 0 0,1 0 1 0 0,-1 1 0 0 0,0-1-1 0 0,0 0 1 0 0,1 0 0 0 0,-1 1-1 0 0,0-1 1 0 0,1 1-1 0 0,13 8 467 0 0,-5-7-499 0 0,1 0 0 0 0,-1-1 0 0 0,0 0-1 0 0,0 0 1 0 0,14-2 0 0 0,-2 2 80 0 0,31 10-19 0 0,-41-8-68 0 0,-1 0-1 0 0,1-1 1 0 0,-1 0 0 0 0,1 0-1 0 0,0-1 1 0 0,0-1-1 0 0,-1 0 1 0 0,21-3-1 0 0,-24 1 7 0 0,-1 0 0 0 0,1-1 0 0 0,-1-1 0 0 0,0 1 0 0 0,7-5 0 0 0,12-7 78 0 0,-23 14-27 0 0,-1 0 1 0 0,0 0-1 0 0,1 1 0 0 0,-1-1 0 0 0,0 0 0 0 0,1 1 0 0 0,-1-1 0 0 0,1 1 0 0 0,-1-1 0 0 0,1 1 1 0 0,-1 0-1 0 0,1 0 0 0 0,-1 0 0 0 0,1 0 0 0 0,0 0 0 0 0,-1 0 0 0 0,1 0 0 0 0,-1 0 1 0 0,1 0-1 0 0,-1 1 0 0 0,1-1 0 0 0,-1 1 0 0 0,1-1 0 0 0,-1 1 0 0 0,1 0 0 0 0,-1-1 1 0 0,0 1-1 0 0,1 0 0 0 0,-1 0 0 0 0,2 2 0 0 0,7 3 191 0 0,-4-3-229 0 0,0 0 0 0 0,1 0 0 0 0,-1-1 0 0 0,1 1 0 0 0,0-1 0 0 0,-1-1 0 0 0,1 1 0 0 0,0-1 0 0 0,0-1 0 0 0,0 1 0 0 0,0-1 0 0 0,0 0 0 0 0,0-1 0 0 0,9-1 0 0 0,18 0-11 0 0,-27 2 0 0 0,1 0 0 0 0,-1 0 0 0 0,1-1 0 0 0,-1 0 0 0 0,1 0 0 0 0,-1-1 0 0 0,0 0 0 0 0,0 0 0 0 0,8-4 0 0 0,-13 5 0 0 0,-1 0 0 0 0,1 0 0 0 0,0 0 0 0 0,0 0 0 0 0,0 0 0 0 0,0 1 0 0 0,0-1 0 0 0,0 1 0 0 0,0-1 0 0 0,0 1 0 0 0,0 0 0 0 0,0-1 0 0 0,1 1 0 0 0,-1 0 0 0 0,0 1 0 0 0,0-1 0 0 0,0 0 0 0 0,0 1 0 0 0,0-1 0 0 0,0 1 0 0 0,0-1 0 0 0,0 1 0 0 0,0 0 0 0 0,0 0 0 0 0,2 1 0 0 0,3 1 0 0 0,0-1 0 0 0,0-1 0 0 0,1 1 0 0 0,-1-1 0 0 0,0-1 0 0 0,0 1 0 0 0,10-1 0 0 0,24 1 0 0 0,-38-1-1 0 0,1 0 0 0 0,-1 0 0 0 0,1-1 0 0 0,-1 1 0 0 0,0-1 0 0 0,1 0 0 0 0,-1 0-1 0 0,0 0 1 0 0,0 0 0 0 0,1-1 0 0 0,-1 0 0 0 0,0 1 0 0 0,0-1 0 0 0,-1 0 0 0 0,5-4 0 0 0,24-12 15 0 0,-29 17-9 0 0,0 1 0 0 0,0-1-1 0 0,-1 1 1 0 0,1-1 0 0 0,0 1-1 0 0,0 0 1 0 0,0 0 0 0 0,0 0-1 0 0,0 0 1 0 0,0 0 0 0 0,0 0-1 0 0,0 1 1 0 0,0-1 0 0 0,0 0 0 0 0,4 2-1 0 0,-2 0 268 0 0,12 5 43 0 0,34 9 0 0 0,-46-15-233 0 0,1 0-1 0 0,-1 0 0 0 0,1-1 1 0 0,0 0-1 0 0,0 1 1 0 0,-1-2-1 0 0,1 1 0 0 0,0 0 1 0 0,0-1-1 0 0,-1 0 0 0 0,1 0 1 0 0,5-3-1 0 0,-6 4-123 0 0,-1-1-1 0 0,0 1 1 0 0,0 0-1 0 0,1 0 0 0 0,-1 0 1 0 0,0 0-1 0 0,0 0 1 0 0,1 1-1 0 0,4 1 1 0 0,15 1-1343 0 0,-8 1 1204 0 0,-14-4 182 0 0,-1 1-1 0 0,1-1 1 0 0,-1 0-1 0 0,0 1 1 0 0,1-1-1 0 0,-1 0 0 0 0,1 0 1 0 0,-1 1-1 0 0,1-1 1 0 0,-1 0-1 0 0,1 0 1 0 0,-1 0-1 0 0,1 0 0 0 0,-1 0 1 0 0,1 0-1 0 0,-1 0 1 0 0,1 0-1 0 0,0 0 1 0 0,-1 0-1 0 0,1 0 1 0 0,-1 0-1 0 0,1 0 0 0 0,-1 0 1 0 0,1-1-1 0 0,-1 1 1 0 0,0 0-1 0 0,1 0 1 0 0,-1 0-1 0 0,1-1 1 0 0,-1 1-1 0 0,1 0 0 0 0,-1-1 1 0 0,1 1-1 0 0,11-19 0 0 0,-11 18 0 0 0,-1 1 0 0 0,0 0 0 0 0,1 0 0 0 0,-1-1 0 0 0,1 1 0 0 0,-1 0 0 0 0,1 0 0 0 0,-1-1 0 0 0,1 1 0 0 0,-1 0 0 0 0,1 0 0 0 0,-1 0 0 0 0,0 0 0 0 0,1 0 0 0 0,-1 0 0 0 0,1 0 0 0 0,-1 0 0 0 0,1 0 0 0 0,0 0 0 0 0,-1 0 0 0 0,0 0 0 0 0,1 0 0 0 0,-1 0 0 0 0,1 0 0 0 0,-1 0 0 0 0,1 0 0 0 0,-1 1 0 0 0,1-1 0 0 0,-1 0 0 0 0,1 0 0 0 0,-1 1 0 0 0,0-1 0 0 0,1 0 0 0 0,-1 1 0 0 0,1-1 0 0 0,-1 0 0 0 0,0 1 0 0 0,1-1 0 0 0,-1 0 0 0 0,0 1 0 0 0,0-1 0 0 0,1 1 0 0 0,-1-1 0 0 0,0 1 0 0 0,0-1 0 0 0,0 1 0 0 0,1 0 0 0 0,5 5 0 0 0,6-11 0 0 0,-11 5 0 0 0,1-1 0 0 0,0 0 0 0 0,-1 0 0 0 0,1 0 0 0 0,-1 1 0 0 0,1-1 0 0 0,-1-1 0 0 0,0 1 0 0 0,3-2 0 0 0,5-4 0 0 0,0 2-249 0 0,-9 4 178 0 0,0 1 0 0 0,1 0 0 0 0,-1-1 0 0 0,0 1 0 0 0,1 0 0 0 0,-1-1 0 0 0,1 1 0 0 0,-1 0 0 0 0,0 0 0 0 0,1-1 0 0 0,-1 1 0 0 0,1 0 0 0 0,-1 0 0 0 0,1 0 0 0 0,-1-1 0 0 0,1 1 0 0 0,-1 0 0 0 0,1 0 0 0 0,-1 0 0 0 0,1 0 0 0 0,-1 0 0 0 0,1 0 0 0 0,0 1-219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8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8287 0 0,'0'0'756'0'0,"11"-9"-608"0"0,15 1 1586 0 0,31-12-1428 0 0,-54 18-306 0 0,11-3 0 0 0,-7 5-64 0 0,-6 0-273 0 0,4-3-573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0,'0'0'2795'0'0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6447 0 0,'0'0'632'0'0,"0"9"-568"0"0,-1-2-64 0 0,-2 1 0 0 0,3 1 424 0 0,-2-1 72 0 0,-1-2 16 0 0,5 0 96 0 0,-1 2-5984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10135 0 0,'14'15'1079'0'0,"-4"-4"-873"0"0,-1 0 0 0 0,0 1 1 0 0,0 0-1 0 0,-1 1 0 0 0,-1-1 0 0 0,0 2 0 0 0,-1-1 1 0 0,0 1-1 0 0,-1 0 0 0 0,-1 0 0 0 0,0 0 0 0 0,-1 0 1 0 0,0 1-1 0 0,-1 0 0 0 0,-1-1 0 0 0,-1 30 0 0 0,-5-11-119 0 0,0 0 0 0 0,-3-1 0 0 0,0 0 0 0 0,-2 0 0 0 0,-2-1-1 0 0,-22 44 1 0 0,-18 11-4299 0 0,44-67-560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0,'0'0'3187'0'0,"1"0"-3038"0"0,16-3-145 0 0,0 2-1 0 0,0 0 0 0 0,-1 0 0 0 0,30 4 1 0 0,-27-1-5 0 0,18-4-2031 0 0,-35 2 812 0 0,0 0-253 0 0,8-3-51 0 0,-3 2-11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0,'0'1'50'0'0,"0"0"0"0"0,0 0-1 0 0,0 0 1 0 0,0 0-1 0 0,0 0 1 0 0,0 0 0 0 0,0 0-1 0 0,1 1 1 0 0,-1-1-1 0 0,0 0 1 0 0,1 0 0 0 0,-1 0-1 0 0,1-1 1 0 0,-1 1-1 0 0,1 0 1 0 0,-1 0 0 0 0,1 0-1 0 0,-1 0 1 0 0,1 0-1 0 0,0-1 1 0 0,0 1 0 0 0,-1 0-1 0 0,2 0 1 0 0,1 1 105 0 0,-1-1 1 0 0,0 0-1 0 0,1 0 0 0 0,-1 0 1 0 0,1 0-1 0 0,-1 0 0 0 0,1-1 1 0 0,-1 1-1 0 0,5-1 0 0 0,-2 1-131 0 0,-1 0 0 0 0,1 0 0 0 0,-1 0 0 0 0,0 1 0 0 0,0 0 0 0 0,0 0 0 0 0,0 0 0 0 0,0 0 0 0 0,0 0 0 0 0,0 1 0 0 0,-1 0 0 0 0,1-1 0 0 0,-1 1 0 0 0,0 1 0 0 0,1-1 0 0 0,-2 0 0 0 0,5 6 0 0 0,-2-2-2 0 0,0 1 0 0 0,-1 0 0 0 0,0 0 0 0 0,0 0 0 0 0,-1 0 0 0 0,0 1 0 0 0,4 14 0 0 0,-7-17-125 0 0,-1 0 1 0 0,0-1-1 0 0,1 1 0 0 0,-2 0 0 0 0,1 0 0 0 0,-1-1 0 0 0,0 1 0 0 0,0-1 1 0 0,0 1-1 0 0,-5 6 0 0 0,1 1-150 0 0,-37 75-2169 0 0,42-86 2623 0 0,1-2-128 0 0,-1 1 0 0 0,1-1 0 0 0,-1 1 0 0 0,1-1 0 0 0,0 1 1 0 0,-1-1-1 0 0,1 1 0 0 0,0 0 0 0 0,-1-1 0 0 0,1 1 0 0 0,0-1 0 0 0,0 1 0 0 0,0 0 0 0 0,-1-1 1 0 0,1 1-1 0 0,0 0 0 0 0,0-1 0 0 0,0 1 0 0 0,0 0 0 0 0,0-1 0 0 0,0 1 0 0 0,0 0 0 0 0,0-1 0 0 0,1 1 1 0 0,-1 1-1 0 0,0 0 58 0 0,1-1 0 0 0,-1 1 0 0 0,0 0 0 0 0,1 0 0 0 0,-1 0 0 0 0,1 0 1 0 0,0-1-1 0 0,-1 1 0 0 0,1 0 0 0 0,0 0 0 0 0,0-1 0 0 0,1 2 0 0 0,2 0 54 0 0,-1 0 0 0 0,1-1-1 0 0,-1 1 1 0 0,1-1 0 0 0,0 0 0 0 0,0 0-1 0 0,0 0 1 0 0,0-1 0 0 0,0 1 0 0 0,6 0-1 0 0,-3-2-385 0 0,-1 0-1 0 0,1 0 0 0 0,-1 0 1 0 0,0-1-1 0 0,1 0 1 0 0,-1 0-1 0 0,0-1 0 0 0,0 0 1 0 0,6-2-1 0 0,-7 1-2491 0 0,8-4 1169 0 0,-5 1-11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6447 0 0,'0'0'586'0'0,"0"21"956"0"0,0-8 145 0 0,-2-2-363 0 0,1 3-3280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6447 0 0,'1'13'288'0'0,"-2"-5"56"0"0,-1 3-280 0 0,-3-4-64 0 0,5-1 0 0 0,-1 4 0 0 0,2-1-392 0 0</inkml:trace>
  <inkml:trace contextRef="#ctx0" brushRef="#br0" timeOffset="1">25 247 8287 0 0,'0'0'816'0'0,"-6"9"-728"0"0,2 1-88 0 0,-1-3 0 0 0,2 1 0 0 0,1-1 424 0 0,-2-1 1096 0 0,5 1-2808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10135 0 0,'0'0'1096'0'0,"-3"7"-1096"0"0,-2-2 0 0 0,2-2 0 0 0</inkml:trace>
  <inkml:trace contextRef="#ctx0" brushRef="#br0" timeOffset="1">19 319 6447 0 0,'0'0'696'0'0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0,'0'0'2640'0'0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13823 0 0,'-5'23'1116'0'0,"2"0"0"0"0,-1 37 0 0 0,2-14 16 0 0,1-28-730 0 0,2 0-1 0 0,4 36 1 0 0,-2-37-430 0 0,-1 1 0 0 0,-1 29-1 0 0,-2-41-2 0 0,0 4-62 0 0,1-1 1 0 0,0 1-1 0 0,1 13 1 0 0,0-22-383 0 0,-1 11-475 0 0,1 24-146 0 0,0-29-3870 0 0,0 1-2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2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0,'0'0'6667'0'0,"7"26"-4470"0"0,6-14-2180 0 0,-9-9-17 0 0,0 1 0 0 0,0 0 0 0 0,0 0-1 0 0,0 0 1 0 0,-1 0 0 0 0,0 0 0 0 0,5 9 0 0 0,4-1 0 0 0,-11-11 0 0 0,1 0 0 0 0,-1 0 0 0 0,0 0 0 0 0,1 0 0 0 0,-1 0 0 0 0,0 1 0 0 0,0-1 0 0 0,0 0 0 0 0,0 1 0 0 0,0-1 0 0 0,1 3 0 0 0,-1-1 0 0 0,0-1 0 0 0,0 1 0 0 0,0-1 0 0 0,1 0 0 0 0,-1 0 0 0 0,0 1 0 0 0,1-1 0 0 0,0 0 0 0 0,-1 0 0 0 0,1 0 0 0 0,0 0 0 0 0,0-1 0 0 0,0 1 0 0 0,5 2 0 0 0,4 7 0 0 0,4 3 0 0 0,-12-12 0 0 0,0 0 0 0 0,0 0 0 0 0,0 1 0 0 0,-1-1 0 0 0,0 1 0 0 0,1 0 0 0 0,-1 0 0 0 0,0 0 0 0 0,0 0 0 0 0,0 0 0 0 0,1 4 0 0 0,15 19 0 0 0,-13-21 0 0 0,-1 1 0 0 0,0 0 0 0 0,0-1 0 0 0,-1 1 0 0 0,1 0 0 0 0,-1 1 0 0 0,2 7 0 0 0,7 12 0 0 0,-8-20 0 0 0,0 1 0 0 0,1-1 0 0 0,-1 0 0 0 0,8 7 0 0 0,-11-11 0 0 0,9 14 0 0 0,-8-13 0 0 0,0 1 0 0 0,0 0 0 0 0,0-1 0 0 0,0 0 0 0 0,0 1 0 0 0,5 4 0 0 0,25 20 0 0 0,15 29 0 0 0,1 3 0 0 0,-39-46 0 0 0,-6-9 0 0 0,0-1 0 0 0,0 1 0 0 0,1-1 0 0 0,-1 0 0 0 0,1 1 0 0 0,0-2 0 0 0,0 1 0 0 0,8 5 0 0 0,-3-4 16 0 0,2 2-96 0 0,-10-7-257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3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13 10135 0 0,'0'0'464'0'0,"0"1"-9"0"0,-1 4 3653 0 0,-5-11-3943 0 0,0 1-165 0 0,-1 0 0 0 0,0 2 1815 0 0,-17 3-1567 0 0,22 0-249 0 0,0 0 0 0 0,0 0 0 0 0,0 0 0 0 0,-1 0-1 0 0,1 1 1 0 0,0-1 0 0 0,0 1 0 0 0,0-1 0 0 0,0 1 0 0 0,0 0 0 0 0,0-1-1 0 0,-2 3 1 0 0,7 0 1 0 0,3-1 0 0 0,-3-1 0 0 0,0 1 0 0 0,-1-1 0 0 0,1 0 0 0 0,-1 1 0 0 0,0-1 0 0 0,0 1 0 0 0,1-1 0 0 0,-1 1 0 0 0,0 0 0 0 0,0 0 0 0 0,0 0 0 0 0,-1 1 0 0 0,1-1 0 0 0,-1 0 0 0 0,2 3 0 0 0,-1-3 0 0 0,-3 5 0 0 0,1-7 0 0 0,0 1 0 0 0,-1-1 0 0 0,1 1 0 0 0,0-1 0 0 0,-1 0 0 0 0,1 1 0 0 0,-1-1 0 0 0,1 0 0 0 0,0 1 0 0 0,-1-1 0 0 0,1 0 0 0 0,-1 0 0 0 0,1 1 0 0 0,-1-1 0 0 0,1 0 0 0 0,-1 0 0 0 0,1 0 0 0 0,-1 0 0 0 0,0 0 0 0 0,1 0 0 0 0,-1 0 0 0 0,1 0 0 0 0,-1 0 0 0 0,1 0 0 0 0,-1 0 0 0 0,1 0 0 0 0,-1 0 0 0 0,-1 0-58 0 0,1 0-1 0 0,0 1 0 0 0,0-1 1 0 0,0 0-1 0 0,0 0 0 0 0,0 0 1 0 0,-1 0-1 0 0,1 0 0 0 0,0 0 1 0 0,0 0-1 0 0,0 0 1 0 0,0 0-1 0 0,0 0 0 0 0,-1-1 1 0 0,1 1-1 0 0,0-1 0 0 0,0 1 1 0 0,0 0-1 0 0,0-1 0 0 0,0 0 1 0 0,0 1-1 0 0,-1-2 1 0 0,-1 0 300 0 0,2 1 699 0 0,0 0-792 0 0,-3-4-133 0 0,4 4-16 0 0,0 0 0 0 0,-1 0 0 0 0,1 0 0 0 0,0 1 0 0 0,0-1 0 0 0,0 0 0 0 0,0 0 0 0 0,0 0 0 0 0,0 0 0 0 0,0 1 0 0 0,0-1 0 0 0,0 0 0 0 0,0 0 0 0 0,0 0 0 0 0,0 1 0 0 0,0-1 0 0 0,1 0 0 0 0,-1 0 0 0 0,0 0 0 0 0,1 1 0 0 0,-1-1 0 0 0,1 0 0 0 0,-1 1 0 0 0,1-1 0 0 0,-1 0 0 0 0,1 1 0 0 0,-1-1 0 0 0,2 0 0 0 0,-1 0 0 0 0,0 0-3 0 0,1 0-1 0 0,-1 0 1 0 0,1 0-1 0 0,-1 0 0 0 0,1 0 1 0 0,0 1-1 0 0,0-1 1 0 0,-1 1-1 0 0,1-1 1 0 0,0 1-1 0 0,0 0 1 0 0,0-1-1 0 0,0 1 0 0 0,-1 0 1 0 0,1 0-1 0 0,0 0 1 0 0,2 1-1 0 0,-2-1-333 0 0,12 15 505 0 0,-14-14-254 0 0,0 0 0 0 0,0 0 0 0 0,0 0 0 0 0,0 0 0 0 0,0 0 1 0 0,-1 0-1 0 0,1 0 0 0 0,0 0 0 0 0,0-1 0 0 0,-1 1 0 0 0,1 0 0 0 0,-1 0 0 0 0,1 0 0 0 0,-1 0 1 0 0,1 0-1 0 0,-1-1 0 0 0,1 1 0 0 0,-1 0 0 0 0,1-1 0 0 0,-1 1 0 0 0,-1 1 0 0 0,-9 13 2044 0 0,11-15-1874 0 0,2-1-77 0 0,0 0-1 0 0,0 1 1 0 0,0-1 0 0 0,0 0 0 0 0,0 1 0 0 0,0-1-1 0 0,0 1 1 0 0,0 0 0 0 0,0 0 0 0 0,0 0-1 0 0,4 0 1 0 0,-3 2-71 0 0,-3-2-273 0 0,2 9-1238 0 0,-3-7 1575 0 0,1-1-1 0 0,-1 1 0 0 0,0-1 0 0 0,0 0 0 0 0,0 1 1 0 0,0-1-1 0 0,0 0 0 0 0,0 0 0 0 0,0 0 1 0 0,0 1-1 0 0,0-1 0 0 0,0 0 0 0 0,-1-1 1 0 0,1 1-1 0 0,0 0 0 0 0,-1 0 0 0 0,1 0 1 0 0,-1-1-1 0 0,1 1 0 0 0,-3 0 0 0 0,-2 1 1 0 0,-2-1-72 0 0,7-1-288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0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45 8287 0 0,'0'0'4384'0'0,"-1"8"-3792"0"0,-1 1-556 0 0,1-1 0 0 0,0 1 0 0 0,1-1-1 0 0,0 1 1 0 0,2 13 0 0 0,0-3 696 0 0,9 38 385 0 0,-9-50-1181 0 0,-2-6-273 0 0,-4-18 573 0 0,-2-69-71 0 0,6 77-165 0 0,0 1 0 0 0,0 2-64 0 0,0 4-273 0 0,2 4-1240 0 0,-1-2 1576 0 0,0 1 0 0 0,-1-1 0 0 0,1 1 0 0 0,-1 0 0 0 0,1-1 0 0 0,0 1 1 0 0,-1 0-1 0 0,1-1 0 0 0,-1 1 0 0 0,1 0 0 0 0,-1 0 0 0 0,0-1 0 0 0,1 1 0 0 0,-1 0 0 0 0,0 0 0 0 0,1 1 0 0 0,0 3 3 0 0,3-1-2 0 0,-3-10 0 0 0,-13-68 402 0 0,8 56 1172 0 0,12 73-3454 0 0,0-28 618 0 0,-2 0 0 0 0,0 0-1 0 0,-2 1 1 0 0,2 54-1 0 0,-6-74 903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0,'0'0'1083'0'0,"9"12"-870"0"0,20 38-106 0 0,-24-40-430 0 0,0 0 0 0 0,0 0-1 0 0,2-1 1 0 0,-1 0 0 0 0,1 0 0 0 0,10 10-1 0 0,-8-11-4448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19 6447 0 0,'0'0'298'0'0,"0"-2"-10"0"0,-1-7-188 0 0,-3 1 4414 0 0,36 8-2466 0 0,-24 0-1885 0 0,0 0 1 0 0,0 0-1 0 0,0 1 0 0 0,0 0 0 0 0,0 1 0 0 0,0-1 1 0 0,0 2-1 0 0,-1-1 0 0 0,10 5 0 0 0,-15-6-163 0 0,0 1 0 0 0,0-1 0 0 0,0 1 0 0 0,0 0 0 0 0,0 0 0 0 0,0 0 0 0 0,-1 0 0 0 0,1 0 0 0 0,-1 1 0 0 0,1-1 0 0 0,-1 0 0 0 0,0 1 0 0 0,0-1 0 0 0,0 1 0 0 0,0-1 0 0 0,0 1 0 0 0,-1-1 0 0 0,1 1 0 0 0,-1 0 0 0 0,0-1 0 0 0,1 1 0 0 0,-2 4 0 0 0,2 2 0 0 0,-2 0 0 0 0,0 0 0 0 0,0 0 0 0 0,0 0 0 0 0,-5 13 0 0 0,4-17-179 0 0,0 0 1 0 0,-1 0-1 0 0,1 0 0 0 0,-1-1 0 0 0,0 1 0 0 0,-1-1 0 0 0,1 0 0 0 0,-1 0 1 0 0,0 0-1 0 0,-6 5 0 0 0,-49 34-2995 0 0,30-24 2399 0 0,24-15 775 0 0,-66 43-251 0 0,63-43 490 0 0,0 0 0 0 0,-1 0 0 0 0,-17 4 2043 0 0,146-18 870 0 0,-70 6-3132 0 0,-35 3-21 0 0,0 0-1 0 0,24 1 1 0 0,-38 0 1 0 0,0 1 0 0 0,1-1 0 0 0,-1 1 0 0 0,1-1 0 0 0,-1 1 0 0 0,0-1 0 0 0,1 1 0 0 0,-1 0 0 0 0,0 0 0 0 0,0 0 0 0 0,1 0 0 0 0,-1 0 0 0 0,0 0 0 0 0,0 0 0 0 0,0 0 0 0 0,0 0 0 0 0,0 0 0 0 0,-1 1 0 0 0,1-1 0 0 0,0 0 0 0 0,0 1 0 0 0,-1-1 0 0 0,1 0 0 0 0,-1 1 0 0 0,1-1 0 0 0,-1 1 0 0 0,0-1 0 0 0,0 1 0 0 0,1-1 0 0 0,-1 1 0 0 0,0-1 0 0 0,0 1 0 0 0,-1-1 0 0 0,1 2 0 0 0,0 1 0 0 0,0 2 0 0 0,-1 0 0 0 0,1 0 0 0 0,-1 1 0 0 0,-1-1 0 0 0,1 0 0 0 0,-1-1 0 0 0,0 1 0 0 0,-4 6 0 0 0,4-7 0 0 0,-7 12 0 0 0,-3-1 0 0 0,6-7 0 0 0,0 0 0 0 0,-1 0 0 0 0,-12 13 0 0 0,12-15 0 0 0,0 0 0 0 0,1 1 0 0 0,0-1 0 0 0,1 2 0 0 0,-6 10 0 0 0,-11 8-6888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5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0,'15'-1'3336'0'0,"9"8"-3311"0"0,-4-2 192 0 0,26 11 0 0 0,-44-15-182 0 0,0 0 0 0 0,1 0 1 0 0,-1 0-1 0 0,0 1 0 0 0,0-1 0 0 0,-1 1 0 0 0,1-1 1 0 0,0 1-1 0 0,0 0 0 0 0,-1-1 0 0 0,1 1 0 0 0,-1 0 1 0 0,0 0-1 0 0,1 0 0 0 0,-1 0 0 0 0,1 4 0 0 0,-1-1-261 0 0,1 0 0 0 0,-2 0 0 0 0,1 0 0 0 0,-1 0 0 0 0,0 9 0 0 0,1 7 597 0 0,-1-15-371 0 0,0-1 0 0 0,0 1 0 0 0,0-1 0 0 0,-1 1 0 0 0,0-1 0 0 0,0 1 0 0 0,0-1 0 0 0,-1 0 0 0 0,0 0 0 0 0,0 1 0 0 0,0-1 0 0 0,0 0 0 0 0,-1-1 0 0 0,0 1 0 0 0,0 0 0 0 0,0-1 0 0 0,-5 5 0 0 0,4-5 0 0 0,-1 1 0 0 0,1-1 0 0 0,1 1 0 0 0,-1 0 0 0 0,1 0 0 0 0,-5 10 0 0 0,4-8 0 0 0,1-1 0 0 0,-1 0 0 0 0,0 0 0 0 0,-7 8 0 0 0,9-12 6 0 0,-2 1 2 0 0,0 1 0 0 0,1 1 1 0 0,0-1-1 0 0,-1 0 1 0 0,1 1-1 0 0,-4 9 0 0 0,6-13 49 0 0,1 0 0 0 0,0-1 0 0 0,-1 1 0 0 0,1-1 0 0 0,0 1 0 0 0,0 0 1 0 0,-1-1-1 0 0,1 1 0 0 0,0-1 0 0 0,0 1 0 0 0,0 0 0 0 0,0-1 0 0 0,-1 1 0 0 0,1 0 0 0 0,0-1 0 0 0,0 1 0 0 0,0 0 0 0 0,1-1 0 0 0,-1 1 0 0 0,0 0 0 0 0,0-1 0 0 0,0 1 0 0 0,0 0 0 0 0,1-1 0 0 0,-1 1 0 0 0,1 0 0 0 0,0 0-27 0 0,1 0 0 0 0,-1 0 0 0 0,1 0 0 0 0,0 0-1 0 0,0 0 1 0 0,-1 0 0 0 0,1-1 0 0 0,0 1 0 0 0,0-1 0 0 0,0 1 0 0 0,0-1-1 0 0,2 0 1 0 0,-2 0 5 0 0,0 0 0 0 0,0 0-1 0 0,1 0 1 0 0,-1-1 0 0 0,0 1-1 0 0,0-1 1 0 0,0 0 0 0 0,0 0 0 0 0,3-1-1 0 0,15-4 1059 0 0,45 2-2042 0 0,-61 4 1090 0 0,-1-1 1 0 0,0 1 0 0 0,0 0-1 0 0,1 1 1 0 0,-1-1-1 0 0,0 0 1 0 0,0 1 0 0 0,1 0-1 0 0,4 2 1 0 0,22 3-1 0 0,-28-6-204 0 0,0 1 0 0 0,1-1 0 0 0,-1 1 1 0 0,1-1-1 0 0,-1 1 0 0 0,0 0 0 0 0,0 0 0 0 0,1 0 0 0 0,-1 1 0 0 0,0-1 0 0 0,0 0 0 0 0,2 3 0 0 0,-1-2-237 0 0,0 0 0 0 0,0 0-1 0 0,0 0 1 0 0,0 0 0 0 0,1-1 0 0 0,4 2-1 0 0,-7-2 193 0 0,0-1-1 0 0,0 1 1 0 0,0-1-1 0 0,-1 0 1 0 0,1 1-1 0 0,0-1 0 0 0,0 1 1 0 0,-1 0-1 0 0,1-1 1 0 0,0 1-1 0 0,-1 0 1 0 0,1-1-1 0 0,0 1 1 0 0,-1 0-1 0 0,1 0 1 0 0,-1-1-1 0 0,0 1 0 0 0,1 0 1 0 0,-1 0-1 0 0,1 1 1 0 0,1 2-173 0 0,2 3-231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7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1217 6447 0 0,'-2'10'586'0'0,"1"3"-486"0"0,0-5-90 0 0,-1-14-10 0 0,2-6 5019 0 0,8-7-3902 0 0,-5 13-1117 0 0,0 0 0 0 0,52-86 0 0 0,-51 82 0 0 0,-2 5 0 0 0,0 1 0 0 0,0 0 0 0 0,0 0 0 0 0,1 0 0 0 0,-1 0 0 0 0,1 0 0 0 0,4-4 0 0 0,20-25 0 0 0,-19 23 524 0 0,-1 0 0 0 0,10-17 0 0 0,-6 8-48 0 0,15-21-476 0 0,-25 36 0 0 0,6-6 0 0 0,4 2 0 0 0,-2 0 0 0 0,0-1 0 0 0,0 0 0 0 0,-1 0 0 0 0,9-14 0 0 0,-9 12 0 0 0,9-12 0 0 0,3-3 0 0 0,-10 12 0 0 0,1 0 0 0 0,0 1 0 0 0,1 0 0 0 0,19-15 0 0 0,53-43 0 0 0,-46 40 0 0 0,-28 24 0 0 0,-9 6 0 0 0,-1 1 0 0 0,1 0 0 0 0,0-1 0 0 0,0 1 0 0 0,0-1 0 0 0,0 0 0 0 0,0 1 0 0 0,-1-1 0 0 0,1 0 0 0 0,0 0 0 0 0,-1 1 0 0 0,1-1 0 0 0,0 0 0 0 0,-1 0 0 0 0,1 0 0 0 0,-1 0 0 0 0,1 0 0 0 0,-1 0 0 0 0,0 1 0 0 0,1-1 0 0 0,-1 0 0 0 0,0 0 0 0 0,1-2 0 0 0,1-4 0 0 0,26-19 0 0 0,-21 20 0 0 0,0 0 0 0 0,0 0 0 0 0,-1 0 0 0 0,0-1 0 0 0,0 0 0 0 0,-1 0 0 0 0,9-13 0 0 0,-13 14 0 0 0,-1 5 0 0 0,0-1 0 0 0,0 1 0 0 0,0 0 0 0 0,1-1 0 0 0,-1 1 0 0 0,0 0 0 0 0,1 0 0 0 0,-1-1 0 0 0,1 1 0 0 0,0 0 0 0 0,-1 0 0 0 0,1 0 0 0 0,0 0 0 0 0,-1 0 0 0 0,1 0 0 0 0,0 0 0 0 0,0 0 0 0 0,0 0 0 0 0,0 0 0 0 0,0 0 0 0 0,0 0 0 0 0,0 1 0 0 0,0-1 0 0 0,1 0 0 0 0,1 0 0 0 0,-2 1 0 0 0,0-1 0 0 0,0 1 0 0 0,0-1 0 0 0,0 1 0 0 0,0-1 0 0 0,0 1 0 0 0,0-1 0 0 0,0 0 0 0 0,0 0 0 0 0,0 1 0 0 0,0-1 0 0 0,0 0 0 0 0,0 0 0 0 0,-1 0 0 0 0,1 0 0 0 0,1-1 0 0 0,1-2 0 0 0,0 0 0 0 0,1 1 0 0 0,-1-1 0 0 0,0 0 0 0 0,0 0 0 0 0,0 0 0 0 0,0-1 0 0 0,-1 1 0 0 0,1-1 0 0 0,-1 1 0 0 0,2-10 0 0 0,-2 10 0 0 0,2-5 0 0 0,14-9 0 0 0,1-2 0 0 0,40-64 0 0 0,-47 73 0 0 0,-9 8 0 0 0,1 0 0 0 0,-1 0 0 0 0,0 0 0 0 0,1 0 0 0 0,-2-1 0 0 0,1 1 0 0 0,0-1 0 0 0,-1 0 0 0 0,4-6 0 0 0,-5 6 0 0 0,19-21 0 0 0,-9 8 0 0 0,22-23 0 0 0,-33 36 0 0 0,1 2 0 0 0,12-15 0 0 0,11-12 0 0 0,-20 24 0 0 0,0 1 0 0 0,-1-1 0 0 0,0 2 0 0 0,0-3 0 0 0,0 3 0 0 0,1-1 0 0 0,1-1 0 0 0,-3 0-64 0 0,-1 4-273 0 0,-13 13-7174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6447 0 0,'0'0'6752'0'0,"-2"5"-10784"0"0,2-4 3662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6447 0 0,'0'0'4176'0'0,"-1"-1"-3733"0"0,-2-5 1605 0 0,3 6-1899 0 0,1 0-133 0 0,-4 1-80 0 0,2-1-273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7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65 6447 0 0,'0'0'298'0'0,"0"-2"-10"0"0,-1-20 1697 0 0,1 23-1836 0 0,1 2-61 0 0,-1-3 283 0 0,1 1-271 0 0,0-1 1 0 0,0 1-1 0 0,0-1 0 0 0,0 0 1 0 0,0 1-1 0 0,-1-1 0 0 0,1 0 1 0 0,0 0-1 0 0,0 0 0 0 0,0 0 1 0 0,0 0-1 0 0,0 0 0 0 0,0 0 1 0 0,0 0-1 0 0,1 0 0 0 0,3-7-100 0 0,-4 7 42 0 0,-1-1-1 0 0,1 1 1 0 0,0 0-1 0 0,-1-1 1 0 0,1 1-1 0 0,0 0 1 0 0,-1 0-1 0 0,1 0 1 0 0,-1-1-1 0 0,1 1 1 0 0,0 0 0 0 0,-1 0-1 0 0,1 0 1 0 0,0 0-1 0 0,-1 0 1 0 0,1 0-1 0 0,0 0 1 0 0,-1 0-1 0 0,1 1 1 0 0,0-1-1 0 0,-1 0 1 0 0,1 0-1 0 0,0 0 1 0 0,-1 1-1 0 0,1-1 1 0 0,-1 0-1 0 0,1 1 1 0 0,0-1-1 0 0,-1 1 1 0 0,1-1-1 0 0,-1 0 1 0 0,1 1-1 0 0,0 0 1 0 0,6 3-291 0 0,-5-4 176 0 0,0 0 0 0 0,0 0-1 0 0,0-1 1 0 0,0 1 0 0 0,0-1 0 0 0,0 0-1 0 0,0 1 1 0 0,0-1 0 0 0,0 0 0 0 0,0 0-1 0 0,-1 0 1 0 0,1-1 0 0 0,0 1 0 0 0,1-2-1 0 0,-1 1 66 0 0,-1 2 9 0 0,0-1-1 0 0,-1 1 0 0 0,1 0 0 0 0,-1-1 1 0 0,1 1-1 0 0,0-1 0 0 0,-1 1 1 0 0,1 0-1 0 0,0 0 0 0 0,-1-1 0 0 0,1 1 1 0 0,0 0-1 0 0,-1 0 0 0 0,1 0 0 0 0,0 0 1 0 0,0 0-1 0 0,-1 0 0 0 0,1 0 1 0 0,0 0-1 0 0,-1 0 0 0 0,1 0 0 0 0,0 0 1 0 0,0 0-1 0 0,-1 0 0 0 0,1 1 0 0 0,0-1 1 0 0,-1 0-1 0 0,1 1 0 0 0,0-1 1 0 0,-1 0-1 0 0,1 1 0 0 0,-1-1 0 0 0,1 1 1 0 0,-1-1-1 0 0,1 1 0 0 0,2 1 54 0 0,17-2 819 0 0,-18 0-802 0 0,-1 0-1 0 0,1 0 0 0 0,-1 0 1 0 0,0-1-1 0 0,1 1 0 0 0,-1 1 1 0 0,1-1-1 0 0,-1 0 0 0 0,1 0 1 0 0,-1 0-1 0 0,1 1 0 0 0,-1-1 1 0 0,1 1-1 0 0,1 1 0 0 0,-2-2-70 0 0,0 1 0 0 0,0-1 0 0 0,0 0 0 0 0,0 1 0 0 0,0-1 0 0 0,0 0 0 0 0,0 1 0 0 0,0-1 0 0 0,0 0 0 0 0,0 0 0 0 0,0 0 0 0 0,0 0 0 0 0,0 0 0 0 0,0 0 0 0 0,0 0 0 0 0,0 0 0 0 0,0 0 0 0 0,0 0 0 0 0,0-1 0 0 0,0 1 0 0 0,0 0 0 0 0,0-1 0 0 0,0 1 0 0 0,0-1 0 0 0,0 1 0 0 0,0-1 0 0 0,-1 0 0 0 0,1 1 0 0 0,0-1 0 0 0,0 0 0 0 0,-1 1 0 0 0,1-1 0 0 0,0 0 0 0 0,-1 0 0 0 0,1 0 0 0 0,-1 1 0 0 0,2-3 0 0 0,22-3 0 0 0,-22 5 4 0 0,-1 0-1 0 0,1 0 0 0 0,0 0 0 0 0,0 1 1 0 0,0-1-1 0 0,0 0 0 0 0,0 1 0 0 0,0 0 1 0 0,0-1-1 0 0,0 1 0 0 0,0 0 1 0 0,0 0-1 0 0,0 0 0 0 0,0 0 0 0 0,0 0 1 0 0,0 0-1 0 0,0 1 0 0 0,0-1 0 0 0,0 1 1 0 0,-1-1-1 0 0,5 3 0 0 0,3-1 356 0 0,1 0-1 0 0,-1-1 0 0 0,14 1 0 0 0,15 2 185 0 0,-37-4-543 0 0,-1 0 0 0 0,0 0 0 0 0,1 0 0 0 0,-1 0 0 0 0,1 0 0 0 0,-1 0 0 0 0,0 0 0 0 0,1 0 0 0 0,-1 0 0 0 0,1 0 0 0 0,-1 0 0 0 0,0 0 0 0 0,1 0 0 0 0,-1 0 0 0 0,1 0 0 0 0,-1 0 0 0 0,0-1 0 0 0,1 1 0 0 0,-1 0 0 0 0,0 0 0 0 0,1 0 0 0 0,-1-1 0 0 0,0 1 0 0 0,1 0 0 0 0,-1-1 0 0 0,0 1 0 0 0,1 0 0 0 0,-1-1 0 0 0,0 1 0 0 0,0 0 0 0 0,0-1 0 0 0,1 1 0 0 0,-1-1 0 0 0,1 0 0 0 0,-1 1 0 0 0,0-1 0 0 0,0 1 0 0 0,0 0 0 0 0,0 0 0 0 0,0-1 0 0 0,0 1 0 0 0,0 0 0 0 0,1 0 0 0 0,-1 0 0 0 0,0-1 0 0 0,0 1 0 0 0,0 0 0 0 0,0 0 0 0 0,1 0 0 0 0,-1-1 0 0 0,0 1 0 0 0,0 0 0 0 0,0 0 0 0 0,1 0 0 0 0,-1 0 0 0 0,0 0 0 0 0,0 0 0 0 0,0-1 0 0 0,1 1 0 0 0,-1 0 0 0 0,0 0 0 0 0,0 0 0 0 0,1 0 0 0 0,-1 0 0 0 0,0 0 0 0 0,0 0 0 0 0,1 0 0 0 0,-1 0 0 0 0,0 0 0 0 0,0 0 0 0 0,1 0 0 0 0,-1 0 0 0 0,0 0 0 0 0,0 1 0 0 0,1-1 0 0 0,-1 0 0 0 0,0 0 0 0 0,0 0 0 0 0,1 0 0 0 0,-1 0 0 0 0,0 0 0 0 0,0 1 0 0 0,0-1 0 0 0,0 0 0 0 0,1 0 0 0 0,6 5 0 0 0,9 2 0 0 0,-15-7 0 0 0,1 0 0 0 0,-1 0 0 0 0,0 0 0 0 0,0 0 0 0 0,0 0 0 0 0,0-1 0 0 0,1 1 0 0 0,-1 0 0 0 0,0-1 0 0 0,0 1 0 0 0,0-1 0 0 0,0 0 0 0 0,0 1 0 0 0,0-1 0 0 0,0 0 0 0 0,0 1 0 0 0,0-1 0 0 0,0 0 0 0 0,-1 0 0 0 0,1 0 0 0 0,0 0 0 0 0,0 0 0 0 0,-1 0 0 0 0,2-1 0 0 0,3-9 0 0 0,-5 10 0 0 0,0 1 0 0 0,0 0 0 0 0,0 0 0 0 0,1-1 0 0 0,-1 1 0 0 0,0 0 0 0 0,0-1 0 0 0,0 1 0 0 0,0 0 0 0 0,0-1 0 0 0,0 1 0 0 0,1 0 0 0 0,-1 0 0 0 0,0-1 0 0 0,0 1 0 0 0,0 0 0 0 0,1 0 0 0 0,-1-1 0 0 0,0 1 0 0 0,0 0 0 0 0,1 0 0 0 0,-1 0 0 0 0,0 0 0 0 0,1-1 0 0 0,-1 1 0 0 0,0 0 0 0 0,0 0 0 0 0,1 0 0 0 0,-1 0 0 0 0,0 0 0 0 0,1 0 0 0 0,6 8 0 0 0,-4-4 0 0 0,1-2 0 0 0,0-9 0 0 0,1 2 0 0 0,-1 9 0 0 0,-4-4-2 0 0,0 1 1 0 0,0-1-1 0 0,1 0 0 0 0,-1 0 0 0 0,0 0 0 0 0,0 0 0 0 0,0 1 0 0 0,0-1 0 0 0,0 0 1 0 0,0 0-1 0 0,0 0 0 0 0,0 0 0 0 0,0 0 0 0 0,1 1 0 0 0,-1-1 0 0 0,0 0 0 0 0,0 0 1 0 0,0 0-1 0 0,0 0 0 0 0,0 0 0 0 0,1 0 0 0 0,-1 0 0 0 0,0 0 0 0 0,0 0 0 0 0,0 0 1 0 0,0 1-1 0 0,1-1 0 0 0,-1 0 0 0 0,0 0 0 0 0,0 0 0 0 0,0 0 0 0 0,1 0 1 0 0,-1 0-1 0 0,0 0 0 0 0,0 0 0 0 0,0-1 0 0 0,0 1 0 0 0,1 0 0 0 0,-1 0 0 0 0,0 0 1 0 0,0 0-1 0 0,0 0 0 0 0,0 0 0 0 0,1 0 0 0 0,-1 0 0 0 0,0 0 0 0 0,0 0 0 0 0,0-1 1 0 0,2-2-309 0 0,-2 1-165 0 0,8 11-641 0 0,-5-3 1116 0 0,1 0-72 0 0,-3-5-298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6447 0 0,'1'-8'586'0'0,"0"2"-460"0"0,-1 8-167 0 0,-2 7 989 0 0,2-9-910 0 0,1 0 1 0 0,-1 0-1 0 0,0 0 1 0 0,1 0-1 0 0,-1 0 0 0 0,0 0 1 0 0,0 0-1 0 0,1 0 0 0 0,-1 0 1 0 0,0 0-1 0 0,0 0 0 0 0,1 0 1 0 0,-1 0-1 0 0,0-1 1 0 0,0 1-1 0 0,1 0 0 0 0,-1 0 1 0 0,0 0-1 0 0,0 0 0 0 0,1 0 1 0 0,-1 0-1 0 0,0-1 0 0 0,0 1 1 0 0,0 0-1 0 0,1 0 1 0 0,-1 0-1 0 0,0-1 0 0 0,0 1 1 0 0,0 0-1 0 0,1-1 0 0 0,-1 1-3 0 0,0 0 0 0 0,0-1-1 0 0,0 1 1 0 0,0 0 0 0 0,1 0-1 0 0,-1-1 1 0 0,0 1-1 0 0,0 0 1 0 0,0 0 0 0 0,1 0-1 0 0,-1-1 1 0 0,0 1 0 0 0,0 0-1 0 0,1 0 1 0 0,-1 0 0 0 0,0 0-1 0 0,0 0 1 0 0,1 0-1 0 0,-1-1 1 0 0,0 1 0 0 0,1 0-1 0 0,-1 0 1 0 0,0 0 0 0 0,1 0-1 0 0,-1 0 1 0 0,0 0-1 0 0,0 0 1 0 0,1 0 0 0 0,-1 0-1 0 0,0 0 1 0 0,1 0 0 0 0,-1 1-1 0 0,0-1 1 0 0,0 0 0 0 0,1 0-1 0 0,-1 0 1 0 0,0 0-1 0 0,1 0 1 0 0,-1 1 0 0 0,0-1-1 0 0,0 0 1 0 0,0 0 0 0 0,1 0-1 0 0,-1 1 1 0 0,0-1 0 0 0,1 0-1 0 0,-1 1 25 0 0,1-1-1 0 0,-1 1 0 0 0,1-1 1 0 0,-1 0-1 0 0,1 1 1 0 0,0-1-1 0 0,-1 0 1 0 0,1 1-1 0 0,0-1 1 0 0,-1 0-1 0 0,1 0 0 0 0,0 0 1 0 0,-1 1-1 0 0,1-1 1 0 0,0 0-1 0 0,-1 0 1 0 0,1 0-1 0 0,0 0 1 0 0,0 0-1 0 0,-1 0 0 0 0,1-1 1 0 0,0 1-1 0 0,-1 0 1 0 0,1 0-1 0 0,0 0 1 0 0,-1-1-1 0 0,1 1 1 0 0,0 0-1 0 0,-1-1 0 0 0,1 1 1 0 0,-1 0-1 0 0,1-1 1 0 0,0 1-1 0 0,-1-1 1 0 0,1 1-1 0 0,-1-1 1 0 0,1 1-1 0 0,-1-1 0 0 0,0 0 1 0 0,1 0-1 0 0,1-1-58 0 0,-2 1 0 0 0,1 0 0 0 0,-1 0 0 0 0,1 0 0 0 0,-1 1 0 0 0,1-1 0 0 0,-1 0 0 0 0,1 0 0 0 0,0 1 0 0 0,-1-1 0 0 0,1 0 0 0 0,0 1 0 0 0,0-1 0 0 0,0 1 0 0 0,-1-1 0 0 0,1 1 0 0 0,0 0 0 0 0,0-1 0 0 0,0 1 0 0 0,0 0 0 0 0,0-1 0 0 0,0 1 0 0 0,0 0 0 0 0,0 0 0 0 0,0 0 0 0 0,-1 0 0 0 0,1 0 0 0 0,0 0 0 0 0,0 0 0 0 0,2 0 0 0 0,0 0 0 0 0,-2-2 0 0 0,11 0 0 0 0,18 13 0 0 0,-29-11 0 0 0,-1 0 0 0 0,1 1 0 0 0,-1-1 0 0 0,1 0 0 0 0,-1 0 0 0 0,1 0 0 0 0,-1 0 0 0 0,1 0 0 0 0,-1 0 0 0 0,1 0 0 0 0,-1 0 0 0 0,1 0 0 0 0,-1 0 0 0 0,1 0 0 0 0,-1 0 0 0 0,0 0 0 0 0,1 0 0 0 0,-1-1 0 0 0,1 1 0 0 0,-1 0 0 0 0,1 0 0 0 0,-1-1 0 0 0,1 1 0 0 0,-1 0 0 0 0,0 0 0 0 0,1-1 0 0 0,-1 1 0 0 0,1 0 0 0 0,-1-1 0 0 0,0 1 0 0 0,1-1 0 0 0,-1 1 0 0 0,0 0 0 0 0,0-1 0 0 0,1 1 0 0 0,-1-1 0 0 0,0 1 0 0 0,0-1 0 0 0,0 0 0 0 0,1 0 0 0 0,0 0 0 0 0,-1 0 0 0 0,1 0 0 0 0,0 0 0 0 0,-1 0 0 0 0,1 0 0 0 0,0 0 0 0 0,0 1 0 0 0,0-1 0 0 0,0 0 0 0 0,0 0 0 0 0,0 1 0 0 0,0-1 0 0 0,0 1 0 0 0,0-1 0 0 0,0 1 0 0 0,1-1 0 0 0,-1 1 0 0 0,0 0 0 0 0,0 0 0 0 0,0-1 0 0 0,1 1 0 0 0,-1 0 0 0 0,0 0 0 0 0,0 0 0 0 0,0 0 0 0 0,1 0 0 0 0,-1 0 0 0 0,0 1 0 0 0,0-1 0 0 0,0 0 0 0 0,1 1 0 0 0,-1-1 0 0 0,0 1 0 0 0,0-1 0 0 0,0 1 0 0 0,0-1 0 0 0,1 2 0 0 0,17 5 0 0 0,-17-7 0 0 0,-1 0 0 0 0,1 0 0 0 0,-1 0 0 0 0,1 0 0 0 0,-1 0 0 0 0,1 0 0 0 0,-1 0 0 0 0,1-1 0 0 0,-1 1 0 0 0,1-1 0 0 0,-1 1 0 0 0,0-1 0 0 0,1 1 0 0 0,-1-1 0 0 0,0 0 0 0 0,1 0 0 0 0,-1 1 0 0 0,0-1 0 0 0,0 0 0 0 0,0 0 0 0 0,0 0 0 0 0,2-2 0 0 0,-3 2 0 0 0,1 0 0 0 0,0 0 0 0 0,0 0 0 0 0,0 0 0 0 0,0 0 0 0 0,0 0 0 0 0,0 0 0 0 0,0 0 0 0 0,1 1 0 0 0,-1-1 0 0 0,0 0 0 0 0,0 1 0 0 0,1-1 0 0 0,-1 1 0 0 0,0 0 0 0 0,0-1 0 0 0,1 1 0 0 0,-1 0 0 0 0,1 0 0 0 0,-1 0 0 0 0,0 0 0 0 0,1 0 0 0 0,-1 0 0 0 0,0 0 0 0 0,1 0 0 0 0,1 1 0 0 0,6 3 0 0 0,-6-2 0 0 0,0-1 0 0 0,1 1 0 0 0,-1-1 0 0 0,1 1 0 0 0,-1-1 0 0 0,1 0 0 0 0,-1 0 0 0 0,1-1 0 0 0,7 1 0 0 0,-4-7 0 0 0,-6 6 0 0 0,-1-1 0 0 0,0 1 0 0 0,1 0 0 0 0,-1-1 0 0 0,1 1 0 0 0,-1-1 0 0 0,1 1 0 0 0,-1 0 0 0 0,0-1 0 0 0,1 1 0 0 0,-1 0 0 0 0,1-1 0 0 0,0 1 0 0 0,-1 0 0 0 0,1 0 0 0 0,-1-1 0 0 0,1 1 0 0 0,-1 0 0 0 0,1 0 0 0 0,-1 0 0 0 0,1 0 0 0 0,0 0 0 0 0,-1 0 0 0 0,1 0 0 0 0,-1 0 0 0 0,1 0 0 0 0,0 0 0 0 0,-1 0 0 0 0,1 0 0 0 0,-1 1 0 0 0,1-1 0 0 0,-1 0 0 0 0,1 0 0 0 0,-1 1 0 0 0,1-1 0 0 0,-1 0 0 0 0,1 1 0 0 0,-1-1 0 0 0,1 0 0 0 0,-1 1 0 0 0,1-1 0 0 0,-1 1 0 0 0,0-1 0 0 0,1 0 0 0 0,-1 1 0 0 0,0-1 0 0 0,1 1 0 0 0,-1 0 0 0 0,2 1 0 0 0,0 0 0 0 0,0-1 0 0 0,0 1 0 0 0,0 0 0 0 0,0-1 0 0 0,0 0 0 0 0,0 1 0 0 0,0-1 0 0 0,4 1 0 0 0,-2 0 0 0 0,0-1 0 0 0,0 0 0 0 0,1-1 0 0 0,-1 1 0 0 0,8-1 0 0 0,-6 1 0 0 0,-5-1 0 0 0,0 0 0 0 0,0-1 0 0 0,0 1 0 0 0,-1 0 0 0 0,1 0 0 0 0,0-1 0 0 0,0 1 0 0 0,0 0 0 0 0,0-1 0 0 0,0 1 0 0 0,0-1 0 0 0,-1 1 0 0 0,1-1 0 0 0,0 1 0 0 0,0-1 0 0 0,-1 0 0 0 0,1 1 0 0 0,0-1 0 0 0,-1 0 0 0 0,1 0 0 0 0,0-1 0 0 0,0 1 0 0 0,-1 1 0 0 0,0-1 0 0 0,1 0 0 0 0,-1 0 0 0 0,1 1 0 0 0,-1-1 0 0 0,1 1 0 0 0,-1-1 0 0 0,1 0 0 0 0,0 1 0 0 0,-1-1 0 0 0,1 1 0 0 0,0-1 0 0 0,-1 1 0 0 0,1 0 0 0 0,0-1 0 0 0,-1 1 0 0 0,1 0 0 0 0,0-1 0 0 0,0 1 0 0 0,0 0 0 0 0,-1 0 0 0 0,1 0 0 0 0,0 0 0 0 0,0-1 0 0 0,0 1 0 0 0,0 0 0 0 0,-1 1 0 0 0,1-1 0 0 0,0 0 0 0 0,0 0 0 0 0,0 0 0 0 0,-1 0 0 0 0,1 1 0 0 0,0-1 0 0 0,0 0 0 0 0,-1 1 0 0 0,1-1 0 0 0,0 0 0 0 0,0 1 0 0 0,1 1 0 0 0,0-1 0 0 0,0 1 0 0 0,0-1 0 0 0,0 0 0 0 0,1 0 0 0 0,-1 1 0 0 0,0-2 0 0 0,0 1 0 0 0,1 0 0 0 0,-1 0 0 0 0,1-1 0 0 0,-1 0 0 0 0,0 1 0 0 0,1-1 0 0 0,-1 0 0 0 0,1 0 0 0 0,-1 0 0 0 0,4-1 0 0 0,-2 1 62 0 0,0 0-1 0 0,-1 1 1 0 0,1-1-1 0 0,0 1 0 0 0,-1 0 1 0 0,1 0-1 0 0,0 0 1 0 0,-1 0-1 0 0,1 1 1 0 0,-1-1-1 0 0,0 1 0 0 0,1 0 1 0 0,-1 0-1 0 0,0 0 1 0 0,0 0-1 0 0,3 4 0 0 0,-2-3 44 0 0,1 1 0 0 0,0-1 0 0 0,0 0 0 0 0,0 0 0 0 0,0-1-1 0 0,0 0 1 0 0,8 3 0 0 0,0-3-63 0 0,0-1-1 0 0,0-1 1 0 0,16-1 0 0 0,9 1-44 0 0,94 1 2 0 0,-101-7 0 0 0,-27 5 0 0 0,0 0 0 0 0,0 0 0 0 0,-1 0 0 0 0,1 1 0 0 0,0-1 0 0 0,0 1 0 0 0,0 0 0 0 0,0 0 0 0 0,-1 1 0 0 0,1-1 0 0 0,7 2 0 0 0,-8-1 0 0 0,1 0 0 0 0,-1-1 0 0 0,1 0 0 0 0,0 1 0 0 0,-1-1 0 0 0,1-1 0 0 0,4 0 0 0 0,-5 1 0 0 0,1-1 0 0 0,-1 1 0 0 0,0 0 0 0 0,1 0 0 0 0,-1 0 0 0 0,0 1 0 0 0,0-1 0 0 0,1 1 0 0 0,4 1 0 0 0,32 11 0 0 0,-29-11 0 0 0,-1 2 0 0 0,0-1 0 0 0,0 1 0 0 0,11 7 0 0 0,-19-10 0 0 0,-1 0 0 0 0,0-1 0 0 0,1 1 0 0 0,-1 0 0 0 0,0 0 0 0 0,1-1 0 0 0,-1 1 0 0 0,1 0 0 0 0,0-1 0 0 0,-1 0 0 0 0,1 1 0 0 0,-1-1 0 0 0,1 0 0 0 0,0 0 0 0 0,-1 0 0 0 0,1 0 0 0 0,-1 0 0 0 0,1 0 0 0 0,3-1 0 0 0,-3-1 0 0 0,1 0 0 0 0,0 0 0 0 0,-1 0 0 0 0,1 0 0 0 0,-1 0 0 0 0,0-1 0 0 0,1 1 0 0 0,2-6 0 0 0,-5 7 0 0 0,21-21 0 0 0,-20 21 0 0 0,-1 1 0 0 0,1 0 0 0 0,-1 0 0 0 0,1-1 0 0 0,-1 1 0 0 0,1 0 0 0 0,-1 0 0 0 0,1-1 0 0 0,0 1 0 0 0,-1 0 0 0 0,1 0 0 0 0,-1 0 0 0 0,1 0 0 0 0,0 0 0 0 0,-1 0 0 0 0,1 0 0 0 0,-1 0 0 0 0,1 0 0 0 0,0 0 0 0 0,-1 0 0 0 0,1 0 0 0 0,-1 0 0 0 0,1 1 0 0 0,-1-1 0 0 0,1 0 0 0 0,-1 0 0 0 0,1 1 0 0 0,0-1 0 0 0,-1 0 0 0 0,0 1 0 0 0,1-1 0 0 0,-1 0 0 0 0,1 1 0 0 0,-1-1 0 0 0,1 1 0 0 0,-1-1 0 0 0,0 1 0 0 0,1-1 0 0 0,-1 1 0 0 0,0-1 0 0 0,0 1 0 0 0,1-1 0 0 0,-1 2 0 0 0,14 15 0 0 0,-12-17 0 0 0,0-9-201 0 0,-2 7-806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0,'0'0'778'0'0,"1"11"-401"0"0,-1-9-472 0 0,1 4 597 0 0,-1-1 0 0 0,1 0 0 0 0,-1 1 0 0 0,0-1 0 0 0,-1 6 0 0 0,1-10 10 0 0,1 19 96 0 0,4 9-466 0 0,-3-21-306 0 0,-1 0 0 0 0,0 0 0 0 0,-1 0 0 0 0,1 10 0 0 0,-1-10-3370 0 0,1 1-1238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5 11975 0 0,'-1'-5'3187'0'0,"-22"73"-3034"0"0,-5 13-141 0 0,19-59-12 0 0,6-18 0 0 0,1 0 0 0 0,0 1 0 0 0,0 0 0 0 0,0-1 0 0 0,1 1 0 0 0,0 0 0 0 0,0 0 0 0 0,0 0 0 0 0,0 0 0 0 0,1 0 0 0 0,0 5 0 0 0,0-8 0 0 0,0-1-1 0 0,0 0 1 0 0,0 0-1 0 0,0 0 1 0 0,1 1-1 0 0,-1-1 1 0 0,1 0-1 0 0,-1 0 1 0 0,1 0-1 0 0,-1 0 0 0 0,1 0 1 0 0,0 0-1 0 0,-1 0 1 0 0,1 0-1 0 0,0 0 1 0 0,0 0-1 0 0,0 0 1 0 0,0 0-1 0 0,-1-1 1 0 0,1 1-1 0 0,0 0 1 0 0,1-1-1 0 0,-1 1 1 0 0,0-1-1 0 0,0 1 1 0 0,0-1-1 0 0,0 1 0 0 0,0-1 1 0 0,0 0-1 0 0,1 1 1 0 0,-1-1-1 0 0,0 0 1 0 0,2 0-1 0 0,3 1 14 0 0,-1-1 0 0 0,1 1 0 0 0,-1-1 0 0 0,1 0 0 0 0,-1 0-1 0 0,6-2 1 0 0,49-10 1962 0 0,82-21-2038 0 0,-137 32 169 0 0,-2 0-894 0 0,9-3-9274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11975 0 0,'-3'18'1275'0'0,"2"14"-1266"0"0,2 0 0 0 0,6 36 0 0 0,-3-33-12 0 0,0 47 0 0 0,-5-48-375 0 0,1-9-825 0 0,-6 43-1 0 0,1-39 181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2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10135 0 0,'-5'14'439'0'0,"1"-1"-1"0"0,0 1 1 0 0,1 0 0 0 0,1 0-1 0 0,0 1 1 0 0,1 25-1 0 0,-1-8 1323 0 0,-2 38-1592 0 0,11 136-1 0 0,9-109 1296 0 0,-7-63-920 0 0,-8-32-881 0 0,10-1-5102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11975 0 0,'0'0'1083'0'0,"-20"11"-870"0"0,-41 20-213 0 0,49-26 0 0 0,-1 2 0 0 0,9-4 102 0 0,0 0-1 0 0,0 1 1 0 0,1 0-1 0 0,-1 0 1 0 0,1 0 0 0 0,0 0-1 0 0,0 1 1 0 0,0-1-1 0 0,1 1 1 0 0,0 0-1 0 0,-3 6 1 0 0,-2 10 853 0 0,-6 30 0 0 0,7-25-588 0 0,-3 12-201 0 0,2 1-1 0 0,2 0 0 0 0,0 56 1 0 0,13 119-220 0 0,10-93 1383 0 0,-3-28-2506 0 0,-15-83 1184 0 0,0-4-1568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8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11975 0 0,'0'0'1083'0'0,"0"9"-870"0"0,2 39 643 0 0,14 78-1 0 0,-7-65-510 0 0,-7-54-187 0 0,-1-1 0 0 0,1 0 0 0 0,0 1 0 0 0,0-1-1 0 0,1 0 1 0 0,0 0 0 0 0,0 0 0 0 0,0-1 0 0 0,8 10-1 0 0,11 19 313 0 0,-22-33-396 0 0,0 0-1 0 0,1 1 0 0 0,-1-1 1 0 0,0 0-1 0 0,0 1 0 0 0,1-1 1 0 0,-1 0-1 0 0,0 1 1 0 0,-1-1-1 0 0,1 0 0 0 0,0 1 1 0 0,0-1-1 0 0,0 0 0 0 0,-1 1 1 0 0,1-1-1 0 0,-1 0 0 0 0,1 0 1 0 0,-1 1-1 0 0,1-1 1 0 0,-1 0-1 0 0,0 0 0 0 0,0 0 1 0 0,0 0-1 0 0,1 0 0 0 0,-3 2 1 0 0,0 0-368 0 0,-1 2 113 0 0,-2 0 0 0 0,1 0 0 0 0,0-1 0 0 0,-1 1 0 0 0,0-1 0 0 0,0-1 0 0 0,0 1 0 0 0,-7 2 0 0 0,6-2 180 0 0,-13 6-1758 0 0,-1 0 0 0 0,0-1 0 0 0,0-1 0 0 0,-34 9-1 0 0,51-17 228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13823 0 0,'0'0'1247'0'0,"14"12"-998"0"0,-8-8-249 0 0,0 0 0 0 0,0-1 0 0 0,1 0 0 0 0,-1 0 0 0 0,1-1 0 0 0,-1 0 0 0 0,1 0 0 0 0,0 0 0 0 0,0-1 0 0 0,0 0 0 0 0,0 0 0 0 0,0-1 0 0 0,0 0 0 0 0,1 0 0 0 0,-1 0 0 0 0,0-1 0 0 0,8-2 0 0 0,-9 1-361 0 0,-1 0 0 0 0,1 0 0 0 0,-1-1 0 0 0,1 0 0 0 0,-1 0 0 0 0,0 0 0 0 0,0 0 1 0 0,-1-1-1 0 0,1 0 0 0 0,-1 0 0 0 0,7-8 0 0 0,4-3-910 0 0,-2 5-775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10135 0 0,'0'0'1151'0'0,"-7"18"234"0"0,1 1-558 0 0,-3 33-1 0 0,-1 6 177 0 0,4-28-1003 0 0,2 1 0 0 0,1-1 0 0 0,1 46 0 0 0,3-61 0 0 0,0 0 0 0 0,2 0 0 0 0,0 0 0 0 0,7 23 0 0 0,-9-37 0 0 0,-1 0 0 0 0,0-1 0 0 0,1 1 0 0 0,-1 0 0 0 0,1 0 0 0 0,-1 0 0 0 0,1 0 0 0 0,0 0 0 0 0,-1-1 0 0 0,1 1 0 0 0,0 0 0 0 0,-1-1 0 0 0,1 1 0 0 0,0 0 0 0 0,0-1 0 0 0,0 1 0 0 0,0-1 0 0 0,0 1 0 0 0,-1-1 0 0 0,1 1 0 0 0,0-1 0 0 0,0 0 0 0 0,0 0 0 0 0,0 1 0 0 0,0-1 0 0 0,0 0 0 0 0,0 0 0 0 0,0 0 0 0 0,0 0 0 0 0,0 0 0 0 0,0 0 0 0 0,0 0 0 0 0,0-1 0 0 0,0 1 0 0 0,2-1 0 0 0,1 0 0 0 0,1 0 0 0 0,-1-1 0 0 0,0 1 0 0 0,0-1 0 0 0,6-4 0 0 0,-4 2 0 0 0,0-1 0 0 0,-1 0 0 0 0,1 0 0 0 0,-1-1 0 0 0,0 1 0 0 0,-1-1 0 0 0,1 0 0 0 0,-1-1 0 0 0,-1 1 0 0 0,5-9 0 0 0,-1 0 0 0 0,-1-1 0 0 0,-1-1 0 0 0,5-21 0 0 0,-9 35 0 0 0,-1 2 0 0 0,0-1 0 0 0,0 1 0 0 0,0 0 0 0 0,0-1 0 0 0,0 1 0 0 0,0-1 0 0 0,0 1 0 0 0,0 0 0 0 0,0-1 0 0 0,-1 1 0 0 0,1-1 0 0 0,-1 1 0 0 0,1 0 0 0 0,-1 0 0 0 0,1-1 0 0 0,-1 1 0 0 0,0 0 0 0 0,-1-2 0 0 0,2 2 0 0 0,-1 0 0 0 0,0 0 0 0 0,0 0 0 0 0,0 0 0 0 0,0 0 0 0 0,0 1 0 0 0,1-1 0 0 0,-1 0 0 0 0,-1 1 0 0 0,1-1 0 0 0,0 0 0 0 0,0 1 0 0 0,0-1 0 0 0,0 1 0 0 0,0 0 0 0 0,0-1 0 0 0,-1 1 0 0 0,1 0 0 0 0,0 0 0 0 0,0-1 0 0 0,-1 1 0 0 0,1 0 0 0 0,0 0 0 0 0,0 1 0 0 0,0-1 0 0 0,-1 0 0 0 0,1 0 0 0 0,0 1 0 0 0,0-1 0 0 0,0 0 0 0 0,0 1 0 0 0,-2 0 0 0 0,1 0 0 0 0,-39 14-531 0 0,29-9-38 0 0,0-2 1 0 0,-20 6-1 0 0,27-10-65 0 0,1 1 0 0 0,-1-1 1 0 0,0 0-1 0 0,0-1 0 0 0,0 1 1 0 0,0-1-1 0 0,1 0 0 0 0,-1 0 0 0 0,0 0 1 0 0,1-1-1 0 0,-1 1 0 0 0,-5-4 0 0 0,-3-4-2434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8287 0 0,'0'0'904'0'0,"-2"6"-904"0"0,1 1 0 0 0,1 1 0 0 0,-4 0 0 0 0,4-1 0 0 0,-1-1 0 0 0,1 2 0 0 0,-2 0 0 0 0,4-2 0 0 0,-2 0-2440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0,'0'0'632'0'0,"-2"7"-568"0"0,1 2-64 0 0,-2 2 0 0 0,3-3 0 0 0,-2 1 0 0 0,4-3 0 0 0,-2 6 0 0 0,1 8-392 0 0</inkml:trace>
  <inkml:trace contextRef="#ctx0" brushRef="#br0" timeOffset="1">34 271 6447 0 0,'0'0'298'0'0,"-6"23"100"0"0,3-10-619 0 0,1 0 0 0 0,1 0 0 0 0,-1 19 0 0 0,2-31-287 0 0,5 28-100 0 0,-2-22 608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0,'0'0'696'0'0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10135 0 0,'0'0'464'0'0,"-7"23"168"0"0,3 15 3231 0 0,3-50-11414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5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6447 0 0,'0'0'8519'0'0,"-2"12"-8182"0"0,2 67-337 0 0,17 154 0 0 0,1-5 0 0 0,-21-111-1252 0 0,1 34-2750 0 0,4-129-336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8 6447 0 0,'0'0'586'0'0,"-12"-7"5495"0"0,8 9-6070 0 0,0 0 0 0 0,0 1 0 0 0,1-1 0 0 0,-1 1 1 0 0,1 0-1 0 0,-1 0 0 0 0,1 0 0 0 0,0 0 0 0 0,0 1 0 0 0,0-1 0 0 0,1 1 0 0 0,-1 0 1 0 0,-2 5-1 0 0,-4 9-6 0 0,-11 32 0 0 0,18-43-6 0 0,-52 116 1626 0 0,46-107-1636 0 0,-2 0-595 0 0,-2 0-647 0 0,9-3-3342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0,'14'3'1096'0'0,"-7"0"-1014"0"0,-1 1-1 0 0,0 0 1 0 0,0 0-1 0 0,0 1 1 0 0,-1 0-1 0 0,1 0 1 0 0,-1 0-1 0 0,0 1 1 0 0,6 8-1 0 0,0 4 483 0 0,17 36 0 0 0,-16-30-459 0 0,-9-18-359 0 0,1 0 0 0 0,-1-1 0 0 0,1 1 1 0 0,1-1-1 0 0,-1 0 0 0 0,1 0 0 0 0,0-1 0 0 0,0 1 0 0 0,0-1 0 0 0,8 5 0 0 0,-2-3-769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8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10135 0 0,'-4'3'71'0'0,"1"0"0"0"0,-1 1 0 0 0,1-1 0 0 0,0 1 0 0 0,0-1 0 0 0,0 1 0 0 0,1 0 0 0 0,0 0 0 0 0,-1 1 0 0 0,1-1 0 0 0,1 0 0 0 0,-1 1 0 0 0,0-1 0 0 0,1 1 0 0 0,-1 8 0 0 0,-2 9 262 0 0,-1 43 0 0 0,5-61-173 0 0,-5 127 2489 0 0,-1 66-2084 0 0,1-49 381 0 0,4-121-835 0 0,2 1 1 0 0,1-1 0 0 0,2 1 0 0 0,0-1 0 0 0,1 0 0 0 0,2-1 0 0 0,1 0 0 0 0,1 0-1 0 0,17 34 1 0 0,-18-46-140 0 0,0-1-1 0 0,16 21 0 0 0,-5-13-4659 0 0,-8-12-722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0,'0'0'904'0'0,"4"2"-904"0"0,-1-1 0 0 0,1-1 920 0 0,-1 2-408 0 0,5-1-3280 0 0,-2 1-656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6447 0 0,'0'0'696'0'0</inkml:trace>
  <inkml:trace contextRef="#ctx0" brushRef="#br0" timeOffset="1">300 1 6447 0 0,'0'0'696'0'0,"3"4"-696"0"0,1 1-1896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6447 0 0,'0'0'696'0'0,"10"0"-696"0"0,2 0 0 0 0,-3 0 0 0 0,-2-1 0 0 0,0-1 0 0 0,5 2 0 0 0</inkml:trace>
  <inkml:trace contextRef="#ctx0" brushRef="#br0" timeOffset="1">389 6 4607 0 0,'0'0'448'0'0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0,'0'0'756'0'0,"0"1"-622"0"0,0 6-120 0 0,1 0-14 0 0,-1-7-72 0 0,0 1 0 0 0,0 0-1 0 0,1 0 1 0 0,-1-1-1 0 0,0 1 1 0 0,1 0 0 0 0,-1-1-1 0 0,0 1 1 0 0,1 0 0 0 0,-1-1-1 0 0,1 1 1 0 0,-1-1-1 0 0,1 1 1 0 0,-1-1 0 0 0,1 1-1 0 0,0-1 1 0 0,-1 1-1 0 0,1-1 1 0 0,0 1 0 0 0,-1-1-1 0 0,1 0 1 0 0,1 1-1 0 0,-1-1-786 0 0</inkml:trace>
  <inkml:trace contextRef="#ctx0" brushRef="#br0" timeOffset="1">260 69 6447 0 0,'0'0'696'0'0,"7"-1"-696"0"0,-1-2 0 0 0,2 0 0 0 0,1 1 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0,'0'0'586'0'0,"6"3"-476"0"0,5 3-320 0 0,0-1 0 0 0,0 0-1 0 0,19 4 1 0 0,-25-8 100 0 0,1 0-1 0 0,-1 0 1 0 0,1-1 0 0 0,-1 0-1 0 0,1 0 1 0 0,-1 0-1 0 0,1-1 1 0 0,9-2 0 0 0,-2 0-56 0 0</inkml:trace>
  <inkml:trace contextRef="#ctx0" brushRef="#br0" timeOffset="1">370 44 8287 0 0,'0'0'904'0'0,"5"3"-904"0"0,1-1 0 0 0,0 1 0 0 0,2-2 0 0 0,2-1 0 0 0,-1 0 0 0 0,2-1 0 0 0,1-2-2440 0 0,0 0-504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4607 0 0,'0'0'448'0'0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6 10135 0 0,'0'0'464'0'0,"-1"-1"-9"0"0,-1-3-223 0 0,2 4-153 0 0,-1 0 0 0 0,1 0 1 0 0,-1 0-1 0 0,1-1 0 0 0,-1 1 0 0 0,1 0 0 0 0,-1 0 1 0 0,0 0-1 0 0,1 0 0 0 0,-1 0 0 0 0,1 0 1 0 0,-1 1-1 0 0,1-1 0 0 0,-1 0 0 0 0,1 0 0 0 0,-1 0 1 0 0,1 0-1 0 0,-1 1 0 0 0,1-1 0 0 0,-1 0 0 0 0,1 0 1 0 0,-1 1-1 0 0,1-1 0 0 0,-1 0 0 0 0,1 1 0 0 0,-1-1 1 0 0,1 1-1 0 0,-1 0 0 0 0,-13 10 1057 0 0,-6 22-799 0 0,16-24-298 0 0,-2 0-1 0 0,1 0 1 0 0,-1-1 0 0 0,0 0 0 0 0,-1 0-1 0 0,-7 7 1 0 0,11-13-39 0 0,1 1 0 0 0,-7 13 0 0 0,6-8 0 0 0,3-8 0 0 0,0 1 0 0 0,0 0 0 0 0,0 0 0 0 0,0 0 0 0 0,0 0 0 0 0,0 0 0 0 0,1-1 0 0 0,-1 1 0 0 0,0 0 0 0 0,0 0 0 0 0,1 0 0 0 0,-1 0 0 0 0,0-1 0 0 0,1 1 0 0 0,-1 0 0 0 0,1 0 0 0 0,-1-1 0 0 0,1 1 0 0 0,-1 0 0 0 0,1-1 0 0 0,0 1 0 0 0,-1 0 0 0 0,1-1 0 0 0,0 1 0 0 0,-1-1 0 0 0,1 1 0 0 0,0-1 0 0 0,0 0 0 0 0,-1 1 0 0 0,1-1 0 0 0,0 0 0 0 0,0 1 0 0 0,0-1 0 0 0,0 0 0 0 0,-1 0 0 0 0,2 0 0 0 0,-1 0 0 0 0,21 4 0 0 0,1-1 0 0 0,0-2 0 0 0,41-1 0 0 0,-37-2 0 0 0,-16 0 0 0 0,0 1 0 0 0,19 2 0 0 0,-11 1 0 0 0,-10-1 0 0 0,0 0 0 0 0,0 0 0 0 0,0-1 0 0 0,0-1 0 0 0,9 0 0 0 0,13-7 0 0 0,-25 7-133 0 0,-5 1-563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0 8287 0 0,'0'0'756'0'0,"-1"1"-622"0"0,-4 0-49 0 0,4-1 767 0 0,1 24 249 0 0,-3 38-69 0 0,-16 91 0 0 0,15-127-1096 0 0,-3 17-596 0 0,-16 59 0 0 0,17-77 474 0 0,-5 36-1 0 0,7-37-1491 0 0,-12 47 0 0 0,5-41-1833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9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0,'11'40'362'0'0,"0"-1"0"0"0,27 58-1 0 0,6 19 50 0 0,-32-78-75 0 0,-2-1 0 0 0,10 72 0 0 0,-19-90-221 0 0,0-1 0 0 0,-1 0-1 0 0,-1 1 1 0 0,-1-1 0 0 0,0 0-1 0 0,-1 1 1 0 0,-1-2 0 0 0,-8 23-1 0 0,3-18-111 0 0,-1 1 1 0 0,0-2-1 0 0,-2 1 0 0 0,-28 38 0 0 0,34-50-1037 0 0,3-5-2706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9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11975 0 0,'23'9'1296'0'0,"-19"-8"-1220"0"0,-1 0 1 0 0,-1 1-1 0 0,1-1 0 0 0,0 1 0 0 0,0 0 0 0 0,0-1 0 0 0,-1 1 0 0 0,1 0 1 0 0,-1 0-1 0 0,0 1 0 0 0,1-1 0 0 0,-1 1 0 0 0,0-1 0 0 0,0 1 1 0 0,-1-1-1 0 0,1 1 0 0 0,0 0 0 0 0,-1 0 0 0 0,0 0 0 0 0,0 0 0 0 0,0 0 1 0 0,0 0-1 0 0,0 0 0 0 0,0 0 0 0 0,-1 1 0 0 0,1 3 0 0 0,-2 3-76 0 0,1-1 0 0 0,-2 1 0 0 0,1-1 0 0 0,-1 0 0 0 0,0 1 0 0 0,-1-1 0 0 0,0 0 0 0 0,-1 0 0 0 0,0 0 0 0 0,0-1 0 0 0,-1 0 0 0 0,0 1 0 0 0,0-2 0 0 0,-1 1 0 0 0,0 0 0 0 0,-11 9 0 0 0,17-17 0 0 0,-1 0 0 0 0,1 0 0 0 0,-1 1 0 0 0,0-1 0 0 0,1 0 0 0 0,-1 1 0 0 0,1-1 0 0 0,-1 1 0 0 0,1-1 0 0 0,0 1 0 0 0,-1-1 0 0 0,1 1 0 0 0,-1-1 0 0 0,1 1 0 0 0,0-1 0 0 0,0 1 0 0 0,-1-1 0 0 0,1 1 0 0 0,0-1 0 0 0,0 1 0 0 0,-1 0 0 0 0,1-1 0 0 0,0 2 0 0 0,0 0 0 0 0,0-2 0 0 0,0 1 0 0 0,0 0 0 0 0,0-1 0 0 0,0 1 0 0 0,0 0 0 0 0,0-1 0 0 0,0 1 0 0 0,0 0 0 0 0,0 0 0 0 0,0-1 0 0 0,1 1 0 0 0,-1 0 0 0 0,0-1 0 0 0,0 1 0 0 0,1-1 0 0 0,-1 1 0 0 0,0 0 0 0 0,1-1 0 0 0,-1 1 0 0 0,1-1 0 0 0,-1 1 0 0 0,1-1 0 0 0,-1 1 0 0 0,1-1 0 0 0,-1 1 0 0 0,1-1 0 0 0,-1 0 0 0 0,1 1 0 0 0,-1-1 0 0 0,1 0 0 0 0,0 1 0 0 0,0-1 0 0 0,19 6 0 0 0,-19-6 0 0 0,13 3 334 0 0,1-1 0 0 0,0-1 0 0 0,0 0-1 0 0,27-3 1 0 0,-4 1 45 0 0,7-4-296 0 0,-28 1-4940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0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0,'40'80'1403'0'0,"25"42"-62"0"0,52 97-733 0 0,-109-200-534 0 0,-1 1 0 0 0,-1-1 0 0 0,-1 2 0 0 0,0-1 0 0 0,-2 1 0 0 0,0-1 0 0 0,-1 36 0 0 0,-3-24 96 0 0,-1-1-1 0 0,-2 1 1 0 0,-1 0 0 0 0,-13 40-1 0 0,-36 104 439 0 0,27-75-863 0 0,19-66-613 0 0,-18 51-1 0 0,25-84 808 0 0,0 1 0 0 0,0-1 1 0 0,-1 0-1 0 0,1 0 0 0 0,0 0 0 0 0,-1 1 0 0 0,1-2 0 0 0,-1 1 0 0 0,1 0 0 0 0,-1 0 0 0 0,-3 2 1 0 0,-7 4-2721 0 0,7-5 958 0 0,-1 2-2515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5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10135 0 0,'0'0'919'0'0,"19"1"-742"0"0,-15-1-82 0 0,0 1-1 0 0,0 0 1 0 0,0 0-1 0 0,0 0 1 0 0,1 0-1 0 0,-2 1 1 0 0,1-1-1 0 0,0 1 1 0 0,0 0-1 0 0,0 1 1 0 0,-1-1-1 0 0,1 1 1 0 0,-1-1-1 0 0,0 1 1 0 0,0 0-1 0 0,0 0 1 0 0,0 0-1 0 0,0 1 1 0 0,2 4-1 0 0,4 6 51 0 0,-2 1-1 0 0,1-1 1 0 0,7 27-1 0 0,-14-39-121 0 0,5 18 206 0 0,-1 1 1 0 0,-1 0-1 0 0,-1 1 0 0 0,-1-1 1 0 0,0 0-1 0 0,-4 40 0 0 0,1-42-229 0 0,-2 0 0 0 0,0 0 0 0 0,-6 19 0 0 0,6-29 0 0 0,0 0 0 0 0,0 0 0 0 0,-1-1 0 0 0,-1 0 0 0 0,1 0 0 0 0,-1 0 0 0 0,0 0 0 0 0,-9 9 0 0 0,12-15 0 0 0,-1 0 0 0 0,1 0 0 0 0,-1 0 0 0 0,0 0 0 0 0,0-1 0 0 0,1 1 0 0 0,-1-1 0 0 0,0 0 0 0 0,0 0 0 0 0,0 0 0 0 0,0 0 0 0 0,-1-1 0 0 0,1 1 0 0 0,0-1 0 0 0,0 1 0 0 0,0-1 0 0 0,0 0 0 0 0,-1-1 0 0 0,1 1 0 0 0,0 0 0 0 0,0-1 0 0 0,0 0 0 0 0,0 0 0 0 0,0 0 0 0 0,-6-2 0 0 0,-3-2 0 0 0,-1-1 0 0 0,1 0 0 0 0,0-1 0 0 0,-17-13 0 0 0,18 11 0 0 0,1 0 0 0 0,0-1 0 0 0,-15-21 0 0 0,24 30 56 0 0,-1 0-1 0 0,1-1 1 0 0,0 1-1 0 0,0 0 1 0 0,0-1-1 0 0,0 1 1 0 0,0-1-1 0 0,0 1 1 0 0,1-1-1 0 0,-1 1 1 0 0,0-1-1 0 0,1 0 1 0 0,0 1-1 0 0,-1-1 1 0 0,1 0-1 0 0,0 1 1 0 0,0-1-1 0 0,-1 0 1 0 0,1 0-1 0 0,1 1 1 0 0,-1-3-1 0 0,1-1 164 0 0,-1 2-185 0 0,1 0-1 0 0,0 0 0 0 0,0 0 1 0 0,0 0-1 0 0,0 1 0 0 0,1-1 0 0 0,-1 0 1 0 0,1 0-1 0 0,0 1 0 0 0,-1-1 1 0 0,1 1-1 0 0,0 0 0 0 0,1-1 1 0 0,-1 1-1 0 0,0 0 0 0 0,1 0 1 0 0,-1 0-1 0 0,1 1 0 0 0,3-3 1 0 0,8-4-67 0 0,0 1 1 0 0,23-8-1 0 0,-30 12 72 0 0,17-5-39 0 0,44-8 0 0 0,-44 10 0 0 0,-19 6-8 0 0,-1-1 0 0 0,1 0 0 0 0,0 1 1 0 0,-1 0-1 0 0,1 0 0 0 0,0 0 0 0 0,-1 0 0 0 0,1 1 0 0 0,-1 0 0 0 0,1 0 0 0 0,6 3 0 0 0,16 6-5737 0 0,-15-5 777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6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0,'22'53'603'0'0,"3"0"0"0"0,46 70-1 0 0,-52-95-344 0 0,1 0-1 0 0,2-2 0 0 0,1 0 1 0 0,0-2-1 0 0,42 33 0 0 0,-42-38-4469 0 0,-11-9-560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6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10135 0 0,'-6'8'164'0'0,"0"0"0"0"0,1 1 0 0 0,0 0-1 0 0,0 0 1 0 0,1 0 0 0 0,-4 12-1 0 0,-14 63 181 0 0,5-16 702 0 0,-49 162 1610 0 0,64-221-3182 0 0,1-1-1 0 0,-1 0 1 0 0,2 1-1 0 0,-1-1 1 0 0,1 1-1 0 0,0-1 1 0 0,2 10-1 0 0,0-9-4245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0 314 13823 0 0,'10'-1'1247'0'0,"24"1"-675"0"0,0-2 1 0 0,0-2-1 0 0,58-13 0 0 0,-59 9-277 0 0,1 2 0 0 0,0 1-1 0 0,44-1 1 0 0,-73 6-69 0 0</inkml:trace>
  <inkml:trace contextRef="#ctx0" brushRef="#br0" timeOffset="1">142 1 10135 0 0,'10'210'2027'0'0,"-3"-130"-1669"0"0,23 119 0 0 0,-17-158-4673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6447 0 0,'0'0'586'0'0,"-3"11"-476"0"0,-2 4 120 0 0,2 1-1 0 0,0-1 0 0 0,0 1 1 0 0,2 0-1 0 0,0 24 0 0 0,10 83 2122 0 0,-2-49-1574 0 0,-5 76 630 0 0,-2-85-574 0 0,7 71-1 0 0,-4-117-549 0 0,0 0-1 0 0,10 35 1 0 0,-12-50-474 0 0,1 1-1 0 0,0 0 1 0 0,0-1 0 0 0,0 1 0 0 0,0-1-1 0 0,1 0 1 0 0,0 0 0 0 0,0 0 0 0 0,0 0 0 0 0,0 0-1 0 0,0-1 1 0 0,1 1 0 0 0,0-1 0 0 0,-1 0-1 0 0,1 0 1 0 0,1 0 0 0 0,3 2 0 0 0,5-2-2960 0 0,0-3-736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3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11975 0 0,'0'0'1083'0'0,"20"3"-420"0"0,-8-5-427 0 0,0 0 0 0 0,-1 0 1 0 0,1-1-1 0 0,0 0 1 0 0,-1-1-1 0 0,13-6 0 0 0,0 1 159 0 0,-11 3-15 0 0,-2 0 0 0 0,1 0 0 0 0,20-15-1 0 0,-22 13-361 0 0,1 1-1 0 0,0 0 0 0 0,0 1 0 0 0,20-8 0 0 0,-17 9-27 0 0,0-1-1 0 0,0-1 0 0 0,-1 0 1 0 0,0-1-1 0 0,18-13 0 0 0,-17 14-276 0 0,2-1-5202 0 0,-11 1 521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10135 0 0,'0'0'919'0'0,"0"11"-742"0"0,-1 75 1099 0 0,3 104 1528 0 0,-6-18-2785 0 0,0-107-22 0 0,4-56-598 0 0,1-1-1 0 0,0 0 0 0 0,1 0 0 0 0,-1 0 1 0 0,2 0-1 0 0,4 13 0 0 0,-1-11-4170 0 0</inkml:trace>
  <inkml:trace contextRef="#ctx0" brushRef="#br0" timeOffset="1">226 331 13823 0 0,'126'26'1496'0'0,"-104"-21"-1554"0"0,-16-3-86 0 0,0 0 1 0 0,1 0 0 0 0,-1-1 0 0 0,0 0-1 0 0,1 0 1 0 0,-1-1 0 0 0,1 0-1 0 0,-1 0 1 0 0,0 0 0 0 0,1-1 0 0 0,-1 0-1 0 0,8-2 1 0 0,-4 0-3206 0 0,2 1-989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8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0 11975 0 0,'10'20'201'0'0,"0"1"0"0"0,-2 0 0 0 0,0 0 0 0 0,-1 1 0 0 0,-2 0 0 0 0,0 0 0 0 0,-1 0-1 0 0,1 32 1 0 0,-4-16 108 0 0,-1 1 0 0 0,-2-1 0 0 0,-2 0-1 0 0,-10 44 1 0 0,12-73-181 0 0,0 0 0 0 0,-1 1 0 0 0,0-1 0 0 0,0-1 0 0 0,-1 1 0 0 0,0 0 0 0 0,-8 12 0 0 0,10-19-98 0 0,1 0-1 0 0,-1 0 0 0 0,1 0 0 0 0,-1-1 1 0 0,0 1-1 0 0,0-1 0 0 0,0 1 0 0 0,0-1 1 0 0,0 0-1 0 0,0 1 0 0 0,-1-1 0 0 0,1 0 1 0 0,0-1-1 0 0,0 1 0 0 0,-1 0 0 0 0,1-1 1 0 0,-1 1-1 0 0,1-1 0 0 0,0 0 0 0 0,-1 1 1 0 0,1-1-1 0 0,-1 0 0 0 0,1-1 0 0 0,-1 1 1 0 0,1 0-1 0 0,-1-1 0 0 0,1 1 0 0 0,0-1 1 0 0,-1 0-1 0 0,1 0 0 0 0,0 0 0 0 0,0 0 1 0 0,0 0-1 0 0,-3-2 0 0 0,-13-6 68 0 0,11 6-305 0 0,1 0 1 0 0,-1-1 0 0 0,1 0 0 0 0,0 0-1 0 0,0 0 1 0 0,0 0 0 0 0,0-1 0 0 0,1 0-1 0 0,-7-8 1 0 0,9 8 228 0 0,-1 0-1 0 0,0 0 1 0 0,1-1-1 0 0,0 1 1 0 0,1-1-1 0 0,-1 0 0 0 0,1 0 1 0 0,0 0-1 0 0,0-1 1 0 0,1 1-1 0 0,0 0 1 0 0,0 0-1 0 0,0-8 1 0 0,1 10 10 0 0,0 1 0 0 0,1-1-1 0 0,-1 1 1 0 0,1 0 0 0 0,0-1 0 0 0,0 1 0 0 0,0 0 0 0 0,0-1 0 0 0,0 1 0 0 0,1 0 0 0 0,0 0 0 0 0,-1 0 0 0 0,1 0 0 0 0,0 0 0 0 0,0 1 0 0 0,1-1 0 0 0,-1 1-1 0 0,1-1 1 0 0,-1 1 0 0 0,1 0 0 0 0,0 0 0 0 0,-1 0 0 0 0,1 0 0 0 0,0 0 0 0 0,6-2 0 0 0,2 0 78 0 0,0 0-1 0 0,0 0 1 0 0,1 1 0 0 0,0 0-1 0 0,-1 1 1 0 0,1 1 0 0 0,16-1-1 0 0,-7 1-92 0 0,-14 0-16 0 0,0 0 0 0 0,0 1 0 0 0,0 0 0 0 0,1 0 0 0 0,11 3 0 0 0,-2 2-1527 0 0,-5 0-2786 0 0,-3-1-655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8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0,'35'85'660'0'0,"-22"-56"-342"0"0,17 56 0 0 0,-19-40 196 0 0,8 71 0 0 0,-17-98-385 0 0,-1-1-1 0 0,-1 1 1 0 0,-1 0-1 0 0,0 0 1 0 0,-1-1-1 0 0,-1 1 1 0 0,-6 20-1 0 0,-23 97-4340 0 0,24-113-560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09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0,'17'9'1296'0'0,"14"-3"-550"0"0,-26-6-555 0 0,0 0 0 0 0,0 1-1 0 0,0 0 1 0 0,0 0 0 0 0,8 3 0 0 0,-4-1-170 0 0,0 0 0 0 0,0-1-1 0 0,1 0 1 0 0,-1-1 0 0 0,0 0 0 0 0,1-1 0 0 0,13-1 0 0 0,-9 1-23 0 0,13-1 359 0 0,-21 0-404 0 0,0 1 0 0 0,1-1 0 0 0,-1 1-1 0 0,0 1 1 0 0,0-1 0 0 0,9 3 0 0 0,-6-1-3772 0 0,1-1-1149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5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0,'0'0'1083'0'0,"16"11"-870"0"0,-2 0-521 0 0,0 0 0 0 0,0-1 0 0 0,1-1 0 0 0,0 0 0 0 0,0-1 0 0 0,20 7 0 0 0,-25-12-4464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15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 10135 0 0,'-5'7'315'0'0,"1"0"-1"0"0,-1 0 1 0 0,0-1-1 0 0,-1 0 0 0 0,0 0 1 0 0,0 0-1 0 0,0 0 1 0 0,0-1-1 0 0,-9 5 0 0 0,-45 34-314 0 0,54-40 79 0 0,-1 1 0 0 0,1 1 0 0 0,0-1-1 0 0,1 1 1 0 0,-1 0 0 0 0,1 1 0 0 0,0-1-1 0 0,0 1 1 0 0,1 0 0 0 0,0 0 0 0 0,0 0 0 0 0,-2 9-1 0 0,1-2 69 0 0,2 0-1 0 0,-1 0 0 0 0,2 0 0 0 0,0 0 1 0 0,1 0-1 0 0,0 17 0 0 0,3 324-146 0 0,1-307 677 0 0,1 0 0 0 0,12 48 1 0 0,-16-95-678 0 0,5 43-1368 0 0,-5-43 926 0 0,-2 3 107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1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0 10135 0 0,'-4'1'84'0'0,"0"-1"-1"0"0,0 1 0 0 0,0 0 1 0 0,1 0-1 0 0,-1 0 1 0 0,0 1-1 0 0,0 0 0 0 0,1-1 1 0 0,-1 1-1 0 0,1 0 0 0 0,-1 1 1 0 0,1-1-1 0 0,0 1 1 0 0,0-1-1 0 0,0 1 0 0 0,0 0 1 0 0,1 0-1 0 0,-1 0 0 0 0,1 0 1 0 0,-4 6-1 0 0,-3 6 242 0 0,1 0-1 0 0,0 1 0 0 0,-8 24 0 0 0,-13 40 105 0 0,3 2 0 0 0,4 1 0 0 0,4 0-1 0 0,-10 103 1 0 0,27-173-423 0 0,-9 191 1039 0 0,11-173-849 0 0,0-1 0 0 0,3 0 1 0 0,0 0-1 0 0,15 50 0 0 0,-1-24-190 0 0,2-1-1 0 0,51 98 0 0 0,-68-148-213 0 0,26 40 188 0 0,-26-42-916 0 0,0 1 1 0 0,1-1 0 0 0,-1 0 0 0 0,1 0 0 0 0,6 4-1 0 0,2-1-4032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4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6447 0 0,'0'0'586'0'0,"14"19"-405"0"0,16 7 1183 0 0,-1 1 1 0 0,-2 1-1 0 0,40 53 0 0 0,-58-70-1304 0 0,-1-1-1 0 0,2-1 1 0 0,-1 0-1 0 0,1 0 1 0 0,17 11-1 0 0,59 30 158 0 0,-40-24-183 0 0,4 4-34 0 0,-29-16 0 0 0,1-1 0 0 0,0-1 0 0 0,1-1 0 0 0,0-1 0 0 0,36 10 0 0 0,220 46 2048 0 0,-186-37-2048 0 0,-58-17 0 0 0,51 11 0 0 0,17-3 0 0 0,195 31 0 0 0,-240-44 0 0 0,0-3 0 0 0,1-3 0 0 0,68-6 0 0 0,126-12 0 0 0,-138 11 0 0 0,-37 4 0 0 0,86-11 0 0 0,10-5 0 0 0,-130 12 0 0 0,71-19 0 0 0,-33 9 0 0 0,93-13 0 0 0,143-28 0 0 0,-241 40 0 0 0,74-18 0 0 0,-31 8 0 0 0,-26 2 729 0 0,27-7 156 0 0,-15 5-2355 0 0,40-8 1382 0 0,13-3 169 0 0,-116 27 240 0 0,-9 1 419 0 0,49-22-1 0 0,-59 21-711 0 0,1 1 0 0 0,1 1 0 0 0,31-6-1 0 0,-45 12-27 0 0,0-1 0 0 0,-1 0 0 0 0,1-1-1 0 0,-1 0 1 0 0,0-1 0 0 0,0 0 0 0 0,-1-1 0 0 0,19-15 0 0 0,16-9-875 0 0,-25 23 84 0 0,-16 7 737 0 0,0 0 0 0 0,1 0 0 0 0,-1-1 0 0 0,0 0-1 0 0,6-3 1 0 0,-8 5 49 0 0,5-11-62 0 0,-7 9-303 0 0,7 10-1832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6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8287 0 0,'0'0'6868'0'0,"10"0"-6696"0"0,251-13 1876 0 0,-232 18-2048 0 0,-48-7 0 0 0,-2-1 0 0 0,0 1 0 0 0,1 1 0 0 0,-1 1 0 0 0,-26 3 0 0 0,33-1-3 0 0,12-2-30 0 0,0 0 0 0 0,0 0 0 0 0,-1 0 0 0 0,1 0-1 0 0,0 1 1 0 0,0-1 0 0 0,0 1 0 0 0,0 0 0 0 0,0 0-1 0 0,0-1 1 0 0,-2 3 0 0 0,3-2-442 0 0,-1-1-475 0 0,-4 1 2611 0 0,14-2-1496 0 0,51-2-298 0 0,-58 3-534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7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0,'0'0'464'0'0,"9"16"168"0"0,5 7-445 0 0,1 0-1 0 0,0 0 0 0 0,2-1 0 0 0,1-2 0 0 0,1 1 0 0 0,0-2 1 0 0,1-1-1 0 0,1 0 0 0 0,1-1 0 0 0,45 25 0 0 0,-42-28-144 0 0,241 146 1964 0 0,-227-133-2006 0 0,82 61 0 0 0,-102-75 0 0 0,0 0 0 0 0,1-1 0 0 0,1-1 0 0 0,27 11 0 0 0,92 26 0 0 0,-52-24 0 0 0,2-5 0 0 0,0-3 0 0 0,140 7 0 0 0,-71-12 154 0 0,177 6 623 0 0,-23-18-1486 0 0,51-1 697 0 0,-1-25 1850 0 0,-83-18-3480 0 0,-228 36 1727 0 0,-25 3 412 0 0,-1-1 1 0 0,31-12-1 0 0,-4 1-432 0 0,413-138-65 0 0,-438 146 0 0 0,-1-2 0 0 0,-1 0 0 0 0,0-2 0 0 0,-1-1 0 0 0,0-1 0 0 0,28-24 0 0 0,29-25 0 0 0,-63 49 71 0 0,1 0-1 0 0,1 2 0 0 0,25-14 1 0 0,14-9 1261 0 0,-47 27-1932 0 0,-10 8 525 0 0,0-1 1 0 0,1 1-1 0 0,-1 0 0 0 0,1-1 0 0 0,0 2 1 0 0,5-3-1 0 0,-6 2 209 0 0,1 1-1 0 0,-1-1 1 0 0,1 1-1 0 0,-1-1 1 0 0,0 0 0 0 0,1 0-1 0 0,-1-1 1 0 0,4-3 0 0 0,20-15-1828 0 0,-25 20 1308 0 0,-2 5-765 0 0,-4 7 734 0 0,4-9 307 0 0,-1-1-260 0 0,-6 17-1220 0 0,4-16 1509 0 0,-4 3 18 0 0,3 0-3499 0 0,-2 5-588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3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0 11975 0 0,'-3'14'1275'0'0,"2"-9"-1180"0"0,1-4 281 0 0,-4 24 1214 0 0,3 48-1570 0 0,1-5-24 0 0,-5 12-960 0 0,6 119-1 0 0,0-193-2384 0 0</inkml:trace>
  <inkml:trace contextRef="#ctx0" brushRef="#br0" timeOffset="1">0 541 11975 0 0,'32'-10'609'0'0,"17"-4"78"0"0,-32 11-311 0 0,0-2 0 0 0,23-9 0 0 0,24-6 536 0 0,-55 18-909 0 0,1 0 0 0 0,-1-1-1 0 0,1 0 1 0 0,-1-1 0 0 0,14-7-1 0 0,-18 8-2 0 0,1 1 0 0 0,-1-1 0 0 0,0 1 0 0 0,1 0 0 0 0,0 1 0 0 0,-1-1 0 0 0,1 1 0 0 0,0 1 0 0 0,0-1 0 0 0,-1 1 0 0 0,11 0 0 0 0,27-2 0 0 0,-42 2-221 0 0,0 0-1 0 0,0 0 0 0 0,0 0 1 0 0,0-1-1 0 0,0 1 0 0 0,0 0 1 0 0,0 0-1 0 0,0-1 0 0 0,0 1 0 0 0,0 0 1 0 0,0-1-1 0 0,0 1 0 0 0,0-1 1 0 0,0 1-1 0 0,0-1 0 0 0,-1 0 1 0 0,1 1-1 0 0,1-2 0 0 0,2-5-4550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8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11975 0 0,'0'0'1083'0'0,"17"0"-420"0"0,153-2 943 0 0,-11 4-1606 0 0,-68-1-4212 0 0,-75-2-560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8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11975 0 0,'-4'3'110'0'0,"1"-1"0"0"0,0 2 0 0 0,0-1 0 0 0,0 0 0 0 0,1 0 0 0 0,-1 1-1 0 0,1 0 1 0 0,0-1 0 0 0,0 1 0 0 0,0 0 0 0 0,1 0 0 0 0,-3 8 0 0 0,-1 8 152 0 0,-4 30 1 0 0,4-18 527 0 0,-9 84-213 0 0,11-87-546 0 0,0 89-31 0 0,3-57 0 0 0,10 102-167 0 0,1-15-447 0 0,-13-144-762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11975 0 0,'15'8'1275'0'0,"-10"-4"-1138"0"0,0-1 1 0 0,0 1-1 0 0,0-1 1 0 0,1 0-1 0 0,-1-1 0 0 0,1 1 1 0 0,0-1-1 0 0,-1 0 1 0 0,1-1-1 0 0,0 1 1 0 0,0-1-1 0 0,0 0 0 0 0,1-1 1 0 0,6 1-1 0 0,23 0-52 0 0,5 1-511 0 0,-15-4-6641 0 0</inkml:trace>
  <inkml:trace contextRef="#ctx0" brushRef="#br0" timeOffset="1">1 293 10135 0 0,'15'5'1079'0'0,"6"-4"-609"0"0,0 0 0 0 0,0-2 0 0 0,1 0 1 0 0,32-7-1 0 0,-20 4 172 0 0,35-4 318 0 0,55-8-810 0 0,-100 11-559 0 0,30-10-1 0 0,-52 14-543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29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10135 0 0,'-1'11'919'0'0,"8"227"265"0"0,1 5-143 0 0,-8-226-1089 0 0,-5 108-3553 0 0,4-113-534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 11975 0 0,'13'34'533'0'0,"-2"1"-1"0"0,-1 0 1 0 0,-2 0-1 0 0,-1 1 0 0 0,-2 0 1 0 0,-1 0-1 0 0,-2 1 1 0 0,-3 40-1 0 0,0-58-121 0 0,1-8-371 0 0,-1-1-1 0 0,0 0 1 0 0,-1 0-1 0 0,-3 14 0 0 0,0-8-39 0 0,3-8 0 0 0,-1-1 0 0 0,1 1 0 0 0,-2 0 0 0 0,1-1 0 0 0,-1 0 0 0 0,-7 12 0 0 0,9-16-51 0 0,-1 0 1 0 0,1 0-1 0 0,-1 0 0 0 0,0 0 0 0 0,0 0 0 0 0,0 0 0 0 0,0-1 0 0 0,0 1 1 0 0,-1-1-1 0 0,1 0 0 0 0,-1 0 0 0 0,0-1 0 0 0,1 1 0 0 0,-1 0 0 0 0,0-1 0 0 0,0 0 1 0 0,0 0-1 0 0,0 0 0 0 0,0-1 0 0 0,0 0 0 0 0,0 1 0 0 0,0-1 0 0 0,0 0 1 0 0,0-1-1 0 0,0 1 0 0 0,0-1 0 0 0,0 0 0 0 0,0 0 0 0 0,0 0 0 0 0,0 0 1 0 0,-4-3-1 0 0,1 1 26 0 0,-1-1 1 0 0,1-1 0 0 0,0 1 0 0 0,0-1-1 0 0,0 0 1 0 0,1-1 0 0 0,-1 0-1 0 0,1 0 1 0 0,1 0 0 0 0,-1 0-1 0 0,1-1 1 0 0,0 0 0 0 0,1 0 0 0 0,-5-9-1 0 0,3 1 5 0 0,0 1 0 0 0,1-1 0 0 0,0 0-1 0 0,1 0 1 0 0,-2-16 0 0 0,6 25 43 0 0,-1 1-1 0 0,1 0 1 0 0,0-1-1 0 0,1 1 1 0 0,-1-1 0 0 0,1 1-1 0 0,0-1 1 0 0,2-5 0 0 0,-2 9 58 0 0,0-1 0 0 0,0 0 1 0 0,1 0-1 0 0,-1 1 0 0 0,1-1 1 0 0,0 1-1 0 0,-1-1 0 0 0,1 1 1 0 0,0 0-1 0 0,1-1 1 0 0,-1 1-1 0 0,0 0 0 0 0,1 1 1 0 0,-1-1-1 0 0,5-2 0 0 0,-4 2-30 0 0,1 1 0 0 0,0 0 0 0 0,0 0-1 0 0,0 0 1 0 0,0 1 0 0 0,0-1 0 0 0,1 1-1 0 0,-1 0 1 0 0,0 0 0 0 0,0 0 0 0 0,0 1-1 0 0,5 0 1 0 0,49 14-103 0 0,-58-15 52 0 0,6 2-4 0 0,0 1 0 0 0,-1 0 0 0 0,1 0-1 0 0,-1 0 1 0 0,0 1 0 0 0,1 0 0 0 0,-2 0 0 0 0,9 8 0 0 0,7 6-4733 0 0,-11-11-673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10135 0 0,'-1'2'464'0'0,"-16"47"188"0"0,2 0 0 0 0,3 2 0 0 0,1-1 0 0 0,3 1-1 0 0,2 1 1 0 0,1 68 0 0 0,5-91-736 0 0,4 127 862 0 0,-2-133-474 0 0,1-1-1 0 0,2 1 1 0 0,0-1 0 0 0,14 40 0 0 0,-17-58-457 0 0,0 0 1 0 0,1 1-1 0 0,-1-1 0 0 0,1 0 0 0 0,6 7 1 0 0,2-3-4772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1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0,'16'16'1496'0'0,"54"61"-746"0"0,-44-45-97 0 0,52 46 0 0 0,-13-15-215 0 0,-16-14 738 0 0,-25-19-2249 0 0,-4-3-5308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11975 0 0,'-3'2'89'0'0,"1"1"-1"0"0,-1 0 1 0 0,1-1-1 0 0,0 1 1 0 0,0 0 0 0 0,0 1-1 0 0,0-1 1 0 0,1 0-1 0 0,-1 0 1 0 0,1 1-1 0 0,-2 5 1 0 0,-5 13 144 0 0,-3 5-233 0 0,1 0 0 0 0,-8 37 0 0 0,3-9 0 0 0,-8 19 686 0 0,3 2-1 0 0,-10 80 0 0 0,29-150-1271 0 0,0 1-1 0 0,1-1 1 0 0,-1 1-1 0 0,1 0 1 0 0,1-1-1 0 0,-1 1 1 0 0,1-1-1 0 0,2 11 1 0 0</inkml:trace>
  <inkml:trace contextRef="#ctx0" brushRef="#br0" timeOffset="1">327 300 13823 0 0,'20'-3'1471'0'0,"130"-8"2"0"0,-140 10-1369 0 0,0 1 0 0 0,0 0 0 0 0,-1 0-1 0 0,11 3 1 0 0,4 2-5855 0 0,-17-2 783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10135 0 0,'18'-4'531'0'0,"0"1"1"0"0,1 1-1 0 0,-1 0 0 0 0,0 1 0 0 0,21 2 0 0 0,-15 0 129 0 0,0-2 1 0 0,28-3-1 0 0,-4-2-169 0 0,22-4-931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10135 0 0,'-4'6'94'0'0,"0"0"-1"0"0,0 1 0 0 0,1-1 1 0 0,-1 1-1 0 0,1 0 1 0 0,1-1-1 0 0,-1 1 0 0 0,1 1 1 0 0,1-1-1 0 0,-1 0 1 0 0,0 11-1 0 0,-5 17 748 0 0,-2 4 738 0 0,-6 54 0 0 0,11-38-1583 0 0,3 0 1 0 0,1 0 0 0 0,14 92 0 0 0,-11-125-545 0 0,-3-12-4097 0 0</inkml:trace>
  <inkml:trace contextRef="#ctx0" brushRef="#br0" timeOffset="1">21 311 13823 0 0,'37'6'1477'0'0,"52"3"-1"0"0,-29-4-877 0 0,-40-3-187 0 0,0 0 0 0 0,0-2-1 0 0,23-1 1 0 0,-27 5-6421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4:14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13823 0 0,'-17'66'523'0'0,"3"1"0"0"0,-9 122 1 0 0,9-112 1458 0 0,15-71-99 0 0,12-24-1714 0 0,-5 8-173 0 0,8-19 4 0 0,17-46 0 0 0,-20 43 0 0 0,21-36 0 0 0,-29 56 0 0 0,-4 10 0 0 0,0-1 0 0 0,0 0 0 0 0,0 0 0 0 0,1 1 0 0 0,-1-1 0 0 0,1 1 0 0 0,0-1 0 0 0,-1 1 0 0 0,1 0 0 0 0,0 0 0 0 0,1-1 0 0 0,-1 1 0 0 0,0 1 0 0 0,5-4 0 0 0,-6 5-53 0 0,0 0 0 0 0,0 0-1 0 0,0 0 1 0 0,0 1-1 0 0,0-1 1 0 0,0 0 0 0 0,0 0-1 0 0,0 1 1 0 0,0-1 0 0 0,0 1-1 0 0,0-1 1 0 0,0 1 0 0 0,0 0-1 0 0,0-1 1 0 0,0 1 0 0 0,-1 0-1 0 0,1-1 1 0 0,0 1-1 0 0,0 0 1 0 0,-1 0 0 0 0,1 0-1 0 0,-1 0 1 0 0,2 1 0 0 0,14 24 227 0 0,-9-4-366 0 0,-2 1 1 0 0,-1-1-1 0 0,0 1 1 0 0,0 41-1 0 0,-5-23-1073 0 0,1-28 982 0 0,0 1-1 0 0,2 21 0 0 0,-1-33-208 0 0,-1 2 673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0 513 13823 0 0,'11'2'1247'0'0,"98"-1"-548"0"0,-98-1 312 0 0,14-4-432 0 0,-25 4-577 0 0,16-2-1027 0 0,-4-6-3776 0 0,-7-2-167 0 0</inkml:trace>
  <inkml:trace contextRef="#ctx0" brushRef="#br0" timeOffset="1">20 1 10135 0 0,'2'1'85'0'0,"0"1"-1"0"0,0 0 0 0 0,0 0 0 0 0,-1 1 1 0 0,1-1-1 0 0,-1 0 0 0 0,1 0 0 0 0,-1 1 1 0 0,0-1-1 0 0,0 1 0 0 0,0-1 0 0 0,0 1 1 0 0,1 3-1 0 0,5 42-249 0 0,-5-29 246 0 0,7 42 835 0 0,-3 0-1 0 0,-3 0 0 0 0,-7 93 1 0 0,-3-120-1817 0 0,1-10-3042 0 0,4-7-395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3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0,'5'8'1247'0'0,"5"9"-1034"0"0,10 18 274 0 0,36 48 1 0 0,29 40 564 0 0,-65-91-987 0 0,-8-9-735 0 0,-7-5-3434 0 0,-1 3-1306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3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133 183 11975 0 0,'-1'14'145'0'0,"-2"-1"0"0"0,1 1 0 0 0,-2-1 0 0 0,0 0-1 0 0,-1 0 1 0 0,0 0 0 0 0,-7 13 0 0 0,-3 7-8 0 0,-49 117-537 0 0,51-95-2266 0 0,11-47 1024 0 0,0 8-2058 0 0</inkml:trace>
  <inkml:trace contextRef="#ctx0" brushRef="#br0" timeOffset="1">231 1 11975 0 0,'10'14'417'0'0,"0"1"0"0"0,-1 0 0 0 0,0 1 0 0 0,-2 0 0 0 0,0 0 0 0 0,0 1 0 0 0,7 31 0 0 0,-7-18-259 0 0,0 2 0 0 0,-2-1 0 0 0,-1 1-1 0 0,-2-1 1 0 0,-2 44 0 0 0,-5-17 637 0 0,-17 75 0 0 0,-13-8-6042 0 0,26-97-163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10135 0 0,'0'0'464'0'0,"0"1"-406"0"0,1 1-1 0 0,0-1 1 0 0,0 0-1 0 0,0 0 1 0 0,1 0-1 0 0,-1 0 1 0 0,0 0-1 0 0,0 0 0 0 0,0 0 1 0 0,3 1-1 0 0,23-3 843 0 0,0-2-1 0 0,34-7 1 0 0,34-4 913 0 0,99-5-181 0 0,-187 18-2464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11975 0 0,'0'0'547'0'0,"0"2"-11"0"0,-3 101-323 0 0,3 23-213 0 0,-1-77 72 0 0,0-29 117 0 0,2 31 0 0 0,10 87 1417 0 0,-10-94-5818 0 0,0-26-560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4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8287 0 0,'0'0'382'0'0,"0"2"-8"0"0,3 6-290 0 0,-1 1 0 0 0,0-1 0 0 0,-1 1 0 0 0,0 0 0 0 0,-1-1 0 0 0,0 10 0 0 0,-4 56 2117 0 0,3-70-2000 0 0,-12 96 793 0 0,7-64-534 0 0,2-1 0 0 0,1 1 0 0 0,1 0 0 0 0,6 59 0 0 0,-3-89-476 0 0,-1 1-366 0 0,1 0 1 0 0,0 1 0 0 0,1-1-1 0 0,-1 0 1 0 0,1 0-1 0 0,1 0 1 0 0,-1 0 0 0 0,1 0-1 0 0,1 0 1 0 0,3 6-1 0 0,-1-6-4390 0 0</inkml:trace>
  <inkml:trace contextRef="#ctx0" brushRef="#br0" timeOffset="1">154 301 11975 0 0,'0'0'547'0'0,"24"6"202"0"0,7-10-405 0 0,0 1-1 0 0,33 2 0 0 0,7 0-2043 0 0,-59 1-3710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5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 13823 0 0,'6'7'1471'0'0,"2"3"-1264"0"0,0-1-1 0 0,-1 1 1 0 0,0 0 0 0 0,0 1-1 0 0,-1 0 1 0 0,0 0 0 0 0,-1 0-1 0 0,-1 1 1 0 0,0 0 0 0 0,0 0-1 0 0,3 19 1 0 0,-2 7 343 0 0,0 0-1 0 0,-3 56 1 0 0,-3-74-550 0 0,-1-1 0 0 0,0 1 0 0 0,-2-1 0 0 0,-1 0 0 0 0,-6 21 0 0 0,9-35 0 0 0,0 0 0 0 0,0 0 0 0 0,-1 0 0 0 0,1-1 0 0 0,-1 1 0 0 0,0-1 0 0 0,-1 1 0 0 0,1-1 0 0 0,-1 0 0 0 0,1 0 0 0 0,-6 4 0 0 0,7-7 0 0 0,0 1 0 0 0,-1-1 0 0 0,1 0 0 0 0,0 1 0 0 0,-1-1 0 0 0,1 0 0 0 0,-1 0 0 0 0,1-1 0 0 0,-1 1 0 0 0,0-1 0 0 0,1 1 0 0 0,-1-1 0 0 0,0 0 0 0 0,1 0 0 0 0,-1 0 0 0 0,0 0 0 0 0,1 0 0 0 0,-1 0 0 0 0,0-1 0 0 0,1 0 0 0 0,-1 1 0 0 0,1-1 0 0 0,-1 0 0 0 0,-2-2 0 0 0,-4-1 0 0 0,1-1 0 0 0,1 0 0 0 0,-1 0 0 0 0,1-1 0 0 0,-1 0 0 0 0,2 0 0 0 0,-1-1 0 0 0,1 0 0 0 0,0 0 0 0 0,0 0 0 0 0,1-1 0 0 0,-8-14 0 0 0,12 20 4 0 0,0 0 0 0 0,0-1 0 0 0,0 1 0 0 0,1 0 0 0 0,-1 0 0 0 0,1-1 0 0 0,-1 1 0 0 0,1 0 0 0 0,0-1 0 0 0,0 1-1 0 0,0 0 1 0 0,0-1 0 0 0,1 1 0 0 0,-1 0 0 0 0,1 0 0 0 0,-1-1 0 0 0,1 1 0 0 0,0 0 0 0 0,0 0 0 0 0,-1 0 0 0 0,2 0 0 0 0,-1 0 0 0 0,0 0 0 0 0,0 0 0 0 0,3-3 0 0 0,-2 2-97 0 0,1 1 0 0 0,-1-1 0 0 0,1 0 0 0 0,0 1 0 0 0,0 0 0 0 0,0 0 0 0 0,0 0 0 0 0,0 0 0 0 0,0 0 1 0 0,0 1-1 0 0,1-1 0 0 0,-1 1 0 0 0,1 0 0 0 0,-1 0 0 0 0,7-1 0 0 0,36 3 1244 0 0,-45-1-1352 0 0,23 8-1261 0 0,-8-1-710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11975 0 0,'-21'32'513'0'0,"3"1"1"0"0,0 0-1 0 0,2 1 0 0 0,2 1 0 0 0,1 1 0 0 0,1 0 0 0 0,-10 59 1 0 0,18-65-402 0 0,0-1-1 0 0,2 1 1 0 0,2 0 0 0 0,0 0 0 0 0,2 0 0 0 0,1-1 0 0 0,1 1 0 0 0,2-1-1 0 0,1 0 1 0 0,13 33 0 0 0,-16-52-430 0 0,0 1-1 0 0,1-1 1 0 0,8 13 0 0 0,4-2-4185 0 0,-4-9-465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6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0,'0'0'630'0'0,"9"7"211"0"0,-4-1-835 0 0,0 1 0 0 0,-1 0 0 0 0,0 0 0 0 0,4 9 1 0 0,6 10-13 0 0,-1-3 6 0 0,-2 1 0 0 0,0 0 0 0 0,-1 1 0 0 0,-1 0 0 0 0,-1 0 0 0 0,7 48 0 0 0,-11-45 229 0 0,-2 0-1 0 0,-1 0 1 0 0,-1 0-1 0 0,-1 0 0 0 0,-2 0 1 0 0,-1 0-1 0 0,0-1 1 0 0,-15 44-1 0 0,-34 51-228 0 0,35-79-18 0 0,8-24-4738 0 0,6-12-654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8:45:36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8287 0 0,'0'0'382'0'0,"-14"9"140"0"0,9-5-422 0 0,2 1 0 0 0,-1-1-1 0 0,0 1 1 0 0,1 0 0 0 0,0-1-1 0 0,0 1 1 0 0,0 1-1 0 0,1-1 1 0 0,0 0 0 0 0,0 1-1 0 0,-2 6 1 0 0,-2 13 660 0 0,-3 31 1 0 0,6-38-510 0 0,-20 198 2309 0 0,22-151-2034 0 0,11 97-1 0 0,20 18 1127 0 0,-24-152-1699 0 0,-3 2 87 0 0,0-4-4854 0 0,-1-17-596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C7D9-7FA5-DB14-BF0F-439CF9E1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BA522-8F9F-62B4-EBAF-2BF09ECFA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BBD0-1FE6-58F7-9F3D-C763719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C86-9CFB-B3F3-476C-9318C8C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6C63-4586-A9AD-C0F0-F7DC5303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F9B9-DA75-A698-D8BB-4FC8814E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74670-62FA-FF43-417F-0FBE67E3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20F0-D40E-DBB1-6E36-A822CE3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C934-B65E-4BE5-FBB2-9C32949A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D314-9C66-17F1-9502-11C35450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96E68-DFF4-04E2-5867-5A257016B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78991-97A6-2F61-F846-B32D87ED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2336-AC4A-EA3C-9961-CE890A42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0876-EB76-4135-4AD0-3A16603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E072-2A5D-F6A2-260D-E13619BE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03E0-5267-96C3-A2DC-DE07B22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7DD5-BF47-B150-6545-8AA9DFCF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9BCD-C353-E346-0AD3-0ECC35B3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4C5D-5070-450D-0856-BD2C500A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215E-849F-52D4-4DDC-A227AE38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902-2A47-265E-740F-0AE8B0A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20A8-20F3-EE81-F1A2-F4BE3BC1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3AE-E22B-7EB9-2352-A69746E5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3387-1339-654F-65EE-F66520CE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660-018B-BF6D-526C-F9176D7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D7B0-8CD9-9F04-9726-5BA8D56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C770-AAA1-4724-9DAE-3FB436FE7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8508-A693-856F-0A2C-461A522A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0E47-C77E-99BC-E708-5F13E6D9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0F94-9FF7-E221-C0AA-8F80C11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DA7F-F89C-2983-4D36-4082367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229-5B52-921F-EC05-6EA8DAE3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B369-4A91-AF89-01E8-A97F0FBA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AB35-2596-BAF0-09AE-E8F370FF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29612-B1D7-2542-647A-CE23D1D4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3AD1-79A2-A015-D5CA-5D2F7A85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646DB-1F95-9C40-D608-818DA71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8F13F-3DE5-738C-2E21-136F081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BA3C2-DF51-0786-B4D9-A733A44B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D0F6-8BA8-E8B7-ABBA-283268EF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8C057-2904-3FFA-9A0B-542E6F16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9AB6B-DF8C-18AC-0D44-EEA8E6B2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812D8-C7F8-17C2-A7EE-0FE449CD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691F-D1AB-E8E7-695D-E091505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BFD4-6E7C-5B61-A445-D64BFAB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1FEA-2916-2D5E-63B8-476D041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EFD1-D3D3-6F27-9D28-22DA312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364F-8F0D-001F-8BEF-4F953F1A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4FB3-CE32-4E60-2B4D-8C67941B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EA92-5350-B573-821A-2DACC295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CFC4-C4A1-3B5F-397D-ED8BE3C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92C0E-9BE1-9F32-A7DF-B5FDB5C8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CDF0-DE48-095B-5D8F-7444141A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B23C6-A056-64EB-1936-785981540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1D074-BDE0-7F2F-D900-08EC3183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2F0C-9514-10F1-D8DA-37A16A5C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FFAB-EA42-270B-3F24-1D2BB91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9A66-C15D-3B6F-1E79-3BC54D76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B4B36-0327-DB00-980E-2FB64FA3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3315-B831-ED86-8297-6559BE43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B40A-E1FF-DBB3-9752-23AD2826F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B1CD-B9EB-36E9-4CD5-71229266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B0C8-3D8D-C0E9-DFFF-20C5AF19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555" Type="http://schemas.openxmlformats.org/officeDocument/2006/relationships/customXml" Target="../ink/ink277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2.png"/><Relationship Id="rId566" Type="http://schemas.openxmlformats.org/officeDocument/2006/relationships/image" Target="../media/image283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8.xml"/><Relationship Id="rId21" Type="http://schemas.openxmlformats.org/officeDocument/2006/relationships/customXml" Target="../ink/ink300.xml"/><Relationship Id="rId42" Type="http://schemas.openxmlformats.org/officeDocument/2006/relationships/image" Target="../media/image312.png"/><Relationship Id="rId63" Type="http://schemas.openxmlformats.org/officeDocument/2006/relationships/customXml" Target="../ink/ink321.xml"/><Relationship Id="rId84" Type="http://schemas.openxmlformats.org/officeDocument/2006/relationships/image" Target="../media/image333.png"/><Relationship Id="rId138" Type="http://schemas.openxmlformats.org/officeDocument/2006/relationships/image" Target="../media/image360.png"/><Relationship Id="rId159" Type="http://schemas.openxmlformats.org/officeDocument/2006/relationships/customXml" Target="../ink/ink369.xml"/><Relationship Id="rId170" Type="http://schemas.openxmlformats.org/officeDocument/2006/relationships/image" Target="../media/image376.png"/><Relationship Id="rId191" Type="http://schemas.openxmlformats.org/officeDocument/2006/relationships/customXml" Target="../ink/ink385.xml"/><Relationship Id="rId205" Type="http://schemas.openxmlformats.org/officeDocument/2006/relationships/customXml" Target="../ink/ink392.xml"/><Relationship Id="rId226" Type="http://schemas.openxmlformats.org/officeDocument/2006/relationships/image" Target="../media/image404.png"/><Relationship Id="rId107" Type="http://schemas.openxmlformats.org/officeDocument/2006/relationships/customXml" Target="../ink/ink343.xml"/><Relationship Id="rId11" Type="http://schemas.openxmlformats.org/officeDocument/2006/relationships/customXml" Target="../ink/ink295.xml"/><Relationship Id="rId32" Type="http://schemas.openxmlformats.org/officeDocument/2006/relationships/image" Target="../media/image307.png"/><Relationship Id="rId53" Type="http://schemas.openxmlformats.org/officeDocument/2006/relationships/customXml" Target="../ink/ink316.xml"/><Relationship Id="rId74" Type="http://schemas.openxmlformats.org/officeDocument/2006/relationships/image" Target="../media/image328.png"/><Relationship Id="rId128" Type="http://schemas.openxmlformats.org/officeDocument/2006/relationships/image" Target="../media/image355.png"/><Relationship Id="rId149" Type="http://schemas.openxmlformats.org/officeDocument/2006/relationships/customXml" Target="../ink/ink364.xml"/><Relationship Id="rId5" Type="http://schemas.openxmlformats.org/officeDocument/2006/relationships/customXml" Target="../ink/ink292.xml"/><Relationship Id="rId95" Type="http://schemas.openxmlformats.org/officeDocument/2006/relationships/customXml" Target="../ink/ink337.xml"/><Relationship Id="rId160" Type="http://schemas.openxmlformats.org/officeDocument/2006/relationships/image" Target="../media/image371.png"/><Relationship Id="rId181" Type="http://schemas.openxmlformats.org/officeDocument/2006/relationships/customXml" Target="../ink/ink380.xml"/><Relationship Id="rId216" Type="http://schemas.openxmlformats.org/officeDocument/2006/relationships/image" Target="../media/image399.png"/><Relationship Id="rId22" Type="http://schemas.openxmlformats.org/officeDocument/2006/relationships/image" Target="../media/image302.png"/><Relationship Id="rId43" Type="http://schemas.openxmlformats.org/officeDocument/2006/relationships/customXml" Target="../ink/ink311.xml"/><Relationship Id="rId64" Type="http://schemas.openxmlformats.org/officeDocument/2006/relationships/image" Target="../media/image323.png"/><Relationship Id="rId118" Type="http://schemas.openxmlformats.org/officeDocument/2006/relationships/image" Target="../media/image350.png"/><Relationship Id="rId139" Type="http://schemas.openxmlformats.org/officeDocument/2006/relationships/customXml" Target="../ink/ink359.xml"/><Relationship Id="rId85" Type="http://schemas.openxmlformats.org/officeDocument/2006/relationships/customXml" Target="../ink/ink332.xml"/><Relationship Id="rId150" Type="http://schemas.openxmlformats.org/officeDocument/2006/relationships/image" Target="../media/image366.png"/><Relationship Id="rId171" Type="http://schemas.openxmlformats.org/officeDocument/2006/relationships/customXml" Target="../ink/ink375.xml"/><Relationship Id="rId192" Type="http://schemas.openxmlformats.org/officeDocument/2006/relationships/image" Target="../media/image387.png"/><Relationship Id="rId206" Type="http://schemas.openxmlformats.org/officeDocument/2006/relationships/image" Target="../media/image394.png"/><Relationship Id="rId227" Type="http://schemas.openxmlformats.org/officeDocument/2006/relationships/customXml" Target="../ink/ink403.xml"/><Relationship Id="rId12" Type="http://schemas.openxmlformats.org/officeDocument/2006/relationships/image" Target="../media/image297.png"/><Relationship Id="rId33" Type="http://schemas.openxmlformats.org/officeDocument/2006/relationships/customXml" Target="../ink/ink306.xml"/><Relationship Id="rId108" Type="http://schemas.openxmlformats.org/officeDocument/2006/relationships/image" Target="../media/image345.png"/><Relationship Id="rId129" Type="http://schemas.openxmlformats.org/officeDocument/2006/relationships/customXml" Target="../ink/ink354.xml"/><Relationship Id="rId54" Type="http://schemas.openxmlformats.org/officeDocument/2006/relationships/image" Target="../media/image318.png"/><Relationship Id="rId75" Type="http://schemas.openxmlformats.org/officeDocument/2006/relationships/customXml" Target="../ink/ink327.xml"/><Relationship Id="rId96" Type="http://schemas.openxmlformats.org/officeDocument/2006/relationships/image" Target="../media/image339.png"/><Relationship Id="rId140" Type="http://schemas.openxmlformats.org/officeDocument/2006/relationships/image" Target="../media/image361.png"/><Relationship Id="rId161" Type="http://schemas.openxmlformats.org/officeDocument/2006/relationships/customXml" Target="../ink/ink370.xml"/><Relationship Id="rId182" Type="http://schemas.openxmlformats.org/officeDocument/2006/relationships/image" Target="../media/image382.png"/><Relationship Id="rId217" Type="http://schemas.openxmlformats.org/officeDocument/2006/relationships/customXml" Target="../ink/ink398.xml"/><Relationship Id="rId6" Type="http://schemas.openxmlformats.org/officeDocument/2006/relationships/image" Target="../media/image294.png"/><Relationship Id="rId23" Type="http://schemas.openxmlformats.org/officeDocument/2006/relationships/customXml" Target="../ink/ink301.xml"/><Relationship Id="rId119" Type="http://schemas.openxmlformats.org/officeDocument/2006/relationships/customXml" Target="../ink/ink349.xml"/><Relationship Id="rId44" Type="http://schemas.openxmlformats.org/officeDocument/2006/relationships/image" Target="../media/image313.png"/><Relationship Id="rId65" Type="http://schemas.openxmlformats.org/officeDocument/2006/relationships/customXml" Target="../ink/ink322.xml"/><Relationship Id="rId86" Type="http://schemas.openxmlformats.org/officeDocument/2006/relationships/image" Target="../media/image334.png"/><Relationship Id="rId130" Type="http://schemas.openxmlformats.org/officeDocument/2006/relationships/image" Target="../media/image356.png"/><Relationship Id="rId151" Type="http://schemas.openxmlformats.org/officeDocument/2006/relationships/customXml" Target="../ink/ink365.xml"/><Relationship Id="rId172" Type="http://schemas.openxmlformats.org/officeDocument/2006/relationships/image" Target="../media/image377.png"/><Relationship Id="rId193" Type="http://schemas.openxmlformats.org/officeDocument/2006/relationships/customXml" Target="../ink/ink386.xml"/><Relationship Id="rId207" Type="http://schemas.openxmlformats.org/officeDocument/2006/relationships/customXml" Target="../ink/ink393.xml"/><Relationship Id="rId228" Type="http://schemas.openxmlformats.org/officeDocument/2006/relationships/image" Target="../media/image405.png"/><Relationship Id="rId13" Type="http://schemas.openxmlformats.org/officeDocument/2006/relationships/customXml" Target="../ink/ink296.xml"/><Relationship Id="rId109" Type="http://schemas.openxmlformats.org/officeDocument/2006/relationships/customXml" Target="../ink/ink344.xml"/><Relationship Id="rId34" Type="http://schemas.openxmlformats.org/officeDocument/2006/relationships/image" Target="../media/image308.png"/><Relationship Id="rId55" Type="http://schemas.openxmlformats.org/officeDocument/2006/relationships/customXml" Target="../ink/ink317.xml"/><Relationship Id="rId76" Type="http://schemas.openxmlformats.org/officeDocument/2006/relationships/image" Target="../media/image329.png"/><Relationship Id="rId97" Type="http://schemas.openxmlformats.org/officeDocument/2006/relationships/customXml" Target="../ink/ink338.xml"/><Relationship Id="rId120" Type="http://schemas.openxmlformats.org/officeDocument/2006/relationships/image" Target="../media/image351.png"/><Relationship Id="rId141" Type="http://schemas.openxmlformats.org/officeDocument/2006/relationships/customXml" Target="../ink/ink360.xml"/><Relationship Id="rId7" Type="http://schemas.openxmlformats.org/officeDocument/2006/relationships/customXml" Target="../ink/ink293.xml"/><Relationship Id="rId162" Type="http://schemas.openxmlformats.org/officeDocument/2006/relationships/image" Target="../media/image372.png"/><Relationship Id="rId183" Type="http://schemas.openxmlformats.org/officeDocument/2006/relationships/customXml" Target="../ink/ink381.xml"/><Relationship Id="rId218" Type="http://schemas.openxmlformats.org/officeDocument/2006/relationships/image" Target="../media/image400.png"/><Relationship Id="rId24" Type="http://schemas.openxmlformats.org/officeDocument/2006/relationships/image" Target="../media/image303.png"/><Relationship Id="rId45" Type="http://schemas.openxmlformats.org/officeDocument/2006/relationships/customXml" Target="../ink/ink312.xml"/><Relationship Id="rId66" Type="http://schemas.openxmlformats.org/officeDocument/2006/relationships/image" Target="../media/image324.png"/><Relationship Id="rId87" Type="http://schemas.openxmlformats.org/officeDocument/2006/relationships/customXml" Target="../ink/ink333.xml"/><Relationship Id="rId110" Type="http://schemas.openxmlformats.org/officeDocument/2006/relationships/image" Target="../media/image346.png"/><Relationship Id="rId131" Type="http://schemas.openxmlformats.org/officeDocument/2006/relationships/customXml" Target="../ink/ink355.xml"/><Relationship Id="rId152" Type="http://schemas.openxmlformats.org/officeDocument/2006/relationships/image" Target="../media/image367.png"/><Relationship Id="rId173" Type="http://schemas.openxmlformats.org/officeDocument/2006/relationships/customXml" Target="../ink/ink376.xml"/><Relationship Id="rId194" Type="http://schemas.openxmlformats.org/officeDocument/2006/relationships/image" Target="../media/image388.png"/><Relationship Id="rId208" Type="http://schemas.openxmlformats.org/officeDocument/2006/relationships/image" Target="../media/image395.png"/><Relationship Id="rId14" Type="http://schemas.openxmlformats.org/officeDocument/2006/relationships/image" Target="../media/image298.png"/><Relationship Id="rId35" Type="http://schemas.openxmlformats.org/officeDocument/2006/relationships/customXml" Target="../ink/ink307.xml"/><Relationship Id="rId56" Type="http://schemas.openxmlformats.org/officeDocument/2006/relationships/image" Target="../media/image319.png"/><Relationship Id="rId77" Type="http://schemas.openxmlformats.org/officeDocument/2006/relationships/customXml" Target="../ink/ink328.xml"/><Relationship Id="rId100" Type="http://schemas.openxmlformats.org/officeDocument/2006/relationships/image" Target="../media/image341.png"/><Relationship Id="rId8" Type="http://schemas.openxmlformats.org/officeDocument/2006/relationships/image" Target="../media/image295.png"/><Relationship Id="rId98" Type="http://schemas.openxmlformats.org/officeDocument/2006/relationships/image" Target="../media/image340.png"/><Relationship Id="rId121" Type="http://schemas.openxmlformats.org/officeDocument/2006/relationships/customXml" Target="../ink/ink350.xml"/><Relationship Id="rId142" Type="http://schemas.openxmlformats.org/officeDocument/2006/relationships/image" Target="../media/image362.png"/><Relationship Id="rId163" Type="http://schemas.openxmlformats.org/officeDocument/2006/relationships/customXml" Target="../ink/ink371.xml"/><Relationship Id="rId184" Type="http://schemas.openxmlformats.org/officeDocument/2006/relationships/image" Target="../media/image383.png"/><Relationship Id="rId219" Type="http://schemas.openxmlformats.org/officeDocument/2006/relationships/customXml" Target="../ink/ink399.xml"/><Relationship Id="rId3" Type="http://schemas.openxmlformats.org/officeDocument/2006/relationships/customXml" Target="../ink/ink291.xml"/><Relationship Id="rId214" Type="http://schemas.openxmlformats.org/officeDocument/2006/relationships/image" Target="../media/image398.png"/><Relationship Id="rId25" Type="http://schemas.openxmlformats.org/officeDocument/2006/relationships/customXml" Target="../ink/ink302.xml"/><Relationship Id="rId46" Type="http://schemas.openxmlformats.org/officeDocument/2006/relationships/image" Target="../media/image314.png"/><Relationship Id="rId67" Type="http://schemas.openxmlformats.org/officeDocument/2006/relationships/customXml" Target="../ink/ink323.xml"/><Relationship Id="rId116" Type="http://schemas.openxmlformats.org/officeDocument/2006/relationships/image" Target="../media/image349.png"/><Relationship Id="rId137" Type="http://schemas.openxmlformats.org/officeDocument/2006/relationships/customXml" Target="../ink/ink358.xml"/><Relationship Id="rId158" Type="http://schemas.openxmlformats.org/officeDocument/2006/relationships/image" Target="../media/image370.png"/><Relationship Id="rId20" Type="http://schemas.openxmlformats.org/officeDocument/2006/relationships/image" Target="../media/image301.png"/><Relationship Id="rId41" Type="http://schemas.openxmlformats.org/officeDocument/2006/relationships/customXml" Target="../ink/ink310.xml"/><Relationship Id="rId62" Type="http://schemas.openxmlformats.org/officeDocument/2006/relationships/image" Target="../media/image322.png"/><Relationship Id="rId83" Type="http://schemas.openxmlformats.org/officeDocument/2006/relationships/customXml" Target="../ink/ink331.xml"/><Relationship Id="rId88" Type="http://schemas.openxmlformats.org/officeDocument/2006/relationships/image" Target="../media/image335.png"/><Relationship Id="rId111" Type="http://schemas.openxmlformats.org/officeDocument/2006/relationships/customXml" Target="../ink/ink345.xml"/><Relationship Id="rId132" Type="http://schemas.openxmlformats.org/officeDocument/2006/relationships/image" Target="../media/image357.png"/><Relationship Id="rId153" Type="http://schemas.openxmlformats.org/officeDocument/2006/relationships/customXml" Target="../ink/ink366.xml"/><Relationship Id="rId174" Type="http://schemas.openxmlformats.org/officeDocument/2006/relationships/image" Target="../media/image378.png"/><Relationship Id="rId179" Type="http://schemas.openxmlformats.org/officeDocument/2006/relationships/customXml" Target="../ink/ink379.xml"/><Relationship Id="rId195" Type="http://schemas.openxmlformats.org/officeDocument/2006/relationships/customXml" Target="../ink/ink387.xml"/><Relationship Id="rId209" Type="http://schemas.openxmlformats.org/officeDocument/2006/relationships/customXml" Target="../ink/ink394.xml"/><Relationship Id="rId190" Type="http://schemas.openxmlformats.org/officeDocument/2006/relationships/image" Target="../media/image386.png"/><Relationship Id="rId204" Type="http://schemas.openxmlformats.org/officeDocument/2006/relationships/image" Target="../media/image393.png"/><Relationship Id="rId220" Type="http://schemas.openxmlformats.org/officeDocument/2006/relationships/image" Target="../media/image401.png"/><Relationship Id="rId225" Type="http://schemas.openxmlformats.org/officeDocument/2006/relationships/customXml" Target="../ink/ink402.xml"/><Relationship Id="rId15" Type="http://schemas.openxmlformats.org/officeDocument/2006/relationships/customXml" Target="../ink/ink297.xml"/><Relationship Id="rId36" Type="http://schemas.openxmlformats.org/officeDocument/2006/relationships/image" Target="../media/image309.png"/><Relationship Id="rId57" Type="http://schemas.openxmlformats.org/officeDocument/2006/relationships/customXml" Target="../ink/ink318.xml"/><Relationship Id="rId106" Type="http://schemas.openxmlformats.org/officeDocument/2006/relationships/image" Target="../media/image344.png"/><Relationship Id="rId127" Type="http://schemas.openxmlformats.org/officeDocument/2006/relationships/customXml" Target="../ink/ink353.xml"/><Relationship Id="rId10" Type="http://schemas.openxmlformats.org/officeDocument/2006/relationships/image" Target="../media/image296.png"/><Relationship Id="rId31" Type="http://schemas.openxmlformats.org/officeDocument/2006/relationships/customXml" Target="../ink/ink305.xml"/><Relationship Id="rId52" Type="http://schemas.openxmlformats.org/officeDocument/2006/relationships/image" Target="../media/image317.png"/><Relationship Id="rId73" Type="http://schemas.openxmlformats.org/officeDocument/2006/relationships/customXml" Target="../ink/ink326.xml"/><Relationship Id="rId78" Type="http://schemas.openxmlformats.org/officeDocument/2006/relationships/image" Target="../media/image330.png"/><Relationship Id="rId94" Type="http://schemas.openxmlformats.org/officeDocument/2006/relationships/image" Target="../media/image338.png"/><Relationship Id="rId99" Type="http://schemas.openxmlformats.org/officeDocument/2006/relationships/customXml" Target="../ink/ink339.xml"/><Relationship Id="rId101" Type="http://schemas.openxmlformats.org/officeDocument/2006/relationships/customXml" Target="../ink/ink340.xml"/><Relationship Id="rId122" Type="http://schemas.openxmlformats.org/officeDocument/2006/relationships/image" Target="../media/image352.png"/><Relationship Id="rId143" Type="http://schemas.openxmlformats.org/officeDocument/2006/relationships/customXml" Target="../ink/ink361.xml"/><Relationship Id="rId148" Type="http://schemas.openxmlformats.org/officeDocument/2006/relationships/image" Target="../media/image365.png"/><Relationship Id="rId164" Type="http://schemas.openxmlformats.org/officeDocument/2006/relationships/image" Target="../media/image373.png"/><Relationship Id="rId169" Type="http://schemas.openxmlformats.org/officeDocument/2006/relationships/customXml" Target="../ink/ink374.xml"/><Relationship Id="rId185" Type="http://schemas.openxmlformats.org/officeDocument/2006/relationships/customXml" Target="../ink/ink382.xml"/><Relationship Id="rId4" Type="http://schemas.openxmlformats.org/officeDocument/2006/relationships/image" Target="../media/image293.png"/><Relationship Id="rId9" Type="http://schemas.openxmlformats.org/officeDocument/2006/relationships/customXml" Target="../ink/ink294.xml"/><Relationship Id="rId180" Type="http://schemas.openxmlformats.org/officeDocument/2006/relationships/image" Target="../media/image381.png"/><Relationship Id="rId210" Type="http://schemas.openxmlformats.org/officeDocument/2006/relationships/image" Target="../media/image396.png"/><Relationship Id="rId215" Type="http://schemas.openxmlformats.org/officeDocument/2006/relationships/customXml" Target="../ink/ink397.xml"/><Relationship Id="rId26" Type="http://schemas.openxmlformats.org/officeDocument/2006/relationships/image" Target="../media/image304.png"/><Relationship Id="rId47" Type="http://schemas.openxmlformats.org/officeDocument/2006/relationships/customXml" Target="../ink/ink313.xml"/><Relationship Id="rId68" Type="http://schemas.openxmlformats.org/officeDocument/2006/relationships/image" Target="../media/image325.png"/><Relationship Id="rId89" Type="http://schemas.openxmlformats.org/officeDocument/2006/relationships/customXml" Target="../ink/ink334.xml"/><Relationship Id="rId112" Type="http://schemas.openxmlformats.org/officeDocument/2006/relationships/image" Target="../media/image347.png"/><Relationship Id="rId133" Type="http://schemas.openxmlformats.org/officeDocument/2006/relationships/customXml" Target="../ink/ink356.xml"/><Relationship Id="rId154" Type="http://schemas.openxmlformats.org/officeDocument/2006/relationships/image" Target="../media/image368.png"/><Relationship Id="rId175" Type="http://schemas.openxmlformats.org/officeDocument/2006/relationships/customXml" Target="../ink/ink377.xml"/><Relationship Id="rId196" Type="http://schemas.openxmlformats.org/officeDocument/2006/relationships/image" Target="../media/image389.png"/><Relationship Id="rId200" Type="http://schemas.openxmlformats.org/officeDocument/2006/relationships/image" Target="../media/image391.png"/><Relationship Id="rId16" Type="http://schemas.openxmlformats.org/officeDocument/2006/relationships/image" Target="../media/image299.png"/><Relationship Id="rId221" Type="http://schemas.openxmlformats.org/officeDocument/2006/relationships/customXml" Target="../ink/ink400.xml"/><Relationship Id="rId37" Type="http://schemas.openxmlformats.org/officeDocument/2006/relationships/customXml" Target="../ink/ink308.xml"/><Relationship Id="rId58" Type="http://schemas.openxmlformats.org/officeDocument/2006/relationships/image" Target="../media/image320.png"/><Relationship Id="rId79" Type="http://schemas.openxmlformats.org/officeDocument/2006/relationships/customXml" Target="../ink/ink329.xml"/><Relationship Id="rId102" Type="http://schemas.openxmlformats.org/officeDocument/2006/relationships/image" Target="../media/image342.png"/><Relationship Id="rId123" Type="http://schemas.openxmlformats.org/officeDocument/2006/relationships/customXml" Target="../ink/ink351.xml"/><Relationship Id="rId144" Type="http://schemas.openxmlformats.org/officeDocument/2006/relationships/image" Target="../media/image363.png"/><Relationship Id="rId90" Type="http://schemas.openxmlformats.org/officeDocument/2006/relationships/image" Target="../media/image336.png"/><Relationship Id="rId165" Type="http://schemas.openxmlformats.org/officeDocument/2006/relationships/customXml" Target="../ink/ink372.xml"/><Relationship Id="rId186" Type="http://schemas.openxmlformats.org/officeDocument/2006/relationships/image" Target="../media/image384.png"/><Relationship Id="rId211" Type="http://schemas.openxmlformats.org/officeDocument/2006/relationships/customXml" Target="../ink/ink395.xml"/><Relationship Id="rId27" Type="http://schemas.openxmlformats.org/officeDocument/2006/relationships/customXml" Target="../ink/ink303.xml"/><Relationship Id="rId48" Type="http://schemas.openxmlformats.org/officeDocument/2006/relationships/image" Target="../media/image315.png"/><Relationship Id="rId69" Type="http://schemas.openxmlformats.org/officeDocument/2006/relationships/customXml" Target="../ink/ink324.xml"/><Relationship Id="rId113" Type="http://schemas.openxmlformats.org/officeDocument/2006/relationships/customXml" Target="../ink/ink346.xml"/><Relationship Id="rId134" Type="http://schemas.openxmlformats.org/officeDocument/2006/relationships/image" Target="../media/image358.png"/><Relationship Id="rId80" Type="http://schemas.openxmlformats.org/officeDocument/2006/relationships/image" Target="../media/image331.png"/><Relationship Id="rId155" Type="http://schemas.openxmlformats.org/officeDocument/2006/relationships/customXml" Target="../ink/ink367.xml"/><Relationship Id="rId176" Type="http://schemas.openxmlformats.org/officeDocument/2006/relationships/image" Target="../media/image379.png"/><Relationship Id="rId197" Type="http://schemas.openxmlformats.org/officeDocument/2006/relationships/customXml" Target="../ink/ink388.xml"/><Relationship Id="rId201" Type="http://schemas.openxmlformats.org/officeDocument/2006/relationships/customXml" Target="../ink/ink390.xml"/><Relationship Id="rId222" Type="http://schemas.openxmlformats.org/officeDocument/2006/relationships/image" Target="../media/image402.png"/><Relationship Id="rId17" Type="http://schemas.openxmlformats.org/officeDocument/2006/relationships/customXml" Target="../ink/ink298.xml"/><Relationship Id="rId38" Type="http://schemas.openxmlformats.org/officeDocument/2006/relationships/image" Target="../media/image310.png"/><Relationship Id="rId59" Type="http://schemas.openxmlformats.org/officeDocument/2006/relationships/customXml" Target="../ink/ink319.xml"/><Relationship Id="rId103" Type="http://schemas.openxmlformats.org/officeDocument/2006/relationships/customXml" Target="../ink/ink341.xml"/><Relationship Id="rId124" Type="http://schemas.openxmlformats.org/officeDocument/2006/relationships/image" Target="../media/image353.png"/><Relationship Id="rId70" Type="http://schemas.openxmlformats.org/officeDocument/2006/relationships/image" Target="../media/image326.png"/><Relationship Id="rId91" Type="http://schemas.openxmlformats.org/officeDocument/2006/relationships/customXml" Target="../ink/ink335.xml"/><Relationship Id="rId145" Type="http://schemas.openxmlformats.org/officeDocument/2006/relationships/customXml" Target="../ink/ink362.xml"/><Relationship Id="rId166" Type="http://schemas.openxmlformats.org/officeDocument/2006/relationships/image" Target="../media/image374.png"/><Relationship Id="rId187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97.png"/><Relationship Id="rId28" Type="http://schemas.openxmlformats.org/officeDocument/2006/relationships/image" Target="../media/image305.png"/><Relationship Id="rId49" Type="http://schemas.openxmlformats.org/officeDocument/2006/relationships/customXml" Target="../ink/ink314.xml"/><Relationship Id="rId114" Type="http://schemas.openxmlformats.org/officeDocument/2006/relationships/image" Target="../media/image348.png"/><Relationship Id="rId60" Type="http://schemas.openxmlformats.org/officeDocument/2006/relationships/image" Target="../media/image321.png"/><Relationship Id="rId81" Type="http://schemas.openxmlformats.org/officeDocument/2006/relationships/customXml" Target="../ink/ink330.xml"/><Relationship Id="rId135" Type="http://schemas.openxmlformats.org/officeDocument/2006/relationships/customXml" Target="../ink/ink357.xml"/><Relationship Id="rId156" Type="http://schemas.openxmlformats.org/officeDocument/2006/relationships/image" Target="../media/image369.png"/><Relationship Id="rId177" Type="http://schemas.openxmlformats.org/officeDocument/2006/relationships/customXml" Target="../ink/ink378.xml"/><Relationship Id="rId198" Type="http://schemas.openxmlformats.org/officeDocument/2006/relationships/image" Target="../media/image390.png"/><Relationship Id="rId202" Type="http://schemas.openxmlformats.org/officeDocument/2006/relationships/image" Target="../media/image392.png"/><Relationship Id="rId223" Type="http://schemas.openxmlformats.org/officeDocument/2006/relationships/customXml" Target="../ink/ink401.xml"/><Relationship Id="rId18" Type="http://schemas.openxmlformats.org/officeDocument/2006/relationships/image" Target="../media/image300.png"/><Relationship Id="rId39" Type="http://schemas.openxmlformats.org/officeDocument/2006/relationships/customXml" Target="../ink/ink309.xml"/><Relationship Id="rId50" Type="http://schemas.openxmlformats.org/officeDocument/2006/relationships/image" Target="../media/image316.png"/><Relationship Id="rId104" Type="http://schemas.openxmlformats.org/officeDocument/2006/relationships/image" Target="../media/image343.png"/><Relationship Id="rId125" Type="http://schemas.openxmlformats.org/officeDocument/2006/relationships/customXml" Target="../ink/ink352.xml"/><Relationship Id="rId146" Type="http://schemas.openxmlformats.org/officeDocument/2006/relationships/image" Target="../media/image364.png"/><Relationship Id="rId167" Type="http://schemas.openxmlformats.org/officeDocument/2006/relationships/customXml" Target="../ink/ink373.xml"/><Relationship Id="rId188" Type="http://schemas.openxmlformats.org/officeDocument/2006/relationships/image" Target="../media/image385.png"/><Relationship Id="rId71" Type="http://schemas.openxmlformats.org/officeDocument/2006/relationships/customXml" Target="../ink/ink325.xml"/><Relationship Id="rId92" Type="http://schemas.openxmlformats.org/officeDocument/2006/relationships/image" Target="../media/image337.png"/><Relationship Id="rId213" Type="http://schemas.openxmlformats.org/officeDocument/2006/relationships/customXml" Target="../ink/ink396.xml"/><Relationship Id="rId2" Type="http://schemas.openxmlformats.org/officeDocument/2006/relationships/image" Target="../media/image292.png"/><Relationship Id="rId29" Type="http://schemas.openxmlformats.org/officeDocument/2006/relationships/customXml" Target="../ink/ink304.xml"/><Relationship Id="rId40" Type="http://schemas.openxmlformats.org/officeDocument/2006/relationships/image" Target="../media/image311.png"/><Relationship Id="rId115" Type="http://schemas.openxmlformats.org/officeDocument/2006/relationships/customXml" Target="../ink/ink347.xml"/><Relationship Id="rId136" Type="http://schemas.openxmlformats.org/officeDocument/2006/relationships/image" Target="../media/image359.png"/><Relationship Id="rId157" Type="http://schemas.openxmlformats.org/officeDocument/2006/relationships/customXml" Target="../ink/ink368.xml"/><Relationship Id="rId178" Type="http://schemas.openxmlformats.org/officeDocument/2006/relationships/image" Target="../media/image380.png"/><Relationship Id="rId61" Type="http://schemas.openxmlformats.org/officeDocument/2006/relationships/customXml" Target="../ink/ink320.xml"/><Relationship Id="rId82" Type="http://schemas.openxmlformats.org/officeDocument/2006/relationships/image" Target="../media/image332.png"/><Relationship Id="rId199" Type="http://schemas.openxmlformats.org/officeDocument/2006/relationships/customXml" Target="../ink/ink389.xml"/><Relationship Id="rId203" Type="http://schemas.openxmlformats.org/officeDocument/2006/relationships/customXml" Target="../ink/ink391.xml"/><Relationship Id="rId19" Type="http://schemas.openxmlformats.org/officeDocument/2006/relationships/customXml" Target="../ink/ink299.xml"/><Relationship Id="rId224" Type="http://schemas.openxmlformats.org/officeDocument/2006/relationships/image" Target="../media/image403.png"/><Relationship Id="rId30" Type="http://schemas.openxmlformats.org/officeDocument/2006/relationships/image" Target="../media/image306.png"/><Relationship Id="rId105" Type="http://schemas.openxmlformats.org/officeDocument/2006/relationships/customXml" Target="../ink/ink342.xml"/><Relationship Id="rId126" Type="http://schemas.openxmlformats.org/officeDocument/2006/relationships/image" Target="../media/image354.png"/><Relationship Id="rId147" Type="http://schemas.openxmlformats.org/officeDocument/2006/relationships/customXml" Target="../ink/ink363.xml"/><Relationship Id="rId168" Type="http://schemas.openxmlformats.org/officeDocument/2006/relationships/image" Target="../media/image375.png"/><Relationship Id="rId51" Type="http://schemas.openxmlformats.org/officeDocument/2006/relationships/customXml" Target="../ink/ink315.xml"/><Relationship Id="rId72" Type="http://schemas.openxmlformats.org/officeDocument/2006/relationships/image" Target="../media/image327.png"/><Relationship Id="rId93" Type="http://schemas.openxmlformats.org/officeDocument/2006/relationships/customXml" Target="../ink/ink336.xml"/><Relationship Id="rId189" Type="http://schemas.openxmlformats.org/officeDocument/2006/relationships/customXml" Target="../ink/ink38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1.xml"/><Relationship Id="rId299" Type="http://schemas.openxmlformats.org/officeDocument/2006/relationships/image" Target="../media/image1520.png"/><Relationship Id="rId21" Type="http://schemas.openxmlformats.org/officeDocument/2006/relationships/customXml" Target="../ink/ink413.xml"/><Relationship Id="rId63" Type="http://schemas.openxmlformats.org/officeDocument/2006/relationships/customXml" Target="../ink/ink434.xml"/><Relationship Id="rId159" Type="http://schemas.openxmlformats.org/officeDocument/2006/relationships/customXml" Target="../ink/ink482.xml"/><Relationship Id="rId324" Type="http://schemas.openxmlformats.org/officeDocument/2006/relationships/customXml" Target="../ink/ink564.xml"/><Relationship Id="rId366" Type="http://schemas.openxmlformats.org/officeDocument/2006/relationships/customXml" Target="../ink/ink585.xml"/><Relationship Id="rId170" Type="http://schemas.openxmlformats.org/officeDocument/2006/relationships/image" Target="../media/image870.png"/><Relationship Id="rId226" Type="http://schemas.openxmlformats.org/officeDocument/2006/relationships/customXml" Target="../ink/ink515.xml"/><Relationship Id="rId268" Type="http://schemas.openxmlformats.org/officeDocument/2006/relationships/customXml" Target="../ink/ink536.xml"/><Relationship Id="rId32" Type="http://schemas.openxmlformats.org/officeDocument/2006/relationships/image" Target="../media/image1810.png"/><Relationship Id="rId74" Type="http://schemas.openxmlformats.org/officeDocument/2006/relationships/image" Target="../media/image3910.png"/><Relationship Id="rId128" Type="http://schemas.openxmlformats.org/officeDocument/2006/relationships/image" Target="../media/image660.png"/><Relationship Id="rId335" Type="http://schemas.openxmlformats.org/officeDocument/2006/relationships/image" Target="../media/image1700.png"/><Relationship Id="rId377" Type="http://schemas.openxmlformats.org/officeDocument/2006/relationships/customXml" Target="../ink/ink591.xml"/><Relationship Id="rId5" Type="http://schemas.openxmlformats.org/officeDocument/2006/relationships/customXml" Target="../ink/ink405.xml"/><Relationship Id="rId181" Type="http://schemas.openxmlformats.org/officeDocument/2006/relationships/image" Target="../media/image930.png"/><Relationship Id="rId237" Type="http://schemas.openxmlformats.org/officeDocument/2006/relationships/image" Target="../media/image1211.png"/><Relationship Id="rId402" Type="http://schemas.openxmlformats.org/officeDocument/2006/relationships/image" Target="../media/image2030.png"/><Relationship Id="rId279" Type="http://schemas.openxmlformats.org/officeDocument/2006/relationships/image" Target="../media/image1420.png"/><Relationship Id="rId43" Type="http://schemas.openxmlformats.org/officeDocument/2006/relationships/customXml" Target="../ink/ink424.xml"/><Relationship Id="rId139" Type="http://schemas.openxmlformats.org/officeDocument/2006/relationships/customXml" Target="../ink/ink472.xml"/><Relationship Id="rId290" Type="http://schemas.openxmlformats.org/officeDocument/2006/relationships/customXml" Target="../ink/ink547.xml"/><Relationship Id="rId304" Type="http://schemas.openxmlformats.org/officeDocument/2006/relationships/customXml" Target="../ink/ink554.xml"/><Relationship Id="rId346" Type="http://schemas.openxmlformats.org/officeDocument/2006/relationships/customXml" Target="../ink/ink575.xml"/><Relationship Id="rId388" Type="http://schemas.openxmlformats.org/officeDocument/2006/relationships/image" Target="../media/image1960.png"/><Relationship Id="rId85" Type="http://schemas.openxmlformats.org/officeDocument/2006/relationships/customXml" Target="../ink/ink445.xml"/><Relationship Id="rId150" Type="http://schemas.openxmlformats.org/officeDocument/2006/relationships/image" Target="../media/image770.png"/><Relationship Id="rId192" Type="http://schemas.openxmlformats.org/officeDocument/2006/relationships/customXml" Target="../ink/ink498.xml"/><Relationship Id="rId206" Type="http://schemas.openxmlformats.org/officeDocument/2006/relationships/customXml" Target="../ink/ink505.xml"/><Relationship Id="rId413" Type="http://schemas.openxmlformats.org/officeDocument/2006/relationships/image" Target="../media/image2080.png"/><Relationship Id="rId248" Type="http://schemas.openxmlformats.org/officeDocument/2006/relationships/customXml" Target="../ink/ink526.xml"/><Relationship Id="rId12" Type="http://schemas.openxmlformats.org/officeDocument/2006/relationships/image" Target="../media/image810.png"/><Relationship Id="rId108" Type="http://schemas.openxmlformats.org/officeDocument/2006/relationships/image" Target="../media/image560.png"/><Relationship Id="rId315" Type="http://schemas.openxmlformats.org/officeDocument/2006/relationships/image" Target="../media/image1600.png"/><Relationship Id="rId357" Type="http://schemas.openxmlformats.org/officeDocument/2006/relationships/image" Target="../media/image1811.png"/><Relationship Id="rId54" Type="http://schemas.openxmlformats.org/officeDocument/2006/relationships/image" Target="../media/image2910.png"/><Relationship Id="rId96" Type="http://schemas.openxmlformats.org/officeDocument/2006/relationships/image" Target="../media/image500.png"/><Relationship Id="rId161" Type="http://schemas.openxmlformats.org/officeDocument/2006/relationships/customXml" Target="../ink/ink483.xml"/><Relationship Id="rId217" Type="http://schemas.openxmlformats.org/officeDocument/2006/relationships/image" Target="../media/image1111.png"/><Relationship Id="rId399" Type="http://schemas.openxmlformats.org/officeDocument/2006/relationships/customXml" Target="../ink/ink602.xml"/><Relationship Id="rId259" Type="http://schemas.openxmlformats.org/officeDocument/2006/relationships/image" Target="../media/image1320.png"/><Relationship Id="rId424" Type="http://schemas.openxmlformats.org/officeDocument/2006/relationships/customXml" Target="../ink/ink615.xml"/><Relationship Id="rId23" Type="http://schemas.openxmlformats.org/officeDocument/2006/relationships/customXml" Target="../ink/ink414.xml"/><Relationship Id="rId119" Type="http://schemas.openxmlformats.org/officeDocument/2006/relationships/customXml" Target="../ink/ink462.xml"/><Relationship Id="rId270" Type="http://schemas.openxmlformats.org/officeDocument/2006/relationships/customXml" Target="../ink/ink537.xml"/><Relationship Id="rId326" Type="http://schemas.openxmlformats.org/officeDocument/2006/relationships/customXml" Target="../ink/ink565.xml"/><Relationship Id="rId65" Type="http://schemas.openxmlformats.org/officeDocument/2006/relationships/customXml" Target="../ink/ink435.xml"/><Relationship Id="rId130" Type="http://schemas.openxmlformats.org/officeDocument/2006/relationships/image" Target="../media/image670.png"/><Relationship Id="rId368" Type="http://schemas.openxmlformats.org/officeDocument/2006/relationships/image" Target="../media/image1860.png"/><Relationship Id="rId172" Type="http://schemas.openxmlformats.org/officeDocument/2006/relationships/image" Target="../media/image880.png"/><Relationship Id="rId228" Type="http://schemas.openxmlformats.org/officeDocument/2006/relationships/customXml" Target="../ink/ink516.xml"/><Relationship Id="rId281" Type="http://schemas.openxmlformats.org/officeDocument/2006/relationships/image" Target="../media/image1430.png"/><Relationship Id="rId337" Type="http://schemas.openxmlformats.org/officeDocument/2006/relationships/image" Target="../media/image1711.png"/><Relationship Id="rId34" Type="http://schemas.openxmlformats.org/officeDocument/2006/relationships/image" Target="../media/image1910.png"/><Relationship Id="rId76" Type="http://schemas.openxmlformats.org/officeDocument/2006/relationships/image" Target="../media/image408.png"/><Relationship Id="rId141" Type="http://schemas.openxmlformats.org/officeDocument/2006/relationships/customXml" Target="../ink/ink473.xml"/><Relationship Id="rId379" Type="http://schemas.openxmlformats.org/officeDocument/2006/relationships/customXml" Target="../ink/ink592.xml"/><Relationship Id="rId7" Type="http://schemas.openxmlformats.org/officeDocument/2006/relationships/customXml" Target="../ink/ink406.xml"/><Relationship Id="rId183" Type="http://schemas.openxmlformats.org/officeDocument/2006/relationships/image" Target="../media/image940.png"/><Relationship Id="rId239" Type="http://schemas.openxmlformats.org/officeDocument/2006/relationships/image" Target="../media/image1220.png"/><Relationship Id="rId390" Type="http://schemas.openxmlformats.org/officeDocument/2006/relationships/image" Target="../media/image1970.png"/><Relationship Id="rId404" Type="http://schemas.openxmlformats.org/officeDocument/2006/relationships/image" Target="../media/image2040.png"/><Relationship Id="rId250" Type="http://schemas.openxmlformats.org/officeDocument/2006/relationships/customXml" Target="../ink/ink527.xml"/><Relationship Id="rId292" Type="http://schemas.openxmlformats.org/officeDocument/2006/relationships/customXml" Target="../ink/ink548.xml"/><Relationship Id="rId306" Type="http://schemas.openxmlformats.org/officeDocument/2006/relationships/customXml" Target="../ink/ink555.xml"/><Relationship Id="rId45" Type="http://schemas.openxmlformats.org/officeDocument/2006/relationships/customXml" Target="../ink/ink425.xml"/><Relationship Id="rId87" Type="http://schemas.openxmlformats.org/officeDocument/2006/relationships/customXml" Target="../ink/ink446.xml"/><Relationship Id="rId110" Type="http://schemas.openxmlformats.org/officeDocument/2006/relationships/image" Target="../media/image570.png"/><Relationship Id="rId348" Type="http://schemas.openxmlformats.org/officeDocument/2006/relationships/customXml" Target="../ink/ink576.xml"/><Relationship Id="rId152" Type="http://schemas.openxmlformats.org/officeDocument/2006/relationships/image" Target="../media/image780.png"/><Relationship Id="rId194" Type="http://schemas.openxmlformats.org/officeDocument/2006/relationships/customXml" Target="../ink/ink499.xml"/><Relationship Id="rId208" Type="http://schemas.openxmlformats.org/officeDocument/2006/relationships/customXml" Target="../ink/ink506.xml"/><Relationship Id="rId415" Type="http://schemas.openxmlformats.org/officeDocument/2006/relationships/image" Target="../media/image2090.png"/><Relationship Id="rId261" Type="http://schemas.openxmlformats.org/officeDocument/2006/relationships/image" Target="../media/image1330.png"/><Relationship Id="rId14" Type="http://schemas.openxmlformats.org/officeDocument/2006/relationships/image" Target="../media/image910.png"/><Relationship Id="rId56" Type="http://schemas.openxmlformats.org/officeDocument/2006/relationships/image" Target="../media/image3010.png"/><Relationship Id="rId317" Type="http://schemas.openxmlformats.org/officeDocument/2006/relationships/image" Target="../media/image1611.png"/><Relationship Id="rId359" Type="http://schemas.openxmlformats.org/officeDocument/2006/relationships/image" Target="../media/image1820.png"/><Relationship Id="rId98" Type="http://schemas.openxmlformats.org/officeDocument/2006/relationships/image" Target="../media/image511.png"/><Relationship Id="rId121" Type="http://schemas.openxmlformats.org/officeDocument/2006/relationships/customXml" Target="../ink/ink463.xml"/><Relationship Id="rId163" Type="http://schemas.openxmlformats.org/officeDocument/2006/relationships/customXml" Target="../ink/ink484.xml"/><Relationship Id="rId219" Type="http://schemas.openxmlformats.org/officeDocument/2006/relationships/image" Target="../media/image1120.png"/><Relationship Id="rId370" Type="http://schemas.openxmlformats.org/officeDocument/2006/relationships/image" Target="../media/image1870.png"/><Relationship Id="rId426" Type="http://schemas.openxmlformats.org/officeDocument/2006/relationships/image" Target="../media/image2140.png"/><Relationship Id="rId230" Type="http://schemas.openxmlformats.org/officeDocument/2006/relationships/customXml" Target="../ink/ink517.xml"/><Relationship Id="rId25" Type="http://schemas.openxmlformats.org/officeDocument/2006/relationships/customXml" Target="../ink/ink415.xml"/><Relationship Id="rId67" Type="http://schemas.openxmlformats.org/officeDocument/2006/relationships/customXml" Target="../ink/ink436.xml"/><Relationship Id="rId272" Type="http://schemas.openxmlformats.org/officeDocument/2006/relationships/customXml" Target="../ink/ink538.xml"/><Relationship Id="rId328" Type="http://schemas.openxmlformats.org/officeDocument/2006/relationships/customXml" Target="../ink/ink566.xml"/><Relationship Id="rId132" Type="http://schemas.openxmlformats.org/officeDocument/2006/relationships/image" Target="../media/image680.png"/><Relationship Id="rId174" Type="http://schemas.openxmlformats.org/officeDocument/2006/relationships/image" Target="../media/image890.png"/><Relationship Id="rId381" Type="http://schemas.openxmlformats.org/officeDocument/2006/relationships/customXml" Target="../ink/ink593.xml"/><Relationship Id="rId241" Type="http://schemas.openxmlformats.org/officeDocument/2006/relationships/image" Target="../media/image1230.png"/><Relationship Id="rId36" Type="http://schemas.openxmlformats.org/officeDocument/2006/relationships/image" Target="../media/image2010.png"/><Relationship Id="rId283" Type="http://schemas.openxmlformats.org/officeDocument/2006/relationships/image" Target="../media/image1440.png"/><Relationship Id="rId339" Type="http://schemas.openxmlformats.org/officeDocument/2006/relationships/image" Target="../media/image1720.png"/><Relationship Id="rId78" Type="http://schemas.openxmlformats.org/officeDocument/2006/relationships/image" Target="../media/image411.png"/><Relationship Id="rId101" Type="http://schemas.openxmlformats.org/officeDocument/2006/relationships/customXml" Target="../ink/ink453.xml"/><Relationship Id="rId143" Type="http://schemas.openxmlformats.org/officeDocument/2006/relationships/customXml" Target="../ink/ink474.xml"/><Relationship Id="rId185" Type="http://schemas.openxmlformats.org/officeDocument/2006/relationships/image" Target="../media/image950.png"/><Relationship Id="rId350" Type="http://schemas.openxmlformats.org/officeDocument/2006/relationships/customXml" Target="../ink/ink577.xml"/><Relationship Id="rId406" Type="http://schemas.openxmlformats.org/officeDocument/2006/relationships/customXml" Target="../ink/ink606.xml"/><Relationship Id="rId9" Type="http://schemas.openxmlformats.org/officeDocument/2006/relationships/customXml" Target="../ink/ink407.xml"/><Relationship Id="rId210" Type="http://schemas.openxmlformats.org/officeDocument/2006/relationships/customXml" Target="../ink/ink507.xml"/><Relationship Id="rId392" Type="http://schemas.openxmlformats.org/officeDocument/2006/relationships/image" Target="../media/image1980.png"/><Relationship Id="rId252" Type="http://schemas.openxmlformats.org/officeDocument/2006/relationships/customXml" Target="../ink/ink528.xml"/><Relationship Id="rId294" Type="http://schemas.openxmlformats.org/officeDocument/2006/relationships/customXml" Target="../ink/ink549.xml"/><Relationship Id="rId308" Type="http://schemas.openxmlformats.org/officeDocument/2006/relationships/customXml" Target="../ink/ink556.xml"/><Relationship Id="rId47" Type="http://schemas.openxmlformats.org/officeDocument/2006/relationships/customXml" Target="../ink/ink426.xml"/><Relationship Id="rId89" Type="http://schemas.openxmlformats.org/officeDocument/2006/relationships/customXml" Target="../ink/ink447.xml"/><Relationship Id="rId112" Type="http://schemas.openxmlformats.org/officeDocument/2006/relationships/image" Target="../media/image580.png"/><Relationship Id="rId154" Type="http://schemas.openxmlformats.org/officeDocument/2006/relationships/image" Target="../media/image790.png"/><Relationship Id="rId361" Type="http://schemas.openxmlformats.org/officeDocument/2006/relationships/image" Target="../media/image1830.png"/><Relationship Id="rId196" Type="http://schemas.openxmlformats.org/officeDocument/2006/relationships/customXml" Target="../ink/ink500.xml"/><Relationship Id="rId417" Type="http://schemas.openxmlformats.org/officeDocument/2006/relationships/image" Target="../media/image2100.png"/><Relationship Id="rId16" Type="http://schemas.openxmlformats.org/officeDocument/2006/relationships/image" Target="../media/image1010.png"/><Relationship Id="rId221" Type="http://schemas.openxmlformats.org/officeDocument/2006/relationships/image" Target="../media/image1130.png"/><Relationship Id="rId263" Type="http://schemas.openxmlformats.org/officeDocument/2006/relationships/image" Target="../media/image1340.png"/><Relationship Id="rId319" Type="http://schemas.openxmlformats.org/officeDocument/2006/relationships/image" Target="../media/image1620.png"/><Relationship Id="rId58" Type="http://schemas.openxmlformats.org/officeDocument/2006/relationships/image" Target="../media/image3110.png"/><Relationship Id="rId123" Type="http://schemas.openxmlformats.org/officeDocument/2006/relationships/customXml" Target="../ink/ink464.xml"/><Relationship Id="rId330" Type="http://schemas.openxmlformats.org/officeDocument/2006/relationships/customXml" Target="../ink/ink567.xml"/><Relationship Id="rId165" Type="http://schemas.openxmlformats.org/officeDocument/2006/relationships/customXml" Target="../ink/ink485.xml"/><Relationship Id="rId372" Type="http://schemas.openxmlformats.org/officeDocument/2006/relationships/image" Target="../media/image1880.png"/><Relationship Id="rId428" Type="http://schemas.openxmlformats.org/officeDocument/2006/relationships/image" Target="../media/image2150.png"/><Relationship Id="rId232" Type="http://schemas.openxmlformats.org/officeDocument/2006/relationships/customXml" Target="../ink/ink518.xml"/><Relationship Id="rId274" Type="http://schemas.openxmlformats.org/officeDocument/2006/relationships/customXml" Target="../ink/ink539.xml"/><Relationship Id="rId27" Type="http://schemas.openxmlformats.org/officeDocument/2006/relationships/customXml" Target="../ink/ink416.xml"/><Relationship Id="rId69" Type="http://schemas.openxmlformats.org/officeDocument/2006/relationships/customXml" Target="../ink/ink437.xml"/><Relationship Id="rId134" Type="http://schemas.openxmlformats.org/officeDocument/2006/relationships/image" Target="../media/image690.png"/><Relationship Id="rId80" Type="http://schemas.openxmlformats.org/officeDocument/2006/relationships/image" Target="../media/image420.png"/><Relationship Id="rId176" Type="http://schemas.openxmlformats.org/officeDocument/2006/relationships/customXml" Target="../ink/ink490.xml"/><Relationship Id="rId341" Type="http://schemas.openxmlformats.org/officeDocument/2006/relationships/image" Target="../media/image1730.png"/><Relationship Id="rId383" Type="http://schemas.openxmlformats.org/officeDocument/2006/relationships/customXml" Target="../ink/ink594.xml"/><Relationship Id="rId201" Type="http://schemas.openxmlformats.org/officeDocument/2006/relationships/image" Target="../media/image1030.png"/><Relationship Id="rId243" Type="http://schemas.openxmlformats.org/officeDocument/2006/relationships/image" Target="../media/image1240.png"/><Relationship Id="rId285" Type="http://schemas.openxmlformats.org/officeDocument/2006/relationships/image" Target="../media/image1450.png"/><Relationship Id="rId38" Type="http://schemas.openxmlformats.org/officeDocument/2006/relationships/image" Target="../media/image2110.png"/><Relationship Id="rId103" Type="http://schemas.openxmlformats.org/officeDocument/2006/relationships/customXml" Target="../ink/ink454.xml"/><Relationship Id="rId310" Type="http://schemas.openxmlformats.org/officeDocument/2006/relationships/customXml" Target="../ink/ink557.xml"/><Relationship Id="rId70" Type="http://schemas.openxmlformats.org/officeDocument/2006/relationships/image" Target="../media/image3710.png"/><Relationship Id="rId91" Type="http://schemas.openxmlformats.org/officeDocument/2006/relationships/customXml" Target="../ink/ink448.xml"/><Relationship Id="rId145" Type="http://schemas.openxmlformats.org/officeDocument/2006/relationships/customXml" Target="../ink/ink475.xml"/><Relationship Id="rId166" Type="http://schemas.openxmlformats.org/officeDocument/2006/relationships/image" Target="../media/image850.png"/><Relationship Id="rId187" Type="http://schemas.openxmlformats.org/officeDocument/2006/relationships/image" Target="../media/image960.png"/><Relationship Id="rId331" Type="http://schemas.openxmlformats.org/officeDocument/2006/relationships/image" Target="../media/image1680.png"/><Relationship Id="rId352" Type="http://schemas.openxmlformats.org/officeDocument/2006/relationships/customXml" Target="../ink/ink578.xml"/><Relationship Id="rId373" Type="http://schemas.openxmlformats.org/officeDocument/2006/relationships/customXml" Target="../ink/ink589.xml"/><Relationship Id="rId394" Type="http://schemas.openxmlformats.org/officeDocument/2006/relationships/image" Target="../media/image1990.png"/><Relationship Id="rId408" Type="http://schemas.openxmlformats.org/officeDocument/2006/relationships/customXml" Target="../ink/ink60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8.xml"/><Relationship Id="rId233" Type="http://schemas.openxmlformats.org/officeDocument/2006/relationships/image" Target="../media/image1190.png"/><Relationship Id="rId254" Type="http://schemas.openxmlformats.org/officeDocument/2006/relationships/customXml" Target="../ink/ink529.xml"/><Relationship Id="rId28" Type="http://schemas.openxmlformats.org/officeDocument/2006/relationships/image" Target="../media/image1610.png"/><Relationship Id="rId49" Type="http://schemas.openxmlformats.org/officeDocument/2006/relationships/customXml" Target="../ink/ink427.xml"/><Relationship Id="rId114" Type="http://schemas.openxmlformats.org/officeDocument/2006/relationships/image" Target="../media/image590.png"/><Relationship Id="rId275" Type="http://schemas.openxmlformats.org/officeDocument/2006/relationships/image" Target="../media/image1400.png"/><Relationship Id="rId296" Type="http://schemas.openxmlformats.org/officeDocument/2006/relationships/customXml" Target="../ink/ink550.xml"/><Relationship Id="rId300" Type="http://schemas.openxmlformats.org/officeDocument/2006/relationships/customXml" Target="../ink/ink552.xml"/><Relationship Id="rId60" Type="http://schemas.openxmlformats.org/officeDocument/2006/relationships/image" Target="../media/image3210.png"/><Relationship Id="rId81" Type="http://schemas.openxmlformats.org/officeDocument/2006/relationships/customXml" Target="../ink/ink443.xml"/><Relationship Id="rId135" Type="http://schemas.openxmlformats.org/officeDocument/2006/relationships/customXml" Target="../ink/ink470.xml"/><Relationship Id="rId156" Type="http://schemas.openxmlformats.org/officeDocument/2006/relationships/image" Target="../media/image800.png"/><Relationship Id="rId177" Type="http://schemas.openxmlformats.org/officeDocument/2006/relationships/image" Target="../media/image911.png"/><Relationship Id="rId198" Type="http://schemas.openxmlformats.org/officeDocument/2006/relationships/customXml" Target="../ink/ink501.xml"/><Relationship Id="rId321" Type="http://schemas.openxmlformats.org/officeDocument/2006/relationships/image" Target="../media/image1630.png"/><Relationship Id="rId342" Type="http://schemas.openxmlformats.org/officeDocument/2006/relationships/customXml" Target="../ink/ink573.xml"/><Relationship Id="rId363" Type="http://schemas.openxmlformats.org/officeDocument/2006/relationships/image" Target="../media/image1840.png"/><Relationship Id="rId384" Type="http://schemas.openxmlformats.org/officeDocument/2006/relationships/image" Target="../media/image1940.png"/><Relationship Id="rId419" Type="http://schemas.openxmlformats.org/officeDocument/2006/relationships/image" Target="../media/image2111.png"/><Relationship Id="rId202" Type="http://schemas.openxmlformats.org/officeDocument/2006/relationships/customXml" Target="../ink/ink503.xml"/><Relationship Id="rId223" Type="http://schemas.openxmlformats.org/officeDocument/2006/relationships/image" Target="../media/image1140.png"/><Relationship Id="rId244" Type="http://schemas.openxmlformats.org/officeDocument/2006/relationships/customXml" Target="../ink/ink524.xml"/><Relationship Id="rId18" Type="http://schemas.openxmlformats.org/officeDocument/2006/relationships/image" Target="../media/image1110.png"/><Relationship Id="rId39" Type="http://schemas.openxmlformats.org/officeDocument/2006/relationships/customXml" Target="../ink/ink422.xml"/><Relationship Id="rId265" Type="http://schemas.openxmlformats.org/officeDocument/2006/relationships/image" Target="../media/image1350.png"/><Relationship Id="rId286" Type="http://schemas.openxmlformats.org/officeDocument/2006/relationships/customXml" Target="../ink/ink545.xml"/><Relationship Id="rId50" Type="http://schemas.openxmlformats.org/officeDocument/2006/relationships/image" Target="../media/image2710.png"/><Relationship Id="rId104" Type="http://schemas.openxmlformats.org/officeDocument/2006/relationships/image" Target="../media/image540.png"/><Relationship Id="rId125" Type="http://schemas.openxmlformats.org/officeDocument/2006/relationships/customXml" Target="../ink/ink465.xml"/><Relationship Id="rId146" Type="http://schemas.openxmlformats.org/officeDocument/2006/relationships/image" Target="../media/image750.png"/><Relationship Id="rId167" Type="http://schemas.openxmlformats.org/officeDocument/2006/relationships/customXml" Target="../ink/ink486.xml"/><Relationship Id="rId188" Type="http://schemas.openxmlformats.org/officeDocument/2006/relationships/customXml" Target="../ink/ink496.xml"/><Relationship Id="rId311" Type="http://schemas.openxmlformats.org/officeDocument/2006/relationships/image" Target="../media/image1580.png"/><Relationship Id="rId332" Type="http://schemas.openxmlformats.org/officeDocument/2006/relationships/customXml" Target="../ink/ink568.xml"/><Relationship Id="rId353" Type="http://schemas.openxmlformats.org/officeDocument/2006/relationships/image" Target="../media/image1790.png"/><Relationship Id="rId374" Type="http://schemas.openxmlformats.org/officeDocument/2006/relationships/image" Target="../media/image1890.png"/><Relationship Id="rId395" Type="http://schemas.openxmlformats.org/officeDocument/2006/relationships/customXml" Target="../ink/ink600.xml"/><Relationship Id="rId409" Type="http://schemas.openxmlformats.org/officeDocument/2006/relationships/image" Target="../media/image2060.png"/><Relationship Id="rId71" Type="http://schemas.openxmlformats.org/officeDocument/2006/relationships/customXml" Target="../ink/ink438.xml"/><Relationship Id="rId92" Type="http://schemas.openxmlformats.org/officeDocument/2006/relationships/image" Target="../media/image480.png"/><Relationship Id="rId213" Type="http://schemas.openxmlformats.org/officeDocument/2006/relationships/image" Target="../media/image1090.png"/><Relationship Id="rId234" Type="http://schemas.openxmlformats.org/officeDocument/2006/relationships/customXml" Target="../ink/ink519.xml"/><Relationship Id="rId420" Type="http://schemas.openxmlformats.org/officeDocument/2006/relationships/customXml" Target="../ink/ink613.xml"/><Relationship Id="rId2" Type="http://schemas.openxmlformats.org/officeDocument/2006/relationships/image" Target="../media/image406.png"/><Relationship Id="rId29" Type="http://schemas.openxmlformats.org/officeDocument/2006/relationships/customXml" Target="../ink/ink417.xml"/><Relationship Id="rId255" Type="http://schemas.openxmlformats.org/officeDocument/2006/relationships/image" Target="../media/image1300.png"/><Relationship Id="rId276" Type="http://schemas.openxmlformats.org/officeDocument/2006/relationships/customXml" Target="../ink/ink540.xml"/><Relationship Id="rId297" Type="http://schemas.openxmlformats.org/officeDocument/2006/relationships/image" Target="../media/image1511.png"/><Relationship Id="rId40" Type="http://schemas.openxmlformats.org/officeDocument/2006/relationships/image" Target="../media/image2210.png"/><Relationship Id="rId115" Type="http://schemas.openxmlformats.org/officeDocument/2006/relationships/customXml" Target="../ink/ink460.xml"/><Relationship Id="rId136" Type="http://schemas.openxmlformats.org/officeDocument/2006/relationships/image" Target="../media/image700.png"/><Relationship Id="rId157" Type="http://schemas.openxmlformats.org/officeDocument/2006/relationships/customXml" Target="../ink/ink481.xml"/><Relationship Id="rId178" Type="http://schemas.openxmlformats.org/officeDocument/2006/relationships/customXml" Target="../ink/ink491.xml"/><Relationship Id="rId301" Type="http://schemas.openxmlformats.org/officeDocument/2006/relationships/image" Target="../media/image1530.png"/><Relationship Id="rId322" Type="http://schemas.openxmlformats.org/officeDocument/2006/relationships/customXml" Target="../ink/ink563.xml"/><Relationship Id="rId343" Type="http://schemas.openxmlformats.org/officeDocument/2006/relationships/image" Target="../media/image1740.png"/><Relationship Id="rId364" Type="http://schemas.openxmlformats.org/officeDocument/2006/relationships/customXml" Target="../ink/ink584.xml"/><Relationship Id="rId61" Type="http://schemas.openxmlformats.org/officeDocument/2006/relationships/customXml" Target="../ink/ink433.xml"/><Relationship Id="rId82" Type="http://schemas.openxmlformats.org/officeDocument/2006/relationships/image" Target="../media/image430.png"/><Relationship Id="rId199" Type="http://schemas.openxmlformats.org/officeDocument/2006/relationships/image" Target="../media/image1020.png"/><Relationship Id="rId203" Type="http://schemas.openxmlformats.org/officeDocument/2006/relationships/image" Target="../media/image1040.png"/><Relationship Id="rId385" Type="http://schemas.openxmlformats.org/officeDocument/2006/relationships/customXml" Target="../ink/ink595.xml"/><Relationship Id="rId19" Type="http://schemas.openxmlformats.org/officeDocument/2006/relationships/customXml" Target="../ink/ink412.xml"/><Relationship Id="rId224" Type="http://schemas.openxmlformats.org/officeDocument/2006/relationships/customXml" Target="../ink/ink514.xml"/><Relationship Id="rId245" Type="http://schemas.openxmlformats.org/officeDocument/2006/relationships/image" Target="../media/image1250.png"/><Relationship Id="rId266" Type="http://schemas.openxmlformats.org/officeDocument/2006/relationships/customXml" Target="../ink/ink535.xml"/><Relationship Id="rId287" Type="http://schemas.openxmlformats.org/officeDocument/2006/relationships/image" Target="../media/image1460.png"/><Relationship Id="rId410" Type="http://schemas.openxmlformats.org/officeDocument/2006/relationships/customXml" Target="../ink/ink608.xml"/><Relationship Id="rId30" Type="http://schemas.openxmlformats.org/officeDocument/2006/relationships/image" Target="../media/image1710.png"/><Relationship Id="rId105" Type="http://schemas.openxmlformats.org/officeDocument/2006/relationships/customXml" Target="../ink/ink455.xml"/><Relationship Id="rId126" Type="http://schemas.openxmlformats.org/officeDocument/2006/relationships/image" Target="../media/image650.png"/><Relationship Id="rId147" Type="http://schemas.openxmlformats.org/officeDocument/2006/relationships/customXml" Target="../ink/ink476.xml"/><Relationship Id="rId168" Type="http://schemas.openxmlformats.org/officeDocument/2006/relationships/image" Target="../media/image860.png"/><Relationship Id="rId312" Type="http://schemas.openxmlformats.org/officeDocument/2006/relationships/customXml" Target="../ink/ink558.xml"/><Relationship Id="rId333" Type="http://schemas.openxmlformats.org/officeDocument/2006/relationships/image" Target="../media/image1690.png"/><Relationship Id="rId354" Type="http://schemas.openxmlformats.org/officeDocument/2006/relationships/customXml" Target="../ink/ink579.xml"/><Relationship Id="rId51" Type="http://schemas.openxmlformats.org/officeDocument/2006/relationships/customXml" Target="../ink/ink428.xml"/><Relationship Id="rId72" Type="http://schemas.openxmlformats.org/officeDocument/2006/relationships/image" Target="../media/image3810.png"/><Relationship Id="rId93" Type="http://schemas.openxmlformats.org/officeDocument/2006/relationships/customXml" Target="../ink/ink449.xml"/><Relationship Id="rId189" Type="http://schemas.openxmlformats.org/officeDocument/2006/relationships/image" Target="../media/image970.png"/><Relationship Id="rId375" Type="http://schemas.openxmlformats.org/officeDocument/2006/relationships/customXml" Target="../ink/ink590.xml"/><Relationship Id="rId396" Type="http://schemas.openxmlformats.org/officeDocument/2006/relationships/image" Target="../media/image2000.png"/><Relationship Id="rId3" Type="http://schemas.openxmlformats.org/officeDocument/2006/relationships/customXml" Target="../ink/ink404.xml"/><Relationship Id="rId214" Type="http://schemas.openxmlformats.org/officeDocument/2006/relationships/customXml" Target="../ink/ink509.xml"/><Relationship Id="rId235" Type="http://schemas.openxmlformats.org/officeDocument/2006/relationships/image" Target="../media/image1200.png"/><Relationship Id="rId256" Type="http://schemas.openxmlformats.org/officeDocument/2006/relationships/customXml" Target="../ink/ink530.xml"/><Relationship Id="rId277" Type="http://schemas.openxmlformats.org/officeDocument/2006/relationships/image" Target="../media/image1411.png"/><Relationship Id="rId298" Type="http://schemas.openxmlformats.org/officeDocument/2006/relationships/customXml" Target="../ink/ink551.xml"/><Relationship Id="rId400" Type="http://schemas.openxmlformats.org/officeDocument/2006/relationships/image" Target="../media/image2020.png"/><Relationship Id="rId421" Type="http://schemas.openxmlformats.org/officeDocument/2006/relationships/image" Target="../media/image2120.png"/><Relationship Id="rId116" Type="http://schemas.openxmlformats.org/officeDocument/2006/relationships/image" Target="../media/image600.png"/><Relationship Id="rId137" Type="http://schemas.openxmlformats.org/officeDocument/2006/relationships/customXml" Target="../ink/ink471.xml"/><Relationship Id="rId158" Type="http://schemas.openxmlformats.org/officeDocument/2006/relationships/image" Target="../media/image811.png"/><Relationship Id="rId302" Type="http://schemas.openxmlformats.org/officeDocument/2006/relationships/customXml" Target="../ink/ink553.xml"/><Relationship Id="rId323" Type="http://schemas.openxmlformats.org/officeDocument/2006/relationships/image" Target="../media/image1640.png"/><Relationship Id="rId344" Type="http://schemas.openxmlformats.org/officeDocument/2006/relationships/customXml" Target="../ink/ink574.xml"/><Relationship Id="rId20" Type="http://schemas.openxmlformats.org/officeDocument/2006/relationships/image" Target="../media/image1210.png"/><Relationship Id="rId41" Type="http://schemas.openxmlformats.org/officeDocument/2006/relationships/customXml" Target="../ink/ink423.xml"/><Relationship Id="rId62" Type="http://schemas.openxmlformats.org/officeDocument/2006/relationships/image" Target="../media/image3310.png"/><Relationship Id="rId83" Type="http://schemas.openxmlformats.org/officeDocument/2006/relationships/customXml" Target="../ink/ink444.xml"/><Relationship Id="rId179" Type="http://schemas.openxmlformats.org/officeDocument/2006/relationships/image" Target="../media/image920.png"/><Relationship Id="rId365" Type="http://schemas.openxmlformats.org/officeDocument/2006/relationships/image" Target="../media/image1850.png"/><Relationship Id="rId386" Type="http://schemas.openxmlformats.org/officeDocument/2006/relationships/image" Target="../media/image1950.png"/><Relationship Id="rId190" Type="http://schemas.openxmlformats.org/officeDocument/2006/relationships/customXml" Target="../ink/ink497.xml"/><Relationship Id="rId204" Type="http://schemas.openxmlformats.org/officeDocument/2006/relationships/customXml" Target="../ink/ink504.xml"/><Relationship Id="rId225" Type="http://schemas.openxmlformats.org/officeDocument/2006/relationships/image" Target="../media/image1150.png"/><Relationship Id="rId246" Type="http://schemas.openxmlformats.org/officeDocument/2006/relationships/customXml" Target="../ink/ink525.xml"/><Relationship Id="rId267" Type="http://schemas.openxmlformats.org/officeDocument/2006/relationships/image" Target="../media/image1360.png"/><Relationship Id="rId288" Type="http://schemas.openxmlformats.org/officeDocument/2006/relationships/customXml" Target="../ink/ink546.xml"/><Relationship Id="rId411" Type="http://schemas.openxmlformats.org/officeDocument/2006/relationships/image" Target="../media/image2070.png"/><Relationship Id="rId106" Type="http://schemas.openxmlformats.org/officeDocument/2006/relationships/image" Target="../media/image550.png"/><Relationship Id="rId127" Type="http://schemas.openxmlformats.org/officeDocument/2006/relationships/customXml" Target="../ink/ink466.xml"/><Relationship Id="rId313" Type="http://schemas.openxmlformats.org/officeDocument/2006/relationships/image" Target="../media/image1590.png"/><Relationship Id="rId10" Type="http://schemas.openxmlformats.org/officeDocument/2006/relationships/image" Target="../media/image710.png"/><Relationship Id="rId31" Type="http://schemas.openxmlformats.org/officeDocument/2006/relationships/customXml" Target="../ink/ink418.xml"/><Relationship Id="rId52" Type="http://schemas.openxmlformats.org/officeDocument/2006/relationships/image" Target="../media/image2810.png"/><Relationship Id="rId73" Type="http://schemas.openxmlformats.org/officeDocument/2006/relationships/customXml" Target="../ink/ink439.xml"/><Relationship Id="rId94" Type="http://schemas.openxmlformats.org/officeDocument/2006/relationships/image" Target="../media/image490.png"/><Relationship Id="rId148" Type="http://schemas.openxmlformats.org/officeDocument/2006/relationships/image" Target="../media/image760.png"/><Relationship Id="rId169" Type="http://schemas.openxmlformats.org/officeDocument/2006/relationships/customXml" Target="../ink/ink487.xml"/><Relationship Id="rId334" Type="http://schemas.openxmlformats.org/officeDocument/2006/relationships/customXml" Target="../ink/ink569.xml"/><Relationship Id="rId355" Type="http://schemas.openxmlformats.org/officeDocument/2006/relationships/image" Target="../media/image1800.png"/><Relationship Id="rId376" Type="http://schemas.openxmlformats.org/officeDocument/2006/relationships/image" Target="../media/image1900.png"/><Relationship Id="rId397" Type="http://schemas.openxmlformats.org/officeDocument/2006/relationships/customXml" Target="../ink/ink601.xml"/><Relationship Id="rId4" Type="http://schemas.openxmlformats.org/officeDocument/2006/relationships/image" Target="../media/image410.png"/><Relationship Id="rId180" Type="http://schemas.openxmlformats.org/officeDocument/2006/relationships/customXml" Target="../ink/ink492.xml"/><Relationship Id="rId215" Type="http://schemas.openxmlformats.org/officeDocument/2006/relationships/image" Target="../media/image1100.png"/><Relationship Id="rId236" Type="http://schemas.openxmlformats.org/officeDocument/2006/relationships/customXml" Target="../ink/ink520.xml"/><Relationship Id="rId257" Type="http://schemas.openxmlformats.org/officeDocument/2006/relationships/image" Target="../media/image1311.png"/><Relationship Id="rId278" Type="http://schemas.openxmlformats.org/officeDocument/2006/relationships/customXml" Target="../ink/ink541.xml"/><Relationship Id="rId401" Type="http://schemas.openxmlformats.org/officeDocument/2006/relationships/customXml" Target="../ink/ink603.xml"/><Relationship Id="rId422" Type="http://schemas.openxmlformats.org/officeDocument/2006/relationships/customXml" Target="../ink/ink614.xml"/><Relationship Id="rId303" Type="http://schemas.openxmlformats.org/officeDocument/2006/relationships/image" Target="../media/image1540.png"/><Relationship Id="rId42" Type="http://schemas.openxmlformats.org/officeDocument/2006/relationships/image" Target="../media/image2310.png"/><Relationship Id="rId84" Type="http://schemas.openxmlformats.org/officeDocument/2006/relationships/image" Target="../media/image440.png"/><Relationship Id="rId138" Type="http://schemas.openxmlformats.org/officeDocument/2006/relationships/image" Target="../media/image711.png"/><Relationship Id="rId345" Type="http://schemas.openxmlformats.org/officeDocument/2006/relationships/image" Target="../media/image1750.png"/><Relationship Id="rId387" Type="http://schemas.openxmlformats.org/officeDocument/2006/relationships/customXml" Target="../ink/ink596.xml"/><Relationship Id="rId191" Type="http://schemas.openxmlformats.org/officeDocument/2006/relationships/image" Target="../media/image980.png"/><Relationship Id="rId205" Type="http://schemas.openxmlformats.org/officeDocument/2006/relationships/image" Target="../media/image1050.png"/><Relationship Id="rId247" Type="http://schemas.openxmlformats.org/officeDocument/2006/relationships/image" Target="../media/image1260.png"/><Relationship Id="rId412" Type="http://schemas.openxmlformats.org/officeDocument/2006/relationships/customXml" Target="../ink/ink609.xml"/><Relationship Id="rId107" Type="http://schemas.openxmlformats.org/officeDocument/2006/relationships/customXml" Target="../ink/ink456.xml"/><Relationship Id="rId289" Type="http://schemas.openxmlformats.org/officeDocument/2006/relationships/image" Target="../media/image1470.png"/><Relationship Id="rId11" Type="http://schemas.openxmlformats.org/officeDocument/2006/relationships/customXml" Target="../ink/ink408.xml"/><Relationship Id="rId53" Type="http://schemas.openxmlformats.org/officeDocument/2006/relationships/customXml" Target="../ink/ink429.xml"/><Relationship Id="rId149" Type="http://schemas.openxmlformats.org/officeDocument/2006/relationships/customXml" Target="../ink/ink477.xml"/><Relationship Id="rId314" Type="http://schemas.openxmlformats.org/officeDocument/2006/relationships/customXml" Target="../ink/ink559.xml"/><Relationship Id="rId356" Type="http://schemas.openxmlformats.org/officeDocument/2006/relationships/customXml" Target="../ink/ink580.xml"/><Relationship Id="rId398" Type="http://schemas.openxmlformats.org/officeDocument/2006/relationships/image" Target="../media/image2011.png"/><Relationship Id="rId95" Type="http://schemas.openxmlformats.org/officeDocument/2006/relationships/customXml" Target="../ink/ink450.xml"/><Relationship Id="rId160" Type="http://schemas.openxmlformats.org/officeDocument/2006/relationships/image" Target="../media/image820.png"/><Relationship Id="rId216" Type="http://schemas.openxmlformats.org/officeDocument/2006/relationships/customXml" Target="../ink/ink510.xml"/><Relationship Id="rId423" Type="http://schemas.openxmlformats.org/officeDocument/2006/relationships/image" Target="../media/image2130.png"/><Relationship Id="rId258" Type="http://schemas.openxmlformats.org/officeDocument/2006/relationships/customXml" Target="../ink/ink531.xml"/><Relationship Id="rId22" Type="http://schemas.openxmlformats.org/officeDocument/2006/relationships/image" Target="../media/image1310.png"/><Relationship Id="rId64" Type="http://schemas.openxmlformats.org/officeDocument/2006/relationships/image" Target="../media/image3410.png"/><Relationship Id="rId118" Type="http://schemas.openxmlformats.org/officeDocument/2006/relationships/image" Target="../media/image611.png"/><Relationship Id="rId325" Type="http://schemas.openxmlformats.org/officeDocument/2006/relationships/image" Target="../media/image1650.png"/><Relationship Id="rId367" Type="http://schemas.openxmlformats.org/officeDocument/2006/relationships/customXml" Target="../ink/ink586.xml"/><Relationship Id="rId171" Type="http://schemas.openxmlformats.org/officeDocument/2006/relationships/customXml" Target="../ink/ink488.xml"/><Relationship Id="rId227" Type="http://schemas.openxmlformats.org/officeDocument/2006/relationships/image" Target="../media/image1160.png"/><Relationship Id="rId269" Type="http://schemas.openxmlformats.org/officeDocument/2006/relationships/image" Target="../media/image1370.png"/><Relationship Id="rId33" Type="http://schemas.openxmlformats.org/officeDocument/2006/relationships/customXml" Target="../ink/ink419.xml"/><Relationship Id="rId129" Type="http://schemas.openxmlformats.org/officeDocument/2006/relationships/customXml" Target="../ink/ink467.xml"/><Relationship Id="rId280" Type="http://schemas.openxmlformats.org/officeDocument/2006/relationships/customXml" Target="../ink/ink542.xml"/><Relationship Id="rId336" Type="http://schemas.openxmlformats.org/officeDocument/2006/relationships/customXml" Target="../ink/ink570.xml"/><Relationship Id="rId75" Type="http://schemas.openxmlformats.org/officeDocument/2006/relationships/customXml" Target="../ink/ink440.xml"/><Relationship Id="rId140" Type="http://schemas.openxmlformats.org/officeDocument/2006/relationships/image" Target="../media/image720.png"/><Relationship Id="rId182" Type="http://schemas.openxmlformats.org/officeDocument/2006/relationships/customXml" Target="../ink/ink493.xml"/><Relationship Id="rId378" Type="http://schemas.openxmlformats.org/officeDocument/2006/relationships/image" Target="../media/image1911.png"/><Relationship Id="rId403" Type="http://schemas.openxmlformats.org/officeDocument/2006/relationships/customXml" Target="../ink/ink604.xml"/><Relationship Id="rId6" Type="http://schemas.openxmlformats.org/officeDocument/2006/relationships/image" Target="../media/image510.png"/><Relationship Id="rId238" Type="http://schemas.openxmlformats.org/officeDocument/2006/relationships/customXml" Target="../ink/ink521.xml"/><Relationship Id="rId291" Type="http://schemas.openxmlformats.org/officeDocument/2006/relationships/image" Target="../media/image1480.png"/><Relationship Id="rId305" Type="http://schemas.openxmlformats.org/officeDocument/2006/relationships/image" Target="../media/image1550.png"/><Relationship Id="rId347" Type="http://schemas.openxmlformats.org/officeDocument/2006/relationships/image" Target="../media/image1760.png"/><Relationship Id="rId44" Type="http://schemas.openxmlformats.org/officeDocument/2006/relationships/image" Target="../media/image2410.png"/><Relationship Id="rId86" Type="http://schemas.openxmlformats.org/officeDocument/2006/relationships/image" Target="../media/image450.png"/><Relationship Id="rId151" Type="http://schemas.openxmlformats.org/officeDocument/2006/relationships/customXml" Target="../ink/ink478.xml"/><Relationship Id="rId389" Type="http://schemas.openxmlformats.org/officeDocument/2006/relationships/customXml" Target="../ink/ink597.xml"/><Relationship Id="rId193" Type="http://schemas.openxmlformats.org/officeDocument/2006/relationships/image" Target="../media/image990.png"/><Relationship Id="rId207" Type="http://schemas.openxmlformats.org/officeDocument/2006/relationships/image" Target="../media/image1060.png"/><Relationship Id="rId249" Type="http://schemas.openxmlformats.org/officeDocument/2006/relationships/image" Target="../media/image1270.png"/><Relationship Id="rId414" Type="http://schemas.openxmlformats.org/officeDocument/2006/relationships/customXml" Target="../ink/ink610.xml"/><Relationship Id="rId13" Type="http://schemas.openxmlformats.org/officeDocument/2006/relationships/customXml" Target="../ink/ink409.xml"/><Relationship Id="rId109" Type="http://schemas.openxmlformats.org/officeDocument/2006/relationships/customXml" Target="../ink/ink457.xml"/><Relationship Id="rId260" Type="http://schemas.openxmlformats.org/officeDocument/2006/relationships/customXml" Target="../ink/ink532.xml"/><Relationship Id="rId316" Type="http://schemas.openxmlformats.org/officeDocument/2006/relationships/customXml" Target="../ink/ink560.xml"/><Relationship Id="rId55" Type="http://schemas.openxmlformats.org/officeDocument/2006/relationships/customXml" Target="../ink/ink430.xml"/><Relationship Id="rId97" Type="http://schemas.openxmlformats.org/officeDocument/2006/relationships/customXml" Target="../ink/ink451.xml"/><Relationship Id="rId120" Type="http://schemas.openxmlformats.org/officeDocument/2006/relationships/image" Target="../media/image620.png"/><Relationship Id="rId358" Type="http://schemas.openxmlformats.org/officeDocument/2006/relationships/customXml" Target="../ink/ink581.xml"/><Relationship Id="rId162" Type="http://schemas.openxmlformats.org/officeDocument/2006/relationships/image" Target="../media/image830.png"/><Relationship Id="rId218" Type="http://schemas.openxmlformats.org/officeDocument/2006/relationships/customXml" Target="../ink/ink511.xml"/><Relationship Id="rId425" Type="http://schemas.openxmlformats.org/officeDocument/2006/relationships/customXml" Target="../ink/ink616.xml"/><Relationship Id="rId271" Type="http://schemas.openxmlformats.org/officeDocument/2006/relationships/image" Target="../media/image1380.png"/><Relationship Id="rId24" Type="http://schemas.openxmlformats.org/officeDocument/2006/relationships/image" Target="../media/image1410.png"/><Relationship Id="rId66" Type="http://schemas.openxmlformats.org/officeDocument/2006/relationships/image" Target="../media/image3510.png"/><Relationship Id="rId131" Type="http://schemas.openxmlformats.org/officeDocument/2006/relationships/customXml" Target="../ink/ink468.xml"/><Relationship Id="rId327" Type="http://schemas.openxmlformats.org/officeDocument/2006/relationships/image" Target="../media/image1660.png"/><Relationship Id="rId369" Type="http://schemas.openxmlformats.org/officeDocument/2006/relationships/customXml" Target="../ink/ink587.xml"/><Relationship Id="rId173" Type="http://schemas.openxmlformats.org/officeDocument/2006/relationships/customXml" Target="../ink/ink489.xml"/><Relationship Id="rId229" Type="http://schemas.openxmlformats.org/officeDocument/2006/relationships/image" Target="../media/image1170.png"/><Relationship Id="rId380" Type="http://schemas.openxmlformats.org/officeDocument/2006/relationships/image" Target="../media/image1920.png"/><Relationship Id="rId240" Type="http://schemas.openxmlformats.org/officeDocument/2006/relationships/customXml" Target="../ink/ink522.xml"/><Relationship Id="rId35" Type="http://schemas.openxmlformats.org/officeDocument/2006/relationships/customXml" Target="../ink/ink420.xml"/><Relationship Id="rId77" Type="http://schemas.openxmlformats.org/officeDocument/2006/relationships/customXml" Target="../ink/ink441.xml"/><Relationship Id="rId100" Type="http://schemas.openxmlformats.org/officeDocument/2006/relationships/image" Target="../media/image520.png"/><Relationship Id="rId282" Type="http://schemas.openxmlformats.org/officeDocument/2006/relationships/customXml" Target="../ink/ink543.xml"/><Relationship Id="rId338" Type="http://schemas.openxmlformats.org/officeDocument/2006/relationships/customXml" Target="../ink/ink571.xml"/><Relationship Id="rId8" Type="http://schemas.openxmlformats.org/officeDocument/2006/relationships/image" Target="../media/image610.png"/><Relationship Id="rId142" Type="http://schemas.openxmlformats.org/officeDocument/2006/relationships/image" Target="../media/image730.png"/><Relationship Id="rId184" Type="http://schemas.openxmlformats.org/officeDocument/2006/relationships/customXml" Target="../ink/ink494.xml"/><Relationship Id="rId391" Type="http://schemas.openxmlformats.org/officeDocument/2006/relationships/customXml" Target="../ink/ink598.xml"/><Relationship Id="rId405" Type="http://schemas.openxmlformats.org/officeDocument/2006/relationships/customXml" Target="../ink/ink605.xml"/><Relationship Id="rId251" Type="http://schemas.openxmlformats.org/officeDocument/2006/relationships/image" Target="../media/image1280.png"/><Relationship Id="rId46" Type="http://schemas.openxmlformats.org/officeDocument/2006/relationships/image" Target="../media/image2510.png"/><Relationship Id="rId293" Type="http://schemas.openxmlformats.org/officeDocument/2006/relationships/image" Target="../media/image1490.png"/><Relationship Id="rId307" Type="http://schemas.openxmlformats.org/officeDocument/2006/relationships/image" Target="../media/image1560.png"/><Relationship Id="rId349" Type="http://schemas.openxmlformats.org/officeDocument/2006/relationships/image" Target="../media/image1770.png"/><Relationship Id="rId88" Type="http://schemas.openxmlformats.org/officeDocument/2006/relationships/image" Target="../media/image460.png"/><Relationship Id="rId111" Type="http://schemas.openxmlformats.org/officeDocument/2006/relationships/customXml" Target="../ink/ink458.xml"/><Relationship Id="rId153" Type="http://schemas.openxmlformats.org/officeDocument/2006/relationships/customXml" Target="../ink/ink479.xml"/><Relationship Id="rId195" Type="http://schemas.openxmlformats.org/officeDocument/2006/relationships/image" Target="../media/image1000.png"/><Relationship Id="rId209" Type="http://schemas.openxmlformats.org/officeDocument/2006/relationships/image" Target="../media/image1070.png"/><Relationship Id="rId360" Type="http://schemas.openxmlformats.org/officeDocument/2006/relationships/customXml" Target="../ink/ink582.xml"/><Relationship Id="rId416" Type="http://schemas.openxmlformats.org/officeDocument/2006/relationships/customXml" Target="../ink/ink611.xml"/><Relationship Id="rId220" Type="http://schemas.openxmlformats.org/officeDocument/2006/relationships/customXml" Target="../ink/ink512.xml"/><Relationship Id="rId15" Type="http://schemas.openxmlformats.org/officeDocument/2006/relationships/customXml" Target="../ink/ink410.xml"/><Relationship Id="rId57" Type="http://schemas.openxmlformats.org/officeDocument/2006/relationships/customXml" Target="../ink/ink431.xml"/><Relationship Id="rId262" Type="http://schemas.openxmlformats.org/officeDocument/2006/relationships/customXml" Target="../ink/ink533.xml"/><Relationship Id="rId318" Type="http://schemas.openxmlformats.org/officeDocument/2006/relationships/customXml" Target="../ink/ink561.xml"/><Relationship Id="rId99" Type="http://schemas.openxmlformats.org/officeDocument/2006/relationships/customXml" Target="../ink/ink452.xml"/><Relationship Id="rId122" Type="http://schemas.openxmlformats.org/officeDocument/2006/relationships/image" Target="../media/image630.png"/><Relationship Id="rId164" Type="http://schemas.openxmlformats.org/officeDocument/2006/relationships/image" Target="../media/image840.png"/><Relationship Id="rId371" Type="http://schemas.openxmlformats.org/officeDocument/2006/relationships/customXml" Target="../ink/ink588.xml"/><Relationship Id="rId427" Type="http://schemas.openxmlformats.org/officeDocument/2006/relationships/customXml" Target="../ink/ink617.xml"/><Relationship Id="rId26" Type="http://schemas.openxmlformats.org/officeDocument/2006/relationships/image" Target="../media/image1510.png"/><Relationship Id="rId231" Type="http://schemas.openxmlformats.org/officeDocument/2006/relationships/image" Target="../media/image1180.png"/><Relationship Id="rId273" Type="http://schemas.openxmlformats.org/officeDocument/2006/relationships/image" Target="../media/image1390.png"/><Relationship Id="rId329" Type="http://schemas.openxmlformats.org/officeDocument/2006/relationships/image" Target="../media/image1670.png"/><Relationship Id="rId68" Type="http://schemas.openxmlformats.org/officeDocument/2006/relationships/image" Target="../media/image3610.png"/><Relationship Id="rId133" Type="http://schemas.openxmlformats.org/officeDocument/2006/relationships/customXml" Target="../ink/ink469.xml"/><Relationship Id="rId175" Type="http://schemas.openxmlformats.org/officeDocument/2006/relationships/image" Target="../media/image407.png"/><Relationship Id="rId340" Type="http://schemas.openxmlformats.org/officeDocument/2006/relationships/customXml" Target="../ink/ink572.xml"/><Relationship Id="rId200" Type="http://schemas.openxmlformats.org/officeDocument/2006/relationships/customXml" Target="../ink/ink502.xml"/><Relationship Id="rId382" Type="http://schemas.openxmlformats.org/officeDocument/2006/relationships/image" Target="../media/image1930.png"/><Relationship Id="rId242" Type="http://schemas.openxmlformats.org/officeDocument/2006/relationships/customXml" Target="../ink/ink523.xml"/><Relationship Id="rId284" Type="http://schemas.openxmlformats.org/officeDocument/2006/relationships/customXml" Target="../ink/ink544.xml"/><Relationship Id="rId37" Type="http://schemas.openxmlformats.org/officeDocument/2006/relationships/customXml" Target="../ink/ink421.xml"/><Relationship Id="rId79" Type="http://schemas.openxmlformats.org/officeDocument/2006/relationships/customXml" Target="../ink/ink442.xml"/><Relationship Id="rId102" Type="http://schemas.openxmlformats.org/officeDocument/2006/relationships/image" Target="../media/image530.png"/><Relationship Id="rId144" Type="http://schemas.openxmlformats.org/officeDocument/2006/relationships/image" Target="../media/image740.png"/><Relationship Id="rId90" Type="http://schemas.openxmlformats.org/officeDocument/2006/relationships/image" Target="../media/image470.png"/><Relationship Id="rId186" Type="http://schemas.openxmlformats.org/officeDocument/2006/relationships/customXml" Target="../ink/ink495.xml"/><Relationship Id="rId351" Type="http://schemas.openxmlformats.org/officeDocument/2006/relationships/image" Target="../media/image1780.png"/><Relationship Id="rId393" Type="http://schemas.openxmlformats.org/officeDocument/2006/relationships/customXml" Target="../ink/ink599.xml"/><Relationship Id="rId407" Type="http://schemas.openxmlformats.org/officeDocument/2006/relationships/image" Target="../media/image2050.png"/><Relationship Id="rId211" Type="http://schemas.openxmlformats.org/officeDocument/2006/relationships/image" Target="../media/image1080.png"/><Relationship Id="rId253" Type="http://schemas.openxmlformats.org/officeDocument/2006/relationships/image" Target="../media/image1290.png"/><Relationship Id="rId295" Type="http://schemas.openxmlformats.org/officeDocument/2006/relationships/image" Target="../media/image1500.png"/><Relationship Id="rId309" Type="http://schemas.openxmlformats.org/officeDocument/2006/relationships/image" Target="../media/image1570.png"/><Relationship Id="rId48" Type="http://schemas.openxmlformats.org/officeDocument/2006/relationships/image" Target="../media/image2610.png"/><Relationship Id="rId113" Type="http://schemas.openxmlformats.org/officeDocument/2006/relationships/customXml" Target="../ink/ink459.xml"/><Relationship Id="rId320" Type="http://schemas.openxmlformats.org/officeDocument/2006/relationships/customXml" Target="../ink/ink562.xml"/><Relationship Id="rId155" Type="http://schemas.openxmlformats.org/officeDocument/2006/relationships/customXml" Target="../ink/ink480.xml"/><Relationship Id="rId197" Type="http://schemas.openxmlformats.org/officeDocument/2006/relationships/image" Target="../media/image1011.png"/><Relationship Id="rId362" Type="http://schemas.openxmlformats.org/officeDocument/2006/relationships/customXml" Target="../ink/ink583.xml"/><Relationship Id="rId418" Type="http://schemas.openxmlformats.org/officeDocument/2006/relationships/customXml" Target="../ink/ink612.xml"/><Relationship Id="rId222" Type="http://schemas.openxmlformats.org/officeDocument/2006/relationships/customXml" Target="../ink/ink513.xml"/><Relationship Id="rId264" Type="http://schemas.openxmlformats.org/officeDocument/2006/relationships/customXml" Target="../ink/ink534.xml"/><Relationship Id="rId17" Type="http://schemas.openxmlformats.org/officeDocument/2006/relationships/customXml" Target="../ink/ink411.xml"/><Relationship Id="rId59" Type="http://schemas.openxmlformats.org/officeDocument/2006/relationships/customXml" Target="../ink/ink432.xml"/><Relationship Id="rId124" Type="http://schemas.openxmlformats.org/officeDocument/2006/relationships/image" Target="../media/image6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FD3B-F637-D50A-93BD-0B5EE20C7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Midterm2- review-homework</a:t>
            </a:r>
          </a:p>
        </p:txBody>
      </p:sp>
    </p:spTree>
    <p:extLst>
      <p:ext uri="{BB962C8B-B14F-4D97-AF65-F5344CB8AC3E}">
        <p14:creationId xmlns:p14="http://schemas.microsoft.com/office/powerpoint/2010/main" val="14939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AFD-B13E-39B9-864E-12AA3D6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6: 5.4.1, 5.4.2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41B9A-F566-41F0-2BED-64858BF9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" y="1690688"/>
            <a:ext cx="7543151" cy="50841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C054AE-1B57-4DAF-9400-F9C015422250}"/>
              </a:ext>
            </a:extLst>
          </p:cNvPr>
          <p:cNvGrpSpPr/>
          <p:nvPr/>
        </p:nvGrpSpPr>
        <p:grpSpPr>
          <a:xfrm>
            <a:off x="7583455" y="3717436"/>
            <a:ext cx="590760" cy="450000"/>
            <a:chOff x="7583455" y="3717436"/>
            <a:chExt cx="590760" cy="45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C36E07-562A-0E39-52CA-60B1863FD5F8}"/>
                    </a:ext>
                  </a:extLst>
                </p14:cNvPr>
                <p14:cNvContentPartPr/>
                <p14:nvPr/>
              </p14:nvContentPartPr>
              <p14:xfrm>
                <a:off x="7583455" y="3861436"/>
                <a:ext cx="17640" cy="26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C36E07-562A-0E39-52CA-60B1863FD5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74815" y="3852796"/>
                  <a:ext cx="35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A584CB-9D5A-339B-48FA-54FB5C92058D}"/>
                    </a:ext>
                  </a:extLst>
                </p14:cNvPr>
                <p14:cNvContentPartPr/>
                <p14:nvPr/>
              </p14:nvContentPartPr>
              <p14:xfrm>
                <a:off x="7727815" y="3910756"/>
                <a:ext cx="158040" cy="2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A584CB-9D5A-339B-48FA-54FB5C9205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9175" y="3902116"/>
                  <a:ext cx="175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BC9E93-8CE1-20A6-8672-ECAB085F306C}"/>
                    </a:ext>
                  </a:extLst>
                </p14:cNvPr>
                <p14:cNvContentPartPr/>
                <p14:nvPr/>
              </p14:nvContentPartPr>
              <p14:xfrm>
                <a:off x="8061535" y="3717436"/>
                <a:ext cx="36360" cy="166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BC9E93-8CE1-20A6-8672-ECAB085F30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52895" y="3708436"/>
                  <a:ext cx="54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6CDF8A-EF64-1BB1-E927-A10C66CE0DC4}"/>
                    </a:ext>
                  </a:extLst>
                </p14:cNvPr>
                <p14:cNvContentPartPr/>
                <p14:nvPr/>
              </p14:nvContentPartPr>
              <p14:xfrm>
                <a:off x="7948855" y="3922276"/>
                <a:ext cx="225360" cy="62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6CDF8A-EF64-1BB1-E927-A10C66CE0D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39855" y="3913636"/>
                  <a:ext cx="243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BB105C-8C9B-E4DE-075C-37207F543635}"/>
                    </a:ext>
                  </a:extLst>
                </p14:cNvPr>
                <p14:cNvContentPartPr/>
                <p14:nvPr/>
              </p14:nvContentPartPr>
              <p14:xfrm>
                <a:off x="8045695" y="4054036"/>
                <a:ext cx="124200" cy="11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BB105C-8C9B-E4DE-075C-37207F5436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36695" y="4045396"/>
                  <a:ext cx="1418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072A59-BDC5-4AB4-7A69-CC5F6105610A}"/>
              </a:ext>
            </a:extLst>
          </p:cNvPr>
          <p:cNvGrpSpPr/>
          <p:nvPr/>
        </p:nvGrpSpPr>
        <p:grpSpPr>
          <a:xfrm>
            <a:off x="7452415" y="4356076"/>
            <a:ext cx="823680" cy="624960"/>
            <a:chOff x="7452415" y="4356076"/>
            <a:chExt cx="82368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1E527B-032A-33AB-3DC3-6AA3A009FE4B}"/>
                    </a:ext>
                  </a:extLst>
                </p14:cNvPr>
                <p14:cNvContentPartPr/>
                <p14:nvPr/>
              </p14:nvContentPartPr>
              <p14:xfrm>
                <a:off x="7560775" y="4571716"/>
                <a:ext cx="16200" cy="20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1E527B-032A-33AB-3DC3-6AA3A009FE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51775" y="4562716"/>
                  <a:ext cx="33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432D91-6A01-1583-E862-5C905F922E69}"/>
                    </a:ext>
                  </a:extLst>
                </p14:cNvPr>
                <p14:cNvContentPartPr/>
                <p14:nvPr/>
              </p14:nvContentPartPr>
              <p14:xfrm>
                <a:off x="7615495" y="4654876"/>
                <a:ext cx="149400" cy="69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432D91-6A01-1583-E862-5C905F922E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06855" y="4645876"/>
                  <a:ext cx="167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B09C1C-51AE-2ED6-73FD-381153243A08}"/>
                    </a:ext>
                  </a:extLst>
                </p14:cNvPr>
                <p14:cNvContentPartPr/>
                <p14:nvPr/>
              </p14:nvContentPartPr>
              <p14:xfrm>
                <a:off x="7835455" y="4455436"/>
                <a:ext cx="155880" cy="19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B09C1C-51AE-2ED6-73FD-381153243A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6455" y="4446436"/>
                  <a:ext cx="173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EBB1D4-B029-D486-5CB1-5F3A479FA2D0}"/>
                    </a:ext>
                  </a:extLst>
                </p14:cNvPr>
                <p14:cNvContentPartPr/>
                <p14:nvPr/>
              </p14:nvContentPartPr>
              <p14:xfrm>
                <a:off x="7900975" y="4666396"/>
                <a:ext cx="78480" cy="153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EBB1D4-B029-D486-5CB1-5F3A479FA2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91975" y="4657396"/>
                  <a:ext cx="96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3523BB-6FE1-7A37-9EB9-964402E70393}"/>
                    </a:ext>
                  </a:extLst>
                </p14:cNvPr>
                <p14:cNvContentPartPr/>
                <p14:nvPr/>
              </p14:nvContentPartPr>
              <p14:xfrm>
                <a:off x="7452415" y="4567756"/>
                <a:ext cx="69480" cy="41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3523BB-6FE1-7A37-9EB9-964402E703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43775" y="4558756"/>
                  <a:ext cx="871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05737F-2453-DCBA-DF84-92EA497FFCA6}"/>
                    </a:ext>
                  </a:extLst>
                </p14:cNvPr>
                <p14:cNvContentPartPr/>
                <p14:nvPr/>
              </p14:nvContentPartPr>
              <p14:xfrm>
                <a:off x="8089975" y="4494676"/>
                <a:ext cx="44280" cy="325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05737F-2453-DCBA-DF84-92EA497FFC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81335" y="4486036"/>
                  <a:ext cx="61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6BFE90-6A5E-4F73-D528-7EF8C4419FB2}"/>
                    </a:ext>
                  </a:extLst>
                </p14:cNvPr>
                <p14:cNvContentPartPr/>
                <p14:nvPr/>
              </p14:nvContentPartPr>
              <p14:xfrm>
                <a:off x="8188255" y="4356076"/>
                <a:ext cx="87840" cy="19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6BFE90-6A5E-4F73-D528-7EF8C4419F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9255" y="4347436"/>
                  <a:ext cx="10548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E0DC95-4372-EABD-A662-472FF274EC7C}"/>
                  </a:ext>
                </a:extLst>
              </p14:cNvPr>
              <p14:cNvContentPartPr/>
              <p14:nvPr/>
            </p14:nvContentPartPr>
            <p14:xfrm>
              <a:off x="3510775" y="5545516"/>
              <a:ext cx="432000" cy="101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E0DC95-4372-EABD-A662-472FF274EC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02135" y="5536876"/>
                <a:ext cx="44964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9A07823-B5BB-99F3-D84B-A13E188689D2}"/>
              </a:ext>
            </a:extLst>
          </p:cNvPr>
          <p:cNvGrpSpPr/>
          <p:nvPr/>
        </p:nvGrpSpPr>
        <p:grpSpPr>
          <a:xfrm>
            <a:off x="4267495" y="5335276"/>
            <a:ext cx="1409760" cy="478800"/>
            <a:chOff x="4267495" y="5335276"/>
            <a:chExt cx="14097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5624DD-C23D-0300-5D97-E5189D9AAF84}"/>
                    </a:ext>
                  </a:extLst>
                </p14:cNvPr>
                <p14:cNvContentPartPr/>
                <p14:nvPr/>
              </p14:nvContentPartPr>
              <p14:xfrm>
                <a:off x="4267495" y="5465236"/>
                <a:ext cx="275760" cy="3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5624DD-C23D-0300-5D97-E5189D9AAF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58855" y="5456236"/>
                  <a:ext cx="293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FBCEC1-9E6D-58CB-99EA-92A637531364}"/>
                    </a:ext>
                  </a:extLst>
                </p14:cNvPr>
                <p14:cNvContentPartPr/>
                <p14:nvPr/>
              </p14:nvContentPartPr>
              <p14:xfrm>
                <a:off x="4474855" y="5402596"/>
                <a:ext cx="68760" cy="150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FBCEC1-9E6D-58CB-99EA-92A6375313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66215" y="5393956"/>
                  <a:ext cx="86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7D0E9C-1547-D160-910F-36237AE7C508}"/>
                    </a:ext>
                  </a:extLst>
                </p14:cNvPr>
                <p14:cNvContentPartPr/>
                <p14:nvPr/>
              </p14:nvContentPartPr>
              <p14:xfrm>
                <a:off x="4693375" y="5432116"/>
                <a:ext cx="113040" cy="22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7D0E9C-1547-D160-910F-36237AE7C5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84375" y="5423476"/>
                  <a:ext cx="130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7918BA-8DF9-43CB-32A4-2C619A27670E}"/>
                    </a:ext>
                  </a:extLst>
                </p14:cNvPr>
                <p14:cNvContentPartPr/>
                <p14:nvPr/>
              </p14:nvContentPartPr>
              <p14:xfrm>
                <a:off x="4882015" y="5432836"/>
                <a:ext cx="98280" cy="1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7918BA-8DF9-43CB-32A4-2C619A2767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73015" y="5423836"/>
                  <a:ext cx="115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255787-1E8D-8768-2413-AFD192126834}"/>
                    </a:ext>
                  </a:extLst>
                </p14:cNvPr>
                <p14:cNvContentPartPr/>
                <p14:nvPr/>
              </p14:nvContentPartPr>
              <p14:xfrm>
                <a:off x="4990375" y="5335276"/>
                <a:ext cx="27720" cy="20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255787-1E8D-8768-2413-AFD1921268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81735" y="5326276"/>
                  <a:ext cx="45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9393F0-7AEE-D0F0-A438-154348085E36}"/>
                    </a:ext>
                  </a:extLst>
                </p14:cNvPr>
                <p14:cNvContentPartPr/>
                <p14:nvPr/>
              </p14:nvContentPartPr>
              <p14:xfrm>
                <a:off x="5130775" y="5487556"/>
                <a:ext cx="219960" cy="4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9393F0-7AEE-D0F0-A438-154348085E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21775" y="5478556"/>
                  <a:ext cx="237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C628A9-39D0-AF6D-1FB2-6A19FFF4FC1F}"/>
                    </a:ext>
                  </a:extLst>
                </p14:cNvPr>
                <p14:cNvContentPartPr/>
                <p14:nvPr/>
              </p14:nvContentPartPr>
              <p14:xfrm>
                <a:off x="5149855" y="5574316"/>
                <a:ext cx="234720" cy="75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C628A9-39D0-AF6D-1FB2-6A19FFF4FC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41215" y="5565316"/>
                  <a:ext cx="25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388694-25A2-312F-572E-15B5FC541741}"/>
                    </a:ext>
                  </a:extLst>
                </p14:cNvPr>
                <p14:cNvContentPartPr/>
                <p14:nvPr/>
              </p14:nvContentPartPr>
              <p14:xfrm>
                <a:off x="5490775" y="5354356"/>
                <a:ext cx="49680" cy="168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388694-25A2-312F-572E-15B5FC5417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81775" y="5345716"/>
                  <a:ext cx="6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0B2221-1C95-A3C1-FC06-394F9EB213AD}"/>
                    </a:ext>
                  </a:extLst>
                </p14:cNvPr>
                <p14:cNvContentPartPr/>
                <p14:nvPr/>
              </p14:nvContentPartPr>
              <p14:xfrm>
                <a:off x="5505535" y="5371996"/>
                <a:ext cx="144360" cy="30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0B2221-1C95-A3C1-FC06-394F9EB213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96535" y="5362996"/>
                  <a:ext cx="162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9A0CC5-FFFC-1F20-6D53-BF39C01FF6A3}"/>
                    </a:ext>
                  </a:extLst>
                </p14:cNvPr>
                <p14:cNvContentPartPr/>
                <p14:nvPr/>
              </p14:nvContentPartPr>
              <p14:xfrm>
                <a:off x="5591215" y="5482156"/>
                <a:ext cx="86040" cy="33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9A0CC5-FFFC-1F20-6D53-BF39C01FF6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82575" y="5473156"/>
                  <a:ext cx="1036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597883-C77D-1A68-9937-E2EBFF6D5BBD}"/>
              </a:ext>
            </a:extLst>
          </p:cNvPr>
          <p:cNvGrpSpPr/>
          <p:nvPr/>
        </p:nvGrpSpPr>
        <p:grpSpPr>
          <a:xfrm>
            <a:off x="7127695" y="310396"/>
            <a:ext cx="2390400" cy="443160"/>
            <a:chOff x="7127695" y="310396"/>
            <a:chExt cx="239040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EA2509-73E3-0793-D106-FAD226B92B2E}"/>
                    </a:ext>
                  </a:extLst>
                </p14:cNvPr>
                <p14:cNvContentPartPr/>
                <p14:nvPr/>
              </p14:nvContentPartPr>
              <p14:xfrm>
                <a:off x="7127695" y="398596"/>
                <a:ext cx="155520" cy="33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EA2509-73E3-0793-D106-FAD226B92B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18695" y="389956"/>
                  <a:ext cx="173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331D78-6C34-2700-C998-39BF4AF8288A}"/>
                    </a:ext>
                  </a:extLst>
                </p14:cNvPr>
                <p14:cNvContentPartPr/>
                <p14:nvPr/>
              </p14:nvContentPartPr>
              <p14:xfrm>
                <a:off x="7332175" y="574636"/>
                <a:ext cx="101880" cy="13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331D78-6C34-2700-C998-39BF4AF828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23175" y="565636"/>
                  <a:ext cx="119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DC8731-5027-CA09-66D2-47DFCE9E1F1C}"/>
                    </a:ext>
                  </a:extLst>
                </p14:cNvPr>
                <p14:cNvContentPartPr/>
                <p14:nvPr/>
              </p14:nvContentPartPr>
              <p14:xfrm>
                <a:off x="7481935" y="621076"/>
                <a:ext cx="65160" cy="9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DC8731-5027-CA09-66D2-47DFCE9E1F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72935" y="612436"/>
                  <a:ext cx="82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EE7AE0-D89C-FC45-B130-4889614E9213}"/>
                    </a:ext>
                  </a:extLst>
                </p14:cNvPr>
                <p14:cNvContentPartPr/>
                <p14:nvPr/>
              </p14:nvContentPartPr>
              <p14:xfrm>
                <a:off x="7693975" y="391036"/>
                <a:ext cx="57960" cy="36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EE7AE0-D89C-FC45-B130-4889614E92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85335" y="382396"/>
                  <a:ext cx="75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4453D6-8899-CA98-A9E9-214BDE8BF178}"/>
                    </a:ext>
                  </a:extLst>
                </p14:cNvPr>
                <p14:cNvContentPartPr/>
                <p14:nvPr/>
              </p14:nvContentPartPr>
              <p14:xfrm>
                <a:off x="7826815" y="428476"/>
                <a:ext cx="108360" cy="209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4453D6-8899-CA98-A9E9-214BDE8BF1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17815" y="419476"/>
                  <a:ext cx="12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34A497-BFF7-EA45-F2BE-0727A8FEC273}"/>
                    </a:ext>
                  </a:extLst>
                </p14:cNvPr>
                <p14:cNvContentPartPr/>
                <p14:nvPr/>
              </p14:nvContentPartPr>
              <p14:xfrm>
                <a:off x="8005735" y="508396"/>
                <a:ext cx="106200" cy="136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34A497-BFF7-EA45-F2BE-0727A8FEC2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96735" y="499396"/>
                  <a:ext cx="123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E87920-FC1C-2A7F-8496-41E7BD6408B4}"/>
                    </a:ext>
                  </a:extLst>
                </p14:cNvPr>
                <p14:cNvContentPartPr/>
                <p14:nvPr/>
              </p14:nvContentPartPr>
              <p14:xfrm>
                <a:off x="7985575" y="464476"/>
                <a:ext cx="358200" cy="268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E87920-FC1C-2A7F-8496-41E7BD6408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76575" y="455476"/>
                  <a:ext cx="375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32FC02-021F-7D6D-BFBE-B6AE2CC63642}"/>
                    </a:ext>
                  </a:extLst>
                </p14:cNvPr>
                <p14:cNvContentPartPr/>
                <p14:nvPr/>
              </p14:nvContentPartPr>
              <p14:xfrm>
                <a:off x="8264215" y="473116"/>
                <a:ext cx="15840" cy="19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32FC02-021F-7D6D-BFBE-B6AE2CC6364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55575" y="464476"/>
                  <a:ext cx="33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578B76-F361-09CC-6065-8141AD6118AF}"/>
                    </a:ext>
                  </a:extLst>
                </p14:cNvPr>
                <p14:cNvContentPartPr/>
                <p14:nvPr/>
              </p14:nvContentPartPr>
              <p14:xfrm>
                <a:off x="8532055" y="429916"/>
                <a:ext cx="166320" cy="220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578B76-F361-09CC-6065-8141AD6118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23415" y="421276"/>
                  <a:ext cx="183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A57532-0E37-7CBE-4644-09A365F7E89E}"/>
                    </a:ext>
                  </a:extLst>
                </p14:cNvPr>
                <p14:cNvContentPartPr/>
                <p14:nvPr/>
              </p14:nvContentPartPr>
              <p14:xfrm>
                <a:off x="8757055" y="382756"/>
                <a:ext cx="124920" cy="24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A57532-0E37-7CBE-4644-09A365F7E89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48415" y="374116"/>
                  <a:ext cx="142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209CBC-640E-6C88-2946-342C9F22F5A1}"/>
                    </a:ext>
                  </a:extLst>
                </p14:cNvPr>
                <p14:cNvContentPartPr/>
                <p14:nvPr/>
              </p14:nvContentPartPr>
              <p14:xfrm>
                <a:off x="8426935" y="477076"/>
                <a:ext cx="76320" cy="24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209CBC-640E-6C88-2946-342C9F22F5A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8295" y="468076"/>
                  <a:ext cx="93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8564CE-919B-AF9D-4D6C-F7B3CB53D3AF}"/>
                    </a:ext>
                  </a:extLst>
                </p14:cNvPr>
                <p14:cNvContentPartPr/>
                <p14:nvPr/>
              </p14:nvContentPartPr>
              <p14:xfrm>
                <a:off x="9007975" y="398236"/>
                <a:ext cx="46440" cy="31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8564CE-919B-AF9D-4D6C-F7B3CB53D3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99335" y="389236"/>
                  <a:ext cx="64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36E299-61FC-55BA-E4C8-171EBEB4F0F3}"/>
                    </a:ext>
                  </a:extLst>
                </p14:cNvPr>
                <p14:cNvContentPartPr/>
                <p14:nvPr/>
              </p14:nvContentPartPr>
              <p14:xfrm>
                <a:off x="9185815" y="391036"/>
                <a:ext cx="90360" cy="66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36E299-61FC-55BA-E4C8-171EBEB4F0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76815" y="382396"/>
                  <a:ext cx="10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1CA6AF6-BDBE-0BC5-FC4A-5D119BEDBA59}"/>
                    </a:ext>
                  </a:extLst>
                </p14:cNvPr>
                <p14:cNvContentPartPr/>
                <p14:nvPr/>
              </p14:nvContentPartPr>
              <p14:xfrm>
                <a:off x="9281215" y="416596"/>
                <a:ext cx="75240" cy="30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1CA6AF6-BDBE-0BC5-FC4A-5D119BEDBA5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72215" y="407956"/>
                  <a:ext cx="92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A9982B-47B4-8259-9C2F-04A81BCB8503}"/>
                    </a:ext>
                  </a:extLst>
                </p14:cNvPr>
                <p14:cNvContentPartPr/>
                <p14:nvPr/>
              </p14:nvContentPartPr>
              <p14:xfrm>
                <a:off x="9418735" y="310396"/>
                <a:ext cx="99360" cy="431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A9982B-47B4-8259-9C2F-04A81BCB850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09735" y="301756"/>
                  <a:ext cx="11700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0F1CD2-413A-57D8-54DC-0B64577DAFF1}"/>
              </a:ext>
            </a:extLst>
          </p:cNvPr>
          <p:cNvGrpSpPr/>
          <p:nvPr/>
        </p:nvGrpSpPr>
        <p:grpSpPr>
          <a:xfrm>
            <a:off x="6770935" y="1176196"/>
            <a:ext cx="206280" cy="60840"/>
            <a:chOff x="6770935" y="1176196"/>
            <a:chExt cx="206280" cy="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B74E66-FFF8-5993-5B53-4E7C74F4B323}"/>
                    </a:ext>
                  </a:extLst>
                </p14:cNvPr>
                <p14:cNvContentPartPr/>
                <p14:nvPr/>
              </p14:nvContentPartPr>
              <p14:xfrm>
                <a:off x="6770935" y="1176196"/>
                <a:ext cx="178560" cy="1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B74E66-FFF8-5993-5B53-4E7C74F4B3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61935" y="1167556"/>
                  <a:ext cx="196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7A372F-77D7-6C32-0ADE-668ADC411116}"/>
                    </a:ext>
                  </a:extLst>
                </p14:cNvPr>
                <p14:cNvContentPartPr/>
                <p14:nvPr/>
              </p14:nvContentPartPr>
              <p14:xfrm>
                <a:off x="6808735" y="1229116"/>
                <a:ext cx="168480" cy="7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7A372F-77D7-6C32-0ADE-668ADC4111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99735" y="1220476"/>
                  <a:ext cx="18612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BF5594C-8F34-2277-AE72-186F98DD3DC3}"/>
              </a:ext>
            </a:extLst>
          </p:cNvPr>
          <p:cNvGrpSpPr/>
          <p:nvPr/>
        </p:nvGrpSpPr>
        <p:grpSpPr>
          <a:xfrm>
            <a:off x="7234975" y="868396"/>
            <a:ext cx="4444200" cy="1384560"/>
            <a:chOff x="7234975" y="868396"/>
            <a:chExt cx="4444200" cy="13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5E9021-E91C-74B1-A109-A13BBC89241C}"/>
                    </a:ext>
                  </a:extLst>
                </p14:cNvPr>
                <p14:cNvContentPartPr/>
                <p14:nvPr/>
              </p14:nvContentPartPr>
              <p14:xfrm>
                <a:off x="7234975" y="1060996"/>
                <a:ext cx="176760" cy="1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5E9021-E91C-74B1-A109-A13BBC8924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25975" y="1052356"/>
                  <a:ext cx="194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B7B60C-019C-D37C-F967-128D295810B9}"/>
                    </a:ext>
                  </a:extLst>
                </p14:cNvPr>
                <p14:cNvContentPartPr/>
                <p14:nvPr/>
              </p14:nvContentPartPr>
              <p14:xfrm>
                <a:off x="7288975" y="1126156"/>
                <a:ext cx="130320" cy="246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B7B60C-019C-D37C-F967-128D295810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0335" y="1117516"/>
                  <a:ext cx="147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01AB9B-AC5B-CE75-5D59-EFBBB570CDD6}"/>
                    </a:ext>
                  </a:extLst>
                </p14:cNvPr>
                <p14:cNvContentPartPr/>
                <p14:nvPr/>
              </p14:nvContentPartPr>
              <p14:xfrm>
                <a:off x="7321375" y="1129396"/>
                <a:ext cx="117720" cy="25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01AB9B-AC5B-CE75-5D59-EFBBB570CDD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12735" y="1120756"/>
                  <a:ext cx="135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8EA9BA2-55BD-E4C4-20F7-AC4CF14B8471}"/>
                    </a:ext>
                  </a:extLst>
                </p14:cNvPr>
                <p14:cNvContentPartPr/>
                <p14:nvPr/>
              </p14:nvContentPartPr>
              <p14:xfrm>
                <a:off x="7335055" y="1731676"/>
                <a:ext cx="173160" cy="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8EA9BA2-55BD-E4C4-20F7-AC4CF14B84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26055" y="1723036"/>
                  <a:ext cx="190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E8A870-8100-2423-F0EB-84C1BEE8ECB9}"/>
                    </a:ext>
                  </a:extLst>
                </p14:cNvPr>
                <p14:cNvContentPartPr/>
                <p14:nvPr/>
              </p14:nvContentPartPr>
              <p14:xfrm>
                <a:off x="7356655" y="1807996"/>
                <a:ext cx="172800" cy="19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E8A870-8100-2423-F0EB-84C1BEE8EC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47655" y="1799356"/>
                  <a:ext cx="190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8D315A-0411-1604-D666-F785089AFF1F}"/>
                    </a:ext>
                  </a:extLst>
                </p14:cNvPr>
                <p14:cNvContentPartPr/>
                <p14:nvPr/>
              </p14:nvContentPartPr>
              <p14:xfrm>
                <a:off x="9345655" y="1013116"/>
                <a:ext cx="109440" cy="1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8D315A-0411-1604-D666-F785089AFF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37015" y="1004116"/>
                  <a:ext cx="12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C4FAE7-C731-FADD-80C0-9008554D1C61}"/>
                    </a:ext>
                  </a:extLst>
                </p14:cNvPr>
                <p14:cNvContentPartPr/>
                <p14:nvPr/>
              </p14:nvContentPartPr>
              <p14:xfrm>
                <a:off x="9367255" y="1061716"/>
                <a:ext cx="5040" cy="18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C4FAE7-C731-FADD-80C0-9008554D1C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58255" y="1052716"/>
                  <a:ext cx="22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4FFF0C-BBC6-770E-ED9E-744DAD21430F}"/>
                    </a:ext>
                  </a:extLst>
                </p14:cNvPr>
                <p14:cNvContentPartPr/>
                <p14:nvPr/>
              </p14:nvContentPartPr>
              <p14:xfrm>
                <a:off x="9369775" y="1121836"/>
                <a:ext cx="94680" cy="13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4FFF0C-BBC6-770E-ED9E-744DAD2143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61135" y="1113196"/>
                  <a:ext cx="112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622C890-17A2-7A5F-96B7-823646531D56}"/>
                    </a:ext>
                  </a:extLst>
                </p14:cNvPr>
                <p14:cNvContentPartPr/>
                <p14:nvPr/>
              </p14:nvContentPartPr>
              <p14:xfrm>
                <a:off x="9397495" y="1113556"/>
                <a:ext cx="10080" cy="147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622C890-17A2-7A5F-96B7-823646531D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88495" y="1104916"/>
                  <a:ext cx="27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D923BE-0FA8-0732-C9BE-1A737C26D22C}"/>
                    </a:ext>
                  </a:extLst>
                </p14:cNvPr>
                <p14:cNvContentPartPr/>
                <p14:nvPr/>
              </p14:nvContentPartPr>
              <p14:xfrm>
                <a:off x="9600895" y="1009156"/>
                <a:ext cx="97560" cy="205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D923BE-0FA8-0732-C9BE-1A737C26D2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91895" y="1000156"/>
                  <a:ext cx="115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159AAB-8255-00E3-3C3F-B6724159512E}"/>
                    </a:ext>
                  </a:extLst>
                </p14:cNvPr>
                <p14:cNvContentPartPr/>
                <p14:nvPr/>
              </p14:nvContentPartPr>
              <p14:xfrm>
                <a:off x="9802495" y="1024996"/>
                <a:ext cx="106200" cy="147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159AAB-8255-00E3-3C3F-B6724159512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93855" y="1015996"/>
                  <a:ext cx="123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1E59E19-902D-2EDF-FADA-ED6F2AD2E029}"/>
                    </a:ext>
                  </a:extLst>
                </p14:cNvPr>
                <p14:cNvContentPartPr/>
                <p14:nvPr/>
              </p14:nvContentPartPr>
              <p14:xfrm>
                <a:off x="9800335" y="1039756"/>
                <a:ext cx="70560" cy="185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1E59E19-902D-2EDF-FADA-ED6F2AD2E0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791695" y="1030756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B0179E-7B39-56A0-49F2-BE9FFD634D21}"/>
                    </a:ext>
                  </a:extLst>
                </p14:cNvPr>
                <p14:cNvContentPartPr/>
                <p14:nvPr/>
              </p14:nvContentPartPr>
              <p14:xfrm>
                <a:off x="10005895" y="999076"/>
                <a:ext cx="122760" cy="19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B0179E-7B39-56A0-49F2-BE9FFD634D2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96895" y="990436"/>
                  <a:ext cx="14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F41B5C-70C2-F0BE-AD3F-C0CF968C0C71}"/>
                    </a:ext>
                  </a:extLst>
                </p14:cNvPr>
                <p14:cNvContentPartPr/>
                <p14:nvPr/>
              </p14:nvContentPartPr>
              <p14:xfrm>
                <a:off x="10217215" y="983956"/>
                <a:ext cx="21960" cy="161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F41B5C-70C2-F0BE-AD3F-C0CF968C0C7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08575" y="974956"/>
                  <a:ext cx="39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CB4E319-EED0-7690-F7CB-C20DB145396C}"/>
                    </a:ext>
                  </a:extLst>
                </p14:cNvPr>
                <p14:cNvContentPartPr/>
                <p14:nvPr/>
              </p14:nvContentPartPr>
              <p14:xfrm>
                <a:off x="10295695" y="1048396"/>
                <a:ext cx="70560" cy="14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CB4E319-EED0-7690-F7CB-C20DB14539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86695" y="1039756"/>
                  <a:ext cx="88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FB3CBA-EDE0-02FD-195E-6F704453BF65}"/>
                    </a:ext>
                  </a:extLst>
                </p14:cNvPr>
                <p14:cNvContentPartPr/>
                <p14:nvPr/>
              </p14:nvContentPartPr>
              <p14:xfrm>
                <a:off x="10359415" y="965596"/>
                <a:ext cx="66240" cy="19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FB3CBA-EDE0-02FD-195E-6F704453BF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50775" y="956956"/>
                  <a:ext cx="83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E23378-0C1D-4BD5-22DE-441BC59BCC8C}"/>
                    </a:ext>
                  </a:extLst>
                </p14:cNvPr>
                <p14:cNvContentPartPr/>
                <p14:nvPr/>
              </p14:nvContentPartPr>
              <p14:xfrm>
                <a:off x="10172215" y="980356"/>
                <a:ext cx="89280" cy="21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E23378-0C1D-4BD5-22DE-441BC59BCC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63575" y="971716"/>
                  <a:ext cx="106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B73A1C-2B52-5E7A-3AC3-E27E948C5672}"/>
                    </a:ext>
                  </a:extLst>
                </p14:cNvPr>
                <p14:cNvContentPartPr/>
                <p14:nvPr/>
              </p14:nvContentPartPr>
              <p14:xfrm>
                <a:off x="10486855" y="1002316"/>
                <a:ext cx="51120" cy="232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B73A1C-2B52-5E7A-3AC3-E27E948C56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77855" y="993676"/>
                  <a:ext cx="68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3F36AB-4DAA-09B7-19DB-8E1AA60FB00A}"/>
                    </a:ext>
                  </a:extLst>
                </p14:cNvPr>
                <p14:cNvContentPartPr/>
                <p14:nvPr/>
              </p14:nvContentPartPr>
              <p14:xfrm>
                <a:off x="10599535" y="956596"/>
                <a:ext cx="36000" cy="52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3F36AB-4DAA-09B7-19DB-8E1AA60FB00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90895" y="947596"/>
                  <a:ext cx="53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1A4E33-B924-9BF1-829E-FB2FCB6A3A05}"/>
                    </a:ext>
                  </a:extLst>
                </p14:cNvPr>
                <p14:cNvContentPartPr/>
                <p14:nvPr/>
              </p14:nvContentPartPr>
              <p14:xfrm>
                <a:off x="10656415" y="957676"/>
                <a:ext cx="72000" cy="311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1A4E33-B924-9BF1-829E-FB2FCB6A3A0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647775" y="948676"/>
                  <a:ext cx="89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5A7042-04F5-CCB7-FAB3-B62ECC2B478E}"/>
                    </a:ext>
                  </a:extLst>
                </p14:cNvPr>
                <p14:cNvContentPartPr/>
                <p14:nvPr/>
              </p14:nvContentPartPr>
              <p14:xfrm>
                <a:off x="9589015" y="945076"/>
                <a:ext cx="48960" cy="371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5A7042-04F5-CCB7-FAB3-B62ECC2B478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80015" y="936076"/>
                  <a:ext cx="66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13A2E7A-E426-AADB-D0D4-4A9D37DDB3AC}"/>
                    </a:ext>
                  </a:extLst>
                </p14:cNvPr>
                <p14:cNvContentPartPr/>
                <p14:nvPr/>
              </p14:nvContentPartPr>
              <p14:xfrm>
                <a:off x="10839655" y="976756"/>
                <a:ext cx="53640" cy="29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13A2E7A-E426-AADB-D0D4-4A9D37DDB3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30655" y="967756"/>
                  <a:ext cx="71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633234-6010-0822-7843-3BD963FC8C12}"/>
                    </a:ext>
                  </a:extLst>
                </p14:cNvPr>
                <p14:cNvContentPartPr/>
                <p14:nvPr/>
              </p14:nvContentPartPr>
              <p14:xfrm>
                <a:off x="10961695" y="876316"/>
                <a:ext cx="84240" cy="101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633234-6010-0822-7843-3BD963FC8C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53055" y="867676"/>
                  <a:ext cx="101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ECF139-FA24-2F69-5297-21CE51A7B7A2}"/>
                    </a:ext>
                  </a:extLst>
                </p14:cNvPr>
                <p14:cNvContentPartPr/>
                <p14:nvPr/>
              </p14:nvContentPartPr>
              <p14:xfrm>
                <a:off x="10861975" y="868396"/>
                <a:ext cx="94320" cy="452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ECF139-FA24-2F69-5297-21CE51A7B7A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53335" y="859396"/>
                  <a:ext cx="1119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59A5FE-DE34-64AA-E96F-BB1CECD619B3}"/>
                    </a:ext>
                  </a:extLst>
                </p14:cNvPr>
                <p14:cNvContentPartPr/>
                <p14:nvPr/>
              </p14:nvContentPartPr>
              <p14:xfrm>
                <a:off x="7726015" y="1103836"/>
                <a:ext cx="118440" cy="186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59A5FE-DE34-64AA-E96F-BB1CECD619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17015" y="1094836"/>
                  <a:ext cx="136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258208-EF37-84DF-159F-773202402D9E}"/>
                    </a:ext>
                  </a:extLst>
                </p14:cNvPr>
                <p14:cNvContentPartPr/>
                <p14:nvPr/>
              </p14:nvContentPartPr>
              <p14:xfrm>
                <a:off x="7945975" y="1078996"/>
                <a:ext cx="117720" cy="161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258208-EF37-84DF-159F-773202402D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37335" y="1070356"/>
                  <a:ext cx="135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8612F6-2703-5730-CA53-6362169E138A}"/>
                    </a:ext>
                  </a:extLst>
                </p14:cNvPr>
                <p14:cNvContentPartPr/>
                <p14:nvPr/>
              </p14:nvContentPartPr>
              <p14:xfrm>
                <a:off x="7987015" y="1086196"/>
                <a:ext cx="54360" cy="19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8612F6-2703-5730-CA53-6362169E13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8015" y="1077556"/>
                  <a:ext cx="72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CB0FCD-67DE-9905-B748-B28E83F80F84}"/>
                    </a:ext>
                  </a:extLst>
                </p14:cNvPr>
                <p14:cNvContentPartPr/>
                <p14:nvPr/>
              </p14:nvContentPartPr>
              <p14:xfrm>
                <a:off x="8156935" y="1077916"/>
                <a:ext cx="140040" cy="19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CB0FCD-67DE-9905-B748-B28E83F80F8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47935" y="1069276"/>
                  <a:ext cx="157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24156E-8E17-413D-CDD8-30C6AF208734}"/>
                    </a:ext>
                  </a:extLst>
                </p14:cNvPr>
                <p14:cNvContentPartPr/>
                <p14:nvPr/>
              </p14:nvContentPartPr>
              <p14:xfrm>
                <a:off x="8388775" y="1015996"/>
                <a:ext cx="46080" cy="304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24156E-8E17-413D-CDD8-30C6AF20873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80135" y="1007356"/>
                  <a:ext cx="63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7E7690-636C-23A8-5302-695F12CC257B}"/>
                    </a:ext>
                  </a:extLst>
                </p14:cNvPr>
                <p14:cNvContentPartPr/>
                <p14:nvPr/>
              </p14:nvContentPartPr>
              <p14:xfrm>
                <a:off x="8505775" y="1047316"/>
                <a:ext cx="175320" cy="21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7E7690-636C-23A8-5302-695F12CC257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96775" y="1038676"/>
                  <a:ext cx="19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EDBD0B-9A10-22CB-31DC-6E6B4701210F}"/>
                    </a:ext>
                  </a:extLst>
                </p14:cNvPr>
                <p14:cNvContentPartPr/>
                <p14:nvPr/>
              </p14:nvContentPartPr>
              <p14:xfrm>
                <a:off x="8737615" y="1053436"/>
                <a:ext cx="98640" cy="204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EDBD0B-9A10-22CB-31DC-6E6B470121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28615" y="1044436"/>
                  <a:ext cx="116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2DE756-E5F5-19F9-D22E-FA1737B1559F}"/>
                    </a:ext>
                  </a:extLst>
                </p14:cNvPr>
                <p14:cNvContentPartPr/>
                <p14:nvPr/>
              </p14:nvContentPartPr>
              <p14:xfrm>
                <a:off x="8900335" y="1041196"/>
                <a:ext cx="40320" cy="24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2DE756-E5F5-19F9-D22E-FA1737B1559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91335" y="1032556"/>
                  <a:ext cx="57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1C7614-1571-4939-6659-5D6DF866BF60}"/>
                    </a:ext>
                  </a:extLst>
                </p14:cNvPr>
                <p14:cNvContentPartPr/>
                <p14:nvPr/>
              </p14:nvContentPartPr>
              <p14:xfrm>
                <a:off x="9065215" y="1155316"/>
                <a:ext cx="103320" cy="13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1C7614-1571-4939-6659-5D6DF866BF6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56575" y="1146316"/>
                  <a:ext cx="120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51A9A6-3BA3-0BD0-861A-A5772B3B7E52}"/>
                    </a:ext>
                  </a:extLst>
                </p14:cNvPr>
                <p14:cNvContentPartPr/>
                <p14:nvPr/>
              </p14:nvContentPartPr>
              <p14:xfrm>
                <a:off x="9000415" y="1017796"/>
                <a:ext cx="53640" cy="31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51A9A6-3BA3-0BD0-861A-A5772B3B7E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1775" y="1008796"/>
                  <a:ext cx="71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A23BE6-74BC-86CA-DEA1-8887379E59BB}"/>
                    </a:ext>
                  </a:extLst>
                </p14:cNvPr>
                <p14:cNvContentPartPr/>
                <p14:nvPr/>
              </p14:nvContentPartPr>
              <p14:xfrm>
                <a:off x="9055855" y="986476"/>
                <a:ext cx="76320" cy="328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A23BE6-74BC-86CA-DEA1-8887379E59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46855" y="977836"/>
                  <a:ext cx="939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13C48A-4AB0-CD85-769A-49214938B521}"/>
                    </a:ext>
                  </a:extLst>
                </p14:cNvPr>
                <p14:cNvContentPartPr/>
                <p14:nvPr/>
              </p14:nvContentPartPr>
              <p14:xfrm>
                <a:off x="7633495" y="974596"/>
                <a:ext cx="89640" cy="507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13C48A-4AB0-CD85-769A-49214938B5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24855" y="965596"/>
                  <a:ext cx="1072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479B1B7-22BB-7A1A-BD1A-46E91FDD0524}"/>
                    </a:ext>
                  </a:extLst>
                </p14:cNvPr>
                <p14:cNvContentPartPr/>
                <p14:nvPr/>
              </p14:nvContentPartPr>
              <p14:xfrm>
                <a:off x="8041735" y="1378876"/>
                <a:ext cx="1729440" cy="235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479B1B7-22BB-7A1A-BD1A-46E91FDD052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33095" y="1369876"/>
                  <a:ext cx="1747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35B898-D530-1F74-3E65-A79471934587}"/>
                    </a:ext>
                  </a:extLst>
                </p14:cNvPr>
                <p14:cNvContentPartPr/>
                <p14:nvPr/>
              </p14:nvContentPartPr>
              <p14:xfrm>
                <a:off x="9139735" y="1149916"/>
                <a:ext cx="108360" cy="6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35B898-D530-1F74-3E65-A7947193458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30735" y="1141276"/>
                  <a:ext cx="126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6196F0-576E-0A0C-3435-39117546425C}"/>
                    </a:ext>
                  </a:extLst>
                </p14:cNvPr>
                <p14:cNvContentPartPr/>
                <p14:nvPr/>
              </p14:nvContentPartPr>
              <p14:xfrm>
                <a:off x="8870095" y="1376716"/>
                <a:ext cx="1631880" cy="28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6196F0-576E-0A0C-3435-3911754642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61455" y="1367716"/>
                  <a:ext cx="1649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60BED2D-2A94-CF66-521E-B11AFB93B952}"/>
                    </a:ext>
                  </a:extLst>
                </p14:cNvPr>
                <p14:cNvContentPartPr/>
                <p14:nvPr/>
              </p14:nvContentPartPr>
              <p14:xfrm>
                <a:off x="7808455" y="1822036"/>
                <a:ext cx="163440" cy="1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60BED2D-2A94-CF66-521E-B11AFB93B95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99815" y="1813396"/>
                  <a:ext cx="181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9EEA39-1BE1-056F-E287-60C0126B32CF}"/>
                    </a:ext>
                  </a:extLst>
                </p14:cNvPr>
                <p14:cNvContentPartPr/>
                <p14:nvPr/>
              </p14:nvContentPartPr>
              <p14:xfrm>
                <a:off x="7892335" y="1869556"/>
                <a:ext cx="26640" cy="28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9EEA39-1BE1-056F-E287-60C0126B32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83695" y="1860916"/>
                  <a:ext cx="44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3B9980-2971-2168-15B1-07012527A65E}"/>
                    </a:ext>
                  </a:extLst>
                </p14:cNvPr>
                <p14:cNvContentPartPr/>
                <p14:nvPr/>
              </p14:nvContentPartPr>
              <p14:xfrm>
                <a:off x="7874695" y="2013556"/>
                <a:ext cx="166320" cy="108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3B9980-2971-2168-15B1-07012527A6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66055" y="2004916"/>
                  <a:ext cx="183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E7F441-DB50-3EA3-5E7C-D75EE0296919}"/>
                    </a:ext>
                  </a:extLst>
                </p14:cNvPr>
                <p14:cNvContentPartPr/>
                <p14:nvPr/>
              </p14:nvContentPartPr>
              <p14:xfrm>
                <a:off x="7955335" y="1881076"/>
                <a:ext cx="5760" cy="23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1E7F441-DB50-3EA3-5E7C-D75EE029691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46695" y="1872436"/>
                  <a:ext cx="23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02123B5-411C-67A1-348D-EC549FD8F290}"/>
                    </a:ext>
                  </a:extLst>
                </p14:cNvPr>
                <p14:cNvContentPartPr/>
                <p14:nvPr/>
              </p14:nvContentPartPr>
              <p14:xfrm>
                <a:off x="8202655" y="1860196"/>
                <a:ext cx="105840" cy="204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02123B5-411C-67A1-348D-EC549FD8F29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93655" y="1851556"/>
                  <a:ext cx="123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F16A12-933E-C0BB-829B-0C6EE128D794}"/>
                    </a:ext>
                  </a:extLst>
                </p14:cNvPr>
                <p14:cNvContentPartPr/>
                <p14:nvPr/>
              </p14:nvContentPartPr>
              <p14:xfrm>
                <a:off x="8446015" y="1811956"/>
                <a:ext cx="27360" cy="288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F16A12-933E-C0BB-829B-0C6EE128D79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37375" y="1803316"/>
                  <a:ext cx="45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515E53-65AC-D62E-339E-060A01081F73}"/>
                    </a:ext>
                  </a:extLst>
                </p14:cNvPr>
                <p14:cNvContentPartPr/>
                <p14:nvPr/>
              </p14:nvContentPartPr>
              <p14:xfrm>
                <a:off x="8545735" y="1885036"/>
                <a:ext cx="125640" cy="133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515E53-65AC-D62E-339E-060A01081F7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37095" y="1876036"/>
                  <a:ext cx="143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1E92A7-AAB2-764F-8C5C-5F2E2505BD9E}"/>
                    </a:ext>
                  </a:extLst>
                </p14:cNvPr>
                <p14:cNvContentPartPr/>
                <p14:nvPr/>
              </p14:nvContentPartPr>
              <p14:xfrm>
                <a:off x="8587135" y="1852636"/>
                <a:ext cx="211680" cy="220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1E92A7-AAB2-764F-8C5C-5F2E2505BD9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78135" y="1843996"/>
                  <a:ext cx="229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6FEFA2-F49E-D79A-2001-2022F9123AC6}"/>
                    </a:ext>
                  </a:extLst>
                </p14:cNvPr>
                <p14:cNvContentPartPr/>
                <p14:nvPr/>
              </p14:nvContentPartPr>
              <p14:xfrm>
                <a:off x="8843455" y="1845076"/>
                <a:ext cx="125280" cy="1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6FEFA2-F49E-D79A-2001-2022F9123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34455" y="1836436"/>
                  <a:ext cx="142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EB635B0-1335-EA99-2B22-3C7195DC090D}"/>
                    </a:ext>
                  </a:extLst>
                </p14:cNvPr>
                <p14:cNvContentPartPr/>
                <p14:nvPr/>
              </p14:nvContentPartPr>
              <p14:xfrm>
                <a:off x="8881975" y="1845076"/>
                <a:ext cx="117360" cy="217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EB635B0-1335-EA99-2B22-3C7195DC09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73335" y="1836076"/>
                  <a:ext cx="135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C32248-05A9-BFB8-C99B-E94B61E012F7}"/>
                    </a:ext>
                  </a:extLst>
                </p14:cNvPr>
                <p14:cNvContentPartPr/>
                <p14:nvPr/>
              </p14:nvContentPartPr>
              <p14:xfrm>
                <a:off x="8908615" y="1876756"/>
                <a:ext cx="68400" cy="186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C32248-05A9-BFB8-C99B-E94B61E012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99615" y="1868116"/>
                  <a:ext cx="86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73FB22-B712-6280-15D6-570309CF4717}"/>
                    </a:ext>
                  </a:extLst>
                </p14:cNvPr>
                <p14:cNvContentPartPr/>
                <p14:nvPr/>
              </p14:nvContentPartPr>
              <p14:xfrm>
                <a:off x="9023455" y="1901956"/>
                <a:ext cx="78840" cy="130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73FB22-B712-6280-15D6-570309CF471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14815" y="1893316"/>
                  <a:ext cx="96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279B3DB-97FA-1C65-C0F8-98F95D67760A}"/>
                    </a:ext>
                  </a:extLst>
                </p14:cNvPr>
                <p14:cNvContentPartPr/>
                <p14:nvPr/>
              </p14:nvContentPartPr>
              <p14:xfrm>
                <a:off x="9050815" y="1815916"/>
                <a:ext cx="118440" cy="263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279B3DB-97FA-1C65-C0F8-98F95D67760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42175" y="1807276"/>
                  <a:ext cx="136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C9CAEA-494F-D634-798B-6582DD51C42B}"/>
                    </a:ext>
                  </a:extLst>
                </p14:cNvPr>
                <p14:cNvContentPartPr/>
                <p14:nvPr/>
              </p14:nvContentPartPr>
              <p14:xfrm>
                <a:off x="9318295" y="1926436"/>
                <a:ext cx="153720" cy="17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C9CAEA-494F-D634-798B-6582DD51C42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09655" y="1917796"/>
                  <a:ext cx="171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5063BE-7D11-D801-2F2C-3BC8360C0262}"/>
                    </a:ext>
                  </a:extLst>
                </p14:cNvPr>
                <p14:cNvContentPartPr/>
                <p14:nvPr/>
              </p14:nvContentPartPr>
              <p14:xfrm>
                <a:off x="9410455" y="1843276"/>
                <a:ext cx="5760" cy="198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5063BE-7D11-D801-2F2C-3BC8360C026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1815" y="1834636"/>
                  <a:ext cx="23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994B7D-EEFF-5723-33D0-485753AA00E3}"/>
                    </a:ext>
                  </a:extLst>
                </p14:cNvPr>
                <p14:cNvContentPartPr/>
                <p14:nvPr/>
              </p14:nvContentPartPr>
              <p14:xfrm>
                <a:off x="9637615" y="1832836"/>
                <a:ext cx="139680" cy="210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994B7D-EEFF-5723-33D0-485753AA00E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28615" y="1824196"/>
                  <a:ext cx="157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C93B6D-19E8-DEF6-018B-98C1AF8536F2}"/>
                    </a:ext>
                  </a:extLst>
                </p14:cNvPr>
                <p14:cNvContentPartPr/>
                <p14:nvPr/>
              </p14:nvContentPartPr>
              <p14:xfrm>
                <a:off x="9821215" y="1821316"/>
                <a:ext cx="84240" cy="192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C93B6D-19E8-DEF6-018B-98C1AF8536F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812215" y="1812676"/>
                  <a:ext cx="101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17F665-1F57-5E8D-AC45-0ACB5E8070C6}"/>
                    </a:ext>
                  </a:extLst>
                </p14:cNvPr>
                <p14:cNvContentPartPr/>
                <p14:nvPr/>
              </p14:nvContentPartPr>
              <p14:xfrm>
                <a:off x="9597295" y="1795036"/>
                <a:ext cx="52200" cy="280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17F665-1F57-5E8D-AC45-0ACB5E8070C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588655" y="1786396"/>
                  <a:ext cx="69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F764A0A-724D-182C-6066-61435B6C0829}"/>
                    </a:ext>
                  </a:extLst>
                </p14:cNvPr>
                <p14:cNvContentPartPr/>
                <p14:nvPr/>
              </p14:nvContentPartPr>
              <p14:xfrm>
                <a:off x="10025695" y="1793956"/>
                <a:ext cx="48240" cy="281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F764A0A-724D-182C-6066-61435B6C082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16695" y="1785316"/>
                  <a:ext cx="65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B5DA27-6375-E32C-1C8A-95A9CE0FB321}"/>
                    </a:ext>
                  </a:extLst>
                </p14:cNvPr>
                <p14:cNvContentPartPr/>
                <p14:nvPr/>
              </p14:nvContentPartPr>
              <p14:xfrm>
                <a:off x="10182655" y="1753996"/>
                <a:ext cx="34200" cy="320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B5DA27-6375-E32C-1C8A-95A9CE0FB32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73655" y="1745356"/>
                  <a:ext cx="51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5B74FB-7934-9F9E-BC31-BD0D6CF3B031}"/>
                    </a:ext>
                  </a:extLst>
                </p14:cNvPr>
                <p14:cNvContentPartPr/>
                <p14:nvPr/>
              </p14:nvContentPartPr>
              <p14:xfrm>
                <a:off x="10348615" y="1739956"/>
                <a:ext cx="62640" cy="76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5B74FB-7934-9F9E-BC31-BD0D6CF3B03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39975" y="1730956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3D537B5-5D1F-A9A3-9EB3-91B1BBBB1201}"/>
                    </a:ext>
                  </a:extLst>
                </p14:cNvPr>
                <p14:cNvContentPartPr/>
                <p14:nvPr/>
              </p14:nvContentPartPr>
              <p14:xfrm>
                <a:off x="10417015" y="1760116"/>
                <a:ext cx="75600" cy="306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3D537B5-5D1F-A9A3-9EB3-91B1BBBB120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08015" y="1751116"/>
                  <a:ext cx="93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430B00-251A-F9CD-6AC4-92DE82DC38EF}"/>
                    </a:ext>
                  </a:extLst>
                </p14:cNvPr>
                <p14:cNvContentPartPr/>
                <p14:nvPr/>
              </p14:nvContentPartPr>
              <p14:xfrm>
                <a:off x="10532935" y="1727356"/>
                <a:ext cx="378360" cy="149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430B00-251A-F9CD-6AC4-92DE82DC38E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523935" y="1718356"/>
                  <a:ext cx="396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4DD672E-A6E8-8281-5740-330CF2529F70}"/>
                    </a:ext>
                  </a:extLst>
                </p14:cNvPr>
                <p14:cNvContentPartPr/>
                <p14:nvPr/>
              </p14:nvContentPartPr>
              <p14:xfrm>
                <a:off x="10804735" y="1763356"/>
                <a:ext cx="105840" cy="179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4DD672E-A6E8-8281-5740-330CF2529F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795735" y="1754716"/>
                  <a:ext cx="123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8601EB-DAE8-A4F0-E039-79F77257F903}"/>
                    </a:ext>
                  </a:extLst>
                </p14:cNvPr>
                <p14:cNvContentPartPr/>
                <p14:nvPr/>
              </p14:nvContentPartPr>
              <p14:xfrm>
                <a:off x="10802575" y="1782436"/>
                <a:ext cx="89280" cy="186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8601EB-DAE8-A4F0-E039-79F77257F90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93575" y="1773796"/>
                  <a:ext cx="10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6D2D91-F64D-B843-35C7-5429334922D5}"/>
                    </a:ext>
                  </a:extLst>
                </p14:cNvPr>
                <p14:cNvContentPartPr/>
                <p14:nvPr/>
              </p14:nvContentPartPr>
              <p14:xfrm>
                <a:off x="10936135" y="1748956"/>
                <a:ext cx="42120" cy="4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6D2D91-F64D-B843-35C7-5429334922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27135" y="1740316"/>
                  <a:ext cx="59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2066E9-3115-1713-BC4E-4B3D86AD9B91}"/>
                    </a:ext>
                  </a:extLst>
                </p14:cNvPr>
                <p14:cNvContentPartPr/>
                <p14:nvPr/>
              </p14:nvContentPartPr>
              <p14:xfrm>
                <a:off x="11004895" y="1735996"/>
                <a:ext cx="72360" cy="267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2066E9-3115-1713-BC4E-4B3D86AD9B9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996255" y="1726996"/>
                  <a:ext cx="9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9CE7DF-F0E5-5014-C08D-6C37644FFDE4}"/>
                    </a:ext>
                  </a:extLst>
                </p14:cNvPr>
                <p14:cNvContentPartPr/>
                <p14:nvPr/>
              </p14:nvContentPartPr>
              <p14:xfrm>
                <a:off x="11156455" y="1712956"/>
                <a:ext cx="97920" cy="373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9CE7DF-F0E5-5014-C08D-6C37644FFDE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47455" y="1704316"/>
                  <a:ext cx="115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82B5AA4-84C3-BF4A-6AAA-057C93DF21DE}"/>
                    </a:ext>
                  </a:extLst>
                </p14:cNvPr>
                <p14:cNvContentPartPr/>
                <p14:nvPr/>
              </p14:nvContentPartPr>
              <p14:xfrm>
                <a:off x="8150455" y="1675156"/>
                <a:ext cx="88560" cy="577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82B5AA4-84C3-BF4A-6AAA-057C93DF21D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41815" y="1666516"/>
                  <a:ext cx="1062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FB6B97-C183-EE25-76D4-944FA9A3674B}"/>
                    </a:ext>
                  </a:extLst>
                </p14:cNvPr>
                <p14:cNvContentPartPr/>
                <p14:nvPr/>
              </p14:nvContentPartPr>
              <p14:xfrm>
                <a:off x="11364535" y="1630156"/>
                <a:ext cx="116280" cy="424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FB6B97-C183-EE25-76D4-944FA9A3674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55535" y="1621516"/>
                  <a:ext cx="133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37FC1EE-D286-1C3D-0BDD-F12C721F2E66}"/>
                    </a:ext>
                  </a:extLst>
                </p14:cNvPr>
                <p14:cNvContentPartPr/>
                <p14:nvPr/>
              </p14:nvContentPartPr>
              <p14:xfrm>
                <a:off x="11607535" y="1431796"/>
                <a:ext cx="71640" cy="164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37FC1EE-D286-1C3D-0BDD-F12C721F2E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598895" y="1423156"/>
                  <a:ext cx="892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EA1B55-5114-18FC-CA3B-0193D0A954BB}"/>
              </a:ext>
            </a:extLst>
          </p:cNvPr>
          <p:cNvGrpSpPr/>
          <p:nvPr/>
        </p:nvGrpSpPr>
        <p:grpSpPr>
          <a:xfrm>
            <a:off x="7519375" y="2491276"/>
            <a:ext cx="214560" cy="91800"/>
            <a:chOff x="7519375" y="2491276"/>
            <a:chExt cx="21456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CCAD39-8AC2-6A3F-6351-8E0B4912A453}"/>
                    </a:ext>
                  </a:extLst>
                </p14:cNvPr>
                <p14:cNvContentPartPr/>
                <p14:nvPr/>
              </p14:nvContentPartPr>
              <p14:xfrm>
                <a:off x="7519375" y="2491276"/>
                <a:ext cx="202680" cy="17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CCAD39-8AC2-6A3F-6351-8E0B4912A45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510375" y="2482636"/>
                  <a:ext cx="22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058036A-C13C-26DF-10CD-B9E695CFD4A2}"/>
                    </a:ext>
                  </a:extLst>
                </p14:cNvPr>
                <p14:cNvContentPartPr/>
                <p14:nvPr/>
              </p14:nvContentPartPr>
              <p14:xfrm>
                <a:off x="7558615" y="2563636"/>
                <a:ext cx="175320" cy="19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058036A-C13C-26DF-10CD-B9E695CFD4A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49975" y="2554996"/>
                  <a:ext cx="192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CFAB44B-6F64-5E86-BA48-D0CB0391FE61}"/>
              </a:ext>
            </a:extLst>
          </p:cNvPr>
          <p:cNvGrpSpPr/>
          <p:nvPr/>
        </p:nvGrpSpPr>
        <p:grpSpPr>
          <a:xfrm>
            <a:off x="7983775" y="2238196"/>
            <a:ext cx="3554280" cy="1067760"/>
            <a:chOff x="7983775" y="2238196"/>
            <a:chExt cx="3554280" cy="10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2056CB-1A15-8E02-BE3A-B923C9EE8572}"/>
                    </a:ext>
                  </a:extLst>
                </p14:cNvPr>
                <p14:cNvContentPartPr/>
                <p14:nvPr/>
              </p14:nvContentPartPr>
              <p14:xfrm>
                <a:off x="7983775" y="2457076"/>
                <a:ext cx="88560" cy="221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2056CB-1A15-8E02-BE3A-B923C9EE857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74775" y="2448076"/>
                  <a:ext cx="106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E9C7062-E820-6ECE-CBAA-ADA98AD0A586}"/>
                    </a:ext>
                  </a:extLst>
                </p14:cNvPr>
                <p14:cNvContentPartPr/>
                <p14:nvPr/>
              </p14:nvContentPartPr>
              <p14:xfrm>
                <a:off x="8060095" y="2410276"/>
                <a:ext cx="117000" cy="92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E9C7062-E820-6ECE-CBAA-ADA98AD0A58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051095" y="2401636"/>
                  <a:ext cx="134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381F52-448D-67DE-AD07-4CC085FA2CB6}"/>
                    </a:ext>
                  </a:extLst>
                </p14:cNvPr>
                <p14:cNvContentPartPr/>
                <p14:nvPr/>
              </p14:nvContentPartPr>
              <p14:xfrm>
                <a:off x="8273215" y="2413876"/>
                <a:ext cx="118440" cy="10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381F52-448D-67DE-AD07-4CC085FA2CB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264215" y="2404876"/>
                  <a:ext cx="136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F5D648-FA52-F0AC-3A33-5E16398134C5}"/>
                    </a:ext>
                  </a:extLst>
                </p14:cNvPr>
                <p14:cNvContentPartPr/>
                <p14:nvPr/>
              </p14:nvContentPartPr>
              <p14:xfrm>
                <a:off x="8313175" y="2493796"/>
                <a:ext cx="104760" cy="190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F5D648-FA52-F0AC-3A33-5E16398134C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04175" y="2484796"/>
                  <a:ext cx="122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4F809D-7639-7677-3E11-839726AF5190}"/>
                    </a:ext>
                  </a:extLst>
                </p14:cNvPr>
                <p14:cNvContentPartPr/>
                <p14:nvPr/>
              </p14:nvContentPartPr>
              <p14:xfrm>
                <a:off x="8320735" y="2637076"/>
                <a:ext cx="131400" cy="34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4F809D-7639-7677-3E11-839726AF519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11735" y="2628436"/>
                  <a:ext cx="14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4968E3-6A31-8DCD-873E-5F78E4986D4C}"/>
                    </a:ext>
                  </a:extLst>
                </p14:cNvPr>
                <p14:cNvContentPartPr/>
                <p14:nvPr/>
              </p14:nvContentPartPr>
              <p14:xfrm>
                <a:off x="8379415" y="2441956"/>
                <a:ext cx="330480" cy="260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4968E3-6A31-8DCD-873E-5F78E4986D4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70775" y="2433316"/>
                  <a:ext cx="348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2BDCF43-3A55-3083-B0E0-D171384244B9}"/>
                    </a:ext>
                  </a:extLst>
                </p14:cNvPr>
                <p14:cNvContentPartPr/>
                <p14:nvPr/>
              </p14:nvContentPartPr>
              <p14:xfrm>
                <a:off x="8634295" y="2442676"/>
                <a:ext cx="190800" cy="182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2BDCF43-3A55-3083-B0E0-D171384244B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25295" y="2434036"/>
                  <a:ext cx="208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6FA61B-9F15-133C-9CC7-8AF63FCE59C9}"/>
                    </a:ext>
                  </a:extLst>
                </p14:cNvPr>
                <p14:cNvContentPartPr/>
                <p14:nvPr/>
              </p14:nvContentPartPr>
              <p14:xfrm>
                <a:off x="8920495" y="2392636"/>
                <a:ext cx="99720" cy="3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6FA61B-9F15-133C-9CC7-8AF63FCE59C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11855" y="2383996"/>
                  <a:ext cx="117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5AA9941-D62F-4779-EC29-468D859423FD}"/>
                    </a:ext>
                  </a:extLst>
                </p14:cNvPr>
                <p14:cNvContentPartPr/>
                <p14:nvPr/>
              </p14:nvContentPartPr>
              <p14:xfrm>
                <a:off x="8922295" y="2482276"/>
                <a:ext cx="95040" cy="121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5AA9941-D62F-4779-EC29-468D859423F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13295" y="2473276"/>
                  <a:ext cx="112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D10A7BB-A325-15F2-8A95-FAEA53B5E720}"/>
                    </a:ext>
                  </a:extLst>
                </p14:cNvPr>
                <p14:cNvContentPartPr/>
                <p14:nvPr/>
              </p14:nvContentPartPr>
              <p14:xfrm>
                <a:off x="8950015" y="2592076"/>
                <a:ext cx="80640" cy="16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D10A7BB-A325-15F2-8A95-FAEA53B5E72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41375" y="2583436"/>
                  <a:ext cx="98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88E4CDA-C82E-2AA2-7A3E-A817B1C08EAF}"/>
                    </a:ext>
                  </a:extLst>
                </p14:cNvPr>
                <p14:cNvContentPartPr/>
                <p14:nvPr/>
              </p14:nvContentPartPr>
              <p14:xfrm>
                <a:off x="8954695" y="2421436"/>
                <a:ext cx="20520" cy="194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8E4CDA-C82E-2AA2-7A3E-A817B1C08E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945695" y="2412436"/>
                  <a:ext cx="38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776E03-CBCA-9BE1-1EF9-7ADAE92CA128}"/>
                    </a:ext>
                  </a:extLst>
                </p14:cNvPr>
                <p14:cNvContentPartPr/>
                <p14:nvPr/>
              </p14:nvContentPartPr>
              <p14:xfrm>
                <a:off x="9072415" y="2417476"/>
                <a:ext cx="104040" cy="193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776E03-CBCA-9BE1-1EF9-7ADAE92CA12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063415" y="2408836"/>
                  <a:ext cx="121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D9049D-E8FE-F69B-F37F-D398F969E47B}"/>
                    </a:ext>
                  </a:extLst>
                </p14:cNvPr>
                <p14:cNvContentPartPr/>
                <p14:nvPr/>
              </p14:nvContentPartPr>
              <p14:xfrm>
                <a:off x="8527375" y="2369236"/>
                <a:ext cx="72000" cy="358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D9049D-E8FE-F69B-F37F-D398F969E47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18375" y="2360596"/>
                  <a:ext cx="89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7F3F35-42F6-4EB2-27AA-F8CC3D5E74EE}"/>
                    </a:ext>
                  </a:extLst>
                </p14:cNvPr>
                <p14:cNvContentPartPr/>
                <p14:nvPr/>
              </p14:nvContentPartPr>
              <p14:xfrm>
                <a:off x="9258175" y="2431876"/>
                <a:ext cx="34560" cy="268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7F3F35-42F6-4EB2-27AA-F8CC3D5E74E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249175" y="2422876"/>
                  <a:ext cx="52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13228D-2FC5-7AAB-D1A5-F191AE7E68ED}"/>
                    </a:ext>
                  </a:extLst>
                </p14:cNvPr>
                <p14:cNvContentPartPr/>
                <p14:nvPr/>
              </p14:nvContentPartPr>
              <p14:xfrm>
                <a:off x="9316135" y="2295796"/>
                <a:ext cx="84240" cy="88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13228D-2FC5-7AAB-D1A5-F191AE7E68E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07135" y="2287156"/>
                  <a:ext cx="101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2A1C57-9EE4-8673-E857-4DF8B3555240}"/>
                    </a:ext>
                  </a:extLst>
                </p14:cNvPr>
                <p14:cNvContentPartPr/>
                <p14:nvPr/>
              </p14:nvContentPartPr>
              <p14:xfrm>
                <a:off x="9393535" y="2427916"/>
                <a:ext cx="137160" cy="205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2A1C57-9EE4-8673-E857-4DF8B355524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84535" y="2418916"/>
                  <a:ext cx="154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9D2AE53-9C09-5C3A-8AA1-F92293357B62}"/>
                    </a:ext>
                  </a:extLst>
                </p14:cNvPr>
                <p14:cNvContentPartPr/>
                <p14:nvPr/>
              </p14:nvContentPartPr>
              <p14:xfrm>
                <a:off x="9715015" y="2353396"/>
                <a:ext cx="24120" cy="228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9D2AE53-9C09-5C3A-8AA1-F92293357B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06375" y="2344396"/>
                  <a:ext cx="41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AABE8B-25B2-7995-A606-F24B763CE0A0}"/>
                    </a:ext>
                  </a:extLst>
                </p14:cNvPr>
                <p14:cNvContentPartPr/>
                <p14:nvPr/>
              </p14:nvContentPartPr>
              <p14:xfrm>
                <a:off x="9788815" y="2487676"/>
                <a:ext cx="67320" cy="11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AABE8B-25B2-7995-A606-F24B763CE0A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780175" y="2478676"/>
                  <a:ext cx="84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316DF5D-24AB-FE60-426C-E4ED76721063}"/>
                    </a:ext>
                  </a:extLst>
                </p14:cNvPr>
                <p14:cNvContentPartPr/>
                <p14:nvPr/>
              </p14:nvContentPartPr>
              <p14:xfrm>
                <a:off x="9887815" y="2358436"/>
                <a:ext cx="66240" cy="246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316DF5D-24AB-FE60-426C-E4ED7672106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879175" y="2349436"/>
                  <a:ext cx="83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C6F466-BA4A-4F76-BEDF-4E09CF4C987B}"/>
                    </a:ext>
                  </a:extLst>
                </p14:cNvPr>
                <p14:cNvContentPartPr/>
                <p14:nvPr/>
              </p14:nvContentPartPr>
              <p14:xfrm>
                <a:off x="9671095" y="2360596"/>
                <a:ext cx="78840" cy="29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C6F466-BA4A-4F76-BEDF-4E09CF4C98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662095" y="2351596"/>
                  <a:ext cx="9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5DFA45-533A-E19B-2AD5-5CDB7ADDDEA1}"/>
                    </a:ext>
                  </a:extLst>
                </p14:cNvPr>
                <p14:cNvContentPartPr/>
                <p14:nvPr/>
              </p14:nvContentPartPr>
              <p14:xfrm>
                <a:off x="10043695" y="2289676"/>
                <a:ext cx="164880" cy="351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5DFA45-533A-E19B-2AD5-5CDB7ADDDEA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034695" y="2281036"/>
                  <a:ext cx="182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C0F019-139A-DC8F-5941-696C6DD6A9B2}"/>
                    </a:ext>
                  </a:extLst>
                </p14:cNvPr>
                <p14:cNvContentPartPr/>
                <p14:nvPr/>
              </p14:nvContentPartPr>
              <p14:xfrm>
                <a:off x="10242415" y="2353756"/>
                <a:ext cx="124200" cy="11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C0F019-139A-DC8F-5941-696C6DD6A9B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233775" y="2345116"/>
                  <a:ext cx="141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305F98-D73E-F37C-8FDE-462857A6A06B}"/>
                    </a:ext>
                  </a:extLst>
                </p14:cNvPr>
                <p14:cNvContentPartPr/>
                <p14:nvPr/>
              </p14:nvContentPartPr>
              <p14:xfrm>
                <a:off x="10297855" y="2421436"/>
                <a:ext cx="132480" cy="165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305F98-D73E-F37C-8FDE-462857A6A06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288855" y="2412436"/>
                  <a:ext cx="150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34B3F4-9AFB-107F-6ABA-DAAA9DB3938D}"/>
                    </a:ext>
                  </a:extLst>
                </p14:cNvPr>
                <p14:cNvContentPartPr/>
                <p14:nvPr/>
              </p14:nvContentPartPr>
              <p14:xfrm>
                <a:off x="10323775" y="2396596"/>
                <a:ext cx="88200" cy="198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34B3F4-9AFB-107F-6ABA-DAAA9DB393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315135" y="2387956"/>
                  <a:ext cx="105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EA487D7-5AEA-3304-2B34-B62AA3BDFD8E}"/>
                    </a:ext>
                  </a:extLst>
                </p14:cNvPr>
                <p14:cNvContentPartPr/>
                <p14:nvPr/>
              </p14:nvContentPartPr>
              <p14:xfrm>
                <a:off x="10542655" y="2306236"/>
                <a:ext cx="68400" cy="74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EA487D7-5AEA-3304-2B34-B62AA3BDFD8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534015" y="2297596"/>
                  <a:ext cx="86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465AC64-1686-1294-DECA-753D314AF2DA}"/>
                    </a:ext>
                  </a:extLst>
                </p14:cNvPr>
                <p14:cNvContentPartPr/>
                <p14:nvPr/>
              </p14:nvContentPartPr>
              <p14:xfrm>
                <a:off x="10603855" y="2332516"/>
                <a:ext cx="83880" cy="291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465AC64-1686-1294-DECA-753D314AF2D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595215" y="2323876"/>
                  <a:ext cx="101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51587CC-7BA8-3BA8-634D-5B0CD1BE698A}"/>
                    </a:ext>
                  </a:extLst>
                </p14:cNvPr>
                <p14:cNvContentPartPr/>
                <p14:nvPr/>
              </p14:nvContentPartPr>
              <p14:xfrm>
                <a:off x="10668295" y="2329276"/>
                <a:ext cx="260280" cy="140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51587CC-7BA8-3BA8-634D-5B0CD1BE698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659295" y="2320636"/>
                  <a:ext cx="277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94A352F-D739-9FC4-C79C-0ED22F517DC0}"/>
                    </a:ext>
                  </a:extLst>
                </p14:cNvPr>
                <p14:cNvContentPartPr/>
                <p14:nvPr/>
              </p14:nvContentPartPr>
              <p14:xfrm>
                <a:off x="10841815" y="2368876"/>
                <a:ext cx="87120" cy="190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94A352F-D739-9FC4-C79C-0ED22F517DC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33175" y="2359876"/>
                  <a:ext cx="104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EBD096-2739-B777-DC56-31D3184E3486}"/>
                    </a:ext>
                  </a:extLst>
                </p14:cNvPr>
                <p14:cNvContentPartPr/>
                <p14:nvPr/>
              </p14:nvContentPartPr>
              <p14:xfrm>
                <a:off x="10844695" y="2320636"/>
                <a:ext cx="152640" cy="245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EBD096-2739-B777-DC56-31D3184E348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835695" y="2311636"/>
                  <a:ext cx="170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F4D153-BB0B-4846-FF19-7362248E4448}"/>
                    </a:ext>
                  </a:extLst>
                </p14:cNvPr>
                <p14:cNvContentPartPr/>
                <p14:nvPr/>
              </p14:nvContentPartPr>
              <p14:xfrm>
                <a:off x="10996255" y="2324956"/>
                <a:ext cx="76680" cy="331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F4D153-BB0B-4846-FF19-7362248E444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987615" y="2315956"/>
                  <a:ext cx="94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C3AC6D-24C9-C29F-078C-C169669ECB5C}"/>
                    </a:ext>
                  </a:extLst>
                </p14:cNvPr>
                <p14:cNvContentPartPr/>
                <p14:nvPr/>
              </p14:nvContentPartPr>
              <p14:xfrm>
                <a:off x="10464535" y="2389396"/>
                <a:ext cx="104760" cy="263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C3AC6D-24C9-C29F-078C-C169669ECB5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455895" y="2380756"/>
                  <a:ext cx="122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3EEC91-76D1-185D-8468-C5603C7B1398}"/>
                    </a:ext>
                  </a:extLst>
                </p14:cNvPr>
                <p14:cNvContentPartPr/>
                <p14:nvPr/>
              </p14:nvContentPartPr>
              <p14:xfrm>
                <a:off x="11180575" y="2302276"/>
                <a:ext cx="51840" cy="313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3EEC91-76D1-185D-8468-C5603C7B139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71575" y="2293636"/>
                  <a:ext cx="69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CB94E5-C8D8-E09A-1830-EDACA14777B7}"/>
                    </a:ext>
                  </a:extLst>
                </p14:cNvPr>
                <p14:cNvContentPartPr/>
                <p14:nvPr/>
              </p14:nvContentPartPr>
              <p14:xfrm>
                <a:off x="11262655" y="2238196"/>
                <a:ext cx="83880" cy="110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CB94E5-C8D8-E09A-1830-EDACA14777B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253655" y="2229556"/>
                  <a:ext cx="101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5C4EE6-9DD2-6268-44EA-606C3CBCDA65}"/>
                    </a:ext>
                  </a:extLst>
                </p14:cNvPr>
                <p14:cNvContentPartPr/>
                <p14:nvPr/>
              </p14:nvContentPartPr>
              <p14:xfrm>
                <a:off x="8456455" y="3128116"/>
                <a:ext cx="130320" cy="21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5C4EE6-9DD2-6268-44EA-606C3CBCDA6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447815" y="3119116"/>
                  <a:ext cx="14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A7815F-EF50-8093-C2FF-893D1D5EFE6D}"/>
                    </a:ext>
                  </a:extLst>
                </p14:cNvPr>
                <p14:cNvContentPartPr/>
                <p14:nvPr/>
              </p14:nvContentPartPr>
              <p14:xfrm>
                <a:off x="8509015" y="3048556"/>
                <a:ext cx="28440" cy="187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A7815F-EF50-8093-C2FF-893D1D5EFE6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500375" y="3039916"/>
                  <a:ext cx="46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960821-8567-0F0A-2F4C-DEA45F4B3535}"/>
                    </a:ext>
                  </a:extLst>
                </p14:cNvPr>
                <p14:cNvContentPartPr/>
                <p14:nvPr/>
              </p14:nvContentPartPr>
              <p14:xfrm>
                <a:off x="8686135" y="3065116"/>
                <a:ext cx="120240" cy="164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960821-8567-0F0A-2F4C-DEA45F4B353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677135" y="3056116"/>
                  <a:ext cx="137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690C7A2-9BD4-6BB7-3D5C-83185265C4D9}"/>
                    </a:ext>
                  </a:extLst>
                </p14:cNvPr>
                <p14:cNvContentPartPr/>
                <p14:nvPr/>
              </p14:nvContentPartPr>
              <p14:xfrm>
                <a:off x="8844175" y="3036676"/>
                <a:ext cx="89640" cy="180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690C7A2-9BD4-6BB7-3D5C-83185265C4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35175" y="3027676"/>
                  <a:ext cx="107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5DCE525-7813-3870-6F7E-2FCB4BD9B4AF}"/>
                    </a:ext>
                  </a:extLst>
                </p14:cNvPr>
                <p14:cNvContentPartPr/>
                <p14:nvPr/>
              </p14:nvContentPartPr>
              <p14:xfrm>
                <a:off x="9030295" y="3012916"/>
                <a:ext cx="58680" cy="219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5DCE525-7813-3870-6F7E-2FCB4BD9B4A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021655" y="3004276"/>
                  <a:ext cx="76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6076229-E634-3713-9502-217F498C6BBD}"/>
                    </a:ext>
                  </a:extLst>
                </p14:cNvPr>
                <p14:cNvContentPartPr/>
                <p14:nvPr/>
              </p14:nvContentPartPr>
              <p14:xfrm>
                <a:off x="9133255" y="2996716"/>
                <a:ext cx="123120" cy="239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6076229-E634-3713-9502-217F498C6BB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24255" y="2987716"/>
                  <a:ext cx="140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011310-C571-5391-7816-0DDA31831D1A}"/>
                    </a:ext>
                  </a:extLst>
                </p14:cNvPr>
                <p14:cNvContentPartPr/>
                <p14:nvPr/>
              </p14:nvContentPartPr>
              <p14:xfrm>
                <a:off x="9301375" y="3004276"/>
                <a:ext cx="73800" cy="198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011310-C571-5391-7816-0DDA31831D1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292375" y="2995276"/>
                  <a:ext cx="91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FAB9C8A-2FF6-019D-8D8E-AB430F3FCD7A}"/>
                    </a:ext>
                  </a:extLst>
                </p14:cNvPr>
                <p14:cNvContentPartPr/>
                <p14:nvPr/>
              </p14:nvContentPartPr>
              <p14:xfrm>
                <a:off x="9439255" y="3005356"/>
                <a:ext cx="39240" cy="227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FAB9C8A-2FF6-019D-8D8E-AB430F3FCD7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430615" y="2996356"/>
                  <a:ext cx="5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AFFDE43-6344-4DC7-5F4C-B8B0A250C3CF}"/>
                    </a:ext>
                  </a:extLst>
                </p14:cNvPr>
                <p14:cNvContentPartPr/>
                <p14:nvPr/>
              </p14:nvContentPartPr>
              <p14:xfrm>
                <a:off x="9568135" y="2971156"/>
                <a:ext cx="137520" cy="16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AFFDE43-6344-4DC7-5F4C-B8B0A250C3C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559135" y="2962516"/>
                  <a:ext cx="155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944DBBD-AC63-18D7-D96D-8C48404FB470}"/>
                    </a:ext>
                  </a:extLst>
                </p14:cNvPr>
                <p14:cNvContentPartPr/>
                <p14:nvPr/>
              </p14:nvContentPartPr>
              <p14:xfrm>
                <a:off x="9605215" y="2977996"/>
                <a:ext cx="11880" cy="212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944DBBD-AC63-18D7-D96D-8C48404FB47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96575" y="2968996"/>
                  <a:ext cx="29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9622C94-42BF-06A8-50EB-CDE7EB489F68}"/>
                    </a:ext>
                  </a:extLst>
                </p14:cNvPr>
                <p14:cNvContentPartPr/>
                <p14:nvPr/>
              </p14:nvContentPartPr>
              <p14:xfrm>
                <a:off x="9609175" y="3061876"/>
                <a:ext cx="120600" cy="114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9622C94-42BF-06A8-50EB-CDE7EB489F6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600535" y="3052876"/>
                  <a:ext cx="138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2BD2F49-DE94-17DD-1360-1E64952336D7}"/>
                    </a:ext>
                  </a:extLst>
                </p14:cNvPr>
                <p14:cNvContentPartPr/>
                <p14:nvPr/>
              </p14:nvContentPartPr>
              <p14:xfrm>
                <a:off x="9656335" y="2990596"/>
                <a:ext cx="14760" cy="204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2BD2F49-DE94-17DD-1360-1E64952336D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47695" y="2981596"/>
                  <a:ext cx="32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CF924BA-EA92-9C83-22E8-C8256E7A59B8}"/>
                    </a:ext>
                  </a:extLst>
                </p14:cNvPr>
                <p14:cNvContentPartPr/>
                <p14:nvPr/>
              </p14:nvContentPartPr>
              <p14:xfrm>
                <a:off x="9862615" y="2885476"/>
                <a:ext cx="39600" cy="356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CF924BA-EA92-9C83-22E8-C8256E7A59B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853615" y="2876476"/>
                  <a:ext cx="57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2CEB734-41CC-D312-F14E-3FA2650D0717}"/>
                    </a:ext>
                  </a:extLst>
                </p14:cNvPr>
                <p14:cNvContentPartPr/>
                <p14:nvPr/>
              </p14:nvContentPartPr>
              <p14:xfrm>
                <a:off x="9970615" y="2950636"/>
                <a:ext cx="132480" cy="132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2CEB734-41CC-D312-F14E-3FA2650D071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61975" y="2941636"/>
                  <a:ext cx="150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63B5B07-A367-7CC5-126B-C289D2DC2A32}"/>
                    </a:ext>
                  </a:extLst>
                </p14:cNvPr>
                <p14:cNvContentPartPr/>
                <p14:nvPr/>
              </p14:nvContentPartPr>
              <p14:xfrm>
                <a:off x="10024615" y="2941276"/>
                <a:ext cx="162720" cy="177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63B5B07-A367-7CC5-126B-C289D2DC2A3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15975" y="2932276"/>
                  <a:ext cx="180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429C7B-BB64-C203-679B-ADF4CED9C99D}"/>
                    </a:ext>
                  </a:extLst>
                </p14:cNvPr>
                <p14:cNvContentPartPr/>
                <p14:nvPr/>
              </p14:nvContentPartPr>
              <p14:xfrm>
                <a:off x="10240975" y="2894116"/>
                <a:ext cx="87120" cy="203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E429C7B-BB64-C203-679B-ADF4CED9C99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31975" y="2885116"/>
                  <a:ext cx="104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8F5ACA-5F5E-1448-7680-B339FDD1FF9A}"/>
                    </a:ext>
                  </a:extLst>
                </p14:cNvPr>
                <p14:cNvContentPartPr/>
                <p14:nvPr/>
              </p14:nvContentPartPr>
              <p14:xfrm>
                <a:off x="10280935" y="2986276"/>
                <a:ext cx="72000" cy="17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8F5ACA-5F5E-1448-7680-B339FDD1FF9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271935" y="2977276"/>
                  <a:ext cx="89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8FA7821-5AD8-926C-525D-D6E92D859208}"/>
                    </a:ext>
                  </a:extLst>
                </p14:cNvPr>
                <p14:cNvContentPartPr/>
                <p14:nvPr/>
              </p14:nvContentPartPr>
              <p14:xfrm>
                <a:off x="10255015" y="2936956"/>
                <a:ext cx="79920" cy="1659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8FA7821-5AD8-926C-525D-D6E92D85920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46375" y="2927956"/>
                  <a:ext cx="97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00C88F-9C48-835D-0034-8EC38E018F54}"/>
                    </a:ext>
                  </a:extLst>
                </p14:cNvPr>
                <p14:cNvContentPartPr/>
                <p14:nvPr/>
              </p14:nvContentPartPr>
              <p14:xfrm>
                <a:off x="10366255" y="2874316"/>
                <a:ext cx="119160" cy="171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00C88F-9C48-835D-0034-8EC38E018F5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615" y="2865676"/>
                  <a:ext cx="13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1AA48C3-7D61-1F3F-8E27-14186F87AB60}"/>
                    </a:ext>
                  </a:extLst>
                </p14:cNvPr>
                <p14:cNvContentPartPr/>
                <p14:nvPr/>
              </p14:nvContentPartPr>
              <p14:xfrm>
                <a:off x="10394335" y="2881516"/>
                <a:ext cx="91800" cy="218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1AA48C3-7D61-1F3F-8E27-14186F87AB6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85335" y="2872516"/>
                  <a:ext cx="10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3A73DCE-F062-09FE-A303-9B3F27DC2F1B}"/>
                    </a:ext>
                  </a:extLst>
                </p14:cNvPr>
                <p14:cNvContentPartPr/>
                <p14:nvPr/>
              </p14:nvContentPartPr>
              <p14:xfrm>
                <a:off x="10526815" y="2908516"/>
                <a:ext cx="33480" cy="248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3A73DCE-F062-09FE-A303-9B3F27DC2F1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518175" y="2899516"/>
                  <a:ext cx="51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57F1A3A-BB42-F399-D486-D7377728C186}"/>
                    </a:ext>
                  </a:extLst>
                </p14:cNvPr>
                <p14:cNvContentPartPr/>
                <p14:nvPr/>
              </p14:nvContentPartPr>
              <p14:xfrm>
                <a:off x="10658215" y="2841556"/>
                <a:ext cx="128880" cy="303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57F1A3A-BB42-F399-D486-D7377728C18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49215" y="2832556"/>
                  <a:ext cx="146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D77EBF5-6DDF-E01A-B1A2-020D27910295}"/>
                    </a:ext>
                  </a:extLst>
                </p14:cNvPr>
                <p14:cNvContentPartPr/>
                <p14:nvPr/>
              </p14:nvContentPartPr>
              <p14:xfrm>
                <a:off x="10787095" y="2880796"/>
                <a:ext cx="234360" cy="273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D77EBF5-6DDF-E01A-B1A2-020D2791029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778095" y="2872156"/>
                  <a:ext cx="252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5415BF-2043-0C9D-C1A2-C5F6EF7C51E1}"/>
                    </a:ext>
                  </a:extLst>
                </p14:cNvPr>
                <p14:cNvContentPartPr/>
                <p14:nvPr/>
              </p14:nvContentPartPr>
              <p14:xfrm>
                <a:off x="11102095" y="2857396"/>
                <a:ext cx="114480" cy="16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5415BF-2043-0C9D-C1A2-C5F6EF7C51E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93095" y="2848396"/>
                  <a:ext cx="132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3AD2872-E4D2-ECD3-8DB6-2EF3C49377AE}"/>
                    </a:ext>
                  </a:extLst>
                </p14:cNvPr>
                <p14:cNvContentPartPr/>
                <p14:nvPr/>
              </p14:nvContentPartPr>
              <p14:xfrm>
                <a:off x="11117215" y="2904556"/>
                <a:ext cx="78120" cy="183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3AD2872-E4D2-ECD3-8DB6-2EF3C49377A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108575" y="2895556"/>
                  <a:ext cx="95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E6E4E9D-2DAA-10F7-17F4-DEAE60B0E095}"/>
                    </a:ext>
                  </a:extLst>
                </p14:cNvPr>
                <p14:cNvContentPartPr/>
                <p14:nvPr/>
              </p14:nvContentPartPr>
              <p14:xfrm>
                <a:off x="11094895" y="3051436"/>
                <a:ext cx="102960" cy="18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E6E4E9D-2DAA-10F7-17F4-DEAE60B0E09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086255" y="3042436"/>
                  <a:ext cx="120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3886057-3DA1-4253-3E8A-2662EA81ED8D}"/>
                    </a:ext>
                  </a:extLst>
                </p14:cNvPr>
                <p14:cNvContentPartPr/>
                <p14:nvPr/>
              </p14:nvContentPartPr>
              <p14:xfrm>
                <a:off x="11144215" y="2889076"/>
                <a:ext cx="4320" cy="173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3886057-3DA1-4253-3E8A-2662EA81ED8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35575" y="2880436"/>
                  <a:ext cx="21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A63FEE0-DEE0-4F70-78A7-0A3692541528}"/>
                    </a:ext>
                  </a:extLst>
                </p14:cNvPr>
                <p14:cNvContentPartPr/>
                <p14:nvPr/>
              </p14:nvContentPartPr>
              <p14:xfrm>
                <a:off x="11297215" y="2838316"/>
                <a:ext cx="136800" cy="274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A63FEE0-DEE0-4F70-78A7-0A369254152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288215" y="2829316"/>
                  <a:ext cx="154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2B59B58-7BF0-B42C-5EA3-515B146B2E62}"/>
                    </a:ext>
                  </a:extLst>
                </p14:cNvPr>
                <p14:cNvContentPartPr/>
                <p14:nvPr/>
              </p14:nvContentPartPr>
              <p14:xfrm>
                <a:off x="11494855" y="2864596"/>
                <a:ext cx="43200" cy="290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2B59B58-7BF0-B42C-5EA3-515B146B2E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85855" y="2855596"/>
                  <a:ext cx="60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ACF62C-03AE-924D-1FF3-70360129F468}"/>
                    </a:ext>
                  </a:extLst>
                </p14:cNvPr>
                <p14:cNvContentPartPr/>
                <p14:nvPr/>
              </p14:nvContentPartPr>
              <p14:xfrm>
                <a:off x="8398135" y="2683156"/>
                <a:ext cx="713880" cy="105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ACF62C-03AE-924D-1FF3-70360129F46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389135" y="2674156"/>
                  <a:ext cx="731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C188F9-FA28-97CF-099C-1A42C95FA73C}"/>
                    </a:ext>
                  </a:extLst>
                </p14:cNvPr>
                <p14:cNvContentPartPr/>
                <p14:nvPr/>
              </p14:nvContentPartPr>
              <p14:xfrm>
                <a:off x="8663455" y="2831836"/>
                <a:ext cx="161640" cy="101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C188F9-FA28-97CF-099C-1A42C95FA73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54815" y="2823196"/>
                  <a:ext cx="179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812E9AC-AB81-4D4B-3788-612D950310F5}"/>
                    </a:ext>
                  </a:extLst>
                </p14:cNvPr>
                <p14:cNvContentPartPr/>
                <p14:nvPr/>
              </p14:nvContentPartPr>
              <p14:xfrm>
                <a:off x="8864695" y="2856676"/>
                <a:ext cx="73800" cy="80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812E9AC-AB81-4D4B-3788-612D950310F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856055" y="2848036"/>
                  <a:ext cx="91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E6C34D2-0D33-0905-DD45-BF05FD0784F8}"/>
                    </a:ext>
                  </a:extLst>
                </p14:cNvPr>
                <p14:cNvContentPartPr/>
                <p14:nvPr/>
              </p14:nvContentPartPr>
              <p14:xfrm>
                <a:off x="8865055" y="2830036"/>
                <a:ext cx="77760" cy="127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E6C34D2-0D33-0905-DD45-BF05FD0784F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856415" y="2821036"/>
                  <a:ext cx="95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2162A8-629A-4D0A-3381-C71E6701CECD}"/>
                    </a:ext>
                  </a:extLst>
                </p14:cNvPr>
                <p14:cNvContentPartPr/>
                <p14:nvPr/>
              </p14:nvContentPartPr>
              <p14:xfrm>
                <a:off x="8786935" y="2757316"/>
                <a:ext cx="88560" cy="68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2162A8-629A-4D0A-3381-C71E6701CE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777935" y="2748316"/>
                  <a:ext cx="106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C860C7A-38BF-774A-E9EE-40129815B466}"/>
                    </a:ext>
                  </a:extLst>
                </p14:cNvPr>
                <p14:cNvContentPartPr/>
                <p14:nvPr/>
              </p14:nvContentPartPr>
              <p14:xfrm>
                <a:off x="10315495" y="2597836"/>
                <a:ext cx="787320" cy="133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C860C7A-38BF-774A-E9EE-40129815B46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306855" y="2588836"/>
                  <a:ext cx="804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A4B6CAB-B81B-370B-6E71-CB5384B5E3CE}"/>
                    </a:ext>
                  </a:extLst>
                </p14:cNvPr>
                <p14:cNvContentPartPr/>
                <p14:nvPr/>
              </p14:nvContentPartPr>
              <p14:xfrm>
                <a:off x="10631215" y="2704756"/>
                <a:ext cx="137520" cy="99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A4B6CAB-B81B-370B-6E71-CB5384B5E3C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622575" y="2695756"/>
                  <a:ext cx="155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B1D968-EEDA-6603-F590-1F6303BCAF09}"/>
                    </a:ext>
                  </a:extLst>
                </p14:cNvPr>
                <p14:cNvContentPartPr/>
                <p14:nvPr/>
              </p14:nvContentPartPr>
              <p14:xfrm>
                <a:off x="10803655" y="2713756"/>
                <a:ext cx="28800" cy="33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B1D968-EEDA-6603-F590-1F6303BCAF0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94655" y="2705116"/>
                  <a:ext cx="46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6C066A5-1C27-DCB3-2DAA-6EFA63B89F1A}"/>
                    </a:ext>
                  </a:extLst>
                </p14:cNvPr>
                <p14:cNvContentPartPr/>
                <p14:nvPr/>
              </p14:nvContentPartPr>
              <p14:xfrm>
                <a:off x="10841095" y="2724916"/>
                <a:ext cx="45360" cy="117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6C066A5-1C27-DCB3-2DAA-6EFA63B89F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32455" y="2715916"/>
                  <a:ext cx="6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5AA1833-9D9E-BB51-C25A-042D16EDEE4E}"/>
                    </a:ext>
                  </a:extLst>
                </p14:cNvPr>
                <p14:cNvContentPartPr/>
                <p14:nvPr/>
              </p14:nvContentPartPr>
              <p14:xfrm>
                <a:off x="10922455" y="2663356"/>
                <a:ext cx="33840" cy="46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5AA1833-9D9E-BB51-C25A-042D16EDEE4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913455" y="2654716"/>
                  <a:ext cx="51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F99C91F-6917-16E0-9C5B-45EB57D066ED}"/>
                    </a:ext>
                  </a:extLst>
                </p14:cNvPr>
                <p14:cNvContentPartPr/>
                <p14:nvPr/>
              </p14:nvContentPartPr>
              <p14:xfrm>
                <a:off x="9924175" y="3170236"/>
                <a:ext cx="1323000" cy="135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F99C91F-6917-16E0-9C5B-45EB57D066E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915535" y="3161236"/>
                  <a:ext cx="13406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F46667D-8E03-934C-2BAB-066CD508A4F0}"/>
              </a:ext>
            </a:extLst>
          </p:cNvPr>
          <p:cNvGrpSpPr/>
          <p:nvPr/>
        </p:nvGrpSpPr>
        <p:grpSpPr>
          <a:xfrm>
            <a:off x="8633575" y="3411076"/>
            <a:ext cx="3424320" cy="1839240"/>
            <a:chOff x="8633575" y="3411076"/>
            <a:chExt cx="3424320" cy="18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B2DFF37-7131-00B8-4F53-C65EF38179D3}"/>
                    </a:ext>
                  </a:extLst>
                </p14:cNvPr>
                <p14:cNvContentPartPr/>
                <p14:nvPr/>
              </p14:nvContentPartPr>
              <p14:xfrm>
                <a:off x="8633575" y="3899236"/>
                <a:ext cx="138600" cy="11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B2DFF37-7131-00B8-4F53-C65EF38179D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24575" y="3890596"/>
                  <a:ext cx="156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35A7D71-1860-2CBC-C6D8-C5AB12B9B131}"/>
                    </a:ext>
                  </a:extLst>
                </p14:cNvPr>
                <p14:cNvContentPartPr/>
                <p14:nvPr/>
              </p14:nvContentPartPr>
              <p14:xfrm>
                <a:off x="8661655" y="3958276"/>
                <a:ext cx="123480" cy="19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35A7D71-1860-2CBC-C6D8-C5AB12B9B13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52655" y="3949636"/>
                  <a:ext cx="141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8E73ECC-B3A4-96C7-114C-5B20FEB64028}"/>
                    </a:ext>
                  </a:extLst>
                </p14:cNvPr>
                <p14:cNvContentPartPr/>
                <p14:nvPr/>
              </p14:nvContentPartPr>
              <p14:xfrm>
                <a:off x="10204615" y="3421516"/>
                <a:ext cx="161640" cy="119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8E73ECC-B3A4-96C7-114C-5B20FEB6402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95615" y="3412876"/>
                  <a:ext cx="179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6287830-A8E3-24F5-1787-37C89B102564}"/>
                    </a:ext>
                  </a:extLst>
                </p14:cNvPr>
                <p14:cNvContentPartPr/>
                <p14:nvPr/>
              </p14:nvContentPartPr>
              <p14:xfrm>
                <a:off x="10388935" y="3439156"/>
                <a:ext cx="94320" cy="89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6287830-A8E3-24F5-1787-37C89B10256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379935" y="3430516"/>
                  <a:ext cx="111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9019CEE-C5B9-D84E-AA49-22B327976C53}"/>
                    </a:ext>
                  </a:extLst>
                </p14:cNvPr>
                <p14:cNvContentPartPr/>
                <p14:nvPr/>
              </p14:nvContentPartPr>
              <p14:xfrm>
                <a:off x="10381735" y="3420076"/>
                <a:ext cx="91800" cy="165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9019CEE-C5B9-D84E-AA49-22B327976C5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372735" y="3411076"/>
                  <a:ext cx="109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1FF55CF-E744-EE14-2050-D44B2C25B2BA}"/>
                    </a:ext>
                  </a:extLst>
                </p14:cNvPr>
                <p14:cNvContentPartPr/>
                <p14:nvPr/>
              </p14:nvContentPartPr>
              <p14:xfrm>
                <a:off x="10526815" y="3411076"/>
                <a:ext cx="64080" cy="56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1FF55CF-E744-EE14-2050-D44B2C25B2B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518175" y="3402436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5AF3D92-0613-6AA2-CF69-9BB88A56FEE6}"/>
                    </a:ext>
                  </a:extLst>
                </p14:cNvPr>
                <p14:cNvContentPartPr/>
                <p14:nvPr/>
              </p14:nvContentPartPr>
              <p14:xfrm>
                <a:off x="10576855" y="3417196"/>
                <a:ext cx="82440" cy="230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5AF3D92-0613-6AA2-CF69-9BB88A56FEE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567855" y="3408556"/>
                  <a:ext cx="100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716C58C-9ABD-1E38-BD62-A44141ACEED1}"/>
                    </a:ext>
                  </a:extLst>
                </p14:cNvPr>
                <p14:cNvContentPartPr/>
                <p14:nvPr/>
              </p14:nvContentPartPr>
              <p14:xfrm>
                <a:off x="8965855" y="3862156"/>
                <a:ext cx="98640" cy="174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716C58C-9ABD-1E38-BD62-A44141ACEED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957215" y="3853516"/>
                  <a:ext cx="116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91E851F-0177-D747-6237-14EA821B3B02}"/>
                    </a:ext>
                  </a:extLst>
                </p14:cNvPr>
                <p14:cNvContentPartPr/>
                <p14:nvPr/>
              </p14:nvContentPartPr>
              <p14:xfrm>
                <a:off x="9113455" y="3700876"/>
                <a:ext cx="62640" cy="130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91E851F-0177-D747-6237-14EA821B3B0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104455" y="3692236"/>
                  <a:ext cx="80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E9E3DA2-EFC5-F434-D481-631B10BC1708}"/>
                    </a:ext>
                  </a:extLst>
                </p14:cNvPr>
                <p14:cNvContentPartPr/>
                <p14:nvPr/>
              </p14:nvContentPartPr>
              <p14:xfrm>
                <a:off x="9235855" y="3852076"/>
                <a:ext cx="149760" cy="129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E9E3DA2-EFC5-F434-D481-631B10BC170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226855" y="3843436"/>
                  <a:ext cx="167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1059472-51A2-90A1-84EA-FF30A947B982}"/>
                    </a:ext>
                  </a:extLst>
                </p14:cNvPr>
                <p14:cNvContentPartPr/>
                <p14:nvPr/>
              </p14:nvContentPartPr>
              <p14:xfrm>
                <a:off x="9391735" y="3921196"/>
                <a:ext cx="64800" cy="114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1059472-51A2-90A1-84EA-FF30A947B98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383095" y="3912556"/>
                  <a:ext cx="82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2C058F9-E4F2-7469-79AF-71CA4C05856E}"/>
                    </a:ext>
                  </a:extLst>
                </p14:cNvPr>
                <p14:cNvContentPartPr/>
                <p14:nvPr/>
              </p14:nvContentPartPr>
              <p14:xfrm>
                <a:off x="9469135" y="3717076"/>
                <a:ext cx="30960" cy="96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2C058F9-E4F2-7469-79AF-71CA4C05856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460135" y="3708436"/>
                  <a:ext cx="4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64E1409-3D64-9D73-862F-76038E50DC27}"/>
                    </a:ext>
                  </a:extLst>
                </p14:cNvPr>
                <p14:cNvContentPartPr/>
                <p14:nvPr/>
              </p14:nvContentPartPr>
              <p14:xfrm>
                <a:off x="9617815" y="3898156"/>
                <a:ext cx="91080" cy="12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64E1409-3D64-9D73-862F-76038E50DC2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609175" y="3889156"/>
                  <a:ext cx="108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ABC3AA9-C4F6-8A49-83E5-B1FE7D7B39BC}"/>
                    </a:ext>
                  </a:extLst>
                </p14:cNvPr>
                <p14:cNvContentPartPr/>
                <p14:nvPr/>
              </p14:nvContentPartPr>
              <p14:xfrm>
                <a:off x="9654535" y="3832996"/>
                <a:ext cx="12600" cy="146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ABC3AA9-C4F6-8A49-83E5-B1FE7D7B39B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645535" y="3824356"/>
                  <a:ext cx="30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95EED3-A8ED-45A7-CD8A-8FE54FAAC6C7}"/>
                    </a:ext>
                  </a:extLst>
                </p14:cNvPr>
                <p14:cNvContentPartPr/>
                <p14:nvPr/>
              </p14:nvContentPartPr>
              <p14:xfrm>
                <a:off x="9934615" y="3814996"/>
                <a:ext cx="138240" cy="162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95EED3-A8ED-45A7-CD8A-8FE54FAAC6C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25975" y="3805996"/>
                  <a:ext cx="155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CCD9EED-29B6-E587-A9AC-9358A8C8D8D3}"/>
                    </a:ext>
                  </a:extLst>
                </p14:cNvPr>
                <p14:cNvContentPartPr/>
                <p14:nvPr/>
              </p14:nvContentPartPr>
              <p14:xfrm>
                <a:off x="10098775" y="3783316"/>
                <a:ext cx="114480" cy="244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CCD9EED-29B6-E587-A9AC-9358A8C8D8D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90135" y="3774316"/>
                  <a:ext cx="132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E8D6229-120A-4466-5221-3487ADBE638F}"/>
                    </a:ext>
                  </a:extLst>
                </p14:cNvPr>
                <p14:cNvContentPartPr/>
                <p14:nvPr/>
              </p14:nvContentPartPr>
              <p14:xfrm>
                <a:off x="9832015" y="3847396"/>
                <a:ext cx="20520" cy="164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E8D6229-120A-4466-5221-3487ADBE63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23375" y="3838396"/>
                  <a:ext cx="38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8F4C62-2005-CE9D-5DA7-C2E1BD213E7F}"/>
                    </a:ext>
                  </a:extLst>
                </p14:cNvPr>
                <p14:cNvContentPartPr/>
                <p14:nvPr/>
              </p14:nvContentPartPr>
              <p14:xfrm>
                <a:off x="10255735" y="3700876"/>
                <a:ext cx="53640" cy="101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8F4C62-2005-CE9D-5DA7-C2E1BD213E7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246735" y="3692236"/>
                  <a:ext cx="71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20372AB-ABC9-1439-B937-F63DB53FE23E}"/>
                    </a:ext>
                  </a:extLst>
                </p14:cNvPr>
                <p14:cNvContentPartPr/>
                <p14:nvPr/>
              </p14:nvContentPartPr>
              <p14:xfrm>
                <a:off x="10363015" y="3791596"/>
                <a:ext cx="144360" cy="145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20372AB-ABC9-1439-B937-F63DB53FE23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354375" y="3782956"/>
                  <a:ext cx="162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269D59A-B2D3-E6A4-B48C-17C3B074AF5B}"/>
                    </a:ext>
                  </a:extLst>
                </p14:cNvPr>
                <p14:cNvContentPartPr/>
                <p14:nvPr/>
              </p14:nvContentPartPr>
              <p14:xfrm>
                <a:off x="10555255" y="3832996"/>
                <a:ext cx="68400" cy="79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269D59A-B2D3-E6A4-B48C-17C3B074AF5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546615" y="3824356"/>
                  <a:ext cx="86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856DFF1-D8F7-82BF-CDE0-5BEE58E05504}"/>
                    </a:ext>
                  </a:extLst>
                </p14:cNvPr>
                <p14:cNvContentPartPr/>
                <p14:nvPr/>
              </p14:nvContentPartPr>
              <p14:xfrm>
                <a:off x="10620415" y="3846316"/>
                <a:ext cx="57240" cy="215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856DFF1-D8F7-82BF-CDE0-5BEE58E0550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611775" y="3837316"/>
                  <a:ext cx="7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B127B0E-7F1E-FCDA-788A-D11AA80229B9}"/>
                    </a:ext>
                  </a:extLst>
                </p14:cNvPr>
                <p14:cNvContentPartPr/>
                <p14:nvPr/>
              </p14:nvContentPartPr>
              <p14:xfrm>
                <a:off x="10698535" y="3642916"/>
                <a:ext cx="52920" cy="93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B127B0E-7F1E-FCDA-788A-D11AA80229B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689535" y="3634276"/>
                  <a:ext cx="70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741F142-4747-5D78-2DFD-28BB3B5A789E}"/>
                    </a:ext>
                  </a:extLst>
                </p14:cNvPr>
                <p14:cNvContentPartPr/>
                <p14:nvPr/>
              </p14:nvContentPartPr>
              <p14:xfrm>
                <a:off x="10828135" y="3874756"/>
                <a:ext cx="152280" cy="12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741F142-4747-5D78-2DFD-28BB3B5A789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819495" y="3865756"/>
                  <a:ext cx="169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05616F-957A-98FE-0983-56056C76D85A}"/>
                    </a:ext>
                  </a:extLst>
                </p14:cNvPr>
                <p14:cNvContentPartPr/>
                <p14:nvPr/>
              </p14:nvContentPartPr>
              <p14:xfrm>
                <a:off x="10928575" y="3788716"/>
                <a:ext cx="8640" cy="162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05616F-957A-98FE-0983-56056C76D85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919575" y="3779716"/>
                  <a:ext cx="26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33AB5EE-7EEE-F2AD-EAF9-14E11B720624}"/>
                    </a:ext>
                  </a:extLst>
                </p14:cNvPr>
                <p14:cNvContentPartPr/>
                <p14:nvPr/>
              </p14:nvContentPartPr>
              <p14:xfrm>
                <a:off x="11059975" y="3757396"/>
                <a:ext cx="152280" cy="1494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33AB5EE-7EEE-F2AD-EAF9-14E11B72062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050975" y="3748756"/>
                  <a:ext cx="169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516A5B-3DC0-0ECA-2112-32D23BDA8DDC}"/>
                    </a:ext>
                  </a:extLst>
                </p14:cNvPr>
                <p14:cNvContentPartPr/>
                <p14:nvPr/>
              </p14:nvContentPartPr>
              <p14:xfrm>
                <a:off x="11229895" y="3702316"/>
                <a:ext cx="74880" cy="196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516A5B-3DC0-0ECA-2112-32D23BDA8DD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220895" y="3693316"/>
                  <a:ext cx="92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D2E6708-DD7D-5C4C-5ECD-6F488951E7A0}"/>
                    </a:ext>
                  </a:extLst>
                </p14:cNvPr>
                <p14:cNvContentPartPr/>
                <p14:nvPr/>
              </p14:nvContentPartPr>
              <p14:xfrm>
                <a:off x="11328895" y="3731116"/>
                <a:ext cx="21960" cy="169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D2E6708-DD7D-5C4C-5ECD-6F488951E7A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320255" y="3722476"/>
                  <a:ext cx="39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7C25B05-BBDD-2932-5CD6-16BD3722DC91}"/>
                    </a:ext>
                  </a:extLst>
                </p14:cNvPr>
                <p14:cNvContentPartPr/>
                <p14:nvPr/>
              </p14:nvContentPartPr>
              <p14:xfrm>
                <a:off x="11385415" y="3752716"/>
                <a:ext cx="108720" cy="138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7C25B05-BBDD-2932-5CD6-16BD3722DC9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376415" y="3743716"/>
                  <a:ext cx="126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E549CF0-2B36-1E94-F7AF-F70AE917818A}"/>
                    </a:ext>
                  </a:extLst>
                </p14:cNvPr>
                <p14:cNvContentPartPr/>
                <p14:nvPr/>
              </p14:nvContentPartPr>
              <p14:xfrm>
                <a:off x="11525455" y="3733996"/>
                <a:ext cx="56880" cy="150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E549CF0-2B36-1E94-F7AF-F70AE917818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516815" y="3724996"/>
                  <a:ext cx="74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CBCDE9-53EC-3388-E737-2637AB088232}"/>
                    </a:ext>
                  </a:extLst>
                </p14:cNvPr>
                <p14:cNvContentPartPr/>
                <p14:nvPr/>
              </p14:nvContentPartPr>
              <p14:xfrm>
                <a:off x="11594575" y="3698716"/>
                <a:ext cx="40320" cy="225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CBCDE9-53EC-3388-E737-2637AB08823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585575" y="3690076"/>
                  <a:ext cx="57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5FE1D51-3DB4-3392-E210-EB742F4A52F7}"/>
                    </a:ext>
                  </a:extLst>
                </p14:cNvPr>
                <p14:cNvContentPartPr/>
                <p14:nvPr/>
              </p14:nvContentPartPr>
              <p14:xfrm>
                <a:off x="11674135" y="3689356"/>
                <a:ext cx="230760" cy="171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5FE1D51-3DB4-3392-E210-EB742F4A52F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665495" y="3680356"/>
                  <a:ext cx="248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991AB3E-3CE0-5A01-347A-F7808BBE5CD0}"/>
                    </a:ext>
                  </a:extLst>
                </p14:cNvPr>
                <p14:cNvContentPartPr/>
                <p14:nvPr/>
              </p14:nvContentPartPr>
              <p14:xfrm>
                <a:off x="11893015" y="3736156"/>
                <a:ext cx="39600" cy="85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991AB3E-3CE0-5A01-347A-F7808BBE5CD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884375" y="3727156"/>
                  <a:ext cx="5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BC52488-8F6F-ECA6-5E9C-C432012BB64B}"/>
                    </a:ext>
                  </a:extLst>
                </p14:cNvPr>
                <p14:cNvContentPartPr/>
                <p14:nvPr/>
              </p14:nvContentPartPr>
              <p14:xfrm>
                <a:off x="11887615" y="3740476"/>
                <a:ext cx="73080" cy="108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BC52488-8F6F-ECA6-5E9C-C432012BB64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878975" y="3731836"/>
                  <a:ext cx="90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15256D4-FE8F-B093-7F76-FE520FCDDD3D}"/>
                    </a:ext>
                  </a:extLst>
                </p14:cNvPr>
                <p14:cNvContentPartPr/>
                <p14:nvPr/>
              </p14:nvContentPartPr>
              <p14:xfrm>
                <a:off x="11981215" y="3714196"/>
                <a:ext cx="20520" cy="37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15256D4-FE8F-B093-7F76-FE520FCDDD3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972575" y="3705196"/>
                  <a:ext cx="38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4604AB6-15CF-0F82-21C8-58F775B6A5E5}"/>
                    </a:ext>
                  </a:extLst>
                </p14:cNvPr>
                <p14:cNvContentPartPr/>
                <p14:nvPr/>
              </p14:nvContentPartPr>
              <p14:xfrm>
                <a:off x="12004615" y="3705916"/>
                <a:ext cx="53280" cy="271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4604AB6-15CF-0F82-21C8-58F775B6A5E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995615" y="3697276"/>
                  <a:ext cx="70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D2B8822-640E-7B3B-29C5-4F08D14A7F5F}"/>
                    </a:ext>
                  </a:extLst>
                </p14:cNvPr>
                <p14:cNvContentPartPr/>
                <p14:nvPr/>
              </p14:nvContentPartPr>
              <p14:xfrm>
                <a:off x="9019135" y="4348876"/>
                <a:ext cx="120960" cy="242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D2B8822-640E-7B3B-29C5-4F08D14A7F5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010135" y="4339876"/>
                  <a:ext cx="138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EAD126D-D6B8-62C5-9317-DF228B6A6795}"/>
                    </a:ext>
                  </a:extLst>
                </p14:cNvPr>
                <p14:cNvContentPartPr/>
                <p14:nvPr/>
              </p14:nvContentPartPr>
              <p14:xfrm>
                <a:off x="8805655" y="4586476"/>
                <a:ext cx="555480" cy="31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EAD126D-D6B8-62C5-9317-DF228B6A679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796655" y="4577476"/>
                  <a:ext cx="57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A3C9BAC-B047-FD7F-B416-24A7ED7878C8}"/>
                    </a:ext>
                  </a:extLst>
                </p14:cNvPr>
                <p14:cNvContentPartPr/>
                <p14:nvPr/>
              </p14:nvContentPartPr>
              <p14:xfrm>
                <a:off x="8968375" y="4650556"/>
                <a:ext cx="109080" cy="213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A3C9BAC-B047-FD7F-B416-24A7ED7878C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959735" y="4641556"/>
                  <a:ext cx="126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F7A32C8-7779-FE20-B040-BA5B8776B56E}"/>
                    </a:ext>
                  </a:extLst>
                </p14:cNvPr>
                <p14:cNvContentPartPr/>
                <p14:nvPr/>
              </p14:nvContentPartPr>
              <p14:xfrm>
                <a:off x="9143335" y="4647316"/>
                <a:ext cx="120600" cy="176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F7A32C8-7779-FE20-B040-BA5B8776B56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34335" y="4638316"/>
                  <a:ext cx="138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77E2ABC-665B-454D-E709-99C7A44C3EAF}"/>
                    </a:ext>
                  </a:extLst>
                </p14:cNvPr>
                <p14:cNvContentPartPr/>
                <p14:nvPr/>
              </p14:nvContentPartPr>
              <p14:xfrm>
                <a:off x="9273295" y="4080676"/>
                <a:ext cx="160200" cy="316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77E2ABC-665B-454D-E709-99C7A44C3EA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64655" y="4072036"/>
                  <a:ext cx="177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6565D0F-0EE7-6606-BD6D-8F0BDD2BE6CB}"/>
                    </a:ext>
                  </a:extLst>
                </p14:cNvPr>
                <p14:cNvContentPartPr/>
                <p14:nvPr/>
              </p14:nvContentPartPr>
              <p14:xfrm>
                <a:off x="9514855" y="4549036"/>
                <a:ext cx="160920" cy="12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6565D0F-0EE7-6606-BD6D-8F0BDD2BE6C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506215" y="4540396"/>
                  <a:ext cx="178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DFC5BA8-0EEC-9E9A-A2F6-76F5EDAFC442}"/>
                    </a:ext>
                  </a:extLst>
                </p14:cNvPr>
                <p14:cNvContentPartPr/>
                <p14:nvPr/>
              </p14:nvContentPartPr>
              <p14:xfrm>
                <a:off x="9532135" y="4623196"/>
                <a:ext cx="131040" cy="9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DFC5BA8-0EEC-9E9A-A2F6-76F5EDAFC442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23135" y="4614196"/>
                  <a:ext cx="148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AAEEED2-D529-8D2E-A084-995FA00CD5CD}"/>
                    </a:ext>
                  </a:extLst>
                </p14:cNvPr>
                <p14:cNvContentPartPr/>
                <p14:nvPr/>
              </p14:nvContentPartPr>
              <p14:xfrm>
                <a:off x="9827335" y="4497196"/>
                <a:ext cx="131040" cy="129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AAEEED2-D529-8D2E-A084-995FA00CD5C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8335" y="4488196"/>
                  <a:ext cx="148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B6425FE-3B96-75AE-5496-BEC8FADFD69E}"/>
                    </a:ext>
                  </a:extLst>
                </p14:cNvPr>
                <p14:cNvContentPartPr/>
                <p14:nvPr/>
              </p14:nvContentPartPr>
              <p14:xfrm>
                <a:off x="10008775" y="4425196"/>
                <a:ext cx="105480" cy="2178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B6425FE-3B96-75AE-5496-BEC8FADFD69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000135" y="4416556"/>
                  <a:ext cx="123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9B36970-AAD6-FE88-FF58-5EB7620E3798}"/>
                    </a:ext>
                  </a:extLst>
                </p14:cNvPr>
                <p14:cNvContentPartPr/>
                <p14:nvPr/>
              </p14:nvContentPartPr>
              <p14:xfrm>
                <a:off x="10175095" y="4471276"/>
                <a:ext cx="169560" cy="145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9B36970-AAD6-FE88-FF58-5EB7620E379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166455" y="4462636"/>
                  <a:ext cx="187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220CF78-CE38-1631-84C6-7F7EE5E15A29}"/>
                    </a:ext>
                  </a:extLst>
                </p14:cNvPr>
                <p14:cNvContentPartPr/>
                <p14:nvPr/>
              </p14:nvContentPartPr>
              <p14:xfrm>
                <a:off x="10353655" y="4546516"/>
                <a:ext cx="72360" cy="72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220CF78-CE38-1631-84C6-7F7EE5E15A2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45015" y="4537516"/>
                  <a:ext cx="90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072090E-1DC1-636F-A4B3-42DCD2BD5C65}"/>
                    </a:ext>
                  </a:extLst>
                </p14:cNvPr>
                <p14:cNvContentPartPr/>
                <p14:nvPr/>
              </p14:nvContentPartPr>
              <p14:xfrm>
                <a:off x="10339975" y="4338796"/>
                <a:ext cx="65520" cy="3196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072090E-1DC1-636F-A4B3-42DCD2BD5C6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331335" y="4329796"/>
                  <a:ext cx="83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9AF7601-E033-F650-A9BE-9A6E5C0F2C96}"/>
                    </a:ext>
                  </a:extLst>
                </p14:cNvPr>
                <p14:cNvContentPartPr/>
                <p14:nvPr/>
              </p14:nvContentPartPr>
              <p14:xfrm>
                <a:off x="10477495" y="4550116"/>
                <a:ext cx="111240" cy="12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9AF7601-E033-F650-A9BE-9A6E5C0F2C9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468855" y="4541116"/>
                  <a:ext cx="12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05409F2-3DD2-5891-1B4B-40D76D95B7DA}"/>
                    </a:ext>
                  </a:extLst>
                </p14:cNvPr>
                <p14:cNvContentPartPr/>
                <p14:nvPr/>
              </p14:nvContentPartPr>
              <p14:xfrm>
                <a:off x="10536175" y="4458316"/>
                <a:ext cx="12600" cy="164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05409F2-3DD2-5891-1B4B-40D76D95B7D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527175" y="4449316"/>
                  <a:ext cx="30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804E58C-A8D6-3D4A-890E-65D2AD1B8D39}"/>
                    </a:ext>
                  </a:extLst>
                </p14:cNvPr>
                <p14:cNvContentPartPr/>
                <p14:nvPr/>
              </p14:nvContentPartPr>
              <p14:xfrm>
                <a:off x="10683415" y="4434196"/>
                <a:ext cx="102960" cy="1422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804E58C-A8D6-3D4A-890E-65D2AD1B8D3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674775" y="4425196"/>
                  <a:ext cx="120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1EE725-19BC-C453-9A01-092F2C68362B}"/>
                    </a:ext>
                  </a:extLst>
                </p14:cNvPr>
                <p14:cNvContentPartPr/>
                <p14:nvPr/>
              </p14:nvContentPartPr>
              <p14:xfrm>
                <a:off x="10830655" y="4368676"/>
                <a:ext cx="19080" cy="221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1EE725-19BC-C453-9A01-092F2C68362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822015" y="4360036"/>
                  <a:ext cx="36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ADF2472-8D41-C029-749C-FCCA84C86F1B}"/>
                    </a:ext>
                  </a:extLst>
                </p14:cNvPr>
                <p14:cNvContentPartPr/>
                <p14:nvPr/>
              </p14:nvContentPartPr>
              <p14:xfrm>
                <a:off x="10861975" y="4381276"/>
                <a:ext cx="81720" cy="225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ADF2472-8D41-C029-749C-FCCA84C86F1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853335" y="4372636"/>
                  <a:ext cx="99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9C82F84-8D5A-105A-08FE-7117ACED0524}"/>
                    </a:ext>
                  </a:extLst>
                </p14:cNvPr>
                <p14:cNvContentPartPr/>
                <p14:nvPr/>
              </p14:nvContentPartPr>
              <p14:xfrm>
                <a:off x="11009575" y="4409356"/>
                <a:ext cx="99000" cy="176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9C82F84-8D5A-105A-08FE-7117ACED052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000575" y="4400716"/>
                  <a:ext cx="11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84868E0-AF75-59C4-85EE-0415267FA29F}"/>
                    </a:ext>
                  </a:extLst>
                </p14:cNvPr>
                <p14:cNvContentPartPr/>
                <p14:nvPr/>
              </p14:nvContentPartPr>
              <p14:xfrm>
                <a:off x="11143135" y="4364356"/>
                <a:ext cx="49320" cy="2574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84868E0-AF75-59C4-85EE-0415267FA29F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134495" y="4355716"/>
                  <a:ext cx="66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93274DA-F1D0-79C8-E883-061B11EC2FCE}"/>
                    </a:ext>
                  </a:extLst>
                </p14:cNvPr>
                <p14:cNvContentPartPr/>
                <p14:nvPr/>
              </p14:nvContentPartPr>
              <p14:xfrm>
                <a:off x="11384335" y="4473436"/>
                <a:ext cx="27720" cy="34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93274DA-F1D0-79C8-E883-061B11EC2FC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375335" y="4464796"/>
                  <a:ext cx="45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C0C75C1-0162-973A-0310-53965AB0D866}"/>
                    </a:ext>
                  </a:extLst>
                </p14:cNvPr>
                <p14:cNvContentPartPr/>
                <p14:nvPr/>
              </p14:nvContentPartPr>
              <p14:xfrm>
                <a:off x="11434735" y="4454716"/>
                <a:ext cx="44280" cy="40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C0C75C1-0162-973A-0310-53965AB0D86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425735" y="4446076"/>
                  <a:ext cx="61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A4DB250-9F5B-BFB7-3775-8183E36AD93D}"/>
                    </a:ext>
                  </a:extLst>
                </p14:cNvPr>
                <p14:cNvContentPartPr/>
                <p14:nvPr/>
              </p14:nvContentPartPr>
              <p14:xfrm>
                <a:off x="11468575" y="4471276"/>
                <a:ext cx="54360" cy="272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A4DB250-9F5B-BFB7-3775-8183E36AD93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459935" y="4462636"/>
                  <a:ext cx="72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F6079B0-607A-8106-D404-95D1D56633FB}"/>
                    </a:ext>
                  </a:extLst>
                </p14:cNvPr>
                <p14:cNvContentPartPr/>
                <p14:nvPr/>
              </p14:nvContentPartPr>
              <p14:xfrm>
                <a:off x="11452735" y="4209556"/>
                <a:ext cx="90360" cy="162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F6079B0-607A-8106-D404-95D1D56633F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443735" y="4200556"/>
                  <a:ext cx="10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BD4F1FC-FBFF-F0EE-D937-DAB86A2732F9}"/>
                    </a:ext>
                  </a:extLst>
                </p14:cNvPr>
                <p14:cNvContentPartPr/>
                <p14:nvPr/>
              </p14:nvContentPartPr>
              <p14:xfrm>
                <a:off x="11267335" y="4424836"/>
                <a:ext cx="145440" cy="138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BD4F1FC-FBFF-F0EE-D937-DAB86A2732F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258695" y="4416196"/>
                  <a:ext cx="163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59E8C4-0B15-8472-44F1-AE2562432231}"/>
                    </a:ext>
                  </a:extLst>
                </p14:cNvPr>
                <p14:cNvContentPartPr/>
                <p14:nvPr/>
              </p14:nvContentPartPr>
              <p14:xfrm>
                <a:off x="9757135" y="5109196"/>
                <a:ext cx="184680" cy="82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59E8C4-0B15-8472-44F1-AE256243223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748495" y="5100556"/>
                  <a:ext cx="202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75F0AA8-682D-CA95-A936-A4D602830F55}"/>
                    </a:ext>
                  </a:extLst>
                </p14:cNvPr>
                <p14:cNvContentPartPr/>
                <p14:nvPr/>
              </p14:nvContentPartPr>
              <p14:xfrm>
                <a:off x="9874855" y="4956556"/>
                <a:ext cx="14760" cy="2397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75F0AA8-682D-CA95-A936-A4D602830F5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66215" y="4947916"/>
                  <a:ext cx="32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7DE9539-AEBA-C32E-78DF-6ED233E9BFAC}"/>
                    </a:ext>
                  </a:extLst>
                </p14:cNvPr>
                <p14:cNvContentPartPr/>
                <p14:nvPr/>
              </p14:nvContentPartPr>
              <p14:xfrm>
                <a:off x="10108855" y="4967716"/>
                <a:ext cx="87480" cy="167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7DE9539-AEBA-C32E-78DF-6ED233E9BFA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99855" y="4958716"/>
                  <a:ext cx="10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3EC8C53-A935-25ED-C1B9-2A2BDA1A4C3F}"/>
                    </a:ext>
                  </a:extLst>
                </p14:cNvPr>
                <p14:cNvContentPartPr/>
                <p14:nvPr/>
              </p14:nvContentPartPr>
              <p14:xfrm>
                <a:off x="10255375" y="4922356"/>
                <a:ext cx="49320" cy="3279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3EC8C53-A935-25ED-C1B9-2A2BDA1A4C3F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246735" y="4913356"/>
                  <a:ext cx="66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4716EC1-2FFA-A787-2D26-30CAC70A0D98}"/>
                    </a:ext>
                  </a:extLst>
                </p14:cNvPr>
                <p14:cNvContentPartPr/>
                <p14:nvPr/>
              </p14:nvContentPartPr>
              <p14:xfrm>
                <a:off x="10415215" y="4977436"/>
                <a:ext cx="18720" cy="1872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4716EC1-2FFA-A787-2D26-30CAC70A0D9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06215" y="4968796"/>
                  <a:ext cx="3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75298B0-6824-2706-0033-9C4D15FFBA3C}"/>
                    </a:ext>
                  </a:extLst>
                </p14:cNvPr>
                <p14:cNvContentPartPr/>
                <p14:nvPr/>
              </p14:nvContentPartPr>
              <p14:xfrm>
                <a:off x="10539055" y="5032876"/>
                <a:ext cx="111600" cy="4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75298B0-6824-2706-0033-9C4D15FFBA3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530055" y="5023876"/>
                  <a:ext cx="129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65328AB-A64D-7CB7-1FE9-CF0619003D11}"/>
                    </a:ext>
                  </a:extLst>
                </p14:cNvPr>
                <p14:cNvContentPartPr/>
                <p14:nvPr/>
              </p14:nvContentPartPr>
              <p14:xfrm>
                <a:off x="10706455" y="4923076"/>
                <a:ext cx="73080" cy="1724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65328AB-A64D-7CB7-1FE9-CF0619003D1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697815" y="4914436"/>
                  <a:ext cx="90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61DD013-84B7-B1F2-03E0-A377B1385292}"/>
                    </a:ext>
                  </a:extLst>
                </p14:cNvPr>
                <p14:cNvContentPartPr/>
                <p14:nvPr/>
              </p14:nvContentPartPr>
              <p14:xfrm>
                <a:off x="10835335" y="4927756"/>
                <a:ext cx="81720" cy="157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61DD013-84B7-B1F2-03E0-A377B138529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826335" y="4918756"/>
                  <a:ext cx="99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1976790-AA42-DBCD-D251-0667A4E81B23}"/>
                    </a:ext>
                  </a:extLst>
                </p14:cNvPr>
                <p14:cNvContentPartPr/>
                <p14:nvPr/>
              </p14:nvContentPartPr>
              <p14:xfrm>
                <a:off x="11007415" y="4889956"/>
                <a:ext cx="40680" cy="293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1976790-AA42-DBCD-D251-0667A4E81B2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998415" y="4880956"/>
                  <a:ext cx="58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4E425AB-CF07-3F2B-0735-EDFC31740A0E}"/>
                    </a:ext>
                  </a:extLst>
                </p14:cNvPr>
                <p14:cNvContentPartPr/>
                <p14:nvPr/>
              </p14:nvContentPartPr>
              <p14:xfrm>
                <a:off x="11128375" y="4943956"/>
                <a:ext cx="181440" cy="184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4E425AB-CF07-3F2B-0735-EDFC31740A0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119735" y="4935316"/>
                  <a:ext cx="199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8D57689-047C-4855-FF1E-DE07625DF091}"/>
                    </a:ext>
                  </a:extLst>
                </p14:cNvPr>
                <p14:cNvContentPartPr/>
                <p14:nvPr/>
              </p14:nvContentPartPr>
              <p14:xfrm>
                <a:off x="11286055" y="4986076"/>
                <a:ext cx="54720" cy="522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8D57689-047C-4855-FF1E-DE07625DF09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277415" y="4977436"/>
                  <a:ext cx="7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7C5C355-F5E4-6824-191A-301F4ADBF7D2}"/>
                    </a:ext>
                  </a:extLst>
                </p14:cNvPr>
                <p14:cNvContentPartPr/>
                <p14:nvPr/>
              </p14:nvContentPartPr>
              <p14:xfrm>
                <a:off x="11325295" y="4994356"/>
                <a:ext cx="71640" cy="1076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7C5C355-F5E4-6824-191A-301F4ADBF7D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316295" y="4985716"/>
                  <a:ext cx="89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39DBCE8-6F8D-7C28-DA79-D1A6D565EC3F}"/>
                    </a:ext>
                  </a:extLst>
                </p14:cNvPr>
                <p14:cNvContentPartPr/>
                <p14:nvPr/>
              </p14:nvContentPartPr>
              <p14:xfrm>
                <a:off x="11322775" y="4978156"/>
                <a:ext cx="65520" cy="153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39DBCE8-6F8D-7C28-DA79-D1A6D565EC3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314135" y="4969156"/>
                  <a:ext cx="83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0E0F143-785F-C727-AFDD-D799003AF938}"/>
                    </a:ext>
                  </a:extLst>
                </p14:cNvPr>
                <p14:cNvContentPartPr/>
                <p14:nvPr/>
              </p14:nvContentPartPr>
              <p14:xfrm>
                <a:off x="11425735" y="4993996"/>
                <a:ext cx="68760" cy="2016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0E0F143-785F-C727-AFDD-D799003AF93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417095" y="4984996"/>
                  <a:ext cx="8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40F3333-F27A-DE20-5452-F3437B1F8D38}"/>
                    </a:ext>
                  </a:extLst>
                </p14:cNvPr>
                <p14:cNvContentPartPr/>
                <p14:nvPr/>
              </p14:nvContentPartPr>
              <p14:xfrm>
                <a:off x="11625175" y="5011996"/>
                <a:ext cx="129600" cy="147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40F3333-F27A-DE20-5452-F3437B1F8D3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1616535" y="5003356"/>
                  <a:ext cx="147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CF545FC-D6DB-E746-F2C5-3C805A81B4A0}"/>
                    </a:ext>
                  </a:extLst>
                </p14:cNvPr>
                <p14:cNvContentPartPr/>
                <p14:nvPr/>
              </p14:nvContentPartPr>
              <p14:xfrm>
                <a:off x="11623015" y="5090476"/>
                <a:ext cx="114840" cy="79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CF545FC-D6DB-E746-F2C5-3C805A81B4A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1614375" y="5081476"/>
                  <a:ext cx="132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EB3C6A4-E5D6-2BCD-1E3F-524C10A26E5A}"/>
                    </a:ext>
                  </a:extLst>
                </p14:cNvPr>
                <p14:cNvContentPartPr/>
                <p14:nvPr/>
              </p14:nvContentPartPr>
              <p14:xfrm>
                <a:off x="11882935" y="5037916"/>
                <a:ext cx="115920" cy="1501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EB3C6A4-E5D6-2BCD-1E3F-524C10A26E5A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873935" y="5028916"/>
                  <a:ext cx="1335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8B2862F-87F8-F2C8-5902-6CAFD0682810}"/>
              </a:ext>
            </a:extLst>
          </p:cNvPr>
          <p:cNvGrpSpPr/>
          <p:nvPr/>
        </p:nvGrpSpPr>
        <p:grpSpPr>
          <a:xfrm>
            <a:off x="9144775" y="5563516"/>
            <a:ext cx="312840" cy="264240"/>
            <a:chOff x="9144775" y="5563516"/>
            <a:chExt cx="31284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188D86E-A269-40EE-B079-8B307DE16E86}"/>
                    </a:ext>
                  </a:extLst>
                </p14:cNvPr>
                <p14:cNvContentPartPr/>
                <p14:nvPr/>
              </p14:nvContentPartPr>
              <p14:xfrm>
                <a:off x="9153055" y="5695276"/>
                <a:ext cx="204840" cy="9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188D86E-A269-40EE-B079-8B307DE16E8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144055" y="5686276"/>
                  <a:ext cx="22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B29EC5A-0176-E7CF-B8D4-EB4D10D3D7E2}"/>
                    </a:ext>
                  </a:extLst>
                </p14:cNvPr>
                <p14:cNvContentPartPr/>
                <p14:nvPr/>
              </p14:nvContentPartPr>
              <p14:xfrm>
                <a:off x="9144775" y="5764756"/>
                <a:ext cx="218520" cy="7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B29EC5A-0176-E7CF-B8D4-EB4D10D3D7E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135775" y="5755756"/>
                  <a:ext cx="236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494C254-B5FD-ED05-2A7D-4F69C231E1AD}"/>
                    </a:ext>
                  </a:extLst>
                </p14:cNvPr>
                <p14:cNvContentPartPr/>
                <p14:nvPr/>
              </p14:nvContentPartPr>
              <p14:xfrm>
                <a:off x="9299575" y="5563516"/>
                <a:ext cx="158040" cy="2642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494C254-B5FD-ED05-2A7D-4F69C231E1A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290935" y="5554876"/>
                  <a:ext cx="17568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9D30BB8-0A0E-643F-F000-2E31000F6A5C}"/>
                  </a:ext>
                </a:extLst>
              </p14:cNvPr>
              <p14:cNvContentPartPr/>
              <p14:nvPr/>
            </p14:nvContentPartPr>
            <p14:xfrm>
              <a:off x="3105775" y="2247556"/>
              <a:ext cx="360720" cy="608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9D30BB8-0A0E-643F-F000-2E31000F6A5C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3097135" y="2238916"/>
                <a:ext cx="3783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73BE19F-A3CB-4B39-47F6-809059D963A9}"/>
              </a:ext>
            </a:extLst>
          </p:cNvPr>
          <p:cNvGrpSpPr/>
          <p:nvPr/>
        </p:nvGrpSpPr>
        <p:grpSpPr>
          <a:xfrm>
            <a:off x="9767935" y="5639116"/>
            <a:ext cx="364680" cy="273960"/>
            <a:chOff x="9767935" y="5639116"/>
            <a:chExt cx="36468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D90299E-374F-AD89-7DC7-FD0590BCD2D5}"/>
                    </a:ext>
                  </a:extLst>
                </p14:cNvPr>
                <p14:cNvContentPartPr/>
                <p14:nvPr/>
              </p14:nvContentPartPr>
              <p14:xfrm>
                <a:off x="9767935" y="5639116"/>
                <a:ext cx="108360" cy="2739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D90299E-374F-AD89-7DC7-FD0590BCD2D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758935" y="5630476"/>
                  <a:ext cx="126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B9F9868-DF51-5733-2065-7DCD54401F2B}"/>
                    </a:ext>
                  </a:extLst>
                </p14:cNvPr>
                <p14:cNvContentPartPr/>
                <p14:nvPr/>
              </p14:nvContentPartPr>
              <p14:xfrm>
                <a:off x="10019935" y="5706796"/>
                <a:ext cx="90360" cy="21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B9F9868-DF51-5733-2065-7DCD54401F2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011295" y="5697796"/>
                  <a:ext cx="108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E640794-8967-D2AA-40B0-9974BF008ACA}"/>
                    </a:ext>
                  </a:extLst>
                </p14:cNvPr>
                <p14:cNvContentPartPr/>
                <p14:nvPr/>
              </p14:nvContentPartPr>
              <p14:xfrm>
                <a:off x="10021735" y="5797156"/>
                <a:ext cx="110880" cy="187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E640794-8967-D2AA-40B0-9974BF008ACA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013095" y="5788156"/>
                  <a:ext cx="1285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418F05A-022F-776B-4496-1B49BD32A39B}"/>
              </a:ext>
            </a:extLst>
          </p:cNvPr>
          <p:cNvGrpSpPr/>
          <p:nvPr/>
        </p:nvGrpSpPr>
        <p:grpSpPr>
          <a:xfrm>
            <a:off x="10369135" y="5366596"/>
            <a:ext cx="1314000" cy="835560"/>
            <a:chOff x="10369135" y="5366596"/>
            <a:chExt cx="131400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E44F88C-10C1-3020-C6CF-3BF4534D773D}"/>
                    </a:ext>
                  </a:extLst>
                </p14:cNvPr>
                <p14:cNvContentPartPr/>
                <p14:nvPr/>
              </p14:nvContentPartPr>
              <p14:xfrm>
                <a:off x="10369135" y="5744956"/>
                <a:ext cx="919800" cy="374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E44F88C-10C1-3020-C6CF-3BF4534D773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360135" y="5736316"/>
                  <a:ext cx="937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DA477A4-9607-1074-C9FA-A2C52C8F314E}"/>
                    </a:ext>
                  </a:extLst>
                </p14:cNvPr>
                <p14:cNvContentPartPr/>
                <p14:nvPr/>
              </p14:nvContentPartPr>
              <p14:xfrm>
                <a:off x="10442935" y="5895796"/>
                <a:ext cx="147960" cy="1494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DA477A4-9607-1074-C9FA-A2C52C8F314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434295" y="5886796"/>
                  <a:ext cx="165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1FBD6C-8FBD-FC4B-6580-19745F74AA45}"/>
                    </a:ext>
                  </a:extLst>
                </p14:cNvPr>
                <p14:cNvContentPartPr/>
                <p14:nvPr/>
              </p14:nvContentPartPr>
              <p14:xfrm>
                <a:off x="10602055" y="5942596"/>
                <a:ext cx="77760" cy="1450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1FBD6C-8FBD-FC4B-6580-19745F74AA4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593055" y="5933956"/>
                  <a:ext cx="95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B0565D0-C1E6-5E88-D9BA-787C29C79269}"/>
                    </a:ext>
                  </a:extLst>
                </p14:cNvPr>
                <p14:cNvContentPartPr/>
                <p14:nvPr/>
              </p14:nvContentPartPr>
              <p14:xfrm>
                <a:off x="10660375" y="5814436"/>
                <a:ext cx="60480" cy="943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B0565D0-C1E6-5E88-D9BA-787C29C7926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651735" y="5805796"/>
                  <a:ext cx="78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8955D04-12E8-BAED-F02C-CF3D8E2D906A}"/>
                    </a:ext>
                  </a:extLst>
                </p14:cNvPr>
                <p14:cNvContentPartPr/>
                <p14:nvPr/>
              </p14:nvContentPartPr>
              <p14:xfrm>
                <a:off x="10753615" y="5927836"/>
                <a:ext cx="78840" cy="100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8955D04-12E8-BAED-F02C-CF3D8E2D906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744975" y="5919196"/>
                  <a:ext cx="96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CEC8F38-1284-6D01-F93D-7C796FDC3F4D}"/>
                    </a:ext>
                  </a:extLst>
                </p14:cNvPr>
                <p14:cNvContentPartPr/>
                <p14:nvPr/>
              </p14:nvContentPartPr>
              <p14:xfrm>
                <a:off x="10863055" y="5904436"/>
                <a:ext cx="128160" cy="142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CEC8F38-1284-6D01-F93D-7C796FDC3F4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0854415" y="5895796"/>
                  <a:ext cx="145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31389BF-112F-8D51-C649-5D8B178E5D62}"/>
                    </a:ext>
                  </a:extLst>
                </p14:cNvPr>
                <p14:cNvContentPartPr/>
                <p14:nvPr/>
              </p14:nvContentPartPr>
              <p14:xfrm>
                <a:off x="11041255" y="5969236"/>
                <a:ext cx="30600" cy="46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31389BF-112F-8D51-C649-5D8B178E5D6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032255" y="5960236"/>
                  <a:ext cx="48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0E3E081-B9A6-0AC5-0034-321FA1542F07}"/>
                    </a:ext>
                  </a:extLst>
                </p14:cNvPr>
                <p14:cNvContentPartPr/>
                <p14:nvPr/>
              </p14:nvContentPartPr>
              <p14:xfrm>
                <a:off x="11068975" y="5814076"/>
                <a:ext cx="92160" cy="3528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0E3E081-B9A6-0AC5-0034-321FA1542F0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059975" y="5805076"/>
                  <a:ext cx="109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7667A08-8BBD-D36D-2E38-0B1BACF450BF}"/>
                    </a:ext>
                  </a:extLst>
                </p14:cNvPr>
                <p14:cNvContentPartPr/>
                <p14:nvPr/>
              </p14:nvContentPartPr>
              <p14:xfrm>
                <a:off x="11205055" y="6028276"/>
                <a:ext cx="81000" cy="226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7667A08-8BBD-D36D-2E38-0B1BACF450B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196055" y="6019276"/>
                  <a:ext cx="98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BB4CC2-DF08-9166-4FEE-5F5F564C2C92}"/>
                    </a:ext>
                  </a:extLst>
                </p14:cNvPr>
                <p14:cNvContentPartPr/>
                <p14:nvPr/>
              </p14:nvContentPartPr>
              <p14:xfrm>
                <a:off x="11322055" y="5938276"/>
                <a:ext cx="155160" cy="1414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BB4CC2-DF08-9166-4FEE-5F5F564C2C9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313055" y="5929276"/>
                  <a:ext cx="172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DC478E8-C1B6-833A-BEED-C517B2C9AD81}"/>
                    </a:ext>
                  </a:extLst>
                </p14:cNvPr>
                <p14:cNvContentPartPr/>
                <p14:nvPr/>
              </p14:nvContentPartPr>
              <p14:xfrm>
                <a:off x="11264815" y="5854036"/>
                <a:ext cx="68760" cy="2293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DC478E8-C1B6-833A-BEED-C517B2C9AD8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255815" y="5845036"/>
                  <a:ext cx="86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1A6BA20-6419-CAFA-CD99-85F7C6BEB98E}"/>
                    </a:ext>
                  </a:extLst>
                </p14:cNvPr>
                <p14:cNvContentPartPr/>
                <p14:nvPr/>
              </p14:nvContentPartPr>
              <p14:xfrm>
                <a:off x="11506735" y="5964196"/>
                <a:ext cx="72000" cy="1112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1A6BA20-6419-CAFA-CD99-85F7C6BEB98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498095" y="5955196"/>
                  <a:ext cx="89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523A802-3A5A-F18F-D83A-3F45FDD36640}"/>
                    </a:ext>
                  </a:extLst>
                </p14:cNvPr>
                <p14:cNvContentPartPr/>
                <p14:nvPr/>
              </p14:nvContentPartPr>
              <p14:xfrm>
                <a:off x="11517895" y="5950876"/>
                <a:ext cx="53280" cy="1256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523A802-3A5A-F18F-D83A-3F45FDD3664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509255" y="5942236"/>
                  <a:ext cx="70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3DD9D56-1D4A-2637-C4E4-035A1CCD1122}"/>
                    </a:ext>
                  </a:extLst>
                </p14:cNvPr>
                <p14:cNvContentPartPr/>
                <p14:nvPr/>
              </p14:nvContentPartPr>
              <p14:xfrm>
                <a:off x="11612575" y="5959876"/>
                <a:ext cx="70560" cy="2422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3DD9D56-1D4A-2637-C4E4-035A1CCD1122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603935" y="5950876"/>
                  <a:ext cx="88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576532A-57AE-6FF7-F044-737A5570658E}"/>
                    </a:ext>
                  </a:extLst>
                </p14:cNvPr>
                <p14:cNvContentPartPr/>
                <p14:nvPr/>
              </p14:nvContentPartPr>
              <p14:xfrm>
                <a:off x="10570015" y="5513836"/>
                <a:ext cx="160920" cy="1645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576532A-57AE-6FF7-F044-737A5570658E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561375" y="5504836"/>
                  <a:ext cx="178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F6DE924-48D9-1CF5-DC3E-24C96E411ABC}"/>
                    </a:ext>
                  </a:extLst>
                </p14:cNvPr>
                <p14:cNvContentPartPr/>
                <p14:nvPr/>
              </p14:nvContentPartPr>
              <p14:xfrm>
                <a:off x="10751455" y="5528596"/>
                <a:ext cx="27360" cy="586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F6DE924-48D9-1CF5-DC3E-24C96E411AB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742455" y="5519956"/>
                  <a:ext cx="45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08EC9B8-0625-14EE-0BEE-86C421427483}"/>
                    </a:ext>
                  </a:extLst>
                </p14:cNvPr>
                <p14:cNvContentPartPr/>
                <p14:nvPr/>
              </p14:nvContentPartPr>
              <p14:xfrm>
                <a:off x="10774855" y="5536876"/>
                <a:ext cx="52920" cy="2008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08EC9B8-0625-14EE-0BEE-86C42142748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766215" y="5527876"/>
                  <a:ext cx="70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415ECCB-0852-8987-2321-A2341A7991C8}"/>
                    </a:ext>
                  </a:extLst>
                </p14:cNvPr>
                <p14:cNvContentPartPr/>
                <p14:nvPr/>
              </p14:nvContentPartPr>
              <p14:xfrm>
                <a:off x="10852255" y="5366596"/>
                <a:ext cx="211320" cy="2332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415ECCB-0852-8987-2321-A2341A7991C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843255" y="5357596"/>
                  <a:ext cx="228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F57C00D-30A4-5C55-B3D7-5733F7C881D1}"/>
                    </a:ext>
                  </a:extLst>
                </p14:cNvPr>
                <p14:cNvContentPartPr/>
                <p14:nvPr/>
              </p14:nvContentPartPr>
              <p14:xfrm>
                <a:off x="11126575" y="5492596"/>
                <a:ext cx="165960" cy="1393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F57C00D-30A4-5C55-B3D7-5733F7C881D1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1117935" y="5483596"/>
                  <a:ext cx="183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0D22E7C-EF46-611F-B8A5-E8C0C42D4B50}"/>
                    </a:ext>
                  </a:extLst>
                </p14:cNvPr>
                <p14:cNvContentPartPr/>
                <p14:nvPr/>
              </p14:nvContentPartPr>
              <p14:xfrm>
                <a:off x="11287135" y="5523196"/>
                <a:ext cx="82080" cy="1108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0D22E7C-EF46-611F-B8A5-E8C0C42D4B50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1278495" y="5514196"/>
                  <a:ext cx="99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769E74B-A95C-1384-98E2-A1B744B7E7C3}"/>
                    </a:ext>
                  </a:extLst>
                </p14:cNvPr>
                <p14:cNvContentPartPr/>
                <p14:nvPr/>
              </p14:nvContentPartPr>
              <p14:xfrm>
                <a:off x="11306575" y="5502316"/>
                <a:ext cx="132480" cy="1285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769E74B-A95C-1384-98E2-A1B744B7E7C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1297935" y="5493316"/>
                  <a:ext cx="150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C0D8C91-BF84-37CD-465B-CA1F295F1582}"/>
                    </a:ext>
                  </a:extLst>
                </p14:cNvPr>
                <p14:cNvContentPartPr/>
                <p14:nvPr/>
              </p14:nvContentPartPr>
              <p14:xfrm>
                <a:off x="11424655" y="5514916"/>
                <a:ext cx="78120" cy="3214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C0D8C91-BF84-37CD-465B-CA1F295F158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1416015" y="5505916"/>
                  <a:ext cx="95760" cy="3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09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42FFD-EE46-8DF0-9A8B-28DB9036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369110"/>
            <a:ext cx="5842439" cy="50396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AF7EDF-4E42-205A-68AE-2549DD51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6: 6.6.4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6CD7FB-1554-C57E-2186-3084BA5A96AC}"/>
              </a:ext>
            </a:extLst>
          </p:cNvPr>
          <p:cNvGrpSpPr/>
          <p:nvPr/>
        </p:nvGrpSpPr>
        <p:grpSpPr>
          <a:xfrm>
            <a:off x="1703144" y="2253956"/>
            <a:ext cx="342720" cy="215280"/>
            <a:chOff x="1703144" y="2253956"/>
            <a:chExt cx="34272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4804D4-1B8F-9BFA-5507-D5B70557E089}"/>
                    </a:ext>
                  </a:extLst>
                </p14:cNvPr>
                <p14:cNvContentPartPr/>
                <p14:nvPr/>
              </p14:nvContentPartPr>
              <p14:xfrm>
                <a:off x="1703144" y="2369156"/>
                <a:ext cx="136440" cy="100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4804D4-1B8F-9BFA-5507-D5B70557E0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4504" y="2360516"/>
                  <a:ext cx="154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C330DB-F44C-9B37-B02D-16BE56766DF1}"/>
                    </a:ext>
                  </a:extLst>
                </p14:cNvPr>
                <p14:cNvContentPartPr/>
                <p14:nvPr/>
              </p14:nvContentPartPr>
              <p14:xfrm>
                <a:off x="1901864" y="2253956"/>
                <a:ext cx="47520" cy="18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C330DB-F44C-9B37-B02D-16BE56766D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3224" y="2244956"/>
                  <a:ext cx="65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9E6215-0A55-F81C-86DB-CC44ED7DDEFA}"/>
                    </a:ext>
                  </a:extLst>
                </p14:cNvPr>
                <p14:cNvContentPartPr/>
                <p14:nvPr/>
              </p14:nvContentPartPr>
              <p14:xfrm>
                <a:off x="1965944" y="2364116"/>
                <a:ext cx="79920" cy="9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9E6215-0A55-F81C-86DB-CC44ED7DDE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56944" y="2355116"/>
                  <a:ext cx="9756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15A0B2-E82C-7F77-54B6-9B38905AF1E3}"/>
                  </a:ext>
                </a:extLst>
              </p14:cNvPr>
              <p14:cNvContentPartPr/>
              <p14:nvPr/>
            </p14:nvContentPartPr>
            <p14:xfrm>
              <a:off x="4225664" y="2565716"/>
              <a:ext cx="89280" cy="2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15A0B2-E82C-7F77-54B6-9B38905AF1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7024" y="2556716"/>
                <a:ext cx="106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7DE41A-BFB7-68F5-9015-59787D968928}"/>
                  </a:ext>
                </a:extLst>
              </p14:cNvPr>
              <p14:cNvContentPartPr/>
              <p14:nvPr/>
            </p14:nvContentPartPr>
            <p14:xfrm>
              <a:off x="2467784" y="2686316"/>
              <a:ext cx="1360440" cy="35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7DE41A-BFB7-68F5-9015-59787D9689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9144" y="2677316"/>
                <a:ext cx="1378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B730A2-1A41-8302-75C8-218001A586FE}"/>
                  </a:ext>
                </a:extLst>
              </p14:cNvPr>
              <p14:cNvContentPartPr/>
              <p14:nvPr/>
            </p14:nvContentPartPr>
            <p14:xfrm>
              <a:off x="3633464" y="1814396"/>
              <a:ext cx="110160" cy="202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B730A2-1A41-8302-75C8-218001A586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4464" y="1805396"/>
                <a:ext cx="127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EA9AE4-98F4-1FEB-E6A0-DCFA601CFF70}"/>
                  </a:ext>
                </a:extLst>
              </p14:cNvPr>
              <p14:cNvContentPartPr/>
              <p14:nvPr/>
            </p14:nvContentPartPr>
            <p14:xfrm>
              <a:off x="3839024" y="3635636"/>
              <a:ext cx="490680" cy="3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EA9AE4-98F4-1FEB-E6A0-DCFA601CFF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0024" y="3626636"/>
                <a:ext cx="5083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957721CC-2233-413D-F468-447905821C9E}"/>
              </a:ext>
            </a:extLst>
          </p:cNvPr>
          <p:cNvGrpSpPr/>
          <p:nvPr/>
        </p:nvGrpSpPr>
        <p:grpSpPr>
          <a:xfrm>
            <a:off x="5335904" y="1828076"/>
            <a:ext cx="1807920" cy="337680"/>
            <a:chOff x="5335904" y="1828076"/>
            <a:chExt cx="180792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B84EAB-6377-B41B-0C53-18DCC1AFE0C4}"/>
                    </a:ext>
                  </a:extLst>
                </p14:cNvPr>
                <p14:cNvContentPartPr/>
                <p14:nvPr/>
              </p14:nvContentPartPr>
              <p14:xfrm>
                <a:off x="5335904" y="1933916"/>
                <a:ext cx="140040" cy="11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B84EAB-6377-B41B-0C53-18DCC1AFE0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27264" y="1924916"/>
                  <a:ext cx="157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DBD4AC-675C-4EC8-12C8-F9D22688BD4F}"/>
                    </a:ext>
                  </a:extLst>
                </p14:cNvPr>
                <p14:cNvContentPartPr/>
                <p14:nvPr/>
              </p14:nvContentPartPr>
              <p14:xfrm>
                <a:off x="5515904" y="1956236"/>
                <a:ext cx="100800" cy="7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DBD4AC-675C-4EC8-12C8-F9D22688BD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07264" y="1947596"/>
                  <a:ext cx="118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C20728-7E0D-2240-70F9-27653FDA2824}"/>
                    </a:ext>
                  </a:extLst>
                </p14:cNvPr>
                <p14:cNvContentPartPr/>
                <p14:nvPr/>
              </p14:nvContentPartPr>
              <p14:xfrm>
                <a:off x="5660984" y="1926356"/>
                <a:ext cx="25560" cy="23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C20728-7E0D-2240-70F9-27653FDA28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2344" y="1917716"/>
                  <a:ext cx="43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FFCFE6-738D-6DA1-53C3-FBD876E20C5C}"/>
                    </a:ext>
                  </a:extLst>
                </p14:cNvPr>
                <p14:cNvContentPartPr/>
                <p14:nvPr/>
              </p14:nvContentPartPr>
              <p14:xfrm>
                <a:off x="5666744" y="1828076"/>
                <a:ext cx="110160" cy="224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FFCFE6-738D-6DA1-53C3-FBD876E20C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57744" y="1819436"/>
                  <a:ext cx="127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34410C-7CFE-2081-5DAA-2058D0BCDD88}"/>
                    </a:ext>
                  </a:extLst>
                </p14:cNvPr>
                <p14:cNvContentPartPr/>
                <p14:nvPr/>
              </p14:nvContentPartPr>
              <p14:xfrm>
                <a:off x="5791304" y="1902236"/>
                <a:ext cx="6876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34410C-7CFE-2081-5DAA-2058D0BCDD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2664" y="1893596"/>
                  <a:ext cx="86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53019A-D31F-64DE-4AF5-A96247EE4BA0}"/>
                    </a:ext>
                  </a:extLst>
                </p14:cNvPr>
                <p14:cNvContentPartPr/>
                <p14:nvPr/>
              </p14:nvContentPartPr>
              <p14:xfrm>
                <a:off x="5897504" y="1910156"/>
                <a:ext cx="64800" cy="115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53019A-D31F-64DE-4AF5-A96247EE4BA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88864" y="1901516"/>
                  <a:ext cx="82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35B097-7FBB-2D65-808F-5C1E5414C69F}"/>
                    </a:ext>
                  </a:extLst>
                </p14:cNvPr>
                <p14:cNvContentPartPr/>
                <p14:nvPr/>
              </p14:nvContentPartPr>
              <p14:xfrm>
                <a:off x="5988584" y="1882076"/>
                <a:ext cx="23760" cy="13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35B097-7FBB-2D65-808F-5C1E5414C6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79944" y="1873436"/>
                  <a:ext cx="41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2B8355-38C6-33D6-C974-091BCCC0E62A}"/>
                    </a:ext>
                  </a:extLst>
                </p14:cNvPr>
                <p14:cNvContentPartPr/>
                <p14:nvPr/>
              </p14:nvContentPartPr>
              <p14:xfrm>
                <a:off x="6089384" y="1871276"/>
                <a:ext cx="13320" cy="138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2B8355-38C6-33D6-C974-091BCCC0E6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80384" y="1862276"/>
                  <a:ext cx="30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311598-A7C6-0C04-71BD-68075A312F0F}"/>
                    </a:ext>
                  </a:extLst>
                </p14:cNvPr>
                <p14:cNvContentPartPr/>
                <p14:nvPr/>
              </p14:nvContentPartPr>
              <p14:xfrm>
                <a:off x="6061304" y="1941476"/>
                <a:ext cx="168120" cy="217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311598-A7C6-0C04-71BD-68075A312F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52304" y="1932836"/>
                  <a:ext cx="18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55CA8A-2371-50B7-F524-34C54F4FBEF7}"/>
                    </a:ext>
                  </a:extLst>
                </p14:cNvPr>
                <p14:cNvContentPartPr/>
                <p14:nvPr/>
              </p14:nvContentPartPr>
              <p14:xfrm>
                <a:off x="6382784" y="1914476"/>
                <a:ext cx="68760" cy="10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55CA8A-2371-50B7-F524-34C54F4FBE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73784" y="1905836"/>
                  <a:ext cx="86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E9BAEC-8472-3424-782B-BEE975B64960}"/>
                    </a:ext>
                  </a:extLst>
                </p14:cNvPr>
                <p14:cNvContentPartPr/>
                <p14:nvPr/>
              </p14:nvContentPartPr>
              <p14:xfrm>
                <a:off x="6559904" y="1831676"/>
                <a:ext cx="63720" cy="29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E9BAEC-8472-3424-782B-BEE975B649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51264" y="1823036"/>
                  <a:ext cx="81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5E936B-9BAF-518C-F8CC-45E29356D742}"/>
                    </a:ext>
                  </a:extLst>
                </p14:cNvPr>
                <p14:cNvContentPartPr/>
                <p14:nvPr/>
              </p14:nvContentPartPr>
              <p14:xfrm>
                <a:off x="6527144" y="1895756"/>
                <a:ext cx="120600" cy="1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5E936B-9BAF-518C-F8CC-45E29356D7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18504" y="1886756"/>
                  <a:ext cx="138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4E1DE6-CDE2-EF39-6B06-A15CA2684DE2}"/>
                    </a:ext>
                  </a:extLst>
                </p14:cNvPr>
                <p14:cNvContentPartPr/>
                <p14:nvPr/>
              </p14:nvContentPartPr>
              <p14:xfrm>
                <a:off x="6756824" y="1902236"/>
                <a:ext cx="135000" cy="34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4E1DE6-CDE2-EF39-6B06-A15CA2684D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47824" y="1893236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73D001C-42F7-B81F-F6E0-ECB4DD9D791F}"/>
                    </a:ext>
                  </a:extLst>
                </p14:cNvPr>
                <p14:cNvContentPartPr/>
                <p14:nvPr/>
              </p14:nvContentPartPr>
              <p14:xfrm>
                <a:off x="6819104" y="1828796"/>
                <a:ext cx="168840" cy="16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73D001C-42F7-B81F-F6E0-ECB4DD9D79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10464" y="1820156"/>
                  <a:ext cx="186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DDF6EF-5EAF-14F9-036F-DB5AE8A3D9E6}"/>
                    </a:ext>
                  </a:extLst>
                </p14:cNvPr>
                <p14:cNvContentPartPr/>
                <p14:nvPr/>
              </p14:nvContentPartPr>
              <p14:xfrm>
                <a:off x="7009184" y="1884956"/>
                <a:ext cx="134640" cy="10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DDF6EF-5EAF-14F9-036F-DB5AE8A3D9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00544" y="1875956"/>
                  <a:ext cx="152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08F50C-31EC-2AFC-9F51-638C39BD730A}"/>
              </a:ext>
            </a:extLst>
          </p:cNvPr>
          <p:cNvGrpSpPr/>
          <p:nvPr/>
        </p:nvGrpSpPr>
        <p:grpSpPr>
          <a:xfrm>
            <a:off x="7324544" y="1766876"/>
            <a:ext cx="599400" cy="235800"/>
            <a:chOff x="7324544" y="1766876"/>
            <a:chExt cx="5994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72DFFD-E353-15E5-45BB-528445BE317C}"/>
                    </a:ext>
                  </a:extLst>
                </p14:cNvPr>
                <p14:cNvContentPartPr/>
                <p14:nvPr/>
              </p14:nvContentPartPr>
              <p14:xfrm>
                <a:off x="7324544" y="1872716"/>
                <a:ext cx="175680" cy="12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72DFFD-E353-15E5-45BB-528445BE31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15544" y="1864076"/>
                  <a:ext cx="193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03535B-91AC-7D0C-67AF-8AABAC0CDB7D}"/>
                    </a:ext>
                  </a:extLst>
                </p14:cNvPr>
                <p14:cNvContentPartPr/>
                <p14:nvPr/>
              </p14:nvContentPartPr>
              <p14:xfrm>
                <a:off x="7515344" y="1801436"/>
                <a:ext cx="109800" cy="177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03535B-91AC-7D0C-67AF-8AABAC0CDB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6344" y="1792796"/>
                  <a:ext cx="127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DF80CBE-241A-8027-EB49-6B851101ADFF}"/>
                    </a:ext>
                  </a:extLst>
                </p14:cNvPr>
                <p14:cNvContentPartPr/>
                <p14:nvPr/>
              </p14:nvContentPartPr>
              <p14:xfrm>
                <a:off x="7635944" y="1853996"/>
                <a:ext cx="86040" cy="12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DF80CBE-241A-8027-EB49-6B851101AD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26944" y="1844996"/>
                  <a:ext cx="103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92CF19-D348-5C9A-291D-6EAEDB370CF0}"/>
                    </a:ext>
                  </a:extLst>
                </p14:cNvPr>
                <p14:cNvContentPartPr/>
                <p14:nvPr/>
              </p14:nvContentPartPr>
              <p14:xfrm>
                <a:off x="7815224" y="1766876"/>
                <a:ext cx="108720" cy="225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92CF19-D348-5C9A-291D-6EAEDB370C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06224" y="1757876"/>
                  <a:ext cx="126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2D9F7-F01D-4EC0-5613-BA10462C100E}"/>
              </a:ext>
            </a:extLst>
          </p:cNvPr>
          <p:cNvGrpSpPr/>
          <p:nvPr/>
        </p:nvGrpSpPr>
        <p:grpSpPr>
          <a:xfrm>
            <a:off x="2903384" y="1898636"/>
            <a:ext cx="321120" cy="217440"/>
            <a:chOff x="2903384" y="1898636"/>
            <a:chExt cx="32112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ACAD65-093D-E2E3-A38C-E5A197116190}"/>
                    </a:ext>
                  </a:extLst>
                </p14:cNvPr>
                <p14:cNvContentPartPr/>
                <p14:nvPr/>
              </p14:nvContentPartPr>
              <p14:xfrm>
                <a:off x="2903384" y="1907996"/>
                <a:ext cx="109800" cy="20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ACAD65-093D-E2E3-A38C-E5A1971161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94744" y="1898996"/>
                  <a:ext cx="127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647D88-1C56-0BCC-49A5-E8921DA1F644}"/>
                    </a:ext>
                  </a:extLst>
                </p14:cNvPr>
                <p14:cNvContentPartPr/>
                <p14:nvPr/>
              </p14:nvContentPartPr>
              <p14:xfrm>
                <a:off x="3098504" y="1898636"/>
                <a:ext cx="55080" cy="17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647D88-1C56-0BCC-49A5-E8921DA1F6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89504" y="1889636"/>
                  <a:ext cx="72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FE5C02-771A-D530-BECE-38C55E8A5428}"/>
                    </a:ext>
                  </a:extLst>
                </p14:cNvPr>
                <p14:cNvContentPartPr/>
                <p14:nvPr/>
              </p14:nvContentPartPr>
              <p14:xfrm>
                <a:off x="3176264" y="1907636"/>
                <a:ext cx="48240" cy="201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FE5C02-771A-D530-BECE-38C55E8A54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7264" y="1898636"/>
                  <a:ext cx="658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BAA75A5-68E9-0DB5-1087-AB4105215A3C}"/>
              </a:ext>
            </a:extLst>
          </p:cNvPr>
          <p:cNvGrpSpPr/>
          <p:nvPr/>
        </p:nvGrpSpPr>
        <p:grpSpPr>
          <a:xfrm>
            <a:off x="2964224" y="2657876"/>
            <a:ext cx="799920" cy="59040"/>
            <a:chOff x="2964224" y="2657876"/>
            <a:chExt cx="79992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24E06C-2A36-FA92-9707-835EC1EB2C94}"/>
                    </a:ext>
                  </a:extLst>
                </p14:cNvPr>
                <p14:cNvContentPartPr/>
                <p14:nvPr/>
              </p14:nvContentPartPr>
              <p14:xfrm>
                <a:off x="2964224" y="2657876"/>
                <a:ext cx="799920" cy="29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24E06C-2A36-FA92-9707-835EC1EB2C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5584" y="2648876"/>
                  <a:ext cx="817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AEB241-767F-9E7E-0DA3-02FEE75F674C}"/>
                    </a:ext>
                  </a:extLst>
                </p14:cNvPr>
                <p14:cNvContentPartPr/>
                <p14:nvPr/>
              </p14:nvContentPartPr>
              <p14:xfrm>
                <a:off x="3359864" y="2702876"/>
                <a:ext cx="379440" cy="14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AEB241-767F-9E7E-0DA3-02FEE75F67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51224" y="2693876"/>
                  <a:ext cx="39708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277C2-54A4-BF5D-A621-26CFE05887C5}"/>
                  </a:ext>
                </a:extLst>
              </p14:cNvPr>
              <p14:cNvContentPartPr/>
              <p14:nvPr/>
            </p14:nvContentPartPr>
            <p14:xfrm>
              <a:off x="4078064" y="3319916"/>
              <a:ext cx="399960" cy="364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277C2-54A4-BF5D-A621-26CFE05887C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69064" y="3311276"/>
                <a:ext cx="4176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EF75EF-9F86-FA73-B574-3EEE36DF26CF}"/>
                  </a:ext>
                </a:extLst>
              </p14:cNvPr>
              <p14:cNvContentPartPr/>
              <p14:nvPr/>
            </p14:nvContentPartPr>
            <p14:xfrm>
              <a:off x="1465184" y="4699076"/>
              <a:ext cx="243000" cy="44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EF75EF-9F86-FA73-B574-3EEE36DF26C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456544" y="4690436"/>
                <a:ext cx="26064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F1FC695-FB55-C23F-A33D-7BE6395E578E}"/>
              </a:ext>
            </a:extLst>
          </p:cNvPr>
          <p:cNvGrpSpPr/>
          <p:nvPr/>
        </p:nvGrpSpPr>
        <p:grpSpPr>
          <a:xfrm>
            <a:off x="2543384" y="5464436"/>
            <a:ext cx="413640" cy="49320"/>
            <a:chOff x="2543384" y="5464436"/>
            <a:chExt cx="413640" cy="4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6216C6-D42E-7458-AC7B-D8971BB3107C}"/>
                    </a:ext>
                  </a:extLst>
                </p14:cNvPr>
                <p14:cNvContentPartPr/>
                <p14:nvPr/>
              </p14:nvContentPartPr>
              <p14:xfrm>
                <a:off x="2543384" y="5492156"/>
                <a:ext cx="413640" cy="2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6216C6-D42E-7458-AC7B-D8971BB3107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34744" y="5483516"/>
                  <a:ext cx="431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A432BB-484F-B736-BC7C-390A3010E41C}"/>
                    </a:ext>
                  </a:extLst>
                </p14:cNvPr>
                <p14:cNvContentPartPr/>
                <p14:nvPr/>
              </p14:nvContentPartPr>
              <p14:xfrm>
                <a:off x="2742104" y="5471996"/>
                <a:ext cx="183600" cy="3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A432BB-484F-B736-BC7C-390A3010E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3104" y="5463356"/>
                  <a:ext cx="201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10FCE6-CCB5-A2BF-2012-FA7DA2E6BC97}"/>
                    </a:ext>
                  </a:extLst>
                </p14:cNvPr>
                <p14:cNvContentPartPr/>
                <p14:nvPr/>
              </p14:nvContentPartPr>
              <p14:xfrm>
                <a:off x="2657144" y="5464436"/>
                <a:ext cx="296640" cy="27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10FCE6-CCB5-A2BF-2012-FA7DA2E6BC9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48504" y="5455796"/>
                  <a:ext cx="3142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F45E79-4809-17C8-4159-7AB9D27593C7}"/>
              </a:ext>
            </a:extLst>
          </p:cNvPr>
          <p:cNvGrpSpPr/>
          <p:nvPr/>
        </p:nvGrpSpPr>
        <p:grpSpPr>
          <a:xfrm>
            <a:off x="4188584" y="1955516"/>
            <a:ext cx="912600" cy="978840"/>
            <a:chOff x="4188584" y="1955516"/>
            <a:chExt cx="912600" cy="9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B99CB7-502B-EA94-D37B-B0FB4158E8AF}"/>
                    </a:ext>
                  </a:extLst>
                </p14:cNvPr>
                <p14:cNvContentPartPr/>
                <p14:nvPr/>
              </p14:nvContentPartPr>
              <p14:xfrm>
                <a:off x="4939184" y="1955516"/>
                <a:ext cx="162000" cy="190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B99CB7-502B-EA94-D37B-B0FB4158E8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30184" y="1946516"/>
                  <a:ext cx="179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B2BF4C-B14A-3FDB-02C8-F66BECD62807}"/>
                    </a:ext>
                  </a:extLst>
                </p14:cNvPr>
                <p14:cNvContentPartPr/>
                <p14:nvPr/>
              </p14:nvContentPartPr>
              <p14:xfrm>
                <a:off x="4896704" y="2041556"/>
                <a:ext cx="195120" cy="138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B2BF4C-B14A-3FDB-02C8-F66BECD6280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8064" y="2032556"/>
                  <a:ext cx="21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BE3977-7CD5-71ED-D4D5-43F9D3C97738}"/>
                    </a:ext>
                  </a:extLst>
                </p14:cNvPr>
                <p14:cNvContentPartPr/>
                <p14:nvPr/>
              </p14:nvContentPartPr>
              <p14:xfrm>
                <a:off x="4188584" y="2552036"/>
                <a:ext cx="157320" cy="43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BE3977-7CD5-71ED-D4D5-43F9D3C977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79944" y="2543396"/>
                  <a:ext cx="174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17FEAA-57F4-1E76-1B9B-A3FD3F07C87E}"/>
                    </a:ext>
                  </a:extLst>
                </p14:cNvPr>
                <p14:cNvContentPartPr/>
                <p14:nvPr/>
              </p14:nvContentPartPr>
              <p14:xfrm>
                <a:off x="4394504" y="2676956"/>
                <a:ext cx="495720" cy="5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17FEAA-57F4-1E76-1B9B-A3FD3F07C8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85864" y="2667956"/>
                  <a:ext cx="513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F07FD5-DF7F-9014-2C68-C603F6589E2C}"/>
                    </a:ext>
                  </a:extLst>
                </p14:cNvPr>
                <p14:cNvContentPartPr/>
                <p14:nvPr/>
              </p14:nvContentPartPr>
              <p14:xfrm>
                <a:off x="4691864" y="2661476"/>
                <a:ext cx="34920" cy="261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F07FD5-DF7F-9014-2C68-C603F6589E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82864" y="2652836"/>
                  <a:ext cx="52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CA9420-F522-5283-B738-FEC2B39F1F51}"/>
                    </a:ext>
                  </a:extLst>
                </p14:cNvPr>
                <p14:cNvContentPartPr/>
                <p14:nvPr/>
              </p14:nvContentPartPr>
              <p14:xfrm>
                <a:off x="4571984" y="2687036"/>
                <a:ext cx="128880" cy="135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CA9420-F522-5283-B738-FEC2B39F1F5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63344" y="2678036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EB19A0-D589-7B29-F859-D84CCF93D7BA}"/>
                    </a:ext>
                  </a:extLst>
                </p14:cNvPr>
                <p14:cNvContentPartPr/>
                <p14:nvPr/>
              </p14:nvContentPartPr>
              <p14:xfrm>
                <a:off x="4722104" y="2655356"/>
                <a:ext cx="95760" cy="14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EB19A0-D589-7B29-F859-D84CCF93D7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13464" y="2646356"/>
                  <a:ext cx="113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8F4B23-772B-BBB1-10A7-3C8B64EA5EAF}"/>
                    </a:ext>
                  </a:extLst>
                </p14:cNvPr>
                <p14:cNvContentPartPr/>
                <p14:nvPr/>
              </p14:nvContentPartPr>
              <p14:xfrm>
                <a:off x="4687904" y="2661116"/>
                <a:ext cx="21600" cy="27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8F4B23-772B-BBB1-10A7-3C8B64EA5E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79264" y="2652116"/>
                  <a:ext cx="39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6E7872-7E20-EF67-7A84-D95AEB998526}"/>
                    </a:ext>
                  </a:extLst>
                </p14:cNvPr>
                <p14:cNvContentPartPr/>
                <p14:nvPr/>
              </p14:nvContentPartPr>
              <p14:xfrm>
                <a:off x="4635344" y="2648516"/>
                <a:ext cx="69840" cy="11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6E7872-7E20-EF67-7A84-D95AEB9985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26344" y="2639516"/>
                  <a:ext cx="87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82B22C-544D-A703-2A22-3212AEC24C70}"/>
                    </a:ext>
                  </a:extLst>
                </p14:cNvPr>
                <p14:cNvContentPartPr/>
                <p14:nvPr/>
              </p14:nvContentPartPr>
              <p14:xfrm>
                <a:off x="4749824" y="2639516"/>
                <a:ext cx="56880" cy="9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82B22C-544D-A703-2A22-3212AEC24C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40824" y="2630516"/>
                  <a:ext cx="74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5716B2-DCB8-42A5-25B5-E8EBC47040C5}"/>
                    </a:ext>
                  </a:extLst>
                </p14:cNvPr>
                <p14:cNvContentPartPr/>
                <p14:nvPr/>
              </p14:nvContentPartPr>
              <p14:xfrm>
                <a:off x="4259144" y="2538356"/>
                <a:ext cx="117360" cy="59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5716B2-DCB8-42A5-25B5-E8EBC47040C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50144" y="2529716"/>
                  <a:ext cx="135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241ECD-E31A-B38A-334A-79332A4D9906}"/>
                    </a:ext>
                  </a:extLst>
                </p14:cNvPr>
                <p14:cNvContentPartPr/>
                <p14:nvPr/>
              </p14:nvContentPartPr>
              <p14:xfrm>
                <a:off x="4448864" y="2074316"/>
                <a:ext cx="503280" cy="574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241ECD-E31A-B38A-334A-79332A4D99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39864" y="2065316"/>
                  <a:ext cx="5209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713BD5-4112-D777-ABFD-D62DD2785418}"/>
                    </a:ext>
                  </a:extLst>
                </p14:cNvPr>
                <p14:cNvContentPartPr/>
                <p14:nvPr/>
              </p14:nvContentPartPr>
              <p14:xfrm>
                <a:off x="4296584" y="2585876"/>
                <a:ext cx="4320" cy="129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713BD5-4112-D777-ABFD-D62DD278541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87584" y="2576876"/>
                  <a:ext cx="21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019DEE-EEBE-ACE0-9759-FC9A8C8A81E6}"/>
                    </a:ext>
                  </a:extLst>
                </p14:cNvPr>
                <p14:cNvContentPartPr/>
                <p14:nvPr/>
              </p14:nvContentPartPr>
              <p14:xfrm>
                <a:off x="4301264" y="2582996"/>
                <a:ext cx="9720" cy="13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019DEE-EEBE-ACE0-9759-FC9A8C8A81E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92624" y="2574356"/>
                  <a:ext cx="27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280359E-A020-FA55-E912-6B6103EACDD9}"/>
                  </a:ext>
                </a:extLst>
              </p14:cNvPr>
              <p14:cNvContentPartPr/>
              <p14:nvPr/>
            </p14:nvContentPartPr>
            <p14:xfrm>
              <a:off x="6989384" y="3013556"/>
              <a:ext cx="1025640" cy="537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280359E-A020-FA55-E912-6B6103EACDD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80384" y="3004916"/>
                <a:ext cx="104328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A9457F3-D550-60B8-F8C5-DDB0A7130EAB}"/>
              </a:ext>
            </a:extLst>
          </p:cNvPr>
          <p:cNvGrpSpPr/>
          <p:nvPr/>
        </p:nvGrpSpPr>
        <p:grpSpPr>
          <a:xfrm>
            <a:off x="6417344" y="2366636"/>
            <a:ext cx="2707200" cy="2632320"/>
            <a:chOff x="6417344" y="2366636"/>
            <a:chExt cx="2707200" cy="263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C7D639-EAEE-88C4-53AE-4B2D25613BEB}"/>
                    </a:ext>
                  </a:extLst>
                </p14:cNvPr>
                <p14:cNvContentPartPr/>
                <p14:nvPr/>
              </p14:nvContentPartPr>
              <p14:xfrm>
                <a:off x="6917384" y="2611076"/>
                <a:ext cx="38520" cy="119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C7D639-EAEE-88C4-53AE-4B2D25613BE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08744" y="2602076"/>
                  <a:ext cx="56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03EC1B-FBC2-78B5-2A2C-BBA3734356B6}"/>
                    </a:ext>
                  </a:extLst>
                </p14:cNvPr>
                <p14:cNvContentPartPr/>
                <p14:nvPr/>
              </p14:nvContentPartPr>
              <p14:xfrm>
                <a:off x="6914864" y="2507396"/>
                <a:ext cx="113400" cy="183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03EC1B-FBC2-78B5-2A2C-BBA3734356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05864" y="2498756"/>
                  <a:ext cx="13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3C2AD6-F2BA-A397-5DB8-180B5C87D263}"/>
                    </a:ext>
                  </a:extLst>
                </p14:cNvPr>
                <p14:cNvContentPartPr/>
                <p14:nvPr/>
              </p14:nvContentPartPr>
              <p14:xfrm>
                <a:off x="7232384" y="2441516"/>
                <a:ext cx="21600" cy="261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3C2AD6-F2BA-A397-5DB8-180B5C87D2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23744" y="2432876"/>
                  <a:ext cx="39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E0650A-2417-6DFD-802F-4755890FFECA}"/>
                    </a:ext>
                  </a:extLst>
                </p14:cNvPr>
                <p14:cNvContentPartPr/>
                <p14:nvPr/>
              </p14:nvContentPartPr>
              <p14:xfrm>
                <a:off x="7141664" y="2413436"/>
                <a:ext cx="156600" cy="90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E0650A-2417-6DFD-802F-4755890FFE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3024" y="2404796"/>
                  <a:ext cx="174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BFA5A5-7C52-230B-C18E-F8AD6861EFE6}"/>
                    </a:ext>
                  </a:extLst>
                </p14:cNvPr>
                <p14:cNvContentPartPr/>
                <p14:nvPr/>
              </p14:nvContentPartPr>
              <p14:xfrm>
                <a:off x="7543064" y="2529356"/>
                <a:ext cx="214560" cy="15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BFA5A5-7C52-230B-C18E-F8AD6861EFE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34424" y="2520716"/>
                  <a:ext cx="232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8C3462-1326-E004-ABBB-923A2752D054}"/>
                    </a:ext>
                  </a:extLst>
                </p14:cNvPr>
                <p14:cNvContentPartPr/>
                <p14:nvPr/>
              </p14:nvContentPartPr>
              <p14:xfrm>
                <a:off x="7565384" y="2588756"/>
                <a:ext cx="186840" cy="15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8C3462-1326-E004-ABBB-923A2752D0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56744" y="2579756"/>
                  <a:ext cx="20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A1E32F-6821-F7B2-6042-6E620F4F572D}"/>
                    </a:ext>
                  </a:extLst>
                </p14:cNvPr>
                <p14:cNvContentPartPr/>
                <p14:nvPr/>
              </p14:nvContentPartPr>
              <p14:xfrm>
                <a:off x="7694624" y="2415236"/>
                <a:ext cx="101880" cy="264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A1E32F-6821-F7B2-6042-6E620F4F57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85984" y="2406236"/>
                  <a:ext cx="119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4734E6-C2E7-CF34-D496-8A05D7CB3F7B}"/>
                    </a:ext>
                  </a:extLst>
                </p14:cNvPr>
                <p14:cNvContentPartPr/>
                <p14:nvPr/>
              </p14:nvContentPartPr>
              <p14:xfrm>
                <a:off x="8005304" y="2514596"/>
                <a:ext cx="149760" cy="101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4734E6-C2E7-CF34-D496-8A05D7CB3F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96304" y="2505596"/>
                  <a:ext cx="167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79C190-95A9-847E-8E4F-D2956D17760C}"/>
                    </a:ext>
                  </a:extLst>
                </p14:cNvPr>
                <p14:cNvContentPartPr/>
                <p14:nvPr/>
              </p14:nvContentPartPr>
              <p14:xfrm>
                <a:off x="8198264" y="2516036"/>
                <a:ext cx="101160" cy="4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79C190-95A9-847E-8E4F-D2956D17760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89264" y="2507036"/>
                  <a:ext cx="118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9BB36DD-1E57-AF23-99F6-B4D526CCC432}"/>
                    </a:ext>
                  </a:extLst>
                </p14:cNvPr>
                <p14:cNvContentPartPr/>
                <p14:nvPr/>
              </p14:nvContentPartPr>
              <p14:xfrm>
                <a:off x="8297984" y="2487596"/>
                <a:ext cx="90000" cy="20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9BB36DD-1E57-AF23-99F6-B4D526CCC4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88984" y="2478596"/>
                  <a:ext cx="107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7044B5-294A-0292-187E-8BE2BA58453A}"/>
                    </a:ext>
                  </a:extLst>
                </p14:cNvPr>
                <p14:cNvContentPartPr/>
                <p14:nvPr/>
              </p14:nvContentPartPr>
              <p14:xfrm>
                <a:off x="8397704" y="2390756"/>
                <a:ext cx="24480" cy="175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7044B5-294A-0292-187E-8BE2BA58453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88704" y="2382116"/>
                  <a:ext cx="42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1C5D9A-F288-1B7C-0273-E5B850D6A31E}"/>
                    </a:ext>
                  </a:extLst>
                </p14:cNvPr>
                <p14:cNvContentPartPr/>
                <p14:nvPr/>
              </p14:nvContentPartPr>
              <p14:xfrm>
                <a:off x="8450624" y="2458436"/>
                <a:ext cx="78840" cy="10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1C5D9A-F288-1B7C-0273-E5B850D6A31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41984" y="2449796"/>
                  <a:ext cx="9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1E7B57-E86F-1447-CC61-4A7C9DB4568F}"/>
                    </a:ext>
                  </a:extLst>
                </p14:cNvPr>
                <p14:cNvContentPartPr/>
                <p14:nvPr/>
              </p14:nvContentPartPr>
              <p14:xfrm>
                <a:off x="8608304" y="2457356"/>
                <a:ext cx="66240" cy="10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1E7B57-E86F-1447-CC61-4A7C9DB4568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99664" y="2448716"/>
                  <a:ext cx="8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45C458-773C-3A4E-2BE7-8B9F68FAC768}"/>
                    </a:ext>
                  </a:extLst>
                </p14:cNvPr>
                <p14:cNvContentPartPr/>
                <p14:nvPr/>
              </p14:nvContentPartPr>
              <p14:xfrm>
                <a:off x="8716304" y="2444756"/>
                <a:ext cx="40320" cy="8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45C458-773C-3A4E-2BE7-8B9F68FAC76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07664" y="2436116"/>
                  <a:ext cx="57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7C4A8E-8961-41DC-977F-36F56BB8BD76}"/>
                    </a:ext>
                  </a:extLst>
                </p14:cNvPr>
                <p14:cNvContentPartPr/>
                <p14:nvPr/>
              </p14:nvContentPartPr>
              <p14:xfrm>
                <a:off x="8778224" y="2424236"/>
                <a:ext cx="34200" cy="11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7C4A8E-8961-41DC-977F-36F56BB8BD7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69584" y="2415236"/>
                  <a:ext cx="51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E57EA5-69F8-194D-43EF-AFA96A8CB530}"/>
                    </a:ext>
                  </a:extLst>
                </p14:cNvPr>
                <p14:cNvContentPartPr/>
                <p14:nvPr/>
              </p14:nvContentPartPr>
              <p14:xfrm>
                <a:off x="8782544" y="2482916"/>
                <a:ext cx="82440" cy="151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E57EA5-69F8-194D-43EF-AFA96A8CB5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73544" y="2473916"/>
                  <a:ext cx="100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05D140-90E2-C49D-38AE-AC1734ED253A}"/>
                    </a:ext>
                  </a:extLst>
                </p14:cNvPr>
                <p14:cNvContentPartPr/>
                <p14:nvPr/>
              </p14:nvContentPartPr>
              <p14:xfrm>
                <a:off x="8949584" y="2366636"/>
                <a:ext cx="174960" cy="221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05D140-90E2-C49D-38AE-AC1734ED25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40584" y="2357636"/>
                  <a:ext cx="192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F6735E-F361-B295-D770-1394142CDA1F}"/>
                    </a:ext>
                  </a:extLst>
                </p14:cNvPr>
                <p14:cNvContentPartPr/>
                <p14:nvPr/>
              </p14:nvContentPartPr>
              <p14:xfrm>
                <a:off x="6801824" y="3226676"/>
                <a:ext cx="72360" cy="100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F6735E-F361-B295-D770-1394142CDA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92824" y="3217676"/>
                  <a:ext cx="9000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AE1D51-4FEC-0E9D-DF5C-0E3D7DDEA884}"/>
                    </a:ext>
                  </a:extLst>
                </p14:cNvPr>
                <p14:cNvContentPartPr/>
                <p14:nvPr/>
              </p14:nvContentPartPr>
              <p14:xfrm>
                <a:off x="6417344" y="4052156"/>
                <a:ext cx="1761120" cy="142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AE1D51-4FEC-0E9D-DF5C-0E3D7DDEA8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08704" y="4043156"/>
                  <a:ext cx="177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4AA0FC-69F5-78BF-8A18-E7BEB935276E}"/>
                    </a:ext>
                  </a:extLst>
                </p14:cNvPr>
                <p14:cNvContentPartPr/>
                <p14:nvPr/>
              </p14:nvContentPartPr>
              <p14:xfrm>
                <a:off x="8070104" y="3968996"/>
                <a:ext cx="135360" cy="226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4AA0FC-69F5-78BF-8A18-E7BEB935276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61464" y="3960356"/>
                  <a:ext cx="153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2BD90A-EDC2-07F3-CFE8-9A4FE69E2672}"/>
                    </a:ext>
                  </a:extLst>
                </p14:cNvPr>
                <p14:cNvContentPartPr/>
                <p14:nvPr/>
              </p14:nvContentPartPr>
              <p14:xfrm>
                <a:off x="7556744" y="4322876"/>
                <a:ext cx="212400" cy="156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2BD90A-EDC2-07F3-CFE8-9A4FE69E267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48104" y="4313876"/>
                  <a:ext cx="230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A745F8-4636-8CB0-68ED-FFE1ACE7BECB}"/>
                    </a:ext>
                  </a:extLst>
                </p14:cNvPr>
                <p14:cNvContentPartPr/>
                <p14:nvPr/>
              </p14:nvContentPartPr>
              <p14:xfrm>
                <a:off x="7777784" y="4365356"/>
                <a:ext cx="81000" cy="86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A745F8-4636-8CB0-68ED-FFE1ACE7BE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9144" y="4356356"/>
                  <a:ext cx="98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E8DE553-FF2B-2812-BFF0-9DD1659C052F}"/>
                    </a:ext>
                  </a:extLst>
                </p14:cNvPr>
                <p14:cNvContentPartPr/>
                <p14:nvPr/>
              </p14:nvContentPartPr>
              <p14:xfrm>
                <a:off x="7895864" y="4339796"/>
                <a:ext cx="55080" cy="28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E8DE553-FF2B-2812-BFF0-9DD1659C052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87224" y="4330796"/>
                  <a:ext cx="72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8FD79D-B0B9-6F7E-5C54-0E56145F9CDE}"/>
                    </a:ext>
                  </a:extLst>
                </p14:cNvPr>
                <p14:cNvContentPartPr/>
                <p14:nvPr/>
              </p14:nvContentPartPr>
              <p14:xfrm>
                <a:off x="7994864" y="4246556"/>
                <a:ext cx="1368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8FD79D-B0B9-6F7E-5C54-0E56145F9C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86224" y="4237916"/>
                  <a:ext cx="3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71F5CE-926D-B262-FF78-A23A842522A8}"/>
                    </a:ext>
                  </a:extLst>
                </p14:cNvPr>
                <p14:cNvContentPartPr/>
                <p14:nvPr/>
              </p14:nvContentPartPr>
              <p14:xfrm>
                <a:off x="8046704" y="4331156"/>
                <a:ext cx="187200" cy="162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71F5CE-926D-B262-FF78-A23A842522A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37704" y="4322156"/>
                  <a:ext cx="204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A4454-52F1-B6A3-68E0-1534011D0AEA}"/>
                    </a:ext>
                  </a:extLst>
                </p14:cNvPr>
                <p14:cNvContentPartPr/>
                <p14:nvPr/>
              </p14:nvContentPartPr>
              <p14:xfrm>
                <a:off x="8144264" y="4369316"/>
                <a:ext cx="102240" cy="108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A4454-52F1-B6A3-68E0-1534011D0AE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35624" y="4360676"/>
                  <a:ext cx="119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ED129E-E5DD-4983-A8EC-2DEBAB7F9BCB}"/>
                    </a:ext>
                  </a:extLst>
                </p14:cNvPr>
                <p14:cNvContentPartPr/>
                <p14:nvPr/>
              </p14:nvContentPartPr>
              <p14:xfrm>
                <a:off x="8271344" y="4274276"/>
                <a:ext cx="123480" cy="179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ED129E-E5DD-4983-A8EC-2DEBAB7F9B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2344" y="4265276"/>
                  <a:ext cx="141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801DFE-D3FF-1986-AA00-2714C55895BA}"/>
                    </a:ext>
                  </a:extLst>
                </p14:cNvPr>
                <p14:cNvContentPartPr/>
                <p14:nvPr/>
              </p14:nvContentPartPr>
              <p14:xfrm>
                <a:off x="8347304" y="4337996"/>
                <a:ext cx="119160" cy="299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801DFE-D3FF-1986-AA00-2714C55895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38304" y="4329356"/>
                  <a:ext cx="136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46F230-8F95-B3EB-E98F-DF39B9C33958}"/>
                    </a:ext>
                  </a:extLst>
                </p14:cNvPr>
                <p14:cNvContentPartPr/>
                <p14:nvPr/>
              </p14:nvContentPartPr>
              <p14:xfrm>
                <a:off x="6744224" y="3234236"/>
                <a:ext cx="60480" cy="110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46F230-8F95-B3EB-E98F-DF39B9C339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35224" y="3225596"/>
                  <a:ext cx="78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C632D2-B6D2-EA5B-DB92-FAAA657D6D8A}"/>
                    </a:ext>
                  </a:extLst>
                </p14:cNvPr>
                <p14:cNvContentPartPr/>
                <p14:nvPr/>
              </p14:nvContentPartPr>
              <p14:xfrm>
                <a:off x="6771584" y="3227396"/>
                <a:ext cx="100440" cy="94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C632D2-B6D2-EA5B-DB92-FAAA657D6D8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62944" y="3218756"/>
                  <a:ext cx="11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66CA4EF-14A4-25D3-F8CE-847638D1E181}"/>
                    </a:ext>
                  </a:extLst>
                </p14:cNvPr>
                <p14:cNvContentPartPr/>
                <p14:nvPr/>
              </p14:nvContentPartPr>
              <p14:xfrm>
                <a:off x="6925304" y="3177716"/>
                <a:ext cx="972360" cy="775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66CA4EF-14A4-25D3-F8CE-847638D1E18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16304" y="3169076"/>
                  <a:ext cx="99000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B341DAF-D4E7-85EE-84A0-ECAD12080EE9}"/>
                    </a:ext>
                  </a:extLst>
                </p14:cNvPr>
                <p14:cNvContentPartPr/>
                <p14:nvPr/>
              </p14:nvContentPartPr>
              <p14:xfrm>
                <a:off x="6751424" y="2970716"/>
                <a:ext cx="105840" cy="142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B341DAF-D4E7-85EE-84A0-ECAD12080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42424" y="2962076"/>
                  <a:ext cx="123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60DDFE-EC32-E9FB-A181-10AD41115F4C}"/>
                    </a:ext>
                  </a:extLst>
                </p14:cNvPr>
                <p14:cNvContentPartPr/>
                <p14:nvPr/>
              </p14:nvContentPartPr>
              <p14:xfrm>
                <a:off x="6878864" y="2940116"/>
                <a:ext cx="72720" cy="144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60DDFE-EC32-E9FB-A181-10AD41115F4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69864" y="2931476"/>
                  <a:ext cx="90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2A3B9B5-B3D1-EE7B-15D9-E5BCFE93792A}"/>
                    </a:ext>
                  </a:extLst>
                </p14:cNvPr>
                <p14:cNvContentPartPr/>
                <p14:nvPr/>
              </p14:nvContentPartPr>
              <p14:xfrm>
                <a:off x="6873464" y="2934716"/>
                <a:ext cx="66600" cy="153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2A3B9B5-B3D1-EE7B-15D9-E5BCFE93792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64824" y="2926076"/>
                  <a:ext cx="84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C13747-7331-59E9-587F-85904AC2D027}"/>
                    </a:ext>
                  </a:extLst>
                </p14:cNvPr>
                <p14:cNvContentPartPr/>
                <p14:nvPr/>
              </p14:nvContentPartPr>
              <p14:xfrm>
                <a:off x="6875624" y="2933996"/>
                <a:ext cx="66240" cy="164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C13747-7331-59E9-587F-85904AC2D02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866624" y="2925356"/>
                  <a:ext cx="83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11468C-F39F-54CA-41AC-27A6702BAC05}"/>
                    </a:ext>
                  </a:extLst>
                </p14:cNvPr>
                <p14:cNvContentPartPr/>
                <p14:nvPr/>
              </p14:nvContentPartPr>
              <p14:xfrm>
                <a:off x="6944744" y="2938676"/>
                <a:ext cx="59040" cy="150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11468C-F39F-54CA-41AC-27A6702BAC0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36104" y="2929676"/>
                  <a:ext cx="76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F38914D-82CF-E6D0-6C19-150A8A065E7D}"/>
                    </a:ext>
                  </a:extLst>
                </p14:cNvPr>
                <p14:cNvContentPartPr/>
                <p14:nvPr/>
              </p14:nvContentPartPr>
              <p14:xfrm>
                <a:off x="6998744" y="3029396"/>
                <a:ext cx="1033560" cy="562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F38914D-82CF-E6D0-6C19-150A8A065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89744" y="3020756"/>
                  <a:ext cx="1051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E2E64B-FB12-8747-C4FB-934B5189BB98}"/>
                    </a:ext>
                  </a:extLst>
                </p14:cNvPr>
                <p14:cNvContentPartPr/>
                <p14:nvPr/>
              </p14:nvContentPartPr>
              <p14:xfrm>
                <a:off x="6866264" y="3284996"/>
                <a:ext cx="1078560" cy="745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E2E64B-FB12-8747-C4FB-934B5189BB9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57624" y="3276356"/>
                  <a:ext cx="10962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B1FA1F-0570-8ECD-306E-11CAE70F4D04}"/>
                    </a:ext>
                  </a:extLst>
                </p14:cNvPr>
                <p14:cNvContentPartPr/>
                <p14:nvPr/>
              </p14:nvContentPartPr>
              <p14:xfrm>
                <a:off x="7122944" y="3090596"/>
                <a:ext cx="1054080" cy="1005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B1FA1F-0570-8ECD-306E-11CAE70F4D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14304" y="3081596"/>
                  <a:ext cx="107172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9A08356-33E9-457E-F78B-B44EDC8B3119}"/>
                    </a:ext>
                  </a:extLst>
                </p14:cNvPr>
                <p14:cNvContentPartPr/>
                <p14:nvPr/>
              </p14:nvContentPartPr>
              <p14:xfrm>
                <a:off x="6900104" y="2772716"/>
                <a:ext cx="412200" cy="51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9A08356-33E9-457E-F78B-B44EDC8B311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91464" y="2764076"/>
                  <a:ext cx="429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DD04B1-F95D-D5BC-5619-03AFFA4E79B5}"/>
                    </a:ext>
                  </a:extLst>
                </p14:cNvPr>
                <p14:cNvContentPartPr/>
                <p14:nvPr/>
              </p14:nvContentPartPr>
              <p14:xfrm>
                <a:off x="8173784" y="2778116"/>
                <a:ext cx="754200" cy="12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DD04B1-F95D-D5BC-5619-03AFFA4E79B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64784" y="2769476"/>
                  <a:ext cx="771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2BE4E70-85F1-8567-72F1-2A98D399FC95}"/>
                    </a:ext>
                  </a:extLst>
                </p14:cNvPr>
                <p14:cNvContentPartPr/>
                <p14:nvPr/>
              </p14:nvContentPartPr>
              <p14:xfrm>
                <a:off x="7492304" y="4811396"/>
                <a:ext cx="413640" cy="76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2BE4E70-85F1-8567-72F1-2A98D399FC9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83664" y="4802396"/>
                  <a:ext cx="431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D9D116-2194-FF2C-29B2-C80FBC1BE4BA}"/>
                    </a:ext>
                  </a:extLst>
                </p14:cNvPr>
                <p14:cNvContentPartPr/>
                <p14:nvPr/>
              </p14:nvContentPartPr>
              <p14:xfrm>
                <a:off x="7349024" y="4697276"/>
                <a:ext cx="357480" cy="301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D9D116-2194-FF2C-29B2-C80FBC1BE4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40384" y="4688276"/>
                  <a:ext cx="375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CC85FD-4C87-120F-242D-EA388C3AA7EA}"/>
                    </a:ext>
                  </a:extLst>
                </p14:cNvPr>
                <p14:cNvContentPartPr/>
                <p14:nvPr/>
              </p14:nvContentPartPr>
              <p14:xfrm>
                <a:off x="7035464" y="3072236"/>
                <a:ext cx="1160640" cy="1028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CC85FD-4C87-120F-242D-EA388C3AA7E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26464" y="3063236"/>
                  <a:ext cx="117828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7F0FF6-37BB-8D15-64DF-2516C484DE2F}"/>
                    </a:ext>
                  </a:extLst>
                </p14:cNvPr>
                <p14:cNvContentPartPr/>
                <p14:nvPr/>
              </p14:nvContentPartPr>
              <p14:xfrm>
                <a:off x="6806144" y="3287516"/>
                <a:ext cx="324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7F0FF6-37BB-8D15-64DF-2516C484DE2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97504" y="3278516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178F2B-61EB-BD67-24E4-C781A4D8F1F8}"/>
                    </a:ext>
                  </a:extLst>
                </p14:cNvPr>
                <p14:cNvContentPartPr/>
                <p14:nvPr/>
              </p14:nvContentPartPr>
              <p14:xfrm>
                <a:off x="6842144" y="3335396"/>
                <a:ext cx="1081080" cy="661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178F2B-61EB-BD67-24E4-C781A4D8F1F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33144" y="3326756"/>
                  <a:ext cx="1098720" cy="67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A41175-883E-0CE9-D05C-676DA1776F32}"/>
              </a:ext>
            </a:extLst>
          </p:cNvPr>
          <p:cNvGrpSpPr/>
          <p:nvPr/>
        </p:nvGrpSpPr>
        <p:grpSpPr>
          <a:xfrm>
            <a:off x="3112904" y="4518356"/>
            <a:ext cx="221760" cy="331200"/>
            <a:chOff x="3112904" y="4518356"/>
            <a:chExt cx="22176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691EE5-B12C-6B84-B73A-457434C1F18D}"/>
                    </a:ext>
                  </a:extLst>
                </p14:cNvPr>
                <p14:cNvContentPartPr/>
                <p14:nvPr/>
              </p14:nvContentPartPr>
              <p14:xfrm>
                <a:off x="3218744" y="4529876"/>
                <a:ext cx="14400" cy="319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691EE5-B12C-6B84-B73A-457434C1F18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0104" y="4520876"/>
                  <a:ext cx="3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B9BB99A-B3A7-0E59-27AB-2C244F9C35D1}"/>
                    </a:ext>
                  </a:extLst>
                </p14:cNvPr>
                <p14:cNvContentPartPr/>
                <p14:nvPr/>
              </p14:nvContentPartPr>
              <p14:xfrm>
                <a:off x="3112904" y="4518356"/>
                <a:ext cx="196920" cy="134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B9BB99A-B3A7-0E59-27AB-2C244F9C35D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03904" y="4509716"/>
                  <a:ext cx="21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C233B5A-2CDC-66CE-629E-31E047928377}"/>
                    </a:ext>
                  </a:extLst>
                </p14:cNvPr>
                <p14:cNvContentPartPr/>
                <p14:nvPr/>
              </p14:nvContentPartPr>
              <p14:xfrm>
                <a:off x="3327824" y="4683236"/>
                <a:ext cx="6840" cy="18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C233B5A-2CDC-66CE-629E-31E04792837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319184" y="4674596"/>
                  <a:ext cx="24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857A28-BEF0-0028-CBC3-9A4C52DB7B1C}"/>
              </a:ext>
            </a:extLst>
          </p:cNvPr>
          <p:cNvGrpSpPr/>
          <p:nvPr/>
        </p:nvGrpSpPr>
        <p:grpSpPr>
          <a:xfrm>
            <a:off x="3291824" y="5186516"/>
            <a:ext cx="390240" cy="268920"/>
            <a:chOff x="3291824" y="5186516"/>
            <a:chExt cx="39024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FD8FA24-48EC-6EE9-6DBF-B9A780958619}"/>
                    </a:ext>
                  </a:extLst>
                </p14:cNvPr>
                <p14:cNvContentPartPr/>
                <p14:nvPr/>
              </p14:nvContentPartPr>
              <p14:xfrm>
                <a:off x="3304784" y="5216756"/>
                <a:ext cx="58680" cy="225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FD8FA24-48EC-6EE9-6DBF-B9A78095861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95784" y="5208116"/>
                  <a:ext cx="76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0398A6A-38F1-7570-7287-5788EEC4EC4D}"/>
                    </a:ext>
                  </a:extLst>
                </p14:cNvPr>
                <p14:cNvContentPartPr/>
                <p14:nvPr/>
              </p14:nvContentPartPr>
              <p14:xfrm>
                <a:off x="3291824" y="5355356"/>
                <a:ext cx="126000" cy="100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0398A6A-38F1-7570-7287-5788EEC4EC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82824" y="5346356"/>
                  <a:ext cx="143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67273DA-C104-8DCA-CEE5-9DDB742ABBB8}"/>
                    </a:ext>
                  </a:extLst>
                </p14:cNvPr>
                <p14:cNvContentPartPr/>
                <p14:nvPr/>
              </p14:nvContentPartPr>
              <p14:xfrm>
                <a:off x="3533384" y="5186516"/>
                <a:ext cx="99360" cy="253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67273DA-C104-8DCA-CEE5-9DDB742ABBB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24744" y="5177516"/>
                  <a:ext cx="117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F40334-DEE2-3DCD-DFF0-866898F5CAB9}"/>
                    </a:ext>
                  </a:extLst>
                </p14:cNvPr>
                <p14:cNvContentPartPr/>
                <p14:nvPr/>
              </p14:nvContentPartPr>
              <p14:xfrm>
                <a:off x="3609704" y="5191916"/>
                <a:ext cx="72360" cy="66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F40334-DEE2-3DCD-DFF0-866898F5CA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01064" y="5183276"/>
                  <a:ext cx="900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A561419-1A66-D54D-31AC-B0F2ED883DF8}"/>
              </a:ext>
            </a:extLst>
          </p:cNvPr>
          <p:cNvGrpSpPr/>
          <p:nvPr/>
        </p:nvGrpSpPr>
        <p:grpSpPr>
          <a:xfrm>
            <a:off x="3319544" y="5571356"/>
            <a:ext cx="484920" cy="414000"/>
            <a:chOff x="3319544" y="5571356"/>
            <a:chExt cx="48492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24F4C0F-79F4-48CE-C9C6-2F0A1D05C351}"/>
                    </a:ext>
                  </a:extLst>
                </p14:cNvPr>
                <p14:cNvContentPartPr/>
                <p14:nvPr/>
              </p14:nvContentPartPr>
              <p14:xfrm>
                <a:off x="3319544" y="5571356"/>
                <a:ext cx="147600" cy="169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24F4C0F-79F4-48CE-C9C6-2F0A1D05C3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10904" y="5562716"/>
                  <a:ext cx="165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AE691F-543F-1FE3-BCB0-CD782041106B}"/>
                    </a:ext>
                  </a:extLst>
                </p14:cNvPr>
                <p14:cNvContentPartPr/>
                <p14:nvPr/>
              </p14:nvContentPartPr>
              <p14:xfrm>
                <a:off x="3655424" y="5749556"/>
                <a:ext cx="119520" cy="235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AE691F-543F-1FE3-BCB0-CD782041106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46424" y="5740916"/>
                  <a:ext cx="137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F8BDE6-412E-9136-EC34-51684572EEE0}"/>
                    </a:ext>
                  </a:extLst>
                </p14:cNvPr>
                <p14:cNvContentPartPr/>
                <p14:nvPr/>
              </p14:nvContentPartPr>
              <p14:xfrm>
                <a:off x="3689984" y="5729036"/>
                <a:ext cx="114480" cy="82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F8BDE6-412E-9136-EC34-51684572EEE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80984" y="5720036"/>
                  <a:ext cx="1321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DF9F15-6259-6CEF-03E6-57D92F485457}"/>
              </a:ext>
            </a:extLst>
          </p:cNvPr>
          <p:cNvGrpSpPr/>
          <p:nvPr/>
        </p:nvGrpSpPr>
        <p:grpSpPr>
          <a:xfrm>
            <a:off x="4138904" y="5994716"/>
            <a:ext cx="708840" cy="408960"/>
            <a:chOff x="4138904" y="5994716"/>
            <a:chExt cx="70884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D6F2202-851A-E12B-3415-0AC6D08E3C80}"/>
                    </a:ext>
                  </a:extLst>
                </p14:cNvPr>
                <p14:cNvContentPartPr/>
                <p14:nvPr/>
              </p14:nvContentPartPr>
              <p14:xfrm>
                <a:off x="4138904" y="6137636"/>
                <a:ext cx="70560" cy="73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D6F2202-851A-E12B-3415-0AC6D08E3C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29904" y="6128996"/>
                  <a:ext cx="88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630D50-89EB-685C-BE0A-FB439D9FE3B1}"/>
                    </a:ext>
                  </a:extLst>
                </p14:cNvPr>
                <p14:cNvContentPartPr/>
                <p14:nvPr/>
              </p14:nvContentPartPr>
              <p14:xfrm>
                <a:off x="4236464" y="6143396"/>
                <a:ext cx="59040" cy="62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630D50-89EB-685C-BE0A-FB439D9FE3B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27824" y="6134396"/>
                  <a:ext cx="76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630A4B-8C11-8F58-FEE0-32FC738E0697}"/>
                    </a:ext>
                  </a:extLst>
                </p14:cNvPr>
                <p14:cNvContentPartPr/>
                <p14:nvPr/>
              </p14:nvContentPartPr>
              <p14:xfrm>
                <a:off x="4327184" y="5994716"/>
                <a:ext cx="145800" cy="207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630A4B-8C11-8F58-FEE0-32FC738E069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18184" y="5986076"/>
                  <a:ext cx="163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8D254B-C83F-E312-E97D-DCF15C76AB5D}"/>
                    </a:ext>
                  </a:extLst>
                </p14:cNvPr>
                <p14:cNvContentPartPr/>
                <p14:nvPr/>
              </p14:nvContentPartPr>
              <p14:xfrm>
                <a:off x="4535264" y="6079676"/>
                <a:ext cx="54000" cy="70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8D254B-C83F-E312-E97D-DCF15C76AB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26264" y="6070676"/>
                  <a:ext cx="71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0D0424-9077-656E-C1B1-47605B793D36}"/>
                    </a:ext>
                  </a:extLst>
                </p14:cNvPr>
                <p14:cNvContentPartPr/>
                <p14:nvPr/>
              </p14:nvContentPartPr>
              <p14:xfrm>
                <a:off x="4632104" y="6099836"/>
                <a:ext cx="96840" cy="303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0D0424-9077-656E-C1B1-47605B793D3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23104" y="6091196"/>
                  <a:ext cx="1144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CB33C11-02DA-3534-00B0-1612AC73F218}"/>
                    </a:ext>
                  </a:extLst>
                </p14:cNvPr>
                <p14:cNvContentPartPr/>
                <p14:nvPr/>
              </p14:nvContentPartPr>
              <p14:xfrm>
                <a:off x="4775024" y="6124316"/>
                <a:ext cx="72720" cy="92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CB33C11-02DA-3534-00B0-1612AC73F21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66024" y="6115676"/>
                  <a:ext cx="9036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60EC-0B51-2FD1-80C8-26D459CE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7: 7.9.3,7.9.4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C6F01-628A-6C6E-AADB-FA33016B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8" y="1503076"/>
            <a:ext cx="7013277" cy="35904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B27F40-2FAC-DABE-B82C-61E33E2B896C}"/>
              </a:ext>
            </a:extLst>
          </p:cNvPr>
          <p:cNvGrpSpPr/>
          <p:nvPr/>
        </p:nvGrpSpPr>
        <p:grpSpPr>
          <a:xfrm>
            <a:off x="6847615" y="1392556"/>
            <a:ext cx="2728800" cy="587160"/>
            <a:chOff x="6847615" y="1392556"/>
            <a:chExt cx="272880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14:cNvPr>
                <p14:cNvContentPartPr/>
                <p14:nvPr/>
              </p14:nvContentPartPr>
              <p14:xfrm>
                <a:off x="6847615" y="1617196"/>
                <a:ext cx="65160" cy="10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8975" y="1608196"/>
                  <a:ext cx="82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14:cNvPr>
                <p14:cNvContentPartPr/>
                <p14:nvPr/>
              </p14:nvContentPartPr>
              <p14:xfrm>
                <a:off x="6921415" y="1631236"/>
                <a:ext cx="64080" cy="34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2775" y="1622596"/>
                  <a:ext cx="81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14:cNvPr>
                <p14:cNvContentPartPr/>
                <p14:nvPr/>
              </p14:nvContentPartPr>
              <p14:xfrm>
                <a:off x="6998815" y="1723036"/>
                <a:ext cx="96480" cy="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0175" y="1714396"/>
                  <a:ext cx="114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14:cNvPr>
                <p14:cNvContentPartPr/>
                <p14:nvPr/>
              </p14:nvContentPartPr>
              <p14:xfrm>
                <a:off x="7032295" y="1817716"/>
                <a:ext cx="102240" cy="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3295" y="1808716"/>
                  <a:ext cx="119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14:cNvPr>
                <p14:cNvContentPartPr/>
                <p14:nvPr/>
              </p14:nvContentPartPr>
              <p14:xfrm>
                <a:off x="7247575" y="1646716"/>
                <a:ext cx="2880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575" y="1638076"/>
                  <a:ext cx="46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14:cNvPr>
                <p14:cNvContentPartPr/>
                <p14:nvPr/>
              </p14:nvContentPartPr>
              <p14:xfrm>
                <a:off x="7358815" y="1756876"/>
                <a:ext cx="125640" cy="1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9815" y="1747876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14:cNvPr>
                <p14:cNvContentPartPr/>
                <p14:nvPr/>
              </p14:nvContentPartPr>
              <p14:xfrm>
                <a:off x="7416415" y="1652116"/>
                <a:ext cx="23400" cy="197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07415" y="1643476"/>
                  <a:ext cx="4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14:cNvPr>
                <p14:cNvContentPartPr/>
                <p14:nvPr/>
              </p14:nvContentPartPr>
              <p14:xfrm>
                <a:off x="7558255" y="1617556"/>
                <a:ext cx="121320" cy="19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9255" y="1608916"/>
                  <a:ext cx="138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14:cNvPr>
                <p14:cNvContentPartPr/>
                <p14:nvPr/>
              </p14:nvContentPartPr>
              <p14:xfrm>
                <a:off x="7610815" y="1608556"/>
                <a:ext cx="63360" cy="23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01815" y="1599556"/>
                  <a:ext cx="81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14:cNvPr>
                <p14:cNvContentPartPr/>
                <p14:nvPr/>
              </p14:nvContentPartPr>
              <p14:xfrm>
                <a:off x="7756615" y="1691716"/>
                <a:ext cx="122400" cy="1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47615" y="1682716"/>
                  <a:ext cx="140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14:cNvPr>
                <p14:cNvContentPartPr/>
                <p14:nvPr/>
              </p14:nvContentPartPr>
              <p14:xfrm>
                <a:off x="7981255" y="1598476"/>
                <a:ext cx="134280" cy="166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2255" y="1589836"/>
                  <a:ext cx="151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14:cNvPr>
                <p14:cNvContentPartPr/>
                <p14:nvPr/>
              </p14:nvContentPartPr>
              <p14:xfrm>
                <a:off x="8180695" y="1603876"/>
                <a:ext cx="115920" cy="12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1695" y="1595236"/>
                  <a:ext cx="133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14:cNvPr>
                <p14:cNvContentPartPr/>
                <p14:nvPr/>
              </p14:nvContentPartPr>
              <p14:xfrm>
                <a:off x="8249815" y="1607116"/>
                <a:ext cx="2808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40815" y="1598476"/>
                  <a:ext cx="45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14:cNvPr>
                <p14:cNvContentPartPr/>
                <p14:nvPr/>
              </p14:nvContentPartPr>
              <p14:xfrm>
                <a:off x="8315335" y="1668316"/>
                <a:ext cx="13464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6335" y="1659316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14:cNvPr>
                <p14:cNvContentPartPr/>
                <p14:nvPr/>
              </p14:nvContentPartPr>
              <p14:xfrm>
                <a:off x="8464375" y="1584436"/>
                <a:ext cx="27720" cy="185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55375" y="1575436"/>
                  <a:ext cx="45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14:cNvPr>
                <p14:cNvContentPartPr/>
                <p14:nvPr/>
              </p14:nvContentPartPr>
              <p14:xfrm>
                <a:off x="8199775" y="1503076"/>
                <a:ext cx="35280" cy="28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91135" y="1494436"/>
                  <a:ext cx="52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14:cNvPr>
                <p14:cNvContentPartPr/>
                <p14:nvPr/>
              </p14:nvContentPartPr>
              <p14:xfrm>
                <a:off x="8577775" y="1617556"/>
                <a:ext cx="38880" cy="21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68775" y="1608916"/>
                  <a:ext cx="56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14:cNvPr>
                <p14:cNvContentPartPr/>
                <p14:nvPr/>
              </p14:nvContentPartPr>
              <p14:xfrm>
                <a:off x="8624935" y="1392556"/>
                <a:ext cx="59400" cy="11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15935" y="1383556"/>
                  <a:ext cx="77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14:cNvPr>
                <p14:cNvContentPartPr/>
                <p14:nvPr/>
              </p14:nvContentPartPr>
              <p14:xfrm>
                <a:off x="8788015" y="1512436"/>
                <a:ext cx="73800" cy="22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79375" y="1503796"/>
                  <a:ext cx="91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14:cNvPr>
                <p14:cNvContentPartPr/>
                <p14:nvPr/>
              </p14:nvContentPartPr>
              <p14:xfrm>
                <a:off x="8793415" y="1740316"/>
                <a:ext cx="10944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84775" y="1731676"/>
                  <a:ext cx="127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14:cNvPr>
                <p14:cNvContentPartPr/>
                <p14:nvPr/>
              </p14:nvContentPartPr>
              <p14:xfrm>
                <a:off x="8986375" y="1585516"/>
                <a:ext cx="32040" cy="26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77735" y="1576516"/>
                  <a:ext cx="49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14:cNvPr>
                <p14:cNvContentPartPr/>
                <p14:nvPr/>
              </p14:nvContentPartPr>
              <p14:xfrm>
                <a:off x="9071335" y="1669756"/>
                <a:ext cx="70560" cy="9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62335" y="1660756"/>
                  <a:ext cx="88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14:cNvPr>
                <p14:cNvContentPartPr/>
                <p14:nvPr/>
              </p14:nvContentPartPr>
              <p14:xfrm>
                <a:off x="9078895" y="1625836"/>
                <a:ext cx="59400" cy="153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70255" y="1617196"/>
                  <a:ext cx="77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14:cNvPr>
                <p14:cNvContentPartPr/>
                <p14:nvPr/>
              </p14:nvContentPartPr>
              <p14:xfrm>
                <a:off x="9202735" y="1624396"/>
                <a:ext cx="68400" cy="7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94095" y="1615396"/>
                  <a:ext cx="8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14:cNvPr>
                <p14:cNvContentPartPr/>
                <p14:nvPr/>
              </p14:nvContentPartPr>
              <p14:xfrm>
                <a:off x="9236215" y="1742836"/>
                <a:ext cx="75240" cy="1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27215" y="1733836"/>
                  <a:ext cx="92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14:cNvPr>
                <p14:cNvContentPartPr/>
                <p14:nvPr/>
              </p14:nvContentPartPr>
              <p14:xfrm>
                <a:off x="9412975" y="1615396"/>
                <a:ext cx="900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04335" y="1606756"/>
                  <a:ext cx="2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14:cNvPr>
                <p14:cNvContentPartPr/>
                <p14:nvPr/>
              </p14:nvContentPartPr>
              <p14:xfrm>
                <a:off x="9519535" y="1563556"/>
                <a:ext cx="56880" cy="30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10535" y="1554556"/>
                  <a:ext cx="745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CA5C130-C4BE-9CFA-2BE3-FCCB874716A9}"/>
              </a:ext>
            </a:extLst>
          </p:cNvPr>
          <p:cNvGrpSpPr/>
          <p:nvPr/>
        </p:nvGrpSpPr>
        <p:grpSpPr>
          <a:xfrm>
            <a:off x="7083055" y="2441596"/>
            <a:ext cx="171720" cy="85680"/>
            <a:chOff x="7083055" y="2441596"/>
            <a:chExt cx="17172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14:cNvPr>
                <p14:cNvContentPartPr/>
                <p14:nvPr/>
              </p14:nvContentPartPr>
              <p14:xfrm>
                <a:off x="7083055" y="2441596"/>
                <a:ext cx="1353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74415" y="2432956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14:cNvPr>
                <p14:cNvContentPartPr/>
                <p14:nvPr/>
              </p14:nvContentPartPr>
              <p14:xfrm>
                <a:off x="7109695" y="2518996"/>
                <a:ext cx="145080" cy="8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0695" y="2509996"/>
                  <a:ext cx="1627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4A50D5-A984-0610-E469-BD87611C9893}"/>
              </a:ext>
            </a:extLst>
          </p:cNvPr>
          <p:cNvGrpSpPr/>
          <p:nvPr/>
        </p:nvGrpSpPr>
        <p:grpSpPr>
          <a:xfrm>
            <a:off x="9336295" y="2200036"/>
            <a:ext cx="135360" cy="330840"/>
            <a:chOff x="9336295" y="2200036"/>
            <a:chExt cx="13536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14:cNvPr>
                <p14:cNvContentPartPr/>
                <p14:nvPr/>
              </p14:nvContentPartPr>
              <p14:xfrm>
                <a:off x="9336295" y="2274556"/>
                <a:ext cx="17280" cy="12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27655" y="2265556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14:cNvPr>
                <p14:cNvContentPartPr/>
                <p14:nvPr/>
              </p14:nvContentPartPr>
              <p14:xfrm>
                <a:off x="9345295" y="2232796"/>
                <a:ext cx="684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36295" y="2224156"/>
                  <a:ext cx="2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14:cNvPr>
                <p14:cNvContentPartPr/>
                <p14:nvPr/>
              </p14:nvContentPartPr>
              <p14:xfrm>
                <a:off x="9364375" y="2200036"/>
                <a:ext cx="10728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5735" y="2191036"/>
                  <a:ext cx="1249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5C2A8D-ABDE-31EE-C4D5-6D4C89E2A41E}"/>
              </a:ext>
            </a:extLst>
          </p:cNvPr>
          <p:cNvGrpSpPr/>
          <p:nvPr/>
        </p:nvGrpSpPr>
        <p:grpSpPr>
          <a:xfrm>
            <a:off x="9659215" y="2184196"/>
            <a:ext cx="416520" cy="296640"/>
            <a:chOff x="9659215" y="2184196"/>
            <a:chExt cx="4165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14:cNvPr>
                <p14:cNvContentPartPr/>
                <p14:nvPr/>
              </p14:nvContentPartPr>
              <p14:xfrm>
                <a:off x="9666415" y="2215516"/>
                <a:ext cx="75960" cy="149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57415" y="2206516"/>
                  <a:ext cx="93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14:cNvPr>
                <p14:cNvContentPartPr/>
                <p14:nvPr/>
              </p14:nvContentPartPr>
              <p14:xfrm>
                <a:off x="9659215" y="2227036"/>
                <a:ext cx="85320" cy="18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50215" y="2218036"/>
                  <a:ext cx="102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14:cNvPr>
                <p14:cNvContentPartPr/>
                <p14:nvPr/>
              </p14:nvContentPartPr>
              <p14:xfrm>
                <a:off x="9871615" y="2223436"/>
                <a:ext cx="71280" cy="10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62975" y="2214796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14:cNvPr>
                <p14:cNvContentPartPr/>
                <p14:nvPr/>
              </p14:nvContentPartPr>
              <p14:xfrm>
                <a:off x="9866575" y="2368156"/>
                <a:ext cx="145440" cy="1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57935" y="2359516"/>
                  <a:ext cx="163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14:cNvPr>
                <p14:cNvContentPartPr/>
                <p14:nvPr/>
              </p14:nvContentPartPr>
              <p14:xfrm>
                <a:off x="10068175" y="2184196"/>
                <a:ext cx="7560" cy="296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59535" y="2175196"/>
                  <a:ext cx="2520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AC7109E-1DB7-5BD7-EEC6-CDA3C4609281}"/>
              </a:ext>
            </a:extLst>
          </p:cNvPr>
          <p:cNvGrpSpPr/>
          <p:nvPr/>
        </p:nvGrpSpPr>
        <p:grpSpPr>
          <a:xfrm>
            <a:off x="7499575" y="2102116"/>
            <a:ext cx="1475280" cy="829080"/>
            <a:chOff x="7499575" y="2102116"/>
            <a:chExt cx="147528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14:cNvPr>
                <p14:cNvContentPartPr/>
                <p14:nvPr/>
              </p14:nvContentPartPr>
              <p14:xfrm>
                <a:off x="7499575" y="2254756"/>
                <a:ext cx="45720" cy="63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90935" y="2245756"/>
                  <a:ext cx="633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14:cNvPr>
                <p14:cNvContentPartPr/>
                <p14:nvPr/>
              </p14:nvContentPartPr>
              <p14:xfrm>
                <a:off x="7669495" y="2275636"/>
                <a:ext cx="32760" cy="21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60495" y="2266636"/>
                  <a:ext cx="50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14:cNvPr>
                <p14:cNvContentPartPr/>
                <p14:nvPr/>
              </p14:nvContentPartPr>
              <p14:xfrm>
                <a:off x="7734655" y="2339356"/>
                <a:ext cx="117000" cy="2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25655" y="2330356"/>
                  <a:ext cx="13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14:cNvPr>
                <p14:cNvContentPartPr/>
                <p14:nvPr/>
              </p14:nvContentPartPr>
              <p14:xfrm>
                <a:off x="7787215" y="2253316"/>
                <a:ext cx="21240" cy="16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78215" y="2244316"/>
                  <a:ext cx="38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14:cNvPr>
                <p14:cNvContentPartPr/>
                <p14:nvPr/>
              </p14:nvContentPartPr>
              <p14:xfrm>
                <a:off x="7941655" y="2281756"/>
                <a:ext cx="95760" cy="10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33015" y="2272756"/>
                  <a:ext cx="113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14:cNvPr>
                <p14:cNvContentPartPr/>
                <p14:nvPr/>
              </p14:nvContentPartPr>
              <p14:xfrm>
                <a:off x="7966855" y="2241076"/>
                <a:ext cx="64080" cy="15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58215" y="2232436"/>
                  <a:ext cx="81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14:cNvPr>
                <p14:cNvContentPartPr/>
                <p14:nvPr/>
              </p14:nvContentPartPr>
              <p14:xfrm>
                <a:off x="8151535" y="2335036"/>
                <a:ext cx="124920" cy="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42535" y="2326036"/>
                  <a:ext cx="142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14:cNvPr>
                <p14:cNvContentPartPr/>
                <p14:nvPr/>
              </p14:nvContentPartPr>
              <p14:xfrm>
                <a:off x="8394175" y="2224516"/>
                <a:ext cx="117720" cy="11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85535" y="2215876"/>
                  <a:ext cx="135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14:cNvPr>
                <p14:cNvContentPartPr/>
                <p14:nvPr/>
              </p14:nvContentPartPr>
              <p14:xfrm>
                <a:off x="8566615" y="2200036"/>
                <a:ext cx="22680" cy="16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57615" y="2191036"/>
                  <a:ext cx="4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14:cNvPr>
                <p14:cNvContentPartPr/>
                <p14:nvPr/>
              </p14:nvContentPartPr>
              <p14:xfrm>
                <a:off x="8615575" y="2261236"/>
                <a:ext cx="66960" cy="10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06575" y="2252596"/>
                  <a:ext cx="84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14:cNvPr>
                <p14:cNvContentPartPr/>
                <p14:nvPr/>
              </p14:nvContentPartPr>
              <p14:xfrm>
                <a:off x="8609095" y="2217676"/>
                <a:ext cx="50040" cy="155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00095" y="2208676"/>
                  <a:ext cx="67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14:cNvPr>
                <p14:cNvContentPartPr/>
                <p14:nvPr/>
              </p14:nvContentPartPr>
              <p14:xfrm>
                <a:off x="8689375" y="2200036"/>
                <a:ext cx="104400" cy="18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80735" y="2191036"/>
                  <a:ext cx="122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14:cNvPr>
                <p14:cNvContentPartPr/>
                <p14:nvPr/>
              </p14:nvContentPartPr>
              <p14:xfrm>
                <a:off x="8883775" y="2202916"/>
                <a:ext cx="24840" cy="20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74775" y="2193916"/>
                  <a:ext cx="42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14:cNvPr>
                <p14:cNvContentPartPr/>
                <p14:nvPr/>
              </p14:nvContentPartPr>
              <p14:xfrm>
                <a:off x="8902135" y="2102116"/>
                <a:ext cx="72720" cy="82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93135" y="2093116"/>
                  <a:ext cx="9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14:cNvPr>
                <p14:cNvContentPartPr/>
                <p14:nvPr/>
              </p14:nvContentPartPr>
              <p14:xfrm>
                <a:off x="7813855" y="2796556"/>
                <a:ext cx="288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05215" y="2787916"/>
                  <a:ext cx="46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14:cNvPr>
                <p14:cNvContentPartPr/>
                <p14:nvPr/>
              </p14:nvContentPartPr>
              <p14:xfrm>
                <a:off x="7872175" y="2849836"/>
                <a:ext cx="133200" cy="11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63175" y="2840836"/>
                  <a:ext cx="150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14:cNvPr>
                <p14:cNvContentPartPr/>
                <p14:nvPr/>
              </p14:nvContentPartPr>
              <p14:xfrm>
                <a:off x="7964695" y="2795116"/>
                <a:ext cx="152280" cy="116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55695" y="2786116"/>
                  <a:ext cx="169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14:cNvPr>
                <p14:cNvContentPartPr/>
                <p14:nvPr/>
              </p14:nvContentPartPr>
              <p14:xfrm>
                <a:off x="8042455" y="2790076"/>
                <a:ext cx="58320" cy="140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33815" y="2781076"/>
                  <a:ext cx="759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716336-E6DD-7C85-A74D-29CB8AAE3B14}"/>
              </a:ext>
            </a:extLst>
          </p:cNvPr>
          <p:cNvGrpSpPr/>
          <p:nvPr/>
        </p:nvGrpSpPr>
        <p:grpSpPr>
          <a:xfrm>
            <a:off x="9254575" y="2690716"/>
            <a:ext cx="805320" cy="371160"/>
            <a:chOff x="9254575" y="2690716"/>
            <a:chExt cx="80532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14:cNvPr>
                <p14:cNvContentPartPr/>
                <p14:nvPr/>
              </p14:nvContentPartPr>
              <p14:xfrm>
                <a:off x="9254575" y="2769196"/>
                <a:ext cx="11880" cy="125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5575" y="2760556"/>
                  <a:ext cx="2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14:cNvPr>
                <p14:cNvContentPartPr/>
                <p14:nvPr/>
              </p14:nvContentPartPr>
              <p14:xfrm>
                <a:off x="9260695" y="2743996"/>
                <a:ext cx="20520" cy="29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52055" y="2735356"/>
                  <a:ext cx="3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14:cNvPr>
                <p14:cNvContentPartPr/>
                <p14:nvPr/>
              </p14:nvContentPartPr>
              <p14:xfrm>
                <a:off x="9321175" y="2690716"/>
                <a:ext cx="128520" cy="37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12175" y="2682076"/>
                  <a:ext cx="146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14:cNvPr>
                <p14:cNvContentPartPr/>
                <p14:nvPr/>
              </p14:nvContentPartPr>
              <p14:xfrm>
                <a:off x="9624655" y="2736436"/>
                <a:ext cx="83520" cy="12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15655" y="2727436"/>
                  <a:ext cx="101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14:cNvPr>
                <p14:cNvContentPartPr/>
                <p14:nvPr/>
              </p14:nvContentPartPr>
              <p14:xfrm>
                <a:off x="9604495" y="2734276"/>
                <a:ext cx="105480" cy="16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95495" y="2725276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14:cNvPr>
                <p14:cNvContentPartPr/>
                <p14:nvPr/>
              </p14:nvContentPartPr>
              <p14:xfrm>
                <a:off x="9841735" y="2738596"/>
                <a:ext cx="11412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32735" y="2729596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14:cNvPr>
                <p14:cNvContentPartPr/>
                <p14:nvPr/>
              </p14:nvContentPartPr>
              <p14:xfrm>
                <a:off x="10047655" y="2715916"/>
                <a:ext cx="12240" cy="21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38655" y="2707276"/>
                  <a:ext cx="2988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7D6B6FA-70D8-30B4-5429-B6FE586DF7A5}"/>
              </a:ext>
            </a:extLst>
          </p:cNvPr>
          <p:cNvGrpSpPr/>
          <p:nvPr/>
        </p:nvGrpSpPr>
        <p:grpSpPr>
          <a:xfrm>
            <a:off x="6978655" y="3428356"/>
            <a:ext cx="2262960" cy="1488960"/>
            <a:chOff x="6978655" y="3428356"/>
            <a:chExt cx="2262960" cy="14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14:cNvPr>
                <p14:cNvContentPartPr/>
                <p14:nvPr/>
              </p14:nvContentPartPr>
              <p14:xfrm>
                <a:off x="7866055" y="3471916"/>
                <a:ext cx="118800" cy="1401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57415" y="3463276"/>
                  <a:ext cx="136440" cy="14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14:cNvPr>
                <p14:cNvContentPartPr/>
                <p14:nvPr/>
              </p14:nvContentPartPr>
              <p14:xfrm>
                <a:off x="7783255" y="3436636"/>
                <a:ext cx="74880" cy="117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74255" y="3427636"/>
                  <a:ext cx="92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14:cNvPr>
                <p14:cNvContentPartPr/>
                <p14:nvPr/>
              </p14:nvContentPartPr>
              <p14:xfrm>
                <a:off x="7897735" y="3428356"/>
                <a:ext cx="59400" cy="87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89095" y="3419356"/>
                  <a:ext cx="77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14:cNvPr>
                <p14:cNvContentPartPr/>
                <p14:nvPr/>
              </p14:nvContentPartPr>
              <p14:xfrm>
                <a:off x="6978655" y="4169956"/>
                <a:ext cx="2225520" cy="171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69655" y="4161316"/>
                  <a:ext cx="2243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14:cNvPr>
                <p14:cNvContentPartPr/>
                <p14:nvPr/>
              </p14:nvContentPartPr>
              <p14:xfrm>
                <a:off x="9070255" y="4069876"/>
                <a:ext cx="171360" cy="233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61255" y="4060876"/>
                  <a:ext cx="18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14:cNvPr>
                <p14:cNvContentPartPr/>
                <p14:nvPr/>
              </p14:nvContentPartPr>
              <p14:xfrm>
                <a:off x="8248735" y="4239436"/>
                <a:ext cx="27000" cy="74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0095" y="4230796"/>
                  <a:ext cx="4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14:cNvPr>
                <p14:cNvContentPartPr/>
                <p14:nvPr/>
              </p14:nvContentPartPr>
              <p14:xfrm>
                <a:off x="7075135" y="3759556"/>
                <a:ext cx="1103760" cy="896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66135" y="3750916"/>
                  <a:ext cx="112140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14:cNvPr>
                <p14:cNvContentPartPr/>
                <p14:nvPr/>
              </p14:nvContentPartPr>
              <p14:xfrm>
                <a:off x="8146495" y="3731836"/>
                <a:ext cx="38880" cy="2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37855" y="3722836"/>
                  <a:ext cx="56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14:cNvPr>
                <p14:cNvContentPartPr/>
                <p14:nvPr/>
              </p14:nvContentPartPr>
              <p14:xfrm>
                <a:off x="8199775" y="3712036"/>
                <a:ext cx="26640" cy="3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90775" y="3703396"/>
                  <a:ext cx="44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14:cNvPr>
                <p14:cNvContentPartPr/>
                <p14:nvPr/>
              </p14:nvContentPartPr>
              <p14:xfrm>
                <a:off x="7911415" y="3961876"/>
                <a:ext cx="13680" cy="32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02775" y="3952876"/>
                  <a:ext cx="31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14:cNvPr>
                <p14:cNvContentPartPr/>
                <p14:nvPr/>
              </p14:nvContentPartPr>
              <p14:xfrm>
                <a:off x="7736095" y="3932716"/>
                <a:ext cx="16560" cy="9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27455" y="3924076"/>
                  <a:ext cx="34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14:cNvPr>
                <p14:cNvContentPartPr/>
                <p14:nvPr/>
              </p14:nvContentPartPr>
              <p14:xfrm>
                <a:off x="7884055" y="3706996"/>
                <a:ext cx="29520" cy="1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5415" y="3698356"/>
                  <a:ext cx="47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14:cNvPr>
                <p14:cNvContentPartPr/>
                <p14:nvPr/>
              </p14:nvContentPartPr>
              <p14:xfrm>
                <a:off x="7974415" y="3707716"/>
                <a:ext cx="108720" cy="4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5775" y="3698716"/>
                  <a:ext cx="12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14:cNvPr>
                <p14:cNvContentPartPr/>
                <p14:nvPr/>
              </p14:nvContentPartPr>
              <p14:xfrm>
                <a:off x="8178895" y="3678556"/>
                <a:ext cx="48960" cy="34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69895" y="3669916"/>
                  <a:ext cx="66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14:cNvPr>
                <p14:cNvContentPartPr/>
                <p14:nvPr/>
              </p14:nvContentPartPr>
              <p14:xfrm>
                <a:off x="7621975" y="3659476"/>
                <a:ext cx="81720" cy="9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3335" y="365047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14:cNvPr>
                <p14:cNvContentPartPr/>
                <p14:nvPr/>
              </p14:nvContentPartPr>
              <p14:xfrm>
                <a:off x="8213455" y="3697636"/>
                <a:ext cx="2124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04455" y="3688996"/>
                  <a:ext cx="3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14:cNvPr>
                <p14:cNvContentPartPr/>
                <p14:nvPr/>
              </p14:nvContentPartPr>
              <p14:xfrm>
                <a:off x="8226055" y="3688996"/>
                <a:ext cx="913320" cy="1228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17055" y="3680356"/>
                  <a:ext cx="93096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14:cNvPr>
                <p14:cNvContentPartPr/>
                <p14:nvPr/>
              </p14:nvContentPartPr>
              <p14:xfrm>
                <a:off x="8206255" y="3694756"/>
                <a:ext cx="8280" cy="2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97615" y="3685756"/>
                  <a:ext cx="25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14:cNvPr>
                <p14:cNvContentPartPr/>
                <p14:nvPr/>
              </p14:nvContentPartPr>
              <p14:xfrm>
                <a:off x="8899975" y="4196596"/>
                <a:ext cx="59040" cy="5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90975" y="4187596"/>
                  <a:ext cx="766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94FF6E0-E1FA-243B-933B-C92CF0E98254}"/>
                  </a:ext>
                </a:extLst>
              </p14:cNvPr>
              <p14:cNvContentPartPr/>
              <p14:nvPr/>
            </p14:nvContentPartPr>
            <p14:xfrm>
              <a:off x="8995375" y="3905356"/>
              <a:ext cx="94680" cy="142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94FF6E0-E1FA-243B-933B-C92CF0E9825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986735" y="3896716"/>
                <a:ext cx="11232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DA7509-E49C-35C5-BDBC-EDEB6C7BDFFA}"/>
              </a:ext>
            </a:extLst>
          </p:cNvPr>
          <p:cNvGrpSpPr/>
          <p:nvPr/>
        </p:nvGrpSpPr>
        <p:grpSpPr>
          <a:xfrm>
            <a:off x="2084815" y="5497276"/>
            <a:ext cx="314280" cy="336600"/>
            <a:chOff x="2084815" y="5497276"/>
            <a:chExt cx="31428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14:cNvPr>
                <p14:cNvContentPartPr/>
                <p14:nvPr/>
              </p14:nvContentPartPr>
              <p14:xfrm>
                <a:off x="2084815" y="5497276"/>
                <a:ext cx="69840" cy="43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76175" y="5488636"/>
                  <a:ext cx="87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14:cNvPr>
                <p14:cNvContentPartPr/>
                <p14:nvPr/>
              </p14:nvContentPartPr>
              <p14:xfrm>
                <a:off x="2180575" y="5506636"/>
                <a:ext cx="45360" cy="327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71935" y="5497996"/>
                  <a:ext cx="63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14:cNvPr>
                <p14:cNvContentPartPr/>
                <p14:nvPr/>
              </p14:nvContentPartPr>
              <p14:xfrm>
                <a:off x="2285335" y="5646316"/>
                <a:ext cx="100080" cy="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76335" y="5637676"/>
                  <a:ext cx="11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14:cNvPr>
                <p14:cNvContentPartPr/>
                <p14:nvPr/>
              </p14:nvContentPartPr>
              <p14:xfrm>
                <a:off x="2287135" y="5680876"/>
                <a:ext cx="111960" cy="22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78135" y="5672236"/>
                  <a:ext cx="129600" cy="3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C8E27CD-04FF-C845-A9FC-025A3B35F11E}"/>
              </a:ext>
            </a:extLst>
          </p:cNvPr>
          <p:cNvPicPr>
            <a:picLocks noChangeAspect="1"/>
          </p:cNvPicPr>
          <p:nvPr/>
        </p:nvPicPr>
        <p:blipFill>
          <a:blip r:embed="rId175"/>
          <a:stretch>
            <a:fillRect/>
          </a:stretch>
        </p:blipFill>
        <p:spPr>
          <a:xfrm>
            <a:off x="802954" y="5142541"/>
            <a:ext cx="6118461" cy="70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14:cNvPr>
              <p14:cNvContentPartPr/>
              <p14:nvPr/>
            </p14:nvContentPartPr>
            <p14:xfrm>
              <a:off x="7287175" y="6312316"/>
              <a:ext cx="2160" cy="43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78175" y="6303316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14:cNvPr>
              <p14:cNvContentPartPr/>
              <p14:nvPr/>
            </p14:nvContentPartPr>
            <p14:xfrm>
              <a:off x="8198695" y="5909476"/>
              <a:ext cx="59400" cy="129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89695" y="5900476"/>
                <a:ext cx="77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14:cNvPr>
              <p14:cNvContentPartPr/>
              <p14:nvPr/>
            </p14:nvContentPartPr>
            <p14:xfrm>
              <a:off x="8427655" y="6102796"/>
              <a:ext cx="285120" cy="17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418655" y="6094156"/>
                <a:ext cx="302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14:cNvPr>
              <p14:cNvContentPartPr/>
              <p14:nvPr/>
            </p14:nvContentPartPr>
            <p14:xfrm>
              <a:off x="8431975" y="6239596"/>
              <a:ext cx="37800" cy="838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23335" y="6230596"/>
                <a:ext cx="55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14:cNvPr>
              <p14:cNvContentPartPr/>
              <p14:nvPr/>
            </p14:nvContentPartPr>
            <p14:xfrm>
              <a:off x="9313255" y="6233476"/>
              <a:ext cx="4680" cy="795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04615" y="6224476"/>
                <a:ext cx="22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14:cNvPr>
              <p14:cNvContentPartPr/>
              <p14:nvPr/>
            </p14:nvContentPartPr>
            <p14:xfrm>
              <a:off x="9046135" y="5636596"/>
              <a:ext cx="248040" cy="291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037135" y="5627956"/>
                <a:ext cx="2656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CA1592B-73EA-DC37-405D-B56E697081F9}"/>
              </a:ext>
            </a:extLst>
          </p:cNvPr>
          <p:cNvGrpSpPr/>
          <p:nvPr/>
        </p:nvGrpSpPr>
        <p:grpSpPr>
          <a:xfrm>
            <a:off x="6918175" y="5060236"/>
            <a:ext cx="5179320" cy="1793160"/>
            <a:chOff x="6918175" y="5060236"/>
            <a:chExt cx="5179320" cy="179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14:cNvPr>
                <p14:cNvContentPartPr/>
                <p14:nvPr/>
              </p14:nvContentPartPr>
              <p14:xfrm>
                <a:off x="7133095" y="5151316"/>
                <a:ext cx="115560" cy="10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24095" y="5142316"/>
                  <a:ext cx="133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14:cNvPr>
                <p14:cNvContentPartPr/>
                <p14:nvPr/>
              </p14:nvContentPartPr>
              <p14:xfrm>
                <a:off x="7254775" y="5189116"/>
                <a:ext cx="39960" cy="308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46135" y="5180476"/>
                  <a:ext cx="57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14:cNvPr>
                <p14:cNvContentPartPr/>
                <p14:nvPr/>
              </p14:nvContentPartPr>
              <p14:xfrm>
                <a:off x="7350535" y="5300356"/>
                <a:ext cx="92520" cy="14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41895" y="5291716"/>
                  <a:ext cx="110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14:cNvPr>
                <p14:cNvContentPartPr/>
                <p14:nvPr/>
              </p14:nvContentPartPr>
              <p14:xfrm>
                <a:off x="7353415" y="5373076"/>
                <a:ext cx="103320" cy="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44415" y="5364436"/>
                  <a:ext cx="12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14:cNvPr>
                <p14:cNvContentPartPr/>
                <p14:nvPr/>
              </p14:nvContentPartPr>
              <p14:xfrm>
                <a:off x="7571935" y="5236996"/>
                <a:ext cx="34560" cy="205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63295" y="5227996"/>
                  <a:ext cx="52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14:cNvPr>
                <p14:cNvContentPartPr/>
                <p14:nvPr/>
              </p14:nvContentPartPr>
              <p14:xfrm>
                <a:off x="7699015" y="5292076"/>
                <a:ext cx="108000" cy="12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0015" y="5283436"/>
                  <a:ext cx="125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14:cNvPr>
                <p14:cNvContentPartPr/>
                <p14:nvPr/>
              </p14:nvContentPartPr>
              <p14:xfrm>
                <a:off x="7745095" y="5226556"/>
                <a:ext cx="25200" cy="16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36095" y="5217556"/>
                  <a:ext cx="42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14:cNvPr>
                <p14:cNvContentPartPr/>
                <p14:nvPr/>
              </p14:nvContentPartPr>
              <p14:xfrm>
                <a:off x="7897735" y="5194876"/>
                <a:ext cx="86760" cy="20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89095" y="5186236"/>
                  <a:ext cx="10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14:cNvPr>
                <p14:cNvContentPartPr/>
                <p14:nvPr/>
              </p14:nvContentPartPr>
              <p14:xfrm>
                <a:off x="7919695" y="5403316"/>
                <a:ext cx="125640" cy="30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11055" y="5394676"/>
                  <a:ext cx="14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14:cNvPr>
                <p14:cNvContentPartPr/>
                <p14:nvPr/>
              </p14:nvContentPartPr>
              <p14:xfrm>
                <a:off x="8096095" y="5257516"/>
                <a:ext cx="42480" cy="248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7455" y="5248876"/>
                  <a:ext cx="60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14:cNvPr>
                <p14:cNvContentPartPr/>
                <p14:nvPr/>
              </p14:nvContentPartPr>
              <p14:xfrm>
                <a:off x="8204455" y="5315836"/>
                <a:ext cx="58320" cy="117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95815" y="5307196"/>
                  <a:ext cx="75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14:cNvPr>
                <p14:cNvContentPartPr/>
                <p14:nvPr/>
              </p14:nvContentPartPr>
              <p14:xfrm>
                <a:off x="8330815" y="5265796"/>
                <a:ext cx="51120" cy="10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22175" y="5257156"/>
                  <a:ext cx="68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14:cNvPr>
                <p14:cNvContentPartPr/>
                <p14:nvPr/>
              </p14:nvContentPartPr>
              <p14:xfrm>
                <a:off x="8343055" y="5404396"/>
                <a:ext cx="79200" cy="27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4415" y="5395756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14:cNvPr>
                <p14:cNvContentPartPr/>
                <p14:nvPr/>
              </p14:nvContentPartPr>
              <p14:xfrm>
                <a:off x="8456455" y="5284876"/>
                <a:ext cx="91800" cy="13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47815" y="5276236"/>
                  <a:ext cx="109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14:cNvPr>
                <p14:cNvContentPartPr/>
                <p14:nvPr/>
              </p14:nvContentPartPr>
              <p14:xfrm>
                <a:off x="8578855" y="5287756"/>
                <a:ext cx="51840" cy="10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69855" y="5279116"/>
                  <a:ext cx="69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14:cNvPr>
                <p14:cNvContentPartPr/>
                <p14:nvPr/>
              </p14:nvContentPartPr>
              <p14:xfrm>
                <a:off x="8588575" y="5392516"/>
                <a:ext cx="49680" cy="29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79935" y="5383516"/>
                  <a:ext cx="67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14:cNvPr>
                <p14:cNvContentPartPr/>
                <p14:nvPr/>
              </p14:nvContentPartPr>
              <p14:xfrm>
                <a:off x="8695855" y="5272276"/>
                <a:ext cx="77760" cy="167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86855" y="5263636"/>
                  <a:ext cx="95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14:cNvPr>
                <p14:cNvContentPartPr/>
                <p14:nvPr/>
              </p14:nvContentPartPr>
              <p14:xfrm>
                <a:off x="8813215" y="5282356"/>
                <a:ext cx="48960" cy="201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04575" y="5273356"/>
                  <a:ext cx="66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14:cNvPr>
                <p14:cNvContentPartPr/>
                <p14:nvPr/>
              </p14:nvContentPartPr>
              <p14:xfrm>
                <a:off x="8953975" y="5282716"/>
                <a:ext cx="95760" cy="8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45335" y="5274076"/>
                  <a:ext cx="113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14:cNvPr>
                <p14:cNvContentPartPr/>
                <p14:nvPr/>
              </p14:nvContentPartPr>
              <p14:xfrm>
                <a:off x="9121735" y="5162476"/>
                <a:ext cx="107280" cy="132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12735" y="5153476"/>
                  <a:ext cx="124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14:cNvPr>
                <p14:cNvContentPartPr/>
                <p14:nvPr/>
              </p14:nvContentPartPr>
              <p14:xfrm>
                <a:off x="9146215" y="5150956"/>
                <a:ext cx="65520" cy="199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37575" y="5141956"/>
                  <a:ext cx="83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14:cNvPr>
                <p14:cNvContentPartPr/>
                <p14:nvPr/>
              </p14:nvContentPartPr>
              <p14:xfrm>
                <a:off x="9272215" y="5227996"/>
                <a:ext cx="104040" cy="12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3575" y="5219356"/>
                  <a:ext cx="12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14:cNvPr>
                <p14:cNvContentPartPr/>
                <p14:nvPr/>
              </p14:nvContentPartPr>
              <p14:xfrm>
                <a:off x="9403975" y="5125756"/>
                <a:ext cx="14400" cy="240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94975" y="5116756"/>
                  <a:ext cx="32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14:cNvPr>
                <p14:cNvContentPartPr/>
                <p14:nvPr/>
              </p14:nvContentPartPr>
              <p14:xfrm>
                <a:off x="9082855" y="5089036"/>
                <a:ext cx="38880" cy="247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73855" y="5080036"/>
                  <a:ext cx="5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14:cNvPr>
                <p14:cNvContentPartPr/>
                <p14:nvPr/>
              </p14:nvContentPartPr>
              <p14:xfrm>
                <a:off x="9458695" y="5092636"/>
                <a:ext cx="53280" cy="222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49695" y="5083996"/>
                  <a:ext cx="7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14:cNvPr>
                <p14:cNvContentPartPr/>
                <p14:nvPr/>
              </p14:nvContentPartPr>
              <p14:xfrm>
                <a:off x="9579295" y="5060236"/>
                <a:ext cx="80280" cy="215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0295" y="5051596"/>
                  <a:ext cx="97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14:cNvPr>
                <p14:cNvContentPartPr/>
                <p14:nvPr/>
              </p14:nvContentPartPr>
              <p14:xfrm>
                <a:off x="9598735" y="5290636"/>
                <a:ext cx="92880" cy="7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90095" y="5281636"/>
                  <a:ext cx="11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14:cNvPr>
                <p14:cNvContentPartPr/>
                <p14:nvPr/>
              </p14:nvContentPartPr>
              <p14:xfrm>
                <a:off x="9765415" y="5186956"/>
                <a:ext cx="30960" cy="22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6775" y="5178316"/>
                  <a:ext cx="48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14:cNvPr>
                <p14:cNvContentPartPr/>
                <p14:nvPr/>
              </p14:nvContentPartPr>
              <p14:xfrm>
                <a:off x="9885295" y="5202436"/>
                <a:ext cx="5400" cy="154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76655" y="5193436"/>
                  <a:ext cx="23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14:cNvPr>
                <p14:cNvContentPartPr/>
                <p14:nvPr/>
              </p14:nvContentPartPr>
              <p14:xfrm>
                <a:off x="9974575" y="5226556"/>
                <a:ext cx="54360" cy="73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65575" y="5217556"/>
                  <a:ext cx="72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14:cNvPr>
                <p14:cNvContentPartPr/>
                <p14:nvPr/>
              </p14:nvContentPartPr>
              <p14:xfrm>
                <a:off x="9983575" y="5353996"/>
                <a:ext cx="44280" cy="15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74575" y="5345356"/>
                  <a:ext cx="61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14:cNvPr>
                <p14:cNvContentPartPr/>
                <p14:nvPr/>
              </p14:nvContentPartPr>
              <p14:xfrm>
                <a:off x="10114255" y="5228716"/>
                <a:ext cx="61200" cy="130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05615" y="5219716"/>
                  <a:ext cx="78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14:cNvPr>
                <p14:cNvContentPartPr/>
                <p14:nvPr/>
              </p14:nvContentPartPr>
              <p14:xfrm>
                <a:off x="10275895" y="5206036"/>
                <a:ext cx="57600" cy="88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66895" y="5197396"/>
                  <a:ext cx="75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14:cNvPr>
                <p14:cNvContentPartPr/>
                <p14:nvPr/>
              </p14:nvContentPartPr>
              <p14:xfrm>
                <a:off x="10292455" y="5325556"/>
                <a:ext cx="43560" cy="39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83455" y="5316916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14:cNvPr>
                <p14:cNvContentPartPr/>
                <p14:nvPr/>
              </p14:nvContentPartPr>
              <p14:xfrm>
                <a:off x="10458415" y="5223676"/>
                <a:ext cx="48960" cy="140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449775" y="5215036"/>
                  <a:ext cx="66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14:cNvPr>
                <p14:cNvContentPartPr/>
                <p14:nvPr/>
              </p14:nvContentPartPr>
              <p14:xfrm>
                <a:off x="10537975" y="5201716"/>
                <a:ext cx="45000" cy="200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28975" y="5193076"/>
                  <a:ext cx="62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14:cNvPr>
                <p14:cNvContentPartPr/>
                <p14:nvPr/>
              </p14:nvContentPartPr>
              <p14:xfrm>
                <a:off x="10672975" y="5215036"/>
                <a:ext cx="99000" cy="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64335" y="5206036"/>
                  <a:ext cx="116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14:cNvPr>
                <p14:cNvContentPartPr/>
                <p14:nvPr/>
              </p14:nvContentPartPr>
              <p14:xfrm>
                <a:off x="10690255" y="5163916"/>
                <a:ext cx="21600" cy="173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81255" y="5155276"/>
                  <a:ext cx="39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14:cNvPr>
                <p14:cNvContentPartPr/>
                <p14:nvPr/>
              </p14:nvContentPartPr>
              <p14:xfrm>
                <a:off x="10835695" y="5110996"/>
                <a:ext cx="67320" cy="266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26695" y="5101996"/>
                  <a:ext cx="84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14:cNvPr>
                <p14:cNvContentPartPr/>
                <p14:nvPr/>
              </p14:nvContentPartPr>
              <p14:xfrm>
                <a:off x="10986175" y="5090476"/>
                <a:ext cx="21600" cy="237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77175" y="5081836"/>
                  <a:ext cx="39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14:cNvPr>
                <p14:cNvContentPartPr/>
                <p14:nvPr/>
              </p14:nvContentPartPr>
              <p14:xfrm>
                <a:off x="11025415" y="5180476"/>
                <a:ext cx="60480" cy="92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16415" y="5171476"/>
                  <a:ext cx="78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14:cNvPr>
                <p14:cNvContentPartPr/>
                <p14:nvPr/>
              </p14:nvContentPartPr>
              <p14:xfrm>
                <a:off x="11037295" y="5154556"/>
                <a:ext cx="50760" cy="152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28295" y="5145916"/>
                  <a:ext cx="68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14:cNvPr>
                <p14:cNvContentPartPr/>
                <p14:nvPr/>
              </p14:nvContentPartPr>
              <p14:xfrm>
                <a:off x="11100295" y="5241316"/>
                <a:ext cx="80280" cy="8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91655" y="5232316"/>
                  <a:ext cx="97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14:cNvPr>
                <p14:cNvContentPartPr/>
                <p14:nvPr/>
              </p14:nvContentPartPr>
              <p14:xfrm>
                <a:off x="11196775" y="5147716"/>
                <a:ext cx="83520" cy="160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88135" y="5138716"/>
                  <a:ext cx="101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14:cNvPr>
                <p14:cNvContentPartPr/>
                <p14:nvPr/>
              </p14:nvContentPartPr>
              <p14:xfrm>
                <a:off x="11282815" y="5104156"/>
                <a:ext cx="5508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74175" y="5095516"/>
                  <a:ext cx="72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14:cNvPr>
                <p14:cNvContentPartPr/>
                <p14:nvPr/>
              </p14:nvContentPartPr>
              <p14:xfrm>
                <a:off x="11396215" y="5084716"/>
                <a:ext cx="67320" cy="225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87575" y="5075716"/>
                  <a:ext cx="84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14:cNvPr>
                <p14:cNvContentPartPr/>
                <p14:nvPr/>
              </p14:nvContentPartPr>
              <p14:xfrm>
                <a:off x="11425735" y="5293876"/>
                <a:ext cx="55800" cy="12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17095" y="5285236"/>
                  <a:ext cx="73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14:cNvPr>
                <p14:cNvContentPartPr/>
                <p14:nvPr/>
              </p14:nvContentPartPr>
              <p14:xfrm>
                <a:off x="11551735" y="5172556"/>
                <a:ext cx="38160" cy="220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43095" y="5163556"/>
                  <a:ext cx="55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14:cNvPr>
                <p14:cNvContentPartPr/>
                <p14:nvPr/>
              </p14:nvContentPartPr>
              <p14:xfrm>
                <a:off x="11647855" y="5181556"/>
                <a:ext cx="43560" cy="179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638855" y="5172556"/>
                  <a:ext cx="6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14:cNvPr>
                <p14:cNvContentPartPr/>
                <p14:nvPr/>
              </p14:nvContentPartPr>
              <p14:xfrm>
                <a:off x="11723815" y="5219356"/>
                <a:ext cx="45000" cy="78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715175" y="5210356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14:cNvPr>
                <p14:cNvContentPartPr/>
                <p14:nvPr/>
              </p14:nvContentPartPr>
              <p14:xfrm>
                <a:off x="11723455" y="5330596"/>
                <a:ext cx="56880" cy="15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14455" y="5321596"/>
                  <a:ext cx="74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14:cNvPr>
                <p14:cNvContentPartPr/>
                <p14:nvPr/>
              </p14:nvContentPartPr>
              <p14:xfrm>
                <a:off x="11805895" y="5227996"/>
                <a:ext cx="79200" cy="108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797255" y="5219356"/>
                  <a:ext cx="96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14:cNvPr>
                <p14:cNvContentPartPr/>
                <p14:nvPr/>
              </p14:nvContentPartPr>
              <p14:xfrm>
                <a:off x="11801575" y="5208916"/>
                <a:ext cx="85680" cy="135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792935" y="5199916"/>
                  <a:ext cx="103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14:cNvPr>
                <p14:cNvContentPartPr/>
                <p14:nvPr/>
              </p14:nvContentPartPr>
              <p14:xfrm>
                <a:off x="11876095" y="5217556"/>
                <a:ext cx="60840" cy="114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867095" y="5208916"/>
                  <a:ext cx="78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14:cNvPr>
                <p14:cNvContentPartPr/>
                <p14:nvPr/>
              </p14:nvContentPartPr>
              <p14:xfrm>
                <a:off x="11979775" y="5221876"/>
                <a:ext cx="87840" cy="9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970775" y="5213236"/>
                  <a:ext cx="10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14:cNvPr>
                <p14:cNvContentPartPr/>
                <p14:nvPr/>
              </p14:nvContentPartPr>
              <p14:xfrm>
                <a:off x="11990215" y="5213956"/>
                <a:ext cx="75240" cy="14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981215" y="5204956"/>
                  <a:ext cx="9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14:cNvPr>
                <p14:cNvContentPartPr/>
                <p14:nvPr/>
              </p14:nvContentPartPr>
              <p14:xfrm>
                <a:off x="12010015" y="5102716"/>
                <a:ext cx="87480" cy="299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001015" y="5093716"/>
                  <a:ext cx="105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14:cNvPr>
                <p14:cNvContentPartPr/>
                <p14:nvPr/>
              </p14:nvContentPartPr>
              <p14:xfrm>
                <a:off x="10554895" y="5611036"/>
                <a:ext cx="120960" cy="2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45895" y="5602036"/>
                  <a:ext cx="138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14:cNvPr>
                <p14:cNvContentPartPr/>
                <p14:nvPr/>
              </p14:nvContentPartPr>
              <p14:xfrm>
                <a:off x="10637695" y="5545156"/>
                <a:ext cx="9360" cy="130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629055" y="5536516"/>
                  <a:ext cx="27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14:cNvPr>
                <p14:cNvContentPartPr/>
                <p14:nvPr/>
              </p14:nvContentPartPr>
              <p14:xfrm>
                <a:off x="10779535" y="5537236"/>
                <a:ext cx="84600" cy="188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0535" y="5528236"/>
                  <a:ext cx="102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14:cNvPr>
                <p14:cNvContentPartPr/>
                <p14:nvPr/>
              </p14:nvContentPartPr>
              <p14:xfrm>
                <a:off x="10958455" y="5512396"/>
                <a:ext cx="70200" cy="22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49815" y="5503756"/>
                  <a:ext cx="8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14:cNvPr>
                <p14:cNvContentPartPr/>
                <p14:nvPr/>
              </p14:nvContentPartPr>
              <p14:xfrm>
                <a:off x="11018935" y="5503756"/>
                <a:ext cx="7920" cy="175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09935" y="5494756"/>
                  <a:ext cx="25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14:cNvPr>
                <p14:cNvContentPartPr/>
                <p14:nvPr/>
              </p14:nvContentPartPr>
              <p14:xfrm>
                <a:off x="10974295" y="5698156"/>
                <a:ext cx="84240" cy="10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65655" y="5689516"/>
                  <a:ext cx="101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14:cNvPr>
                <p14:cNvContentPartPr/>
                <p14:nvPr/>
              </p14:nvContentPartPr>
              <p14:xfrm>
                <a:off x="11137735" y="5572876"/>
                <a:ext cx="47520" cy="212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28735" y="5564236"/>
                  <a:ext cx="65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14:cNvPr>
                <p14:cNvContentPartPr/>
                <p14:nvPr/>
              </p14:nvContentPartPr>
              <p14:xfrm>
                <a:off x="11228095" y="5598796"/>
                <a:ext cx="87840" cy="88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19455" y="5590156"/>
                  <a:ext cx="105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14:cNvPr>
                <p14:cNvContentPartPr/>
                <p14:nvPr/>
              </p14:nvContentPartPr>
              <p14:xfrm>
                <a:off x="11270935" y="5625436"/>
                <a:ext cx="19080" cy="109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61935" y="5616436"/>
                  <a:ext cx="36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14:cNvPr>
                <p14:cNvContentPartPr/>
                <p14:nvPr/>
              </p14:nvContentPartPr>
              <p14:xfrm>
                <a:off x="11389015" y="5596636"/>
                <a:ext cx="53280" cy="78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80015" y="5587996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14:cNvPr>
                <p14:cNvContentPartPr/>
                <p14:nvPr/>
              </p14:nvContentPartPr>
              <p14:xfrm>
                <a:off x="11397295" y="5622916"/>
                <a:ext cx="210960" cy="94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88655" y="5614276"/>
                  <a:ext cx="228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14:cNvPr>
                <p14:cNvContentPartPr/>
                <p14:nvPr/>
              </p14:nvContentPartPr>
              <p14:xfrm>
                <a:off x="11536615" y="5608876"/>
                <a:ext cx="61560" cy="10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27615" y="5599876"/>
                  <a:ext cx="79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14:cNvPr>
                <p14:cNvContentPartPr/>
                <p14:nvPr/>
              </p14:nvContentPartPr>
              <p14:xfrm>
                <a:off x="11653615" y="5582596"/>
                <a:ext cx="7164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44615" y="5573596"/>
                  <a:ext cx="89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14:cNvPr>
                <p14:cNvContentPartPr/>
                <p14:nvPr/>
              </p14:nvContentPartPr>
              <p14:xfrm>
                <a:off x="11678455" y="5609236"/>
                <a:ext cx="15660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69455" y="5600596"/>
                  <a:ext cx="174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14:cNvPr>
                <p14:cNvContentPartPr/>
                <p14:nvPr/>
              </p14:nvContentPartPr>
              <p14:xfrm>
                <a:off x="11868535" y="5602756"/>
                <a:ext cx="16200" cy="11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859535" y="5594116"/>
                  <a:ext cx="3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14:cNvPr>
                <p14:cNvContentPartPr/>
                <p14:nvPr/>
              </p14:nvContentPartPr>
              <p14:xfrm>
                <a:off x="11899135" y="5508436"/>
                <a:ext cx="96120" cy="330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890495" y="5499796"/>
                  <a:ext cx="113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14:cNvPr>
                <p14:cNvContentPartPr/>
                <p14:nvPr/>
              </p14:nvContentPartPr>
              <p14:xfrm>
                <a:off x="11814175" y="5637316"/>
                <a:ext cx="44280" cy="10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05535" y="5628316"/>
                  <a:ext cx="61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14:cNvPr>
                <p14:cNvContentPartPr/>
                <p14:nvPr/>
              </p14:nvContentPartPr>
              <p14:xfrm>
                <a:off x="7945975" y="5717956"/>
                <a:ext cx="88920" cy="1135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37335" y="5708956"/>
                  <a:ext cx="106560" cy="11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14:cNvPr>
                <p14:cNvContentPartPr/>
                <p14:nvPr/>
              </p14:nvContentPartPr>
              <p14:xfrm>
                <a:off x="6918175" y="6304036"/>
                <a:ext cx="2175480" cy="89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9175" y="6295396"/>
                  <a:ext cx="219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14:cNvPr>
                <p14:cNvContentPartPr/>
                <p14:nvPr/>
              </p14:nvContentPartPr>
              <p14:xfrm>
                <a:off x="7951375" y="5916676"/>
                <a:ext cx="266400" cy="36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42735" y="5908036"/>
                  <a:ext cx="284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14:cNvPr>
                <p14:cNvContentPartPr/>
                <p14:nvPr/>
              </p14:nvContentPartPr>
              <p14:xfrm>
                <a:off x="7783255" y="5884996"/>
                <a:ext cx="62280" cy="88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74255" y="5875996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14:cNvPr>
                <p14:cNvContentPartPr/>
                <p14:nvPr/>
              </p14:nvContentPartPr>
              <p14:xfrm>
                <a:off x="7889095" y="6058516"/>
                <a:ext cx="3240" cy="41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80095" y="6049876"/>
                  <a:ext cx="2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14:cNvPr>
                <p14:cNvContentPartPr/>
                <p14:nvPr/>
              </p14:nvContentPartPr>
              <p14:xfrm>
                <a:off x="7875415" y="6033676"/>
                <a:ext cx="9000" cy="8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66415" y="6025036"/>
                  <a:ext cx="26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14:cNvPr>
                <p14:cNvContentPartPr/>
                <p14:nvPr/>
              </p14:nvContentPartPr>
              <p14:xfrm>
                <a:off x="7413535" y="6154636"/>
                <a:ext cx="515160" cy="25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04895" y="6145996"/>
                  <a:ext cx="532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14:cNvPr>
                <p14:cNvContentPartPr/>
                <p14:nvPr/>
              </p14:nvContentPartPr>
              <p14:xfrm>
                <a:off x="7935175" y="6135556"/>
                <a:ext cx="44640" cy="17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26175" y="6126556"/>
                  <a:ext cx="62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14:cNvPr>
                <p14:cNvContentPartPr/>
                <p14:nvPr/>
              </p14:nvContentPartPr>
              <p14:xfrm>
                <a:off x="7442695" y="6180196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33695" y="61715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14:cNvPr>
                <p14:cNvContentPartPr/>
                <p14:nvPr/>
              </p14:nvContentPartPr>
              <p14:xfrm>
                <a:off x="7456375" y="6298996"/>
                <a:ext cx="3600" cy="22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447375" y="6290356"/>
                  <a:ext cx="2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14:cNvPr>
                <p14:cNvContentPartPr/>
                <p14:nvPr/>
              </p14:nvContentPartPr>
              <p14:xfrm>
                <a:off x="7353775" y="6511036"/>
                <a:ext cx="69480" cy="3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45135" y="6502396"/>
                  <a:ext cx="87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14:cNvPr>
                <p14:cNvContentPartPr/>
                <p14:nvPr/>
              </p14:nvContentPartPr>
              <p14:xfrm>
                <a:off x="7440175" y="6445516"/>
                <a:ext cx="81000" cy="142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431535" y="6436516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14:cNvPr>
                <p14:cNvContentPartPr/>
                <p14:nvPr/>
              </p14:nvContentPartPr>
              <p14:xfrm>
                <a:off x="8203015" y="5916676"/>
                <a:ext cx="1440" cy="21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94015" y="5908036"/>
                  <a:ext cx="19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14:cNvPr>
                <p14:cNvContentPartPr/>
                <p14:nvPr/>
              </p14:nvContentPartPr>
              <p14:xfrm>
                <a:off x="8225335" y="5997676"/>
                <a:ext cx="9000" cy="108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16695" y="5989036"/>
                  <a:ext cx="2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14:cNvPr>
                <p14:cNvContentPartPr/>
                <p14:nvPr/>
              </p14:nvContentPartPr>
              <p14:xfrm>
                <a:off x="8238655" y="6134116"/>
                <a:ext cx="6840" cy="114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29655" y="6125476"/>
                  <a:ext cx="24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14:cNvPr>
                <p14:cNvContentPartPr/>
                <p14:nvPr/>
              </p14:nvContentPartPr>
              <p14:xfrm>
                <a:off x="8244775" y="6272716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35775" y="62640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14:cNvPr>
                <p14:cNvContentPartPr/>
                <p14:nvPr/>
              </p14:nvContentPartPr>
              <p14:xfrm>
                <a:off x="8215975" y="6388276"/>
                <a:ext cx="5400" cy="160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06975" y="6379636"/>
                  <a:ext cx="23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14:cNvPr>
                <p14:cNvContentPartPr/>
                <p14:nvPr/>
              </p14:nvContentPartPr>
              <p14:xfrm>
                <a:off x="8254495" y="5906236"/>
                <a:ext cx="173880" cy="219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45495" y="5897596"/>
                  <a:ext cx="191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14:cNvPr>
                <p14:cNvContentPartPr/>
                <p14:nvPr/>
              </p14:nvContentPartPr>
              <p14:xfrm>
                <a:off x="8418655" y="6089836"/>
                <a:ext cx="31320" cy="33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10015" y="6080836"/>
                  <a:ext cx="48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14:cNvPr>
                <p14:cNvContentPartPr/>
                <p14:nvPr/>
              </p14:nvContentPartPr>
              <p14:xfrm>
                <a:off x="8760655" y="6259396"/>
                <a:ext cx="16920" cy="91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751655" y="6250396"/>
                  <a:ext cx="3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14:cNvPr>
                <p14:cNvContentPartPr/>
                <p14:nvPr/>
              </p14:nvContentPartPr>
              <p14:xfrm>
                <a:off x="8700535" y="6426796"/>
                <a:ext cx="96120" cy="211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91535" y="6417796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14:cNvPr>
                <p14:cNvContentPartPr/>
                <p14:nvPr/>
              </p14:nvContentPartPr>
              <p14:xfrm>
                <a:off x="8434855" y="6396916"/>
                <a:ext cx="107640" cy="1497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25855" y="6387916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14:cNvPr>
                <p14:cNvContentPartPr/>
                <p14:nvPr/>
              </p14:nvContentPartPr>
              <p14:xfrm>
                <a:off x="8733655" y="5655316"/>
                <a:ext cx="351000" cy="449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25015" y="5646676"/>
                  <a:ext cx="368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14:cNvPr>
                <p14:cNvContentPartPr/>
                <p14:nvPr/>
              </p14:nvContentPartPr>
              <p14:xfrm>
                <a:off x="9079615" y="5642356"/>
                <a:ext cx="1080" cy="2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70615" y="5633356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14:cNvPr>
                <p14:cNvContentPartPr/>
                <p14:nvPr/>
              </p14:nvContentPartPr>
              <p14:xfrm>
                <a:off x="9077815" y="5654236"/>
                <a:ext cx="3240" cy="32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069175" y="5645596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14:cNvPr>
                <p14:cNvContentPartPr/>
                <p14:nvPr/>
              </p14:nvContentPartPr>
              <p14:xfrm>
                <a:off x="9306775" y="6058876"/>
                <a:ext cx="174600" cy="234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298135" y="6050236"/>
                  <a:ext cx="192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14:cNvPr>
                <p14:cNvContentPartPr/>
                <p14:nvPr/>
              </p14:nvContentPartPr>
              <p14:xfrm>
                <a:off x="9079615" y="6291436"/>
                <a:ext cx="441360" cy="44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70615" y="6282796"/>
                  <a:ext cx="459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14:cNvPr>
                <p14:cNvContentPartPr/>
                <p14:nvPr/>
              </p14:nvContentPartPr>
              <p14:xfrm>
                <a:off x="9025975" y="6267316"/>
                <a:ext cx="5400" cy="60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16975" y="6258316"/>
                  <a:ext cx="23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14:cNvPr>
                <p14:cNvContentPartPr/>
                <p14:nvPr/>
              </p14:nvContentPartPr>
              <p14:xfrm>
                <a:off x="9017695" y="6462436"/>
                <a:ext cx="106560" cy="94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9055" y="6453436"/>
                  <a:ext cx="124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14:cNvPr>
                <p14:cNvContentPartPr/>
                <p14:nvPr/>
              </p14:nvContentPartPr>
              <p14:xfrm>
                <a:off x="9081055" y="6471076"/>
                <a:ext cx="6120" cy="152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72055" y="6462436"/>
                  <a:ext cx="23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14:cNvPr>
                <p14:cNvContentPartPr/>
                <p14:nvPr/>
              </p14:nvContentPartPr>
              <p14:xfrm>
                <a:off x="9250615" y="6392236"/>
                <a:ext cx="79560" cy="174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241615" y="6383236"/>
                  <a:ext cx="9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14:cNvPr>
                <p14:cNvContentPartPr/>
                <p14:nvPr/>
              </p14:nvContentPartPr>
              <p14:xfrm>
                <a:off x="9310015" y="6416356"/>
                <a:ext cx="86400" cy="27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01375" y="6407356"/>
                  <a:ext cx="104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14:cNvPr>
                <p14:cNvContentPartPr/>
                <p14:nvPr/>
              </p14:nvContentPartPr>
              <p14:xfrm>
                <a:off x="9513415" y="6412396"/>
                <a:ext cx="80640" cy="154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504415" y="6403756"/>
                  <a:ext cx="98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14:cNvPr>
                <p14:cNvContentPartPr/>
                <p14:nvPr/>
              </p14:nvContentPartPr>
              <p14:xfrm>
                <a:off x="9274015" y="5644876"/>
                <a:ext cx="3600" cy="25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265015" y="5636236"/>
                  <a:ext cx="21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14:cNvPr>
                <p14:cNvContentPartPr/>
                <p14:nvPr/>
              </p14:nvContentPartPr>
              <p14:xfrm>
                <a:off x="9281215" y="5753956"/>
                <a:ext cx="12240" cy="145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272215" y="5745316"/>
                  <a:ext cx="29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14:cNvPr>
                <p14:cNvContentPartPr/>
                <p14:nvPr/>
              </p14:nvContentPartPr>
              <p14:xfrm>
                <a:off x="9295255" y="5950156"/>
                <a:ext cx="36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286615" y="59411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14:cNvPr>
                <p14:cNvContentPartPr/>
                <p14:nvPr/>
              </p14:nvContentPartPr>
              <p14:xfrm>
                <a:off x="9293095" y="6055996"/>
                <a:ext cx="4680" cy="22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284455" y="604699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14:cNvPr>
                <p14:cNvContentPartPr/>
                <p14:nvPr/>
              </p14:nvContentPartPr>
              <p14:xfrm>
                <a:off x="7933735" y="5548036"/>
                <a:ext cx="12960" cy="303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25095" y="5539036"/>
                  <a:ext cx="30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14:cNvPr>
                <p14:cNvContentPartPr/>
                <p14:nvPr/>
              </p14:nvContentPartPr>
              <p14:xfrm>
                <a:off x="7867855" y="5493316"/>
                <a:ext cx="64440" cy="110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58855" y="5484676"/>
                  <a:ext cx="82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14:cNvPr>
                <p14:cNvContentPartPr/>
                <p14:nvPr/>
              </p14:nvContentPartPr>
              <p14:xfrm>
                <a:off x="7927255" y="5501956"/>
                <a:ext cx="70560" cy="79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918615" y="5493316"/>
                  <a:ext cx="88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14:cNvPr>
                <p14:cNvContentPartPr/>
                <p14:nvPr/>
              </p14:nvContentPartPr>
              <p14:xfrm>
                <a:off x="7953175" y="5654956"/>
                <a:ext cx="10080" cy="3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44175" y="5645956"/>
                  <a:ext cx="27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14:cNvPr>
                <p14:cNvContentPartPr/>
                <p14:nvPr/>
              </p14:nvContentPartPr>
              <p14:xfrm>
                <a:off x="8068375" y="5629036"/>
                <a:ext cx="110880" cy="23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059375" y="5620396"/>
                  <a:ext cx="128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14:cNvPr>
                <p14:cNvContentPartPr/>
                <p14:nvPr/>
              </p14:nvContentPartPr>
              <p14:xfrm>
                <a:off x="8280775" y="5634076"/>
                <a:ext cx="140040" cy="2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72135" y="5625076"/>
                  <a:ext cx="157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14:cNvPr>
                <p14:cNvContentPartPr/>
                <p14:nvPr/>
              </p14:nvContentPartPr>
              <p14:xfrm>
                <a:off x="8592895" y="5636596"/>
                <a:ext cx="104400" cy="24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584255" y="5627956"/>
                  <a:ext cx="122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14:cNvPr>
                <p14:cNvContentPartPr/>
                <p14:nvPr/>
              </p14:nvContentPartPr>
              <p14:xfrm>
                <a:off x="8847775" y="5639116"/>
                <a:ext cx="162000" cy="19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839135" y="5630116"/>
                  <a:ext cx="179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14:cNvPr>
                <p14:cNvContentPartPr/>
                <p14:nvPr/>
              </p14:nvContentPartPr>
              <p14:xfrm>
                <a:off x="9144055" y="5677276"/>
                <a:ext cx="360" cy="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35415" y="566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14:cNvPr>
                <p14:cNvContentPartPr/>
                <p14:nvPr/>
              </p14:nvContentPartPr>
              <p14:xfrm>
                <a:off x="7746895" y="5630836"/>
                <a:ext cx="126720" cy="63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37895" y="5621836"/>
                  <a:ext cx="144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14:cNvPr>
                <p14:cNvContentPartPr/>
                <p14:nvPr/>
              </p14:nvContentPartPr>
              <p14:xfrm>
                <a:off x="7807015" y="5607796"/>
                <a:ext cx="40320" cy="224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798015" y="5598796"/>
                  <a:ext cx="57960" cy="24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399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1C47-5388-8146-93A1-BCA5B002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Hw8: 7.9.1, 8.4.4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1796-97B2-A4A7-FC63-41BE137E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Midterm2- review-homework</vt:lpstr>
      <vt:lpstr>Hw 6: 5.4.1, 5.4.2</vt:lpstr>
      <vt:lpstr>Hw 6: 6.6.4</vt:lpstr>
      <vt:lpstr>Hw 7: 7.9.3,7.9.4</vt:lpstr>
      <vt:lpstr>Hw8: 7.9.1, 8.4.4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Midterm2- review-homework</dc:title>
  <dc:creator>Wang Rongrong</dc:creator>
  <cp:lastModifiedBy>Rongrong Wang</cp:lastModifiedBy>
  <cp:revision>2</cp:revision>
  <dcterms:created xsi:type="dcterms:W3CDTF">2024-03-27T16:49:37Z</dcterms:created>
  <dcterms:modified xsi:type="dcterms:W3CDTF">2024-03-27T21:16:34Z</dcterms:modified>
</cp:coreProperties>
</file>