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DA6C-B3DD-42EF-8B8C-F357FDDF0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DA37E64-DBDD-4FD5-98BD-183C7E10C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E88CDD8-1BAC-4187-A81D-B473B479E9F8}"/>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5" name="Footer Placeholder 4">
            <a:extLst>
              <a:ext uri="{FF2B5EF4-FFF2-40B4-BE49-F238E27FC236}">
                <a16:creationId xmlns:a16="http://schemas.microsoft.com/office/drawing/2014/main" id="{010F7D33-5535-4138-A8D0-888A1FFB8E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6E1A0A-5992-453D-9DF1-EAEB252B65CB}"/>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28756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BEB-9A29-4751-9703-12FA5E00A6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5CBB97-976F-4B26-BF53-A8DF977822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BC5DC-6698-4E67-8FAB-CE7F82407222}"/>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5" name="Footer Placeholder 4">
            <a:extLst>
              <a:ext uri="{FF2B5EF4-FFF2-40B4-BE49-F238E27FC236}">
                <a16:creationId xmlns:a16="http://schemas.microsoft.com/office/drawing/2014/main" id="{95A6B96A-7E0E-4ED7-9238-9BE9AEB3FF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C9F25-4445-49A7-9B89-539761A9B134}"/>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130247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063B2-E77B-4BC8-82B4-81B79F0AF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58B124-C93C-4052-8C69-4579E87813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AF0898-4B25-463B-ACFC-BB37D9F2BFC8}"/>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5" name="Footer Placeholder 4">
            <a:extLst>
              <a:ext uri="{FF2B5EF4-FFF2-40B4-BE49-F238E27FC236}">
                <a16:creationId xmlns:a16="http://schemas.microsoft.com/office/drawing/2014/main" id="{2A63B939-FEDB-4DEE-A1AD-8BD1C64979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A1549-E222-44C9-A667-AA99611783FD}"/>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276633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67F7-DD98-4672-A2BA-6E43DFFEF8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E4F480-DD49-4AF7-9C35-2A2ACA91BA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7BC516-E75E-47C0-8065-F2CE39F214BE}"/>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5" name="Footer Placeholder 4">
            <a:extLst>
              <a:ext uri="{FF2B5EF4-FFF2-40B4-BE49-F238E27FC236}">
                <a16:creationId xmlns:a16="http://schemas.microsoft.com/office/drawing/2014/main" id="{36CC20DA-5F47-4022-A2A6-4109E38665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159D99-F3B6-4E8C-A540-63D304CABC49}"/>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365719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75BD-A801-4ED4-906A-1D4D81600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8E1137-FAE4-485F-813B-4C32E711C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6A8788-4EB0-45A7-80B3-0B90B279FB53}"/>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5" name="Footer Placeholder 4">
            <a:extLst>
              <a:ext uri="{FF2B5EF4-FFF2-40B4-BE49-F238E27FC236}">
                <a16:creationId xmlns:a16="http://schemas.microsoft.com/office/drawing/2014/main" id="{626DFD43-7A88-47F9-BED4-59FF37B6A4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96588D-F68C-48D9-BDDF-6E6DC19E1AAE}"/>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196705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01AF-3525-4B0C-A015-97FE57B25C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3B3BF0-D360-427E-A3AE-7768F398C5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8C4053-5B75-454D-8B5E-691D81931D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8FD115E-2425-4CB1-BB50-B8E4B30934B9}"/>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6" name="Footer Placeholder 5">
            <a:extLst>
              <a:ext uri="{FF2B5EF4-FFF2-40B4-BE49-F238E27FC236}">
                <a16:creationId xmlns:a16="http://schemas.microsoft.com/office/drawing/2014/main" id="{830DAE52-7BBF-426F-BD14-A3FF1C91FE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3E7F63-E82F-4941-B881-46873BD98A52}"/>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55278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09C3-2386-422B-AAF7-B99AA7F9C0B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123B32-C6BB-4200-AD15-FAD1E993B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75D4AC-3D53-4C4D-AB8E-68D197378F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C1BF73-A44B-4BBC-9C3C-288B496BE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747C99-C8C7-4DCC-BAD2-F6BBDC7EC5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58DA40-BFE3-4AFE-B153-FE0232D80244}"/>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8" name="Footer Placeholder 7">
            <a:extLst>
              <a:ext uri="{FF2B5EF4-FFF2-40B4-BE49-F238E27FC236}">
                <a16:creationId xmlns:a16="http://schemas.microsoft.com/office/drawing/2014/main" id="{0F907579-6CF3-4155-B569-91CE2EFA5A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3DE1D8-34B5-407B-B78E-AB6F54D34E31}"/>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243365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6086-EF7D-4D1A-B84B-20ED47613A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025F2F-8BAB-44ED-8E4D-588070FC1F0C}"/>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4" name="Footer Placeholder 3">
            <a:extLst>
              <a:ext uri="{FF2B5EF4-FFF2-40B4-BE49-F238E27FC236}">
                <a16:creationId xmlns:a16="http://schemas.microsoft.com/office/drawing/2014/main" id="{2163AD2B-6571-4D3D-B5A0-BF8B3E3A5E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999C5A-E1B7-4EB5-B97A-5DFDA8AF151F}"/>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74084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F5C37-FC2F-4A1C-8EE6-8DEA8F6524F0}"/>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3" name="Footer Placeholder 2">
            <a:extLst>
              <a:ext uri="{FF2B5EF4-FFF2-40B4-BE49-F238E27FC236}">
                <a16:creationId xmlns:a16="http://schemas.microsoft.com/office/drawing/2014/main" id="{048CCA77-6E18-4E69-A083-9B43C2D6AE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4AFB8A7-AB4B-4248-8A3C-011D1593FCCC}"/>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225152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FC18-2685-43E2-ABC4-D83457763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DE0046D-C07E-4C02-86F3-8A516BFDD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6FE8E5-CBBE-43E1-8C4C-E35F6B655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0AAE3D-6DA6-44D0-8BFE-DA23EEE9507C}"/>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6" name="Footer Placeholder 5">
            <a:extLst>
              <a:ext uri="{FF2B5EF4-FFF2-40B4-BE49-F238E27FC236}">
                <a16:creationId xmlns:a16="http://schemas.microsoft.com/office/drawing/2014/main" id="{F86F233B-5E0F-4D01-BF75-080DCD1066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7A0A08-4A7A-4BE7-988D-5B3E2600ABE7}"/>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363310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8769-D6DD-4E15-ABBC-F32D0CF87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0B7ED4-CAD3-48BF-82F7-06D77109F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D079482-3FE8-4390-9372-B68D2C08F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69A9F6-F39B-44B7-9FAB-009B9CC72D4A}"/>
              </a:ext>
            </a:extLst>
          </p:cNvPr>
          <p:cNvSpPr>
            <a:spLocks noGrp="1"/>
          </p:cNvSpPr>
          <p:nvPr>
            <p:ph type="dt" sz="half" idx="10"/>
          </p:nvPr>
        </p:nvSpPr>
        <p:spPr/>
        <p:txBody>
          <a:bodyPr/>
          <a:lstStyle/>
          <a:p>
            <a:fld id="{C2BD507F-F9E2-4255-ADE7-1033FB8919A7}" type="datetimeFigureOut">
              <a:rPr lang="en-GB" smtClean="0"/>
              <a:t>01/05/2019</a:t>
            </a:fld>
            <a:endParaRPr lang="en-GB"/>
          </a:p>
        </p:txBody>
      </p:sp>
      <p:sp>
        <p:nvSpPr>
          <p:cNvPr id="6" name="Footer Placeholder 5">
            <a:extLst>
              <a:ext uri="{FF2B5EF4-FFF2-40B4-BE49-F238E27FC236}">
                <a16:creationId xmlns:a16="http://schemas.microsoft.com/office/drawing/2014/main" id="{94ECFC70-AD27-4D03-BCDF-11771357FA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75D79F-75B6-49EE-833D-FACA61642093}"/>
              </a:ext>
            </a:extLst>
          </p:cNvPr>
          <p:cNvSpPr>
            <a:spLocks noGrp="1"/>
          </p:cNvSpPr>
          <p:nvPr>
            <p:ph type="sldNum" sz="quarter" idx="12"/>
          </p:nvPr>
        </p:nvSpPr>
        <p:spPr/>
        <p:txBody>
          <a:bodyPr/>
          <a:lstStyle/>
          <a:p>
            <a:fld id="{ABDB3ABB-11E2-42B2-8EA0-A86C1FB5F757}" type="slidenum">
              <a:rPr lang="en-GB" smtClean="0"/>
              <a:t>‹#›</a:t>
            </a:fld>
            <a:endParaRPr lang="en-GB"/>
          </a:p>
        </p:txBody>
      </p:sp>
    </p:spTree>
    <p:extLst>
      <p:ext uri="{BB962C8B-B14F-4D97-AF65-F5344CB8AC3E}">
        <p14:creationId xmlns:p14="http://schemas.microsoft.com/office/powerpoint/2010/main" val="264158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775172-CCBB-4753-A29E-C9ADCFD91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15E092-DA54-45C0-A34D-6505115FA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748CFD-858D-4239-8196-58AEA4251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D507F-F9E2-4255-ADE7-1033FB8919A7}" type="datetimeFigureOut">
              <a:rPr lang="en-GB" smtClean="0"/>
              <a:t>01/05/2019</a:t>
            </a:fld>
            <a:endParaRPr lang="en-GB"/>
          </a:p>
        </p:txBody>
      </p:sp>
      <p:sp>
        <p:nvSpPr>
          <p:cNvPr id="5" name="Footer Placeholder 4">
            <a:extLst>
              <a:ext uri="{FF2B5EF4-FFF2-40B4-BE49-F238E27FC236}">
                <a16:creationId xmlns:a16="http://schemas.microsoft.com/office/drawing/2014/main" id="{2E668CD0-2270-4135-B2F2-ED0C31BA0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EDCD94-499F-4BDE-86D8-8FBBAFEE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B3ABB-11E2-42B2-8EA0-A86C1FB5F757}" type="slidenum">
              <a:rPr lang="en-GB" smtClean="0"/>
              <a:t>‹#›</a:t>
            </a:fld>
            <a:endParaRPr lang="en-GB"/>
          </a:p>
        </p:txBody>
      </p:sp>
    </p:spTree>
    <p:extLst>
      <p:ext uri="{BB962C8B-B14F-4D97-AF65-F5344CB8AC3E}">
        <p14:creationId xmlns:p14="http://schemas.microsoft.com/office/powerpoint/2010/main" val="23398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63750-C538-4629-B933-372CEB5769A2}"/>
              </a:ext>
            </a:extLst>
          </p:cNvPr>
          <p:cNvSpPr>
            <a:spLocks noGrp="1"/>
          </p:cNvSpPr>
          <p:nvPr>
            <p:ph idx="1"/>
          </p:nvPr>
        </p:nvSpPr>
        <p:spPr>
          <a:xfrm>
            <a:off x="838200" y="1346200"/>
            <a:ext cx="10515600" cy="5321300"/>
          </a:xfrm>
        </p:spPr>
        <p:txBody>
          <a:bodyPr>
            <a:normAutofit/>
          </a:bodyPr>
          <a:lstStyle/>
          <a:p>
            <a:endParaRPr lang="en-GB" dirty="0"/>
          </a:p>
          <a:p>
            <a:r>
              <a:rPr lang="en-GB" dirty="0" err="1"/>
              <a:t>ConnectedRail</a:t>
            </a:r>
            <a:r>
              <a:rPr lang="en-GB" dirty="0"/>
              <a:t> is an interconnected system for the use of trainlines around England (but at the moment local) for both the staff and passengers amongst train journeys. </a:t>
            </a:r>
          </a:p>
          <a:p>
            <a:r>
              <a:rPr lang="en-GB" dirty="0" err="1"/>
              <a:t>ConnectedRail</a:t>
            </a:r>
            <a:r>
              <a:rPr lang="en-GB" dirty="0"/>
              <a:t> Keeps a simplistic design desiring modals and popups over redirecting the user to separate pages, with a consistent design and theme in mind</a:t>
            </a:r>
          </a:p>
          <a:p>
            <a:r>
              <a:rPr lang="en-GB" dirty="0"/>
              <a:t>With a RESTful API </a:t>
            </a:r>
          </a:p>
          <a:p>
            <a:r>
              <a:rPr lang="en-GB" dirty="0"/>
              <a:t>Secure features to keep end user safe</a:t>
            </a:r>
          </a:p>
        </p:txBody>
      </p:sp>
      <p:pic>
        <p:nvPicPr>
          <p:cNvPr id="7" name="Picture 6" descr="A close up of a logo&#10;&#10;Description automatically generated">
            <a:extLst>
              <a:ext uri="{FF2B5EF4-FFF2-40B4-BE49-F238E27FC236}">
                <a16:creationId xmlns:a16="http://schemas.microsoft.com/office/drawing/2014/main" id="{53B14C92-24C9-4D82-AFB0-83DF2AF40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78817" cy="2293045"/>
          </a:xfrm>
          <a:prstGeom prst="rect">
            <a:avLst/>
          </a:prstGeom>
        </p:spPr>
      </p:pic>
    </p:spTree>
    <p:extLst>
      <p:ext uri="{BB962C8B-B14F-4D97-AF65-F5344CB8AC3E}">
        <p14:creationId xmlns:p14="http://schemas.microsoft.com/office/powerpoint/2010/main" val="4673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C5C925-2B1C-41DF-9F83-010168FA6703}"/>
              </a:ext>
            </a:extLst>
          </p:cNvPr>
          <p:cNvSpPr>
            <a:spLocks noGrp="1"/>
          </p:cNvSpPr>
          <p:nvPr>
            <p:ph idx="1"/>
          </p:nvPr>
        </p:nvSpPr>
        <p:spPr>
          <a:xfrm>
            <a:off x="838200" y="1825625"/>
            <a:ext cx="10515600" cy="4226798"/>
          </a:xfrm>
          <a:prstGeom prst="rect">
            <a:avLst/>
          </a:prstGeom>
        </p:spPr>
        <p:txBody>
          <a:bodyPr>
            <a:spAutoFit/>
          </a:bodyPr>
          <a:lstStyle/>
          <a:p>
            <a:r>
              <a:rPr lang="en-GB" dirty="0"/>
              <a:t>Consists of a Java Application for the staff so they can know which shifts they are working and information around it, such as what location they are starting in, which has larger buttons with bold text for touch screen users in mind </a:t>
            </a:r>
          </a:p>
          <a:p>
            <a:r>
              <a:rPr lang="en-GB" dirty="0"/>
              <a:t>A PHP web application for the Administrator so they can maintain the information within the database for staff, trains, carriages and train journeys, with featured modal pop up design to keep user grounded.</a:t>
            </a:r>
          </a:p>
          <a:p>
            <a:r>
              <a:rPr lang="en-GB" dirty="0"/>
              <a:t> A Xamarin mobile application which is for the use of passengers of the train, where they are able to search for trains and look through their own personal tickets.</a:t>
            </a:r>
          </a:p>
        </p:txBody>
      </p:sp>
      <p:pic>
        <p:nvPicPr>
          <p:cNvPr id="6" name="Picture 5" descr="A close up of a logo&#10;&#10;Description automatically generated">
            <a:extLst>
              <a:ext uri="{FF2B5EF4-FFF2-40B4-BE49-F238E27FC236}">
                <a16:creationId xmlns:a16="http://schemas.microsoft.com/office/drawing/2014/main" id="{24CDBEE4-73DA-4045-96D8-2887D107F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78817" cy="2293045"/>
          </a:xfrm>
          <a:prstGeom prst="rect">
            <a:avLst/>
          </a:prstGeom>
        </p:spPr>
      </p:pic>
    </p:spTree>
    <p:extLst>
      <p:ext uri="{BB962C8B-B14F-4D97-AF65-F5344CB8AC3E}">
        <p14:creationId xmlns:p14="http://schemas.microsoft.com/office/powerpoint/2010/main" val="21080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178</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Struan Sharpe</dc:creator>
  <cp:lastModifiedBy>Struan Sharpe</cp:lastModifiedBy>
  <cp:revision>2</cp:revision>
  <dcterms:created xsi:type="dcterms:W3CDTF">2019-05-01T20:33:50Z</dcterms:created>
  <dcterms:modified xsi:type="dcterms:W3CDTF">2019-05-01T20:35:24Z</dcterms:modified>
</cp:coreProperties>
</file>