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EF54-F350-4DB1-90AE-6647EA984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BBC04-69C6-4C78-88F5-F54F1498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9081-480A-4BEA-9E57-64E80708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B5B5-9320-4CD3-B83D-22C2C545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265E-0F72-41B7-AECE-85448117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BA6E-01D9-4659-9E30-1400403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0757A-3654-4091-B766-D98AD810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CED9-5DDB-47CB-8A48-D84AFE05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48B3-9C4B-494C-A6FD-103FF46E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BE69-AE3B-4734-B92F-39A1325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3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8B36B-505C-4BEE-9706-6E889800E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4707C-8161-46C4-A4E8-517F5466D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5D97-456B-47A0-8818-7A7C50D0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3088-59F9-419F-949B-824414BF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9E75-1578-4216-9A29-E668DD5F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9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CC2A-92E2-4095-8736-46A97A18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6465-9700-442D-B363-D5E7F561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8718-E4BC-47F1-9F99-5B6224C8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7CEB-E626-4158-9BC3-1AD269C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AE2E-4CB9-45CC-B3E5-4297E3CE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7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968-54D5-4DC9-A30E-B8EACAE3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D24E-7E2D-432D-84F2-4CC9FD86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A0A6-85F5-4647-8AB3-67247474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F865-0F03-4D6D-AFB8-8E0EF051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8DAF-4B13-4A83-BBAD-76E84B2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EC4D-8BAC-43CB-B19D-09BA839F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6B28-307E-427F-BE18-70DC9DC9F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C43AE-3B5A-430C-AA9F-64645751C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F4A1A-C2C5-455B-86DA-F15D0B3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6AC9-F47A-4A3B-B108-DA594AE4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833D-E16B-4A28-A7F6-D77B902F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24E7-103C-4E0B-8AD1-C20FDC4E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A22FA-717A-4195-AA44-8FEC5C77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E3CB9-CD4F-40B8-91E5-D0885A3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B499-A5CA-48A2-BD8C-B2F06ECD2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B50C8-507B-4A9E-94F4-459F426C6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C7FA2-E447-49CB-A171-BE570D36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93DBC-D7D3-42A9-9B7D-CE09F1BF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1C077-C80A-423B-ABFC-E6C86EB4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F131-4DC5-4F99-9BBE-6785C0FF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973CF-729F-4657-BE55-7266C06B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A45FF-2722-4A86-AD50-A9E7CABE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CAA2F-6284-42DB-87D9-3617F50D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9C7FF-7F01-4DE4-AAEA-FE6E6B45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BB0DB-9F50-4B1B-8A74-157D3FCA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B729-00E9-46E7-A267-4B8A61F7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8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A34-D3FC-438E-B15B-E3CCD471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0682-F150-43CB-83D3-99CACD72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1571-1F67-4411-A9C4-82921CC26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844A7-9101-459E-A4FC-EA576AB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4CFA5-27A1-48CF-AB50-5C4756C4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3B1C4-5C9A-424C-81AA-017B59BB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6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028A-52EA-4B81-ACD0-AD169AB2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D7AD6-F07B-4C3F-81B1-088A4135F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4DB5F-96E5-49D7-B0A5-FB6CFB63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0D40-39DD-4354-A1FB-7752A9BA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C30F4-1A74-41E9-B3F6-E669CA13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50395-DD89-4182-98E3-9F5A88DD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95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D44EA-3D9B-4D12-81E1-BFAD2CDF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1ECC-63ED-47BE-B4F5-CEA7FF8A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9010-3778-4267-9DDF-4E4079091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FAD8-0A8E-442B-B286-7503A75231F3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45D9-3434-4D1D-AFE9-A8C302D77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BB52-088D-4145-88EB-849532458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922B-91B9-4D97-8854-478866DF1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7B03-0730-4A59-B765-75D56292D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Mobile App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65B4-D6FE-4424-ABD4-371D14D4E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James, Reece, Joe, Struan</a:t>
            </a:r>
          </a:p>
        </p:txBody>
      </p:sp>
    </p:spTree>
    <p:extLst>
      <p:ext uri="{BB962C8B-B14F-4D97-AF65-F5344CB8AC3E}">
        <p14:creationId xmlns:p14="http://schemas.microsoft.com/office/powerpoint/2010/main" val="401095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D195A15-BF9D-4915-BF22-A77D0DD5CA10}"/>
              </a:ext>
            </a:extLst>
          </p:cNvPr>
          <p:cNvSpPr/>
          <p:nvPr/>
        </p:nvSpPr>
        <p:spPr>
          <a:xfrm>
            <a:off x="4208015" y="5915827"/>
            <a:ext cx="4092606" cy="949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CB32FC-C855-46E3-868F-3CEF1667962D}"/>
              </a:ext>
            </a:extLst>
          </p:cNvPr>
          <p:cNvGrpSpPr/>
          <p:nvPr/>
        </p:nvGrpSpPr>
        <p:grpSpPr>
          <a:xfrm>
            <a:off x="5113538" y="2062584"/>
            <a:ext cx="2911876" cy="410303"/>
            <a:chOff x="5113538" y="566241"/>
            <a:chExt cx="2911876" cy="4103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1608F7-643C-4CC5-8566-7F3D98F2B7A9}"/>
                </a:ext>
              </a:extLst>
            </p:cNvPr>
            <p:cNvSpPr/>
            <p:nvPr/>
          </p:nvSpPr>
          <p:spPr>
            <a:xfrm>
              <a:off x="5113538" y="566241"/>
              <a:ext cx="2911876" cy="410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88F7F5B-F0B5-46DE-BEA8-086FD376FBEE}"/>
                </a:ext>
              </a:extLst>
            </p:cNvPr>
            <p:cNvSpPr/>
            <p:nvPr/>
          </p:nvSpPr>
          <p:spPr>
            <a:xfrm rot="10800000">
              <a:off x="7772399" y="701153"/>
              <a:ext cx="162955" cy="14047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E758D8-F2FB-46D2-8EB4-8E6B4464A17B}"/>
              </a:ext>
            </a:extLst>
          </p:cNvPr>
          <p:cNvGrpSpPr/>
          <p:nvPr/>
        </p:nvGrpSpPr>
        <p:grpSpPr>
          <a:xfrm>
            <a:off x="5113538" y="1530240"/>
            <a:ext cx="2911876" cy="410303"/>
            <a:chOff x="5113538" y="566241"/>
            <a:chExt cx="2911876" cy="4103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BECE3-3E6B-4366-A7C2-B440F5DEA191}"/>
                </a:ext>
              </a:extLst>
            </p:cNvPr>
            <p:cNvSpPr/>
            <p:nvPr/>
          </p:nvSpPr>
          <p:spPr>
            <a:xfrm>
              <a:off x="5113538" y="566241"/>
              <a:ext cx="2911876" cy="410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D7E477-AC14-4599-AD8B-B1EA25E6EF09}"/>
                </a:ext>
              </a:extLst>
            </p:cNvPr>
            <p:cNvSpPr/>
            <p:nvPr/>
          </p:nvSpPr>
          <p:spPr>
            <a:xfrm rot="10800000">
              <a:off x="7772399" y="701153"/>
              <a:ext cx="162955" cy="14047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D342A3-816F-4114-88B5-FAEC0619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2049" cy="1325563"/>
          </a:xfrm>
        </p:spPr>
        <p:txBody>
          <a:bodyPr/>
          <a:lstStyle/>
          <a:p>
            <a:r>
              <a:rPr lang="en-GB" dirty="0"/>
              <a:t>Make a </a:t>
            </a:r>
            <a:br>
              <a:rPr lang="en-GB" dirty="0"/>
            </a:br>
            <a:r>
              <a:rPr lang="en-GB" dirty="0"/>
              <a:t>booking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162FF6-8756-48BF-ABD1-E2EEBA685701}"/>
              </a:ext>
            </a:extLst>
          </p:cNvPr>
          <p:cNvSpPr/>
          <p:nvPr/>
        </p:nvSpPr>
        <p:spPr>
          <a:xfrm>
            <a:off x="4208015" y="0"/>
            <a:ext cx="4092606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B4B4-BCD7-4A11-B1A0-944F190D86DC}"/>
              </a:ext>
            </a:extLst>
          </p:cNvPr>
          <p:cNvSpPr txBox="1"/>
          <p:nvPr/>
        </p:nvSpPr>
        <p:spPr>
          <a:xfrm>
            <a:off x="4376691" y="1530240"/>
            <a:ext cx="285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From:	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Plymouth</a:t>
            </a:r>
          </a:p>
          <a:p>
            <a:endParaRPr lang="en-GB" dirty="0"/>
          </a:p>
          <a:p>
            <a:r>
              <a:rPr lang="en-GB" dirty="0"/>
              <a:t>To:	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Exeter St David's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2FE5A1-C581-47C5-91E6-80C74C202DA9}"/>
              </a:ext>
            </a:extLst>
          </p:cNvPr>
          <p:cNvSpPr/>
          <p:nvPr/>
        </p:nvSpPr>
        <p:spPr>
          <a:xfrm>
            <a:off x="4478784" y="942173"/>
            <a:ext cx="204187" cy="2119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DC988-7162-442B-B658-E85AAE042CD3}"/>
              </a:ext>
            </a:extLst>
          </p:cNvPr>
          <p:cNvSpPr txBox="1"/>
          <p:nvPr/>
        </p:nvSpPr>
        <p:spPr>
          <a:xfrm>
            <a:off x="4682971" y="884367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Single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BF44F8-B5A8-4ACD-844F-03057D9B31DC}"/>
              </a:ext>
            </a:extLst>
          </p:cNvPr>
          <p:cNvSpPr/>
          <p:nvPr/>
        </p:nvSpPr>
        <p:spPr>
          <a:xfrm>
            <a:off x="5547043" y="942173"/>
            <a:ext cx="204187" cy="2119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1A568-5515-4546-9BC0-23DCD7A4E72A}"/>
              </a:ext>
            </a:extLst>
          </p:cNvPr>
          <p:cNvSpPr txBox="1"/>
          <p:nvPr/>
        </p:nvSpPr>
        <p:spPr>
          <a:xfrm>
            <a:off x="5751230" y="884367"/>
            <a:ext cx="750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Return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6AC127-2BC1-4A60-9A23-7EBF7F047CED}"/>
              </a:ext>
            </a:extLst>
          </p:cNvPr>
          <p:cNvSpPr/>
          <p:nvPr/>
        </p:nvSpPr>
        <p:spPr>
          <a:xfrm>
            <a:off x="6687566" y="942173"/>
            <a:ext cx="204187" cy="2119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F2889-680D-4B9A-A73F-195625AB5AE8}"/>
              </a:ext>
            </a:extLst>
          </p:cNvPr>
          <p:cNvSpPr txBox="1"/>
          <p:nvPr/>
        </p:nvSpPr>
        <p:spPr>
          <a:xfrm>
            <a:off x="6891753" y="884367"/>
            <a:ext cx="1211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Open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181D31-0A93-4BBB-AC0E-49D084D00332}"/>
              </a:ext>
            </a:extLst>
          </p:cNvPr>
          <p:cNvSpPr/>
          <p:nvPr/>
        </p:nvSpPr>
        <p:spPr>
          <a:xfrm>
            <a:off x="4208015" y="1"/>
            <a:ext cx="4092606" cy="674702"/>
          </a:xfrm>
          <a:prstGeom prst="rect">
            <a:avLst/>
          </a:prstGeom>
          <a:solidFill>
            <a:srgbClr val="35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Booking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B667D1-B8A2-47FB-B441-4F2CC9DD0C48}"/>
              </a:ext>
            </a:extLst>
          </p:cNvPr>
          <p:cNvGrpSpPr/>
          <p:nvPr/>
        </p:nvGrpSpPr>
        <p:grpSpPr>
          <a:xfrm>
            <a:off x="4927106" y="2738545"/>
            <a:ext cx="1003177" cy="410303"/>
            <a:chOff x="4927106" y="2662108"/>
            <a:chExt cx="1003177" cy="4103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DA5F41-4D94-4DBF-82A7-24305EE2607E}"/>
                </a:ext>
              </a:extLst>
            </p:cNvPr>
            <p:cNvSpPr/>
            <p:nvPr/>
          </p:nvSpPr>
          <p:spPr>
            <a:xfrm>
              <a:off x="4927106" y="2662108"/>
              <a:ext cx="1003177" cy="410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ECEBBD6-B397-42DF-AE90-807ED1A9D7D3}"/>
                </a:ext>
              </a:extLst>
            </p:cNvPr>
            <p:cNvSpPr/>
            <p:nvPr/>
          </p:nvSpPr>
          <p:spPr>
            <a:xfrm rot="10800000">
              <a:off x="5723827" y="2797020"/>
              <a:ext cx="162955" cy="14047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6CEB1E6-79A8-4F75-81A9-76F119F7E994}"/>
              </a:ext>
            </a:extLst>
          </p:cNvPr>
          <p:cNvSpPr txBox="1"/>
          <p:nvPr/>
        </p:nvSpPr>
        <p:spPr>
          <a:xfrm>
            <a:off x="4376691" y="2795566"/>
            <a:ext cx="1303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Out:   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15:00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558839-5E2D-4B2B-8206-D1DEBF6668A4}"/>
              </a:ext>
            </a:extLst>
          </p:cNvPr>
          <p:cNvGrpSpPr/>
          <p:nvPr/>
        </p:nvGrpSpPr>
        <p:grpSpPr>
          <a:xfrm>
            <a:off x="7019179" y="2729329"/>
            <a:ext cx="1003177" cy="410303"/>
            <a:chOff x="4927106" y="2662108"/>
            <a:chExt cx="1003177" cy="4103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EE6951-BF00-47B9-9F44-A6513110EDCC}"/>
                </a:ext>
              </a:extLst>
            </p:cNvPr>
            <p:cNvSpPr/>
            <p:nvPr/>
          </p:nvSpPr>
          <p:spPr>
            <a:xfrm>
              <a:off x="4927106" y="2662108"/>
              <a:ext cx="1003177" cy="410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D7BD3DE-4ED6-4C93-A0A8-103381EA3254}"/>
                </a:ext>
              </a:extLst>
            </p:cNvPr>
            <p:cNvSpPr/>
            <p:nvPr/>
          </p:nvSpPr>
          <p:spPr>
            <a:xfrm rot="10800000">
              <a:off x="5723827" y="2797020"/>
              <a:ext cx="162955" cy="14047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CD265EC-7035-4893-9D90-6E9A03F04EC6}"/>
              </a:ext>
            </a:extLst>
          </p:cNvPr>
          <p:cNvSpPr txBox="1"/>
          <p:nvPr/>
        </p:nvSpPr>
        <p:spPr>
          <a:xfrm>
            <a:off x="6468764" y="2786350"/>
            <a:ext cx="1303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Ret:   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21:22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FC1D41-8994-4FA9-A409-CB9F54E975D8}"/>
              </a:ext>
            </a:extLst>
          </p:cNvPr>
          <p:cNvGrpSpPr/>
          <p:nvPr/>
        </p:nvGrpSpPr>
        <p:grpSpPr>
          <a:xfrm>
            <a:off x="5052950" y="3523044"/>
            <a:ext cx="603681" cy="410303"/>
            <a:chOff x="5045454" y="3476116"/>
            <a:chExt cx="603681" cy="41030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305C6B-5426-42B9-99FA-5113978C3298}"/>
                </a:ext>
              </a:extLst>
            </p:cNvPr>
            <p:cNvSpPr/>
            <p:nvPr/>
          </p:nvSpPr>
          <p:spPr>
            <a:xfrm>
              <a:off x="5045454" y="3476116"/>
              <a:ext cx="603681" cy="410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901712F-B81C-430F-B277-1B6AF07FA736}"/>
                </a:ext>
              </a:extLst>
            </p:cNvPr>
            <p:cNvSpPr/>
            <p:nvPr/>
          </p:nvSpPr>
          <p:spPr>
            <a:xfrm rot="10800000">
              <a:off x="5370239" y="3611028"/>
              <a:ext cx="162955" cy="14047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96DE20F-A0E5-46E8-9BC0-0642DF14B8CA}"/>
              </a:ext>
            </a:extLst>
          </p:cNvPr>
          <p:cNvSpPr txBox="1"/>
          <p:nvPr/>
        </p:nvSpPr>
        <p:spPr>
          <a:xfrm>
            <a:off x="4384188" y="3580065"/>
            <a:ext cx="100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Adult:   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B60727-DD0E-4907-BB14-E6009D32DD42}"/>
              </a:ext>
            </a:extLst>
          </p:cNvPr>
          <p:cNvGrpSpPr/>
          <p:nvPr/>
        </p:nvGrpSpPr>
        <p:grpSpPr>
          <a:xfrm>
            <a:off x="6676554" y="3517258"/>
            <a:ext cx="603681" cy="410303"/>
            <a:chOff x="5045454" y="3476116"/>
            <a:chExt cx="603681" cy="4103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0A6720-6338-48C5-875D-B34B2E54324E}"/>
                </a:ext>
              </a:extLst>
            </p:cNvPr>
            <p:cNvSpPr/>
            <p:nvPr/>
          </p:nvSpPr>
          <p:spPr>
            <a:xfrm>
              <a:off x="5045454" y="3476116"/>
              <a:ext cx="603681" cy="410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B98A7A3-20D7-4F68-8F88-E43561FEE131}"/>
                </a:ext>
              </a:extLst>
            </p:cNvPr>
            <p:cNvSpPr/>
            <p:nvPr/>
          </p:nvSpPr>
          <p:spPr>
            <a:xfrm rot="10800000">
              <a:off x="5370239" y="3611028"/>
              <a:ext cx="162955" cy="14047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75F3D6F-ACD6-44F1-9334-01879A1EA9D7}"/>
              </a:ext>
            </a:extLst>
          </p:cNvPr>
          <p:cNvSpPr txBox="1"/>
          <p:nvPr/>
        </p:nvSpPr>
        <p:spPr>
          <a:xfrm>
            <a:off x="6007792" y="3574279"/>
            <a:ext cx="100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Child:   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9973D6-E5F1-4069-84AC-1F072EA80860}"/>
              </a:ext>
            </a:extLst>
          </p:cNvPr>
          <p:cNvCxnSpPr/>
          <p:nvPr/>
        </p:nvCxnSpPr>
        <p:spPr>
          <a:xfrm>
            <a:off x="4376691" y="3346882"/>
            <a:ext cx="3645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41097E-63D4-47FC-A9C2-7D247F647A6F}"/>
              </a:ext>
            </a:extLst>
          </p:cNvPr>
          <p:cNvCxnSpPr/>
          <p:nvPr/>
        </p:nvCxnSpPr>
        <p:spPr>
          <a:xfrm>
            <a:off x="4384188" y="1359764"/>
            <a:ext cx="3645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6593EE-E9C3-4AE8-90C7-5A3E37840001}"/>
              </a:ext>
            </a:extLst>
          </p:cNvPr>
          <p:cNvCxnSpPr/>
          <p:nvPr/>
        </p:nvCxnSpPr>
        <p:spPr>
          <a:xfrm>
            <a:off x="4384188" y="4094086"/>
            <a:ext cx="3645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CE87D9-6944-4790-8465-84AE209F368B}"/>
              </a:ext>
            </a:extLst>
          </p:cNvPr>
          <p:cNvGrpSpPr/>
          <p:nvPr/>
        </p:nvGrpSpPr>
        <p:grpSpPr>
          <a:xfrm>
            <a:off x="5288702" y="4301337"/>
            <a:ext cx="2731265" cy="410303"/>
            <a:chOff x="5291091" y="4919879"/>
            <a:chExt cx="2731265" cy="4103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FA9E260-5696-4E32-8A6F-07C8EDF5F8B3}"/>
                </a:ext>
              </a:extLst>
            </p:cNvPr>
            <p:cNvSpPr/>
            <p:nvPr/>
          </p:nvSpPr>
          <p:spPr>
            <a:xfrm>
              <a:off x="5291091" y="4919879"/>
              <a:ext cx="2731265" cy="410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AACB279-8B98-4207-951D-426F2596E4B8}"/>
                </a:ext>
              </a:extLst>
            </p:cNvPr>
            <p:cNvSpPr/>
            <p:nvPr/>
          </p:nvSpPr>
          <p:spPr>
            <a:xfrm rot="10800000">
              <a:off x="7772399" y="5054791"/>
              <a:ext cx="162955" cy="14047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0305B40-1F72-442D-BCCB-6DF10A6ABD21}"/>
              </a:ext>
            </a:extLst>
          </p:cNvPr>
          <p:cNvSpPr txBox="1"/>
          <p:nvPr/>
        </p:nvSpPr>
        <p:spPr>
          <a:xfrm>
            <a:off x="4384187" y="4310925"/>
            <a:ext cx="330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Railcard:   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Young Person’s 16-21 Railcard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6E9AD1D-C41D-40D1-89DD-25597963C675}"/>
              </a:ext>
            </a:extLst>
          </p:cNvPr>
          <p:cNvSpPr/>
          <p:nvPr/>
        </p:nvSpPr>
        <p:spPr>
          <a:xfrm>
            <a:off x="4384187" y="5100864"/>
            <a:ext cx="3645666" cy="410304"/>
          </a:xfrm>
          <a:prstGeom prst="roundRect">
            <a:avLst/>
          </a:prstGeom>
          <a:solidFill>
            <a:srgbClr val="35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Trains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49F8D-28BE-4B14-9538-DFE535B96014}"/>
              </a:ext>
            </a:extLst>
          </p:cNvPr>
          <p:cNvSpPr txBox="1"/>
          <p:nvPr/>
        </p:nvSpPr>
        <p:spPr>
          <a:xfrm>
            <a:off x="4218006" y="6078256"/>
            <a:ext cx="107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Make booking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C34F04-E5D5-456F-BEE3-6A12374765D7}"/>
              </a:ext>
            </a:extLst>
          </p:cNvPr>
          <p:cNvSpPr txBox="1"/>
          <p:nvPr/>
        </p:nvSpPr>
        <p:spPr>
          <a:xfrm>
            <a:off x="5616870" y="6078256"/>
            <a:ext cx="107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Active tickets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891881-2C6F-4592-8D62-9A2750A8BD74}"/>
              </a:ext>
            </a:extLst>
          </p:cNvPr>
          <p:cNvSpPr txBox="1"/>
          <p:nvPr/>
        </p:nvSpPr>
        <p:spPr>
          <a:xfrm>
            <a:off x="7019179" y="6091295"/>
            <a:ext cx="107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Expired tickets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B62CF4-2237-4BC3-A90A-DAD7564DCF22}"/>
              </a:ext>
            </a:extLst>
          </p:cNvPr>
          <p:cNvCxnSpPr>
            <a:cxnSpLocks/>
          </p:cNvCxnSpPr>
          <p:nvPr/>
        </p:nvCxnSpPr>
        <p:spPr>
          <a:xfrm flipV="1">
            <a:off x="5452564" y="6010984"/>
            <a:ext cx="0" cy="66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F32926-34BF-4759-B8EA-D210B06EFE14}"/>
              </a:ext>
            </a:extLst>
          </p:cNvPr>
          <p:cNvCxnSpPr>
            <a:cxnSpLocks/>
          </p:cNvCxnSpPr>
          <p:nvPr/>
        </p:nvCxnSpPr>
        <p:spPr>
          <a:xfrm flipV="1">
            <a:off x="6891753" y="6010984"/>
            <a:ext cx="0" cy="66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7B72C2-6283-46A1-B2C4-EE240FD16DA7}"/>
              </a:ext>
            </a:extLst>
          </p:cNvPr>
          <p:cNvSpPr/>
          <p:nvPr/>
        </p:nvSpPr>
        <p:spPr>
          <a:xfrm>
            <a:off x="4358935" y="3155088"/>
            <a:ext cx="3730939" cy="3014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342A3-816F-4114-88B5-FAEC0619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14709" cy="1325563"/>
          </a:xfrm>
        </p:spPr>
        <p:txBody>
          <a:bodyPr/>
          <a:lstStyle/>
          <a:p>
            <a:r>
              <a:rPr lang="en-GB" dirty="0"/>
              <a:t>View active</a:t>
            </a:r>
            <a:br>
              <a:rPr lang="en-GB" dirty="0"/>
            </a:br>
            <a:r>
              <a:rPr lang="en-GB" dirty="0"/>
              <a:t>tickets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6FC67-9E09-4A63-AD58-CA240CAFD40F}"/>
              </a:ext>
            </a:extLst>
          </p:cNvPr>
          <p:cNvSpPr/>
          <p:nvPr/>
        </p:nvSpPr>
        <p:spPr>
          <a:xfrm>
            <a:off x="4208015" y="1"/>
            <a:ext cx="4092606" cy="674702"/>
          </a:xfrm>
          <a:prstGeom prst="rect">
            <a:avLst/>
          </a:prstGeom>
          <a:solidFill>
            <a:srgbClr val="35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Active tickets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E0B888-566A-45D9-92A7-6ACFA0DBA493}"/>
              </a:ext>
            </a:extLst>
          </p:cNvPr>
          <p:cNvSpPr/>
          <p:nvPr/>
        </p:nvSpPr>
        <p:spPr>
          <a:xfrm>
            <a:off x="4358935" y="850170"/>
            <a:ext cx="3730939" cy="211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D9D1B4-1A00-44DF-8140-F7ED4844272C}"/>
              </a:ext>
            </a:extLst>
          </p:cNvPr>
          <p:cNvSpPr txBox="1"/>
          <p:nvPr/>
        </p:nvSpPr>
        <p:spPr>
          <a:xfrm>
            <a:off x="4748337" y="1522645"/>
            <a:ext cx="248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15:00:</a:t>
            </a:r>
            <a:r>
              <a:rPr lang="en-GB" sz="1600" dirty="0"/>
              <a:t> Plymouth</a:t>
            </a:r>
          </a:p>
          <a:p>
            <a:endParaRPr lang="en-GB" sz="1600" dirty="0"/>
          </a:p>
          <a:p>
            <a:r>
              <a:rPr lang="en-GB" sz="1600" b="1" dirty="0"/>
              <a:t>16:01:</a:t>
            </a:r>
            <a:r>
              <a:rPr lang="en-GB" sz="1600" dirty="0"/>
              <a:t> Exeter St David's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8CDBF0-8530-4AE7-B85E-8BD3F88D1C16}"/>
              </a:ext>
            </a:extLst>
          </p:cNvPr>
          <p:cNvSpPr/>
          <p:nvPr/>
        </p:nvSpPr>
        <p:spPr>
          <a:xfrm>
            <a:off x="4509741" y="1615181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220AC-8A85-4DFA-8C50-8706116FA171}"/>
              </a:ext>
            </a:extLst>
          </p:cNvPr>
          <p:cNvSpPr/>
          <p:nvPr/>
        </p:nvSpPr>
        <p:spPr>
          <a:xfrm>
            <a:off x="4509741" y="2116261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52142A-2E32-4B2A-BA51-8A8EA8DD978E}"/>
              </a:ext>
            </a:extLst>
          </p:cNvPr>
          <p:cNvCxnSpPr>
            <a:stCxn id="3" idx="4"/>
            <a:endCxn id="55" idx="0"/>
          </p:cNvCxnSpPr>
          <p:nvPr/>
        </p:nvCxnSpPr>
        <p:spPr>
          <a:xfrm>
            <a:off x="4598518" y="1792734"/>
            <a:ext cx="0" cy="3235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28984F-1410-4DCB-BDFD-14404A6AA1B9}"/>
              </a:ext>
            </a:extLst>
          </p:cNvPr>
          <p:cNvSpPr txBox="1"/>
          <p:nvPr/>
        </p:nvSpPr>
        <p:spPr>
          <a:xfrm>
            <a:off x="5792234" y="93347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SINGLE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A21E616-0C99-41C6-91A6-331555E5C7E6}"/>
              </a:ext>
            </a:extLst>
          </p:cNvPr>
          <p:cNvCxnSpPr>
            <a:cxnSpLocks/>
          </p:cNvCxnSpPr>
          <p:nvPr/>
        </p:nvCxnSpPr>
        <p:spPr>
          <a:xfrm>
            <a:off x="4748337" y="1359764"/>
            <a:ext cx="2976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63BA97-8782-45E4-A0AE-9D909F0DE8C2}"/>
              </a:ext>
            </a:extLst>
          </p:cNvPr>
          <p:cNvSpPr/>
          <p:nvPr/>
        </p:nvSpPr>
        <p:spPr>
          <a:xfrm>
            <a:off x="4598517" y="2482994"/>
            <a:ext cx="3232854" cy="340417"/>
          </a:xfrm>
          <a:prstGeom prst="roundRect">
            <a:avLst/>
          </a:prstGeom>
          <a:solidFill>
            <a:srgbClr val="35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Details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D4FCCB-C234-4BA1-8F8D-4AFDCBF04B89}"/>
              </a:ext>
            </a:extLst>
          </p:cNvPr>
          <p:cNvSpPr txBox="1"/>
          <p:nvPr/>
        </p:nvSpPr>
        <p:spPr>
          <a:xfrm>
            <a:off x="4748337" y="3827563"/>
            <a:ext cx="248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15:00:</a:t>
            </a:r>
            <a:r>
              <a:rPr lang="en-GB" sz="1600" dirty="0"/>
              <a:t> Plymouth</a:t>
            </a:r>
          </a:p>
          <a:p>
            <a:endParaRPr lang="en-GB" sz="1600" dirty="0"/>
          </a:p>
          <a:p>
            <a:r>
              <a:rPr lang="en-GB" sz="1600" b="1" dirty="0"/>
              <a:t>16:01:</a:t>
            </a:r>
            <a:r>
              <a:rPr lang="en-GB" sz="1600" dirty="0"/>
              <a:t> Exeter St David's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E0ABC6-B3C3-4776-8B1D-352333253D7C}"/>
              </a:ext>
            </a:extLst>
          </p:cNvPr>
          <p:cNvSpPr/>
          <p:nvPr/>
        </p:nvSpPr>
        <p:spPr>
          <a:xfrm>
            <a:off x="4509741" y="3920099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D5F7FC-0764-4FF6-B58E-1397670082A6}"/>
              </a:ext>
            </a:extLst>
          </p:cNvPr>
          <p:cNvSpPr/>
          <p:nvPr/>
        </p:nvSpPr>
        <p:spPr>
          <a:xfrm>
            <a:off x="4509741" y="4421179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2ABC5A-D95F-43E5-885E-B7E6D853936D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4598518" y="4097652"/>
            <a:ext cx="0" cy="3235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CCE85-33E9-4747-8896-357A097D621B}"/>
              </a:ext>
            </a:extLst>
          </p:cNvPr>
          <p:cNvSpPr txBox="1"/>
          <p:nvPr/>
        </p:nvSpPr>
        <p:spPr>
          <a:xfrm>
            <a:off x="5792234" y="323839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RETURN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51D20F-C7B7-40ED-96FF-8D200A4F5D50}"/>
              </a:ext>
            </a:extLst>
          </p:cNvPr>
          <p:cNvCxnSpPr>
            <a:cxnSpLocks/>
          </p:cNvCxnSpPr>
          <p:nvPr/>
        </p:nvCxnSpPr>
        <p:spPr>
          <a:xfrm>
            <a:off x="4748337" y="3664682"/>
            <a:ext cx="2976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43A36-6097-4CFF-AA00-64F1EC416A4A}"/>
              </a:ext>
            </a:extLst>
          </p:cNvPr>
          <p:cNvSpPr/>
          <p:nvPr/>
        </p:nvSpPr>
        <p:spPr>
          <a:xfrm>
            <a:off x="4598517" y="5774097"/>
            <a:ext cx="3232854" cy="340417"/>
          </a:xfrm>
          <a:prstGeom prst="roundRect">
            <a:avLst/>
          </a:prstGeom>
          <a:solidFill>
            <a:srgbClr val="35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Details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71795F-74A7-4D56-A16E-6E7C115E7C6B}"/>
              </a:ext>
            </a:extLst>
          </p:cNvPr>
          <p:cNvGrpSpPr/>
          <p:nvPr/>
        </p:nvGrpSpPr>
        <p:grpSpPr>
          <a:xfrm>
            <a:off x="4208015" y="5915827"/>
            <a:ext cx="4092606" cy="949537"/>
            <a:chOff x="4208015" y="5915827"/>
            <a:chExt cx="4092606" cy="9495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3C22A7-E0D9-4446-B9AD-3DD17A58C091}"/>
                </a:ext>
              </a:extLst>
            </p:cNvPr>
            <p:cNvSpPr/>
            <p:nvPr/>
          </p:nvSpPr>
          <p:spPr>
            <a:xfrm>
              <a:off x="4208015" y="5915827"/>
              <a:ext cx="4092606" cy="949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4ACDE4-1721-4C3B-8410-06FB841A6975}"/>
                </a:ext>
              </a:extLst>
            </p:cNvPr>
            <p:cNvSpPr txBox="1"/>
            <p:nvPr/>
          </p:nvSpPr>
          <p:spPr>
            <a:xfrm>
              <a:off x="4218006" y="6078256"/>
              <a:ext cx="1070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Make booking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D82D1B-C3EC-44FE-B601-4FEF6E971C4A}"/>
                </a:ext>
              </a:extLst>
            </p:cNvPr>
            <p:cNvSpPr txBox="1"/>
            <p:nvPr/>
          </p:nvSpPr>
          <p:spPr>
            <a:xfrm>
              <a:off x="5616870" y="6078256"/>
              <a:ext cx="1070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Active tickets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B6EB93-1457-46B5-A42D-0433D830C6BC}"/>
                </a:ext>
              </a:extLst>
            </p:cNvPr>
            <p:cNvSpPr txBox="1"/>
            <p:nvPr/>
          </p:nvSpPr>
          <p:spPr>
            <a:xfrm>
              <a:off x="7019179" y="6091295"/>
              <a:ext cx="1070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Expired tickets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3163389-D6AF-4759-8992-E69F6C7D7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564" y="6010984"/>
              <a:ext cx="0" cy="665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27423E-F6A8-4D16-B928-A3F8838CC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753" y="6010984"/>
              <a:ext cx="0" cy="665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3F684D-1A4A-4B6A-842A-020EACC705E7}"/>
                </a:ext>
              </a:extLst>
            </p:cNvPr>
            <p:cNvCxnSpPr>
              <a:cxnSpLocks/>
            </p:cNvCxnSpPr>
            <p:nvPr/>
          </p:nvCxnSpPr>
          <p:spPr>
            <a:xfrm>
              <a:off x="4358935" y="5915827"/>
              <a:ext cx="37309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BD389-9C16-4AF6-958F-81094865980C}"/>
              </a:ext>
            </a:extLst>
          </p:cNvPr>
          <p:cNvSpPr/>
          <p:nvPr/>
        </p:nvSpPr>
        <p:spPr>
          <a:xfrm>
            <a:off x="4208015" y="0"/>
            <a:ext cx="4092606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22CA89-9428-4D75-8B34-D2D0EE2C726C}"/>
              </a:ext>
            </a:extLst>
          </p:cNvPr>
          <p:cNvSpPr txBox="1"/>
          <p:nvPr/>
        </p:nvSpPr>
        <p:spPr>
          <a:xfrm>
            <a:off x="4743453" y="4848507"/>
            <a:ext cx="248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21:22:</a:t>
            </a:r>
            <a:r>
              <a:rPr lang="en-GB" sz="1600" dirty="0"/>
              <a:t> Exeter St David’s</a:t>
            </a:r>
          </a:p>
          <a:p>
            <a:endParaRPr lang="en-GB" sz="1600" dirty="0"/>
          </a:p>
          <a:p>
            <a:r>
              <a:rPr lang="en-GB" sz="1600" b="1" dirty="0"/>
              <a:t>22:25:</a:t>
            </a:r>
            <a:r>
              <a:rPr lang="en-GB" sz="1600" dirty="0"/>
              <a:t> Plymouth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BAE7E1-0E00-407C-80D2-C25DE9F863DA}"/>
              </a:ext>
            </a:extLst>
          </p:cNvPr>
          <p:cNvSpPr/>
          <p:nvPr/>
        </p:nvSpPr>
        <p:spPr>
          <a:xfrm>
            <a:off x="4504857" y="4941043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20B52-9FDB-4633-9D05-4FF6C1459843}"/>
              </a:ext>
            </a:extLst>
          </p:cNvPr>
          <p:cNvSpPr/>
          <p:nvPr/>
        </p:nvSpPr>
        <p:spPr>
          <a:xfrm>
            <a:off x="4504857" y="5442123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97EFD3-1E70-444E-96CC-FADE967A4F4B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4593634" y="5118596"/>
            <a:ext cx="0" cy="3235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93CE3A-A123-42C9-A9FC-F33A27E174BD}"/>
              </a:ext>
            </a:extLst>
          </p:cNvPr>
          <p:cNvCxnSpPr>
            <a:cxnSpLocks/>
          </p:cNvCxnSpPr>
          <p:nvPr/>
        </p:nvCxnSpPr>
        <p:spPr>
          <a:xfrm>
            <a:off x="4743453" y="4756648"/>
            <a:ext cx="2976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2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42A3-816F-4114-88B5-FAEC0619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6442" cy="1325563"/>
          </a:xfrm>
        </p:spPr>
        <p:txBody>
          <a:bodyPr/>
          <a:lstStyle/>
          <a:p>
            <a:r>
              <a:rPr lang="en-GB" dirty="0"/>
              <a:t>View expired</a:t>
            </a:r>
            <a:br>
              <a:rPr lang="en-GB" dirty="0"/>
            </a:br>
            <a:r>
              <a:rPr lang="en-GB" dirty="0"/>
              <a:t>tickets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C3E49-C5F1-49DF-A28D-EB8AF3A723FD}"/>
              </a:ext>
            </a:extLst>
          </p:cNvPr>
          <p:cNvSpPr/>
          <p:nvPr/>
        </p:nvSpPr>
        <p:spPr>
          <a:xfrm>
            <a:off x="4208015" y="1"/>
            <a:ext cx="4092606" cy="674702"/>
          </a:xfrm>
          <a:prstGeom prst="rect">
            <a:avLst/>
          </a:prstGeom>
          <a:solidFill>
            <a:srgbClr val="35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Expired tickets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312F7-D00E-4548-806A-D26F5533571D}"/>
              </a:ext>
            </a:extLst>
          </p:cNvPr>
          <p:cNvSpPr/>
          <p:nvPr/>
        </p:nvSpPr>
        <p:spPr>
          <a:xfrm>
            <a:off x="4358935" y="3155088"/>
            <a:ext cx="3730939" cy="3014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C31EAE-61C6-4223-88F3-9B60B5A66B8D}"/>
              </a:ext>
            </a:extLst>
          </p:cNvPr>
          <p:cNvSpPr/>
          <p:nvPr/>
        </p:nvSpPr>
        <p:spPr>
          <a:xfrm>
            <a:off x="4358935" y="850170"/>
            <a:ext cx="3730939" cy="211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3507F-294E-49DE-B108-99028509F669}"/>
              </a:ext>
            </a:extLst>
          </p:cNvPr>
          <p:cNvSpPr txBox="1"/>
          <p:nvPr/>
        </p:nvSpPr>
        <p:spPr>
          <a:xfrm>
            <a:off x="4748337" y="1522645"/>
            <a:ext cx="248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15:00:</a:t>
            </a:r>
            <a:r>
              <a:rPr lang="en-GB" sz="1600" dirty="0"/>
              <a:t> Plymouth</a:t>
            </a:r>
          </a:p>
          <a:p>
            <a:endParaRPr lang="en-GB" sz="1600" dirty="0"/>
          </a:p>
          <a:p>
            <a:r>
              <a:rPr lang="en-GB" sz="1600" b="1" dirty="0"/>
              <a:t>16:01:</a:t>
            </a:r>
            <a:r>
              <a:rPr lang="en-GB" sz="1600" dirty="0"/>
              <a:t> Exeter St David's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48E0A1-655A-48FD-AD3A-DB7B4B5893FD}"/>
              </a:ext>
            </a:extLst>
          </p:cNvPr>
          <p:cNvSpPr/>
          <p:nvPr/>
        </p:nvSpPr>
        <p:spPr>
          <a:xfrm>
            <a:off x="4509741" y="1615181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8DFD98-5552-4C60-AB4E-9A9D2B6EC025}"/>
              </a:ext>
            </a:extLst>
          </p:cNvPr>
          <p:cNvSpPr/>
          <p:nvPr/>
        </p:nvSpPr>
        <p:spPr>
          <a:xfrm>
            <a:off x="4509741" y="2116261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1C61CF-6823-4998-A306-2856752340B4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4598518" y="1792734"/>
            <a:ext cx="0" cy="32352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9BD045-0407-4B8C-A47F-0D3EE4547BC0}"/>
              </a:ext>
            </a:extLst>
          </p:cNvPr>
          <p:cNvSpPr txBox="1"/>
          <p:nvPr/>
        </p:nvSpPr>
        <p:spPr>
          <a:xfrm>
            <a:off x="5399401" y="933475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SINGLE </a:t>
            </a:r>
            <a:r>
              <a:rPr lang="en-GB" dirty="0"/>
              <a:t>(Expired)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52451F-0E83-4FF7-AFFE-0D537EA14887}"/>
              </a:ext>
            </a:extLst>
          </p:cNvPr>
          <p:cNvCxnSpPr>
            <a:cxnSpLocks/>
          </p:cNvCxnSpPr>
          <p:nvPr/>
        </p:nvCxnSpPr>
        <p:spPr>
          <a:xfrm>
            <a:off x="4748337" y="1359764"/>
            <a:ext cx="29764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63E429-59A1-4BE6-A052-AD4BA68EE5C4}"/>
              </a:ext>
            </a:extLst>
          </p:cNvPr>
          <p:cNvSpPr/>
          <p:nvPr/>
        </p:nvSpPr>
        <p:spPr>
          <a:xfrm>
            <a:off x="4598517" y="2482994"/>
            <a:ext cx="3232854" cy="34041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Details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FB24F7-0B29-4945-B025-D7C97DC69752}"/>
              </a:ext>
            </a:extLst>
          </p:cNvPr>
          <p:cNvSpPr txBox="1"/>
          <p:nvPr/>
        </p:nvSpPr>
        <p:spPr>
          <a:xfrm>
            <a:off x="4748337" y="3827563"/>
            <a:ext cx="248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15:00:</a:t>
            </a:r>
            <a:r>
              <a:rPr lang="en-GB" sz="1600" dirty="0"/>
              <a:t> Plymouth</a:t>
            </a:r>
          </a:p>
          <a:p>
            <a:endParaRPr lang="en-GB" sz="1600" dirty="0"/>
          </a:p>
          <a:p>
            <a:r>
              <a:rPr lang="en-GB" sz="1600" b="1" dirty="0"/>
              <a:t>16:01:</a:t>
            </a:r>
            <a:r>
              <a:rPr lang="en-GB" sz="1600" dirty="0"/>
              <a:t> Exeter St David's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544D2E-B249-47AC-998A-23A681A53CEF}"/>
              </a:ext>
            </a:extLst>
          </p:cNvPr>
          <p:cNvSpPr/>
          <p:nvPr/>
        </p:nvSpPr>
        <p:spPr>
          <a:xfrm>
            <a:off x="4509741" y="3920099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87AD67-7C44-4879-855E-CCB896DEFCB8}"/>
              </a:ext>
            </a:extLst>
          </p:cNvPr>
          <p:cNvSpPr/>
          <p:nvPr/>
        </p:nvSpPr>
        <p:spPr>
          <a:xfrm>
            <a:off x="4509741" y="4421179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4F7C42-7289-4380-9D39-3947F076AC19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4598518" y="4097652"/>
            <a:ext cx="0" cy="32352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D52C44-76B6-4FF8-954A-5FCF25A68D97}"/>
              </a:ext>
            </a:extLst>
          </p:cNvPr>
          <p:cNvSpPr txBox="1"/>
          <p:nvPr/>
        </p:nvSpPr>
        <p:spPr>
          <a:xfrm>
            <a:off x="5320312" y="3239802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RETURN </a:t>
            </a:r>
            <a:r>
              <a:rPr lang="en-GB" dirty="0"/>
              <a:t>(Expired)</a:t>
            </a:r>
            <a:endParaRPr lang="en-GB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EDEEC2-F026-4532-B72F-0E6ED6AB9735}"/>
              </a:ext>
            </a:extLst>
          </p:cNvPr>
          <p:cNvCxnSpPr>
            <a:cxnSpLocks/>
          </p:cNvCxnSpPr>
          <p:nvPr/>
        </p:nvCxnSpPr>
        <p:spPr>
          <a:xfrm>
            <a:off x="4748337" y="3664682"/>
            <a:ext cx="29764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452479-A680-40C3-A1C8-692D63AD10FD}"/>
              </a:ext>
            </a:extLst>
          </p:cNvPr>
          <p:cNvSpPr/>
          <p:nvPr/>
        </p:nvSpPr>
        <p:spPr>
          <a:xfrm>
            <a:off x="4598517" y="5774097"/>
            <a:ext cx="3232854" cy="34041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CEDDA4-D7B6-4D25-A0C6-8D0A02170EF6}"/>
              </a:ext>
            </a:extLst>
          </p:cNvPr>
          <p:cNvGrpSpPr/>
          <p:nvPr/>
        </p:nvGrpSpPr>
        <p:grpSpPr>
          <a:xfrm>
            <a:off x="4208015" y="5915827"/>
            <a:ext cx="4092606" cy="949537"/>
            <a:chOff x="4208015" y="5915827"/>
            <a:chExt cx="4092606" cy="9495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2EBC44-389A-44A2-A7CF-1C2C355310D5}"/>
                </a:ext>
              </a:extLst>
            </p:cNvPr>
            <p:cNvSpPr/>
            <p:nvPr/>
          </p:nvSpPr>
          <p:spPr>
            <a:xfrm>
              <a:off x="4208015" y="5915827"/>
              <a:ext cx="4092606" cy="949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92E70E-2BF9-489E-8922-66F9BB7A1990}"/>
                </a:ext>
              </a:extLst>
            </p:cNvPr>
            <p:cNvSpPr txBox="1"/>
            <p:nvPr/>
          </p:nvSpPr>
          <p:spPr>
            <a:xfrm>
              <a:off x="4218006" y="6078256"/>
              <a:ext cx="1070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Make booking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DB6F5-DB63-4C2C-AD6E-EBD06594A434}"/>
                </a:ext>
              </a:extLst>
            </p:cNvPr>
            <p:cNvSpPr txBox="1"/>
            <p:nvPr/>
          </p:nvSpPr>
          <p:spPr>
            <a:xfrm>
              <a:off x="5616870" y="6078256"/>
              <a:ext cx="1070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Active tickets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1135D-F841-4BAD-9290-D1AE85171F9B}"/>
                </a:ext>
              </a:extLst>
            </p:cNvPr>
            <p:cNvSpPr txBox="1"/>
            <p:nvPr/>
          </p:nvSpPr>
          <p:spPr>
            <a:xfrm>
              <a:off x="7019179" y="6091295"/>
              <a:ext cx="10706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Expired tickets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E58EF8-4187-43C9-9800-97AE82575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564" y="6010984"/>
              <a:ext cx="0" cy="665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EE2842-E3BC-4DD0-96BF-03F4EECD7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753" y="6010984"/>
              <a:ext cx="0" cy="665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F3E506-17F6-40C7-9A43-12E197B9D475}"/>
                </a:ext>
              </a:extLst>
            </p:cNvPr>
            <p:cNvCxnSpPr>
              <a:cxnSpLocks/>
            </p:cNvCxnSpPr>
            <p:nvPr/>
          </p:nvCxnSpPr>
          <p:spPr>
            <a:xfrm>
              <a:off x="4358935" y="5915827"/>
              <a:ext cx="37309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37262D1-836E-4085-87D1-9196611F0B26}"/>
              </a:ext>
            </a:extLst>
          </p:cNvPr>
          <p:cNvSpPr/>
          <p:nvPr/>
        </p:nvSpPr>
        <p:spPr>
          <a:xfrm>
            <a:off x="4208015" y="0"/>
            <a:ext cx="4092606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81AF98-9735-4698-B02A-E3097E3A16DD}"/>
              </a:ext>
            </a:extLst>
          </p:cNvPr>
          <p:cNvSpPr txBox="1"/>
          <p:nvPr/>
        </p:nvSpPr>
        <p:spPr>
          <a:xfrm>
            <a:off x="4743453" y="4848507"/>
            <a:ext cx="248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21:22:</a:t>
            </a:r>
            <a:r>
              <a:rPr lang="en-GB" sz="1600" dirty="0"/>
              <a:t> Exeter St David’s</a:t>
            </a:r>
          </a:p>
          <a:p>
            <a:endParaRPr lang="en-GB" sz="1600" dirty="0"/>
          </a:p>
          <a:p>
            <a:r>
              <a:rPr lang="en-GB" sz="1600" b="1" dirty="0"/>
              <a:t>22:25:</a:t>
            </a:r>
            <a:r>
              <a:rPr lang="en-GB" sz="1600" dirty="0"/>
              <a:t> Plymouth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9E2CBD-8028-4710-8D8C-E7A09B991E2F}"/>
              </a:ext>
            </a:extLst>
          </p:cNvPr>
          <p:cNvSpPr/>
          <p:nvPr/>
        </p:nvSpPr>
        <p:spPr>
          <a:xfrm>
            <a:off x="4504857" y="4941043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5250A6-3441-4663-8896-1C38A94B130C}"/>
              </a:ext>
            </a:extLst>
          </p:cNvPr>
          <p:cNvSpPr/>
          <p:nvPr/>
        </p:nvSpPr>
        <p:spPr>
          <a:xfrm>
            <a:off x="4504857" y="5442123"/>
            <a:ext cx="177553" cy="177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302792-5F76-4A22-87FB-9465FF5CC610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>
            <a:off x="4593634" y="5118596"/>
            <a:ext cx="0" cy="32352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EF6755-5DE4-4E91-A08A-DF4400C7A468}"/>
              </a:ext>
            </a:extLst>
          </p:cNvPr>
          <p:cNvCxnSpPr>
            <a:cxnSpLocks/>
          </p:cNvCxnSpPr>
          <p:nvPr/>
        </p:nvCxnSpPr>
        <p:spPr>
          <a:xfrm>
            <a:off x="4743453" y="4756648"/>
            <a:ext cx="29764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133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Customer Mobile App Design</vt:lpstr>
      <vt:lpstr>Make a  booking</vt:lpstr>
      <vt:lpstr>View active tickets</vt:lpstr>
      <vt:lpstr>View expired tickets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Mobile App Design</dc:title>
  <dc:creator>Reece Davies</dc:creator>
  <cp:lastModifiedBy>Reece Davies</cp:lastModifiedBy>
  <cp:revision>46</cp:revision>
  <dcterms:created xsi:type="dcterms:W3CDTF">2019-02-24T13:47:08Z</dcterms:created>
  <dcterms:modified xsi:type="dcterms:W3CDTF">2019-03-05T17:34:44Z</dcterms:modified>
</cp:coreProperties>
</file>