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6B0A-A356-4D8A-AABD-6BEFBD897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E1036-0256-40D4-A254-FB15C6F8F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A9B3-DFA3-423F-B30F-2B075E4E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2AF-7F41-4069-95CB-FDE3BCA01080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0899-7A71-4206-A56F-C201A43C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EEB3-EC9A-4385-9BBD-B96749F3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693-F1CC-467D-A9F6-D6D0EF33F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5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DA39-4CE1-476C-8279-CE53DAA7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B4F42-93EE-48C1-A446-12D14C4B7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119B-23E1-46B0-AE4A-8923DC3B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2AF-7F41-4069-95CB-FDE3BCA01080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7AA5F-B897-4D7A-984C-E42651A4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DCD4E-1B18-4BEA-A203-22EB0A11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693-F1CC-467D-A9F6-D6D0EF33F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06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04C60-6251-4EA7-B496-DF23F5F9C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E16D0-74EF-4A87-8624-248CB00B7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2C7D7-5193-43AD-8036-7746072A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2AF-7F41-4069-95CB-FDE3BCA01080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2ABA1-C256-4AA9-9F75-9C2C28E3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85379-28A1-4407-BFA5-C7556D37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693-F1CC-467D-A9F6-D6D0EF33F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15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71C2-5FF5-40AE-84AE-DA39025A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3D8B-B922-4E0E-91CB-5CB48096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4C69-80D6-47AE-BC01-767DCF67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2AF-7F41-4069-95CB-FDE3BCA01080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D529-21F3-4D88-A70F-CE3FC812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D0C2-6F72-462C-AFC4-EF365055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693-F1CC-467D-A9F6-D6D0EF33F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2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00B4-864B-48DA-BBB9-06F0D6E9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72122-3A73-49BB-AF85-F331F2DAB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52DA-85FE-4DCD-A57E-EEC19A66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2AF-7F41-4069-95CB-FDE3BCA01080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A6B17-FF8C-40CA-B5F6-6B3D0A35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16751-C638-4BCE-BEF5-9028555A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693-F1CC-467D-A9F6-D6D0EF33F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0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34B1-F4F3-4774-8C79-DCA72E72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DCD6-7C7A-4DB1-8835-1D85B1040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57FB1-381C-4BDD-B6D7-5CA95A754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CB94A-7FB8-4865-91E0-FC6BD1C2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2AF-7F41-4069-95CB-FDE3BCA01080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C2F2B-8044-4D7D-9C34-60C0C8C1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EF343-7F6D-4D5D-A806-4D94CB30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693-F1CC-467D-A9F6-D6D0EF33F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703C-A44F-4B71-AC7E-E41EE702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E72E0-ADE0-47DD-AE4F-230EE02D8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ABDAA-35DE-4543-979A-167817144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AD98A-7BEE-4106-BD67-B3BC86A0E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917E2-1DBD-438E-96CE-07B3392A7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9F99E-720A-4B53-A15F-AAA8EC83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2AF-7F41-4069-95CB-FDE3BCA01080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5676A-F416-403C-8A48-12C8D29B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0EA40-61F4-47D8-9488-37415D1A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693-F1CC-467D-A9F6-D6D0EF33F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79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C093-7826-4E39-A19B-6A34D038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AAE7C-4E83-442B-B697-443474EA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2AF-7F41-4069-95CB-FDE3BCA01080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B4C4C-222D-49CF-AC38-725663C8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301B0-6200-4BF7-96DE-2A6F465E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693-F1CC-467D-A9F6-D6D0EF33F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56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8458B-6D30-489D-815B-BA860CE5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2AF-7F41-4069-95CB-FDE3BCA01080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67893-D291-4BA0-8B69-A666C275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78B5-60DF-471F-A961-7151C45A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693-F1CC-467D-A9F6-D6D0EF33F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82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806C-2460-448C-A0AA-4BF45F9E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643A-D965-4553-A7BA-3235F560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0CF82-0C0F-45A7-AD6C-F5C3E0AEB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4635-F43D-4867-B698-D9545272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2AF-7F41-4069-95CB-FDE3BCA01080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21D0A-700C-492A-946F-765D1D76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CB92F-E671-47C8-819A-BC4087A1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693-F1CC-467D-A9F6-D6D0EF33F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07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3F80-DDA8-4A55-95BD-E3F3AB28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75AD6-FE5D-4EF7-A097-DDB260870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D0A82-CB77-4031-8D82-2513DFAA6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5078C-B590-4393-9510-2E15F384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2AF-7F41-4069-95CB-FDE3BCA01080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F35D9-BC8D-4E47-B8A5-33441B99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5E81D-A153-4426-BBA4-CCBD8DB9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693-F1CC-467D-A9F6-D6D0EF33F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8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FB7FD-AE94-4AF7-AEA3-70DD4706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9E721-939B-4F4C-9431-C74B30C10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E68C-3802-42C6-A6B1-0A1988C43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BC2AF-7F41-4069-95CB-FDE3BCA01080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62E78-BF86-4A6F-A2A0-D4C0D33BA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77C5-F932-4191-A9C6-948D5753F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A6693-F1CC-467D-A9F6-D6D0EF33F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66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B74E4A-675E-41F1-820C-770C71633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452437"/>
            <a:ext cx="66770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6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E33339-96A2-4F6E-AA40-299C05D5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457200"/>
            <a:ext cx="66579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3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EF9B64-4710-44E5-B887-895E2819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457200"/>
            <a:ext cx="66389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8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E1009-0A13-41A6-AD20-DF25E8D05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"/>
          <a:stretch/>
        </p:blipFill>
        <p:spPr>
          <a:xfrm>
            <a:off x="2786062" y="461639"/>
            <a:ext cx="6619875" cy="595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8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48546-D428-4A97-88B9-D4191F15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457200"/>
            <a:ext cx="66579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5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Reece Davies</dc:creator>
  <cp:lastModifiedBy>(s) Reece Davies</cp:lastModifiedBy>
  <cp:revision>4</cp:revision>
  <dcterms:created xsi:type="dcterms:W3CDTF">2020-12-10T16:02:34Z</dcterms:created>
  <dcterms:modified xsi:type="dcterms:W3CDTF">2020-12-10T17:44:48Z</dcterms:modified>
</cp:coreProperties>
</file>