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B1B4-FBD0-46A0-B83C-D36FC90FA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436A6-C42A-49B1-BECA-B9CE0EDA0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B5DBF-B457-446D-8518-3F2917EF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782-DCBE-41E9-B2EC-B550826CC768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43168-D255-439E-AE35-762C8DD4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3D017-FE46-45EF-86A4-407FA63B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6FB-E1A6-4252-A54E-5B11F69D1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1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07CC-AF91-492A-9EB8-EAC3932D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6034E-2910-4972-9506-E50DE9FBD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40EC2-C597-431C-8493-A31F07CD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782-DCBE-41E9-B2EC-B550826CC768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8F98B-AD1C-47A5-9B3F-A1036760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A085-BFD6-4FB8-B0B0-9764E37A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6FB-E1A6-4252-A54E-5B11F69D1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95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E4E79-81E3-4581-8855-260D9B68D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C66AF-DC37-456B-8E8E-E52DD37F4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9845-89E4-4A17-9528-4D20B74B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782-DCBE-41E9-B2EC-B550826CC768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9DE10-95CA-49A3-9779-9E7470A1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B50EC-D13E-4C93-A688-B0D7AB19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6FB-E1A6-4252-A54E-5B11F69D1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51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8470-7C22-4798-B6A3-DD78163C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8F12-892B-41CF-B56F-48A1A046A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B91A9-3050-470B-9621-0C14C7F5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782-DCBE-41E9-B2EC-B550826CC768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9EDC1-3A85-4434-BC2A-8707798A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44E7C-79DA-422A-BFD7-D676375A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6FB-E1A6-4252-A54E-5B11F69D1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4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FA6B-8AFE-4A49-B677-C25FC600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8B00B-81E9-4EA7-9732-EC58850BD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794FF-23B6-4175-8C35-F79F3395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782-DCBE-41E9-B2EC-B550826CC768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B45D7-1FEB-4F30-B6A9-74C335CD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B2B8-85F9-4B16-BE04-B2EA8A7B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6FB-E1A6-4252-A54E-5B11F69D1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70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4514-1D2C-4C9D-9BC2-AE7ED102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F56FD-AA1A-4059-85D6-F27EE3A46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DF054-02F7-4794-B76B-A0040DB36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5DC8E-33D9-48E4-8A15-40B803A2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782-DCBE-41E9-B2EC-B550826CC768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106CD-AE32-4A7F-A28D-8072E7B0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7EAE2-475D-4C17-8F7A-9E1C2938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6FB-E1A6-4252-A54E-5B11F69D1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14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E752-EDE8-458D-8EB6-17246F97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05510-8036-4665-87A2-CC7F2F2C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C7EA2-4018-4B3F-8E77-43C3F9FA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F1B95-10D5-446F-9BBA-C28B3BBA8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252F2-CC94-469C-BECC-6B4F81CAE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5F1CF-00A3-4AAC-B84E-8C2461F0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782-DCBE-41E9-B2EC-B550826CC768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B11FA-0303-49A4-A84A-B260CAC5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CF0C33-76F3-4F48-8909-25DA9E50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6FB-E1A6-4252-A54E-5B11F69D1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37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7C41-DA90-4104-8250-95A5B62E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70F22-E36B-4515-8675-343E89AF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782-DCBE-41E9-B2EC-B550826CC768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77724-A497-4149-9BEE-1433A15D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462C4-1E99-49A8-940D-462497AD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6FB-E1A6-4252-A54E-5B11F69D1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15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3636B-954E-4241-A71B-49A10DBB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782-DCBE-41E9-B2EC-B550826CC768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A50BC-E517-4320-A81C-DA8D4BC0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6B559-5490-40DC-A9CC-C2B02F43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6FB-E1A6-4252-A54E-5B11F69D1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2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5A2C-125B-4CC9-98DE-E1F4D3FF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4AF0-BDD7-478F-86A1-191A8A213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8C23C-0207-4F79-B281-F2FDE49FD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36EDC-533B-4EFF-827A-0396BC6C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782-DCBE-41E9-B2EC-B550826CC768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A09DA-9E54-4CBA-A776-2C33D2E0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0C539-0CD2-485B-A87C-D9DCB827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6FB-E1A6-4252-A54E-5B11F69D1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07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207F-9C8A-4B4E-B9C1-6CD9C9C6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B07309-8861-4FE6-86EC-9B1A7F47D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71A34-48F8-41BA-B803-7F3E6B90F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796C2-CEB7-4DCB-8FC4-04C3BE77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782-DCBE-41E9-B2EC-B550826CC768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F60B1-A611-48CB-BFA5-0D208383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48C3B-35BB-4DD1-ABCE-855B83CE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6FB-E1A6-4252-A54E-5B11F69D1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33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04636-A455-410D-B816-2624671B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43125-6918-434F-B13B-04121CD9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E639B-9F5F-443D-864F-20BCB9F7B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782-DCBE-41E9-B2EC-B550826CC768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D2B48-C200-42E8-9C9B-03F21170E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B3605-33A3-446A-811A-A8F28401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CA6FB-E1A6-4252-A54E-5B11F69D13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34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FCEA-6731-4F0B-84CA-B5FD06262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Amending the Database for improved access times (start of 2021.06.08)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64D06-A5BE-4F76-8A6A-BAD71D25D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Reece Davies</a:t>
            </a:r>
          </a:p>
        </p:txBody>
      </p:sp>
    </p:spTree>
    <p:extLst>
      <p:ext uri="{BB962C8B-B14F-4D97-AF65-F5344CB8AC3E}">
        <p14:creationId xmlns:p14="http://schemas.microsoft.com/office/powerpoint/2010/main" val="408782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F74E-CCCF-41BF-9A42-331B9E11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0C5283-71B6-4190-B188-61A8F7F8E4B7}"/>
              </a:ext>
            </a:extLst>
          </p:cNvPr>
          <p:cNvGrpSpPr/>
          <p:nvPr/>
        </p:nvGrpSpPr>
        <p:grpSpPr>
          <a:xfrm>
            <a:off x="838200" y="4094734"/>
            <a:ext cx="1905000" cy="2154222"/>
            <a:chOff x="1057275" y="2200275"/>
            <a:chExt cx="1905000" cy="21542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ACFE7A-F309-45CE-80FB-2AE692E63761}"/>
                </a:ext>
              </a:extLst>
            </p:cNvPr>
            <p:cNvSpPr/>
            <p:nvPr/>
          </p:nvSpPr>
          <p:spPr>
            <a:xfrm>
              <a:off x="1057275" y="2200275"/>
              <a:ext cx="1905000" cy="3032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Training times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E7FA50-C2FF-459B-922A-2E1353136115}"/>
                </a:ext>
              </a:extLst>
            </p:cNvPr>
            <p:cNvSpPr/>
            <p:nvPr/>
          </p:nvSpPr>
          <p:spPr>
            <a:xfrm>
              <a:off x="1057275" y="2574616"/>
              <a:ext cx="1905000" cy="17798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Mon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Tue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Wed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Thu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Fri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Sat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Sun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DF89888-5B48-4003-9FF9-2B1BEF7222B3}"/>
              </a:ext>
            </a:extLst>
          </p:cNvPr>
          <p:cNvGrpSpPr/>
          <p:nvPr/>
        </p:nvGrpSpPr>
        <p:grpSpPr>
          <a:xfrm>
            <a:off x="838200" y="1690688"/>
            <a:ext cx="1905000" cy="1700814"/>
            <a:chOff x="1057275" y="2200275"/>
            <a:chExt cx="1905000" cy="1700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0DC26-B1C7-417F-BE55-911D0C72D2A1}"/>
                </a:ext>
              </a:extLst>
            </p:cNvPr>
            <p:cNvSpPr/>
            <p:nvPr/>
          </p:nvSpPr>
          <p:spPr>
            <a:xfrm>
              <a:off x="1057275" y="2200275"/>
              <a:ext cx="1905000" cy="3032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Member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6245EF-F33C-4CCA-8AD0-F880143FDC20}"/>
                </a:ext>
              </a:extLst>
            </p:cNvPr>
            <p:cNvSpPr/>
            <p:nvPr/>
          </p:nvSpPr>
          <p:spPr>
            <a:xfrm>
              <a:off x="1057275" y="2574617"/>
              <a:ext cx="1905000" cy="13264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Lorem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Lorem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Lorem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Lorem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Lorem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E55B6D-44AB-468A-98DB-B2AAC14719EC}"/>
              </a:ext>
            </a:extLst>
          </p:cNvPr>
          <p:cNvCxnSpPr>
            <a:stCxn id="8" idx="2"/>
            <a:endCxn id="4" idx="0"/>
          </p:cNvCxnSpPr>
          <p:nvPr/>
        </p:nvCxnSpPr>
        <p:spPr>
          <a:xfrm>
            <a:off x="1790700" y="3391502"/>
            <a:ext cx="0" cy="703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8150B4-3EA9-484E-A1E1-D07406EEB87E}"/>
              </a:ext>
            </a:extLst>
          </p:cNvPr>
          <p:cNvSpPr txBox="1"/>
          <p:nvPr/>
        </p:nvSpPr>
        <p:spPr>
          <a:xfrm>
            <a:off x="6178857" y="1694886"/>
            <a:ext cx="468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Store array of timespan per day.</a:t>
            </a:r>
          </a:p>
          <a:p>
            <a:endParaRPr lang="en-GB" dirty="0"/>
          </a:p>
          <a:p>
            <a:r>
              <a:rPr lang="en-GB" dirty="0"/>
              <a:t>Less clutter but arrays shouldn’t be stored in a database.</a:t>
            </a:r>
          </a:p>
        </p:txBody>
      </p:sp>
    </p:spTree>
    <p:extLst>
      <p:ext uri="{BB962C8B-B14F-4D97-AF65-F5344CB8AC3E}">
        <p14:creationId xmlns:p14="http://schemas.microsoft.com/office/powerpoint/2010/main" val="100089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F74E-CCCF-41BF-9A42-331B9E11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0C5283-71B6-4190-B188-61A8F7F8E4B7}"/>
              </a:ext>
            </a:extLst>
          </p:cNvPr>
          <p:cNvGrpSpPr/>
          <p:nvPr/>
        </p:nvGrpSpPr>
        <p:grpSpPr>
          <a:xfrm>
            <a:off x="838200" y="4094734"/>
            <a:ext cx="1905000" cy="2154222"/>
            <a:chOff x="1057275" y="2200275"/>
            <a:chExt cx="1905000" cy="21542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ACFE7A-F309-45CE-80FB-2AE692E63761}"/>
                </a:ext>
              </a:extLst>
            </p:cNvPr>
            <p:cNvSpPr/>
            <p:nvPr/>
          </p:nvSpPr>
          <p:spPr>
            <a:xfrm>
              <a:off x="1057275" y="2200275"/>
              <a:ext cx="1905000" cy="3032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Mon training times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E7FA50-C2FF-459B-922A-2E1353136115}"/>
                </a:ext>
              </a:extLst>
            </p:cNvPr>
            <p:cNvSpPr/>
            <p:nvPr/>
          </p:nvSpPr>
          <p:spPr>
            <a:xfrm>
              <a:off x="1057275" y="2574616"/>
              <a:ext cx="1905000" cy="17798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Timespan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DF89888-5B48-4003-9FF9-2B1BEF7222B3}"/>
              </a:ext>
            </a:extLst>
          </p:cNvPr>
          <p:cNvGrpSpPr/>
          <p:nvPr/>
        </p:nvGrpSpPr>
        <p:grpSpPr>
          <a:xfrm>
            <a:off x="838200" y="1690688"/>
            <a:ext cx="1905000" cy="1700814"/>
            <a:chOff x="1057275" y="2200275"/>
            <a:chExt cx="1905000" cy="1700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0DC26-B1C7-417F-BE55-911D0C72D2A1}"/>
                </a:ext>
              </a:extLst>
            </p:cNvPr>
            <p:cNvSpPr/>
            <p:nvPr/>
          </p:nvSpPr>
          <p:spPr>
            <a:xfrm>
              <a:off x="1057275" y="2200275"/>
              <a:ext cx="1905000" cy="3032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Member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6245EF-F33C-4CCA-8AD0-F880143FDC20}"/>
                </a:ext>
              </a:extLst>
            </p:cNvPr>
            <p:cNvSpPr/>
            <p:nvPr/>
          </p:nvSpPr>
          <p:spPr>
            <a:xfrm>
              <a:off x="1057275" y="2574617"/>
              <a:ext cx="1905000" cy="13264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Lorem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Lorem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Lorem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Lorem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Lorem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E55B6D-44AB-468A-98DB-B2AAC14719EC}"/>
              </a:ext>
            </a:extLst>
          </p:cNvPr>
          <p:cNvCxnSpPr>
            <a:stCxn id="8" idx="2"/>
            <a:endCxn id="4" idx="0"/>
          </p:cNvCxnSpPr>
          <p:nvPr/>
        </p:nvCxnSpPr>
        <p:spPr>
          <a:xfrm>
            <a:off x="1790700" y="3391502"/>
            <a:ext cx="0" cy="703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BAE9A1-7AE5-423F-931B-44D221FDA021}"/>
              </a:ext>
            </a:extLst>
          </p:cNvPr>
          <p:cNvGrpSpPr/>
          <p:nvPr/>
        </p:nvGrpSpPr>
        <p:grpSpPr>
          <a:xfrm>
            <a:off x="3014709" y="4094734"/>
            <a:ext cx="1905000" cy="2154222"/>
            <a:chOff x="1057275" y="2200275"/>
            <a:chExt cx="1905000" cy="215422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B7CC1E-9702-49CA-82BC-58E016414A46}"/>
                </a:ext>
              </a:extLst>
            </p:cNvPr>
            <p:cNvSpPr/>
            <p:nvPr/>
          </p:nvSpPr>
          <p:spPr>
            <a:xfrm>
              <a:off x="1057275" y="2200275"/>
              <a:ext cx="1905000" cy="3032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Tue training times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7A4594-C243-4630-AB75-8B37625DD852}"/>
                </a:ext>
              </a:extLst>
            </p:cNvPr>
            <p:cNvSpPr/>
            <p:nvPr/>
          </p:nvSpPr>
          <p:spPr>
            <a:xfrm>
              <a:off x="1057275" y="2574616"/>
              <a:ext cx="1905000" cy="17798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Timespan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E51159-7D42-4193-942D-FFD501A94B16}"/>
              </a:ext>
            </a:extLst>
          </p:cNvPr>
          <p:cNvGrpSpPr/>
          <p:nvPr/>
        </p:nvGrpSpPr>
        <p:grpSpPr>
          <a:xfrm>
            <a:off x="5191218" y="4094734"/>
            <a:ext cx="1905000" cy="2154222"/>
            <a:chOff x="1057275" y="2200275"/>
            <a:chExt cx="1905000" cy="215422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49A49E-23AC-4D5A-94FF-3DE9AE318655}"/>
                </a:ext>
              </a:extLst>
            </p:cNvPr>
            <p:cNvSpPr/>
            <p:nvPr/>
          </p:nvSpPr>
          <p:spPr>
            <a:xfrm>
              <a:off x="1057275" y="2200275"/>
              <a:ext cx="1905000" cy="3032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Wed training times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7B2D72-189B-4935-8D45-01ADDD308624}"/>
                </a:ext>
              </a:extLst>
            </p:cNvPr>
            <p:cNvSpPr/>
            <p:nvPr/>
          </p:nvSpPr>
          <p:spPr>
            <a:xfrm>
              <a:off x="1057275" y="2574616"/>
              <a:ext cx="1905000" cy="17798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Timespan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96C2A6-2AAE-4641-9B7E-0565843913FD}"/>
              </a:ext>
            </a:extLst>
          </p:cNvPr>
          <p:cNvCxnSpPr>
            <a:cxnSpLocks/>
          </p:cNvCxnSpPr>
          <p:nvPr/>
        </p:nvCxnSpPr>
        <p:spPr>
          <a:xfrm>
            <a:off x="3967209" y="3743118"/>
            <a:ext cx="0" cy="351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6EBEE5-D672-48C7-A753-D308EECE85B4}"/>
              </a:ext>
            </a:extLst>
          </p:cNvPr>
          <p:cNvCxnSpPr>
            <a:cxnSpLocks/>
          </p:cNvCxnSpPr>
          <p:nvPr/>
        </p:nvCxnSpPr>
        <p:spPr>
          <a:xfrm>
            <a:off x="6169241" y="3743118"/>
            <a:ext cx="0" cy="351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784580-1DB5-4934-84C1-0AA9BA4ADF3C}"/>
              </a:ext>
            </a:extLst>
          </p:cNvPr>
          <p:cNvCxnSpPr>
            <a:cxnSpLocks/>
          </p:cNvCxnSpPr>
          <p:nvPr/>
        </p:nvCxnSpPr>
        <p:spPr>
          <a:xfrm>
            <a:off x="1790700" y="3743118"/>
            <a:ext cx="689166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5C187C-196E-4A3E-BB2F-F625DB75DB94}"/>
              </a:ext>
            </a:extLst>
          </p:cNvPr>
          <p:cNvSpPr txBox="1"/>
          <p:nvPr/>
        </p:nvSpPr>
        <p:spPr>
          <a:xfrm>
            <a:off x="6178856" y="1694886"/>
            <a:ext cx="468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Store timespan per day in separate table.</a:t>
            </a:r>
          </a:p>
          <a:p>
            <a:endParaRPr lang="en-GB" dirty="0"/>
          </a:p>
          <a:p>
            <a:r>
              <a:rPr lang="en-GB" dirty="0"/>
              <a:t>Less efficient but more clear (might be repetitive).</a:t>
            </a:r>
          </a:p>
        </p:txBody>
      </p:sp>
    </p:spTree>
    <p:extLst>
      <p:ext uri="{BB962C8B-B14F-4D97-AF65-F5344CB8AC3E}">
        <p14:creationId xmlns:p14="http://schemas.microsoft.com/office/powerpoint/2010/main" val="162477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F74E-CCCF-41BF-9A42-331B9E11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3a (chosen choice)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F89888-5B48-4003-9FF9-2B1BEF7222B3}"/>
              </a:ext>
            </a:extLst>
          </p:cNvPr>
          <p:cNvGrpSpPr/>
          <p:nvPr/>
        </p:nvGrpSpPr>
        <p:grpSpPr>
          <a:xfrm>
            <a:off x="838200" y="1690688"/>
            <a:ext cx="1905000" cy="1700814"/>
            <a:chOff x="1057275" y="2200275"/>
            <a:chExt cx="1905000" cy="1700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0DC26-B1C7-417F-BE55-911D0C72D2A1}"/>
                </a:ext>
              </a:extLst>
            </p:cNvPr>
            <p:cNvSpPr/>
            <p:nvPr/>
          </p:nvSpPr>
          <p:spPr>
            <a:xfrm>
              <a:off x="1057275" y="2200275"/>
              <a:ext cx="1905000" cy="3032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Member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6245EF-F33C-4CCA-8AD0-F880143FDC20}"/>
                </a:ext>
              </a:extLst>
            </p:cNvPr>
            <p:cNvSpPr/>
            <p:nvPr/>
          </p:nvSpPr>
          <p:spPr>
            <a:xfrm>
              <a:off x="1057275" y="2574617"/>
              <a:ext cx="1905000" cy="13264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Lorem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Lorem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Lorem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Lorem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Lorem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E55B6D-44AB-468A-98DB-B2AAC14719E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790700" y="3391502"/>
            <a:ext cx="0" cy="703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8150B4-3EA9-484E-A1E1-D07406EEB87E}"/>
              </a:ext>
            </a:extLst>
          </p:cNvPr>
          <p:cNvSpPr txBox="1"/>
          <p:nvPr/>
        </p:nvSpPr>
        <p:spPr>
          <a:xfrm>
            <a:off x="6178856" y="1694886"/>
            <a:ext cx="468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Store row of timespan for member, stating the day and time. Many values per user.</a:t>
            </a:r>
          </a:p>
          <a:p>
            <a:endParaRPr lang="en-GB" dirty="0"/>
          </a:p>
          <a:p>
            <a:r>
              <a:rPr lang="en-GB" dirty="0"/>
              <a:t>Doesn’t use arrays but web app needs to check all access times.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5DB70F-649D-46D4-86DB-E515DB92AB65}"/>
              </a:ext>
            </a:extLst>
          </p:cNvPr>
          <p:cNvGrpSpPr/>
          <p:nvPr/>
        </p:nvGrpSpPr>
        <p:grpSpPr>
          <a:xfrm>
            <a:off x="838200" y="4094734"/>
            <a:ext cx="1905000" cy="1205234"/>
            <a:chOff x="1057275" y="2200275"/>
            <a:chExt cx="1905000" cy="120523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590136-02B4-4D17-89B6-615197617AD5}"/>
                </a:ext>
              </a:extLst>
            </p:cNvPr>
            <p:cNvSpPr/>
            <p:nvPr/>
          </p:nvSpPr>
          <p:spPr>
            <a:xfrm>
              <a:off x="1057275" y="2200275"/>
              <a:ext cx="1905000" cy="3032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Mon training times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12EF51-B95B-4C15-B864-A2C04E5DAFAB}"/>
                </a:ext>
              </a:extLst>
            </p:cNvPr>
            <p:cNvSpPr/>
            <p:nvPr/>
          </p:nvSpPr>
          <p:spPr>
            <a:xfrm>
              <a:off x="1057275" y="2574616"/>
              <a:ext cx="1905000" cy="83089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Member ID (foreign)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 (start)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 (end)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BEAA5C-8085-4DCC-B448-44C0FD78EDD1}"/>
              </a:ext>
            </a:extLst>
          </p:cNvPr>
          <p:cNvGrpSpPr/>
          <p:nvPr/>
        </p:nvGrpSpPr>
        <p:grpSpPr>
          <a:xfrm>
            <a:off x="3014709" y="4094734"/>
            <a:ext cx="1905000" cy="1205234"/>
            <a:chOff x="1057275" y="2200275"/>
            <a:chExt cx="1905000" cy="120523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51A8BA4-2AB7-47C8-8B5C-B5A6D6FA7BAF}"/>
                </a:ext>
              </a:extLst>
            </p:cNvPr>
            <p:cNvSpPr/>
            <p:nvPr/>
          </p:nvSpPr>
          <p:spPr>
            <a:xfrm>
              <a:off x="1057275" y="2200275"/>
              <a:ext cx="1905000" cy="3032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Tue training times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3313EF-A878-4AC7-96E5-39FD31D51B97}"/>
                </a:ext>
              </a:extLst>
            </p:cNvPr>
            <p:cNvSpPr/>
            <p:nvPr/>
          </p:nvSpPr>
          <p:spPr>
            <a:xfrm>
              <a:off x="1057275" y="2574617"/>
              <a:ext cx="1905000" cy="8308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Member ID (foreign)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 (start)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 (end)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EFD921-B484-48BC-8095-D9159019A15D}"/>
              </a:ext>
            </a:extLst>
          </p:cNvPr>
          <p:cNvGrpSpPr/>
          <p:nvPr/>
        </p:nvGrpSpPr>
        <p:grpSpPr>
          <a:xfrm>
            <a:off x="5191218" y="4094734"/>
            <a:ext cx="1905000" cy="1205234"/>
            <a:chOff x="1057275" y="2200275"/>
            <a:chExt cx="1905000" cy="120523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76B77DD-4079-4811-96D3-A0C84C59BE7F}"/>
                </a:ext>
              </a:extLst>
            </p:cNvPr>
            <p:cNvSpPr/>
            <p:nvPr/>
          </p:nvSpPr>
          <p:spPr>
            <a:xfrm>
              <a:off x="1057275" y="2200275"/>
              <a:ext cx="1905000" cy="3032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Wed training times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800D531-611D-416C-A66F-A27EB065C1B4}"/>
                </a:ext>
              </a:extLst>
            </p:cNvPr>
            <p:cNvSpPr/>
            <p:nvPr/>
          </p:nvSpPr>
          <p:spPr>
            <a:xfrm>
              <a:off x="1057275" y="2574617"/>
              <a:ext cx="1905000" cy="8308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Member ID (foreign)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 (start)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 (end)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5F1B36-52FB-43A8-AE9D-C30FDBFEFDAB}"/>
              </a:ext>
            </a:extLst>
          </p:cNvPr>
          <p:cNvCxnSpPr>
            <a:cxnSpLocks/>
          </p:cNvCxnSpPr>
          <p:nvPr/>
        </p:nvCxnSpPr>
        <p:spPr>
          <a:xfrm>
            <a:off x="3967209" y="3743118"/>
            <a:ext cx="0" cy="351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0D0094D-9EA2-46C8-901D-53BE8B0CD818}"/>
              </a:ext>
            </a:extLst>
          </p:cNvPr>
          <p:cNvCxnSpPr>
            <a:cxnSpLocks/>
          </p:cNvCxnSpPr>
          <p:nvPr/>
        </p:nvCxnSpPr>
        <p:spPr>
          <a:xfrm>
            <a:off x="6169241" y="3743118"/>
            <a:ext cx="0" cy="351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F5D7D9-AC03-4F56-BE0F-9F6D60A8FEE8}"/>
              </a:ext>
            </a:extLst>
          </p:cNvPr>
          <p:cNvCxnSpPr>
            <a:cxnSpLocks/>
          </p:cNvCxnSpPr>
          <p:nvPr/>
        </p:nvCxnSpPr>
        <p:spPr>
          <a:xfrm>
            <a:off x="1790700" y="3743118"/>
            <a:ext cx="689166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0604F2-E869-4AC3-857C-694EECA8D2D2}"/>
              </a:ext>
            </a:extLst>
          </p:cNvPr>
          <p:cNvSpPr txBox="1"/>
          <p:nvPr/>
        </p:nvSpPr>
        <p:spPr>
          <a:xfrm>
            <a:off x="7869316" y="4246348"/>
            <a:ext cx="4680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Check day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Select SQL query based on day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Loop through iterations of table day</a:t>
            </a:r>
          </a:p>
          <a:p>
            <a:endParaRPr lang="en-GB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FOREACH row in day’s table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IF (current time is between start and finish)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Load livestreams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ELSE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    Display message</a:t>
            </a:r>
          </a:p>
        </p:txBody>
      </p:sp>
    </p:spTree>
    <p:extLst>
      <p:ext uri="{BB962C8B-B14F-4D97-AF65-F5344CB8AC3E}">
        <p14:creationId xmlns:p14="http://schemas.microsoft.com/office/powerpoint/2010/main" val="415874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F74E-CCCF-41BF-9A42-331B9E11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3b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F89888-5B48-4003-9FF9-2B1BEF7222B3}"/>
              </a:ext>
            </a:extLst>
          </p:cNvPr>
          <p:cNvGrpSpPr/>
          <p:nvPr/>
        </p:nvGrpSpPr>
        <p:grpSpPr>
          <a:xfrm>
            <a:off x="838200" y="1690688"/>
            <a:ext cx="1905000" cy="1700814"/>
            <a:chOff x="1057275" y="2200275"/>
            <a:chExt cx="1905000" cy="1700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0DC26-B1C7-417F-BE55-911D0C72D2A1}"/>
                </a:ext>
              </a:extLst>
            </p:cNvPr>
            <p:cNvSpPr/>
            <p:nvPr/>
          </p:nvSpPr>
          <p:spPr>
            <a:xfrm>
              <a:off x="1057275" y="2200275"/>
              <a:ext cx="1905000" cy="3032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Member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6245EF-F33C-4CCA-8AD0-F880143FDC20}"/>
                </a:ext>
              </a:extLst>
            </p:cNvPr>
            <p:cNvSpPr/>
            <p:nvPr/>
          </p:nvSpPr>
          <p:spPr>
            <a:xfrm>
              <a:off x="1057275" y="2574617"/>
              <a:ext cx="1905000" cy="13264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Lorem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Lorem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Lorem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Lorem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Lorem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E55B6D-44AB-468A-98DB-B2AAC14719E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790700" y="3391502"/>
            <a:ext cx="0" cy="703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8150B4-3EA9-484E-A1E1-D07406EEB87E}"/>
              </a:ext>
            </a:extLst>
          </p:cNvPr>
          <p:cNvSpPr txBox="1"/>
          <p:nvPr/>
        </p:nvSpPr>
        <p:spPr>
          <a:xfrm>
            <a:off x="6178856" y="1694886"/>
            <a:ext cx="468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Store row of timespan for member, stating the day and time. Many values per user.</a:t>
            </a:r>
          </a:p>
          <a:p>
            <a:endParaRPr lang="en-GB" dirty="0"/>
          </a:p>
          <a:p>
            <a:r>
              <a:rPr lang="en-GB" dirty="0"/>
              <a:t>Doesn’t use arrays but web app needs to check all access times.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5DB70F-649D-46D4-86DB-E515DB92AB65}"/>
              </a:ext>
            </a:extLst>
          </p:cNvPr>
          <p:cNvGrpSpPr/>
          <p:nvPr/>
        </p:nvGrpSpPr>
        <p:grpSpPr>
          <a:xfrm>
            <a:off x="838200" y="4094734"/>
            <a:ext cx="1905000" cy="1240746"/>
            <a:chOff x="1057275" y="2200275"/>
            <a:chExt cx="1905000" cy="124074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590136-02B4-4D17-89B6-615197617AD5}"/>
                </a:ext>
              </a:extLst>
            </p:cNvPr>
            <p:cNvSpPr/>
            <p:nvPr/>
          </p:nvSpPr>
          <p:spPr>
            <a:xfrm>
              <a:off x="1057275" y="2200275"/>
              <a:ext cx="1905000" cy="3032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Mon training times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12EF51-B95B-4C15-B864-A2C04E5DAFAB}"/>
                </a:ext>
              </a:extLst>
            </p:cNvPr>
            <p:cNvSpPr/>
            <p:nvPr/>
          </p:nvSpPr>
          <p:spPr>
            <a:xfrm>
              <a:off x="1057275" y="2574617"/>
              <a:ext cx="1905000" cy="8664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(ID)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Member ID (foreign)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BEAA5C-8085-4DCC-B448-44C0FD78EDD1}"/>
              </a:ext>
            </a:extLst>
          </p:cNvPr>
          <p:cNvGrpSpPr/>
          <p:nvPr/>
        </p:nvGrpSpPr>
        <p:grpSpPr>
          <a:xfrm>
            <a:off x="3014709" y="4094734"/>
            <a:ext cx="1905000" cy="1240744"/>
            <a:chOff x="1057275" y="2200275"/>
            <a:chExt cx="1905000" cy="124074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51A8BA4-2AB7-47C8-8B5C-B5A6D6FA7BAF}"/>
                </a:ext>
              </a:extLst>
            </p:cNvPr>
            <p:cNvSpPr/>
            <p:nvPr/>
          </p:nvSpPr>
          <p:spPr>
            <a:xfrm>
              <a:off x="1057275" y="2200275"/>
              <a:ext cx="1905000" cy="3032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Tue training times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3313EF-A878-4AC7-96E5-39FD31D51B97}"/>
                </a:ext>
              </a:extLst>
            </p:cNvPr>
            <p:cNvSpPr/>
            <p:nvPr/>
          </p:nvSpPr>
          <p:spPr>
            <a:xfrm>
              <a:off x="1057275" y="2574616"/>
              <a:ext cx="1905000" cy="8664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(ID)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Member ID (foreign)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EFD921-B484-48BC-8095-D9159019A15D}"/>
              </a:ext>
            </a:extLst>
          </p:cNvPr>
          <p:cNvGrpSpPr/>
          <p:nvPr/>
        </p:nvGrpSpPr>
        <p:grpSpPr>
          <a:xfrm>
            <a:off x="5191218" y="4094734"/>
            <a:ext cx="1905000" cy="1240744"/>
            <a:chOff x="1057275" y="2200275"/>
            <a:chExt cx="1905000" cy="124074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76B77DD-4079-4811-96D3-A0C84C59BE7F}"/>
                </a:ext>
              </a:extLst>
            </p:cNvPr>
            <p:cNvSpPr/>
            <p:nvPr/>
          </p:nvSpPr>
          <p:spPr>
            <a:xfrm>
              <a:off x="1057275" y="2200275"/>
              <a:ext cx="1905000" cy="3032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Wed training times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800D531-611D-416C-A66F-A27EB065C1B4}"/>
                </a:ext>
              </a:extLst>
            </p:cNvPr>
            <p:cNvSpPr/>
            <p:nvPr/>
          </p:nvSpPr>
          <p:spPr>
            <a:xfrm>
              <a:off x="1057275" y="2574617"/>
              <a:ext cx="1905000" cy="8664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600" dirty="0">
                  <a:solidFill>
                    <a:schemeClr val="tx1"/>
                  </a:solidFill>
                </a:rPr>
                <a:t>(ID)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Member ID (foreign)</a:t>
              </a:r>
            </a:p>
            <a:p>
              <a:r>
                <a:rPr lang="en-GB" sz="1600" dirty="0">
                  <a:solidFill>
                    <a:schemeClr val="tx1"/>
                  </a:solidFill>
                </a:rPr>
                <a:t>Timespan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5F1B36-52FB-43A8-AE9D-C30FDBFEFDAB}"/>
              </a:ext>
            </a:extLst>
          </p:cNvPr>
          <p:cNvCxnSpPr>
            <a:cxnSpLocks/>
          </p:cNvCxnSpPr>
          <p:nvPr/>
        </p:nvCxnSpPr>
        <p:spPr>
          <a:xfrm>
            <a:off x="3967209" y="3743118"/>
            <a:ext cx="0" cy="351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0D0094D-9EA2-46C8-901D-53BE8B0CD818}"/>
              </a:ext>
            </a:extLst>
          </p:cNvPr>
          <p:cNvCxnSpPr>
            <a:cxnSpLocks/>
          </p:cNvCxnSpPr>
          <p:nvPr/>
        </p:nvCxnSpPr>
        <p:spPr>
          <a:xfrm>
            <a:off x="6169241" y="3743118"/>
            <a:ext cx="0" cy="351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F5D7D9-AC03-4F56-BE0F-9F6D60A8FEE8}"/>
              </a:ext>
            </a:extLst>
          </p:cNvPr>
          <p:cNvCxnSpPr>
            <a:cxnSpLocks/>
          </p:cNvCxnSpPr>
          <p:nvPr/>
        </p:nvCxnSpPr>
        <p:spPr>
          <a:xfrm>
            <a:off x="1790700" y="3743118"/>
            <a:ext cx="689166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3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309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Amending the Database for improved access times (start of 2021.06.08)</vt:lpstr>
      <vt:lpstr>Approach 1</vt:lpstr>
      <vt:lpstr>Approach 2</vt:lpstr>
      <vt:lpstr>Approach 3a (chosen choice)</vt:lpstr>
      <vt:lpstr>Approach 3b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 1 (likely choice)</dc:title>
  <dc:creator>(s) Reece Davies</dc:creator>
  <cp:lastModifiedBy>(s) Reece Davies</cp:lastModifiedBy>
  <cp:revision>8</cp:revision>
  <dcterms:created xsi:type="dcterms:W3CDTF">2021-06-08T08:39:55Z</dcterms:created>
  <dcterms:modified xsi:type="dcterms:W3CDTF">2021-06-08T09:55:35Z</dcterms:modified>
</cp:coreProperties>
</file>