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5" r:id="rId6"/>
    <p:sldId id="266" r:id="rId7"/>
    <p:sldId id="258" r:id="rId8"/>
    <p:sldId id="263" r:id="rId9"/>
    <p:sldId id="260" r:id="rId10"/>
    <p:sldId id="262" r:id="rId11"/>
    <p:sldId id="264" r:id="rId12"/>
    <p:sldId id="277" r:id="rId13"/>
    <p:sldId id="269" r:id="rId14"/>
    <p:sldId id="278" r:id="rId15"/>
    <p:sldId id="270" r:id="rId16"/>
    <p:sldId id="279" r:id="rId17"/>
    <p:sldId id="271" r:id="rId18"/>
    <p:sldId id="280" r:id="rId19"/>
    <p:sldId id="267" r:id="rId20"/>
    <p:sldId id="272" r:id="rId21"/>
    <p:sldId id="281" r:id="rId22"/>
    <p:sldId id="273" r:id="rId23"/>
    <p:sldId id="282" r:id="rId24"/>
    <p:sldId id="274" r:id="rId25"/>
    <p:sldId id="283" r:id="rId26"/>
    <p:sldId id="275" r:id="rId27"/>
    <p:sldId id="284" r:id="rId28"/>
    <p:sldId id="27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F6AC-0D33-42C9-BEBF-E6ADB004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752D-EA73-44E2-98C5-AE25FB7D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788D-5940-42B9-9B7E-148EA22E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5BEB-3778-4F46-B2D6-CC03278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BF66-7175-4ACF-870A-B30F3AA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43D0-76D5-4186-9E27-30A25CB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17A5C-9554-4CF6-BC64-6DFA0EA6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A55D-AE13-4F37-9F62-C797CCC3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0293-7C16-4C72-B244-5A0E5742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B768-4518-41A3-A0AB-5DAC2D74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1677B-F1D5-4049-9361-2E2B9E57A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96D9D-A6C5-45B2-8172-2AD27B34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BC49-1E79-41DD-8499-0374150F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F86E-FCDB-4912-80F8-A6E6C7ED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B1DC-4DD7-4B17-8914-B67E8CFC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A14B-F8BC-4A68-91F6-C2AB228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94C2-98D8-4439-AD62-FD1665C4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CACE-3D2F-4DC0-9782-01E73AEA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FC04-13A8-4B30-B853-EA66B44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9245-F65A-4CFD-A0CA-C32A47A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43C5-8645-422D-B87A-E74FE711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6A6B-02EB-4EAE-AD7E-73BF4992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7C7B-979F-4E70-A7DC-5D2B8B48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A2DC-88F3-4018-8599-EC0A2F2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E54D-54EC-4E62-9452-F514896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55F-24F4-430E-AEDC-7E7F3523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D840-A686-4D0B-9AE2-C73CC5DDE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EDC2-6163-4B94-80E9-31D2CE51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A1EE-A4EF-48EC-8012-98356620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481F-7222-47DD-90D7-E7224F9B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E72F-B299-4D7F-9352-FD2738D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596-65ED-4A9E-AA5D-4213E3DF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A6CF-770A-405F-8DBD-EA10C5B8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855E-4CC2-464D-BE97-ED1BA485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0172A-C3DA-466B-9C16-6F366F08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78B65-486D-4FF5-AF74-F20061F1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4BE13-37E5-4D67-AB2E-8C44D9AE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CB9FD-5DD6-408C-8A2F-6E7C26B3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950D2-5519-4349-9D20-AB564945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87EE-6670-4D84-A263-0EDAC5D1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9A27-7B72-47C0-AE95-158F0B44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503C1-EBA1-4880-97A1-96E24385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34F69-79DD-49BD-9D02-D9FD8527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9E867-CF17-42CD-8A8B-5395197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DAA36-71AC-4029-B03C-8E135DD4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A9B7F-68D6-411F-B8E8-4C19352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0EE2-F58E-4C6A-9F4B-2D8D9C5D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288A-5071-4CC5-A52D-4AEB2DF9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8830-D26F-4530-9860-28AC719D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6B12A-138F-41B6-B226-94734A7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30BB-AC19-4DAF-AC11-10A2D05D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8AFD-888D-443D-8511-34DA451F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4BF0-11B1-42E3-8399-6696DC2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E1E20-3775-4F92-A60B-BACCC25D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49E8-CCDD-4F99-835B-64C11F13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BEDE-9F3B-4F44-A21C-C4DE5EB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8291-B7ED-43EC-9A99-78E145FB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0FB1-876B-4EEC-A4D0-86311031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2BFB7-61FE-40E9-A3D6-647D8919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A285-234D-4B3F-87A7-F66A27B3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2BF0-C925-498C-A260-E0D126729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4959-2D73-402A-95D8-12F3290CB8A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515D-D143-4554-BBE1-CFCBE473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0FAC-EE47-4D3A-BE2C-CDEAD80D4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9A01-22E0-4D04-86B6-4166213F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7308-33D1-45D1-8F32-D208C4321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SafeGaze Design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2055-AF1D-4139-A412-35D6D59F7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Reece Davies</a:t>
            </a:r>
          </a:p>
        </p:txBody>
      </p:sp>
    </p:spTree>
    <p:extLst>
      <p:ext uri="{BB962C8B-B14F-4D97-AF65-F5344CB8AC3E}">
        <p14:creationId xmlns:p14="http://schemas.microsoft.com/office/powerpoint/2010/main" val="257368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FBA7-A5CF-49F5-A592-58A2AA0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Design (member)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7090-7CA4-493D-8C9E-987E01CE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3A9A51-6CF9-41B5-9346-F09F5E8CA885}"/>
              </a:ext>
            </a:extLst>
          </p:cNvPr>
          <p:cNvSpPr/>
          <p:nvPr/>
        </p:nvSpPr>
        <p:spPr>
          <a:xfrm>
            <a:off x="6911096" y="360680"/>
            <a:ext cx="2963154" cy="657415"/>
          </a:xfrm>
          <a:custGeom>
            <a:avLst/>
            <a:gdLst>
              <a:gd name="connsiteX0" fmla="*/ 0 w 3058080"/>
              <a:gd name="connsiteY0" fmla="*/ 0 h 457200"/>
              <a:gd name="connsiteX1" fmla="*/ 3058080 w 3058080"/>
              <a:gd name="connsiteY1" fmla="*/ 0 h 457200"/>
              <a:gd name="connsiteX2" fmla="*/ 3058080 w 3058080"/>
              <a:gd name="connsiteY2" fmla="*/ 457200 h 457200"/>
              <a:gd name="connsiteX3" fmla="*/ 0 w 3058080"/>
              <a:gd name="connsiteY3" fmla="*/ 457200 h 457200"/>
              <a:gd name="connsiteX4" fmla="*/ 0 w 3058080"/>
              <a:gd name="connsiteY4" fmla="*/ 0 h 457200"/>
              <a:gd name="connsiteX0" fmla="*/ 0 w 3058080"/>
              <a:gd name="connsiteY0" fmla="*/ 60960 h 518160"/>
              <a:gd name="connsiteX1" fmla="*/ 2986960 w 3058080"/>
              <a:gd name="connsiteY1" fmla="*/ 0 h 518160"/>
              <a:gd name="connsiteX2" fmla="*/ 3058080 w 3058080"/>
              <a:gd name="connsiteY2" fmla="*/ 518160 h 518160"/>
              <a:gd name="connsiteX3" fmla="*/ 0 w 3058080"/>
              <a:gd name="connsiteY3" fmla="*/ 518160 h 518160"/>
              <a:gd name="connsiteX4" fmla="*/ 0 w 3058080"/>
              <a:gd name="connsiteY4" fmla="*/ 60960 h 518160"/>
              <a:gd name="connsiteX0" fmla="*/ 0 w 3016170"/>
              <a:gd name="connsiteY0" fmla="*/ 60960 h 518160"/>
              <a:gd name="connsiteX1" fmla="*/ 2986960 w 3016170"/>
              <a:gd name="connsiteY1" fmla="*/ 0 h 518160"/>
              <a:gd name="connsiteX2" fmla="*/ 3016170 w 3016170"/>
              <a:gd name="connsiteY2" fmla="*/ 510540 h 518160"/>
              <a:gd name="connsiteX3" fmla="*/ 0 w 3016170"/>
              <a:gd name="connsiteY3" fmla="*/ 518160 h 518160"/>
              <a:gd name="connsiteX4" fmla="*/ 0 w 3016170"/>
              <a:gd name="connsiteY4" fmla="*/ 60960 h 518160"/>
              <a:gd name="connsiteX0" fmla="*/ 129540 w 3016170"/>
              <a:gd name="connsiteY0" fmla="*/ 0 h 533400"/>
              <a:gd name="connsiteX1" fmla="*/ 2986960 w 3016170"/>
              <a:gd name="connsiteY1" fmla="*/ 15240 h 533400"/>
              <a:gd name="connsiteX2" fmla="*/ 3016170 w 3016170"/>
              <a:gd name="connsiteY2" fmla="*/ 525780 h 533400"/>
              <a:gd name="connsiteX3" fmla="*/ 0 w 3016170"/>
              <a:gd name="connsiteY3" fmla="*/ 533400 h 533400"/>
              <a:gd name="connsiteX4" fmla="*/ 129540 w 3016170"/>
              <a:gd name="connsiteY4" fmla="*/ 0 h 533400"/>
              <a:gd name="connsiteX0" fmla="*/ 76200 w 2962830"/>
              <a:gd name="connsiteY0" fmla="*/ 0 h 525780"/>
              <a:gd name="connsiteX1" fmla="*/ 2933620 w 2962830"/>
              <a:gd name="connsiteY1" fmla="*/ 15240 h 525780"/>
              <a:gd name="connsiteX2" fmla="*/ 2962830 w 2962830"/>
              <a:gd name="connsiteY2" fmla="*/ 525780 h 525780"/>
              <a:gd name="connsiteX3" fmla="*/ 0 w 2962830"/>
              <a:gd name="connsiteY3" fmla="*/ 521970 h 525780"/>
              <a:gd name="connsiteX4" fmla="*/ 76200 w 2962830"/>
              <a:gd name="connsiteY4" fmla="*/ 0 h 525780"/>
              <a:gd name="connsiteX0" fmla="*/ 76524 w 2963154"/>
              <a:gd name="connsiteY0" fmla="*/ 0 h 525780"/>
              <a:gd name="connsiteX1" fmla="*/ 2933944 w 2963154"/>
              <a:gd name="connsiteY1" fmla="*/ 15240 h 525780"/>
              <a:gd name="connsiteX2" fmla="*/ 2963154 w 2963154"/>
              <a:gd name="connsiteY2" fmla="*/ 525780 h 525780"/>
              <a:gd name="connsiteX3" fmla="*/ 324 w 2963154"/>
              <a:gd name="connsiteY3" fmla="*/ 521970 h 525780"/>
              <a:gd name="connsiteX4" fmla="*/ 76524 w 2963154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154" h="525780">
                <a:moveTo>
                  <a:pt x="76524" y="0"/>
                </a:moveTo>
                <a:lnTo>
                  <a:pt x="2933944" y="15240"/>
                </a:lnTo>
                <a:lnTo>
                  <a:pt x="2963154" y="525780"/>
                </a:lnTo>
                <a:lnTo>
                  <a:pt x="324" y="521970"/>
                </a:lnTo>
                <a:cubicBezTo>
                  <a:pt x="-4756" y="229870"/>
                  <a:pt x="51124" y="173990"/>
                  <a:pt x="7652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522C080-9E5F-41F1-87AA-98C76982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80" y="112081"/>
            <a:ext cx="3058080" cy="6574228"/>
          </a:xfrm>
          <a:prstGeom prst="rect">
            <a:avLst/>
          </a:prstGeom>
        </p:spPr>
      </p:pic>
      <p:pic>
        <p:nvPicPr>
          <p:cNvPr id="4104" name="Picture 8" descr="Hamburger button - Wikipedia">
            <a:extLst>
              <a:ext uri="{FF2B5EF4-FFF2-40B4-BE49-F238E27FC236}">
                <a16:creationId xmlns:a16="http://schemas.microsoft.com/office/drawing/2014/main" id="{5500016E-BE97-4653-B68F-657A07AE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03" y="518615"/>
            <a:ext cx="443846" cy="44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CCC58E3-CDC0-41EA-A39C-CFC5F59748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7014006" y="518615"/>
            <a:ext cx="882348" cy="48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152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120B50-EBC8-442C-9864-442CC2BBCBFB}"/>
              </a:ext>
            </a:extLst>
          </p:cNvPr>
          <p:cNvSpPr/>
          <p:nvPr/>
        </p:nvSpPr>
        <p:spPr>
          <a:xfrm>
            <a:off x="7114500" y="1489435"/>
            <a:ext cx="2545239" cy="3110845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4" descr="User icon - people, profile, social, avatar, user #icons #iconbros  #freeicons #freeicon #free #icon | Icon, Free icons, More icon">
            <a:extLst>
              <a:ext uri="{FF2B5EF4-FFF2-40B4-BE49-F238E27FC236}">
                <a16:creationId xmlns:a16="http://schemas.microsoft.com/office/drawing/2014/main" id="{C4DB49FD-4BD2-41C0-B398-936C8A06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7" y="1763722"/>
            <a:ext cx="774404" cy="7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DBA4A6-87D7-4899-AFD3-51F4DF531B4F}"/>
              </a:ext>
            </a:extLst>
          </p:cNvPr>
          <p:cNvSpPr/>
          <p:nvPr/>
        </p:nvSpPr>
        <p:spPr>
          <a:xfrm>
            <a:off x="7366287" y="2814728"/>
            <a:ext cx="2041664" cy="25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CAB8B-01EA-408E-A252-161959D355CF}"/>
              </a:ext>
            </a:extLst>
          </p:cNvPr>
          <p:cNvSpPr/>
          <p:nvPr/>
        </p:nvSpPr>
        <p:spPr>
          <a:xfrm>
            <a:off x="7366287" y="3270445"/>
            <a:ext cx="2041664" cy="25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1052EC-C4CF-410F-B9E5-001EF5FA9629}"/>
              </a:ext>
            </a:extLst>
          </p:cNvPr>
          <p:cNvSpPr/>
          <p:nvPr/>
        </p:nvSpPr>
        <p:spPr>
          <a:xfrm>
            <a:off x="7649092" y="3744765"/>
            <a:ext cx="1476054" cy="2545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7214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C89B1-6382-4A54-9E97-2B033876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0"/>
            <a:ext cx="376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3A9A51-6CF9-41B5-9346-F09F5E8CA885}"/>
              </a:ext>
            </a:extLst>
          </p:cNvPr>
          <p:cNvSpPr/>
          <p:nvPr/>
        </p:nvSpPr>
        <p:spPr>
          <a:xfrm>
            <a:off x="6911096" y="360680"/>
            <a:ext cx="2963154" cy="657415"/>
          </a:xfrm>
          <a:custGeom>
            <a:avLst/>
            <a:gdLst>
              <a:gd name="connsiteX0" fmla="*/ 0 w 3058080"/>
              <a:gd name="connsiteY0" fmla="*/ 0 h 457200"/>
              <a:gd name="connsiteX1" fmla="*/ 3058080 w 3058080"/>
              <a:gd name="connsiteY1" fmla="*/ 0 h 457200"/>
              <a:gd name="connsiteX2" fmla="*/ 3058080 w 3058080"/>
              <a:gd name="connsiteY2" fmla="*/ 457200 h 457200"/>
              <a:gd name="connsiteX3" fmla="*/ 0 w 3058080"/>
              <a:gd name="connsiteY3" fmla="*/ 457200 h 457200"/>
              <a:gd name="connsiteX4" fmla="*/ 0 w 3058080"/>
              <a:gd name="connsiteY4" fmla="*/ 0 h 457200"/>
              <a:gd name="connsiteX0" fmla="*/ 0 w 3058080"/>
              <a:gd name="connsiteY0" fmla="*/ 60960 h 518160"/>
              <a:gd name="connsiteX1" fmla="*/ 2986960 w 3058080"/>
              <a:gd name="connsiteY1" fmla="*/ 0 h 518160"/>
              <a:gd name="connsiteX2" fmla="*/ 3058080 w 3058080"/>
              <a:gd name="connsiteY2" fmla="*/ 518160 h 518160"/>
              <a:gd name="connsiteX3" fmla="*/ 0 w 3058080"/>
              <a:gd name="connsiteY3" fmla="*/ 518160 h 518160"/>
              <a:gd name="connsiteX4" fmla="*/ 0 w 3058080"/>
              <a:gd name="connsiteY4" fmla="*/ 60960 h 518160"/>
              <a:gd name="connsiteX0" fmla="*/ 0 w 3016170"/>
              <a:gd name="connsiteY0" fmla="*/ 60960 h 518160"/>
              <a:gd name="connsiteX1" fmla="*/ 2986960 w 3016170"/>
              <a:gd name="connsiteY1" fmla="*/ 0 h 518160"/>
              <a:gd name="connsiteX2" fmla="*/ 3016170 w 3016170"/>
              <a:gd name="connsiteY2" fmla="*/ 510540 h 518160"/>
              <a:gd name="connsiteX3" fmla="*/ 0 w 3016170"/>
              <a:gd name="connsiteY3" fmla="*/ 518160 h 518160"/>
              <a:gd name="connsiteX4" fmla="*/ 0 w 3016170"/>
              <a:gd name="connsiteY4" fmla="*/ 60960 h 518160"/>
              <a:gd name="connsiteX0" fmla="*/ 129540 w 3016170"/>
              <a:gd name="connsiteY0" fmla="*/ 0 h 533400"/>
              <a:gd name="connsiteX1" fmla="*/ 2986960 w 3016170"/>
              <a:gd name="connsiteY1" fmla="*/ 15240 h 533400"/>
              <a:gd name="connsiteX2" fmla="*/ 3016170 w 3016170"/>
              <a:gd name="connsiteY2" fmla="*/ 525780 h 533400"/>
              <a:gd name="connsiteX3" fmla="*/ 0 w 3016170"/>
              <a:gd name="connsiteY3" fmla="*/ 533400 h 533400"/>
              <a:gd name="connsiteX4" fmla="*/ 129540 w 3016170"/>
              <a:gd name="connsiteY4" fmla="*/ 0 h 533400"/>
              <a:gd name="connsiteX0" fmla="*/ 76200 w 2962830"/>
              <a:gd name="connsiteY0" fmla="*/ 0 h 525780"/>
              <a:gd name="connsiteX1" fmla="*/ 2933620 w 2962830"/>
              <a:gd name="connsiteY1" fmla="*/ 15240 h 525780"/>
              <a:gd name="connsiteX2" fmla="*/ 2962830 w 2962830"/>
              <a:gd name="connsiteY2" fmla="*/ 525780 h 525780"/>
              <a:gd name="connsiteX3" fmla="*/ 0 w 2962830"/>
              <a:gd name="connsiteY3" fmla="*/ 521970 h 525780"/>
              <a:gd name="connsiteX4" fmla="*/ 76200 w 2962830"/>
              <a:gd name="connsiteY4" fmla="*/ 0 h 525780"/>
              <a:gd name="connsiteX0" fmla="*/ 76524 w 2963154"/>
              <a:gd name="connsiteY0" fmla="*/ 0 h 525780"/>
              <a:gd name="connsiteX1" fmla="*/ 2933944 w 2963154"/>
              <a:gd name="connsiteY1" fmla="*/ 15240 h 525780"/>
              <a:gd name="connsiteX2" fmla="*/ 2963154 w 2963154"/>
              <a:gd name="connsiteY2" fmla="*/ 525780 h 525780"/>
              <a:gd name="connsiteX3" fmla="*/ 324 w 2963154"/>
              <a:gd name="connsiteY3" fmla="*/ 521970 h 525780"/>
              <a:gd name="connsiteX4" fmla="*/ 76524 w 2963154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154" h="525780">
                <a:moveTo>
                  <a:pt x="76524" y="0"/>
                </a:moveTo>
                <a:lnTo>
                  <a:pt x="2933944" y="15240"/>
                </a:lnTo>
                <a:lnTo>
                  <a:pt x="2963154" y="525780"/>
                </a:lnTo>
                <a:lnTo>
                  <a:pt x="324" y="521970"/>
                </a:lnTo>
                <a:cubicBezTo>
                  <a:pt x="-4756" y="229870"/>
                  <a:pt x="51124" y="173990"/>
                  <a:pt x="7652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Hamburger button - Wikipedia">
            <a:extLst>
              <a:ext uri="{FF2B5EF4-FFF2-40B4-BE49-F238E27FC236}">
                <a16:creationId xmlns:a16="http://schemas.microsoft.com/office/drawing/2014/main" id="{5500016E-BE97-4653-B68F-657A07AE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03" y="518615"/>
            <a:ext cx="443846" cy="44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CCC58E3-CDC0-41EA-A39C-CFC5F5974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7014006" y="518615"/>
            <a:ext cx="882348" cy="48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439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View livestreams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D8D43E-F07F-40C3-AFAA-C9FEA0ABB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20129"/>
              </p:ext>
            </p:extLst>
          </p:nvPr>
        </p:nvGraphicFramePr>
        <p:xfrm>
          <a:off x="7213677" y="1392620"/>
          <a:ext cx="2346884" cy="2194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46884">
                  <a:extLst>
                    <a:ext uri="{9D8B030D-6E8A-4147-A177-3AD203B41FA5}">
                      <a16:colId xmlns:a16="http://schemas.microsoft.com/office/drawing/2014/main" val="1839248187"/>
                    </a:ext>
                  </a:extLst>
                </a:gridCol>
              </a:tblGrid>
              <a:tr h="339397">
                <a:tc>
                  <a:txBody>
                    <a:bodyPr/>
                    <a:lstStyle/>
                    <a:p>
                      <a:r>
                        <a:rPr lang="en-GB" dirty="0"/>
                        <a:t>Access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85211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69707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74268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12887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12879"/>
                  </a:ext>
                </a:extLst>
              </a:tr>
              <a:tr h="3393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383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B959C4-7998-4A7D-B9F4-42A6A3293E7F}"/>
              </a:ext>
            </a:extLst>
          </p:cNvPr>
          <p:cNvSpPr txBox="1"/>
          <p:nvPr/>
        </p:nvSpPr>
        <p:spPr>
          <a:xfrm>
            <a:off x="7213677" y="3895285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Livestreams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842054-CD08-4A14-9A96-05B1F633D5CA}"/>
              </a:ext>
            </a:extLst>
          </p:cNvPr>
          <p:cNvSpPr/>
          <p:nvPr/>
        </p:nvSpPr>
        <p:spPr>
          <a:xfrm>
            <a:off x="7114500" y="4339973"/>
            <a:ext cx="2545239" cy="699388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21013C-6893-48DF-A31B-E92B661B55D9}"/>
              </a:ext>
            </a:extLst>
          </p:cNvPr>
          <p:cNvSpPr/>
          <p:nvPr/>
        </p:nvSpPr>
        <p:spPr>
          <a:xfrm>
            <a:off x="7114500" y="5167171"/>
            <a:ext cx="2545239" cy="699388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8A162-AEDA-434F-85DF-6FC9487696EB}"/>
              </a:ext>
            </a:extLst>
          </p:cNvPr>
          <p:cNvSpPr/>
          <p:nvPr/>
        </p:nvSpPr>
        <p:spPr>
          <a:xfrm>
            <a:off x="7114500" y="6004074"/>
            <a:ext cx="2545239" cy="62024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0407D26F-63CA-475A-89D8-9133B2323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80" y="112081"/>
            <a:ext cx="3058080" cy="65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FE0DE-98CD-478F-A381-CEA0FA33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0"/>
            <a:ext cx="377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3A9A51-6CF9-41B5-9346-F09F5E8CA885}"/>
              </a:ext>
            </a:extLst>
          </p:cNvPr>
          <p:cNvSpPr/>
          <p:nvPr/>
        </p:nvSpPr>
        <p:spPr>
          <a:xfrm>
            <a:off x="6911096" y="360680"/>
            <a:ext cx="2963154" cy="657415"/>
          </a:xfrm>
          <a:custGeom>
            <a:avLst/>
            <a:gdLst>
              <a:gd name="connsiteX0" fmla="*/ 0 w 3058080"/>
              <a:gd name="connsiteY0" fmla="*/ 0 h 457200"/>
              <a:gd name="connsiteX1" fmla="*/ 3058080 w 3058080"/>
              <a:gd name="connsiteY1" fmla="*/ 0 h 457200"/>
              <a:gd name="connsiteX2" fmla="*/ 3058080 w 3058080"/>
              <a:gd name="connsiteY2" fmla="*/ 457200 h 457200"/>
              <a:gd name="connsiteX3" fmla="*/ 0 w 3058080"/>
              <a:gd name="connsiteY3" fmla="*/ 457200 h 457200"/>
              <a:gd name="connsiteX4" fmla="*/ 0 w 3058080"/>
              <a:gd name="connsiteY4" fmla="*/ 0 h 457200"/>
              <a:gd name="connsiteX0" fmla="*/ 0 w 3058080"/>
              <a:gd name="connsiteY0" fmla="*/ 60960 h 518160"/>
              <a:gd name="connsiteX1" fmla="*/ 2986960 w 3058080"/>
              <a:gd name="connsiteY1" fmla="*/ 0 h 518160"/>
              <a:gd name="connsiteX2" fmla="*/ 3058080 w 3058080"/>
              <a:gd name="connsiteY2" fmla="*/ 518160 h 518160"/>
              <a:gd name="connsiteX3" fmla="*/ 0 w 3058080"/>
              <a:gd name="connsiteY3" fmla="*/ 518160 h 518160"/>
              <a:gd name="connsiteX4" fmla="*/ 0 w 3058080"/>
              <a:gd name="connsiteY4" fmla="*/ 60960 h 518160"/>
              <a:gd name="connsiteX0" fmla="*/ 0 w 3016170"/>
              <a:gd name="connsiteY0" fmla="*/ 60960 h 518160"/>
              <a:gd name="connsiteX1" fmla="*/ 2986960 w 3016170"/>
              <a:gd name="connsiteY1" fmla="*/ 0 h 518160"/>
              <a:gd name="connsiteX2" fmla="*/ 3016170 w 3016170"/>
              <a:gd name="connsiteY2" fmla="*/ 510540 h 518160"/>
              <a:gd name="connsiteX3" fmla="*/ 0 w 3016170"/>
              <a:gd name="connsiteY3" fmla="*/ 518160 h 518160"/>
              <a:gd name="connsiteX4" fmla="*/ 0 w 3016170"/>
              <a:gd name="connsiteY4" fmla="*/ 60960 h 518160"/>
              <a:gd name="connsiteX0" fmla="*/ 129540 w 3016170"/>
              <a:gd name="connsiteY0" fmla="*/ 0 h 533400"/>
              <a:gd name="connsiteX1" fmla="*/ 2986960 w 3016170"/>
              <a:gd name="connsiteY1" fmla="*/ 15240 h 533400"/>
              <a:gd name="connsiteX2" fmla="*/ 3016170 w 3016170"/>
              <a:gd name="connsiteY2" fmla="*/ 525780 h 533400"/>
              <a:gd name="connsiteX3" fmla="*/ 0 w 3016170"/>
              <a:gd name="connsiteY3" fmla="*/ 533400 h 533400"/>
              <a:gd name="connsiteX4" fmla="*/ 129540 w 3016170"/>
              <a:gd name="connsiteY4" fmla="*/ 0 h 533400"/>
              <a:gd name="connsiteX0" fmla="*/ 76200 w 2962830"/>
              <a:gd name="connsiteY0" fmla="*/ 0 h 525780"/>
              <a:gd name="connsiteX1" fmla="*/ 2933620 w 2962830"/>
              <a:gd name="connsiteY1" fmla="*/ 15240 h 525780"/>
              <a:gd name="connsiteX2" fmla="*/ 2962830 w 2962830"/>
              <a:gd name="connsiteY2" fmla="*/ 525780 h 525780"/>
              <a:gd name="connsiteX3" fmla="*/ 0 w 2962830"/>
              <a:gd name="connsiteY3" fmla="*/ 521970 h 525780"/>
              <a:gd name="connsiteX4" fmla="*/ 76200 w 2962830"/>
              <a:gd name="connsiteY4" fmla="*/ 0 h 525780"/>
              <a:gd name="connsiteX0" fmla="*/ 76524 w 2963154"/>
              <a:gd name="connsiteY0" fmla="*/ 0 h 525780"/>
              <a:gd name="connsiteX1" fmla="*/ 2933944 w 2963154"/>
              <a:gd name="connsiteY1" fmla="*/ 15240 h 525780"/>
              <a:gd name="connsiteX2" fmla="*/ 2963154 w 2963154"/>
              <a:gd name="connsiteY2" fmla="*/ 525780 h 525780"/>
              <a:gd name="connsiteX3" fmla="*/ 324 w 2963154"/>
              <a:gd name="connsiteY3" fmla="*/ 521970 h 525780"/>
              <a:gd name="connsiteX4" fmla="*/ 76524 w 2963154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154" h="525780">
                <a:moveTo>
                  <a:pt x="76524" y="0"/>
                </a:moveTo>
                <a:lnTo>
                  <a:pt x="2933944" y="15240"/>
                </a:lnTo>
                <a:lnTo>
                  <a:pt x="2963154" y="525780"/>
                </a:lnTo>
                <a:lnTo>
                  <a:pt x="324" y="521970"/>
                </a:lnTo>
                <a:cubicBezTo>
                  <a:pt x="-4756" y="229870"/>
                  <a:pt x="51124" y="173990"/>
                  <a:pt x="7652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Hamburger button - Wikipedia">
            <a:extLst>
              <a:ext uri="{FF2B5EF4-FFF2-40B4-BE49-F238E27FC236}">
                <a16:creationId xmlns:a16="http://schemas.microsoft.com/office/drawing/2014/main" id="{5500016E-BE97-4653-B68F-657A07AE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03" y="518615"/>
            <a:ext cx="443846" cy="44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CCC58E3-CDC0-41EA-A39C-CFC5F5974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7014006" y="518615"/>
            <a:ext cx="882348" cy="48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3964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View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959C4-7998-4A7D-B9F4-42A6A3293E7F}"/>
              </a:ext>
            </a:extLst>
          </p:cNvPr>
          <p:cNvSpPr txBox="1"/>
          <p:nvPr/>
        </p:nvSpPr>
        <p:spPr>
          <a:xfrm>
            <a:off x="7213677" y="1212925"/>
            <a:ext cx="111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Messages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842054-CD08-4A14-9A96-05B1F633D5CA}"/>
              </a:ext>
            </a:extLst>
          </p:cNvPr>
          <p:cNvSpPr/>
          <p:nvPr/>
        </p:nvSpPr>
        <p:spPr>
          <a:xfrm>
            <a:off x="7114500" y="1657613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70E28-D6D7-4658-B064-0DBD8AC5DB9A}"/>
              </a:ext>
            </a:extLst>
          </p:cNvPr>
          <p:cNvSpPr/>
          <p:nvPr/>
        </p:nvSpPr>
        <p:spPr>
          <a:xfrm>
            <a:off x="7107810" y="2221775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2E105E-0461-41AA-ADB5-D69C588DBDB9}"/>
              </a:ext>
            </a:extLst>
          </p:cNvPr>
          <p:cNvSpPr/>
          <p:nvPr/>
        </p:nvSpPr>
        <p:spPr>
          <a:xfrm>
            <a:off x="7114500" y="2785937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7E3FC7-ACB4-41E4-B863-5427B40012A6}"/>
              </a:ext>
            </a:extLst>
          </p:cNvPr>
          <p:cNvSpPr/>
          <p:nvPr/>
        </p:nvSpPr>
        <p:spPr>
          <a:xfrm>
            <a:off x="7107809" y="3333400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BF973B-F72B-4B33-B2B2-D38B73564AF8}"/>
              </a:ext>
            </a:extLst>
          </p:cNvPr>
          <p:cNvSpPr/>
          <p:nvPr/>
        </p:nvSpPr>
        <p:spPr>
          <a:xfrm>
            <a:off x="7107808" y="3914261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348022-2B9D-473C-9655-52D06B644CD8}"/>
              </a:ext>
            </a:extLst>
          </p:cNvPr>
          <p:cNvSpPr/>
          <p:nvPr/>
        </p:nvSpPr>
        <p:spPr>
          <a:xfrm>
            <a:off x="7114500" y="4490067"/>
            <a:ext cx="2545239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67561F92-A620-494A-B5EC-5B2F808D8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80" y="112081"/>
            <a:ext cx="3058080" cy="6574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427BEF-E43B-49E8-836A-7928ECB01243}"/>
              </a:ext>
            </a:extLst>
          </p:cNvPr>
          <p:cNvSpPr txBox="1"/>
          <p:nvPr/>
        </p:nvSpPr>
        <p:spPr>
          <a:xfrm>
            <a:off x="7114500" y="2239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8BD3D-F849-4897-AC73-72A0F65CE70D}"/>
              </a:ext>
            </a:extLst>
          </p:cNvPr>
          <p:cNvSpPr txBox="1"/>
          <p:nvPr/>
        </p:nvSpPr>
        <p:spPr>
          <a:xfrm>
            <a:off x="7093210" y="44823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933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95827-204D-4FB6-94FE-40C5A292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0"/>
            <a:ext cx="349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3A9A51-6CF9-41B5-9346-F09F5E8CA885}"/>
              </a:ext>
            </a:extLst>
          </p:cNvPr>
          <p:cNvSpPr/>
          <p:nvPr/>
        </p:nvSpPr>
        <p:spPr>
          <a:xfrm>
            <a:off x="6911096" y="360680"/>
            <a:ext cx="2963154" cy="657415"/>
          </a:xfrm>
          <a:custGeom>
            <a:avLst/>
            <a:gdLst>
              <a:gd name="connsiteX0" fmla="*/ 0 w 3058080"/>
              <a:gd name="connsiteY0" fmla="*/ 0 h 457200"/>
              <a:gd name="connsiteX1" fmla="*/ 3058080 w 3058080"/>
              <a:gd name="connsiteY1" fmla="*/ 0 h 457200"/>
              <a:gd name="connsiteX2" fmla="*/ 3058080 w 3058080"/>
              <a:gd name="connsiteY2" fmla="*/ 457200 h 457200"/>
              <a:gd name="connsiteX3" fmla="*/ 0 w 3058080"/>
              <a:gd name="connsiteY3" fmla="*/ 457200 h 457200"/>
              <a:gd name="connsiteX4" fmla="*/ 0 w 3058080"/>
              <a:gd name="connsiteY4" fmla="*/ 0 h 457200"/>
              <a:gd name="connsiteX0" fmla="*/ 0 w 3058080"/>
              <a:gd name="connsiteY0" fmla="*/ 60960 h 518160"/>
              <a:gd name="connsiteX1" fmla="*/ 2986960 w 3058080"/>
              <a:gd name="connsiteY1" fmla="*/ 0 h 518160"/>
              <a:gd name="connsiteX2" fmla="*/ 3058080 w 3058080"/>
              <a:gd name="connsiteY2" fmla="*/ 518160 h 518160"/>
              <a:gd name="connsiteX3" fmla="*/ 0 w 3058080"/>
              <a:gd name="connsiteY3" fmla="*/ 518160 h 518160"/>
              <a:gd name="connsiteX4" fmla="*/ 0 w 3058080"/>
              <a:gd name="connsiteY4" fmla="*/ 60960 h 518160"/>
              <a:gd name="connsiteX0" fmla="*/ 0 w 3016170"/>
              <a:gd name="connsiteY0" fmla="*/ 60960 h 518160"/>
              <a:gd name="connsiteX1" fmla="*/ 2986960 w 3016170"/>
              <a:gd name="connsiteY1" fmla="*/ 0 h 518160"/>
              <a:gd name="connsiteX2" fmla="*/ 3016170 w 3016170"/>
              <a:gd name="connsiteY2" fmla="*/ 510540 h 518160"/>
              <a:gd name="connsiteX3" fmla="*/ 0 w 3016170"/>
              <a:gd name="connsiteY3" fmla="*/ 518160 h 518160"/>
              <a:gd name="connsiteX4" fmla="*/ 0 w 3016170"/>
              <a:gd name="connsiteY4" fmla="*/ 60960 h 518160"/>
              <a:gd name="connsiteX0" fmla="*/ 129540 w 3016170"/>
              <a:gd name="connsiteY0" fmla="*/ 0 h 533400"/>
              <a:gd name="connsiteX1" fmla="*/ 2986960 w 3016170"/>
              <a:gd name="connsiteY1" fmla="*/ 15240 h 533400"/>
              <a:gd name="connsiteX2" fmla="*/ 3016170 w 3016170"/>
              <a:gd name="connsiteY2" fmla="*/ 525780 h 533400"/>
              <a:gd name="connsiteX3" fmla="*/ 0 w 3016170"/>
              <a:gd name="connsiteY3" fmla="*/ 533400 h 533400"/>
              <a:gd name="connsiteX4" fmla="*/ 129540 w 3016170"/>
              <a:gd name="connsiteY4" fmla="*/ 0 h 533400"/>
              <a:gd name="connsiteX0" fmla="*/ 76200 w 2962830"/>
              <a:gd name="connsiteY0" fmla="*/ 0 h 525780"/>
              <a:gd name="connsiteX1" fmla="*/ 2933620 w 2962830"/>
              <a:gd name="connsiteY1" fmla="*/ 15240 h 525780"/>
              <a:gd name="connsiteX2" fmla="*/ 2962830 w 2962830"/>
              <a:gd name="connsiteY2" fmla="*/ 525780 h 525780"/>
              <a:gd name="connsiteX3" fmla="*/ 0 w 2962830"/>
              <a:gd name="connsiteY3" fmla="*/ 521970 h 525780"/>
              <a:gd name="connsiteX4" fmla="*/ 76200 w 2962830"/>
              <a:gd name="connsiteY4" fmla="*/ 0 h 525780"/>
              <a:gd name="connsiteX0" fmla="*/ 76524 w 2963154"/>
              <a:gd name="connsiteY0" fmla="*/ 0 h 525780"/>
              <a:gd name="connsiteX1" fmla="*/ 2933944 w 2963154"/>
              <a:gd name="connsiteY1" fmla="*/ 15240 h 525780"/>
              <a:gd name="connsiteX2" fmla="*/ 2963154 w 2963154"/>
              <a:gd name="connsiteY2" fmla="*/ 525780 h 525780"/>
              <a:gd name="connsiteX3" fmla="*/ 324 w 2963154"/>
              <a:gd name="connsiteY3" fmla="*/ 521970 h 525780"/>
              <a:gd name="connsiteX4" fmla="*/ 76524 w 2963154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154" h="525780">
                <a:moveTo>
                  <a:pt x="76524" y="0"/>
                </a:moveTo>
                <a:lnTo>
                  <a:pt x="2933944" y="15240"/>
                </a:lnTo>
                <a:lnTo>
                  <a:pt x="2963154" y="525780"/>
                </a:lnTo>
                <a:lnTo>
                  <a:pt x="324" y="521970"/>
                </a:lnTo>
                <a:cubicBezTo>
                  <a:pt x="-4756" y="229870"/>
                  <a:pt x="51124" y="173990"/>
                  <a:pt x="7652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Hamburger button - Wikipedia">
            <a:extLst>
              <a:ext uri="{FF2B5EF4-FFF2-40B4-BE49-F238E27FC236}">
                <a16:creationId xmlns:a16="http://schemas.microsoft.com/office/drawing/2014/main" id="{5500016E-BE97-4653-B68F-657A07AE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03" y="518615"/>
            <a:ext cx="443846" cy="44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CCC58E3-CDC0-41EA-A39C-CFC5F5974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7014006" y="518615"/>
            <a:ext cx="882348" cy="48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629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View facility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959C4-7998-4A7D-B9F4-42A6A3293E7F}"/>
              </a:ext>
            </a:extLst>
          </p:cNvPr>
          <p:cNvSpPr txBox="1"/>
          <p:nvPr/>
        </p:nvSpPr>
        <p:spPr>
          <a:xfrm>
            <a:off x="7213677" y="1212925"/>
            <a:ext cx="20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Facility information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842054-CD08-4A14-9A96-05B1F633D5CA}"/>
              </a:ext>
            </a:extLst>
          </p:cNvPr>
          <p:cNvSpPr/>
          <p:nvPr/>
        </p:nvSpPr>
        <p:spPr>
          <a:xfrm>
            <a:off x="7114501" y="1657613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751767-18F0-4D60-85BF-76905A6458AD}"/>
              </a:ext>
            </a:extLst>
          </p:cNvPr>
          <p:cNvSpPr/>
          <p:nvPr/>
        </p:nvSpPr>
        <p:spPr>
          <a:xfrm>
            <a:off x="8475862" y="1643217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C9589-953A-4A43-9CE5-A4CB27BF6670}"/>
              </a:ext>
            </a:extLst>
          </p:cNvPr>
          <p:cNvSpPr/>
          <p:nvPr/>
        </p:nvSpPr>
        <p:spPr>
          <a:xfrm>
            <a:off x="7114501" y="2034504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823802-165F-4F7D-8C51-CCA59DBA3305}"/>
              </a:ext>
            </a:extLst>
          </p:cNvPr>
          <p:cNvSpPr/>
          <p:nvPr/>
        </p:nvSpPr>
        <p:spPr>
          <a:xfrm>
            <a:off x="8475862" y="2020108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E22AAB-9011-49E0-AD72-A5E928ADE80D}"/>
              </a:ext>
            </a:extLst>
          </p:cNvPr>
          <p:cNvSpPr/>
          <p:nvPr/>
        </p:nvSpPr>
        <p:spPr>
          <a:xfrm>
            <a:off x="7114500" y="2464082"/>
            <a:ext cx="2466301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2D80C1-6C17-450E-81AD-7F29B139B20E}"/>
              </a:ext>
            </a:extLst>
          </p:cNvPr>
          <p:cNvSpPr/>
          <p:nvPr/>
        </p:nvSpPr>
        <p:spPr>
          <a:xfrm>
            <a:off x="7114501" y="2908056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F6602-FEC7-4B7C-9D20-A65FDE8E8137}"/>
              </a:ext>
            </a:extLst>
          </p:cNvPr>
          <p:cNvSpPr/>
          <p:nvPr/>
        </p:nvSpPr>
        <p:spPr>
          <a:xfrm>
            <a:off x="8475862" y="2893660"/>
            <a:ext cx="1104940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EEB2D8-2785-4FCE-959E-FD717A98DEBC}"/>
              </a:ext>
            </a:extLst>
          </p:cNvPr>
          <p:cNvSpPr/>
          <p:nvPr/>
        </p:nvSpPr>
        <p:spPr>
          <a:xfrm>
            <a:off x="7114500" y="3345907"/>
            <a:ext cx="2466301" cy="246543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B67778A9-A35F-4767-B941-5F02B27B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80" y="112081"/>
            <a:ext cx="3058080" cy="65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69192-BF0B-4444-AB88-8E4FEE6C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FBA7-A5CF-49F5-A592-58A2AA0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Design (facility)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7090-7CA4-493D-8C9E-987E01CE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FBA7-A5CF-49F5-A592-58A2AA0F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7090-7CA4-493D-8C9E-987E01CE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3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152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Login</a:t>
            </a:r>
          </a:p>
        </p:txBody>
      </p:sp>
      <p:pic>
        <p:nvPicPr>
          <p:cNvPr id="3" name="Picture 2" descr="A close-up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DABC8ADB-EAEE-4D41-9827-530BD2E8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4258142" y="0"/>
            <a:ext cx="7278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2A80D-F1FD-412A-874A-FEC405DD4849}"/>
              </a:ext>
            </a:extLst>
          </p:cNvPr>
          <p:cNvSpPr/>
          <p:nvPr/>
        </p:nvSpPr>
        <p:spPr>
          <a:xfrm>
            <a:off x="4876800" y="528320"/>
            <a:ext cx="6040120" cy="469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4005D87-DAD8-4504-9EE3-81CE3328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4876800" y="510049"/>
            <a:ext cx="882348" cy="48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3784E-4AC8-454D-B039-B0AE31E2DBAE}"/>
              </a:ext>
            </a:extLst>
          </p:cNvPr>
          <p:cNvSpPr txBox="1"/>
          <p:nvPr/>
        </p:nvSpPr>
        <p:spPr>
          <a:xfrm>
            <a:off x="5759148" y="615634"/>
            <a:ext cx="339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Members       Livestreams       Messages       Account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64715F-B975-4F8A-8160-3346AFFA5D29}"/>
              </a:ext>
            </a:extLst>
          </p:cNvPr>
          <p:cNvSpPr/>
          <p:nvPr/>
        </p:nvSpPr>
        <p:spPr>
          <a:xfrm>
            <a:off x="6603940" y="1115818"/>
            <a:ext cx="2545239" cy="283114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User icon - people, profile, social, avatar, user #icons #iconbros  #freeicons #freeicon #free #icon | Icon, Free icons, More icon">
            <a:extLst>
              <a:ext uri="{FF2B5EF4-FFF2-40B4-BE49-F238E27FC236}">
                <a16:creationId xmlns:a16="http://schemas.microsoft.com/office/drawing/2014/main" id="{87938E25-3CA5-4A94-8FE3-C13D42B2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57" y="1390104"/>
            <a:ext cx="774404" cy="7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2758DD0-6A56-43B4-9602-BC34C5C3CAB4}"/>
              </a:ext>
            </a:extLst>
          </p:cNvPr>
          <p:cNvSpPr/>
          <p:nvPr/>
        </p:nvSpPr>
        <p:spPr>
          <a:xfrm>
            <a:off x="6855727" y="2441110"/>
            <a:ext cx="2041664" cy="25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313F9-6CA7-41B8-8F78-95E02159EFE5}"/>
              </a:ext>
            </a:extLst>
          </p:cNvPr>
          <p:cNvSpPr/>
          <p:nvPr/>
        </p:nvSpPr>
        <p:spPr>
          <a:xfrm>
            <a:off x="6855727" y="2896827"/>
            <a:ext cx="2041664" cy="25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A6EA5C-C57C-47FC-8DCB-30343FDDADD7}"/>
              </a:ext>
            </a:extLst>
          </p:cNvPr>
          <p:cNvSpPr/>
          <p:nvPr/>
        </p:nvSpPr>
        <p:spPr>
          <a:xfrm>
            <a:off x="7138532" y="3371147"/>
            <a:ext cx="1476054" cy="25452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5387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0F48C-0DAD-4BC9-8F55-31919BC5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0"/>
            <a:ext cx="823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2549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Manage</a:t>
            </a:r>
          </a:p>
          <a:p>
            <a:r>
              <a:rPr lang="en-GB" sz="4800" dirty="0"/>
              <a:t>members</a:t>
            </a:r>
          </a:p>
        </p:txBody>
      </p:sp>
      <p:pic>
        <p:nvPicPr>
          <p:cNvPr id="3" name="Picture 2" descr="A close-up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DABC8ADB-EAEE-4D41-9827-530BD2E8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4258142" y="0"/>
            <a:ext cx="7278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2A80D-F1FD-412A-874A-FEC405DD4849}"/>
              </a:ext>
            </a:extLst>
          </p:cNvPr>
          <p:cNvSpPr/>
          <p:nvPr/>
        </p:nvSpPr>
        <p:spPr>
          <a:xfrm>
            <a:off x="4876800" y="528320"/>
            <a:ext cx="6040120" cy="469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4005D87-DAD8-4504-9EE3-81CE3328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4876800" y="510049"/>
            <a:ext cx="882348" cy="48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3784E-4AC8-454D-B039-B0AE31E2DBAE}"/>
              </a:ext>
            </a:extLst>
          </p:cNvPr>
          <p:cNvSpPr txBox="1"/>
          <p:nvPr/>
        </p:nvSpPr>
        <p:spPr>
          <a:xfrm>
            <a:off x="5759148" y="615634"/>
            <a:ext cx="339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Members       Livestreams       Messages      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8C533-BF43-4B72-9C89-E6F290381B46}"/>
              </a:ext>
            </a:extLst>
          </p:cNvPr>
          <p:cNvSpPr/>
          <p:nvPr/>
        </p:nvSpPr>
        <p:spPr>
          <a:xfrm>
            <a:off x="4876800" y="998220"/>
            <a:ext cx="1499235" cy="315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5AFC6-5AB0-4655-B429-769EDD14504B}"/>
              </a:ext>
            </a:extLst>
          </p:cNvPr>
          <p:cNvSpPr txBox="1"/>
          <p:nvPr/>
        </p:nvSpPr>
        <p:spPr>
          <a:xfrm>
            <a:off x="5027182" y="1166758"/>
            <a:ext cx="1198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Active members</a:t>
            </a:r>
          </a:p>
          <a:p>
            <a:endParaRPr lang="en-GB" sz="1200" dirty="0"/>
          </a:p>
          <a:p>
            <a:r>
              <a:rPr lang="en-GB" sz="1200" dirty="0"/>
              <a:t>Requests</a:t>
            </a:r>
          </a:p>
          <a:p>
            <a:endParaRPr lang="en-GB" sz="1200" dirty="0"/>
          </a:p>
          <a:p>
            <a:r>
              <a:rPr lang="en-GB" sz="1200" dirty="0"/>
              <a:t>Idle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1020A-50D3-4792-8ABA-1DB83AABCDB2}"/>
              </a:ext>
            </a:extLst>
          </p:cNvPr>
          <p:cNvSpPr txBox="1"/>
          <p:nvPr/>
        </p:nvSpPr>
        <p:spPr>
          <a:xfrm>
            <a:off x="6789470" y="1157206"/>
            <a:ext cx="16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Member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554B50-4BC7-4707-9F75-EB62E2E68D97}"/>
              </a:ext>
            </a:extLst>
          </p:cNvPr>
          <p:cNvSpPr/>
          <p:nvPr/>
        </p:nvSpPr>
        <p:spPr>
          <a:xfrm>
            <a:off x="6883256" y="1840617"/>
            <a:ext cx="3526442" cy="735895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118BF2-DD46-462F-9C96-49F3A8D28E2A}"/>
              </a:ext>
            </a:extLst>
          </p:cNvPr>
          <p:cNvCxnSpPr/>
          <p:nvPr/>
        </p:nvCxnSpPr>
        <p:spPr>
          <a:xfrm>
            <a:off x="6936549" y="2019138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F3557E-E5AB-4DF1-838D-5225D175E9FC}"/>
              </a:ext>
            </a:extLst>
          </p:cNvPr>
          <p:cNvCxnSpPr/>
          <p:nvPr/>
        </p:nvCxnSpPr>
        <p:spPr>
          <a:xfrm>
            <a:off x="6936549" y="2215749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BA3A3E-7048-49EA-8AFC-DC506DF0E743}"/>
              </a:ext>
            </a:extLst>
          </p:cNvPr>
          <p:cNvCxnSpPr/>
          <p:nvPr/>
        </p:nvCxnSpPr>
        <p:spPr>
          <a:xfrm>
            <a:off x="6936549" y="2406234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AE3C4-A03D-40AB-9D2C-5433CE2DC786}"/>
              </a:ext>
            </a:extLst>
          </p:cNvPr>
          <p:cNvSpPr txBox="1"/>
          <p:nvPr/>
        </p:nvSpPr>
        <p:spPr>
          <a:xfrm>
            <a:off x="6789470" y="261949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Access times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5ECE7F-6D1E-4039-836E-BF41FE1259B9}"/>
              </a:ext>
            </a:extLst>
          </p:cNvPr>
          <p:cNvSpPr/>
          <p:nvPr/>
        </p:nvSpPr>
        <p:spPr>
          <a:xfrm>
            <a:off x="6883256" y="2988823"/>
            <a:ext cx="3526442" cy="735895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78ADD5-DE8A-4664-9DD0-B642124014A3}"/>
              </a:ext>
            </a:extLst>
          </p:cNvPr>
          <p:cNvCxnSpPr/>
          <p:nvPr/>
        </p:nvCxnSpPr>
        <p:spPr>
          <a:xfrm>
            <a:off x="6936549" y="3167344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88A50F-0AEB-4C68-82AD-411083F8AFAE}"/>
              </a:ext>
            </a:extLst>
          </p:cNvPr>
          <p:cNvCxnSpPr/>
          <p:nvPr/>
        </p:nvCxnSpPr>
        <p:spPr>
          <a:xfrm>
            <a:off x="6936549" y="3363955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36A0FB-938A-4DDC-B248-DEA7A4548C83}"/>
              </a:ext>
            </a:extLst>
          </p:cNvPr>
          <p:cNvCxnSpPr/>
          <p:nvPr/>
        </p:nvCxnSpPr>
        <p:spPr>
          <a:xfrm>
            <a:off x="6936549" y="3554440"/>
            <a:ext cx="341985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6B0C96-46FF-4689-86A1-8E330CE99FBA}"/>
              </a:ext>
            </a:extLst>
          </p:cNvPr>
          <p:cNvSpPr/>
          <p:nvPr/>
        </p:nvSpPr>
        <p:spPr>
          <a:xfrm>
            <a:off x="7540162" y="3808729"/>
            <a:ext cx="2212630" cy="2129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 access times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A270B6-EF28-42C9-98CA-9E7CBD7906BE}"/>
              </a:ext>
            </a:extLst>
          </p:cNvPr>
          <p:cNvSpPr/>
          <p:nvPr/>
        </p:nvSpPr>
        <p:spPr>
          <a:xfrm>
            <a:off x="6883255" y="1524024"/>
            <a:ext cx="2015307" cy="23258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 member status</a:t>
            </a:r>
          </a:p>
        </p:txBody>
      </p:sp>
    </p:spTree>
    <p:extLst>
      <p:ext uri="{BB962C8B-B14F-4D97-AF65-F5344CB8AC3E}">
        <p14:creationId xmlns:p14="http://schemas.microsoft.com/office/powerpoint/2010/main" val="158285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0A8DD-90D8-414D-BB76-3E4BCA0D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853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3024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Manage</a:t>
            </a:r>
          </a:p>
          <a:p>
            <a:r>
              <a:rPr lang="en-GB" sz="4800" dirty="0"/>
              <a:t>livestreams</a:t>
            </a:r>
          </a:p>
        </p:txBody>
      </p:sp>
      <p:pic>
        <p:nvPicPr>
          <p:cNvPr id="3" name="Picture 2" descr="A close-up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DABC8ADB-EAEE-4D41-9827-530BD2E8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4258142" y="0"/>
            <a:ext cx="7278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2A80D-F1FD-412A-874A-FEC405DD4849}"/>
              </a:ext>
            </a:extLst>
          </p:cNvPr>
          <p:cNvSpPr/>
          <p:nvPr/>
        </p:nvSpPr>
        <p:spPr>
          <a:xfrm>
            <a:off x="4876800" y="528320"/>
            <a:ext cx="6040120" cy="469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4005D87-DAD8-4504-9EE3-81CE3328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4876800" y="510049"/>
            <a:ext cx="882348" cy="48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3784E-4AC8-454D-B039-B0AE31E2DBAE}"/>
              </a:ext>
            </a:extLst>
          </p:cNvPr>
          <p:cNvSpPr txBox="1"/>
          <p:nvPr/>
        </p:nvSpPr>
        <p:spPr>
          <a:xfrm>
            <a:off x="5759148" y="615634"/>
            <a:ext cx="339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Members       Livestreams       Messages      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8C533-BF43-4B72-9C89-E6F290381B46}"/>
              </a:ext>
            </a:extLst>
          </p:cNvPr>
          <p:cNvSpPr/>
          <p:nvPr/>
        </p:nvSpPr>
        <p:spPr>
          <a:xfrm>
            <a:off x="4876800" y="998220"/>
            <a:ext cx="1499235" cy="315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5AFC6-5AB0-4655-B429-769EDD14504B}"/>
              </a:ext>
            </a:extLst>
          </p:cNvPr>
          <p:cNvSpPr txBox="1"/>
          <p:nvPr/>
        </p:nvSpPr>
        <p:spPr>
          <a:xfrm>
            <a:off x="5027182" y="1166758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Livestreams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FD9DF-0241-4C0F-BA7D-A8E5B061F516}"/>
              </a:ext>
            </a:extLst>
          </p:cNvPr>
          <p:cNvSpPr txBox="1"/>
          <p:nvPr/>
        </p:nvSpPr>
        <p:spPr>
          <a:xfrm>
            <a:off x="6789470" y="1157206"/>
            <a:ext cx="16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New livestream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ED3D0-B5F7-4131-B250-768E3B10E5C5}"/>
              </a:ext>
            </a:extLst>
          </p:cNvPr>
          <p:cNvSpPr/>
          <p:nvPr/>
        </p:nvSpPr>
        <p:spPr>
          <a:xfrm>
            <a:off x="6789470" y="1556774"/>
            <a:ext cx="1675074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836F86-C277-4956-9B8B-BBD31287F583}"/>
              </a:ext>
            </a:extLst>
          </p:cNvPr>
          <p:cNvSpPr/>
          <p:nvPr/>
        </p:nvSpPr>
        <p:spPr>
          <a:xfrm>
            <a:off x="6789469" y="1841346"/>
            <a:ext cx="3419759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713987-9821-4543-BF5E-E2CCDEA5E8EB}"/>
              </a:ext>
            </a:extLst>
          </p:cNvPr>
          <p:cNvSpPr/>
          <p:nvPr/>
        </p:nvSpPr>
        <p:spPr>
          <a:xfrm>
            <a:off x="8534154" y="1556774"/>
            <a:ext cx="1675074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ACC624F-7B56-4752-A4AA-1B5AE3A805FC}"/>
              </a:ext>
            </a:extLst>
          </p:cNvPr>
          <p:cNvSpPr/>
          <p:nvPr/>
        </p:nvSpPr>
        <p:spPr>
          <a:xfrm>
            <a:off x="6790544" y="2186955"/>
            <a:ext cx="3418683" cy="2129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livestream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E92D73-059C-400A-B63A-F407B7B41DBB}"/>
              </a:ext>
            </a:extLst>
          </p:cNvPr>
          <p:cNvSpPr txBox="1"/>
          <p:nvPr/>
        </p:nvSpPr>
        <p:spPr>
          <a:xfrm>
            <a:off x="6789469" y="2565249"/>
            <a:ext cx="20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Existing livestreams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A3B0CA2-0E1C-4636-B415-21B4EEEE5C79}"/>
              </a:ext>
            </a:extLst>
          </p:cNvPr>
          <p:cNvSpPr/>
          <p:nvPr/>
        </p:nvSpPr>
        <p:spPr>
          <a:xfrm>
            <a:off x="6777577" y="2984309"/>
            <a:ext cx="3431650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41E20A-5F38-4F97-A296-3F23C5FC61A4}"/>
              </a:ext>
            </a:extLst>
          </p:cNvPr>
          <p:cNvSpPr/>
          <p:nvPr/>
        </p:nvSpPr>
        <p:spPr>
          <a:xfrm>
            <a:off x="6789469" y="3467939"/>
            <a:ext cx="3431650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1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4BEDF-C1D3-4B9B-96FC-B05F5E17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0"/>
            <a:ext cx="8274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259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Manage</a:t>
            </a:r>
          </a:p>
          <a:p>
            <a:r>
              <a:rPr lang="en-GB" sz="4800" dirty="0"/>
              <a:t>messages</a:t>
            </a:r>
          </a:p>
        </p:txBody>
      </p:sp>
      <p:pic>
        <p:nvPicPr>
          <p:cNvPr id="3" name="Picture 2" descr="A close-up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DABC8ADB-EAEE-4D41-9827-530BD2E8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4258142" y="0"/>
            <a:ext cx="7278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2A80D-F1FD-412A-874A-FEC405DD4849}"/>
              </a:ext>
            </a:extLst>
          </p:cNvPr>
          <p:cNvSpPr/>
          <p:nvPr/>
        </p:nvSpPr>
        <p:spPr>
          <a:xfrm>
            <a:off x="4876800" y="528320"/>
            <a:ext cx="6040120" cy="469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4005D87-DAD8-4504-9EE3-81CE3328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4876800" y="510049"/>
            <a:ext cx="882348" cy="48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3784E-4AC8-454D-B039-B0AE31E2DBAE}"/>
              </a:ext>
            </a:extLst>
          </p:cNvPr>
          <p:cNvSpPr txBox="1"/>
          <p:nvPr/>
        </p:nvSpPr>
        <p:spPr>
          <a:xfrm>
            <a:off x="5759148" y="615634"/>
            <a:ext cx="339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Members       Livestreams       Messages      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8C533-BF43-4B72-9C89-E6F290381B46}"/>
              </a:ext>
            </a:extLst>
          </p:cNvPr>
          <p:cNvSpPr/>
          <p:nvPr/>
        </p:nvSpPr>
        <p:spPr>
          <a:xfrm>
            <a:off x="4876800" y="998220"/>
            <a:ext cx="1499235" cy="315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5AFC6-5AB0-4655-B429-769EDD14504B}"/>
              </a:ext>
            </a:extLst>
          </p:cNvPr>
          <p:cNvSpPr txBox="1"/>
          <p:nvPr/>
        </p:nvSpPr>
        <p:spPr>
          <a:xfrm>
            <a:off x="5027182" y="1166758"/>
            <a:ext cx="79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E1154-D0D6-4373-AE27-C1241F8D5984}"/>
              </a:ext>
            </a:extLst>
          </p:cNvPr>
          <p:cNvSpPr txBox="1"/>
          <p:nvPr/>
        </p:nvSpPr>
        <p:spPr>
          <a:xfrm>
            <a:off x="6789470" y="1157206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New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3C0FE-57AE-48B3-9EB0-155363185E32}"/>
              </a:ext>
            </a:extLst>
          </p:cNvPr>
          <p:cNvSpPr/>
          <p:nvPr/>
        </p:nvSpPr>
        <p:spPr>
          <a:xfrm>
            <a:off x="6789470" y="1556774"/>
            <a:ext cx="1675074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06C89-5065-4A34-80E3-0C00786E9D37}"/>
              </a:ext>
            </a:extLst>
          </p:cNvPr>
          <p:cNvSpPr/>
          <p:nvPr/>
        </p:nvSpPr>
        <p:spPr>
          <a:xfrm>
            <a:off x="6789469" y="1841346"/>
            <a:ext cx="3419759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F2CB0-9090-4F0E-B5E2-5D6088E49EEE}"/>
              </a:ext>
            </a:extLst>
          </p:cNvPr>
          <p:cNvSpPr/>
          <p:nvPr/>
        </p:nvSpPr>
        <p:spPr>
          <a:xfrm>
            <a:off x="8534154" y="1556774"/>
            <a:ext cx="1675074" cy="243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Urgency level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CE14CC-298C-468D-BBB4-95ECD189F648}"/>
              </a:ext>
            </a:extLst>
          </p:cNvPr>
          <p:cNvSpPr/>
          <p:nvPr/>
        </p:nvSpPr>
        <p:spPr>
          <a:xfrm>
            <a:off x="6790544" y="2186955"/>
            <a:ext cx="3418683" cy="2129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new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FCD36-382A-4125-BE92-47E2C5E5C06E}"/>
              </a:ext>
            </a:extLst>
          </p:cNvPr>
          <p:cNvSpPr txBox="1"/>
          <p:nvPr/>
        </p:nvSpPr>
        <p:spPr>
          <a:xfrm>
            <a:off x="6789469" y="2565249"/>
            <a:ext cx="18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Existing messages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710D40-514E-4D1F-9B58-E8F5B9D733F7}"/>
              </a:ext>
            </a:extLst>
          </p:cNvPr>
          <p:cNvSpPr/>
          <p:nvPr/>
        </p:nvSpPr>
        <p:spPr>
          <a:xfrm>
            <a:off x="6777577" y="2984309"/>
            <a:ext cx="3431650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215BDE-4D59-4B4C-8FFD-205046D4F0C3}"/>
              </a:ext>
            </a:extLst>
          </p:cNvPr>
          <p:cNvSpPr/>
          <p:nvPr/>
        </p:nvSpPr>
        <p:spPr>
          <a:xfrm>
            <a:off x="6789469" y="3467939"/>
            <a:ext cx="3431650" cy="369332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3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7E545-D4D4-4618-BF71-C8B9FD75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0"/>
            <a:ext cx="850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BDC3F-8D97-4B94-9C25-C35BE5152D30}"/>
              </a:ext>
            </a:extLst>
          </p:cNvPr>
          <p:cNvSpPr txBox="1"/>
          <p:nvPr/>
        </p:nvSpPr>
        <p:spPr>
          <a:xfrm>
            <a:off x="480767" y="381928"/>
            <a:ext cx="2215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Manage</a:t>
            </a:r>
          </a:p>
          <a:p>
            <a:r>
              <a:rPr lang="en-GB" sz="4800" dirty="0"/>
              <a:t>account</a:t>
            </a:r>
          </a:p>
        </p:txBody>
      </p:sp>
      <p:pic>
        <p:nvPicPr>
          <p:cNvPr id="3" name="Picture 2" descr="A close-up of a television&#10;&#10;Description automatically generated with medium confidence">
            <a:extLst>
              <a:ext uri="{FF2B5EF4-FFF2-40B4-BE49-F238E27FC236}">
                <a16:creationId xmlns:a16="http://schemas.microsoft.com/office/drawing/2014/main" id="{DABC8ADB-EAEE-4D41-9827-530BD2E8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4258142" y="0"/>
            <a:ext cx="7278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2A80D-F1FD-412A-874A-FEC405DD4849}"/>
              </a:ext>
            </a:extLst>
          </p:cNvPr>
          <p:cNvSpPr/>
          <p:nvPr/>
        </p:nvSpPr>
        <p:spPr>
          <a:xfrm>
            <a:off x="4876800" y="528320"/>
            <a:ext cx="6040120" cy="469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4005D87-DAD8-4504-9EE3-81CE3328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21851"/>
          <a:stretch/>
        </p:blipFill>
        <p:spPr>
          <a:xfrm>
            <a:off x="4876800" y="510049"/>
            <a:ext cx="882348" cy="48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3784E-4AC8-454D-B039-B0AE31E2DBAE}"/>
              </a:ext>
            </a:extLst>
          </p:cNvPr>
          <p:cNvSpPr txBox="1"/>
          <p:nvPr/>
        </p:nvSpPr>
        <p:spPr>
          <a:xfrm>
            <a:off x="5759148" y="615634"/>
            <a:ext cx="339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Members       Livestreams       Messages      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8C533-BF43-4B72-9C89-E6F290381B46}"/>
              </a:ext>
            </a:extLst>
          </p:cNvPr>
          <p:cNvSpPr/>
          <p:nvPr/>
        </p:nvSpPr>
        <p:spPr>
          <a:xfrm>
            <a:off x="4876800" y="998220"/>
            <a:ext cx="1499235" cy="315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5AFC6-5AB0-4655-B429-769EDD14504B}"/>
              </a:ext>
            </a:extLst>
          </p:cNvPr>
          <p:cNvSpPr txBox="1"/>
          <p:nvPr/>
        </p:nvSpPr>
        <p:spPr>
          <a:xfrm>
            <a:off x="5027182" y="1166758"/>
            <a:ext cx="1156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Account details</a:t>
            </a:r>
          </a:p>
          <a:p>
            <a:endParaRPr lang="en-GB" sz="1200" dirty="0"/>
          </a:p>
          <a:p>
            <a:r>
              <a:rPr lang="en-GB" sz="1200" dirty="0"/>
              <a:t>Documentation</a:t>
            </a:r>
          </a:p>
          <a:p>
            <a:endParaRPr lang="en-GB" sz="1200" dirty="0"/>
          </a:p>
          <a:p>
            <a:r>
              <a:rPr lang="en-GB" sz="1200" dirty="0"/>
              <a:t>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5526D-01F5-4153-8F77-D5B7FB736AE2}"/>
              </a:ext>
            </a:extLst>
          </p:cNvPr>
          <p:cNvSpPr txBox="1"/>
          <p:nvPr/>
        </p:nvSpPr>
        <p:spPr>
          <a:xfrm>
            <a:off x="6789470" y="1157206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Account details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D8B6A6-C2E5-41AC-860E-F5D55CE918EE}"/>
              </a:ext>
            </a:extLst>
          </p:cNvPr>
          <p:cNvSpPr/>
          <p:nvPr/>
        </p:nvSpPr>
        <p:spPr>
          <a:xfrm>
            <a:off x="6789469" y="1599589"/>
            <a:ext cx="1675074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2763A9-01F8-497E-85C3-BF1192E82F3B}"/>
              </a:ext>
            </a:extLst>
          </p:cNvPr>
          <p:cNvSpPr/>
          <p:nvPr/>
        </p:nvSpPr>
        <p:spPr>
          <a:xfrm>
            <a:off x="8546045" y="1599588"/>
            <a:ext cx="1675074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C25DAB-E759-43DF-B733-2FC8DCB58B3B}"/>
              </a:ext>
            </a:extLst>
          </p:cNvPr>
          <p:cNvSpPr/>
          <p:nvPr/>
        </p:nvSpPr>
        <p:spPr>
          <a:xfrm>
            <a:off x="6789469" y="1922254"/>
            <a:ext cx="1675074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C718C5-AE29-4034-A422-307A3795F013}"/>
              </a:ext>
            </a:extLst>
          </p:cNvPr>
          <p:cNvSpPr/>
          <p:nvPr/>
        </p:nvSpPr>
        <p:spPr>
          <a:xfrm>
            <a:off x="8546045" y="1922253"/>
            <a:ext cx="1675074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1C85B-FE18-4C80-8CB6-D51541CA24D7}"/>
              </a:ext>
            </a:extLst>
          </p:cNvPr>
          <p:cNvSpPr/>
          <p:nvPr/>
        </p:nvSpPr>
        <p:spPr>
          <a:xfrm>
            <a:off x="6789469" y="2277453"/>
            <a:ext cx="3431649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FBA44F-37AC-4138-80A8-DCE2DD82C1A7}"/>
              </a:ext>
            </a:extLst>
          </p:cNvPr>
          <p:cNvSpPr/>
          <p:nvPr/>
        </p:nvSpPr>
        <p:spPr>
          <a:xfrm>
            <a:off x="6789469" y="2652910"/>
            <a:ext cx="3431649" cy="219786"/>
          </a:xfrm>
          <a:prstGeom prst="roundRect">
            <a:avLst>
              <a:gd name="adj" fmla="val 1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B0B6E0-19E5-41CF-9863-83F76C25EC91}"/>
              </a:ext>
            </a:extLst>
          </p:cNvPr>
          <p:cNvSpPr/>
          <p:nvPr/>
        </p:nvSpPr>
        <p:spPr>
          <a:xfrm>
            <a:off x="6790544" y="3047639"/>
            <a:ext cx="3418683" cy="2129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 details</a:t>
            </a:r>
          </a:p>
        </p:txBody>
      </p:sp>
    </p:spTree>
    <p:extLst>
      <p:ext uri="{BB962C8B-B14F-4D97-AF65-F5344CB8AC3E}">
        <p14:creationId xmlns:p14="http://schemas.microsoft.com/office/powerpoint/2010/main" val="365708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8BB5C-1703-455D-A920-369990B0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9" y="0"/>
            <a:ext cx="852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F4C1C2-9FA4-4C1E-87A6-6976D0BC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7" y="2160352"/>
            <a:ext cx="1190827" cy="11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s - Download Free Vector Icons | Noun Project">
            <a:extLst>
              <a:ext uri="{FF2B5EF4-FFF2-40B4-BE49-F238E27FC236}">
                <a16:creationId xmlns:a16="http://schemas.microsoft.com/office/drawing/2014/main" id="{61AA3476-67B5-4216-850E-55197FF4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5" y="3351179"/>
            <a:ext cx="1190828" cy="11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1EE8512-C0D0-4939-81F6-F8FDEA0B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6" y="3351179"/>
            <a:ext cx="1190827" cy="11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E4CB4C8-0181-4821-9199-F80970A6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6" y="4542006"/>
            <a:ext cx="1190827" cy="11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 Logo | Symbol, History, PNG (3840*2160)">
            <a:extLst>
              <a:ext uri="{FF2B5EF4-FFF2-40B4-BE49-F238E27FC236}">
                <a16:creationId xmlns:a16="http://schemas.microsoft.com/office/drawing/2014/main" id="{CFB124CC-CC9C-43FE-AC5A-B22C319F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55" y="3551140"/>
            <a:ext cx="1406052" cy="7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159F09D-9283-4996-A810-B21F720A5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18" y="1177047"/>
            <a:ext cx="1823126" cy="182312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499AD-A8CD-4609-8C24-EDC1655CC663}"/>
              </a:ext>
            </a:extLst>
          </p:cNvPr>
          <p:cNvCxnSpPr>
            <a:cxnSpLocks/>
          </p:cNvCxnSpPr>
          <p:nvPr/>
        </p:nvCxnSpPr>
        <p:spPr>
          <a:xfrm>
            <a:off x="3523488" y="3946593"/>
            <a:ext cx="12009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D776AD-5A7C-4FFB-B02F-E50AA49FA50B}"/>
              </a:ext>
            </a:extLst>
          </p:cNvPr>
          <p:cNvCxnSpPr>
            <a:cxnSpLocks/>
          </p:cNvCxnSpPr>
          <p:nvPr/>
        </p:nvCxnSpPr>
        <p:spPr>
          <a:xfrm flipV="1">
            <a:off x="3523488" y="4147794"/>
            <a:ext cx="1200912" cy="1012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617323-D44B-470B-A871-EAD377F887AD}"/>
              </a:ext>
            </a:extLst>
          </p:cNvPr>
          <p:cNvCxnSpPr>
            <a:cxnSpLocks/>
          </p:cNvCxnSpPr>
          <p:nvPr/>
        </p:nvCxnSpPr>
        <p:spPr>
          <a:xfrm>
            <a:off x="3523488" y="2755765"/>
            <a:ext cx="1200912" cy="97724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444502-3A95-4708-878E-2ECDC3DEABD1}"/>
              </a:ext>
            </a:extLst>
          </p:cNvPr>
          <p:cNvCxnSpPr>
            <a:cxnSpLocks/>
          </p:cNvCxnSpPr>
          <p:nvPr/>
        </p:nvCxnSpPr>
        <p:spPr>
          <a:xfrm>
            <a:off x="6096000" y="3946592"/>
            <a:ext cx="12009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E1166C-8C1A-4CDA-901C-0233D767263D}"/>
              </a:ext>
            </a:extLst>
          </p:cNvPr>
          <p:cNvCxnSpPr>
            <a:cxnSpLocks/>
          </p:cNvCxnSpPr>
          <p:nvPr/>
        </p:nvCxnSpPr>
        <p:spPr>
          <a:xfrm flipV="1">
            <a:off x="7892781" y="2582944"/>
            <a:ext cx="0" cy="8460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pen Broadcaster Software - Wikipedia">
            <a:extLst>
              <a:ext uri="{FF2B5EF4-FFF2-40B4-BE49-F238E27FC236}">
                <a16:creationId xmlns:a16="http://schemas.microsoft.com/office/drawing/2014/main" id="{9DBD78A8-26CD-40CC-A68E-7091B460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15" y="2851688"/>
            <a:ext cx="563425" cy="5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0435D6-1475-4504-9292-39BD2D7CE2E0}"/>
              </a:ext>
            </a:extLst>
          </p:cNvPr>
          <p:cNvSpPr txBox="1"/>
          <p:nvPr/>
        </p:nvSpPr>
        <p:spPr>
          <a:xfrm>
            <a:off x="735438" y="2571099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Video camera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298EA-61BD-454C-8D63-46177450C94A}"/>
              </a:ext>
            </a:extLst>
          </p:cNvPr>
          <p:cNvSpPr txBox="1"/>
          <p:nvPr/>
        </p:nvSpPr>
        <p:spPr>
          <a:xfrm>
            <a:off x="735438" y="3732904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Video camera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938413-1FDC-49F6-9C77-C7FA11105340}"/>
              </a:ext>
            </a:extLst>
          </p:cNvPr>
          <p:cNvSpPr txBox="1"/>
          <p:nvPr/>
        </p:nvSpPr>
        <p:spPr>
          <a:xfrm>
            <a:off x="731714" y="4952753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Video camera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8DAEB-FEFC-4DCC-AA38-7BC30D83205B}"/>
              </a:ext>
            </a:extLst>
          </p:cNvPr>
          <p:cNvSpPr txBox="1"/>
          <p:nvPr/>
        </p:nvSpPr>
        <p:spPr>
          <a:xfrm>
            <a:off x="4801055" y="4416567"/>
            <a:ext cx="133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running OBS Studio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938B0C-06FC-4F1E-AA6C-7CC45F812CBD}"/>
              </a:ext>
            </a:extLst>
          </p:cNvPr>
          <p:cNvSpPr txBox="1"/>
          <p:nvPr/>
        </p:nvSpPr>
        <p:spPr>
          <a:xfrm>
            <a:off x="7402647" y="4404805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YouTube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11F6E1-2798-4397-AE02-C6EBC7E96EA8}"/>
              </a:ext>
            </a:extLst>
          </p:cNvPr>
          <p:cNvSpPr txBox="1"/>
          <p:nvPr/>
        </p:nvSpPr>
        <p:spPr>
          <a:xfrm>
            <a:off x="7344939" y="1325998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SafeGaze</a:t>
            </a:r>
          </a:p>
        </p:txBody>
      </p:sp>
    </p:spTree>
    <p:extLst>
      <p:ext uri="{BB962C8B-B14F-4D97-AF65-F5344CB8AC3E}">
        <p14:creationId xmlns:p14="http://schemas.microsoft.com/office/powerpoint/2010/main" val="8772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6BABA-88B1-43FC-BCD6-7E3AA236C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7"/>
          <a:stretch/>
        </p:blipFill>
        <p:spPr>
          <a:xfrm>
            <a:off x="1231553" y="635452"/>
            <a:ext cx="9212928" cy="51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F4C1C2-9FA4-4C1E-87A6-6976D0BC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23" y="2845132"/>
            <a:ext cx="877072" cy="8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s - Download Free Vector Icons | Noun Project">
            <a:extLst>
              <a:ext uri="{FF2B5EF4-FFF2-40B4-BE49-F238E27FC236}">
                <a16:creationId xmlns:a16="http://schemas.microsoft.com/office/drawing/2014/main" id="{61AA3476-67B5-4216-850E-55197FF4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59" y="3971637"/>
            <a:ext cx="1005716" cy="10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1EE8512-C0D0-4939-81F6-F8FDEA0B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22" y="4035959"/>
            <a:ext cx="877072" cy="8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E4CB4C8-0181-4821-9199-F80970A6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22" y="5226786"/>
            <a:ext cx="877072" cy="8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 Logo | Symbol, History, PNG (3840*2160)">
            <a:extLst>
              <a:ext uri="{FF2B5EF4-FFF2-40B4-BE49-F238E27FC236}">
                <a16:creationId xmlns:a16="http://schemas.microsoft.com/office/drawing/2014/main" id="{CFB124CC-CC9C-43FE-AC5A-B22C319F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11" y="4169598"/>
            <a:ext cx="1084076" cy="6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159F09D-9283-4996-A810-B21F720A5D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0" b="20943"/>
          <a:stretch/>
        </p:blipFill>
        <p:spPr>
          <a:xfrm>
            <a:off x="5275868" y="1349206"/>
            <a:ext cx="1423117" cy="8316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499AD-A8CD-4609-8C24-EDC1655CC663}"/>
              </a:ext>
            </a:extLst>
          </p:cNvPr>
          <p:cNvCxnSpPr>
            <a:cxnSpLocks/>
          </p:cNvCxnSpPr>
          <p:nvPr/>
        </p:nvCxnSpPr>
        <p:spPr>
          <a:xfrm>
            <a:off x="2703356" y="4474495"/>
            <a:ext cx="12009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D776AD-5A7C-4FFB-B02F-E50AA49FA50B}"/>
              </a:ext>
            </a:extLst>
          </p:cNvPr>
          <p:cNvCxnSpPr>
            <a:cxnSpLocks/>
          </p:cNvCxnSpPr>
          <p:nvPr/>
        </p:nvCxnSpPr>
        <p:spPr>
          <a:xfrm flipV="1">
            <a:off x="2703356" y="4675696"/>
            <a:ext cx="1200912" cy="1012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617323-D44B-470B-A871-EAD377F887AD}"/>
              </a:ext>
            </a:extLst>
          </p:cNvPr>
          <p:cNvCxnSpPr>
            <a:cxnSpLocks/>
          </p:cNvCxnSpPr>
          <p:nvPr/>
        </p:nvCxnSpPr>
        <p:spPr>
          <a:xfrm>
            <a:off x="2703356" y="3283667"/>
            <a:ext cx="1200912" cy="97724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444502-3A95-4708-878E-2ECDC3DEABD1}"/>
              </a:ext>
            </a:extLst>
          </p:cNvPr>
          <p:cNvCxnSpPr>
            <a:cxnSpLocks/>
          </p:cNvCxnSpPr>
          <p:nvPr/>
        </p:nvCxnSpPr>
        <p:spPr>
          <a:xfrm>
            <a:off x="5275868" y="4474494"/>
            <a:ext cx="12009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E1166C-8C1A-4CDA-901C-0233D767263D}"/>
              </a:ext>
            </a:extLst>
          </p:cNvPr>
          <p:cNvCxnSpPr>
            <a:cxnSpLocks/>
          </p:cNvCxnSpPr>
          <p:nvPr/>
        </p:nvCxnSpPr>
        <p:spPr>
          <a:xfrm flipV="1">
            <a:off x="7072649" y="3110846"/>
            <a:ext cx="0" cy="8460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pen Broadcaster Software - Wikipedia">
            <a:extLst>
              <a:ext uri="{FF2B5EF4-FFF2-40B4-BE49-F238E27FC236}">
                <a16:creationId xmlns:a16="http://schemas.microsoft.com/office/drawing/2014/main" id="{9DBD78A8-26CD-40CC-A68E-7091B460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3" y="3379590"/>
            <a:ext cx="563425" cy="5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0435D6-1475-4504-9292-39BD2D7CE2E0}"/>
              </a:ext>
            </a:extLst>
          </p:cNvPr>
          <p:cNvSpPr txBox="1"/>
          <p:nvPr/>
        </p:nvSpPr>
        <p:spPr>
          <a:xfrm>
            <a:off x="246523" y="3099111"/>
            <a:ext cx="1328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Video camera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298EA-61BD-454C-8D63-46177450C94A}"/>
              </a:ext>
            </a:extLst>
          </p:cNvPr>
          <p:cNvSpPr txBox="1"/>
          <p:nvPr/>
        </p:nvSpPr>
        <p:spPr>
          <a:xfrm>
            <a:off x="246523" y="4260916"/>
            <a:ext cx="1328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Video camera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938413-1FDC-49F6-9C77-C7FA11105340}"/>
              </a:ext>
            </a:extLst>
          </p:cNvPr>
          <p:cNvSpPr txBox="1"/>
          <p:nvPr/>
        </p:nvSpPr>
        <p:spPr>
          <a:xfrm>
            <a:off x="242799" y="5480765"/>
            <a:ext cx="1328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Video camera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8DAEB-FEFC-4DCC-AA38-7BC30D83205B}"/>
              </a:ext>
            </a:extLst>
          </p:cNvPr>
          <p:cNvSpPr txBox="1"/>
          <p:nvPr/>
        </p:nvSpPr>
        <p:spPr>
          <a:xfrm>
            <a:off x="4006844" y="4941331"/>
            <a:ext cx="133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PC running OBS Studio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938B0C-06FC-4F1E-AA6C-7CC45F812CBD}"/>
              </a:ext>
            </a:extLst>
          </p:cNvPr>
          <p:cNvSpPr txBox="1"/>
          <p:nvPr/>
        </p:nvSpPr>
        <p:spPr>
          <a:xfrm>
            <a:off x="6628040" y="4924319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YouTube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11F6E1-2798-4397-AE02-C6EBC7E96EA8}"/>
              </a:ext>
            </a:extLst>
          </p:cNvPr>
          <p:cNvSpPr txBox="1"/>
          <p:nvPr/>
        </p:nvSpPr>
        <p:spPr>
          <a:xfrm>
            <a:off x="6574115" y="651490"/>
            <a:ext cx="943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SafeGaze</a:t>
            </a:r>
          </a:p>
        </p:txBody>
      </p:sp>
      <p:pic>
        <p:nvPicPr>
          <p:cNvPr id="5122" name="Picture 2" descr="Free Icon | Hosting">
            <a:extLst>
              <a:ext uri="{FF2B5EF4-FFF2-40B4-BE49-F238E27FC236}">
                <a16:creationId xmlns:a16="http://schemas.microsoft.com/office/drawing/2014/main" id="{33191C4A-58F8-4FEB-8BC7-22A3DC48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85" y="1389590"/>
            <a:ext cx="753709" cy="75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6AFF3-585C-4C3E-9453-09A7D6718E87}"/>
              </a:ext>
            </a:extLst>
          </p:cNvPr>
          <p:cNvCxnSpPr>
            <a:cxnSpLocks/>
          </p:cNvCxnSpPr>
          <p:nvPr/>
        </p:nvCxnSpPr>
        <p:spPr>
          <a:xfrm>
            <a:off x="6787887" y="1585721"/>
            <a:ext cx="6592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B0CBDF-7167-4904-9320-41C612DFA92D}"/>
              </a:ext>
            </a:extLst>
          </p:cNvPr>
          <p:cNvCxnSpPr>
            <a:cxnSpLocks/>
          </p:cNvCxnSpPr>
          <p:nvPr/>
        </p:nvCxnSpPr>
        <p:spPr>
          <a:xfrm flipH="1">
            <a:off x="6787887" y="1936127"/>
            <a:ext cx="6592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677BD-4C47-459A-A38B-7563AA4A58BB}"/>
              </a:ext>
            </a:extLst>
          </p:cNvPr>
          <p:cNvSpPr/>
          <p:nvPr/>
        </p:nvSpPr>
        <p:spPr>
          <a:xfrm>
            <a:off x="4879943" y="1046374"/>
            <a:ext cx="4264056" cy="200171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600BCE-B19B-4E81-B542-9E07C1443E6F}"/>
              </a:ext>
            </a:extLst>
          </p:cNvPr>
          <p:cNvSpPr txBox="1"/>
          <p:nvPr/>
        </p:nvSpPr>
        <p:spPr>
          <a:xfrm>
            <a:off x="5319274" y="2334121"/>
            <a:ext cx="148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PHP 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7CFA0-8D39-4DC0-8976-804299E32B20}"/>
              </a:ext>
            </a:extLst>
          </p:cNvPr>
          <p:cNvSpPr txBox="1"/>
          <p:nvPr/>
        </p:nvSpPr>
        <p:spPr>
          <a:xfrm>
            <a:off x="7517258" y="2334121"/>
            <a:ext cx="176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Webserver &amp; database hosting</a:t>
            </a:r>
          </a:p>
        </p:txBody>
      </p:sp>
      <p:pic>
        <p:nvPicPr>
          <p:cNvPr id="5124" name="Picture 4" descr="User icon - people, profile, social, avatar, user #icons #iconbros  #freeicons #freeicon #free #icon | Icon, Free icons, More icon">
            <a:extLst>
              <a:ext uri="{FF2B5EF4-FFF2-40B4-BE49-F238E27FC236}">
                <a16:creationId xmlns:a16="http://schemas.microsoft.com/office/drawing/2014/main" id="{D907F2A9-4965-4C3A-8736-0D0CA0F8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170" y="1660027"/>
            <a:ext cx="774404" cy="7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AF7239-9D38-45BA-A618-28F014C2B437}"/>
              </a:ext>
            </a:extLst>
          </p:cNvPr>
          <p:cNvSpPr txBox="1"/>
          <p:nvPr/>
        </p:nvSpPr>
        <p:spPr>
          <a:xfrm>
            <a:off x="9773798" y="1056818"/>
            <a:ext cx="1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Client</a:t>
            </a:r>
          </a:p>
          <a:p>
            <a:pPr algn="ctr"/>
            <a:r>
              <a:rPr lang="en-GB" sz="1600" dirty="0"/>
              <a:t>(facility &amp; members)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E0FC0C-9B23-4C8D-996B-0612C9F07102}"/>
              </a:ext>
            </a:extLst>
          </p:cNvPr>
          <p:cNvCxnSpPr>
            <a:cxnSpLocks/>
          </p:cNvCxnSpPr>
          <p:nvPr/>
        </p:nvCxnSpPr>
        <p:spPr>
          <a:xfrm>
            <a:off x="9303102" y="2047229"/>
            <a:ext cx="94139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8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8134-7092-4F5D-B241-BC38E649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40"/>
            <a:ext cx="12192000" cy="65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computer isolated on a white background with a blank screen. 376614  - Download Free Vectors, Clipart Graphics &amp; Vector Art">
            <a:extLst>
              <a:ext uri="{FF2B5EF4-FFF2-40B4-BE49-F238E27FC236}">
                <a16:creationId xmlns:a16="http://schemas.microsoft.com/office/drawing/2014/main" id="{1C1CA66F-4936-47C8-B2B2-48690F8D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39" y="3371747"/>
            <a:ext cx="338328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-AKTIV 4K Action Camera &amp; Accessories | Jacamo">
            <a:extLst>
              <a:ext uri="{FF2B5EF4-FFF2-40B4-BE49-F238E27FC236}">
                <a16:creationId xmlns:a16="http://schemas.microsoft.com/office/drawing/2014/main" id="{9F6BD655-EB72-42FE-B229-F865F0AC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414" y="1488390"/>
            <a:ext cx="1184591" cy="14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26D1C-EF19-488B-A8A6-204EC439E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3" t="2519" r="26167" b="11259"/>
          <a:stretch/>
        </p:blipFill>
        <p:spPr>
          <a:xfrm rot="20715761">
            <a:off x="6223780" y="4228407"/>
            <a:ext cx="1442966" cy="1191214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B7E8C6-A952-4F4B-B8F5-9746D7B701B4}"/>
              </a:ext>
            </a:extLst>
          </p:cNvPr>
          <p:cNvCxnSpPr>
            <a:cxnSpLocks/>
            <a:stCxn id="5" idx="3"/>
            <a:endCxn id="2052" idx="2"/>
          </p:cNvCxnSpPr>
          <p:nvPr/>
        </p:nvCxnSpPr>
        <p:spPr>
          <a:xfrm flipV="1">
            <a:off x="7643011" y="2976881"/>
            <a:ext cx="1367699" cy="166359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85C00-4137-4A31-BE8E-ECCD594877BE}"/>
              </a:ext>
            </a:extLst>
          </p:cNvPr>
          <p:cNvCxnSpPr>
            <a:cxnSpLocks/>
          </p:cNvCxnSpPr>
          <p:nvPr/>
        </p:nvCxnSpPr>
        <p:spPr>
          <a:xfrm>
            <a:off x="5527039" y="4640477"/>
            <a:ext cx="56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6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D9ACF-FEF6-42D2-B1F9-29B386CE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4" y="0"/>
            <a:ext cx="11899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b2.0 Hdmi Capture Card For Live Streaming | Konga Online Shopping">
            <a:extLst>
              <a:ext uri="{FF2B5EF4-FFF2-40B4-BE49-F238E27FC236}">
                <a16:creationId xmlns:a16="http://schemas.microsoft.com/office/drawing/2014/main" id="{2A7C88C0-2692-44B3-9F16-299F1A86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90" y="245110"/>
            <a:ext cx="6394450" cy="639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D5B386-91F7-43FA-BF46-B368EB31490A}"/>
              </a:ext>
            </a:extLst>
          </p:cNvPr>
          <p:cNvSpPr/>
          <p:nvPr/>
        </p:nvSpPr>
        <p:spPr>
          <a:xfrm rot="2279806">
            <a:off x="1369555" y="4462115"/>
            <a:ext cx="5393707" cy="3212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149</Words>
  <Application>Microsoft Office PowerPoint</Application>
  <PresentationFormat>Widescreen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SafeGaze Design and Architecture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Design (member)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Design (facility)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SafeGaze Design and Architecture</dc:title>
  <dc:creator>(s) Reece Davies</dc:creator>
  <cp:lastModifiedBy>(s) Reece Davies</cp:lastModifiedBy>
  <cp:revision>54</cp:revision>
  <dcterms:created xsi:type="dcterms:W3CDTF">2021-04-16T09:34:33Z</dcterms:created>
  <dcterms:modified xsi:type="dcterms:W3CDTF">2021-04-16T14:11:47Z</dcterms:modified>
</cp:coreProperties>
</file>