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s) Reece Davies" initials="(RD" lastIdx="1" clrIdx="0">
    <p:extLst>
      <p:ext uri="{19B8F6BF-5375-455C-9EA6-DF929625EA0E}">
        <p15:presenceInfo xmlns:p15="http://schemas.microsoft.com/office/powerpoint/2012/main" userId="(s) Reece Davi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0030-59BA-42A9-B3DD-D4974830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734EE-A2FD-4B91-B347-BB497B8C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8DEE-0962-4DD5-91B0-BECB7820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03AC-CCF7-41F4-ADF2-0E72253F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116A-91A9-497B-902A-DA1BB74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3C73-06F4-483A-B554-2884BD68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3787-6AC1-4382-8E09-D30959C9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B2D7-5316-49FD-86E4-C6062B30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1552-EB28-4251-A35E-CC2B4537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017E-FA68-42DC-8C59-8E7023C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53CB7-DFD1-45FE-93CD-A802001CA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FE613-2678-4717-B08C-247E830E2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1BBEA-3FFA-4CDB-9CFE-B09962E7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40A3-CF14-4956-B3E2-3ADD1E91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B6FA-1D42-4B56-A9E4-1CFE7A7C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5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D216-2F6A-48E0-BEB8-A9C03D9A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46B3-BEE3-44DA-8CC6-A6AAC029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5615-5DA8-4A62-9E3A-A7C56FD5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7E84-B63F-401A-9FBC-DA03EDE5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511E-BF94-40EA-B9BC-2FA357A0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3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3B08-12FC-49CA-8F17-74288BBD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8EF65-2935-4A24-90F2-E85E217B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9A8C-4DCB-4CF0-90DE-F05B0A01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4EC5-7B1B-4D45-9364-94F95383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1027-944F-45F9-BC6F-7273867F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057-E5AA-4473-A5AF-47FBF4CD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BF88-2AD4-4FE5-A286-7BE211447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FC23F-4A29-47F2-85CE-1C41FE505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2743E-9D7E-479A-8610-10FAB073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0FAB-4198-4713-BE54-C55BC24B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67E0-DB53-4E3C-A4CA-731F2972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1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2595-51CB-4079-982E-5000693B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A07E-CD74-4104-A365-A9DA0200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C8F88-D5B8-4629-8989-2B392AD4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15A87-07FB-4F10-9B5C-470BCB4B7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2E74-499D-4506-B04C-17658496C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5FD5B-CD6E-4420-94C3-A29B83C8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CF2CF-DAFD-44D4-A400-DFEF0B1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1A545-7617-4637-8781-94D8C868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6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A11B-BAA2-4E44-A11A-D065BBE2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E3B7-9868-4222-A812-C764279B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E61B8-81E7-48BC-9023-E816325F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D74A9-F0C2-4729-A00B-79A1DB9C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92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894E-C0C8-4428-839F-769F1A96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E18D6-7F55-4A84-9B17-5B77E172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A647-BE23-4D0C-9EA0-FD2BA3E9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70E8-2605-4660-B563-FEC75936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7E5A-497A-4F43-B115-49D89224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F789-696D-4F42-9BD0-A054D7097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A8ADC-B190-48BB-B286-3547F987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AA87-0AE0-4CA9-A24C-2F9647F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8B9A-94ED-41C1-A628-09C40706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14AE-2B97-4DB3-8915-7A7877C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18D6-8892-44C7-AD20-EAB216F21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5D6C-373B-483F-974A-270BAD8E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4BD0-CB6E-41CE-8064-B766496E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79A08-A8F5-41EC-977F-93743B64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1C003-8E9B-4E15-9ABD-DC87C5D6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7D182-612B-4EB5-8FC5-0270F766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CCE7-931E-4C7D-8A80-ECEAA328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AA10-FEAC-4620-B681-B337A9D81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2C1F-BF0D-4EEE-9DD9-1FF2FB11C178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134F-9FCE-4DE5-8912-CF250F666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DE2A-2EED-42E2-8C5A-A612CFC24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BB76-62C0-41EA-98B2-DFCBC87931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EEE143-C75F-45EE-BB30-DD1D1796F04F}"/>
              </a:ext>
            </a:extLst>
          </p:cNvPr>
          <p:cNvSpPr/>
          <p:nvPr/>
        </p:nvSpPr>
        <p:spPr>
          <a:xfrm>
            <a:off x="4229100" y="1238250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App.js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DBAAC-6FBA-4233-AE18-9E07F69694C4}"/>
              </a:ext>
            </a:extLst>
          </p:cNvPr>
          <p:cNvSpPr/>
          <p:nvPr/>
        </p:nvSpPr>
        <p:spPr>
          <a:xfrm>
            <a:off x="4092606" y="3996247"/>
            <a:ext cx="1965294" cy="8509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E54A1E-EA69-4EBA-8B8E-2F80C259AE93}"/>
              </a:ext>
            </a:extLst>
          </p:cNvPr>
          <p:cNvSpPr/>
          <p:nvPr/>
        </p:nvSpPr>
        <p:spPr>
          <a:xfrm>
            <a:off x="1990078" y="3996247"/>
            <a:ext cx="1965294" cy="17032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D74BC-8F1D-484B-BF57-1090017AB41C}"/>
              </a:ext>
            </a:extLst>
          </p:cNvPr>
          <p:cNvSpPr/>
          <p:nvPr/>
        </p:nvSpPr>
        <p:spPr>
          <a:xfrm>
            <a:off x="6188106" y="3996246"/>
            <a:ext cx="1979350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Blank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ED1B6-D069-4D35-9A1C-8111FF6A918C}"/>
              </a:ext>
            </a:extLst>
          </p:cNvPr>
          <p:cNvSpPr txBox="1"/>
          <p:nvPr/>
        </p:nvSpPr>
        <p:spPr>
          <a:xfrm>
            <a:off x="1990078" y="3657692"/>
            <a:ext cx="112633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HomeStack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8309C-2E4D-4D2F-BECA-E2F0595D54B4}"/>
              </a:ext>
            </a:extLst>
          </p:cNvPr>
          <p:cNvSpPr txBox="1"/>
          <p:nvPr/>
        </p:nvSpPr>
        <p:spPr>
          <a:xfrm>
            <a:off x="4089277" y="3657692"/>
            <a:ext cx="1134349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AboutStack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71CD2-2F99-490E-83F7-388D0B031205}"/>
              </a:ext>
            </a:extLst>
          </p:cNvPr>
          <p:cNvSpPr/>
          <p:nvPr/>
        </p:nvSpPr>
        <p:spPr>
          <a:xfrm>
            <a:off x="4229100" y="4100096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About Screen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BAD4DB-56ED-43E8-BA77-936DBB2CFDCD}"/>
              </a:ext>
            </a:extLst>
          </p:cNvPr>
          <p:cNvSpPr/>
          <p:nvPr/>
        </p:nvSpPr>
        <p:spPr>
          <a:xfrm>
            <a:off x="2126572" y="4100095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Home 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EF11F2-004C-4635-948E-B387C3D0E823}"/>
              </a:ext>
            </a:extLst>
          </p:cNvPr>
          <p:cNvSpPr/>
          <p:nvPr/>
        </p:nvSpPr>
        <p:spPr>
          <a:xfrm>
            <a:off x="2126572" y="4921648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Review Details Screen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FEDBF2-247C-49F6-966B-139DA3401646}"/>
              </a:ext>
            </a:extLst>
          </p:cNvPr>
          <p:cNvSpPr/>
          <p:nvPr/>
        </p:nvSpPr>
        <p:spPr>
          <a:xfrm>
            <a:off x="4229101" y="2485374"/>
            <a:ext cx="1692304" cy="43538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Drawer Navigator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3AD1E-5620-420F-A6C2-4013866B5A30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5075253" y="1864311"/>
            <a:ext cx="0" cy="621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1A1300-01FF-4A9F-81D9-DB9EA2746DA5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 flipH="1">
            <a:off x="2972725" y="2920754"/>
            <a:ext cx="2102528" cy="1075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FED7E2-2FB6-432E-BAE6-62EB0A44FABB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>
            <a:off x="5075253" y="2920754"/>
            <a:ext cx="2102528" cy="1075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64B5CF-C121-449F-8491-678BB518E426}"/>
              </a:ext>
            </a:extLst>
          </p:cNvPr>
          <p:cNvCxnSpPr>
            <a:cxnSpLocks/>
          </p:cNvCxnSpPr>
          <p:nvPr/>
        </p:nvCxnSpPr>
        <p:spPr>
          <a:xfrm>
            <a:off x="5075253" y="2920754"/>
            <a:ext cx="0" cy="736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B756884-BC7B-4E38-9412-1355E4F5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56" y="0"/>
            <a:ext cx="4024544" cy="2263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118491-068E-4713-BFDC-D77078A062A4}"/>
              </a:ext>
            </a:extLst>
          </p:cNvPr>
          <p:cNvSpPr txBox="1"/>
          <p:nvPr/>
        </p:nvSpPr>
        <p:spPr>
          <a:xfrm>
            <a:off x="639192" y="49715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Drawer + Stack</a:t>
            </a:r>
          </a:p>
        </p:txBody>
      </p:sp>
    </p:spTree>
    <p:extLst>
      <p:ext uri="{BB962C8B-B14F-4D97-AF65-F5344CB8AC3E}">
        <p14:creationId xmlns:p14="http://schemas.microsoft.com/office/powerpoint/2010/main" val="96988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EEE143-C75F-45EE-BB30-DD1D1796F04F}"/>
              </a:ext>
            </a:extLst>
          </p:cNvPr>
          <p:cNvSpPr/>
          <p:nvPr/>
        </p:nvSpPr>
        <p:spPr>
          <a:xfrm>
            <a:off x="4229100" y="1238250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App.js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DBAAC-6FBA-4233-AE18-9E07F69694C4}"/>
              </a:ext>
            </a:extLst>
          </p:cNvPr>
          <p:cNvSpPr/>
          <p:nvPr/>
        </p:nvSpPr>
        <p:spPr>
          <a:xfrm>
            <a:off x="4092606" y="3996247"/>
            <a:ext cx="1965294" cy="8509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E54A1E-EA69-4EBA-8B8E-2F80C259AE93}"/>
              </a:ext>
            </a:extLst>
          </p:cNvPr>
          <p:cNvSpPr/>
          <p:nvPr/>
        </p:nvSpPr>
        <p:spPr>
          <a:xfrm>
            <a:off x="1990078" y="3996247"/>
            <a:ext cx="1965294" cy="170321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D74BC-8F1D-484B-BF57-1090017AB41C}"/>
              </a:ext>
            </a:extLst>
          </p:cNvPr>
          <p:cNvSpPr/>
          <p:nvPr/>
        </p:nvSpPr>
        <p:spPr>
          <a:xfrm>
            <a:off x="6188106" y="3996246"/>
            <a:ext cx="1979350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Blank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ED1B6-D069-4D35-9A1C-8111FF6A918C}"/>
              </a:ext>
            </a:extLst>
          </p:cNvPr>
          <p:cNvSpPr txBox="1"/>
          <p:nvPr/>
        </p:nvSpPr>
        <p:spPr>
          <a:xfrm>
            <a:off x="1990078" y="3657692"/>
            <a:ext cx="112633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HomeStack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8309C-2E4D-4D2F-BECA-E2F0595D54B4}"/>
              </a:ext>
            </a:extLst>
          </p:cNvPr>
          <p:cNvSpPr txBox="1"/>
          <p:nvPr/>
        </p:nvSpPr>
        <p:spPr>
          <a:xfrm>
            <a:off x="4089277" y="3657692"/>
            <a:ext cx="1134349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AboutStack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71CD2-2F99-490E-83F7-388D0B031205}"/>
              </a:ext>
            </a:extLst>
          </p:cNvPr>
          <p:cNvSpPr/>
          <p:nvPr/>
        </p:nvSpPr>
        <p:spPr>
          <a:xfrm>
            <a:off x="4229100" y="4100096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About Screen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BAD4DB-56ED-43E8-BA77-936DBB2CFDCD}"/>
              </a:ext>
            </a:extLst>
          </p:cNvPr>
          <p:cNvSpPr/>
          <p:nvPr/>
        </p:nvSpPr>
        <p:spPr>
          <a:xfrm>
            <a:off x="2126572" y="4100095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Home 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EF11F2-004C-4635-948E-B387C3D0E823}"/>
              </a:ext>
            </a:extLst>
          </p:cNvPr>
          <p:cNvSpPr/>
          <p:nvPr/>
        </p:nvSpPr>
        <p:spPr>
          <a:xfrm>
            <a:off x="2126572" y="4921648"/>
            <a:ext cx="1692306" cy="62606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Review Details Screen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FEDBF2-247C-49F6-966B-139DA3401646}"/>
              </a:ext>
            </a:extLst>
          </p:cNvPr>
          <p:cNvSpPr/>
          <p:nvPr/>
        </p:nvSpPr>
        <p:spPr>
          <a:xfrm>
            <a:off x="4229101" y="2485374"/>
            <a:ext cx="1692304" cy="43538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Tab Navigator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3AD1E-5620-420F-A6C2-4013866B5A30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5075253" y="1864311"/>
            <a:ext cx="0" cy="621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1A1300-01FF-4A9F-81D9-DB9EA2746DA5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 flipH="1">
            <a:off x="2972725" y="2920754"/>
            <a:ext cx="2102528" cy="1075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FED7E2-2FB6-432E-BAE6-62EB0A44FABB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>
            <a:off x="5075253" y="2920754"/>
            <a:ext cx="2102528" cy="1075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64B5CF-C121-449F-8491-678BB518E426}"/>
              </a:ext>
            </a:extLst>
          </p:cNvPr>
          <p:cNvCxnSpPr>
            <a:cxnSpLocks/>
          </p:cNvCxnSpPr>
          <p:nvPr/>
        </p:nvCxnSpPr>
        <p:spPr>
          <a:xfrm>
            <a:off x="5075253" y="2920754"/>
            <a:ext cx="0" cy="736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118491-068E-4713-BFDC-D77078A062A4}"/>
              </a:ext>
            </a:extLst>
          </p:cNvPr>
          <p:cNvSpPr txBox="1"/>
          <p:nvPr/>
        </p:nvSpPr>
        <p:spPr>
          <a:xfrm>
            <a:off x="639192" y="497150"/>
            <a:ext cx="2131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Drawer + Tab + Stack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1. App calls Drawer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2. Drawer calls Tab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3. Tab calls Stack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4. Stack calls screens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9DD31-FB73-43FA-B893-828B4BE9EC90}"/>
              </a:ext>
            </a:extLst>
          </p:cNvPr>
          <p:cNvSpPr/>
          <p:nvPr/>
        </p:nvSpPr>
        <p:spPr>
          <a:xfrm>
            <a:off x="4229100" y="1968160"/>
            <a:ext cx="1692304" cy="43538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Drawer Navigator</a:t>
            </a:r>
          </a:p>
        </p:txBody>
      </p:sp>
    </p:spTree>
    <p:extLst>
      <p:ext uri="{BB962C8B-B14F-4D97-AF65-F5344CB8AC3E}">
        <p14:creationId xmlns:p14="http://schemas.microsoft.com/office/powerpoint/2010/main" val="176260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Reece Davies</dc:creator>
  <cp:lastModifiedBy>(s) Reece Davies</cp:lastModifiedBy>
  <cp:revision>16</cp:revision>
  <dcterms:created xsi:type="dcterms:W3CDTF">2020-10-04T16:33:54Z</dcterms:created>
  <dcterms:modified xsi:type="dcterms:W3CDTF">2020-11-21T12:42:45Z</dcterms:modified>
</cp:coreProperties>
</file>