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CCEA7-4424-4CC4-AEFF-B37BF149AA54}" type="datetimeFigureOut">
              <a:rPr lang="en-GB" smtClean="0"/>
              <a:t>05/12/2018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CE57-2659-42B5-8F61-5DCD7EABA4EE}" type="slidenum">
              <a:rPr lang="en-GB" smtClean="0"/>
              <a:t>‹#›</a:t>
            </a:fld>
            <a:endParaRPr lang="en-GB"/>
          </a:p>
        </p:txBody>
      </p:sp>
    </p:spTree>
    <p:extLst>
      <p:ext uri="{BB962C8B-B14F-4D97-AF65-F5344CB8AC3E}">
        <p14:creationId xmlns:p14="http://schemas.microsoft.com/office/powerpoint/2010/main" val="1921294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‘Home’ displays navigation buttons to take the user to other</a:t>
            </a:r>
            <a:r>
              <a:rPr lang="en-GB" baseline="0" dirty="0" smtClean="0"/>
              <a:t> pages, which includes ‘Jobs Boards’, ‘My Applications’ and ‘View/Edit My Details’. Also contains a Select List that displays all the students’ names within the drop-down menu.</a:t>
            </a:r>
            <a:endParaRPr lang="en-GB" dirty="0"/>
          </a:p>
        </p:txBody>
      </p:sp>
      <p:sp>
        <p:nvSpPr>
          <p:cNvPr id="4" name="Slide Number Placeholder 3"/>
          <p:cNvSpPr>
            <a:spLocks noGrp="1"/>
          </p:cNvSpPr>
          <p:nvPr>
            <p:ph type="sldNum" sz="quarter" idx="10"/>
          </p:nvPr>
        </p:nvSpPr>
        <p:spPr/>
        <p:txBody>
          <a:bodyPr/>
          <a:lstStyle/>
          <a:p>
            <a:fld id="{64D0CE57-2659-42B5-8F61-5DCD7EABA4EE}" type="slidenum">
              <a:rPr lang="en-GB" smtClean="0"/>
              <a:t>2</a:t>
            </a:fld>
            <a:endParaRPr lang="en-GB"/>
          </a:p>
        </p:txBody>
      </p:sp>
    </p:spTree>
    <p:extLst>
      <p:ext uri="{BB962C8B-B14F-4D97-AF65-F5344CB8AC3E}">
        <p14:creationId xmlns:p14="http://schemas.microsoft.com/office/powerpoint/2010/main" val="424590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‘Jobs Board’ contains a reflow report which uses a SQL query to display</a:t>
            </a:r>
            <a:r>
              <a:rPr lang="en-GB" baseline="0" dirty="0" smtClean="0"/>
              <a:t> all relevant information of a job in a table. The user can click on the ‘Job ID’ to be taken to a separate page showing all information specific to the job. Useful for information that does not fit into the table, such as the job description.</a:t>
            </a:r>
            <a:endParaRPr lang="en-GB" dirty="0"/>
          </a:p>
        </p:txBody>
      </p:sp>
      <p:sp>
        <p:nvSpPr>
          <p:cNvPr id="4" name="Slide Number Placeholder 3"/>
          <p:cNvSpPr>
            <a:spLocks noGrp="1"/>
          </p:cNvSpPr>
          <p:nvPr>
            <p:ph type="sldNum" sz="quarter" idx="10"/>
          </p:nvPr>
        </p:nvSpPr>
        <p:spPr/>
        <p:txBody>
          <a:bodyPr/>
          <a:lstStyle/>
          <a:p>
            <a:fld id="{64D0CE57-2659-42B5-8F61-5DCD7EABA4EE}" type="slidenum">
              <a:rPr lang="en-GB" smtClean="0"/>
              <a:t>3</a:t>
            </a:fld>
            <a:endParaRPr lang="en-GB"/>
          </a:p>
        </p:txBody>
      </p:sp>
    </p:spTree>
    <p:extLst>
      <p:ext uri="{BB962C8B-B14F-4D97-AF65-F5344CB8AC3E}">
        <p14:creationId xmlns:p14="http://schemas.microsoft.com/office/powerpoint/2010/main" val="94570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‘View</a:t>
            </a:r>
            <a:r>
              <a:rPr lang="en-GB" baseline="0" dirty="0" smtClean="0"/>
              <a:t> Job’ contains Static Content with columns relevant to the Job’s details. In order to transfer the information across from ‘Jobs Board’ to  ‘View Job’, the settings of the column had to be ‘Link’, which will navigate the user to the ‘View Job’ page. The text fields must be automatically filled with the appropriate information when this happens, and therefore we were required to use the ‘Set Name’ property.</a:t>
            </a:r>
            <a:endParaRPr lang="en-GB" dirty="0"/>
          </a:p>
        </p:txBody>
      </p:sp>
      <p:sp>
        <p:nvSpPr>
          <p:cNvPr id="4" name="Slide Number Placeholder 3"/>
          <p:cNvSpPr>
            <a:spLocks noGrp="1"/>
          </p:cNvSpPr>
          <p:nvPr>
            <p:ph type="sldNum" sz="quarter" idx="10"/>
          </p:nvPr>
        </p:nvSpPr>
        <p:spPr/>
        <p:txBody>
          <a:bodyPr/>
          <a:lstStyle/>
          <a:p>
            <a:fld id="{64D0CE57-2659-42B5-8F61-5DCD7EABA4EE}" type="slidenum">
              <a:rPr lang="en-GB" smtClean="0"/>
              <a:t>4</a:t>
            </a:fld>
            <a:endParaRPr lang="en-GB"/>
          </a:p>
        </p:txBody>
      </p:sp>
    </p:spTree>
    <p:extLst>
      <p:ext uri="{BB962C8B-B14F-4D97-AF65-F5344CB8AC3E}">
        <p14:creationId xmlns:p14="http://schemas.microsoft.com/office/powerpoint/2010/main" val="97595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‘My Applications’ is very similar to the ‘Jobs Board</a:t>
            </a:r>
            <a:r>
              <a:rPr lang="en-GB" baseline="0" dirty="0" smtClean="0"/>
              <a:t>’ page, in which it contains a reflow report which extracts specific information from the database and structures it in a table. The relevant headings are ‘Application ID’, ‘Company Name’, ‘Job Title’, ‘Application Status’ and ‘Status Date’.</a:t>
            </a:r>
            <a:endParaRPr lang="en-GB" dirty="0"/>
          </a:p>
        </p:txBody>
      </p:sp>
      <p:sp>
        <p:nvSpPr>
          <p:cNvPr id="4" name="Slide Number Placeholder 3"/>
          <p:cNvSpPr>
            <a:spLocks noGrp="1"/>
          </p:cNvSpPr>
          <p:nvPr>
            <p:ph type="sldNum" sz="quarter" idx="10"/>
          </p:nvPr>
        </p:nvSpPr>
        <p:spPr/>
        <p:txBody>
          <a:bodyPr/>
          <a:lstStyle/>
          <a:p>
            <a:fld id="{64D0CE57-2659-42B5-8F61-5DCD7EABA4EE}" type="slidenum">
              <a:rPr lang="en-GB" smtClean="0"/>
              <a:t>5</a:t>
            </a:fld>
            <a:endParaRPr lang="en-GB"/>
          </a:p>
        </p:txBody>
      </p:sp>
    </p:spTree>
    <p:extLst>
      <p:ext uri="{BB962C8B-B14F-4D97-AF65-F5344CB8AC3E}">
        <p14:creationId xmlns:p14="http://schemas.microsoft.com/office/powerpoint/2010/main" val="402783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‘View/Edit My</a:t>
            </a:r>
            <a:r>
              <a:rPr lang="en-GB" baseline="0" dirty="0" smtClean="0"/>
              <a:t> Details’ displays the user’s details; this is done by using similar methods for ‘View Job’ page. </a:t>
            </a:r>
            <a:endParaRPr lang="en-GB" dirty="0"/>
          </a:p>
        </p:txBody>
      </p:sp>
      <p:sp>
        <p:nvSpPr>
          <p:cNvPr id="4" name="Slide Number Placeholder 3"/>
          <p:cNvSpPr>
            <a:spLocks noGrp="1"/>
          </p:cNvSpPr>
          <p:nvPr>
            <p:ph type="sldNum" sz="quarter" idx="10"/>
          </p:nvPr>
        </p:nvSpPr>
        <p:spPr/>
        <p:txBody>
          <a:bodyPr/>
          <a:lstStyle/>
          <a:p>
            <a:fld id="{64D0CE57-2659-42B5-8F61-5DCD7EABA4EE}" type="slidenum">
              <a:rPr lang="en-GB" smtClean="0"/>
              <a:t>6</a:t>
            </a:fld>
            <a:endParaRPr lang="en-GB"/>
          </a:p>
        </p:txBody>
      </p:sp>
    </p:spTree>
    <p:extLst>
      <p:ext uri="{BB962C8B-B14F-4D97-AF65-F5344CB8AC3E}">
        <p14:creationId xmlns:p14="http://schemas.microsoft.com/office/powerpoint/2010/main" val="105739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0FDAD0D-806B-4674-BAD5-CCCC7C9AB2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324295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FDAD0D-806B-4674-BAD5-CCCC7C9AB2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137951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FDAD0D-806B-4674-BAD5-CCCC7C9AB2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101583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FDAD0D-806B-4674-BAD5-CCCC7C9AB2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118557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FDAD0D-806B-4674-BAD5-CCCC7C9AB2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3263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0FDAD0D-806B-4674-BAD5-CCCC7C9AB253}"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381511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0FDAD0D-806B-4674-BAD5-CCCC7C9AB253}" type="datetimeFigureOut">
              <a:rPr lang="en-GB" smtClean="0"/>
              <a:t>05/12/2018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15061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0FDAD0D-806B-4674-BAD5-CCCC7C9AB253}" type="datetimeFigureOut">
              <a:rPr lang="en-GB" smtClean="0"/>
              <a:t>05/12/2018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112044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DAD0D-806B-4674-BAD5-CCCC7C9AB253}" type="datetimeFigureOut">
              <a:rPr lang="en-GB" smtClean="0"/>
              <a:t>05/12/2018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273812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FDAD0D-806B-4674-BAD5-CCCC7C9AB253}"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134595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FDAD0D-806B-4674-BAD5-CCCC7C9AB253}"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BDBA0-D886-4373-8272-33B2EC5D5096}" type="slidenum">
              <a:rPr lang="en-GB" smtClean="0"/>
              <a:t>‹#›</a:t>
            </a:fld>
            <a:endParaRPr lang="en-GB"/>
          </a:p>
        </p:txBody>
      </p:sp>
    </p:spTree>
    <p:extLst>
      <p:ext uri="{BB962C8B-B14F-4D97-AF65-F5344CB8AC3E}">
        <p14:creationId xmlns:p14="http://schemas.microsoft.com/office/powerpoint/2010/main" val="385635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DAD0D-806B-4674-BAD5-CCCC7C9AB253}" type="datetimeFigureOut">
              <a:rPr lang="en-GB" smtClean="0"/>
              <a:t>05/12/2018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BDBA0-D886-4373-8272-33B2EC5D5096}" type="slidenum">
              <a:rPr lang="en-GB" smtClean="0"/>
              <a:t>‹#›</a:t>
            </a:fld>
            <a:endParaRPr lang="en-GB"/>
          </a:p>
        </p:txBody>
      </p:sp>
    </p:spTree>
    <p:extLst>
      <p:ext uri="{BB962C8B-B14F-4D97-AF65-F5344CB8AC3E}">
        <p14:creationId xmlns:p14="http://schemas.microsoft.com/office/powerpoint/2010/main" val="4121900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Student App Screenshots</a:t>
            </a:r>
            <a:endParaRPr lang="en-GB" dirty="0"/>
          </a:p>
        </p:txBody>
      </p:sp>
      <p:sp>
        <p:nvSpPr>
          <p:cNvPr id="3" name="Subtitle 2"/>
          <p:cNvSpPr>
            <a:spLocks noGrp="1"/>
          </p:cNvSpPr>
          <p:nvPr>
            <p:ph type="subTitle" idx="1"/>
          </p:nvPr>
        </p:nvSpPr>
        <p:spPr/>
        <p:txBody>
          <a:bodyPr/>
          <a:lstStyle/>
          <a:p>
            <a:r>
              <a:rPr lang="en-GB" dirty="0" smtClean="0"/>
              <a:t>Done by me!</a:t>
            </a:r>
            <a:endParaRPr lang="en-GB" dirty="0"/>
          </a:p>
        </p:txBody>
      </p:sp>
    </p:spTree>
    <p:extLst>
      <p:ext uri="{BB962C8B-B14F-4D97-AF65-F5344CB8AC3E}">
        <p14:creationId xmlns:p14="http://schemas.microsoft.com/office/powerpoint/2010/main" val="68825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a:t>
            </a:r>
            <a:endParaRPr lang="en-GB" dirty="0"/>
          </a:p>
        </p:txBody>
      </p:sp>
      <p:grpSp>
        <p:nvGrpSpPr>
          <p:cNvPr id="3" name="Group 2"/>
          <p:cNvGrpSpPr/>
          <p:nvPr/>
        </p:nvGrpSpPr>
        <p:grpSpPr>
          <a:xfrm>
            <a:off x="838199" y="1542975"/>
            <a:ext cx="9069577" cy="2947013"/>
            <a:chOff x="838199" y="1542975"/>
            <a:chExt cx="9069577" cy="2947013"/>
          </a:xfrm>
        </p:grpSpPr>
        <p:pic>
          <p:nvPicPr>
            <p:cNvPr id="4" name="Picture 3"/>
            <p:cNvPicPr>
              <a:picLocks noChangeAspect="1"/>
            </p:cNvPicPr>
            <p:nvPr/>
          </p:nvPicPr>
          <p:blipFill rotWithShape="1">
            <a:blip r:embed="rId3"/>
            <a:srcRect l="15394" t="26662" r="50107" b="36483"/>
            <a:stretch/>
          </p:blipFill>
          <p:spPr>
            <a:xfrm>
              <a:off x="838199" y="2619893"/>
              <a:ext cx="3107657" cy="1867439"/>
            </a:xfrm>
            <a:prstGeom prst="rect">
              <a:avLst/>
            </a:prstGeom>
            <a:ln>
              <a:solidFill>
                <a:schemeClr val="tx1"/>
              </a:solidFill>
            </a:ln>
          </p:spPr>
        </p:pic>
        <p:pic>
          <p:nvPicPr>
            <p:cNvPr id="5" name="Picture 4"/>
            <p:cNvPicPr>
              <a:picLocks noChangeAspect="1"/>
            </p:cNvPicPr>
            <p:nvPr/>
          </p:nvPicPr>
          <p:blipFill rotWithShape="1">
            <a:blip r:embed="rId3"/>
            <a:srcRect l="79400" t="25701" b="50447"/>
            <a:stretch/>
          </p:blipFill>
          <p:spPr>
            <a:xfrm>
              <a:off x="3994998" y="2619893"/>
              <a:ext cx="2857501" cy="1867439"/>
            </a:xfrm>
            <a:prstGeom prst="rect">
              <a:avLst/>
            </a:prstGeom>
            <a:ln>
              <a:solidFill>
                <a:schemeClr val="tx1"/>
              </a:solidFill>
            </a:ln>
          </p:spPr>
        </p:pic>
        <p:pic>
          <p:nvPicPr>
            <p:cNvPr id="6" name="Picture 5"/>
            <p:cNvPicPr>
              <a:picLocks noChangeAspect="1"/>
            </p:cNvPicPr>
            <p:nvPr/>
          </p:nvPicPr>
          <p:blipFill rotWithShape="1">
            <a:blip r:embed="rId4"/>
            <a:srcRect l="79227" t="31804" b="45222"/>
            <a:stretch/>
          </p:blipFill>
          <p:spPr>
            <a:xfrm>
              <a:off x="6901641" y="2619894"/>
              <a:ext cx="3006135" cy="1870094"/>
            </a:xfrm>
            <a:prstGeom prst="rect">
              <a:avLst/>
            </a:prstGeom>
            <a:ln>
              <a:solidFill>
                <a:schemeClr val="tx1"/>
              </a:solidFill>
            </a:ln>
          </p:spPr>
        </p:pic>
        <p:pic>
          <p:nvPicPr>
            <p:cNvPr id="7" name="Picture 6"/>
            <p:cNvPicPr>
              <a:picLocks noChangeAspect="1"/>
            </p:cNvPicPr>
            <p:nvPr/>
          </p:nvPicPr>
          <p:blipFill rotWithShape="1">
            <a:blip r:embed="rId5"/>
            <a:srcRect t="6895" b="73218"/>
            <a:stretch/>
          </p:blipFill>
          <p:spPr>
            <a:xfrm>
              <a:off x="838199" y="1542975"/>
              <a:ext cx="9069577" cy="1014563"/>
            </a:xfrm>
            <a:prstGeom prst="rect">
              <a:avLst/>
            </a:prstGeom>
            <a:ln>
              <a:solidFill>
                <a:schemeClr val="tx1"/>
              </a:solidFill>
            </a:ln>
          </p:spPr>
        </p:pic>
      </p:grpSp>
    </p:spTree>
    <p:extLst>
      <p:ext uri="{BB962C8B-B14F-4D97-AF65-F5344CB8AC3E}">
        <p14:creationId xmlns:p14="http://schemas.microsoft.com/office/powerpoint/2010/main" val="111285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Jobs Board</a:t>
            </a:r>
            <a:endParaRPr lang="en-GB" dirty="0"/>
          </a:p>
        </p:txBody>
      </p:sp>
      <p:grpSp>
        <p:nvGrpSpPr>
          <p:cNvPr id="6" name="Group 5"/>
          <p:cNvGrpSpPr/>
          <p:nvPr/>
        </p:nvGrpSpPr>
        <p:grpSpPr>
          <a:xfrm>
            <a:off x="1406768" y="1609726"/>
            <a:ext cx="8252170" cy="4017352"/>
            <a:chOff x="1406768" y="1609726"/>
            <a:chExt cx="8252170" cy="4017352"/>
          </a:xfrm>
        </p:grpSpPr>
        <p:pic>
          <p:nvPicPr>
            <p:cNvPr id="3" name="Picture 2"/>
            <p:cNvPicPr>
              <a:picLocks noChangeAspect="1"/>
            </p:cNvPicPr>
            <p:nvPr/>
          </p:nvPicPr>
          <p:blipFill rotWithShape="1">
            <a:blip r:embed="rId3"/>
            <a:srcRect t="23731" r="67854" b="29926"/>
            <a:stretch/>
          </p:blipFill>
          <p:spPr>
            <a:xfrm>
              <a:off x="1406768" y="3191492"/>
              <a:ext cx="3003447" cy="2435586"/>
            </a:xfrm>
            <a:prstGeom prst="rect">
              <a:avLst/>
            </a:prstGeom>
            <a:ln>
              <a:solidFill>
                <a:schemeClr val="tx1"/>
              </a:solidFill>
            </a:ln>
          </p:spPr>
        </p:pic>
        <p:pic>
          <p:nvPicPr>
            <p:cNvPr id="4" name="Picture 3"/>
            <p:cNvPicPr>
              <a:picLocks noChangeAspect="1"/>
            </p:cNvPicPr>
            <p:nvPr/>
          </p:nvPicPr>
          <p:blipFill rotWithShape="1">
            <a:blip r:embed="rId3"/>
            <a:srcRect l="79508" t="36604" b="46233"/>
            <a:stretch/>
          </p:blipFill>
          <p:spPr>
            <a:xfrm>
              <a:off x="4484075" y="3191492"/>
              <a:ext cx="5169641" cy="2435586"/>
            </a:xfrm>
            <a:prstGeom prst="rect">
              <a:avLst/>
            </a:prstGeom>
            <a:ln>
              <a:solidFill>
                <a:schemeClr val="tx1"/>
              </a:solidFill>
            </a:ln>
          </p:spPr>
        </p:pic>
        <p:pic>
          <p:nvPicPr>
            <p:cNvPr id="5" name="Picture 4"/>
            <p:cNvPicPr>
              <a:picLocks noChangeAspect="1"/>
            </p:cNvPicPr>
            <p:nvPr/>
          </p:nvPicPr>
          <p:blipFill rotWithShape="1">
            <a:blip r:embed="rId4"/>
            <a:srcRect t="6185" b="61496"/>
            <a:stretch/>
          </p:blipFill>
          <p:spPr>
            <a:xfrm>
              <a:off x="1406768" y="1609726"/>
              <a:ext cx="8252170" cy="1500188"/>
            </a:xfrm>
            <a:prstGeom prst="rect">
              <a:avLst/>
            </a:prstGeom>
            <a:ln>
              <a:solidFill>
                <a:schemeClr val="tx1"/>
              </a:solidFill>
            </a:ln>
          </p:spPr>
        </p:pic>
      </p:grpSp>
    </p:spTree>
    <p:extLst>
      <p:ext uri="{BB962C8B-B14F-4D97-AF65-F5344CB8AC3E}">
        <p14:creationId xmlns:p14="http://schemas.microsoft.com/office/powerpoint/2010/main" val="116495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 Job</a:t>
            </a:r>
            <a:endParaRPr lang="en-GB" dirty="0"/>
          </a:p>
        </p:txBody>
      </p:sp>
      <p:grpSp>
        <p:nvGrpSpPr>
          <p:cNvPr id="6" name="Group 5"/>
          <p:cNvGrpSpPr/>
          <p:nvPr/>
        </p:nvGrpSpPr>
        <p:grpSpPr>
          <a:xfrm>
            <a:off x="776653" y="1781725"/>
            <a:ext cx="10148921" cy="2699240"/>
            <a:chOff x="776653" y="1781725"/>
            <a:chExt cx="10148921" cy="2699240"/>
          </a:xfrm>
        </p:grpSpPr>
        <p:pic>
          <p:nvPicPr>
            <p:cNvPr id="3" name="Picture 2"/>
            <p:cNvPicPr>
              <a:picLocks noChangeAspect="1"/>
            </p:cNvPicPr>
            <p:nvPr/>
          </p:nvPicPr>
          <p:blipFill rotWithShape="1">
            <a:blip r:embed="rId3"/>
            <a:srcRect t="6319" r="39485" b="22360"/>
            <a:stretch/>
          </p:blipFill>
          <p:spPr>
            <a:xfrm>
              <a:off x="776653" y="1781726"/>
              <a:ext cx="4071617" cy="2699239"/>
            </a:xfrm>
            <a:prstGeom prst="rect">
              <a:avLst/>
            </a:prstGeom>
            <a:ln>
              <a:solidFill>
                <a:schemeClr val="tx1"/>
              </a:solidFill>
            </a:ln>
          </p:spPr>
        </p:pic>
        <p:pic>
          <p:nvPicPr>
            <p:cNvPr id="4" name="Picture 3"/>
            <p:cNvPicPr>
              <a:picLocks noChangeAspect="1"/>
            </p:cNvPicPr>
            <p:nvPr/>
          </p:nvPicPr>
          <p:blipFill rotWithShape="1">
            <a:blip r:embed="rId4"/>
            <a:srcRect t="24589" r="59301" b="13001"/>
            <a:stretch/>
          </p:blipFill>
          <p:spPr>
            <a:xfrm>
              <a:off x="4924448" y="1781726"/>
              <a:ext cx="3129306" cy="2699239"/>
            </a:xfrm>
            <a:prstGeom prst="rect">
              <a:avLst/>
            </a:prstGeom>
            <a:ln>
              <a:solidFill>
                <a:schemeClr val="tx1"/>
              </a:solidFill>
            </a:ln>
          </p:spPr>
        </p:pic>
        <p:pic>
          <p:nvPicPr>
            <p:cNvPr id="5" name="Picture 4"/>
            <p:cNvPicPr>
              <a:picLocks noChangeAspect="1"/>
            </p:cNvPicPr>
            <p:nvPr/>
          </p:nvPicPr>
          <p:blipFill rotWithShape="1">
            <a:blip r:embed="rId5"/>
            <a:srcRect l="33333" t="23889" r="39479" b="29444"/>
            <a:stretch/>
          </p:blipFill>
          <p:spPr>
            <a:xfrm>
              <a:off x="8129932" y="1781725"/>
              <a:ext cx="2795642" cy="2699239"/>
            </a:xfrm>
            <a:prstGeom prst="rect">
              <a:avLst/>
            </a:prstGeom>
            <a:ln>
              <a:solidFill>
                <a:schemeClr val="tx1"/>
              </a:solidFill>
            </a:ln>
          </p:spPr>
        </p:pic>
      </p:grpSp>
    </p:spTree>
    <p:extLst>
      <p:ext uri="{BB962C8B-B14F-4D97-AF65-F5344CB8AC3E}">
        <p14:creationId xmlns:p14="http://schemas.microsoft.com/office/powerpoint/2010/main" val="42364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Applications</a:t>
            </a:r>
            <a:endParaRPr lang="en-GB" dirty="0"/>
          </a:p>
        </p:txBody>
      </p:sp>
      <p:grpSp>
        <p:nvGrpSpPr>
          <p:cNvPr id="8" name="Group 7"/>
          <p:cNvGrpSpPr/>
          <p:nvPr/>
        </p:nvGrpSpPr>
        <p:grpSpPr>
          <a:xfrm>
            <a:off x="838200" y="1727656"/>
            <a:ext cx="10081846" cy="3210190"/>
            <a:chOff x="838200" y="1727656"/>
            <a:chExt cx="10081846" cy="3210190"/>
          </a:xfrm>
        </p:grpSpPr>
        <p:pic>
          <p:nvPicPr>
            <p:cNvPr id="3" name="Picture 2"/>
            <p:cNvPicPr>
              <a:picLocks noChangeAspect="1"/>
            </p:cNvPicPr>
            <p:nvPr/>
          </p:nvPicPr>
          <p:blipFill rotWithShape="1">
            <a:blip r:embed="rId3"/>
            <a:srcRect t="6439" b="78409"/>
            <a:stretch/>
          </p:blipFill>
          <p:spPr>
            <a:xfrm>
              <a:off x="838200" y="1727656"/>
              <a:ext cx="10081846" cy="859248"/>
            </a:xfrm>
            <a:prstGeom prst="rect">
              <a:avLst/>
            </a:prstGeom>
            <a:ln>
              <a:solidFill>
                <a:schemeClr val="tx1"/>
              </a:solidFill>
            </a:ln>
          </p:spPr>
        </p:pic>
        <p:pic>
          <p:nvPicPr>
            <p:cNvPr id="4" name="Picture 3"/>
            <p:cNvPicPr>
              <a:picLocks noChangeAspect="1"/>
            </p:cNvPicPr>
            <p:nvPr/>
          </p:nvPicPr>
          <p:blipFill rotWithShape="1">
            <a:blip r:embed="rId4"/>
            <a:srcRect t="27734" r="60096" b="42729"/>
            <a:stretch/>
          </p:blipFill>
          <p:spPr>
            <a:xfrm>
              <a:off x="838200" y="2657475"/>
              <a:ext cx="5476847" cy="2280371"/>
            </a:xfrm>
            <a:prstGeom prst="rect">
              <a:avLst/>
            </a:prstGeom>
            <a:ln>
              <a:solidFill>
                <a:schemeClr val="tx1"/>
              </a:solidFill>
            </a:ln>
          </p:spPr>
        </p:pic>
        <p:pic>
          <p:nvPicPr>
            <p:cNvPr id="5" name="Picture 4"/>
            <p:cNvPicPr>
              <a:picLocks noChangeAspect="1"/>
            </p:cNvPicPr>
            <p:nvPr/>
          </p:nvPicPr>
          <p:blipFill rotWithShape="1">
            <a:blip r:embed="rId5"/>
            <a:srcRect l="79916" t="36797" b="45209"/>
            <a:stretch/>
          </p:blipFill>
          <p:spPr>
            <a:xfrm>
              <a:off x="6395192" y="2657474"/>
              <a:ext cx="4524854" cy="2280371"/>
            </a:xfrm>
            <a:prstGeom prst="rect">
              <a:avLst/>
            </a:prstGeom>
            <a:ln>
              <a:solidFill>
                <a:schemeClr val="tx1"/>
              </a:solidFill>
            </a:ln>
          </p:spPr>
        </p:pic>
      </p:grpSp>
    </p:spTree>
    <p:extLst>
      <p:ext uri="{BB962C8B-B14F-4D97-AF65-F5344CB8AC3E}">
        <p14:creationId xmlns:p14="http://schemas.microsoft.com/office/powerpoint/2010/main" val="66088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View/Edit My details</a:t>
            </a:r>
            <a:endParaRPr lang="en-GB" dirty="0"/>
          </a:p>
        </p:txBody>
      </p:sp>
      <p:grpSp>
        <p:nvGrpSpPr>
          <p:cNvPr id="8" name="Group 7"/>
          <p:cNvGrpSpPr/>
          <p:nvPr/>
        </p:nvGrpSpPr>
        <p:grpSpPr>
          <a:xfrm>
            <a:off x="987668" y="1567595"/>
            <a:ext cx="6972327" cy="4148993"/>
            <a:chOff x="987668" y="1567595"/>
            <a:chExt cx="6972327" cy="4148993"/>
          </a:xfrm>
        </p:grpSpPr>
        <p:pic>
          <p:nvPicPr>
            <p:cNvPr id="4" name="Picture 3"/>
            <p:cNvPicPr>
              <a:picLocks noChangeAspect="1"/>
            </p:cNvPicPr>
            <p:nvPr/>
          </p:nvPicPr>
          <p:blipFill rotWithShape="1">
            <a:blip r:embed="rId3"/>
            <a:srcRect t="6774" r="44095" b="21378"/>
            <a:stretch/>
          </p:blipFill>
          <p:spPr>
            <a:xfrm>
              <a:off x="987668" y="1567595"/>
              <a:ext cx="4330700" cy="3130746"/>
            </a:xfrm>
            <a:prstGeom prst="rect">
              <a:avLst/>
            </a:prstGeom>
            <a:ln>
              <a:solidFill>
                <a:schemeClr val="tx1"/>
              </a:solidFill>
            </a:ln>
          </p:spPr>
        </p:pic>
        <p:pic>
          <p:nvPicPr>
            <p:cNvPr id="5" name="Picture 4"/>
            <p:cNvPicPr>
              <a:picLocks noChangeAspect="1"/>
            </p:cNvPicPr>
            <p:nvPr/>
          </p:nvPicPr>
          <p:blipFill rotWithShape="1">
            <a:blip r:embed="rId4"/>
            <a:srcRect t="23191" r="67576" b="6358"/>
            <a:stretch/>
          </p:blipFill>
          <p:spPr>
            <a:xfrm>
              <a:off x="5398477" y="1567595"/>
              <a:ext cx="2561518" cy="3130746"/>
            </a:xfrm>
            <a:prstGeom prst="rect">
              <a:avLst/>
            </a:prstGeom>
            <a:ln>
              <a:solidFill>
                <a:schemeClr val="tx1"/>
              </a:solidFill>
            </a:ln>
          </p:spPr>
        </p:pic>
        <p:grpSp>
          <p:nvGrpSpPr>
            <p:cNvPr id="3" name="Group 2"/>
            <p:cNvGrpSpPr/>
            <p:nvPr/>
          </p:nvGrpSpPr>
          <p:grpSpPr>
            <a:xfrm>
              <a:off x="987669" y="4764609"/>
              <a:ext cx="6972326" cy="951979"/>
              <a:chOff x="987668" y="4852280"/>
              <a:chExt cx="4992814" cy="657837"/>
            </a:xfrm>
          </p:grpSpPr>
          <p:pic>
            <p:nvPicPr>
              <p:cNvPr id="6" name="Picture 5"/>
              <p:cNvPicPr>
                <a:picLocks noChangeAspect="1"/>
              </p:cNvPicPr>
              <p:nvPr/>
            </p:nvPicPr>
            <p:blipFill rotWithShape="1">
              <a:blip r:embed="rId5"/>
              <a:srcRect l="-1" t="19250" r="72210" b="74835"/>
              <a:stretch/>
            </p:blipFill>
            <p:spPr>
              <a:xfrm>
                <a:off x="987668" y="4852280"/>
                <a:ext cx="4992814" cy="597680"/>
              </a:xfrm>
              <a:prstGeom prst="rect">
                <a:avLst/>
              </a:prstGeom>
              <a:ln>
                <a:solidFill>
                  <a:schemeClr val="tx1"/>
                </a:solidFill>
              </a:ln>
            </p:spPr>
          </p:pic>
          <p:pic>
            <p:nvPicPr>
              <p:cNvPr id="7" name="Picture 6"/>
              <p:cNvPicPr>
                <a:picLocks noChangeAspect="1"/>
              </p:cNvPicPr>
              <p:nvPr/>
            </p:nvPicPr>
            <p:blipFill rotWithShape="1">
              <a:blip r:embed="rId6">
                <a:extLst>
                  <a:ext uri="{BEBA8EAE-BF5A-486C-A8C5-ECC9F3942E4B}">
                    <a14:imgProps xmlns:a14="http://schemas.microsoft.com/office/drawing/2010/main">
                      <a14:imgLayer r:embed="rId7">
                        <a14:imgEffect>
                          <a14:backgroundRemoval t="9843" b="89764" l="47041" r="94379">
                            <a14:foregroundMark x1="52663" y1="45669" x2="52663" y2="45669"/>
                            <a14:foregroundMark x1="51775" y1="55512" x2="51775" y2="55512"/>
                            <a14:foregroundMark x1="54142" y1="58661" x2="54142" y2="58661"/>
                            <a14:foregroundMark x1="58876" y1="45276" x2="58876" y2="45276"/>
                            <a14:foregroundMark x1="67751" y1="24016" x2="67751" y2="24016"/>
                            <a14:foregroundMark x1="64497" y1="14961" x2="64497" y2="14961"/>
                            <a14:foregroundMark x1="75740" y1="36614" x2="75740" y2="36614"/>
                            <a14:foregroundMark x1="84320" y1="39370" x2="84320" y2="39370"/>
                            <a14:foregroundMark x1="88166" y1="42126" x2="88166" y2="42126"/>
                            <a14:foregroundMark x1="89941" y1="48425" x2="89941" y2="48425"/>
                            <a14:foregroundMark x1="68935" y1="64173" x2="68935" y2="64173"/>
                            <a14:foregroundMark x1="76331" y1="55906" x2="76331" y2="55906"/>
                            <a14:foregroundMark x1="72781" y1="53937" x2="72781" y2="53937"/>
                            <a14:foregroundMark x1="63609" y1="34646" x2="63609" y2="34646"/>
                            <a14:foregroundMark x1="62722" y1="22047" x2="62722" y2="22047"/>
                            <a14:foregroundMark x1="71893" y1="40157" x2="71893" y2="40157"/>
                            <a14:foregroundMark x1="79290" y1="45276" x2="79290" y2="45276"/>
                            <a14:foregroundMark x1="86686" y1="50394" x2="86686" y2="50394"/>
                            <a14:foregroundMark x1="86686" y1="60630" x2="86686" y2="60630"/>
                            <a14:foregroundMark x1="82544" y1="65748" x2="82544" y2="65748"/>
                            <a14:foregroundMark x1="78107" y1="55906" x2="78107" y2="55906"/>
                            <a14:foregroundMark x1="75740" y1="72047" x2="75740" y2="72047"/>
                            <a14:foregroundMark x1="80178" y1="59055" x2="80178" y2="59055"/>
                            <a14:foregroundMark x1="77219" y1="64961" x2="77219" y2="64961"/>
                            <a14:foregroundMark x1="80473" y1="78346" x2="80473" y2="78346"/>
                            <a14:foregroundMark x1="71893" y1="78740" x2="71893" y2="78740"/>
                            <a14:foregroundMark x1="68639" y1="72441" x2="68639" y2="72441"/>
                            <a14:foregroundMark x1="65680" y1="75197" x2="65680" y2="75197"/>
                            <a14:foregroundMark x1="63609" y1="70472" x2="63609" y2="70472"/>
                            <a14:foregroundMark x1="60651" y1="61811" x2="60651" y2="61811"/>
                            <a14:foregroundMark x1="63609" y1="58661" x2="63609" y2="58661"/>
                            <a14:foregroundMark x1="63609" y1="53543" x2="63609" y2="53543"/>
                            <a14:foregroundMark x1="57988" y1="56693" x2="57988" y2="56693"/>
                            <a14:foregroundMark x1="54142" y1="52362" x2="54142" y2="52362"/>
                            <a14:foregroundMark x1="64201" y1="45276" x2="64201" y2="45276"/>
                            <a14:foregroundMark x1="66568" y1="53543" x2="66568" y2="53543"/>
                            <a14:foregroundMark x1="64201" y1="66142" x2="64201" y2="66142"/>
                            <a14:foregroundMark x1="68047" y1="79921" x2="68047" y2="79921"/>
                          </a14:backgroundRemoval>
                        </a14:imgEffect>
                      </a14:imgLayer>
                    </a14:imgProps>
                  </a:ext>
                </a:extLst>
              </a:blip>
              <a:srcRect l="44323" t="9999" b="7450"/>
              <a:stretch/>
            </p:blipFill>
            <p:spPr>
              <a:xfrm>
                <a:off x="5072369" y="5229224"/>
                <a:ext cx="252106" cy="280893"/>
              </a:xfrm>
              <a:prstGeom prst="rect">
                <a:avLst/>
              </a:prstGeom>
            </p:spPr>
          </p:pic>
        </p:grpSp>
      </p:grpSp>
    </p:spTree>
    <p:extLst>
      <p:ext uri="{BB962C8B-B14F-4D97-AF65-F5344CB8AC3E}">
        <p14:creationId xmlns:p14="http://schemas.microsoft.com/office/powerpoint/2010/main" val="311968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306</Words>
  <Application>Microsoft Office PowerPoint</Application>
  <PresentationFormat>Widescreen</PresentationFormat>
  <Paragraphs>17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Student App Screenshots</vt:lpstr>
      <vt:lpstr>Home</vt:lpstr>
      <vt:lpstr>Jobs Board</vt:lpstr>
      <vt:lpstr>View Job</vt:lpstr>
      <vt:lpstr>My Applications</vt:lpstr>
      <vt:lpstr>View/Edit My details</vt:lpstr>
    </vt:vector>
  </TitlesOfParts>
  <Company>Plymouth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App Screenshots</dc:title>
  <dc:creator>(s) Reece Davies</dc:creator>
  <cp:lastModifiedBy>(s) Reece Davies</cp:lastModifiedBy>
  <cp:revision>16</cp:revision>
  <dcterms:created xsi:type="dcterms:W3CDTF">2018-12-03T11:59:26Z</dcterms:created>
  <dcterms:modified xsi:type="dcterms:W3CDTF">2018-12-05T12:25:49Z</dcterms:modified>
</cp:coreProperties>
</file>