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9" r:id="rId12"/>
    <p:sldId id="266" r:id="rId13"/>
    <p:sldId id="270" r:id="rId14"/>
    <p:sldId id="278" r:id="rId15"/>
    <p:sldId id="271" r:id="rId16"/>
    <p:sldId id="274" r:id="rId17"/>
    <p:sldId id="273" r:id="rId18"/>
    <p:sldId id="267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2B97F-8C03-58B0-F948-67B124BA729A}" v="16" dt="2018-11-28T11:32:00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Cody Robinson" userId="S::cody.robinson@students.plymouth.ac.uk::3dff3c0b-ef69-48d6-a44f-46ab44e470a1" providerId="AD" clId="Web-{655256C2-0841-4593-23F7-7B9AA0D4B627}"/>
    <pc:docChg chg="modSld">
      <pc:chgData name="(s) Cody Robinson" userId="S::cody.robinson@students.plymouth.ac.uk::3dff3c0b-ef69-48d6-a44f-46ab44e470a1" providerId="AD" clId="Web-{655256C2-0841-4593-23F7-7B9AA0D4B627}" dt="2018-11-27T15:49:53.370" v="41"/>
      <pc:docMkLst>
        <pc:docMk/>
      </pc:docMkLst>
      <pc:sldChg chg="addSp modSp">
        <pc:chgData name="(s) Cody Robinson" userId="S::cody.robinson@students.plymouth.ac.uk::3dff3c0b-ef69-48d6-a44f-46ab44e470a1" providerId="AD" clId="Web-{655256C2-0841-4593-23F7-7B9AA0D4B627}" dt="2018-11-27T15:49:53.370" v="41"/>
        <pc:sldMkLst>
          <pc:docMk/>
          <pc:sldMk cId="1295179848" sldId="270"/>
        </pc:sldMkLst>
        <pc:spChg chg="add mod">
          <ac:chgData name="(s) Cody Robinson" userId="S::cody.robinson@students.plymouth.ac.uk::3dff3c0b-ef69-48d6-a44f-46ab44e470a1" providerId="AD" clId="Web-{655256C2-0841-4593-23F7-7B9AA0D4B627}" dt="2018-11-27T15:49:53.355" v="40"/>
          <ac:spMkLst>
            <pc:docMk/>
            <pc:sldMk cId="1295179848" sldId="270"/>
            <ac:spMk id="3" creationId="{BBA3D573-3249-4C32-AF58-77C1010DA864}"/>
          </ac:spMkLst>
        </pc:spChg>
        <pc:spChg chg="add mod">
          <ac:chgData name="(s) Cody Robinson" userId="S::cody.robinson@students.plymouth.ac.uk::3dff3c0b-ef69-48d6-a44f-46ab44e470a1" providerId="AD" clId="Web-{655256C2-0841-4593-23F7-7B9AA0D4B627}" dt="2018-11-27T15:48:56.258" v="21" actId="14100"/>
          <ac:spMkLst>
            <pc:docMk/>
            <pc:sldMk cId="1295179848" sldId="270"/>
            <ac:spMk id="5" creationId="{79E37D98-9748-4F5D-A42A-6B27E466E194}"/>
          </ac:spMkLst>
        </pc:spChg>
        <pc:spChg chg="add mod">
          <ac:chgData name="(s) Cody Robinson" userId="S::cody.robinson@students.plymouth.ac.uk::3dff3c0b-ef69-48d6-a44f-46ab44e470a1" providerId="AD" clId="Web-{655256C2-0841-4593-23F7-7B9AA0D4B627}" dt="2018-11-27T15:49:53.370" v="41"/>
          <ac:spMkLst>
            <pc:docMk/>
            <pc:sldMk cId="1295179848" sldId="270"/>
            <ac:spMk id="6" creationId="{2C262E92-47BA-43CC-A16C-09ECA5EB1138}"/>
          </ac:spMkLst>
        </pc:spChg>
        <pc:spChg chg="add mod">
          <ac:chgData name="(s) Cody Robinson" userId="S::cody.robinson@students.plymouth.ac.uk::3dff3c0b-ef69-48d6-a44f-46ab44e470a1" providerId="AD" clId="Web-{655256C2-0841-4593-23F7-7B9AA0D4B627}" dt="2018-11-27T15:49:18.321" v="34" actId="20577"/>
          <ac:spMkLst>
            <pc:docMk/>
            <pc:sldMk cId="1295179848" sldId="270"/>
            <ac:spMk id="7" creationId="{4D2B9CDC-F157-46D3-B7C0-1E0B49D05E29}"/>
          </ac:spMkLst>
        </pc:spChg>
        <pc:graphicFrameChg chg="mod modGraphic">
          <ac:chgData name="(s) Cody Robinson" userId="S::cody.robinson@students.plymouth.ac.uk::3dff3c0b-ef69-48d6-a44f-46ab44e470a1" providerId="AD" clId="Web-{655256C2-0841-4593-23F7-7B9AA0D4B627}" dt="2018-11-27T15:46:07.437" v="2" actId="1076"/>
          <ac:graphicFrameMkLst>
            <pc:docMk/>
            <pc:sldMk cId="1295179848" sldId="270"/>
            <ac:graphicFrameMk id="4" creationId="{00000000-0000-0000-0000-000000000000}"/>
          </ac:graphicFrameMkLst>
        </pc:graphicFrameChg>
      </pc:sldChg>
    </pc:docChg>
  </pc:docChgLst>
  <pc:docChgLst>
    <pc:chgData name="(s) Jaime Kershaw Brown" userId="S::jaime.kershawbrown@students.plymouth.ac.uk::7d79ebad-7b1f-4e54-9823-60259939fa2d" providerId="AD" clId="Web-{E1B2B97F-8C03-58B0-F948-67B124BA729A}"/>
    <pc:docChg chg="delSld modSld">
      <pc:chgData name="(s) Jaime Kershaw Brown" userId="S::jaime.kershawbrown@students.plymouth.ac.uk::7d79ebad-7b1f-4e54-9823-60259939fa2d" providerId="AD" clId="Web-{E1B2B97F-8C03-58B0-F948-67B124BA729A}" dt="2018-11-28T11:32:21.236" v="40"/>
      <pc:docMkLst>
        <pc:docMk/>
      </pc:docMkLst>
      <pc:sldChg chg="del">
        <pc:chgData name="(s) Jaime Kershaw Brown" userId="S::jaime.kershawbrown@students.plymouth.ac.uk::7d79ebad-7b1f-4e54-9823-60259939fa2d" providerId="AD" clId="Web-{E1B2B97F-8C03-58B0-F948-67B124BA729A}" dt="2018-11-28T11:31:26.859" v="0"/>
        <pc:sldMkLst>
          <pc:docMk/>
          <pc:sldMk cId="2405212782" sldId="256"/>
        </pc:sldMkLst>
      </pc:sldChg>
      <pc:sldChg chg="modSp">
        <pc:chgData name="(s) Jaime Kershaw Brown" userId="S::jaime.kershawbrown@students.plymouth.ac.uk::7d79ebad-7b1f-4e54-9823-60259939fa2d" providerId="AD" clId="Web-{E1B2B97F-8C03-58B0-F948-67B124BA729A}" dt="2018-11-28T11:32:21.236" v="40"/>
        <pc:sldMkLst>
          <pc:docMk/>
          <pc:sldMk cId="3496070039" sldId="273"/>
        </pc:sldMkLst>
        <pc:graphicFrameChg chg="mod modGraphic">
          <ac:chgData name="(s) Jaime Kershaw Brown" userId="S::jaime.kershawbrown@students.plymouth.ac.uk::7d79ebad-7b1f-4e54-9823-60259939fa2d" providerId="AD" clId="Web-{E1B2B97F-8C03-58B0-F948-67B124BA729A}" dt="2018-11-28T11:32:21.236" v="40"/>
          <ac:graphicFrameMkLst>
            <pc:docMk/>
            <pc:sldMk cId="3496070039" sldId="273"/>
            <ac:graphicFrameMk id="3" creationId="{00000000-0000-0000-0000-000000000000}"/>
          </ac:graphicFrameMkLst>
        </pc:graphicFrameChg>
      </pc:sldChg>
    </pc:docChg>
  </pc:docChgLst>
  <pc:docChgLst>
    <pc:chgData name="(s) Cody Robinson" userId="S::cody.robinson@students.plymouth.ac.uk::3dff3c0b-ef69-48d6-a44f-46ab44e470a1" providerId="AD" clId="Web-{02A7800E-355B-7679-FDBD-9C6543DBEFE1}"/>
    <pc:docChg chg="addSld delSld modSld">
      <pc:chgData name="(s) Cody Robinson" userId="S::cody.robinson@students.plymouth.ac.uk::3dff3c0b-ef69-48d6-a44f-46ab44e470a1" providerId="AD" clId="Web-{02A7800E-355B-7679-FDBD-9C6543DBEFE1}" dt="2018-11-30T22:01:59.213" v="5" actId="20577"/>
      <pc:docMkLst>
        <pc:docMk/>
      </pc:docMkLst>
      <pc:sldChg chg="modSp add del">
        <pc:chgData name="(s) Cody Robinson" userId="S::cody.robinson@students.plymouth.ac.uk::3dff3c0b-ef69-48d6-a44f-46ab44e470a1" providerId="AD" clId="Web-{02A7800E-355B-7679-FDBD-9C6543DBEFE1}" dt="2018-11-30T22:01:59.213" v="4" actId="20577"/>
        <pc:sldMkLst>
          <pc:docMk/>
          <pc:sldMk cId="1665656973" sldId="275"/>
        </pc:sldMkLst>
        <pc:spChg chg="mod">
          <ac:chgData name="(s) Cody Robinson" userId="S::cody.robinson@students.plymouth.ac.uk::3dff3c0b-ef69-48d6-a44f-46ab44e470a1" providerId="AD" clId="Web-{02A7800E-355B-7679-FDBD-9C6543DBEFE1}" dt="2018-11-30T22:01:59.213" v="4" actId="20577"/>
          <ac:spMkLst>
            <pc:docMk/>
            <pc:sldMk cId="1665656973" sldId="275"/>
            <ac:spMk id="2" creationId="{00000000-0000-0000-0000-000000000000}"/>
          </ac:spMkLst>
        </pc:spChg>
      </pc:sldChg>
    </pc:docChg>
  </pc:docChgLst>
  <pc:docChgLst>
    <pc:chgData name="(s) Cody Robinson" userId="S::cody.robinson@students.plymouth.ac.uk::3dff3c0b-ef69-48d6-a44f-46ab44e470a1" providerId="AD" clId="Web-{6E621861-12FA-127B-775B-88ACF855867C}"/>
    <pc:docChg chg="addSld delSld modSld">
      <pc:chgData name="(s) Cody Robinson" userId="S::cody.robinson@students.plymouth.ac.uk::3dff3c0b-ef69-48d6-a44f-46ab44e470a1" providerId="AD" clId="Web-{6E621861-12FA-127B-775B-88ACF855867C}" dt="2018-11-28T15:58:34.948" v="28" actId="20577"/>
      <pc:docMkLst>
        <pc:docMk/>
      </pc:docMkLst>
      <pc:sldChg chg="addSp modSp">
        <pc:chgData name="(s) Cody Robinson" userId="S::cody.robinson@students.plymouth.ac.uk::3dff3c0b-ef69-48d6-a44f-46ab44e470a1" providerId="AD" clId="Web-{6E621861-12FA-127B-775B-88ACF855867C}" dt="2018-11-28T15:58:34.948" v="28" actId="20577"/>
        <pc:sldMkLst>
          <pc:docMk/>
          <pc:sldMk cId="942429644" sldId="266"/>
        </pc:sldMkLst>
        <pc:spChg chg="mod">
          <ac:chgData name="(s) Cody Robinson" userId="S::cody.robinson@students.plymouth.ac.uk::3dff3c0b-ef69-48d6-a44f-46ab44e470a1" providerId="AD" clId="Web-{6E621861-12FA-127B-775B-88ACF855867C}" dt="2018-11-28T15:58:11.057" v="21" actId="20577"/>
          <ac:spMkLst>
            <pc:docMk/>
            <pc:sldMk cId="942429644" sldId="266"/>
            <ac:spMk id="3" creationId="{00000000-0000-0000-0000-000000000000}"/>
          </ac:spMkLst>
        </pc:spChg>
        <pc:spChg chg="mod">
          <ac:chgData name="(s) Cody Robinson" userId="S::cody.robinson@students.plymouth.ac.uk::3dff3c0b-ef69-48d6-a44f-46ab44e470a1" providerId="AD" clId="Web-{6E621861-12FA-127B-775B-88ACF855867C}" dt="2018-11-28T15:58:22.010" v="22" actId="1076"/>
          <ac:spMkLst>
            <pc:docMk/>
            <pc:sldMk cId="942429644" sldId="266"/>
            <ac:spMk id="4" creationId="{00000000-0000-0000-0000-000000000000}"/>
          </ac:spMkLst>
        </pc:spChg>
        <pc:spChg chg="mod">
          <ac:chgData name="(s) Cody Robinson" userId="S::cody.robinson@students.plymouth.ac.uk::3dff3c0b-ef69-48d6-a44f-46ab44e470a1" providerId="AD" clId="Web-{6E621861-12FA-127B-775B-88ACF855867C}" dt="2018-11-28T15:58:22.025" v="23" actId="1076"/>
          <ac:spMkLst>
            <pc:docMk/>
            <pc:sldMk cId="942429644" sldId="266"/>
            <ac:spMk id="5" creationId="{00000000-0000-0000-0000-000000000000}"/>
          </ac:spMkLst>
        </pc:spChg>
        <pc:spChg chg="mod">
          <ac:chgData name="(s) Cody Robinson" userId="S::cody.robinson@students.plymouth.ac.uk::3dff3c0b-ef69-48d6-a44f-46ab44e470a1" providerId="AD" clId="Web-{6E621861-12FA-127B-775B-88ACF855867C}" dt="2018-11-28T15:58:22.025" v="24" actId="1076"/>
          <ac:spMkLst>
            <pc:docMk/>
            <pc:sldMk cId="942429644" sldId="266"/>
            <ac:spMk id="6" creationId="{00000000-0000-0000-0000-000000000000}"/>
          </ac:spMkLst>
        </pc:spChg>
        <pc:spChg chg="add mod">
          <ac:chgData name="(s) Cody Robinson" userId="S::cody.robinson@students.plymouth.ac.uk::3dff3c0b-ef69-48d6-a44f-46ab44e470a1" providerId="AD" clId="Web-{6E621861-12FA-127B-775B-88ACF855867C}" dt="2018-11-28T15:58:34.948" v="28" actId="20577"/>
          <ac:spMkLst>
            <pc:docMk/>
            <pc:sldMk cId="942429644" sldId="266"/>
            <ac:spMk id="7" creationId="{FA8C06C7-AB30-4176-BC6E-16D12B59D50F}"/>
          </ac:spMkLst>
        </pc:spChg>
      </pc:sldChg>
      <pc:sldChg chg="delSp modSp">
        <pc:chgData name="(s) Cody Robinson" userId="S::cody.robinson@students.plymouth.ac.uk::3dff3c0b-ef69-48d6-a44f-46ab44e470a1" providerId="AD" clId="Web-{6E621861-12FA-127B-775B-88ACF855867C}" dt="2018-11-28T15:57:14.399" v="10" actId="20577"/>
        <pc:sldMkLst>
          <pc:docMk/>
          <pc:sldMk cId="1295179848" sldId="270"/>
        </pc:sldMkLst>
        <pc:spChg chg="mod">
          <ac:chgData name="(s) Cody Robinson" userId="S::cody.robinson@students.plymouth.ac.uk::3dff3c0b-ef69-48d6-a44f-46ab44e470a1" providerId="AD" clId="Web-{6E621861-12FA-127B-775B-88ACF855867C}" dt="2018-11-28T15:57:14.399" v="10" actId="20577"/>
          <ac:spMkLst>
            <pc:docMk/>
            <pc:sldMk cId="1295179848" sldId="270"/>
            <ac:spMk id="2" creationId="{00000000-0000-0000-0000-000000000000}"/>
          </ac:spMkLst>
        </pc:spChg>
        <pc:spChg chg="del">
          <ac:chgData name="(s) Cody Robinson" userId="S::cody.robinson@students.plymouth.ac.uk::3dff3c0b-ef69-48d6-a44f-46ab44e470a1" providerId="AD" clId="Web-{6E621861-12FA-127B-775B-88ACF855867C}" dt="2018-11-28T15:57:08.152" v="3"/>
          <ac:spMkLst>
            <pc:docMk/>
            <pc:sldMk cId="1295179848" sldId="270"/>
            <ac:spMk id="3" creationId="{BBA3D573-3249-4C32-AF58-77C1010DA864}"/>
          </ac:spMkLst>
        </pc:spChg>
        <pc:spChg chg="del">
          <ac:chgData name="(s) Cody Robinson" userId="S::cody.robinson@students.plymouth.ac.uk::3dff3c0b-ef69-48d6-a44f-46ab44e470a1" providerId="AD" clId="Web-{6E621861-12FA-127B-775B-88ACF855867C}" dt="2018-11-28T15:57:08.152" v="2"/>
          <ac:spMkLst>
            <pc:docMk/>
            <pc:sldMk cId="1295179848" sldId="270"/>
            <ac:spMk id="5" creationId="{79E37D98-9748-4F5D-A42A-6B27E466E194}"/>
          </ac:spMkLst>
        </pc:spChg>
        <pc:spChg chg="del">
          <ac:chgData name="(s) Cody Robinson" userId="S::cody.robinson@students.plymouth.ac.uk::3dff3c0b-ef69-48d6-a44f-46ab44e470a1" providerId="AD" clId="Web-{6E621861-12FA-127B-775B-88ACF855867C}" dt="2018-11-28T15:57:08.152" v="1"/>
          <ac:spMkLst>
            <pc:docMk/>
            <pc:sldMk cId="1295179848" sldId="270"/>
            <ac:spMk id="6" creationId="{2C262E92-47BA-43CC-A16C-09ECA5EB1138}"/>
          </ac:spMkLst>
        </pc:spChg>
        <pc:spChg chg="del">
          <ac:chgData name="(s) Cody Robinson" userId="S::cody.robinson@students.plymouth.ac.uk::3dff3c0b-ef69-48d6-a44f-46ab44e470a1" providerId="AD" clId="Web-{6E621861-12FA-127B-775B-88ACF855867C}" dt="2018-11-28T15:57:08.152" v="0"/>
          <ac:spMkLst>
            <pc:docMk/>
            <pc:sldMk cId="1295179848" sldId="270"/>
            <ac:spMk id="7" creationId="{4D2B9CDC-F157-46D3-B7C0-1E0B49D05E29}"/>
          </ac:spMkLst>
        </pc:spChg>
      </pc:sldChg>
      <pc:sldChg chg="new del">
        <pc:chgData name="(s) Cody Robinson" userId="S::cody.robinson@students.plymouth.ac.uk::3dff3c0b-ef69-48d6-a44f-46ab44e470a1" providerId="AD" clId="Web-{6E621861-12FA-127B-775B-88ACF855867C}" dt="2018-11-28T15:57:33.618" v="14"/>
        <pc:sldMkLst>
          <pc:docMk/>
          <pc:sldMk cId="241029379" sldId="278"/>
        </pc:sldMkLst>
      </pc:sldChg>
      <pc:sldChg chg="modSp add replId">
        <pc:chgData name="(s) Cody Robinson" userId="S::cody.robinson@students.plymouth.ac.uk::3dff3c0b-ef69-48d6-a44f-46ab44e470a1" providerId="AD" clId="Web-{6E621861-12FA-127B-775B-88ACF855867C}" dt="2018-11-28T15:58:02.400" v="18" actId="20577"/>
        <pc:sldMkLst>
          <pc:docMk/>
          <pc:sldMk cId="3892126788" sldId="278"/>
        </pc:sldMkLst>
        <pc:spChg chg="mod">
          <ac:chgData name="(s) Cody Robinson" userId="S::cody.robinson@students.plymouth.ac.uk::3dff3c0b-ef69-48d6-a44f-46ab44e470a1" providerId="AD" clId="Web-{6E621861-12FA-127B-775B-88ACF855867C}" dt="2018-11-28T15:58:02.400" v="18" actId="20577"/>
          <ac:spMkLst>
            <pc:docMk/>
            <pc:sldMk cId="3892126788" sldId="278"/>
            <ac:spMk id="2" creationId="{00000000-0000-0000-0000-000000000000}"/>
          </ac:spMkLst>
        </pc:spChg>
      </pc:sldChg>
    </pc:docChg>
  </pc:docChgLst>
  <pc:docChgLst>
    <pc:chgData name="(s) Reece Davies" userId="S::reece.davies@students.plymouth.ac.uk::6512fd2d-44df-44be-8171-f13ef14f30dd" providerId="AD" clId="Web-{95C696A0-F0AD-E03D-78C7-CF1903383CB3}"/>
    <pc:docChg chg="modSld">
      <pc:chgData name="(s) Reece Davies" userId="S::reece.davies@students.plymouth.ac.uk::6512fd2d-44df-44be-8171-f13ef14f30dd" providerId="AD" clId="Web-{95C696A0-F0AD-E03D-78C7-CF1903383CB3}" dt="2018-11-28T11:30:26.606" v="1" actId="20577"/>
      <pc:docMkLst>
        <pc:docMk/>
      </pc:docMkLst>
      <pc:sldChg chg="modSp">
        <pc:chgData name="(s) Reece Davies" userId="S::reece.davies@students.plymouth.ac.uk::6512fd2d-44df-44be-8171-f13ef14f30dd" providerId="AD" clId="Web-{95C696A0-F0AD-E03D-78C7-CF1903383CB3}" dt="2018-11-28T11:30:26.606" v="0" actId="20577"/>
        <pc:sldMkLst>
          <pc:docMk/>
          <pc:sldMk cId="2405212782" sldId="256"/>
        </pc:sldMkLst>
        <pc:spChg chg="mod">
          <ac:chgData name="(s) Reece Davies" userId="S::reece.davies@students.plymouth.ac.uk::6512fd2d-44df-44be-8171-f13ef14f30dd" providerId="AD" clId="Web-{95C696A0-F0AD-E03D-78C7-CF1903383CB3}" dt="2018-11-28T11:30:26.606" v="0" actId="20577"/>
          <ac:spMkLst>
            <pc:docMk/>
            <pc:sldMk cId="2405212782" sldId="256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3_6347E88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_114_35CB221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6C0-4C72-BADA-DD6A78CFCD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6C0-4C72-BADA-DD6A78CFCDF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Unplaced</c:v>
                </c:pt>
                <c:pt idx="1">
                  <c:v>Placed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C0-4C72-BADA-DD6A78CFCDF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Computer Science</c:v>
                </c:pt>
                <c:pt idx="1">
                  <c:v>Security</c:v>
                </c:pt>
                <c:pt idx="2">
                  <c:v>Networking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0-DB79-48D7-9C9A-84D8CDF50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Computer Science</c:v>
                </c:pt>
                <c:pt idx="1">
                  <c:v>Security</c:v>
                </c:pt>
                <c:pt idx="2">
                  <c:v>Networking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</c:v>
                </c:pt>
                <c:pt idx="1">
                  <c:v>15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9-48D7-9C9A-84D8CDF50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Unplaced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Computer Science</c:v>
                </c:pt>
                <c:pt idx="1">
                  <c:v>Security</c:v>
                </c:pt>
                <c:pt idx="2">
                  <c:v>Networking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</c:v>
                </c:pt>
                <c:pt idx="1">
                  <c:v>55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79-48D7-9C9A-84D8CDF50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4534456"/>
        <c:axId val="384540032"/>
        <c:axId val="0"/>
      </c:bar3DChart>
      <c:catAx>
        <c:axId val="38453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540032"/>
        <c:crosses val="autoZero"/>
        <c:auto val="1"/>
        <c:lblAlgn val="ctr"/>
        <c:lblOffset val="100"/>
        <c:noMultiLvlLbl val="0"/>
      </c:catAx>
      <c:valAx>
        <c:axId val="38454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53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path path="circle">
        <a:fillToRect r="100000" b="100000"/>
      </a:path>
      <a:tileRect l="-100000" t="-10000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35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9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7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5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9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CC64-D735-4152-B651-89625E4EB130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1AC1-9272-47F1-89C2-EB26B36C6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36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069" y="1620981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View/Edit Student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8320" y="1620980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Add 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5571" y="1620979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Add Programme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2822" y="1620979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Add Job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0073" y="1620978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Maintain Jobs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27324" y="1620977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Add Company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9584575" y="1620976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View/Edit Company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069" y="2339715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View/Update Applications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8320" y="2339714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Management Report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5571" y="2339714"/>
            <a:ext cx="1487978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Management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9464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View/Update Applications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680208" y="1609931"/>
            <a:ext cx="170554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Student email</a:t>
            </a:r>
            <a:endParaRPr kumimoji="0" lang="en-US" altLang="en-US" sz="40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85753" y="1690688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555425" y="1690689"/>
            <a:ext cx="1138794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SEARCH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8065" y="2298023"/>
            <a:ext cx="1175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8712" y="2392161"/>
            <a:ext cx="1500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Applications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569756"/>
              </p:ext>
            </p:extLst>
          </p:nvPr>
        </p:nvGraphicFramePr>
        <p:xfrm>
          <a:off x="680208" y="3016251"/>
          <a:ext cx="10100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173">
                  <a:extLst>
                    <a:ext uri="{9D8B030D-6E8A-4147-A177-3AD203B41FA5}">
                      <a16:colId xmlns:a16="http://schemas.microsoft.com/office/drawing/2014/main" val="3998357694"/>
                    </a:ext>
                  </a:extLst>
                </a:gridCol>
                <a:gridCol w="2020173">
                  <a:extLst>
                    <a:ext uri="{9D8B030D-6E8A-4147-A177-3AD203B41FA5}">
                      <a16:colId xmlns:a16="http://schemas.microsoft.com/office/drawing/2014/main" val="786978006"/>
                    </a:ext>
                  </a:extLst>
                </a:gridCol>
                <a:gridCol w="2020173">
                  <a:extLst>
                    <a:ext uri="{9D8B030D-6E8A-4147-A177-3AD203B41FA5}">
                      <a16:colId xmlns:a16="http://schemas.microsoft.com/office/drawing/2014/main" val="514023426"/>
                    </a:ext>
                  </a:extLst>
                </a:gridCol>
                <a:gridCol w="2020173">
                  <a:extLst>
                    <a:ext uri="{9D8B030D-6E8A-4147-A177-3AD203B41FA5}">
                      <a16:colId xmlns:a16="http://schemas.microsoft.com/office/drawing/2014/main" val="3281706001"/>
                    </a:ext>
                  </a:extLst>
                </a:gridCol>
                <a:gridCol w="2020173">
                  <a:extLst>
                    <a:ext uri="{9D8B030D-6E8A-4147-A177-3AD203B41FA5}">
                      <a16:colId xmlns:a16="http://schemas.microsoft.com/office/drawing/2014/main" val="177471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Application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Job</a:t>
                      </a:r>
                      <a:r>
                        <a:rPr lang="en-GB" baseline="0"/>
                        <a:t> title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Application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</a:t>
                      </a:r>
                      <a:r>
                        <a:rPr lang="en-GB" baseline="0"/>
                        <a:t> date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0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0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4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process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08065" y="3391213"/>
            <a:ext cx="1175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712" y="3615979"/>
            <a:ext cx="195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Current Progress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712" y="1525097"/>
            <a:ext cx="221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Application History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69950"/>
              </p:ext>
            </p:extLst>
          </p:nvPr>
        </p:nvGraphicFramePr>
        <p:xfrm>
          <a:off x="838200" y="410005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71700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82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Application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2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3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8551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06543"/>
              </p:ext>
            </p:extLst>
          </p:nvPr>
        </p:nvGraphicFramePr>
        <p:xfrm>
          <a:off x="838200" y="202800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17170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82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1355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Application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2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3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8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41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Report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856943"/>
            <a:ext cx="1860755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Active students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2452" y="1856942"/>
            <a:ext cx="1860755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Placed students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4111" y="1856942"/>
            <a:ext cx="1860755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Active students not placed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7332" y="1856942"/>
            <a:ext cx="1860755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Closing vacancies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C06C7-AB30-4176-BC6E-16D12B59D50F}"/>
              </a:ext>
            </a:extLst>
          </p:cNvPr>
          <p:cNvSpPr/>
          <p:nvPr/>
        </p:nvSpPr>
        <p:spPr>
          <a:xfrm>
            <a:off x="2841521" y="1856942"/>
            <a:ext cx="1860755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Inactive students</a:t>
            </a:r>
          </a:p>
        </p:txBody>
      </p:sp>
    </p:spTree>
    <p:extLst>
      <p:ext uri="{BB962C8B-B14F-4D97-AF65-F5344CB8AC3E}">
        <p14:creationId xmlns:p14="http://schemas.microsoft.com/office/powerpoint/2010/main" val="94242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Students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78914"/>
              </p:ext>
            </p:extLst>
          </p:nvPr>
        </p:nvGraphicFramePr>
        <p:xfrm>
          <a:off x="608158" y="2352046"/>
          <a:ext cx="9715503" cy="27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4053217224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252365295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48176922"/>
                    </a:ext>
                  </a:extLst>
                </a:gridCol>
                <a:gridCol w="2446021">
                  <a:extLst>
                    <a:ext uri="{9D8B030D-6E8A-4147-A177-3AD203B41FA5}">
                      <a16:colId xmlns:a16="http://schemas.microsoft.com/office/drawing/2014/main" val="556704543"/>
                    </a:ext>
                  </a:extLst>
                </a:gridCol>
              </a:tblGrid>
              <a:tr h="825009">
                <a:tc>
                  <a:txBody>
                    <a:bodyPr/>
                    <a:lstStyle/>
                    <a:p>
                      <a:r>
                        <a:rPr lang="en-GB"/>
                        <a:t>Student reference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Student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03329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19624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72985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50587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2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7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Inactive Students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8158" y="2352046"/>
          <a:ext cx="9715503" cy="27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4053217224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252365295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48176922"/>
                    </a:ext>
                  </a:extLst>
                </a:gridCol>
                <a:gridCol w="2446021">
                  <a:extLst>
                    <a:ext uri="{9D8B030D-6E8A-4147-A177-3AD203B41FA5}">
                      <a16:colId xmlns:a16="http://schemas.microsoft.com/office/drawing/2014/main" val="556704543"/>
                    </a:ext>
                  </a:extLst>
                </a:gridCol>
              </a:tblGrid>
              <a:tr h="825009">
                <a:tc>
                  <a:txBody>
                    <a:bodyPr/>
                    <a:lstStyle/>
                    <a:p>
                      <a:r>
                        <a:rPr lang="en-GB"/>
                        <a:t>Student reference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Student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03329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19624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72985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50587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2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12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Placed students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28573"/>
              </p:ext>
            </p:extLst>
          </p:nvPr>
        </p:nvGraphicFramePr>
        <p:xfrm>
          <a:off x="838200" y="1690688"/>
          <a:ext cx="10515600" cy="320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641695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445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213633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579405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14369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8678134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116296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28894976"/>
                    </a:ext>
                  </a:extLst>
                </a:gridCol>
              </a:tblGrid>
              <a:tr h="1221160">
                <a:tc>
                  <a:txBody>
                    <a:bodyPr/>
                    <a:lstStyle/>
                    <a:p>
                      <a:r>
                        <a:rPr lang="en-GB"/>
                        <a:t>Student reference</a:t>
                      </a:r>
                      <a:r>
                        <a:rPr lang="en-GB" baseline="0"/>
                        <a:t> number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Student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96806"/>
                  </a:ext>
                </a:extLst>
              </a:tr>
              <a:tr h="4952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38866"/>
                  </a:ext>
                </a:extLst>
              </a:tr>
              <a:tr h="4952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40008"/>
                  </a:ext>
                </a:extLst>
              </a:tr>
              <a:tr h="4952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26089"/>
                  </a:ext>
                </a:extLst>
              </a:tr>
              <a:tr h="4952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58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61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Active students not placed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19981"/>
              </p:ext>
            </p:extLst>
          </p:nvPr>
        </p:nvGraphicFramePr>
        <p:xfrm>
          <a:off x="838196" y="1690687"/>
          <a:ext cx="10515604" cy="27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4053217224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2523652959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3748176922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556704543"/>
                    </a:ext>
                  </a:extLst>
                </a:gridCol>
              </a:tblGrid>
              <a:tr h="825009">
                <a:tc>
                  <a:txBody>
                    <a:bodyPr/>
                    <a:lstStyle/>
                    <a:p>
                      <a:r>
                        <a:rPr lang="en-GB"/>
                        <a:t>Student reference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Student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03329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19624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72985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50587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2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1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Closing vacancies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05522"/>
              </p:ext>
            </p:extLst>
          </p:nvPr>
        </p:nvGraphicFramePr>
        <p:xfrm>
          <a:off x="838196" y="1690687"/>
          <a:ext cx="10515600" cy="27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532172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36529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481769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567045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5985844"/>
                    </a:ext>
                  </a:extLst>
                </a:gridCol>
              </a:tblGrid>
              <a:tr h="8250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application closing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03329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19624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72985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50587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2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7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Dashboard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856943"/>
            <a:ext cx="1860755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Pie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1420" y="1856942"/>
            <a:ext cx="1860755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Stacked bar 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3079" y="1856942"/>
            <a:ext cx="1860755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11875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Pie chart</a:t>
            </a:r>
            <a:endParaRPr lang="en-GB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88793"/>
              </p:ext>
            </p:extLst>
          </p:nvPr>
        </p:nvGraphicFramePr>
        <p:xfrm>
          <a:off x="838200" y="1794315"/>
          <a:ext cx="5402037" cy="378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86785"/>
              </p:ext>
            </p:extLst>
          </p:nvPr>
        </p:nvGraphicFramePr>
        <p:xfrm>
          <a:off x="6458988" y="1794315"/>
          <a:ext cx="5488245" cy="2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649">
                  <a:extLst>
                    <a:ext uri="{9D8B030D-6E8A-4147-A177-3AD203B41FA5}">
                      <a16:colId xmlns:a16="http://schemas.microsoft.com/office/drawing/2014/main" val="1733605880"/>
                    </a:ext>
                  </a:extLst>
                </a:gridCol>
                <a:gridCol w="1097649">
                  <a:extLst>
                    <a:ext uri="{9D8B030D-6E8A-4147-A177-3AD203B41FA5}">
                      <a16:colId xmlns:a16="http://schemas.microsoft.com/office/drawing/2014/main" val="1159356189"/>
                    </a:ext>
                  </a:extLst>
                </a:gridCol>
                <a:gridCol w="1097649">
                  <a:extLst>
                    <a:ext uri="{9D8B030D-6E8A-4147-A177-3AD203B41FA5}">
                      <a16:colId xmlns:a16="http://schemas.microsoft.com/office/drawing/2014/main" val="49170069"/>
                    </a:ext>
                  </a:extLst>
                </a:gridCol>
                <a:gridCol w="1097649">
                  <a:extLst>
                    <a:ext uri="{9D8B030D-6E8A-4147-A177-3AD203B41FA5}">
                      <a16:colId xmlns:a16="http://schemas.microsoft.com/office/drawing/2014/main" val="1061472668"/>
                    </a:ext>
                  </a:extLst>
                </a:gridCol>
                <a:gridCol w="1097649">
                  <a:extLst>
                    <a:ext uri="{9D8B030D-6E8A-4147-A177-3AD203B41FA5}">
                      <a16:colId xmlns:a16="http://schemas.microsoft.com/office/drawing/2014/main" val="4206992083"/>
                    </a:ext>
                  </a:extLst>
                </a:gridCol>
              </a:tblGrid>
              <a:tr h="555183">
                <a:tc>
                  <a:txBody>
                    <a:bodyPr/>
                    <a:lstStyle/>
                    <a:p>
                      <a:r>
                        <a:rPr lang="en-GB" sz="1400" dirty="0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Student</a:t>
                      </a:r>
                      <a:r>
                        <a:rPr lang="en-GB" sz="1400" baseline="0" dirty="0"/>
                        <a:t> full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Place/</a:t>
                      </a:r>
                    </a:p>
                    <a:p>
                      <a:r>
                        <a:rPr lang="en-GB" sz="1400" dirty="0"/>
                        <a:t>unplaced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Company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799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06557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61457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6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65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View/Edit Student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838200" y="2111117"/>
            <a:ext cx="26520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Student ref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Username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First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Last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Email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Mobile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Landline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Programme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Dob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Placement preference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Term address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Term postcode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Home address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Home postcode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CV submitted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CV accepted</a:t>
            </a:r>
            <a:endParaRPr kumimoji="0" lang="en-US" altLang="en-US" sz="40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838200" y="1600916"/>
            <a:ext cx="170554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Student Email</a:t>
            </a:r>
            <a:endParaRPr kumimoji="0" lang="en-US" altLang="en-US" sz="40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3745" y="168167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713417" y="1681674"/>
            <a:ext cx="1138794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SEARCH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90229" y="217236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490229" y="2462996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490229" y="2751479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490229" y="300627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490229" y="3261067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490229" y="3515861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3490229" y="380110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490229" y="408634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490229" y="436059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490229" y="4620150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490229" y="4905391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490229" y="519063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490229" y="547587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3490229" y="5761047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3490229" y="6043477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3490229" y="6314539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>
            <a:off x="108065" y="1973559"/>
            <a:ext cx="1175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667521" y="6208602"/>
            <a:ext cx="1138794" cy="3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Accept CV</a:t>
            </a:r>
          </a:p>
        </p:txBody>
      </p:sp>
      <p:sp>
        <p:nvSpPr>
          <p:cNvPr id="60" name="Half Frame 59"/>
          <p:cNvSpPr/>
          <p:nvPr/>
        </p:nvSpPr>
        <p:spPr>
          <a:xfrm rot="13638910">
            <a:off x="5292027" y="4359495"/>
            <a:ext cx="139676" cy="154104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04223" y="2455412"/>
            <a:ext cx="118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*Password</a:t>
            </a:r>
          </a:p>
        </p:txBody>
      </p:sp>
    </p:spTree>
    <p:extLst>
      <p:ext uri="{BB962C8B-B14F-4D97-AF65-F5344CB8AC3E}">
        <p14:creationId xmlns:p14="http://schemas.microsoft.com/office/powerpoint/2010/main" val="309872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Stacked bar chart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33409237"/>
              </p:ext>
            </p:extLst>
          </p:nvPr>
        </p:nvGraphicFramePr>
        <p:xfrm>
          <a:off x="838200" y="1690688"/>
          <a:ext cx="5384451" cy="4134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10995"/>
              </p:ext>
            </p:extLst>
          </p:nvPr>
        </p:nvGraphicFramePr>
        <p:xfrm>
          <a:off x="6417425" y="1690688"/>
          <a:ext cx="5488245" cy="2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649">
                  <a:extLst>
                    <a:ext uri="{9D8B030D-6E8A-4147-A177-3AD203B41FA5}">
                      <a16:colId xmlns:a16="http://schemas.microsoft.com/office/drawing/2014/main" val="1733605880"/>
                    </a:ext>
                  </a:extLst>
                </a:gridCol>
                <a:gridCol w="1097649">
                  <a:extLst>
                    <a:ext uri="{9D8B030D-6E8A-4147-A177-3AD203B41FA5}">
                      <a16:colId xmlns:a16="http://schemas.microsoft.com/office/drawing/2014/main" val="1159356189"/>
                    </a:ext>
                  </a:extLst>
                </a:gridCol>
                <a:gridCol w="1097649">
                  <a:extLst>
                    <a:ext uri="{9D8B030D-6E8A-4147-A177-3AD203B41FA5}">
                      <a16:colId xmlns:a16="http://schemas.microsoft.com/office/drawing/2014/main" val="49170069"/>
                    </a:ext>
                  </a:extLst>
                </a:gridCol>
                <a:gridCol w="1097649">
                  <a:extLst>
                    <a:ext uri="{9D8B030D-6E8A-4147-A177-3AD203B41FA5}">
                      <a16:colId xmlns:a16="http://schemas.microsoft.com/office/drawing/2014/main" val="1061472668"/>
                    </a:ext>
                  </a:extLst>
                </a:gridCol>
                <a:gridCol w="1097649">
                  <a:extLst>
                    <a:ext uri="{9D8B030D-6E8A-4147-A177-3AD203B41FA5}">
                      <a16:colId xmlns:a16="http://schemas.microsoft.com/office/drawing/2014/main" val="4206992083"/>
                    </a:ext>
                  </a:extLst>
                </a:gridCol>
              </a:tblGrid>
              <a:tr h="555183">
                <a:tc>
                  <a:txBody>
                    <a:bodyPr/>
                    <a:lstStyle/>
                    <a:p>
                      <a:r>
                        <a:rPr lang="en-GB" sz="1400"/>
                        <a:t>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Student</a:t>
                      </a:r>
                      <a:r>
                        <a:rPr lang="en-GB" sz="1400" baseline="0"/>
                        <a:t> full name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Place/</a:t>
                      </a:r>
                    </a:p>
                    <a:p>
                      <a:r>
                        <a:rPr lang="en-GB" sz="1400"/>
                        <a:t>unplaced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Company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799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06557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61457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6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50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Calendar</a:t>
            </a:r>
          </a:p>
        </p:txBody>
      </p: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5F46880B-AE91-476C-B573-8D20A119F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51456"/>
              </p:ext>
            </p:extLst>
          </p:nvPr>
        </p:nvGraphicFramePr>
        <p:xfrm>
          <a:off x="838200" y="1941452"/>
          <a:ext cx="6512464" cy="414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352">
                  <a:extLst>
                    <a:ext uri="{9D8B030D-6E8A-4147-A177-3AD203B41FA5}">
                      <a16:colId xmlns:a16="http://schemas.microsoft.com/office/drawing/2014/main" val="3736406689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681539155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1962793777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470980046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4244872213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221525016"/>
                    </a:ext>
                  </a:extLst>
                </a:gridCol>
                <a:gridCol w="930352">
                  <a:extLst>
                    <a:ext uri="{9D8B030D-6E8A-4147-A177-3AD203B41FA5}">
                      <a16:colId xmlns:a16="http://schemas.microsoft.com/office/drawing/2014/main" val="1205191248"/>
                    </a:ext>
                  </a:extLst>
                </a:gridCol>
              </a:tblGrid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36407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487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82644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Microsoft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34245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BMW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22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Intel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0763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87536"/>
                  </a:ext>
                </a:extLst>
              </a:tr>
              <a:tr h="58494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ATOS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866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CE21D6-4DA0-44C8-B685-8520155E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21314"/>
              </p:ext>
            </p:extLst>
          </p:nvPr>
        </p:nvGraphicFramePr>
        <p:xfrm>
          <a:off x="7482302" y="2356262"/>
          <a:ext cx="4268856" cy="3734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07">
                  <a:extLst>
                    <a:ext uri="{9D8B030D-6E8A-4147-A177-3AD203B41FA5}">
                      <a16:colId xmlns:a16="http://schemas.microsoft.com/office/drawing/2014/main" val="197226512"/>
                    </a:ext>
                  </a:extLst>
                </a:gridCol>
                <a:gridCol w="831963">
                  <a:extLst>
                    <a:ext uri="{9D8B030D-6E8A-4147-A177-3AD203B41FA5}">
                      <a16:colId xmlns:a16="http://schemas.microsoft.com/office/drawing/2014/main" val="3196552311"/>
                    </a:ext>
                  </a:extLst>
                </a:gridCol>
                <a:gridCol w="807903">
                  <a:extLst>
                    <a:ext uri="{9D8B030D-6E8A-4147-A177-3AD203B41FA5}">
                      <a16:colId xmlns:a16="http://schemas.microsoft.com/office/drawing/2014/main" val="879234815"/>
                    </a:ext>
                  </a:extLst>
                </a:gridCol>
                <a:gridCol w="982337">
                  <a:extLst>
                    <a:ext uri="{9D8B030D-6E8A-4147-A177-3AD203B41FA5}">
                      <a16:colId xmlns:a16="http://schemas.microsoft.com/office/drawing/2014/main" val="1606938472"/>
                    </a:ext>
                  </a:extLst>
                </a:gridCol>
                <a:gridCol w="792846">
                  <a:extLst>
                    <a:ext uri="{9D8B030D-6E8A-4147-A177-3AD203B41FA5}">
                      <a16:colId xmlns:a16="http://schemas.microsoft.com/office/drawing/2014/main" val="3276626653"/>
                    </a:ext>
                  </a:extLst>
                </a:gridCol>
              </a:tblGrid>
              <a:tr h="612342">
                <a:tc>
                  <a:txBody>
                    <a:bodyPr/>
                    <a:lstStyle/>
                    <a:p>
                      <a:r>
                        <a:rPr lang="en-GB" sz="120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Vacancies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Closing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68667"/>
                  </a:ext>
                </a:extLst>
              </a:tr>
              <a:tr h="49932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Microsoft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23/10/2018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£16,000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91406"/>
                  </a:ext>
                </a:extLst>
              </a:tr>
              <a:tr h="49932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Intel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Software Developer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23/10/2018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£17,000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18965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BMW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Analyst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23/10/2018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£16,000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68637"/>
                  </a:ext>
                </a:extLst>
              </a:tr>
              <a:tr h="499328"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ATOS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23/10/2018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£22,000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99498"/>
                  </a:ext>
                </a:extLst>
              </a:tr>
              <a:tr h="39214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24925"/>
                  </a:ext>
                </a:extLst>
              </a:tr>
              <a:tr h="39214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11208"/>
                  </a:ext>
                </a:extLst>
              </a:tr>
              <a:tr h="39214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8316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82302" y="1941452"/>
            <a:ext cx="4268856" cy="3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Date: 23/11/2018</a:t>
            </a:r>
          </a:p>
        </p:txBody>
      </p:sp>
    </p:spTree>
    <p:extLst>
      <p:ext uri="{BB962C8B-B14F-4D97-AF65-F5344CB8AC3E}">
        <p14:creationId xmlns:p14="http://schemas.microsoft.com/office/powerpoint/2010/main" val="299686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Student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838200" y="1690688"/>
            <a:ext cx="239778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Username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Password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First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Last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Email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Mobile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Landline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Programme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Dob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Placement preference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Term address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Term postcode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Home address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Home postcode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4224" y="184241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94224" y="210300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94224" y="2393639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94224" y="268212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94224" y="2936916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94224" y="3191710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94224" y="3446504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294224" y="373174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94224" y="4016986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94224" y="4291238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94224" y="455079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94224" y="4836034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94224" y="512127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294224" y="5406516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167110" y="5753423"/>
            <a:ext cx="1138794" cy="3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  <p:sp>
        <p:nvSpPr>
          <p:cNvPr id="26" name="Half Frame 25"/>
          <p:cNvSpPr/>
          <p:nvPr/>
        </p:nvSpPr>
        <p:spPr>
          <a:xfrm rot="13638910">
            <a:off x="5033747" y="3726077"/>
            <a:ext cx="139676" cy="154104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lowchart: Internal Storage 26"/>
          <p:cNvSpPr/>
          <p:nvPr/>
        </p:nvSpPr>
        <p:spPr>
          <a:xfrm>
            <a:off x="5097926" y="4027421"/>
            <a:ext cx="207978" cy="197383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Programme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838200" y="1690688"/>
            <a:ext cx="239778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Programme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 code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err="1">
                <a:latin typeface="+mn-lt"/>
              </a:rPr>
              <a:t>Programme</a:t>
            </a:r>
            <a:r>
              <a:rPr lang="en-US" altLang="en-US">
                <a:latin typeface="+mn-lt"/>
              </a:rPr>
              <a:t>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Placaement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 mandatory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9607" y="1793136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89607" y="2071534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89607" y="234993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162493" y="2840292"/>
            <a:ext cx="1138794" cy="3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  <p:sp>
        <p:nvSpPr>
          <p:cNvPr id="19" name="Half Frame 18"/>
          <p:cNvSpPr/>
          <p:nvPr/>
        </p:nvSpPr>
        <p:spPr>
          <a:xfrm rot="13638910">
            <a:off x="5029130" y="2344264"/>
            <a:ext cx="139676" cy="154104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Job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838200" y="1690688"/>
            <a:ext cx="239778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Job title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Job description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Contact email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Contact telephone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Salary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Start date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Vacancies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available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Application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closing date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>
                <a:latin typeface="+mn-lt"/>
              </a:rPr>
              <a:t>Application</a:t>
            </a:r>
            <a:r>
              <a:rPr lang="en-US" altLang="en-US">
                <a:latin typeface="+mn-lt"/>
              </a:rPr>
              <a:t> method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Company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>
                <a:latin typeface="+mn-lt"/>
              </a:rPr>
              <a:t>Site</a:t>
            </a:r>
            <a:r>
              <a:rPr lang="en-US" altLang="en-US">
                <a:latin typeface="+mn-lt"/>
              </a:rPr>
              <a:t> name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5035" y="1805379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55035" y="206017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55035" y="2314967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55035" y="2569761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55035" y="285500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55035" y="314024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55035" y="341449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255035" y="3674050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55035" y="3959291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55035" y="424453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55035" y="452977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127921" y="4889033"/>
            <a:ext cx="1138794" cy="3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  <p:sp>
        <p:nvSpPr>
          <p:cNvPr id="19" name="Half Frame 18"/>
          <p:cNvSpPr/>
          <p:nvPr/>
        </p:nvSpPr>
        <p:spPr>
          <a:xfrm rot="13638910">
            <a:off x="5061299" y="4239820"/>
            <a:ext cx="139676" cy="154104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Flowchart: Internal Storage 19"/>
          <p:cNvSpPr/>
          <p:nvPr/>
        </p:nvSpPr>
        <p:spPr>
          <a:xfrm>
            <a:off x="5058737" y="3150678"/>
            <a:ext cx="207978" cy="197383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Half Frame 20"/>
          <p:cNvSpPr/>
          <p:nvPr/>
        </p:nvSpPr>
        <p:spPr>
          <a:xfrm rot="13638910">
            <a:off x="5061299" y="4522395"/>
            <a:ext cx="139676" cy="154104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Flowchart: Internal Storage 21"/>
          <p:cNvSpPr/>
          <p:nvPr/>
        </p:nvSpPr>
        <p:spPr>
          <a:xfrm>
            <a:off x="5058737" y="3679267"/>
            <a:ext cx="207978" cy="197383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Maintain Jobs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80208" y="1506022"/>
            <a:ext cx="170554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Company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name</a:t>
            </a:r>
            <a:endParaRPr kumimoji="0" lang="en-US" altLang="en-US" sz="40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753" y="1586779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55425" y="1586780"/>
            <a:ext cx="1138794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SEARCH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08065" y="1973559"/>
            <a:ext cx="1175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99584"/>
              </p:ext>
            </p:extLst>
          </p:nvPr>
        </p:nvGraphicFramePr>
        <p:xfrm>
          <a:off x="680208" y="2152521"/>
          <a:ext cx="10673592" cy="247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932">
                  <a:extLst>
                    <a:ext uri="{9D8B030D-6E8A-4147-A177-3AD203B41FA5}">
                      <a16:colId xmlns:a16="http://schemas.microsoft.com/office/drawing/2014/main" val="3506755362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585703999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446360398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119783860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1629048959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331171968"/>
                    </a:ext>
                  </a:extLst>
                </a:gridCol>
              </a:tblGrid>
              <a:tr h="747100">
                <a:tc>
                  <a:txBody>
                    <a:bodyPr/>
                    <a:lstStyle/>
                    <a:p>
                      <a:r>
                        <a:rPr lang="en-GB" err="1"/>
                        <a:t>JobID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Site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Application closing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53744"/>
                  </a:ext>
                </a:extLst>
              </a:tr>
              <a:tr h="4328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74143"/>
                  </a:ext>
                </a:extLst>
              </a:tr>
              <a:tr h="4328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77434"/>
                  </a:ext>
                </a:extLst>
              </a:tr>
              <a:tr h="4328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11987"/>
                  </a:ext>
                </a:extLst>
              </a:tr>
              <a:tr h="4328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53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2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View/Edit job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38200" y="1840442"/>
            <a:ext cx="239778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Job title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Job description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Contact email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Contact telephone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Salary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Start date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Vacancies available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Application closing date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Application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method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>
                <a:latin typeface="+mn-lt"/>
              </a:rPr>
              <a:t>Company</a:t>
            </a:r>
            <a:r>
              <a:rPr lang="en-US" altLang="en-US">
                <a:latin typeface="+mn-lt"/>
              </a:rPr>
              <a:t>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Site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>
                <a:latin typeface="+mn-lt"/>
              </a:rPr>
              <a:t>Site</a:t>
            </a:r>
            <a:r>
              <a:rPr lang="en-US" altLang="en-US">
                <a:latin typeface="+mn-lt"/>
              </a:rPr>
              <a:t> address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985" y="1933591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35985" y="2194181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35985" y="248481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35985" y="2773298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35985" y="302809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235985" y="3282886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35985" y="3537680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35985" y="3822921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35985" y="4108162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35985" y="4382414"/>
            <a:ext cx="2011680" cy="20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35985" y="4641969"/>
            <a:ext cx="2011680" cy="20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235985" y="4927210"/>
            <a:ext cx="2011680" cy="20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766471" y="5288329"/>
            <a:ext cx="1138794" cy="3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  <p:sp>
        <p:nvSpPr>
          <p:cNvPr id="26" name="Flowchart: Internal Storage 25"/>
          <p:cNvSpPr/>
          <p:nvPr/>
        </p:nvSpPr>
        <p:spPr>
          <a:xfrm>
            <a:off x="5039687" y="3833356"/>
            <a:ext cx="207978" cy="197383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Internal Storage 26"/>
          <p:cNvSpPr/>
          <p:nvPr/>
        </p:nvSpPr>
        <p:spPr>
          <a:xfrm>
            <a:off x="5039687" y="3288103"/>
            <a:ext cx="207978" cy="197383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6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Company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838200" y="1878521"/>
            <a:ext cx="239778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Company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Site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Site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address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>
                <a:latin typeface="+mn-lt"/>
              </a:rPr>
              <a:t>Site</a:t>
            </a:r>
            <a:r>
              <a:rPr lang="en-US" altLang="en-US">
                <a:latin typeface="+mn-lt"/>
              </a:rPr>
              <a:t> postcode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3590" y="202660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753590" y="2281399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753590" y="253619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53590" y="2790987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626476" y="3195126"/>
            <a:ext cx="1138794" cy="3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9750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View/Edit Company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680208" y="1830486"/>
            <a:ext cx="170554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Company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name</a:t>
            </a:r>
            <a:endParaRPr kumimoji="0" lang="en-US" altLang="en-US" sz="40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5753" y="191124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55425" y="1911244"/>
            <a:ext cx="1138794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8065" y="2298023"/>
            <a:ext cx="1175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27159"/>
              </p:ext>
            </p:extLst>
          </p:nvPr>
        </p:nvGraphicFramePr>
        <p:xfrm>
          <a:off x="680208" y="2875191"/>
          <a:ext cx="106735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932">
                  <a:extLst>
                    <a:ext uri="{9D8B030D-6E8A-4147-A177-3AD203B41FA5}">
                      <a16:colId xmlns:a16="http://schemas.microsoft.com/office/drawing/2014/main" val="3506755362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585703999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446360398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119783860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1629048959"/>
                    </a:ext>
                  </a:extLst>
                </a:gridCol>
                <a:gridCol w="1778932">
                  <a:extLst>
                    <a:ext uri="{9D8B030D-6E8A-4147-A177-3AD203B41FA5}">
                      <a16:colId xmlns:a16="http://schemas.microsoft.com/office/drawing/2014/main" val="331171968"/>
                    </a:ext>
                  </a:extLst>
                </a:gridCol>
              </a:tblGrid>
              <a:tr h="595947">
                <a:tc>
                  <a:txBody>
                    <a:bodyPr/>
                    <a:lstStyle/>
                    <a:p>
                      <a:r>
                        <a:rPr lang="en-GB" err="1"/>
                        <a:t>JobID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Site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Application closing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53744"/>
                  </a:ext>
                </a:extLst>
              </a:tr>
              <a:tr h="34527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74143"/>
                  </a:ext>
                </a:extLst>
              </a:tr>
              <a:tr h="34527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77434"/>
                  </a:ext>
                </a:extLst>
              </a:tr>
              <a:tr h="34527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11987"/>
                  </a:ext>
                </a:extLst>
              </a:tr>
              <a:tr h="34527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5342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08065" y="5193623"/>
            <a:ext cx="1175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712" y="2392161"/>
            <a:ext cx="68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Sites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712" y="5236781"/>
            <a:ext cx="107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Add Site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711" y="1320714"/>
            <a:ext cx="324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/>
              <a:t>Search for a company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28355" y="5693977"/>
            <a:ext cx="239778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Site name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Site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+mn-lt"/>
              </a:rPr>
              <a:t> address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+mn-lt"/>
              </a:rPr>
              <a:t>Site postcode</a:t>
            </a:r>
            <a:endParaRPr kumimoji="0" lang="en-US" altLang="en-US" b="0" i="0" u="none" strike="noStrike" cap="none" normalizeH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7771" y="5762555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07771" y="6017349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307771" y="6272143"/>
            <a:ext cx="2011680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527270" y="6144972"/>
            <a:ext cx="1138794" cy="3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0769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Home</vt:lpstr>
      <vt:lpstr>View/Edit Student</vt:lpstr>
      <vt:lpstr>Add Student</vt:lpstr>
      <vt:lpstr>Add Programme</vt:lpstr>
      <vt:lpstr>Add Job</vt:lpstr>
      <vt:lpstr>Maintain Jobs</vt:lpstr>
      <vt:lpstr>View/Edit job</vt:lpstr>
      <vt:lpstr>Add Company</vt:lpstr>
      <vt:lpstr>View/Edit Company</vt:lpstr>
      <vt:lpstr>View/Update Applications</vt:lpstr>
      <vt:lpstr>Application process</vt:lpstr>
      <vt:lpstr>Management Report</vt:lpstr>
      <vt:lpstr>Active Students</vt:lpstr>
      <vt:lpstr>Inactive Students</vt:lpstr>
      <vt:lpstr>Placed students</vt:lpstr>
      <vt:lpstr>Active students not placed</vt:lpstr>
      <vt:lpstr>Closing vacancies</vt:lpstr>
      <vt:lpstr>Management Dashboard</vt:lpstr>
      <vt:lpstr>Pie chart</vt:lpstr>
      <vt:lpstr>Stacked bar chart</vt:lpstr>
      <vt:lpstr>Calendar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Reece Davies</dc:creator>
  <cp:revision>21</cp:revision>
  <dcterms:created xsi:type="dcterms:W3CDTF">2018-11-26T11:17:28Z</dcterms:created>
  <dcterms:modified xsi:type="dcterms:W3CDTF">2018-11-30T22:02:02Z</dcterms:modified>
</cp:coreProperties>
</file>