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8" r:id="rId4"/>
    <p:sldId id="259" r:id="rId5"/>
    <p:sldId id="262" r:id="rId6"/>
    <p:sldId id="282" r:id="rId7"/>
    <p:sldId id="283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84" r:id="rId16"/>
    <p:sldId id="273" r:id="rId17"/>
    <p:sldId id="274" r:id="rId18"/>
    <p:sldId id="275" r:id="rId19"/>
    <p:sldId id="278" r:id="rId20"/>
    <p:sldId id="279" r:id="rId21"/>
    <p:sldId id="277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26015F-8281-4342-BD9A-D946D224E769}" v="80" dt="2018-11-22T22:37:22.833"/>
    <p1510:client id="{6F9B63F3-FE7E-4C47-9F05-6CC123674761}" v="88" dt="2018-11-22T11:12:08.7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s) Jaime Kershaw Brown" userId="S::jaime.kershawbrown@students.plymouth.ac.uk::7d79ebad-7b1f-4e54-9823-60259939fa2d" providerId="AD" clId="Web-{00CF9F96-1EA1-15D3-7D34-FC45C852AF18}"/>
    <pc:docChg chg="modSld">
      <pc:chgData name="(s) Jaime Kershaw Brown" userId="S::jaime.kershawbrown@students.plymouth.ac.uk::7d79ebad-7b1f-4e54-9823-60259939fa2d" providerId="AD" clId="Web-{00CF9F96-1EA1-15D3-7D34-FC45C852AF18}" dt="2018-11-07T12:43:26.027" v="136"/>
      <pc:docMkLst>
        <pc:docMk/>
      </pc:docMkLst>
      <pc:sldChg chg="addSp modSp">
        <pc:chgData name="(s) Jaime Kershaw Brown" userId="S::jaime.kershawbrown@students.plymouth.ac.uk::7d79ebad-7b1f-4e54-9823-60259939fa2d" providerId="AD" clId="Web-{00CF9F96-1EA1-15D3-7D34-FC45C852AF18}" dt="2018-11-07T12:43:26.027" v="136"/>
        <pc:sldMkLst>
          <pc:docMk/>
          <pc:sldMk cId="1869629579" sldId="268"/>
        </pc:sldMkLst>
        <pc:graphicFrameChg chg="add mod modGraphic">
          <ac:chgData name="(s) Jaime Kershaw Brown" userId="S::jaime.kershawbrown@students.plymouth.ac.uk::7d79ebad-7b1f-4e54-9823-60259939fa2d" providerId="AD" clId="Web-{00CF9F96-1EA1-15D3-7D34-FC45C852AF18}" dt="2018-11-07T12:43:26.027" v="136"/>
          <ac:graphicFrameMkLst>
            <pc:docMk/>
            <pc:sldMk cId="1869629579" sldId="268"/>
            <ac:graphicFrameMk id="5" creationId="{C4F221C5-C3EF-45A1-8D2A-51E04A33F9B7}"/>
          </ac:graphicFrameMkLst>
        </pc:graphicFrameChg>
      </pc:sldChg>
    </pc:docChg>
  </pc:docChgLst>
  <pc:docChgLst>
    <pc:chgData name="(s) Cody Robinson" userId="S::cody.robinson@students.plymouth.ac.uk::3dff3c0b-ef69-48d6-a44f-46ab44e470a1" providerId="AD" clId="Web-{5983D706-4C62-28D0-491B-09D1D9B26C4E}"/>
    <pc:docChg chg="addSld delSld">
      <pc:chgData name="(s) Cody Robinson" userId="S::cody.robinson@students.plymouth.ac.uk::3dff3c0b-ef69-48d6-a44f-46ab44e470a1" providerId="AD" clId="Web-{5983D706-4C62-28D0-491B-09D1D9B26C4E}" dt="2018-11-23T22:27:24.796" v="1"/>
      <pc:docMkLst>
        <pc:docMk/>
      </pc:docMkLst>
      <pc:sldChg chg="add del">
        <pc:chgData name="(s) Cody Robinson" userId="S::cody.robinson@students.plymouth.ac.uk::3dff3c0b-ef69-48d6-a44f-46ab44e470a1" providerId="AD" clId="Web-{5983D706-4C62-28D0-491B-09D1D9B26C4E}" dt="2018-11-23T22:27:24.796" v="1"/>
        <pc:sldMkLst>
          <pc:docMk/>
          <pc:sldMk cId="523984270" sldId="277"/>
        </pc:sldMkLst>
      </pc:sldChg>
    </pc:docChg>
  </pc:docChgLst>
  <pc:docChgLst>
    <pc:chgData name="(s) Reece Davies" userId="S::reece.davies@students.plymouth.ac.uk::6512fd2d-44df-44be-8171-f13ef14f30dd" providerId="AD" clId="Web-{BC8C6922-9C2B-DCE8-B16D-E0FCA5539ECC}"/>
    <pc:docChg chg="modSld">
      <pc:chgData name="(s) Reece Davies" userId="S::reece.davies@students.plymouth.ac.uk::6512fd2d-44df-44be-8171-f13ef14f30dd" providerId="AD" clId="Web-{BC8C6922-9C2B-DCE8-B16D-E0FCA5539ECC}" dt="2018-11-07T12:23:53.718" v="48" actId="20577"/>
      <pc:docMkLst>
        <pc:docMk/>
      </pc:docMkLst>
      <pc:sldChg chg="modSp">
        <pc:chgData name="(s) Reece Davies" userId="S::reece.davies@students.plymouth.ac.uk::6512fd2d-44df-44be-8171-f13ef14f30dd" providerId="AD" clId="Web-{BC8C6922-9C2B-DCE8-B16D-E0FCA5539ECC}" dt="2018-11-07T12:23:52.936" v="46" actId="20577"/>
        <pc:sldMkLst>
          <pc:docMk/>
          <pc:sldMk cId="109857222" sldId="256"/>
        </pc:sldMkLst>
        <pc:spChg chg="mod">
          <ac:chgData name="(s) Reece Davies" userId="S::reece.davies@students.plymouth.ac.uk::6512fd2d-44df-44be-8171-f13ef14f30dd" providerId="AD" clId="Web-{BC8C6922-9C2B-DCE8-B16D-E0FCA5539ECC}" dt="2018-11-07T12:23:52.936" v="46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(s) Jaime Kershaw Brown" userId="S::jaime.kershawbrown@students.plymouth.ac.uk::7d79ebad-7b1f-4e54-9823-60259939fa2d" providerId="AD" clId="Web-{EFEFF36F-191C-4B0B-AC6E-8CC19C605839}"/>
    <pc:docChg chg="modSld">
      <pc:chgData name="(s) Jaime Kershaw Brown" userId="S::jaime.kershawbrown@students.plymouth.ac.uk::7d79ebad-7b1f-4e54-9823-60259939fa2d" providerId="AD" clId="Web-{EFEFF36F-191C-4B0B-AC6E-8CC19C605839}" dt="2018-11-28T11:26:10.555" v="3"/>
      <pc:docMkLst>
        <pc:docMk/>
      </pc:docMkLst>
      <pc:sldChg chg="modSp">
        <pc:chgData name="(s) Jaime Kershaw Brown" userId="S::jaime.kershawbrown@students.plymouth.ac.uk::7d79ebad-7b1f-4e54-9823-60259939fa2d" providerId="AD" clId="Web-{EFEFF36F-191C-4B0B-AC6E-8CC19C605839}" dt="2018-11-28T11:26:10.555" v="3"/>
        <pc:sldMkLst>
          <pc:docMk/>
          <pc:sldMk cId="116255381" sldId="281"/>
        </pc:sldMkLst>
        <pc:graphicFrameChg chg="mod modGraphic">
          <ac:chgData name="(s) Jaime Kershaw Brown" userId="S::jaime.kershawbrown@students.plymouth.ac.uk::7d79ebad-7b1f-4e54-9823-60259939fa2d" providerId="AD" clId="Web-{EFEFF36F-191C-4B0B-AC6E-8CC19C605839}" dt="2018-11-28T11:26:10.555" v="3"/>
          <ac:graphicFrameMkLst>
            <pc:docMk/>
            <pc:sldMk cId="116255381" sldId="281"/>
            <ac:graphicFrameMk id="4" creationId="{00000000-0000-0000-0000-000000000000}"/>
          </ac:graphicFrameMkLst>
        </pc:graphicFrameChg>
      </pc:sldChg>
    </pc:docChg>
  </pc:docChgLst>
  <pc:docChgLst>
    <pc:chgData name="(s) Jaime Kershaw Brown" userId="S::jaime.kershawbrown@students.plymouth.ac.uk::7d79ebad-7b1f-4e54-9823-60259939fa2d" providerId="AD" clId="Web-{904D1CE8-7D38-7E0D-F32A-D3D18CE1668F}"/>
    <pc:docChg chg="addSld delSld modSld">
      <pc:chgData name="(s) Jaime Kershaw Brown" userId="S::jaime.kershawbrown@students.plymouth.ac.uk::7d79ebad-7b1f-4e54-9823-60259939fa2d" providerId="AD" clId="Web-{904D1CE8-7D38-7E0D-F32A-D3D18CE1668F}" dt="2018-11-07T12:08:24.675" v="18" actId="20577"/>
      <pc:docMkLst>
        <pc:docMk/>
      </pc:docMkLst>
      <pc:sldChg chg="mod modShow">
        <pc:chgData name="(s) Jaime Kershaw Brown" userId="S::jaime.kershawbrown@students.plymouth.ac.uk::7d79ebad-7b1f-4e54-9823-60259939fa2d" providerId="AD" clId="Web-{904D1CE8-7D38-7E0D-F32A-D3D18CE1668F}" dt="2018-11-07T12:07:11.143" v="3"/>
        <pc:sldMkLst>
          <pc:docMk/>
          <pc:sldMk cId="2234889421" sldId="275"/>
        </pc:sldMkLst>
      </pc:sldChg>
      <pc:sldChg chg="modSp add replId">
        <pc:chgData name="(s) Jaime Kershaw Brown" userId="S::jaime.kershawbrown@students.plymouth.ac.uk::7d79ebad-7b1f-4e54-9823-60259939fa2d" providerId="AD" clId="Web-{904D1CE8-7D38-7E0D-F32A-D3D18CE1668F}" dt="2018-11-07T12:08:24.675" v="18" actId="20577"/>
        <pc:sldMkLst>
          <pc:docMk/>
          <pc:sldMk cId="523984270" sldId="277"/>
        </pc:sldMkLst>
        <pc:spChg chg="mod">
          <ac:chgData name="(s) Jaime Kershaw Brown" userId="S::jaime.kershawbrown@students.plymouth.ac.uk::7d79ebad-7b1f-4e54-9823-60259939fa2d" providerId="AD" clId="Web-{904D1CE8-7D38-7E0D-F32A-D3D18CE1668F}" dt="2018-11-07T12:08:11.268" v="15" actId="20577"/>
          <ac:spMkLst>
            <pc:docMk/>
            <pc:sldMk cId="523984270" sldId="277"/>
            <ac:spMk id="2" creationId="{00000000-0000-0000-0000-000000000000}"/>
          </ac:spMkLst>
        </pc:spChg>
        <pc:spChg chg="mod">
          <ac:chgData name="(s) Jaime Kershaw Brown" userId="S::jaime.kershawbrown@students.plymouth.ac.uk::7d79ebad-7b1f-4e54-9823-60259939fa2d" providerId="AD" clId="Web-{904D1CE8-7D38-7E0D-F32A-D3D18CE1668F}" dt="2018-11-07T12:08:24.675" v="18" actId="20577"/>
          <ac:spMkLst>
            <pc:docMk/>
            <pc:sldMk cId="523984270" sldId="277"/>
            <ac:spMk id="7" creationId="{00000000-0000-0000-0000-000000000000}"/>
          </ac:spMkLst>
        </pc:spChg>
      </pc:sldChg>
    </pc:docChg>
  </pc:docChgLst>
  <pc:docChgLst>
    <pc:chgData name="(s) Reece Davies" userId="S::reece.davies@students.plymouth.ac.uk::6512fd2d-44df-44be-8171-f13ef14f30dd" providerId="AD" clId="Web-{882FBA22-E0A6-9CB1-F059-497B951F4971}"/>
    <pc:docChg chg="modSld">
      <pc:chgData name="(s) Reece Davies" userId="S::reece.davies@students.plymouth.ac.uk::6512fd2d-44df-44be-8171-f13ef14f30dd" providerId="AD" clId="Web-{882FBA22-E0A6-9CB1-F059-497B951F4971}" dt="2018-11-07T12:16:33.482" v="38"/>
      <pc:docMkLst>
        <pc:docMk/>
      </pc:docMkLst>
      <pc:sldChg chg="addSp modSp">
        <pc:chgData name="(s) Reece Davies" userId="S::reece.davies@students.plymouth.ac.uk::6512fd2d-44df-44be-8171-f13ef14f30dd" providerId="AD" clId="Web-{882FBA22-E0A6-9CB1-F059-497B951F4971}" dt="2018-11-07T12:06:42.762" v="9" actId="20577"/>
        <pc:sldMkLst>
          <pc:docMk/>
          <pc:sldMk cId="4120444925" sldId="258"/>
        </pc:sldMkLst>
        <pc:spChg chg="add mod">
          <ac:chgData name="(s) Reece Davies" userId="S::reece.davies@students.plymouth.ac.uk::6512fd2d-44df-44be-8171-f13ef14f30dd" providerId="AD" clId="Web-{882FBA22-E0A6-9CB1-F059-497B951F4971}" dt="2018-11-07T12:06:42.762" v="9" actId="20577"/>
          <ac:spMkLst>
            <pc:docMk/>
            <pc:sldMk cId="4120444925" sldId="258"/>
            <ac:spMk id="3" creationId="{872D137E-FF9A-4D81-839F-45876E61D0BE}"/>
          </ac:spMkLst>
        </pc:spChg>
      </pc:sldChg>
      <pc:sldChg chg="addSp delSp">
        <pc:chgData name="(s) Reece Davies" userId="S::reece.davies@students.plymouth.ac.uk::6512fd2d-44df-44be-8171-f13ef14f30dd" providerId="AD" clId="Web-{882FBA22-E0A6-9CB1-F059-497B951F4971}" dt="2018-11-07T12:15:17.732" v="16"/>
        <pc:sldMkLst>
          <pc:docMk/>
          <pc:sldMk cId="293319677" sldId="262"/>
        </pc:sldMkLst>
        <pc:spChg chg="del">
          <ac:chgData name="(s) Reece Davies" userId="S::reece.davies@students.plymouth.ac.uk::6512fd2d-44df-44be-8171-f13ef14f30dd" providerId="AD" clId="Web-{882FBA22-E0A6-9CB1-F059-497B951F4971}" dt="2018-11-07T12:15:16.452" v="15"/>
          <ac:spMkLst>
            <pc:docMk/>
            <pc:sldMk cId="293319677" sldId="262"/>
            <ac:spMk id="10" creationId="{00000000-0000-0000-0000-000000000000}"/>
          </ac:spMkLst>
        </pc:spChg>
        <pc:picChg chg="add">
          <ac:chgData name="(s) Reece Davies" userId="S::reece.davies@students.plymouth.ac.uk::6512fd2d-44df-44be-8171-f13ef14f30dd" providerId="AD" clId="Web-{882FBA22-E0A6-9CB1-F059-497B951F4971}" dt="2018-11-07T12:15:17.732" v="16"/>
          <ac:picMkLst>
            <pc:docMk/>
            <pc:sldMk cId="293319677" sldId="262"/>
            <ac:picMk id="4" creationId="{4FD9FF4F-6E51-4387-AE1F-F7661BEEEE56}"/>
          </ac:picMkLst>
        </pc:picChg>
      </pc:sldChg>
      <pc:sldChg chg="addSp delSp">
        <pc:chgData name="(s) Reece Davies" userId="S::reece.davies@students.plymouth.ac.uk::6512fd2d-44df-44be-8171-f13ef14f30dd" providerId="AD" clId="Web-{882FBA22-E0A6-9CB1-F059-497B951F4971}" dt="2018-11-07T12:15:22.701" v="18"/>
        <pc:sldMkLst>
          <pc:docMk/>
          <pc:sldMk cId="3558589091" sldId="263"/>
        </pc:sldMkLst>
        <pc:spChg chg="del">
          <ac:chgData name="(s) Reece Davies" userId="S::reece.davies@students.plymouth.ac.uk::6512fd2d-44df-44be-8171-f13ef14f30dd" providerId="AD" clId="Web-{882FBA22-E0A6-9CB1-F059-497B951F4971}" dt="2018-11-07T12:15:21.967" v="17"/>
          <ac:spMkLst>
            <pc:docMk/>
            <pc:sldMk cId="3558589091" sldId="263"/>
            <ac:spMk id="5" creationId="{00000000-0000-0000-0000-000000000000}"/>
          </ac:spMkLst>
        </pc:spChg>
        <pc:picChg chg="add">
          <ac:chgData name="(s) Reece Davies" userId="S::reece.davies@students.plymouth.ac.uk::6512fd2d-44df-44be-8171-f13ef14f30dd" providerId="AD" clId="Web-{882FBA22-E0A6-9CB1-F059-497B951F4971}" dt="2018-11-07T12:15:22.701" v="18"/>
          <ac:picMkLst>
            <pc:docMk/>
            <pc:sldMk cId="3558589091" sldId="263"/>
            <ac:picMk id="3" creationId="{06DA08B6-7040-4317-B911-1E87323E25F5}"/>
          </ac:picMkLst>
        </pc:picChg>
      </pc:sldChg>
      <pc:sldChg chg="addSp delSp">
        <pc:chgData name="(s) Reece Davies" userId="S::reece.davies@students.plymouth.ac.uk::6512fd2d-44df-44be-8171-f13ef14f30dd" providerId="AD" clId="Web-{882FBA22-E0A6-9CB1-F059-497B951F4971}" dt="2018-11-07T12:15:27.982" v="20"/>
        <pc:sldMkLst>
          <pc:docMk/>
          <pc:sldMk cId="1696125035" sldId="264"/>
        </pc:sldMkLst>
        <pc:spChg chg="del">
          <ac:chgData name="(s) Reece Davies" userId="S::reece.davies@students.plymouth.ac.uk::6512fd2d-44df-44be-8171-f13ef14f30dd" providerId="AD" clId="Web-{882FBA22-E0A6-9CB1-F059-497B951F4971}" dt="2018-11-07T12:15:26.842" v="19"/>
          <ac:spMkLst>
            <pc:docMk/>
            <pc:sldMk cId="1696125035" sldId="264"/>
            <ac:spMk id="8" creationId="{00000000-0000-0000-0000-000000000000}"/>
          </ac:spMkLst>
        </pc:spChg>
        <pc:picChg chg="add">
          <ac:chgData name="(s) Reece Davies" userId="S::reece.davies@students.plymouth.ac.uk::6512fd2d-44df-44be-8171-f13ef14f30dd" providerId="AD" clId="Web-{882FBA22-E0A6-9CB1-F059-497B951F4971}" dt="2018-11-07T12:15:27.982" v="20"/>
          <ac:picMkLst>
            <pc:docMk/>
            <pc:sldMk cId="1696125035" sldId="264"/>
            <ac:picMk id="3" creationId="{0F3169BF-B570-4E41-9BD7-981D04C62F65}"/>
          </ac:picMkLst>
        </pc:picChg>
      </pc:sldChg>
      <pc:sldChg chg="addSp delSp">
        <pc:chgData name="(s) Reece Davies" userId="S::reece.davies@students.plymouth.ac.uk::6512fd2d-44df-44be-8171-f13ef14f30dd" providerId="AD" clId="Web-{882FBA22-E0A6-9CB1-F059-497B951F4971}" dt="2018-11-07T12:15:32.826" v="22"/>
        <pc:sldMkLst>
          <pc:docMk/>
          <pc:sldMk cId="2485237631" sldId="265"/>
        </pc:sldMkLst>
        <pc:spChg chg="del">
          <ac:chgData name="(s) Reece Davies" userId="S::reece.davies@students.plymouth.ac.uk::6512fd2d-44df-44be-8171-f13ef14f30dd" providerId="AD" clId="Web-{882FBA22-E0A6-9CB1-F059-497B951F4971}" dt="2018-11-07T12:15:31.982" v="21"/>
          <ac:spMkLst>
            <pc:docMk/>
            <pc:sldMk cId="2485237631" sldId="265"/>
            <ac:spMk id="5" creationId="{00000000-0000-0000-0000-000000000000}"/>
          </ac:spMkLst>
        </pc:spChg>
        <pc:picChg chg="add">
          <ac:chgData name="(s) Reece Davies" userId="S::reece.davies@students.plymouth.ac.uk::6512fd2d-44df-44be-8171-f13ef14f30dd" providerId="AD" clId="Web-{882FBA22-E0A6-9CB1-F059-497B951F4971}" dt="2018-11-07T12:15:32.826" v="22"/>
          <ac:picMkLst>
            <pc:docMk/>
            <pc:sldMk cId="2485237631" sldId="265"/>
            <ac:picMk id="3" creationId="{E3EE2C1D-8355-404F-898A-E32B6D69A114}"/>
          </ac:picMkLst>
        </pc:picChg>
      </pc:sldChg>
      <pc:sldChg chg="addSp delSp">
        <pc:chgData name="(s) Reece Davies" userId="S::reece.davies@students.plymouth.ac.uk::6512fd2d-44df-44be-8171-f13ef14f30dd" providerId="AD" clId="Web-{882FBA22-E0A6-9CB1-F059-497B951F4971}" dt="2018-11-07T12:15:39.232" v="26"/>
        <pc:sldMkLst>
          <pc:docMk/>
          <pc:sldMk cId="2348000031" sldId="266"/>
        </pc:sldMkLst>
        <pc:spChg chg="del">
          <ac:chgData name="(s) Reece Davies" userId="S::reece.davies@students.plymouth.ac.uk::6512fd2d-44df-44be-8171-f13ef14f30dd" providerId="AD" clId="Web-{882FBA22-E0A6-9CB1-F059-497B951F4971}" dt="2018-11-07T12:15:38.482" v="25"/>
          <ac:spMkLst>
            <pc:docMk/>
            <pc:sldMk cId="2348000031" sldId="266"/>
            <ac:spMk id="6" creationId="{00000000-0000-0000-0000-000000000000}"/>
          </ac:spMkLst>
        </pc:spChg>
        <pc:picChg chg="add">
          <ac:chgData name="(s) Reece Davies" userId="S::reece.davies@students.plymouth.ac.uk::6512fd2d-44df-44be-8171-f13ef14f30dd" providerId="AD" clId="Web-{882FBA22-E0A6-9CB1-F059-497B951F4971}" dt="2018-11-07T12:15:39.232" v="26"/>
          <ac:picMkLst>
            <pc:docMk/>
            <pc:sldMk cId="2348000031" sldId="266"/>
            <ac:picMk id="3" creationId="{6C63A906-1C3B-4450-AC17-C486DE7D91A4}"/>
          </ac:picMkLst>
        </pc:picChg>
      </pc:sldChg>
      <pc:sldChg chg="addSp delSp">
        <pc:chgData name="(s) Reece Davies" userId="S::reece.davies@students.plymouth.ac.uk::6512fd2d-44df-44be-8171-f13ef14f30dd" providerId="AD" clId="Web-{882FBA22-E0A6-9CB1-F059-497B951F4971}" dt="2018-11-07T12:15:36.107" v="24"/>
        <pc:sldMkLst>
          <pc:docMk/>
          <pc:sldMk cId="4151935239" sldId="267"/>
        </pc:sldMkLst>
        <pc:spChg chg="del">
          <ac:chgData name="(s) Reece Davies" userId="S::reece.davies@students.plymouth.ac.uk::6512fd2d-44df-44be-8171-f13ef14f30dd" providerId="AD" clId="Web-{882FBA22-E0A6-9CB1-F059-497B951F4971}" dt="2018-11-07T12:15:34.920" v="23"/>
          <ac:spMkLst>
            <pc:docMk/>
            <pc:sldMk cId="4151935239" sldId="267"/>
            <ac:spMk id="6" creationId="{00000000-0000-0000-0000-000000000000}"/>
          </ac:spMkLst>
        </pc:spChg>
        <pc:picChg chg="add">
          <ac:chgData name="(s) Reece Davies" userId="S::reece.davies@students.plymouth.ac.uk::6512fd2d-44df-44be-8171-f13ef14f30dd" providerId="AD" clId="Web-{882FBA22-E0A6-9CB1-F059-497B951F4971}" dt="2018-11-07T12:15:36.107" v="24"/>
          <ac:picMkLst>
            <pc:docMk/>
            <pc:sldMk cId="4151935239" sldId="267"/>
            <ac:picMk id="3" creationId="{6A39DA73-8210-43D6-B6C0-4161AE47F686}"/>
          </ac:picMkLst>
        </pc:picChg>
      </pc:sldChg>
      <pc:sldChg chg="addSp delSp">
        <pc:chgData name="(s) Reece Davies" userId="S::reece.davies@students.plymouth.ac.uk::6512fd2d-44df-44be-8171-f13ef14f30dd" providerId="AD" clId="Web-{882FBA22-E0A6-9CB1-F059-497B951F4971}" dt="2018-11-07T12:16:09.107" v="28"/>
        <pc:sldMkLst>
          <pc:docMk/>
          <pc:sldMk cId="1869629579" sldId="268"/>
        </pc:sldMkLst>
        <pc:spChg chg="del">
          <ac:chgData name="(s) Reece Davies" userId="S::reece.davies@students.plymouth.ac.uk::6512fd2d-44df-44be-8171-f13ef14f30dd" providerId="AD" clId="Web-{882FBA22-E0A6-9CB1-F059-497B951F4971}" dt="2018-11-07T12:16:08.279" v="27"/>
          <ac:spMkLst>
            <pc:docMk/>
            <pc:sldMk cId="1869629579" sldId="268"/>
            <ac:spMk id="5" creationId="{00000000-0000-0000-0000-000000000000}"/>
          </ac:spMkLst>
        </pc:spChg>
        <pc:picChg chg="add">
          <ac:chgData name="(s) Reece Davies" userId="S::reece.davies@students.plymouth.ac.uk::6512fd2d-44df-44be-8171-f13ef14f30dd" providerId="AD" clId="Web-{882FBA22-E0A6-9CB1-F059-497B951F4971}" dt="2018-11-07T12:16:09.107" v="28"/>
          <ac:picMkLst>
            <pc:docMk/>
            <pc:sldMk cId="1869629579" sldId="268"/>
            <ac:picMk id="4" creationId="{89A833C9-7889-495D-845F-DDD95A361D4B}"/>
          </ac:picMkLst>
        </pc:picChg>
      </pc:sldChg>
      <pc:sldChg chg="addSp delSp">
        <pc:chgData name="(s) Reece Davies" userId="S::reece.davies@students.plymouth.ac.uk::6512fd2d-44df-44be-8171-f13ef14f30dd" providerId="AD" clId="Web-{882FBA22-E0A6-9CB1-F059-497B951F4971}" dt="2018-11-07T12:16:12.733" v="30"/>
        <pc:sldMkLst>
          <pc:docMk/>
          <pc:sldMk cId="2808646764" sldId="269"/>
        </pc:sldMkLst>
        <pc:spChg chg="del">
          <ac:chgData name="(s) Reece Davies" userId="S::reece.davies@students.plymouth.ac.uk::6512fd2d-44df-44be-8171-f13ef14f30dd" providerId="AD" clId="Web-{882FBA22-E0A6-9CB1-F059-497B951F4971}" dt="2018-11-07T12:16:11.717" v="29"/>
          <ac:spMkLst>
            <pc:docMk/>
            <pc:sldMk cId="2808646764" sldId="269"/>
            <ac:spMk id="6" creationId="{00000000-0000-0000-0000-000000000000}"/>
          </ac:spMkLst>
        </pc:spChg>
        <pc:picChg chg="add">
          <ac:chgData name="(s) Reece Davies" userId="S::reece.davies@students.plymouth.ac.uk::6512fd2d-44df-44be-8171-f13ef14f30dd" providerId="AD" clId="Web-{882FBA22-E0A6-9CB1-F059-497B951F4971}" dt="2018-11-07T12:16:12.733" v="30"/>
          <ac:picMkLst>
            <pc:docMk/>
            <pc:sldMk cId="2808646764" sldId="269"/>
            <ac:picMk id="3" creationId="{512C7B94-C233-47FF-BBB4-DB24BD931E88}"/>
          </ac:picMkLst>
        </pc:picChg>
      </pc:sldChg>
      <pc:sldChg chg="addSp delSp">
        <pc:chgData name="(s) Reece Davies" userId="S::reece.davies@students.plymouth.ac.uk::6512fd2d-44df-44be-8171-f13ef14f30dd" providerId="AD" clId="Web-{882FBA22-E0A6-9CB1-F059-497B951F4971}" dt="2018-11-07T12:16:33.482" v="38"/>
        <pc:sldMkLst>
          <pc:docMk/>
          <pc:sldMk cId="523984270" sldId="277"/>
        </pc:sldMkLst>
        <pc:spChg chg="del">
          <ac:chgData name="(s) Reece Davies" userId="S::reece.davies@students.plymouth.ac.uk::6512fd2d-44df-44be-8171-f13ef14f30dd" providerId="AD" clId="Web-{882FBA22-E0A6-9CB1-F059-497B951F4971}" dt="2018-11-07T12:16:32.717" v="37"/>
          <ac:spMkLst>
            <pc:docMk/>
            <pc:sldMk cId="523984270" sldId="277"/>
            <ac:spMk id="6" creationId="{00000000-0000-0000-0000-000000000000}"/>
          </ac:spMkLst>
        </pc:spChg>
        <pc:picChg chg="add">
          <ac:chgData name="(s) Reece Davies" userId="S::reece.davies@students.plymouth.ac.uk::6512fd2d-44df-44be-8171-f13ef14f30dd" providerId="AD" clId="Web-{882FBA22-E0A6-9CB1-F059-497B951F4971}" dt="2018-11-07T12:16:33.482" v="38"/>
          <ac:picMkLst>
            <pc:docMk/>
            <pc:sldMk cId="523984270" sldId="277"/>
            <ac:picMk id="3" creationId="{BC192A29-FFDB-4B5D-9424-4C6F336E5633}"/>
          </ac:picMkLst>
        </pc:picChg>
      </pc:sldChg>
    </pc:docChg>
  </pc:docChgLst>
  <pc:docChgLst>
    <pc:chgData name="(s) Jaime Kershaw Brown" userId="S::jaime.kershawbrown@students.plymouth.ac.uk::7d79ebad-7b1f-4e54-9823-60259939fa2d" providerId="AD" clId="Web-{6F9B63F3-FE7E-4C47-9F05-6CC123674761}"/>
    <pc:docChg chg="addSld delSld modSld">
      <pc:chgData name="(s) Jaime Kershaw Brown" userId="S::jaime.kershawbrown@students.plymouth.ac.uk::7d79ebad-7b1f-4e54-9823-60259939fa2d" providerId="AD" clId="Web-{6F9B63F3-FE7E-4C47-9F05-6CC123674761}" dt="2018-11-22T11:46:13.897" v="100"/>
      <pc:docMkLst>
        <pc:docMk/>
      </pc:docMkLst>
      <pc:sldChg chg="addSp modSp">
        <pc:chgData name="(s) Jaime Kershaw Brown" userId="S::jaime.kershawbrown@students.plymouth.ac.uk::7d79ebad-7b1f-4e54-9823-60259939fa2d" providerId="AD" clId="Web-{6F9B63F3-FE7E-4C47-9F05-6CC123674761}" dt="2018-11-22T11:08:22.927" v="21" actId="14100"/>
        <pc:sldMkLst>
          <pc:docMk/>
          <pc:sldMk cId="2084729189" sldId="259"/>
        </pc:sldMkLst>
        <pc:spChg chg="mod">
          <ac:chgData name="(s) Jaime Kershaw Brown" userId="S::jaime.kershawbrown@students.plymouth.ac.uk::7d79ebad-7b1f-4e54-9823-60259939fa2d" providerId="AD" clId="Web-{6F9B63F3-FE7E-4C47-9F05-6CC123674761}" dt="2018-11-22T11:07:39.238" v="2" actId="14100"/>
          <ac:spMkLst>
            <pc:docMk/>
            <pc:sldMk cId="2084729189" sldId="259"/>
            <ac:spMk id="6" creationId="{00000000-0000-0000-0000-000000000000}"/>
          </ac:spMkLst>
        </pc:spChg>
        <pc:spChg chg="mod">
          <ac:chgData name="(s) Jaime Kershaw Brown" userId="S::jaime.kershawbrown@students.plymouth.ac.uk::7d79ebad-7b1f-4e54-9823-60259939fa2d" providerId="AD" clId="Web-{6F9B63F3-FE7E-4C47-9F05-6CC123674761}" dt="2018-11-22T11:08:13.036" v="19" actId="1076"/>
          <ac:spMkLst>
            <pc:docMk/>
            <pc:sldMk cId="2084729189" sldId="259"/>
            <ac:spMk id="8" creationId="{00000000-0000-0000-0000-000000000000}"/>
          </ac:spMkLst>
        </pc:spChg>
        <pc:spChg chg="mod">
          <ac:chgData name="(s) Jaime Kershaw Brown" userId="S::jaime.kershawbrown@students.plymouth.ac.uk::7d79ebad-7b1f-4e54-9823-60259939fa2d" providerId="AD" clId="Web-{6F9B63F3-FE7E-4C47-9F05-6CC123674761}" dt="2018-11-22T11:08:18.224" v="20" actId="1076"/>
          <ac:spMkLst>
            <pc:docMk/>
            <pc:sldMk cId="2084729189" sldId="259"/>
            <ac:spMk id="11" creationId="{00000000-0000-0000-0000-000000000000}"/>
          </ac:spMkLst>
        </pc:spChg>
        <pc:spChg chg="add mod">
          <ac:chgData name="(s) Jaime Kershaw Brown" userId="S::jaime.kershawbrown@students.plymouth.ac.uk::7d79ebad-7b1f-4e54-9823-60259939fa2d" providerId="AD" clId="Web-{6F9B63F3-FE7E-4C47-9F05-6CC123674761}" dt="2018-11-22T11:08:22.927" v="21" actId="14100"/>
          <ac:spMkLst>
            <pc:docMk/>
            <pc:sldMk cId="2084729189" sldId="259"/>
            <ac:spMk id="12" creationId="{F39CDD2F-820B-4AD3-A665-F89298D6BB40}"/>
          </ac:spMkLst>
        </pc:spChg>
      </pc:sldChg>
      <pc:sldChg chg="delSp">
        <pc:chgData name="(s) Jaime Kershaw Brown" userId="S::jaime.kershawbrown@students.plymouth.ac.uk::7d79ebad-7b1f-4e54-9823-60259939fa2d" providerId="AD" clId="Web-{6F9B63F3-FE7E-4C47-9F05-6CC123674761}" dt="2018-11-22T11:45:51.974" v="95"/>
        <pc:sldMkLst>
          <pc:docMk/>
          <pc:sldMk cId="1869629579" sldId="268"/>
        </pc:sldMkLst>
        <pc:spChg chg="del">
          <ac:chgData name="(s) Jaime Kershaw Brown" userId="S::jaime.kershawbrown@students.plymouth.ac.uk::7d79ebad-7b1f-4e54-9823-60259939fa2d" providerId="AD" clId="Web-{6F9B63F3-FE7E-4C47-9F05-6CC123674761}" dt="2018-11-22T11:45:51.974" v="95"/>
          <ac:spMkLst>
            <pc:docMk/>
            <pc:sldMk cId="1869629579" sldId="268"/>
            <ac:spMk id="6" creationId="{00000000-0000-0000-0000-000000000000}"/>
          </ac:spMkLst>
        </pc:spChg>
      </pc:sldChg>
      <pc:sldChg chg="add del replId">
        <pc:chgData name="(s) Jaime Kershaw Brown" userId="S::jaime.kershawbrown@students.plymouth.ac.uk::7d79ebad-7b1f-4e54-9823-60259939fa2d" providerId="AD" clId="Web-{6F9B63F3-FE7E-4C47-9F05-6CC123674761}" dt="2018-11-22T11:08:49.850" v="25"/>
        <pc:sldMkLst>
          <pc:docMk/>
          <pc:sldMk cId="387962724" sldId="283"/>
        </pc:sldMkLst>
      </pc:sldChg>
      <pc:sldChg chg="modSp add replId">
        <pc:chgData name="(s) Jaime Kershaw Brown" userId="S::jaime.kershawbrown@students.plymouth.ac.uk::7d79ebad-7b1f-4e54-9823-60259939fa2d" providerId="AD" clId="Web-{6F9B63F3-FE7E-4C47-9F05-6CC123674761}" dt="2018-11-22T11:12:08.762" v="93" actId="1076"/>
        <pc:sldMkLst>
          <pc:docMk/>
          <pc:sldMk cId="549951715" sldId="283"/>
        </pc:sldMkLst>
        <pc:spChg chg="mod">
          <ac:chgData name="(s) Jaime Kershaw Brown" userId="S::jaime.kershawbrown@students.plymouth.ac.uk::7d79ebad-7b1f-4e54-9823-60259939fa2d" providerId="AD" clId="Web-{6F9B63F3-FE7E-4C47-9F05-6CC123674761}" dt="2018-11-22T11:11:42.949" v="41" actId="20577"/>
          <ac:spMkLst>
            <pc:docMk/>
            <pc:sldMk cId="549951715" sldId="283"/>
            <ac:spMk id="2" creationId="{00000000-0000-0000-0000-000000000000}"/>
          </ac:spMkLst>
        </pc:spChg>
        <pc:spChg chg="mod">
          <ac:chgData name="(s) Jaime Kershaw Brown" userId="S::jaime.kershawbrown@students.plymouth.ac.uk::7d79ebad-7b1f-4e54-9823-60259939fa2d" providerId="AD" clId="Web-{6F9B63F3-FE7E-4C47-9F05-6CC123674761}" dt="2018-11-22T11:12:08.762" v="93" actId="1076"/>
          <ac:spMkLst>
            <pc:docMk/>
            <pc:sldMk cId="549951715" sldId="283"/>
            <ac:spMk id="5" creationId="{73CED08F-FB88-4849-8285-5C94DFFDC2EB}"/>
          </ac:spMkLst>
        </pc:spChg>
        <pc:graphicFrameChg chg="mod modGraphic">
          <ac:chgData name="(s) Jaime Kershaw Brown" userId="S::jaime.kershawbrown@students.plymouth.ac.uk::7d79ebad-7b1f-4e54-9823-60259939fa2d" providerId="AD" clId="Web-{6F9B63F3-FE7E-4C47-9F05-6CC123674761}" dt="2018-11-22T11:12:03.247" v="92"/>
          <ac:graphicFrameMkLst>
            <pc:docMk/>
            <pc:sldMk cId="549951715" sldId="283"/>
            <ac:graphicFrameMk id="4" creationId="{00000000-0000-0000-0000-000000000000}"/>
          </ac:graphicFrameMkLst>
        </pc:graphicFrameChg>
      </pc:sldChg>
      <pc:sldChg chg="add del replId">
        <pc:chgData name="(s) Jaime Kershaw Brown" userId="S::jaime.kershawbrown@students.plymouth.ac.uk::7d79ebad-7b1f-4e54-9823-60259939fa2d" providerId="AD" clId="Web-{6F9B63F3-FE7E-4C47-9F05-6CC123674761}" dt="2018-11-22T11:08:42.600" v="23"/>
        <pc:sldMkLst>
          <pc:docMk/>
          <pc:sldMk cId="3678825537" sldId="283"/>
        </pc:sldMkLst>
      </pc:sldChg>
      <pc:sldChg chg="addSp delSp new del">
        <pc:chgData name="(s) Jaime Kershaw Brown" userId="S::jaime.kershawbrown@students.plymouth.ac.uk::7d79ebad-7b1f-4e54-9823-60259939fa2d" providerId="AD" clId="Web-{6F9B63F3-FE7E-4C47-9F05-6CC123674761}" dt="2018-11-22T11:46:13.897" v="100"/>
        <pc:sldMkLst>
          <pc:docMk/>
          <pc:sldMk cId="538199079" sldId="284"/>
        </pc:sldMkLst>
        <pc:spChg chg="del">
          <ac:chgData name="(s) Jaime Kershaw Brown" userId="S::jaime.kershawbrown@students.plymouth.ac.uk::7d79ebad-7b1f-4e54-9823-60259939fa2d" providerId="AD" clId="Web-{6F9B63F3-FE7E-4C47-9F05-6CC123674761}" dt="2018-11-22T11:46:01.256" v="97"/>
          <ac:spMkLst>
            <pc:docMk/>
            <pc:sldMk cId="538199079" sldId="284"/>
            <ac:spMk id="2" creationId="{7D967C2B-79F6-4D54-AE9B-EF443267BC84}"/>
          </ac:spMkLst>
        </pc:spChg>
        <pc:spChg chg="del">
          <ac:chgData name="(s) Jaime Kershaw Brown" userId="S::jaime.kershawbrown@students.plymouth.ac.uk::7d79ebad-7b1f-4e54-9823-60259939fa2d" providerId="AD" clId="Web-{6F9B63F3-FE7E-4C47-9F05-6CC123674761}" dt="2018-11-22T11:46:01.256" v="96"/>
          <ac:spMkLst>
            <pc:docMk/>
            <pc:sldMk cId="538199079" sldId="284"/>
            <ac:spMk id="3" creationId="{021F0514-3994-4607-B19C-07D641FE7936}"/>
          </ac:spMkLst>
        </pc:spChg>
        <pc:spChg chg="add del">
          <ac:chgData name="(s) Jaime Kershaw Brown" userId="S::jaime.kershawbrown@students.plymouth.ac.uk::7d79ebad-7b1f-4e54-9823-60259939fa2d" providerId="AD" clId="Web-{6F9B63F3-FE7E-4C47-9F05-6CC123674761}" dt="2018-11-22T11:46:11.006" v="99"/>
          <ac:spMkLst>
            <pc:docMk/>
            <pc:sldMk cId="538199079" sldId="284"/>
            <ac:spMk id="4" creationId="{0735957F-BB21-4AD5-9DE0-2B631080337B}"/>
          </ac:spMkLst>
        </pc:spChg>
      </pc:sldChg>
    </pc:docChg>
  </pc:docChgLst>
  <pc:docChgLst>
    <pc:chgData name="(s) Cody Robinson" userId="3dff3c0b-ef69-48d6-a44f-46ab44e470a1" providerId="ADAL" clId="{F326015F-8281-4342-BD9A-D946D224E769}"/>
    <pc:docChg chg="custSel modSld sldOrd">
      <pc:chgData name="(s) Cody Robinson" userId="3dff3c0b-ef69-48d6-a44f-46ab44e470a1" providerId="ADAL" clId="{F326015F-8281-4342-BD9A-D946D224E769}" dt="2018-11-22T22:56:21.685" v="321" actId="1076"/>
      <pc:docMkLst>
        <pc:docMk/>
      </pc:docMkLst>
      <pc:sldChg chg="addSp delSp modSp">
        <pc:chgData name="(s) Cody Robinson" userId="3dff3c0b-ef69-48d6-a44f-46ab44e470a1" providerId="ADAL" clId="{F326015F-8281-4342-BD9A-D946D224E769}" dt="2018-11-22T22:56:21.685" v="321" actId="1076"/>
        <pc:sldMkLst>
          <pc:docMk/>
          <pc:sldMk cId="2084729189" sldId="259"/>
        </pc:sldMkLst>
        <pc:spChg chg="mod">
          <ac:chgData name="(s) Cody Robinson" userId="3dff3c0b-ef69-48d6-a44f-46ab44e470a1" providerId="ADAL" clId="{F326015F-8281-4342-BD9A-D946D224E769}" dt="2018-11-22T22:44:32.918" v="301" actId="20577"/>
          <ac:spMkLst>
            <pc:docMk/>
            <pc:sldMk cId="2084729189" sldId="259"/>
            <ac:spMk id="4" creationId="{00000000-0000-0000-0000-000000000000}"/>
          </ac:spMkLst>
        </pc:spChg>
        <pc:spChg chg="mod">
          <ac:chgData name="(s) Cody Robinson" userId="3dff3c0b-ef69-48d6-a44f-46ab44e470a1" providerId="ADAL" clId="{F326015F-8281-4342-BD9A-D946D224E769}" dt="2018-11-22T21:06:17.279" v="214" actId="20577"/>
          <ac:spMkLst>
            <pc:docMk/>
            <pc:sldMk cId="2084729189" sldId="259"/>
            <ac:spMk id="5" creationId="{00000000-0000-0000-0000-000000000000}"/>
          </ac:spMkLst>
        </pc:spChg>
        <pc:spChg chg="mod">
          <ac:chgData name="(s) Cody Robinson" userId="3dff3c0b-ef69-48d6-a44f-46ab44e470a1" providerId="ADAL" clId="{F326015F-8281-4342-BD9A-D946D224E769}" dt="2018-11-22T22:51:24.065" v="312" actId="13822"/>
          <ac:spMkLst>
            <pc:docMk/>
            <pc:sldMk cId="2084729189" sldId="259"/>
            <ac:spMk id="6" creationId="{00000000-0000-0000-0000-000000000000}"/>
          </ac:spMkLst>
        </pc:spChg>
        <pc:spChg chg="mod">
          <ac:chgData name="(s) Cody Robinson" userId="3dff3c0b-ef69-48d6-a44f-46ab44e470a1" providerId="ADAL" clId="{F326015F-8281-4342-BD9A-D946D224E769}" dt="2018-11-22T22:56:21.685" v="321" actId="1076"/>
          <ac:spMkLst>
            <pc:docMk/>
            <pc:sldMk cId="2084729189" sldId="259"/>
            <ac:spMk id="8" creationId="{00000000-0000-0000-0000-000000000000}"/>
          </ac:spMkLst>
        </pc:spChg>
        <pc:spChg chg="add mod">
          <ac:chgData name="(s) Cody Robinson" userId="3dff3c0b-ef69-48d6-a44f-46ab44e470a1" providerId="ADAL" clId="{F326015F-8281-4342-BD9A-D946D224E769}" dt="2018-11-22T22:56:10.531" v="319" actId="13822"/>
          <ac:spMkLst>
            <pc:docMk/>
            <pc:sldMk cId="2084729189" sldId="259"/>
            <ac:spMk id="9" creationId="{EE782449-1676-46DD-B6CE-AC8F43F4C85F}"/>
          </ac:spMkLst>
        </pc:spChg>
        <pc:spChg chg="mod">
          <ac:chgData name="(s) Cody Robinson" userId="3dff3c0b-ef69-48d6-a44f-46ab44e470a1" providerId="ADAL" clId="{F326015F-8281-4342-BD9A-D946D224E769}" dt="2018-11-22T20:46:04.446" v="157" actId="1076"/>
          <ac:spMkLst>
            <pc:docMk/>
            <pc:sldMk cId="2084729189" sldId="259"/>
            <ac:spMk id="10" creationId="{00000000-0000-0000-0000-000000000000}"/>
          </ac:spMkLst>
        </pc:spChg>
        <pc:spChg chg="mod">
          <ac:chgData name="(s) Cody Robinson" userId="3dff3c0b-ef69-48d6-a44f-46ab44e470a1" providerId="ADAL" clId="{F326015F-8281-4342-BD9A-D946D224E769}" dt="2018-11-22T22:56:17.887" v="320" actId="1076"/>
          <ac:spMkLst>
            <pc:docMk/>
            <pc:sldMk cId="2084729189" sldId="259"/>
            <ac:spMk id="11" creationId="{00000000-0000-0000-0000-000000000000}"/>
          </ac:spMkLst>
        </pc:spChg>
        <pc:spChg chg="mod">
          <ac:chgData name="(s) Cody Robinson" userId="3dff3c0b-ef69-48d6-a44f-46ab44e470a1" providerId="ADAL" clId="{F326015F-8281-4342-BD9A-D946D224E769}" dt="2018-11-22T20:46:04.446" v="157" actId="1076"/>
          <ac:spMkLst>
            <pc:docMk/>
            <pc:sldMk cId="2084729189" sldId="259"/>
            <ac:spMk id="12" creationId="{F39CDD2F-820B-4AD3-A665-F89298D6BB40}"/>
          </ac:spMkLst>
        </pc:spChg>
        <pc:spChg chg="add mod">
          <ac:chgData name="(s) Cody Robinson" userId="3dff3c0b-ef69-48d6-a44f-46ab44e470a1" providerId="ADAL" clId="{F326015F-8281-4342-BD9A-D946D224E769}" dt="2018-11-22T20:53:39.473" v="171" actId="14100"/>
          <ac:spMkLst>
            <pc:docMk/>
            <pc:sldMk cId="2084729189" sldId="259"/>
            <ac:spMk id="13" creationId="{EC6EC462-3FFB-4A7E-9A82-CD920C9F37C4}"/>
          </ac:spMkLst>
        </pc:spChg>
        <pc:spChg chg="add del mod">
          <ac:chgData name="(s) Cody Robinson" userId="3dff3c0b-ef69-48d6-a44f-46ab44e470a1" providerId="ADAL" clId="{F326015F-8281-4342-BD9A-D946D224E769}" dt="2018-11-22T21:16:47.420" v="255" actId="478"/>
          <ac:spMkLst>
            <pc:docMk/>
            <pc:sldMk cId="2084729189" sldId="259"/>
            <ac:spMk id="14" creationId="{1FB2CBC9-9A55-4D9F-A584-A34C4D02300F}"/>
          </ac:spMkLst>
        </pc:spChg>
        <pc:spChg chg="add del mod">
          <ac:chgData name="(s) Cody Robinson" userId="3dff3c0b-ef69-48d6-a44f-46ab44e470a1" providerId="ADAL" clId="{F326015F-8281-4342-BD9A-D946D224E769}" dt="2018-11-22T21:17:53.172" v="267" actId="478"/>
          <ac:spMkLst>
            <pc:docMk/>
            <pc:sldMk cId="2084729189" sldId="259"/>
            <ac:spMk id="15" creationId="{4DBA4D45-957F-41A3-AE62-005C81E19EE2}"/>
          </ac:spMkLst>
        </pc:spChg>
        <pc:spChg chg="add mod">
          <ac:chgData name="(s) Cody Robinson" userId="3dff3c0b-ef69-48d6-a44f-46ab44e470a1" providerId="ADAL" clId="{F326015F-8281-4342-BD9A-D946D224E769}" dt="2018-11-22T22:52:18.979" v="316" actId="20577"/>
          <ac:spMkLst>
            <pc:docMk/>
            <pc:sldMk cId="2084729189" sldId="259"/>
            <ac:spMk id="16" creationId="{3A858168-E028-4345-AD49-D592D1A483A3}"/>
          </ac:spMkLst>
        </pc:spChg>
      </pc:sldChg>
      <pc:sldChg chg="addSp delSp modSp">
        <pc:chgData name="(s) Cody Robinson" userId="3dff3c0b-ef69-48d6-a44f-46ab44e470a1" providerId="ADAL" clId="{F326015F-8281-4342-BD9A-D946D224E769}" dt="2018-11-22T20:28:55.138" v="134" actId="478"/>
        <pc:sldMkLst>
          <pc:docMk/>
          <pc:sldMk cId="293319677" sldId="262"/>
        </pc:sldMkLst>
        <pc:spChg chg="mod">
          <ac:chgData name="(s) Cody Robinson" userId="3dff3c0b-ef69-48d6-a44f-46ab44e470a1" providerId="ADAL" clId="{F326015F-8281-4342-BD9A-D946D224E769}" dt="2018-11-22T20:19:27.771" v="71" actId="20577"/>
          <ac:spMkLst>
            <pc:docMk/>
            <pc:sldMk cId="293319677" sldId="262"/>
            <ac:spMk id="2" creationId="{00000000-0000-0000-0000-000000000000}"/>
          </ac:spMkLst>
        </pc:spChg>
        <pc:spChg chg="add mod">
          <ac:chgData name="(s) Cody Robinson" userId="3dff3c0b-ef69-48d6-a44f-46ab44e470a1" providerId="ADAL" clId="{F326015F-8281-4342-BD9A-D946D224E769}" dt="2018-11-22T20:17:15.187" v="67" actId="11529"/>
          <ac:spMkLst>
            <pc:docMk/>
            <pc:sldMk cId="293319677" sldId="262"/>
            <ac:spMk id="3" creationId="{49F1EBB3-5BF6-4674-A73F-805050283C36}"/>
          </ac:spMkLst>
        </pc:spChg>
        <pc:spChg chg="del">
          <ac:chgData name="(s) Cody Robinson" userId="3dff3c0b-ef69-48d6-a44f-46ab44e470a1" providerId="ADAL" clId="{F326015F-8281-4342-BD9A-D946D224E769}" dt="2018-11-22T20:28:55.138" v="134" actId="478"/>
          <ac:spMkLst>
            <pc:docMk/>
            <pc:sldMk cId="293319677" sldId="262"/>
            <ac:spMk id="11" creationId="{00000000-0000-0000-0000-000000000000}"/>
          </ac:spMkLst>
        </pc:spChg>
      </pc:sldChg>
      <pc:sldChg chg="addSp delSp modSp ord">
        <pc:chgData name="(s) Cody Robinson" userId="3dff3c0b-ef69-48d6-a44f-46ab44e470a1" providerId="ADAL" clId="{F326015F-8281-4342-BD9A-D946D224E769}" dt="2018-11-22T20:20:09.934" v="102" actId="2164"/>
        <pc:sldMkLst>
          <pc:docMk/>
          <pc:sldMk cId="3558589091" sldId="263"/>
        </pc:sldMkLst>
        <pc:spChg chg="del">
          <ac:chgData name="(s) Cody Robinson" userId="3dff3c0b-ef69-48d6-a44f-46ab44e470a1" providerId="ADAL" clId="{F326015F-8281-4342-BD9A-D946D224E769}" dt="2018-11-21T15:48:06.451" v="39" actId="478"/>
          <ac:spMkLst>
            <pc:docMk/>
            <pc:sldMk cId="3558589091" sldId="263"/>
            <ac:spMk id="2" creationId="{00000000-0000-0000-0000-000000000000}"/>
          </ac:spMkLst>
        </pc:spChg>
        <pc:spChg chg="add del mod">
          <ac:chgData name="(s) Cody Robinson" userId="3dff3c0b-ef69-48d6-a44f-46ab44e470a1" providerId="ADAL" clId="{F326015F-8281-4342-BD9A-D946D224E769}" dt="2018-11-21T15:48:08.774" v="40" actId="478"/>
          <ac:spMkLst>
            <pc:docMk/>
            <pc:sldMk cId="3558589091" sldId="263"/>
            <ac:spMk id="6" creationId="{58FD0E50-E4CF-4336-8F19-FC62F805C6D8}"/>
          </ac:spMkLst>
        </pc:spChg>
        <pc:spChg chg="add mod">
          <ac:chgData name="(s) Cody Robinson" userId="3dff3c0b-ef69-48d6-a44f-46ab44e470a1" providerId="ADAL" clId="{F326015F-8281-4342-BD9A-D946D224E769}" dt="2018-11-22T20:19:41.036" v="72" actId="1076"/>
          <ac:spMkLst>
            <pc:docMk/>
            <pc:sldMk cId="3558589091" sldId="263"/>
            <ac:spMk id="7" creationId="{27084893-FAF3-40A0-82E5-3D0F0BFBCFD0}"/>
          </ac:spMkLst>
        </pc:spChg>
        <pc:spChg chg="add mod">
          <ac:chgData name="(s) Cody Robinson" userId="3dff3c0b-ef69-48d6-a44f-46ab44e470a1" providerId="ADAL" clId="{F326015F-8281-4342-BD9A-D946D224E769}" dt="2018-11-22T20:19:41.036" v="72" actId="1076"/>
          <ac:spMkLst>
            <pc:docMk/>
            <pc:sldMk cId="3558589091" sldId="263"/>
            <ac:spMk id="8" creationId="{DA63D003-F1CD-4C3C-8D9F-B3A5EDA86042}"/>
          </ac:spMkLst>
        </pc:spChg>
        <pc:spChg chg="add mod">
          <ac:chgData name="(s) Cody Robinson" userId="3dff3c0b-ef69-48d6-a44f-46ab44e470a1" providerId="ADAL" clId="{F326015F-8281-4342-BD9A-D946D224E769}" dt="2018-11-22T20:19:41.036" v="72" actId="1076"/>
          <ac:spMkLst>
            <pc:docMk/>
            <pc:sldMk cId="3558589091" sldId="263"/>
            <ac:spMk id="9" creationId="{0283C2AA-1DD6-46EC-B872-0AD34FF43591}"/>
          </ac:spMkLst>
        </pc:spChg>
        <pc:spChg chg="add mod">
          <ac:chgData name="(s) Cody Robinson" userId="3dff3c0b-ef69-48d6-a44f-46ab44e470a1" providerId="ADAL" clId="{F326015F-8281-4342-BD9A-D946D224E769}" dt="2018-11-22T20:19:51.563" v="101" actId="20577"/>
          <ac:spMkLst>
            <pc:docMk/>
            <pc:sldMk cId="3558589091" sldId="263"/>
            <ac:spMk id="10" creationId="{8AD6AF7A-D414-44B2-8A50-6459AB2D7258}"/>
          </ac:spMkLst>
        </pc:spChg>
        <pc:graphicFrameChg chg="modGraphic">
          <ac:chgData name="(s) Cody Robinson" userId="3dff3c0b-ef69-48d6-a44f-46ab44e470a1" providerId="ADAL" clId="{F326015F-8281-4342-BD9A-D946D224E769}" dt="2018-11-22T20:20:09.934" v="102" actId="2164"/>
          <ac:graphicFrameMkLst>
            <pc:docMk/>
            <pc:sldMk cId="3558589091" sldId="263"/>
            <ac:graphicFrameMk id="4" creationId="{00000000-0000-0000-0000-000000000000}"/>
          </ac:graphicFrameMkLst>
        </pc:graphicFrameChg>
      </pc:sldChg>
      <pc:sldChg chg="ord">
        <pc:chgData name="(s) Cody Robinson" userId="3dff3c0b-ef69-48d6-a44f-46ab44e470a1" providerId="ADAL" clId="{F326015F-8281-4342-BD9A-D946D224E769}" dt="2018-11-22T20:20:33.284" v="103"/>
        <pc:sldMkLst>
          <pc:docMk/>
          <pc:sldMk cId="1696125035" sldId="264"/>
        </pc:sldMkLst>
      </pc:sldChg>
      <pc:sldChg chg="addSp delSp modSp">
        <pc:chgData name="(s) Cody Robinson" userId="3dff3c0b-ef69-48d6-a44f-46ab44e470a1" providerId="ADAL" clId="{F326015F-8281-4342-BD9A-D946D224E769}" dt="2018-11-22T21:15:58.263" v="254" actId="20577"/>
        <pc:sldMkLst>
          <pc:docMk/>
          <pc:sldMk cId="2485237631" sldId="265"/>
        </pc:sldMkLst>
        <pc:spChg chg="mod">
          <ac:chgData name="(s) Cody Robinson" userId="3dff3c0b-ef69-48d6-a44f-46ab44e470a1" providerId="ADAL" clId="{F326015F-8281-4342-BD9A-D946D224E769}" dt="2018-11-22T21:15:58.263" v="254" actId="20577"/>
          <ac:spMkLst>
            <pc:docMk/>
            <pc:sldMk cId="2485237631" sldId="265"/>
            <ac:spMk id="2" creationId="{00000000-0000-0000-0000-000000000000}"/>
          </ac:spMkLst>
        </pc:spChg>
        <pc:spChg chg="del">
          <ac:chgData name="(s) Cody Robinson" userId="3dff3c0b-ef69-48d6-a44f-46ab44e470a1" providerId="ADAL" clId="{F326015F-8281-4342-BD9A-D946D224E769}" dt="2018-11-22T20:55:05.676" v="182" actId="478"/>
          <ac:spMkLst>
            <pc:docMk/>
            <pc:sldMk cId="2485237631" sldId="265"/>
            <ac:spMk id="6" creationId="{00000000-0000-0000-0000-000000000000}"/>
          </ac:spMkLst>
        </pc:spChg>
        <pc:graphicFrameChg chg="mod modGraphic">
          <ac:chgData name="(s) Cody Robinson" userId="3dff3c0b-ef69-48d6-a44f-46ab44e470a1" providerId="ADAL" clId="{F326015F-8281-4342-BD9A-D946D224E769}" dt="2018-11-22T21:14:21.685" v="234" actId="1076"/>
          <ac:graphicFrameMkLst>
            <pc:docMk/>
            <pc:sldMk cId="2485237631" sldId="265"/>
            <ac:graphicFrameMk id="4" creationId="{00000000-0000-0000-0000-000000000000}"/>
          </ac:graphicFrameMkLst>
        </pc:graphicFrameChg>
        <pc:graphicFrameChg chg="add mod modGraphic">
          <ac:chgData name="(s) Cody Robinson" userId="3dff3c0b-ef69-48d6-a44f-46ab44e470a1" providerId="ADAL" clId="{F326015F-8281-4342-BD9A-D946D224E769}" dt="2018-11-22T21:15:03.653" v="243" actId="20577"/>
          <ac:graphicFrameMkLst>
            <pc:docMk/>
            <pc:sldMk cId="2485237631" sldId="265"/>
            <ac:graphicFrameMk id="5" creationId="{933BCE32-07D2-4786-BF24-847A59DEADE5}"/>
          </ac:graphicFrameMkLst>
        </pc:graphicFrameChg>
      </pc:sldChg>
      <pc:sldChg chg="modSp">
        <pc:chgData name="(s) Cody Robinson" userId="3dff3c0b-ef69-48d6-a44f-46ab44e470a1" providerId="ADAL" clId="{F326015F-8281-4342-BD9A-D946D224E769}" dt="2018-11-22T21:00:44.236" v="202" actId="20577"/>
        <pc:sldMkLst>
          <pc:docMk/>
          <pc:sldMk cId="2348000031" sldId="266"/>
        </pc:sldMkLst>
        <pc:spChg chg="mod">
          <ac:chgData name="(s) Cody Robinson" userId="3dff3c0b-ef69-48d6-a44f-46ab44e470a1" providerId="ADAL" clId="{F326015F-8281-4342-BD9A-D946D224E769}" dt="2018-11-22T21:00:44.236" v="202" actId="20577"/>
          <ac:spMkLst>
            <pc:docMk/>
            <pc:sldMk cId="2348000031" sldId="266"/>
            <ac:spMk id="2" creationId="{00000000-0000-0000-0000-000000000000}"/>
          </ac:spMkLst>
        </pc:spChg>
      </pc:sldChg>
      <pc:sldChg chg="addSp delSp modSp ord">
        <pc:chgData name="(s) Cody Robinson" userId="3dff3c0b-ef69-48d6-a44f-46ab44e470a1" providerId="ADAL" clId="{F326015F-8281-4342-BD9A-D946D224E769}" dt="2018-11-22T20:17:25.439" v="68" actId="11529"/>
        <pc:sldMkLst>
          <pc:docMk/>
          <pc:sldMk cId="35045661" sldId="282"/>
        </pc:sldMkLst>
        <pc:spChg chg="add mod">
          <ac:chgData name="(s) Cody Robinson" userId="3dff3c0b-ef69-48d6-a44f-46ab44e470a1" providerId="ADAL" clId="{F326015F-8281-4342-BD9A-D946D224E769}" dt="2018-11-22T20:17:25.439" v="68" actId="11529"/>
          <ac:spMkLst>
            <pc:docMk/>
            <pc:sldMk cId="35045661" sldId="282"/>
            <ac:spMk id="3" creationId="{1B84D523-6123-4602-92D9-56A9D61BB9B4}"/>
          </ac:spMkLst>
        </pc:spChg>
        <pc:spChg chg="add mod">
          <ac:chgData name="(s) Cody Robinson" userId="3dff3c0b-ef69-48d6-a44f-46ab44e470a1" providerId="ADAL" clId="{F326015F-8281-4342-BD9A-D946D224E769}" dt="2018-11-21T18:43:53.411" v="66" actId="20577"/>
          <ac:spMkLst>
            <pc:docMk/>
            <pc:sldMk cId="35045661" sldId="282"/>
            <ac:spMk id="5" creationId="{73CED08F-FB88-4849-8285-5C94DFFDC2EB}"/>
          </ac:spMkLst>
        </pc:spChg>
        <pc:picChg chg="add del mod">
          <ac:chgData name="(s) Cody Robinson" userId="3dff3c0b-ef69-48d6-a44f-46ab44e470a1" providerId="ADAL" clId="{F326015F-8281-4342-BD9A-D946D224E769}" dt="2018-11-21T18:43:32.327" v="59" actId="478"/>
          <ac:picMkLst>
            <pc:docMk/>
            <pc:sldMk cId="35045661" sldId="282"/>
            <ac:picMk id="3" creationId="{4A1FA236-6DAD-47B9-9A90-CDEB8DDA5B6E}"/>
          </ac:picMkLst>
        </pc:picChg>
      </pc:sldChg>
      <pc:sldChg chg="addSp modSp ord">
        <pc:chgData name="(s) Cody Robinson" userId="3dff3c0b-ef69-48d6-a44f-46ab44e470a1" providerId="ADAL" clId="{F326015F-8281-4342-BD9A-D946D224E769}" dt="2018-11-22T20:33:48.299" v="137"/>
        <pc:sldMkLst>
          <pc:docMk/>
          <pc:sldMk cId="549951715" sldId="283"/>
        </pc:sldMkLst>
        <pc:spChg chg="mod">
          <ac:chgData name="(s) Cody Robinson" userId="3dff3c0b-ef69-48d6-a44f-46ab44e470a1" providerId="ADAL" clId="{F326015F-8281-4342-BD9A-D946D224E769}" dt="2018-11-22T20:22:07.725" v="133" actId="20577"/>
          <ac:spMkLst>
            <pc:docMk/>
            <pc:sldMk cId="549951715" sldId="283"/>
            <ac:spMk id="2" creationId="{00000000-0000-0000-0000-000000000000}"/>
          </ac:spMkLst>
        </pc:spChg>
        <pc:spChg chg="add">
          <ac:chgData name="(s) Cody Robinson" userId="3dff3c0b-ef69-48d6-a44f-46ab44e470a1" providerId="ADAL" clId="{F326015F-8281-4342-BD9A-D946D224E769}" dt="2018-11-22T20:17:49.555" v="69"/>
          <ac:spMkLst>
            <pc:docMk/>
            <pc:sldMk cId="549951715" sldId="283"/>
            <ac:spMk id="6" creationId="{2DD36B31-9F7C-4201-A6FA-4BBAE50CB12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7D88-4D63-8E85-2A90F1E09B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7D88-4D63-8E85-2A90F1E09B9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Unplaced</c:v>
                </c:pt>
                <c:pt idx="1">
                  <c:v>Placed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7C-4CB8-9DDF-819DFCA7AA0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Computer Science</c:v>
                </c:pt>
                <c:pt idx="1">
                  <c:v>Security</c:v>
                </c:pt>
                <c:pt idx="2">
                  <c:v>Networking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0-85F2-4A4F-9D5B-CD6FAF806B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Placed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Computer Science</c:v>
                </c:pt>
                <c:pt idx="1">
                  <c:v>Security</c:v>
                </c:pt>
                <c:pt idx="2">
                  <c:v>Networking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40</c:v>
                </c:pt>
                <c:pt idx="1">
                  <c:v>15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F2-4A4F-9D5B-CD6FAF806BD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Unplaced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Computer Science</c:v>
                </c:pt>
                <c:pt idx="1">
                  <c:v>Security</c:v>
                </c:pt>
                <c:pt idx="2">
                  <c:v>Networking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15</c:v>
                </c:pt>
                <c:pt idx="1">
                  <c:v>55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F2-4A4F-9D5B-CD6FAF806B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84534456"/>
        <c:axId val="384540032"/>
        <c:axId val="0"/>
      </c:bar3DChart>
      <c:catAx>
        <c:axId val="384534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540032"/>
        <c:crosses val="autoZero"/>
        <c:auto val="1"/>
        <c:lblAlgn val="ctr"/>
        <c:lblOffset val="100"/>
        <c:noMultiLvlLbl val="0"/>
      </c:catAx>
      <c:valAx>
        <c:axId val="38454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534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accent1">
            <a:tint val="66000"/>
            <a:satMod val="160000"/>
          </a:schemeClr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path path="circle">
        <a:fillToRect r="100000" b="100000"/>
      </a:path>
      <a:tileRect l="-100000" t="-100000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A5C1-6EE6-486D-8ABF-FF0855ACF920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ADCD-4FFA-46A7-9BAA-25BA3C9A0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219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A5C1-6EE6-486D-8ABF-FF0855ACF920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ADCD-4FFA-46A7-9BAA-25BA3C9A0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08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A5C1-6EE6-486D-8ABF-FF0855ACF920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ADCD-4FFA-46A7-9BAA-25BA3C9A0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412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A5C1-6EE6-486D-8ABF-FF0855ACF920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ADCD-4FFA-46A7-9BAA-25BA3C9A0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280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A5C1-6EE6-486D-8ABF-FF0855ACF920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ADCD-4FFA-46A7-9BAA-25BA3C9A0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10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A5C1-6EE6-486D-8ABF-FF0855ACF920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ADCD-4FFA-46A7-9BAA-25BA3C9A0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4550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A5C1-6EE6-486D-8ABF-FF0855ACF920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ADCD-4FFA-46A7-9BAA-25BA3C9A0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74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A5C1-6EE6-486D-8ABF-FF0855ACF920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ADCD-4FFA-46A7-9BAA-25BA3C9A0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18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A5C1-6EE6-486D-8ABF-FF0855ACF920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ADCD-4FFA-46A7-9BAA-25BA3C9A0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918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A5C1-6EE6-486D-8ABF-FF0855ACF920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ADCD-4FFA-46A7-9BAA-25BA3C9A0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3837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A5C1-6EE6-486D-8ABF-FF0855ACF920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ADCD-4FFA-46A7-9BAA-25BA3C9A0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47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CA5C1-6EE6-486D-8ABF-FF0855ACF920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0ADCD-4FFA-46A7-9BAA-25BA3C9A0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3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Admin Desktop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By Jaime, Cody, Erin and Reece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Add Job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442407"/>
              </p:ext>
            </p:extLst>
          </p:nvPr>
        </p:nvGraphicFramePr>
        <p:xfrm>
          <a:off x="421105" y="1425518"/>
          <a:ext cx="81280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6626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5725135"/>
                    </a:ext>
                  </a:extLst>
                </a:gridCol>
              </a:tblGrid>
              <a:tr h="353625">
                <a:tc>
                  <a:txBody>
                    <a:bodyPr/>
                    <a:lstStyle/>
                    <a:p>
                      <a:r>
                        <a:rPr lang="en-GB"/>
                        <a:t>Company</a:t>
                      </a:r>
                      <a:r>
                        <a:rPr lang="en-GB" baseline="0"/>
                        <a:t> Name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54434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r>
                        <a:rPr lang="en-GB"/>
                        <a:t>Site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807420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r>
                        <a:rPr lang="en-GB"/>
                        <a:t>Job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41416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r>
                        <a:rPr lang="en-GB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495514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r>
                        <a:rPr lang="en-GB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185995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r>
                        <a:rPr lang="en-GB"/>
                        <a:t>Telephone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33514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r>
                        <a:rPr lang="en-GB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341285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r>
                        <a:rPr lang="en-GB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743841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r>
                        <a:rPr lang="en-GB"/>
                        <a:t>Vacancies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094730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r>
                        <a:rPr lang="en-GB"/>
                        <a:t>Application Closing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80821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r>
                        <a:rPr lang="en-GB"/>
                        <a:t>Application</a:t>
                      </a:r>
                      <a:r>
                        <a:rPr lang="en-GB" baseline="0"/>
                        <a:t> Method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27721"/>
                  </a:ext>
                </a:extLst>
              </a:tr>
              <a:tr h="1395123">
                <a:tc>
                  <a:txBody>
                    <a:bodyPr/>
                    <a:lstStyle/>
                    <a:p>
                      <a:r>
                        <a:rPr lang="en-GB"/>
                        <a:t>Job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  <a:p>
                      <a:endParaRPr lang="en-GB"/>
                    </a:p>
                    <a:p>
                      <a:endParaRPr lang="en-GB"/>
                    </a:p>
                    <a:p>
                      <a:endParaRPr lang="en-GB"/>
                    </a:p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83658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849033" y="5663380"/>
            <a:ext cx="1594637" cy="715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</a:t>
            </a:r>
          </a:p>
        </p:txBody>
      </p:sp>
      <p:pic>
        <p:nvPicPr>
          <p:cNvPr id="3" name="Picture 7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6A39DA73-8210-43D6-B6C0-4161AE47F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211" y="61281"/>
            <a:ext cx="1202904" cy="109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3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View/Edit Job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841715"/>
              </p:ext>
            </p:extLst>
          </p:nvPr>
        </p:nvGraphicFramePr>
        <p:xfrm>
          <a:off x="421105" y="1425518"/>
          <a:ext cx="6938340" cy="517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792">
                  <a:extLst>
                    <a:ext uri="{9D8B030D-6E8A-4147-A177-3AD203B41FA5}">
                      <a16:colId xmlns:a16="http://schemas.microsoft.com/office/drawing/2014/main" val="2006626567"/>
                    </a:ext>
                  </a:extLst>
                </a:gridCol>
                <a:gridCol w="4129548">
                  <a:extLst>
                    <a:ext uri="{9D8B030D-6E8A-4147-A177-3AD203B41FA5}">
                      <a16:colId xmlns:a16="http://schemas.microsoft.com/office/drawing/2014/main" val="185725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Company</a:t>
                      </a:r>
                      <a:r>
                        <a:rPr lang="en-GB" baseline="0"/>
                        <a:t> Name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5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Job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4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49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18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Telephone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3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34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74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Vacancies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09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Application Closing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8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Application</a:t>
                      </a:r>
                      <a:r>
                        <a:rPr lang="en-GB" baseline="0"/>
                        <a:t> Method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2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Job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  <a:p>
                      <a:endParaRPr lang="en-GB"/>
                    </a:p>
                    <a:p>
                      <a:endParaRPr lang="en-GB"/>
                    </a:p>
                    <a:p>
                      <a:endParaRPr lang="en-GB"/>
                    </a:p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83658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391920" y="5935736"/>
            <a:ext cx="1259305" cy="592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/>
              <a:t>Save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4657" y="5935736"/>
            <a:ext cx="1259305" cy="592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/>
              <a:t>Edit</a:t>
            </a:r>
          </a:p>
        </p:txBody>
      </p:sp>
      <p:pic>
        <p:nvPicPr>
          <p:cNvPr id="3" name="Picture 7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6C63A906-1C3B-4450-AC17-C486DE7D9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211" y="61281"/>
            <a:ext cx="1202904" cy="109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0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Companies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006625"/>
              </p:ext>
            </p:extLst>
          </p:nvPr>
        </p:nvGraphicFramePr>
        <p:xfrm>
          <a:off x="335935" y="1501330"/>
          <a:ext cx="81280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5828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Companies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97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83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10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63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83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04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67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2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1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33590"/>
                  </a:ext>
                </a:extLst>
              </a:tr>
            </a:tbl>
          </a:graphicData>
        </a:graphic>
      </p:graphicFrame>
      <p:pic>
        <p:nvPicPr>
          <p:cNvPr id="4" name="Picture 7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89A833C9-7889-495D-845F-DDD95A361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211" y="61281"/>
            <a:ext cx="1202904" cy="109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29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{company name}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93956"/>
              </p:ext>
            </p:extLst>
          </p:nvPr>
        </p:nvGraphicFramePr>
        <p:xfrm>
          <a:off x="556342" y="2150724"/>
          <a:ext cx="11079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6916">
                  <a:extLst>
                    <a:ext uri="{9D8B030D-6E8A-4147-A177-3AD203B41FA5}">
                      <a16:colId xmlns:a16="http://schemas.microsoft.com/office/drawing/2014/main" val="1811809345"/>
                    </a:ext>
                  </a:extLst>
                </a:gridCol>
                <a:gridCol w="7772400">
                  <a:extLst>
                    <a:ext uri="{9D8B030D-6E8A-4147-A177-3AD203B41FA5}">
                      <a16:colId xmlns:a16="http://schemas.microsoft.com/office/drawing/2014/main" val="290277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6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8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2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143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929" y="1542582"/>
            <a:ext cx="963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/>
              <a:t>Sites: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39649" y="5327351"/>
            <a:ext cx="1860108" cy="91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Site</a:t>
            </a:r>
          </a:p>
        </p:txBody>
      </p:sp>
      <p:pic>
        <p:nvPicPr>
          <p:cNvPr id="3" name="Picture 7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12C7B94-C233-47FF-BBB4-DB24BD931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211" y="61281"/>
            <a:ext cx="1202904" cy="109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46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39649" y="5327351"/>
            <a:ext cx="1860108" cy="91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Company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979053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394105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21265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Company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76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Site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83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Site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2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199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64276" y="1463040"/>
            <a:ext cx="11122429" cy="46717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17095" y="240632"/>
            <a:ext cx="71387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>
                <a:latin typeface="+mj-lt"/>
              </a:rPr>
              <a:t>Management Dashboard</a:t>
            </a:r>
          </a:p>
        </p:txBody>
      </p:sp>
      <p:graphicFrame>
        <p:nvGraphicFramePr>
          <p:cNvPr id="7" name="Chart 6"/>
          <p:cNvGraphicFramePr/>
          <p:nvPr>
            <p:extLst/>
          </p:nvPr>
        </p:nvGraphicFramePr>
        <p:xfrm>
          <a:off x="1359248" y="1910693"/>
          <a:ext cx="5402037" cy="378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788278"/>
              </p:ext>
            </p:extLst>
          </p:nvPr>
        </p:nvGraphicFramePr>
        <p:xfrm>
          <a:off x="6845532" y="1995853"/>
          <a:ext cx="5078357" cy="3820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37">
                  <a:extLst>
                    <a:ext uri="{9D8B030D-6E8A-4147-A177-3AD203B41FA5}">
                      <a16:colId xmlns:a16="http://schemas.microsoft.com/office/drawing/2014/main" val="2523112058"/>
                    </a:ext>
                  </a:extLst>
                </a:gridCol>
                <a:gridCol w="861646">
                  <a:extLst>
                    <a:ext uri="{9D8B030D-6E8A-4147-A177-3AD203B41FA5}">
                      <a16:colId xmlns:a16="http://schemas.microsoft.com/office/drawing/2014/main" val="3196552311"/>
                    </a:ext>
                  </a:extLst>
                </a:gridCol>
                <a:gridCol w="1072662">
                  <a:extLst>
                    <a:ext uri="{9D8B030D-6E8A-4147-A177-3AD203B41FA5}">
                      <a16:colId xmlns:a16="http://schemas.microsoft.com/office/drawing/2014/main" val="879234815"/>
                    </a:ext>
                  </a:extLst>
                </a:gridCol>
                <a:gridCol w="774874">
                  <a:extLst>
                    <a:ext uri="{9D8B030D-6E8A-4147-A177-3AD203B41FA5}">
                      <a16:colId xmlns:a16="http://schemas.microsoft.com/office/drawing/2014/main" val="1606938472"/>
                    </a:ext>
                  </a:extLst>
                </a:gridCol>
                <a:gridCol w="1178538">
                  <a:extLst>
                    <a:ext uri="{9D8B030D-6E8A-4147-A177-3AD203B41FA5}">
                      <a16:colId xmlns:a16="http://schemas.microsoft.com/office/drawing/2014/main" val="3276626653"/>
                    </a:ext>
                  </a:extLst>
                </a:gridCol>
              </a:tblGrid>
              <a:tr h="931119">
                <a:tc>
                  <a:txBody>
                    <a:bodyPr/>
                    <a:lstStyle/>
                    <a:p>
                      <a:r>
                        <a:rPr lang="en-GB" sz="1600"/>
                        <a:t>Programme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Student Full Name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Placed/ Unplaced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Job title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Company name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568667"/>
                  </a:ext>
                </a:extLst>
              </a:tr>
              <a:tr h="4242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Computer Science</a:t>
                      </a:r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Reece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Placed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Job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Microsoft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891406"/>
                  </a:ext>
                </a:extLst>
              </a:tr>
              <a:tr h="42424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200"/>
                        <a:t>Computer Science</a:t>
                      </a:r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Erin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Placed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Job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/>
                        <a:t>Microsoft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418965"/>
                  </a:ext>
                </a:extLst>
              </a:tr>
              <a:tr h="42424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200"/>
                        <a:t>Computer Science</a:t>
                      </a:r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Cody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Placed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Job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/>
                        <a:t>Microsoft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368637"/>
                  </a:ext>
                </a:extLst>
              </a:tr>
              <a:tr h="42424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200"/>
                        <a:t>Computer Science</a:t>
                      </a:r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Jaime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Placed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Job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/>
                        <a:t>Microsoft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99498"/>
                  </a:ext>
                </a:extLst>
              </a:tr>
              <a:tr h="353538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824925"/>
                  </a:ext>
                </a:extLst>
              </a:tr>
              <a:tr h="353538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011208"/>
                  </a:ext>
                </a:extLst>
              </a:tr>
              <a:tr h="353538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283168"/>
                  </a:ext>
                </a:extLst>
              </a:tr>
            </a:tbl>
          </a:graphicData>
        </a:graphic>
      </p:graphicFrame>
      <p:sp>
        <p:nvSpPr>
          <p:cNvPr id="3" name="Rounded Rectangle 9">
            <a:extLst>
              <a:ext uri="{FF2B5EF4-FFF2-40B4-BE49-F238E27FC236}">
                <a16:creationId xmlns:a16="http://schemas.microsoft.com/office/drawing/2014/main" id="{CCDE04D9-3234-49BD-9EF6-FB9801B8993B}"/>
              </a:ext>
            </a:extLst>
          </p:cNvPr>
          <p:cNvSpPr/>
          <p:nvPr/>
        </p:nvSpPr>
        <p:spPr>
          <a:xfrm>
            <a:off x="1271325" y="1463040"/>
            <a:ext cx="1745235" cy="38238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Pie Chart</a:t>
            </a:r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A973C356-938E-4B9E-A73D-EFC5B2E5FA71}"/>
              </a:ext>
            </a:extLst>
          </p:cNvPr>
          <p:cNvSpPr/>
          <p:nvPr/>
        </p:nvSpPr>
        <p:spPr>
          <a:xfrm>
            <a:off x="3100807" y="1463040"/>
            <a:ext cx="1897832" cy="382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Stacked Bar Chart</a:t>
            </a: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4CA0E843-8BE6-4BD5-81AB-535748B487ED}"/>
              </a:ext>
            </a:extLst>
          </p:cNvPr>
          <p:cNvSpPr/>
          <p:nvPr/>
        </p:nvSpPr>
        <p:spPr>
          <a:xfrm>
            <a:off x="5064705" y="1463039"/>
            <a:ext cx="1608657" cy="382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Calibri"/>
              </a:rPr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637832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4276" y="1463040"/>
            <a:ext cx="11122429" cy="46717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17095" y="240632"/>
            <a:ext cx="71387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>
                <a:latin typeface="+mj-lt"/>
              </a:rPr>
              <a:t>Management Dashboard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499115"/>
              </p:ext>
            </p:extLst>
          </p:nvPr>
        </p:nvGraphicFramePr>
        <p:xfrm>
          <a:off x="6739427" y="1876721"/>
          <a:ext cx="5265287" cy="4279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611">
                  <a:extLst>
                    <a:ext uri="{9D8B030D-6E8A-4147-A177-3AD203B41FA5}">
                      <a16:colId xmlns:a16="http://schemas.microsoft.com/office/drawing/2014/main" val="197226512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3196552311"/>
                    </a:ext>
                  </a:extLst>
                </a:gridCol>
                <a:gridCol w="1019907">
                  <a:extLst>
                    <a:ext uri="{9D8B030D-6E8A-4147-A177-3AD203B41FA5}">
                      <a16:colId xmlns:a16="http://schemas.microsoft.com/office/drawing/2014/main" val="879234815"/>
                    </a:ext>
                  </a:extLst>
                </a:gridCol>
                <a:gridCol w="958087">
                  <a:extLst>
                    <a:ext uri="{9D8B030D-6E8A-4147-A177-3AD203B41FA5}">
                      <a16:colId xmlns:a16="http://schemas.microsoft.com/office/drawing/2014/main" val="1606938472"/>
                    </a:ext>
                  </a:extLst>
                </a:gridCol>
                <a:gridCol w="1208035">
                  <a:extLst>
                    <a:ext uri="{9D8B030D-6E8A-4147-A177-3AD203B41FA5}">
                      <a16:colId xmlns:a16="http://schemas.microsoft.com/office/drawing/2014/main" val="3276626653"/>
                    </a:ext>
                  </a:extLst>
                </a:gridCol>
              </a:tblGrid>
              <a:tr h="1340300">
                <a:tc>
                  <a:txBody>
                    <a:bodyPr/>
                    <a:lstStyle/>
                    <a:p>
                      <a:r>
                        <a:rPr lang="en-GB" sz="1600"/>
                        <a:t>Programme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Student Full Name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Placed/ Unplaced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Job title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Company name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568667"/>
                  </a:ext>
                </a:extLst>
              </a:tr>
              <a:tr h="434131">
                <a:tc>
                  <a:txBody>
                    <a:bodyPr/>
                    <a:lstStyle/>
                    <a:p>
                      <a:r>
                        <a:rPr lang="en-GB" sz="1200"/>
                        <a:t>Computer Science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Reece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Placed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Job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Microsoft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891406"/>
                  </a:ext>
                </a:extLst>
              </a:tr>
              <a:tr h="434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/>
                        <a:t>Computer Science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Erin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Placed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Job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/>
                        <a:t>Microsoft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418965"/>
                  </a:ext>
                </a:extLst>
              </a:tr>
              <a:tr h="434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/>
                        <a:t>Computer Science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Cody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Placed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Job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/>
                        <a:t>Microsoft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368637"/>
                  </a:ext>
                </a:extLst>
              </a:tr>
              <a:tr h="434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/>
                        <a:t>Computer Science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Jaime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Placed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Job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/>
                        <a:t>Microsoft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99498"/>
                  </a:ext>
                </a:extLst>
              </a:tr>
              <a:tr h="370083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824925"/>
                  </a:ext>
                </a:extLst>
              </a:tr>
              <a:tr h="370083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011208"/>
                  </a:ext>
                </a:extLst>
              </a:tr>
              <a:tr h="370083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283168"/>
                  </a:ext>
                </a:extLst>
              </a:tr>
            </a:tbl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932703116"/>
              </p:ext>
            </p:extLst>
          </p:nvPr>
        </p:nvGraphicFramePr>
        <p:xfrm>
          <a:off x="1288911" y="1876722"/>
          <a:ext cx="5384451" cy="4134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ounded Rectangle 7">
            <a:extLst>
              <a:ext uri="{FF2B5EF4-FFF2-40B4-BE49-F238E27FC236}">
                <a16:creationId xmlns:a16="http://schemas.microsoft.com/office/drawing/2014/main" id="{4B7B6FC8-4FB7-491C-821E-29070AB09794}"/>
              </a:ext>
            </a:extLst>
          </p:cNvPr>
          <p:cNvSpPr/>
          <p:nvPr/>
        </p:nvSpPr>
        <p:spPr>
          <a:xfrm>
            <a:off x="5196589" y="1463039"/>
            <a:ext cx="1393834" cy="382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Calibri"/>
              </a:rPr>
              <a:t>Calendar</a:t>
            </a:r>
            <a:endParaRPr lang="en-GB" err="1">
              <a:cs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71325" y="1463040"/>
            <a:ext cx="1745235" cy="382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Pie Chart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100807" y="1463040"/>
            <a:ext cx="1897832" cy="38238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Stacked Bar Chart</a:t>
            </a:r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213876A4-D189-4C0E-A34F-E1F2F6E4C150}"/>
              </a:ext>
            </a:extLst>
          </p:cNvPr>
          <p:cNvSpPr/>
          <p:nvPr/>
        </p:nvSpPr>
        <p:spPr>
          <a:xfrm>
            <a:off x="5064705" y="1463039"/>
            <a:ext cx="1608657" cy="382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Calibri"/>
              </a:rPr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1617510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4276" y="1463040"/>
            <a:ext cx="11122429" cy="46717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17095" y="240632"/>
            <a:ext cx="71387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>
                <a:latin typeface="+mj-lt"/>
              </a:rPr>
              <a:t>Management Dashboard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88909" y="1463040"/>
            <a:ext cx="1745235" cy="382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Pie Chart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18391" y="1463040"/>
            <a:ext cx="1897832" cy="382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Stacked Bar Chart</a:t>
            </a: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213876A4-D189-4C0E-A34F-E1F2F6E4C150}"/>
              </a:ext>
            </a:extLst>
          </p:cNvPr>
          <p:cNvSpPr/>
          <p:nvPr/>
        </p:nvSpPr>
        <p:spPr>
          <a:xfrm>
            <a:off x="5196589" y="1463039"/>
            <a:ext cx="1393834" cy="38238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Calibri"/>
              </a:rPr>
              <a:t>Calendar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5F46880B-AE91-476C-B573-8D20A119F9D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57873" y="1943412"/>
          <a:ext cx="6512464" cy="4149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352">
                  <a:extLst>
                    <a:ext uri="{9D8B030D-6E8A-4147-A177-3AD203B41FA5}">
                      <a16:colId xmlns:a16="http://schemas.microsoft.com/office/drawing/2014/main" val="3736406689"/>
                    </a:ext>
                  </a:extLst>
                </a:gridCol>
                <a:gridCol w="930352">
                  <a:extLst>
                    <a:ext uri="{9D8B030D-6E8A-4147-A177-3AD203B41FA5}">
                      <a16:colId xmlns:a16="http://schemas.microsoft.com/office/drawing/2014/main" val="681539155"/>
                    </a:ext>
                  </a:extLst>
                </a:gridCol>
                <a:gridCol w="930352">
                  <a:extLst>
                    <a:ext uri="{9D8B030D-6E8A-4147-A177-3AD203B41FA5}">
                      <a16:colId xmlns:a16="http://schemas.microsoft.com/office/drawing/2014/main" val="1962793777"/>
                    </a:ext>
                  </a:extLst>
                </a:gridCol>
                <a:gridCol w="930352">
                  <a:extLst>
                    <a:ext uri="{9D8B030D-6E8A-4147-A177-3AD203B41FA5}">
                      <a16:colId xmlns:a16="http://schemas.microsoft.com/office/drawing/2014/main" val="470980046"/>
                    </a:ext>
                  </a:extLst>
                </a:gridCol>
                <a:gridCol w="930352">
                  <a:extLst>
                    <a:ext uri="{9D8B030D-6E8A-4147-A177-3AD203B41FA5}">
                      <a16:colId xmlns:a16="http://schemas.microsoft.com/office/drawing/2014/main" val="4244872213"/>
                    </a:ext>
                  </a:extLst>
                </a:gridCol>
                <a:gridCol w="930352">
                  <a:extLst>
                    <a:ext uri="{9D8B030D-6E8A-4147-A177-3AD203B41FA5}">
                      <a16:colId xmlns:a16="http://schemas.microsoft.com/office/drawing/2014/main" val="221525016"/>
                    </a:ext>
                  </a:extLst>
                </a:gridCol>
                <a:gridCol w="930352">
                  <a:extLst>
                    <a:ext uri="{9D8B030D-6E8A-4147-A177-3AD203B41FA5}">
                      <a16:colId xmlns:a16="http://schemas.microsoft.com/office/drawing/2014/main" val="1205191248"/>
                    </a:ext>
                  </a:extLst>
                </a:gridCol>
              </a:tblGrid>
              <a:tr h="584943">
                <a:tc>
                  <a:txBody>
                    <a:bodyPr/>
                    <a:lstStyle/>
                    <a:p>
                      <a:r>
                        <a:rPr lang="en-US" sz="1200"/>
                        <a:t>Sunday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Saturday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736407"/>
                  </a:ext>
                </a:extLst>
              </a:tr>
              <a:tr h="584943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89487"/>
                  </a:ext>
                </a:extLst>
              </a:tr>
              <a:tr h="584943"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82644"/>
                  </a:ext>
                </a:extLst>
              </a:tr>
              <a:tr h="584943">
                <a:tc>
                  <a:txBody>
                    <a:bodyPr/>
                    <a:lstStyle/>
                    <a:p>
                      <a:r>
                        <a:rPr lang="en-US" sz="1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Microsoft 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34245"/>
                  </a:ext>
                </a:extLst>
              </a:tr>
              <a:tr h="584943">
                <a:tc>
                  <a:txBody>
                    <a:bodyPr/>
                    <a:lstStyle/>
                    <a:p>
                      <a:r>
                        <a:rPr lang="en-US" sz="12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</a:t>
                      </a:r>
                    </a:p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BMW 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22</a:t>
                      </a:r>
                    </a:p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Intel 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30763"/>
                  </a:ext>
                </a:extLst>
              </a:tr>
              <a:tr h="584943">
                <a:tc>
                  <a:txBody>
                    <a:bodyPr/>
                    <a:lstStyle/>
                    <a:p>
                      <a:r>
                        <a:rPr lang="en-US" sz="120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987536"/>
                  </a:ext>
                </a:extLst>
              </a:tr>
              <a:tr h="584943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ATOS 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88664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0CE21D6-4DA0-44C8-B685-8520155E94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9349" y="1946313"/>
          <a:ext cx="4268856" cy="4229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807">
                  <a:extLst>
                    <a:ext uri="{9D8B030D-6E8A-4147-A177-3AD203B41FA5}">
                      <a16:colId xmlns:a16="http://schemas.microsoft.com/office/drawing/2014/main" val="197226512"/>
                    </a:ext>
                  </a:extLst>
                </a:gridCol>
                <a:gridCol w="831963">
                  <a:extLst>
                    <a:ext uri="{9D8B030D-6E8A-4147-A177-3AD203B41FA5}">
                      <a16:colId xmlns:a16="http://schemas.microsoft.com/office/drawing/2014/main" val="3196552311"/>
                    </a:ext>
                  </a:extLst>
                </a:gridCol>
                <a:gridCol w="807903">
                  <a:extLst>
                    <a:ext uri="{9D8B030D-6E8A-4147-A177-3AD203B41FA5}">
                      <a16:colId xmlns:a16="http://schemas.microsoft.com/office/drawing/2014/main" val="879234815"/>
                    </a:ext>
                  </a:extLst>
                </a:gridCol>
                <a:gridCol w="982337">
                  <a:extLst>
                    <a:ext uri="{9D8B030D-6E8A-4147-A177-3AD203B41FA5}">
                      <a16:colId xmlns:a16="http://schemas.microsoft.com/office/drawing/2014/main" val="1606938472"/>
                    </a:ext>
                  </a:extLst>
                </a:gridCol>
                <a:gridCol w="792846">
                  <a:extLst>
                    <a:ext uri="{9D8B030D-6E8A-4147-A177-3AD203B41FA5}">
                      <a16:colId xmlns:a16="http://schemas.microsoft.com/office/drawing/2014/main" val="3276626653"/>
                    </a:ext>
                  </a:extLst>
                </a:gridCol>
              </a:tblGrid>
              <a:tr h="1341937">
                <a:tc>
                  <a:txBody>
                    <a:bodyPr/>
                    <a:lstStyle/>
                    <a:p>
                      <a:r>
                        <a:rPr lang="en-GB" sz="1200"/>
                        <a:t>Company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Job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Vacancies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Closing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568667"/>
                  </a:ext>
                </a:extLst>
              </a:tr>
              <a:tr h="41826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Microsoft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Software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23/10/2018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£16,000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91406"/>
                  </a:ext>
                </a:extLst>
              </a:tr>
              <a:tr h="41826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Intel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Software Developer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23/10/2018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defTabSz="914400" eaLnBrk="1" fontAlgn="auto" latinLnBrk="0" hangingPunct="1"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£17,000</a:t>
                      </a:r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18965"/>
                  </a:ext>
                </a:extLst>
              </a:tr>
              <a:tr h="418267">
                <a:tc>
                  <a:txBody>
                    <a:bodyPr/>
                    <a:lstStyle/>
                    <a:p>
                      <a:pPr lvl="0" algn="l" defTabSz="914400" eaLnBrk="1" fontAlgn="auto" latinLnBrk="0" hangingPunct="1"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BMW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Analyst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23/10/2018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defTabSz="914400" eaLnBrk="1" fontAlgn="auto" latinLnBrk="0" hangingPunct="1"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£16,000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368637"/>
                  </a:ext>
                </a:extLst>
              </a:tr>
              <a:tr h="418267">
                <a:tc>
                  <a:txBody>
                    <a:bodyPr/>
                    <a:lstStyle/>
                    <a:p>
                      <a:pPr lvl="0" algn="l" defTabSz="914400" eaLnBrk="1" fontAlgn="auto" latinLnBrk="0" hangingPunct="1"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ATOS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23/10/2018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/>
                        <a:t>£22,000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899498"/>
                  </a:ext>
                </a:extLst>
              </a:tr>
              <a:tr h="365984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824925"/>
                  </a:ext>
                </a:extLst>
              </a:tr>
              <a:tr h="365984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11208"/>
                  </a:ext>
                </a:extLst>
              </a:tr>
              <a:tr h="365984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283168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D83C199-6916-41FE-A7DC-592B23A57B5B}"/>
              </a:ext>
            </a:extLst>
          </p:cNvPr>
          <p:cNvSpPr/>
          <p:nvPr/>
        </p:nvSpPr>
        <p:spPr>
          <a:xfrm>
            <a:off x="9391985" y="1524280"/>
            <a:ext cx="2502663" cy="3910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Date: 23/11/2018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89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15" y="1295371"/>
            <a:ext cx="12192115" cy="5357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Management Reports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9216" y="2260642"/>
          <a:ext cx="7318475" cy="4251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0996">
                  <a:extLst>
                    <a:ext uri="{9D8B030D-6E8A-4147-A177-3AD203B41FA5}">
                      <a16:colId xmlns:a16="http://schemas.microsoft.com/office/drawing/2014/main" val="226637400"/>
                    </a:ext>
                  </a:extLst>
                </a:gridCol>
                <a:gridCol w="1582844">
                  <a:extLst>
                    <a:ext uri="{9D8B030D-6E8A-4147-A177-3AD203B41FA5}">
                      <a16:colId xmlns:a16="http://schemas.microsoft.com/office/drawing/2014/main" val="4274686500"/>
                    </a:ext>
                  </a:extLst>
                </a:gridCol>
                <a:gridCol w="1348985">
                  <a:extLst>
                    <a:ext uri="{9D8B030D-6E8A-4147-A177-3AD203B41FA5}">
                      <a16:colId xmlns:a16="http://schemas.microsoft.com/office/drawing/2014/main" val="4190000816"/>
                    </a:ext>
                  </a:extLst>
                </a:gridCol>
                <a:gridCol w="3185650">
                  <a:extLst>
                    <a:ext uri="{9D8B030D-6E8A-4147-A177-3AD203B41FA5}">
                      <a16:colId xmlns:a16="http://schemas.microsoft.com/office/drawing/2014/main" val="1298763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Student Reference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Student</a:t>
                      </a:r>
                      <a:r>
                        <a:rPr lang="en-GB" baseline="0"/>
                        <a:t> Full Name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Programme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64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76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51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78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43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05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92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89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2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577815"/>
                  </a:ext>
                </a:extLst>
              </a:tr>
            </a:tbl>
          </a:graphicData>
        </a:graphic>
      </p:graphicFrame>
      <p:pic>
        <p:nvPicPr>
          <p:cNvPr id="3" name="Picture 7">
            <a:extLst>
              <a:ext uri="{FF2B5EF4-FFF2-40B4-BE49-F238E27FC236}">
                <a16:creationId xmlns:a16="http://schemas.microsoft.com/office/drawing/2014/main" id="{BC192A29-FFDB-4B5D-9424-4C6F336E5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211" y="61281"/>
            <a:ext cx="1202904" cy="1098474"/>
          </a:xfrm>
          <a:prstGeom prst="rect">
            <a:avLst/>
          </a:prstGeom>
        </p:spPr>
      </p:pic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CCDE04D9-3234-49BD-9EF6-FB9801B8993B}"/>
              </a:ext>
            </a:extLst>
          </p:cNvPr>
          <p:cNvSpPr/>
          <p:nvPr/>
        </p:nvSpPr>
        <p:spPr>
          <a:xfrm>
            <a:off x="169216" y="1463040"/>
            <a:ext cx="2004141" cy="53149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Active Students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499113" y="1466871"/>
            <a:ext cx="1855304" cy="6042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Placed Students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08583" y="1448029"/>
            <a:ext cx="1855304" cy="6042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Inactive Students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639937" y="1475857"/>
            <a:ext cx="1855304" cy="6042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GB">
                <a:solidFill>
                  <a:prstClr val="white"/>
                </a:solidFill>
              </a:rPr>
              <a:t>Active Students not yet placed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808670" y="1421340"/>
            <a:ext cx="2031608" cy="6042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GB">
                <a:solidFill>
                  <a:prstClr val="white"/>
                </a:solidFill>
              </a:rPr>
              <a:t>Closing Vacancies</a:t>
            </a:r>
          </a:p>
        </p:txBody>
      </p:sp>
    </p:spTree>
    <p:extLst>
      <p:ext uri="{BB962C8B-B14F-4D97-AF65-F5344CB8AC3E}">
        <p14:creationId xmlns:p14="http://schemas.microsoft.com/office/powerpoint/2010/main" val="3354441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15" y="1295371"/>
            <a:ext cx="12192115" cy="5357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Management Reports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9216" y="2260642"/>
          <a:ext cx="7318475" cy="4251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0996">
                  <a:extLst>
                    <a:ext uri="{9D8B030D-6E8A-4147-A177-3AD203B41FA5}">
                      <a16:colId xmlns:a16="http://schemas.microsoft.com/office/drawing/2014/main" val="226637400"/>
                    </a:ext>
                  </a:extLst>
                </a:gridCol>
                <a:gridCol w="1582844">
                  <a:extLst>
                    <a:ext uri="{9D8B030D-6E8A-4147-A177-3AD203B41FA5}">
                      <a16:colId xmlns:a16="http://schemas.microsoft.com/office/drawing/2014/main" val="4274686500"/>
                    </a:ext>
                  </a:extLst>
                </a:gridCol>
                <a:gridCol w="1348985">
                  <a:extLst>
                    <a:ext uri="{9D8B030D-6E8A-4147-A177-3AD203B41FA5}">
                      <a16:colId xmlns:a16="http://schemas.microsoft.com/office/drawing/2014/main" val="4190000816"/>
                    </a:ext>
                  </a:extLst>
                </a:gridCol>
                <a:gridCol w="3185650">
                  <a:extLst>
                    <a:ext uri="{9D8B030D-6E8A-4147-A177-3AD203B41FA5}">
                      <a16:colId xmlns:a16="http://schemas.microsoft.com/office/drawing/2014/main" val="1298763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Student Reference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Student</a:t>
                      </a:r>
                      <a:r>
                        <a:rPr lang="en-GB" baseline="0"/>
                        <a:t> Full Name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Programme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64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76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51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78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43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05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92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89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2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577815"/>
                  </a:ext>
                </a:extLst>
              </a:tr>
            </a:tbl>
          </a:graphicData>
        </a:graphic>
      </p:graphicFrame>
      <p:pic>
        <p:nvPicPr>
          <p:cNvPr id="3" name="Picture 7">
            <a:extLst>
              <a:ext uri="{FF2B5EF4-FFF2-40B4-BE49-F238E27FC236}">
                <a16:creationId xmlns:a16="http://schemas.microsoft.com/office/drawing/2014/main" id="{BC192A29-FFDB-4B5D-9424-4C6F336E5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211" y="61281"/>
            <a:ext cx="1202904" cy="109847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499113" y="1422510"/>
            <a:ext cx="1855304" cy="6042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Placed Students</a:t>
            </a:r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CCDE04D9-3234-49BD-9EF6-FB9801B8993B}"/>
              </a:ext>
            </a:extLst>
          </p:cNvPr>
          <p:cNvSpPr/>
          <p:nvPr/>
        </p:nvSpPr>
        <p:spPr>
          <a:xfrm>
            <a:off x="2342688" y="1463040"/>
            <a:ext cx="2004141" cy="53149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Inactive</a:t>
            </a:r>
            <a:r>
              <a:rPr lang="en-GB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5100" y="1426636"/>
            <a:ext cx="1855304" cy="6042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Active Students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39937" y="1475857"/>
            <a:ext cx="1855304" cy="6042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GB">
                <a:solidFill>
                  <a:prstClr val="white"/>
                </a:solidFill>
              </a:rPr>
              <a:t>Active Students not yet placed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808670" y="1421340"/>
            <a:ext cx="2031608" cy="6042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GB">
                <a:solidFill>
                  <a:prstClr val="white"/>
                </a:solidFill>
              </a:rPr>
              <a:t>Closing Vacancies</a:t>
            </a:r>
          </a:p>
        </p:txBody>
      </p:sp>
    </p:spTree>
    <p:extLst>
      <p:ext uri="{BB962C8B-B14F-4D97-AF65-F5344CB8AC3E}">
        <p14:creationId xmlns:p14="http://schemas.microsoft.com/office/powerpoint/2010/main" val="412752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Login 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56547" y="2005263"/>
            <a:ext cx="4475748" cy="834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Username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6547" y="3587453"/>
            <a:ext cx="4475748" cy="834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Password</a:t>
            </a:r>
          </a:p>
        </p:txBody>
      </p:sp>
      <p:sp>
        <p:nvSpPr>
          <p:cNvPr id="7" name="Rectangle 6"/>
          <p:cNvSpPr/>
          <p:nvPr/>
        </p:nvSpPr>
        <p:spPr>
          <a:xfrm>
            <a:off x="3753852" y="5035032"/>
            <a:ext cx="3481137" cy="1106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/>
              <a:t>Login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872D137E-FF9A-4D81-839F-45876E61D0BE}"/>
              </a:ext>
            </a:extLst>
          </p:cNvPr>
          <p:cNvSpPr/>
          <p:nvPr/>
        </p:nvSpPr>
        <p:spPr>
          <a:xfrm>
            <a:off x="10770823" y="1835"/>
            <a:ext cx="1419339" cy="141933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N/A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44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15" y="1295371"/>
            <a:ext cx="12192115" cy="5357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Management Reports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466396"/>
              </p:ext>
            </p:extLst>
          </p:nvPr>
        </p:nvGraphicFramePr>
        <p:xfrm>
          <a:off x="169216" y="2260642"/>
          <a:ext cx="11837253" cy="4251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95758">
                  <a:extLst>
                    <a:ext uri="{9D8B030D-6E8A-4147-A177-3AD203B41FA5}">
                      <a16:colId xmlns:a16="http://schemas.microsoft.com/office/drawing/2014/main" val="226637400"/>
                    </a:ext>
                  </a:extLst>
                </a:gridCol>
                <a:gridCol w="1073426">
                  <a:extLst>
                    <a:ext uri="{9D8B030D-6E8A-4147-A177-3AD203B41FA5}">
                      <a16:colId xmlns:a16="http://schemas.microsoft.com/office/drawing/2014/main" val="4274686500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4190000816"/>
                    </a:ext>
                  </a:extLst>
                </a:gridCol>
                <a:gridCol w="1272209">
                  <a:extLst>
                    <a:ext uri="{9D8B030D-6E8A-4147-A177-3AD203B41FA5}">
                      <a16:colId xmlns:a16="http://schemas.microsoft.com/office/drawing/2014/main" val="1298763649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3968201565"/>
                    </a:ext>
                  </a:extLst>
                </a:gridCol>
                <a:gridCol w="1868557">
                  <a:extLst>
                    <a:ext uri="{9D8B030D-6E8A-4147-A177-3AD203B41FA5}">
                      <a16:colId xmlns:a16="http://schemas.microsoft.com/office/drawing/2014/main" val="410367171"/>
                    </a:ext>
                  </a:extLst>
                </a:gridCol>
                <a:gridCol w="1736035">
                  <a:extLst>
                    <a:ext uri="{9D8B030D-6E8A-4147-A177-3AD203B41FA5}">
                      <a16:colId xmlns:a16="http://schemas.microsoft.com/office/drawing/2014/main" val="2879137692"/>
                    </a:ext>
                  </a:extLst>
                </a:gridCol>
                <a:gridCol w="1669773">
                  <a:extLst>
                    <a:ext uri="{9D8B030D-6E8A-4147-A177-3AD203B41FA5}">
                      <a16:colId xmlns:a16="http://schemas.microsoft.com/office/drawing/2014/main" val="2694536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Student Reference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Student</a:t>
                      </a:r>
                      <a:r>
                        <a:rPr lang="en-GB" baseline="0" dirty="0"/>
                        <a:t> Full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Programme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Job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Start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64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76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51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78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43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05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92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89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2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577815"/>
                  </a:ext>
                </a:extLst>
              </a:tr>
            </a:tbl>
          </a:graphicData>
        </a:graphic>
      </p:graphicFrame>
      <p:pic>
        <p:nvPicPr>
          <p:cNvPr id="3" name="Picture 7">
            <a:extLst>
              <a:ext uri="{FF2B5EF4-FFF2-40B4-BE49-F238E27FC236}">
                <a16:creationId xmlns:a16="http://schemas.microsoft.com/office/drawing/2014/main" id="{BC192A29-FFDB-4B5D-9424-4C6F336E5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211" y="61281"/>
            <a:ext cx="1202904" cy="1098474"/>
          </a:xfrm>
          <a:prstGeom prst="rect">
            <a:avLst/>
          </a:prstGeom>
        </p:spPr>
      </p:pic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CCDE04D9-3234-49BD-9EF6-FB9801B8993B}"/>
              </a:ext>
            </a:extLst>
          </p:cNvPr>
          <p:cNvSpPr/>
          <p:nvPr/>
        </p:nvSpPr>
        <p:spPr>
          <a:xfrm>
            <a:off x="4449418" y="1451155"/>
            <a:ext cx="2004141" cy="57977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Placed</a:t>
            </a:r>
            <a:r>
              <a:rPr lang="en-GB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35100" y="1426636"/>
            <a:ext cx="1855304" cy="6042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Active Students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92259" y="1446984"/>
            <a:ext cx="1855304" cy="6042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Inactive Students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39937" y="1475857"/>
            <a:ext cx="1855304" cy="6042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GB" dirty="0">
                <a:solidFill>
                  <a:prstClr val="white"/>
                </a:solidFill>
              </a:rPr>
              <a:t>Active Students not yet placed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808670" y="1421340"/>
            <a:ext cx="2031608" cy="6042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GB" dirty="0">
                <a:solidFill>
                  <a:prstClr val="white"/>
                </a:solidFill>
              </a:rPr>
              <a:t>Closing Vacancies</a:t>
            </a:r>
          </a:p>
        </p:txBody>
      </p:sp>
    </p:spTree>
    <p:extLst>
      <p:ext uri="{BB962C8B-B14F-4D97-AF65-F5344CB8AC3E}">
        <p14:creationId xmlns:p14="http://schemas.microsoft.com/office/powerpoint/2010/main" val="523984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15" y="1295371"/>
            <a:ext cx="12192115" cy="5357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Management Reports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9216" y="2260642"/>
          <a:ext cx="7318475" cy="4251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0996">
                  <a:extLst>
                    <a:ext uri="{9D8B030D-6E8A-4147-A177-3AD203B41FA5}">
                      <a16:colId xmlns:a16="http://schemas.microsoft.com/office/drawing/2014/main" val="226637400"/>
                    </a:ext>
                  </a:extLst>
                </a:gridCol>
                <a:gridCol w="1582844">
                  <a:extLst>
                    <a:ext uri="{9D8B030D-6E8A-4147-A177-3AD203B41FA5}">
                      <a16:colId xmlns:a16="http://schemas.microsoft.com/office/drawing/2014/main" val="4274686500"/>
                    </a:ext>
                  </a:extLst>
                </a:gridCol>
                <a:gridCol w="1348985">
                  <a:extLst>
                    <a:ext uri="{9D8B030D-6E8A-4147-A177-3AD203B41FA5}">
                      <a16:colId xmlns:a16="http://schemas.microsoft.com/office/drawing/2014/main" val="4190000816"/>
                    </a:ext>
                  </a:extLst>
                </a:gridCol>
                <a:gridCol w="3185650">
                  <a:extLst>
                    <a:ext uri="{9D8B030D-6E8A-4147-A177-3AD203B41FA5}">
                      <a16:colId xmlns:a16="http://schemas.microsoft.com/office/drawing/2014/main" val="1298763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Student Reference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Student</a:t>
                      </a:r>
                      <a:r>
                        <a:rPr lang="en-GB" baseline="0"/>
                        <a:t> Full Name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Programme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64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76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51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78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43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05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92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89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2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577815"/>
                  </a:ext>
                </a:extLst>
              </a:tr>
            </a:tbl>
          </a:graphicData>
        </a:graphic>
      </p:graphicFrame>
      <p:pic>
        <p:nvPicPr>
          <p:cNvPr id="3" name="Picture 7">
            <a:extLst>
              <a:ext uri="{FF2B5EF4-FFF2-40B4-BE49-F238E27FC236}">
                <a16:creationId xmlns:a16="http://schemas.microsoft.com/office/drawing/2014/main" id="{BC192A29-FFDB-4B5D-9424-4C6F336E5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211" y="61281"/>
            <a:ext cx="1202904" cy="109847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499113" y="1422510"/>
            <a:ext cx="1855304" cy="6042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Placed Students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5100" y="1426636"/>
            <a:ext cx="1855304" cy="6042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Active Students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398895" y="1421340"/>
            <a:ext cx="1855304" cy="6042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GB">
                <a:solidFill>
                  <a:prstClr val="white"/>
                </a:solidFill>
              </a:rPr>
              <a:t>Inactive Students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CCDE04D9-3234-49BD-9EF6-FB9801B8993B}"/>
              </a:ext>
            </a:extLst>
          </p:cNvPr>
          <p:cNvSpPr/>
          <p:nvPr/>
        </p:nvSpPr>
        <p:spPr>
          <a:xfrm>
            <a:off x="6562908" y="1425695"/>
            <a:ext cx="2004141" cy="60111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Active</a:t>
            </a:r>
            <a:r>
              <a:rPr lang="en-GB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Students not yet placed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808670" y="1421340"/>
            <a:ext cx="2031608" cy="6042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GB">
                <a:solidFill>
                  <a:prstClr val="white"/>
                </a:solidFill>
              </a:rPr>
              <a:t>Closing Vacancies</a:t>
            </a:r>
          </a:p>
        </p:txBody>
      </p:sp>
    </p:spTree>
    <p:extLst>
      <p:ext uri="{BB962C8B-B14F-4D97-AF65-F5344CB8AC3E}">
        <p14:creationId xmlns:p14="http://schemas.microsoft.com/office/powerpoint/2010/main" val="691769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15" y="1295371"/>
            <a:ext cx="12192115" cy="5357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Management Reports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877216"/>
              </p:ext>
            </p:extLst>
          </p:nvPr>
        </p:nvGraphicFramePr>
        <p:xfrm>
          <a:off x="169216" y="2260642"/>
          <a:ext cx="7318475" cy="4251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0996">
                  <a:extLst>
                    <a:ext uri="{9D8B030D-6E8A-4147-A177-3AD203B41FA5}">
                      <a16:colId xmlns:a16="http://schemas.microsoft.com/office/drawing/2014/main" val="226637400"/>
                    </a:ext>
                  </a:extLst>
                </a:gridCol>
                <a:gridCol w="1582844">
                  <a:extLst>
                    <a:ext uri="{9D8B030D-6E8A-4147-A177-3AD203B41FA5}">
                      <a16:colId xmlns:a16="http://schemas.microsoft.com/office/drawing/2014/main" val="4274686500"/>
                    </a:ext>
                  </a:extLst>
                </a:gridCol>
                <a:gridCol w="1348985">
                  <a:extLst>
                    <a:ext uri="{9D8B030D-6E8A-4147-A177-3AD203B41FA5}">
                      <a16:colId xmlns:a16="http://schemas.microsoft.com/office/drawing/2014/main" val="4190000816"/>
                    </a:ext>
                  </a:extLst>
                </a:gridCol>
                <a:gridCol w="3185650">
                  <a:extLst>
                    <a:ext uri="{9D8B030D-6E8A-4147-A177-3AD203B41FA5}">
                      <a16:colId xmlns:a16="http://schemas.microsoft.com/office/drawing/2014/main" val="1298763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Student Reference </a:t>
                      </a:r>
                      <a:r>
                        <a:rPr lang="en-GB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Student</a:t>
                      </a:r>
                      <a:r>
                        <a:rPr lang="en-GB" baseline="0"/>
                        <a:t> Full Name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Programme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64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76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51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78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43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05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92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89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2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577815"/>
                  </a:ext>
                </a:extLst>
              </a:tr>
            </a:tbl>
          </a:graphicData>
        </a:graphic>
      </p:graphicFrame>
      <p:pic>
        <p:nvPicPr>
          <p:cNvPr id="3" name="Picture 7">
            <a:extLst>
              <a:ext uri="{FF2B5EF4-FFF2-40B4-BE49-F238E27FC236}">
                <a16:creationId xmlns:a16="http://schemas.microsoft.com/office/drawing/2014/main" id="{BC192A29-FFDB-4B5D-9424-4C6F336E5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211" y="61281"/>
            <a:ext cx="1202904" cy="109847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499113" y="1422510"/>
            <a:ext cx="1855304" cy="6042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Placed Students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5100" y="1426636"/>
            <a:ext cx="1855304" cy="6042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Active Students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398895" y="1421340"/>
            <a:ext cx="1855304" cy="6042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GB">
                <a:solidFill>
                  <a:prstClr val="white"/>
                </a:solidFill>
              </a:rPr>
              <a:t>Inactive Students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CCDE04D9-3234-49BD-9EF6-FB9801B8993B}"/>
              </a:ext>
            </a:extLst>
          </p:cNvPr>
          <p:cNvSpPr/>
          <p:nvPr/>
        </p:nvSpPr>
        <p:spPr>
          <a:xfrm>
            <a:off x="8470046" y="1424525"/>
            <a:ext cx="2004141" cy="60111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Closing Vacancies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524807" y="1421340"/>
            <a:ext cx="1855304" cy="6042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GB">
                <a:solidFill>
                  <a:prstClr val="white"/>
                </a:solidFill>
              </a:rPr>
              <a:t>Active Students not yet placed</a:t>
            </a:r>
          </a:p>
        </p:txBody>
      </p:sp>
    </p:spTree>
    <p:extLst>
      <p:ext uri="{BB962C8B-B14F-4D97-AF65-F5344CB8AC3E}">
        <p14:creationId xmlns:p14="http://schemas.microsoft.com/office/powerpoint/2010/main" val="11625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4376" y="1655072"/>
            <a:ext cx="2403492" cy="110690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View / Edit Student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4376" y="3400990"/>
            <a:ext cx="2403492" cy="11069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Jobs Board</a:t>
            </a:r>
          </a:p>
        </p:txBody>
      </p:sp>
      <p:sp>
        <p:nvSpPr>
          <p:cNvPr id="6" name="Rectangle 5"/>
          <p:cNvSpPr/>
          <p:nvPr/>
        </p:nvSpPr>
        <p:spPr>
          <a:xfrm>
            <a:off x="6489567" y="3505436"/>
            <a:ext cx="2449946" cy="10024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Maintain Companies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9772" y="4826211"/>
            <a:ext cx="2774222" cy="11069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Management Reports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41971" y="1649475"/>
            <a:ext cx="2403492" cy="11069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Add Student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97037" y="4832515"/>
            <a:ext cx="2746680" cy="11069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Management Dashboard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82449-1676-46DD-B6CE-AC8F43F4C85F}"/>
              </a:ext>
            </a:extLst>
          </p:cNvPr>
          <p:cNvSpPr/>
          <p:nvPr/>
        </p:nvSpPr>
        <p:spPr>
          <a:xfrm>
            <a:off x="9124983" y="3428999"/>
            <a:ext cx="2403492" cy="11069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400" dirty="0"/>
              <a:t>View Applications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9CDD2F-820B-4AD3-A665-F89298D6BB40}"/>
              </a:ext>
            </a:extLst>
          </p:cNvPr>
          <p:cNvSpPr/>
          <p:nvPr/>
        </p:nvSpPr>
        <p:spPr>
          <a:xfrm>
            <a:off x="6489566" y="1661053"/>
            <a:ext cx="2403492" cy="103345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Add </a:t>
            </a:r>
            <a:r>
              <a:rPr lang="en-GB" sz="3600" dirty="0">
                <a:cs typeface="Calibri"/>
              </a:rPr>
              <a:t>Programme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6EC462-3FFB-4A7E-9A82-CD920C9F37C4}"/>
              </a:ext>
            </a:extLst>
          </p:cNvPr>
          <p:cNvSpPr/>
          <p:nvPr/>
        </p:nvSpPr>
        <p:spPr>
          <a:xfrm>
            <a:off x="9124983" y="1690688"/>
            <a:ext cx="2403492" cy="1003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Add Job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858168-E028-4345-AD49-D592D1A483A3}"/>
              </a:ext>
            </a:extLst>
          </p:cNvPr>
          <p:cNvSpPr/>
          <p:nvPr/>
        </p:nvSpPr>
        <p:spPr>
          <a:xfrm>
            <a:off x="3441971" y="3429000"/>
            <a:ext cx="2403492" cy="11069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Add Company</a:t>
            </a:r>
          </a:p>
        </p:txBody>
      </p:sp>
    </p:spTree>
    <p:extLst>
      <p:ext uri="{BB962C8B-B14F-4D97-AF65-F5344CB8AC3E}">
        <p14:creationId xmlns:p14="http://schemas.microsoft.com/office/powerpoint/2010/main" val="208472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35" y="-328188"/>
            <a:ext cx="10515600" cy="1325563"/>
          </a:xfrm>
        </p:spPr>
        <p:txBody>
          <a:bodyPr/>
          <a:lstStyle/>
          <a:p>
            <a:r>
              <a:rPr lang="en-GB" dirty="0"/>
              <a:t>View / Edit Student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91920" y="5935736"/>
            <a:ext cx="1259305" cy="592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/>
              <a:t>Save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4657" y="5935736"/>
            <a:ext cx="1259305" cy="592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/>
              <a:t>Edit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019954"/>
              </p:ext>
            </p:extLst>
          </p:nvPr>
        </p:nvGraphicFramePr>
        <p:xfrm>
          <a:off x="272845" y="616867"/>
          <a:ext cx="6396790" cy="630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395">
                  <a:extLst>
                    <a:ext uri="{9D8B030D-6E8A-4147-A177-3AD203B41FA5}">
                      <a16:colId xmlns:a16="http://schemas.microsoft.com/office/drawing/2014/main" val="1344552287"/>
                    </a:ext>
                  </a:extLst>
                </a:gridCol>
                <a:gridCol w="3198395">
                  <a:extLst>
                    <a:ext uri="{9D8B030D-6E8A-4147-A177-3AD203B41FA5}">
                      <a16:colId xmlns:a16="http://schemas.microsoft.com/office/drawing/2014/main" val="2453032044"/>
                    </a:ext>
                  </a:extLst>
                </a:gridCol>
              </a:tblGrid>
              <a:tr h="340980">
                <a:tc>
                  <a:txBody>
                    <a:bodyPr/>
                    <a:lstStyle/>
                    <a:p>
                      <a:r>
                        <a:rPr lang="en-GB" b="0"/>
                        <a:t>Student reference</a:t>
                      </a:r>
                      <a:r>
                        <a:rPr lang="en-GB" b="0" baseline="0"/>
                        <a:t> number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680477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b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04097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b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68858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b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239829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b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07390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b="0"/>
                        <a:t>Mobile</a:t>
                      </a:r>
                      <a:r>
                        <a:rPr lang="en-GB" b="0" baseline="0"/>
                        <a:t> number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96677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b="0"/>
                        <a:t>Home</a:t>
                      </a:r>
                      <a:r>
                        <a:rPr lang="en-GB" b="0" baseline="0"/>
                        <a:t> number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773061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b="0"/>
                        <a:t>Date</a:t>
                      </a:r>
                      <a:r>
                        <a:rPr lang="en-GB" b="0" baseline="0"/>
                        <a:t> of Birth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061673"/>
                  </a:ext>
                </a:extLst>
              </a:tr>
              <a:tr h="596716">
                <a:tc>
                  <a:txBody>
                    <a:bodyPr/>
                    <a:lstStyle/>
                    <a:p>
                      <a:r>
                        <a:rPr lang="en-GB" b="0"/>
                        <a:t>Term time address name /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265557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b="0"/>
                        <a:t>Term</a:t>
                      </a:r>
                      <a:r>
                        <a:rPr lang="en-GB" b="0" baseline="0"/>
                        <a:t> time postcode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98417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b="0"/>
                        <a:t>Home</a:t>
                      </a:r>
                      <a:r>
                        <a:rPr lang="en-GB" b="0" baseline="0"/>
                        <a:t> address name/number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50364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b="0"/>
                        <a:t>Home 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634862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b="0"/>
                        <a:t>Current Programme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07818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b="0"/>
                        <a:t>Active</a:t>
                      </a:r>
                      <a:r>
                        <a:rPr lang="en-GB" b="0" baseline="0"/>
                        <a:t> Student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395988"/>
                  </a:ext>
                </a:extLst>
              </a:tr>
              <a:tr h="701692">
                <a:tc>
                  <a:txBody>
                    <a:bodyPr/>
                    <a:lstStyle/>
                    <a:p>
                      <a:r>
                        <a:rPr lang="en-GB" b="0"/>
                        <a:t>Placement preference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  <a:p>
                      <a:endParaRPr lang="en-GB"/>
                    </a:p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870588"/>
                  </a:ext>
                </a:extLst>
              </a:tr>
            </a:tbl>
          </a:graphicData>
        </a:graphic>
      </p:graphicFrame>
      <p:pic>
        <p:nvPicPr>
          <p:cNvPr id="4" name="Picture 7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FD9FF4F-6E51-4387-AE1F-F7661BEEE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211" y="61281"/>
            <a:ext cx="1202904" cy="1098474"/>
          </a:xfrm>
          <a:prstGeom prst="rect">
            <a:avLst/>
          </a:prstGeom>
        </p:spPr>
      </p:pic>
      <p:sp>
        <p:nvSpPr>
          <p:cNvPr id="13" name="Rounded Rectangle 2"/>
          <p:cNvSpPr/>
          <p:nvPr/>
        </p:nvSpPr>
        <p:spPr>
          <a:xfrm>
            <a:off x="7624657" y="2273963"/>
            <a:ext cx="1863969" cy="48179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488626" y="2273963"/>
            <a:ext cx="509954" cy="481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4657" y="1586820"/>
            <a:ext cx="2373923" cy="5816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Search by Student Reference Number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49F1EBB3-5BF6-4674-A73F-805050283C36}"/>
              </a:ext>
            </a:extLst>
          </p:cNvPr>
          <p:cNvSpPr/>
          <p:nvPr/>
        </p:nvSpPr>
        <p:spPr>
          <a:xfrm>
            <a:off x="8673353" y="336176"/>
            <a:ext cx="815273" cy="66119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1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79" y="-356770"/>
            <a:ext cx="10515600" cy="1325563"/>
          </a:xfrm>
        </p:spPr>
        <p:txBody>
          <a:bodyPr/>
          <a:lstStyle/>
          <a:p>
            <a:r>
              <a:rPr lang="en-GB"/>
              <a:t>Add Student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560297"/>
              </p:ext>
            </p:extLst>
          </p:nvPr>
        </p:nvGraphicFramePr>
        <p:xfrm>
          <a:off x="208677" y="548640"/>
          <a:ext cx="6396790" cy="630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395">
                  <a:extLst>
                    <a:ext uri="{9D8B030D-6E8A-4147-A177-3AD203B41FA5}">
                      <a16:colId xmlns:a16="http://schemas.microsoft.com/office/drawing/2014/main" val="1344552287"/>
                    </a:ext>
                  </a:extLst>
                </a:gridCol>
                <a:gridCol w="3198395">
                  <a:extLst>
                    <a:ext uri="{9D8B030D-6E8A-4147-A177-3AD203B41FA5}">
                      <a16:colId xmlns:a16="http://schemas.microsoft.com/office/drawing/2014/main" val="2453032044"/>
                    </a:ext>
                  </a:extLst>
                </a:gridCol>
              </a:tblGrid>
              <a:tr h="340980">
                <a:tc>
                  <a:txBody>
                    <a:bodyPr/>
                    <a:lstStyle/>
                    <a:p>
                      <a:r>
                        <a:rPr lang="en-GB" b="0"/>
                        <a:t>Student reference</a:t>
                      </a:r>
                      <a:r>
                        <a:rPr lang="en-GB" b="0" baseline="0"/>
                        <a:t> number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680477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b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04097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b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68858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b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239829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b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07390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b="0"/>
                        <a:t>Mobile</a:t>
                      </a:r>
                      <a:r>
                        <a:rPr lang="en-GB" b="0" baseline="0"/>
                        <a:t> number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96677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b="0"/>
                        <a:t>Home</a:t>
                      </a:r>
                      <a:r>
                        <a:rPr lang="en-GB" b="0" baseline="0"/>
                        <a:t> number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773061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b="0"/>
                        <a:t>Date</a:t>
                      </a:r>
                      <a:r>
                        <a:rPr lang="en-GB" b="0" baseline="0"/>
                        <a:t> of Birth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061673"/>
                  </a:ext>
                </a:extLst>
              </a:tr>
              <a:tr h="596716">
                <a:tc>
                  <a:txBody>
                    <a:bodyPr/>
                    <a:lstStyle/>
                    <a:p>
                      <a:r>
                        <a:rPr lang="en-GB" b="0"/>
                        <a:t>Term time address name /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265557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b="0"/>
                        <a:t>Term</a:t>
                      </a:r>
                      <a:r>
                        <a:rPr lang="en-GB" b="0" baseline="0"/>
                        <a:t> time address postcode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98417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b="0"/>
                        <a:t>Home</a:t>
                      </a:r>
                      <a:r>
                        <a:rPr lang="en-GB" b="0" baseline="0"/>
                        <a:t> address name/number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50364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b="0"/>
                        <a:t>Home address 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634862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b="0"/>
                        <a:t>Current Programme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07818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b="0"/>
                        <a:t>Active</a:t>
                      </a:r>
                      <a:r>
                        <a:rPr lang="en-GB" b="0" baseline="0"/>
                        <a:t> Student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395988"/>
                  </a:ext>
                </a:extLst>
              </a:tr>
              <a:tr h="701692">
                <a:tc>
                  <a:txBody>
                    <a:bodyPr/>
                    <a:lstStyle/>
                    <a:p>
                      <a:r>
                        <a:rPr lang="en-GB" b="0"/>
                        <a:t>Placement preference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  <a:p>
                      <a:endParaRPr lang="en-GB"/>
                    </a:p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87058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CED08F-FB88-4849-8285-5C94DFFDC2EB}"/>
              </a:ext>
            </a:extLst>
          </p:cNvPr>
          <p:cNvSpPr/>
          <p:nvPr/>
        </p:nvSpPr>
        <p:spPr>
          <a:xfrm>
            <a:off x="8078771" y="4807670"/>
            <a:ext cx="146115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Submit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1B84D523-6123-4602-92D9-56A9D61BB9B4}"/>
              </a:ext>
            </a:extLst>
          </p:cNvPr>
          <p:cNvSpPr/>
          <p:nvPr/>
        </p:nvSpPr>
        <p:spPr>
          <a:xfrm>
            <a:off x="8619565" y="766482"/>
            <a:ext cx="920361" cy="73529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79" y="-356770"/>
            <a:ext cx="10515600" cy="1325563"/>
          </a:xfrm>
        </p:spPr>
        <p:txBody>
          <a:bodyPr/>
          <a:lstStyle/>
          <a:p>
            <a:r>
              <a:rPr lang="en-GB" dirty="0"/>
              <a:t>Add </a:t>
            </a:r>
            <a:r>
              <a:rPr lang="en-GB" dirty="0">
                <a:cs typeface="Calibri Light"/>
              </a:rPr>
              <a:t>Programme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738502"/>
              </p:ext>
            </p:extLst>
          </p:nvPr>
        </p:nvGraphicFramePr>
        <p:xfrm>
          <a:off x="465737" y="2357242"/>
          <a:ext cx="639679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395">
                  <a:extLst>
                    <a:ext uri="{9D8B030D-6E8A-4147-A177-3AD203B41FA5}">
                      <a16:colId xmlns:a16="http://schemas.microsoft.com/office/drawing/2014/main" val="1344552287"/>
                    </a:ext>
                  </a:extLst>
                </a:gridCol>
                <a:gridCol w="3198395">
                  <a:extLst>
                    <a:ext uri="{9D8B030D-6E8A-4147-A177-3AD203B41FA5}">
                      <a16:colId xmlns:a16="http://schemas.microsoft.com/office/drawing/2014/main" val="2453032044"/>
                    </a:ext>
                  </a:extLst>
                </a:gridCol>
              </a:tblGrid>
              <a:tr h="340980">
                <a:tc>
                  <a:txBody>
                    <a:bodyPr/>
                    <a:lstStyle/>
                    <a:p>
                      <a:r>
                        <a:rPr lang="en-GB" b="0"/>
                        <a:t>Programme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680477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b="0"/>
                        <a:t>Programme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04097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b="0"/>
                        <a:t>Placement 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688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CED08F-FB88-4849-8285-5C94DFFDC2EB}"/>
              </a:ext>
            </a:extLst>
          </p:cNvPr>
          <p:cNvSpPr/>
          <p:nvPr/>
        </p:nvSpPr>
        <p:spPr>
          <a:xfrm>
            <a:off x="8351941" y="2536047"/>
            <a:ext cx="146115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Submit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2DD36B31-9F7C-4201-A6FA-4BBAE50CB124}"/>
              </a:ext>
            </a:extLst>
          </p:cNvPr>
          <p:cNvSpPr/>
          <p:nvPr/>
        </p:nvSpPr>
        <p:spPr>
          <a:xfrm>
            <a:off x="8673353" y="336176"/>
            <a:ext cx="815273" cy="66119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95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86685"/>
              </p:ext>
            </p:extLst>
          </p:nvPr>
        </p:nvGraphicFramePr>
        <p:xfrm>
          <a:off x="838198" y="1825625"/>
          <a:ext cx="1074420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6051">
                  <a:extLst>
                    <a:ext uri="{9D8B030D-6E8A-4147-A177-3AD203B41FA5}">
                      <a16:colId xmlns:a16="http://schemas.microsoft.com/office/drawing/2014/main" val="1575243303"/>
                    </a:ext>
                  </a:extLst>
                </a:gridCol>
                <a:gridCol w="2686051">
                  <a:extLst>
                    <a:ext uri="{9D8B030D-6E8A-4147-A177-3AD203B41FA5}">
                      <a16:colId xmlns:a16="http://schemas.microsoft.com/office/drawing/2014/main" val="1212961417"/>
                    </a:ext>
                  </a:extLst>
                </a:gridCol>
                <a:gridCol w="2686051">
                  <a:extLst>
                    <a:ext uri="{9D8B030D-6E8A-4147-A177-3AD203B41FA5}">
                      <a16:colId xmlns:a16="http://schemas.microsoft.com/office/drawing/2014/main" val="3070815827"/>
                    </a:ext>
                  </a:extLst>
                </a:gridCol>
                <a:gridCol w="2686051">
                  <a:extLst>
                    <a:ext uri="{9D8B030D-6E8A-4147-A177-3AD203B41FA5}">
                      <a16:colId xmlns:a16="http://schemas.microsoft.com/office/drawing/2014/main" val="1245651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Job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Current</a:t>
                      </a:r>
                      <a:r>
                        <a:rPr lang="en-GB" baseline="0"/>
                        <a:t> Status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Status</a:t>
                      </a:r>
                      <a:r>
                        <a:rPr lang="en-GB" baseline="0"/>
                        <a:t> Change Date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20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9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26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42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9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2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459734"/>
                  </a:ext>
                </a:extLst>
              </a:tr>
            </a:tbl>
          </a:graphicData>
        </a:graphic>
      </p:graphicFrame>
      <p:pic>
        <p:nvPicPr>
          <p:cNvPr id="3" name="Picture 7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06DA08B6-7040-4317-B911-1E87323E2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211" y="61281"/>
            <a:ext cx="1202904" cy="1098474"/>
          </a:xfrm>
          <a:prstGeom prst="rect">
            <a:avLst/>
          </a:prstGeom>
        </p:spPr>
      </p:pic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27084893-FAF3-40A0-82E5-3D0F0BFBCFD0}"/>
              </a:ext>
            </a:extLst>
          </p:cNvPr>
          <p:cNvSpPr/>
          <p:nvPr/>
        </p:nvSpPr>
        <p:spPr>
          <a:xfrm>
            <a:off x="3726018" y="960976"/>
            <a:ext cx="1849563" cy="48179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3D003-F1CD-4C3C-8D9F-B3A5EDA86042}"/>
              </a:ext>
            </a:extLst>
          </p:cNvPr>
          <p:cNvSpPr/>
          <p:nvPr/>
        </p:nvSpPr>
        <p:spPr>
          <a:xfrm>
            <a:off x="5589987" y="960976"/>
            <a:ext cx="506013" cy="481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3C2AA-1DD6-46EC-B872-0AD34FF43591}"/>
              </a:ext>
            </a:extLst>
          </p:cNvPr>
          <p:cNvSpPr/>
          <p:nvPr/>
        </p:nvSpPr>
        <p:spPr>
          <a:xfrm>
            <a:off x="1194852" y="907968"/>
            <a:ext cx="2369981" cy="5816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by Student Reference Number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D6AF7A-D414-44B2-8A50-6459AB2D7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35" y="-328188"/>
            <a:ext cx="10515600" cy="1325563"/>
          </a:xfrm>
        </p:spPr>
        <p:txBody>
          <a:bodyPr/>
          <a:lstStyle/>
          <a:p>
            <a:r>
              <a:rPr lang="en-GB" dirty="0"/>
              <a:t>View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5858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{students} Progress for {job name}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63621" y="1952679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278144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96120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Status Change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4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7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87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55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9083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057772" y="1970950"/>
            <a:ext cx="2717133" cy="91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Job</a:t>
            </a:r>
          </a:p>
        </p:txBody>
      </p:sp>
      <p:sp>
        <p:nvSpPr>
          <p:cNvPr id="7" name="Rectangle 6"/>
          <p:cNvSpPr/>
          <p:nvPr/>
        </p:nvSpPr>
        <p:spPr>
          <a:xfrm>
            <a:off x="5774488" y="4950241"/>
            <a:ext cx="2717133" cy="91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 Progress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46909" y="5223998"/>
          <a:ext cx="478656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3283">
                  <a:extLst>
                    <a:ext uri="{9D8B030D-6E8A-4147-A177-3AD203B41FA5}">
                      <a16:colId xmlns:a16="http://schemas.microsoft.com/office/drawing/2014/main" val="3195647365"/>
                    </a:ext>
                  </a:extLst>
                </a:gridCol>
                <a:gridCol w="2393283">
                  <a:extLst>
                    <a:ext uri="{9D8B030D-6E8A-4147-A177-3AD203B41FA5}">
                      <a16:colId xmlns:a16="http://schemas.microsoft.com/office/drawing/2014/main" val="2076833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Current</a:t>
                      </a:r>
                      <a:r>
                        <a:rPr lang="en-GB" baseline="0"/>
                        <a:t> Progress made:</a:t>
                      </a:r>
                      <a:endParaRPr lang="en-GB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311056"/>
                  </a:ext>
                </a:extLst>
              </a:tr>
            </a:tbl>
          </a:graphicData>
        </a:graphic>
      </p:graphicFrame>
      <p:pic>
        <p:nvPicPr>
          <p:cNvPr id="3" name="Picture 7">
            <a:extLst>
              <a:ext uri="{FF2B5EF4-FFF2-40B4-BE49-F238E27FC236}">
                <a16:creationId xmlns:a16="http://schemas.microsoft.com/office/drawing/2014/main" id="{0F3169BF-B570-4E41-9BD7-981D04C62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211" y="61281"/>
            <a:ext cx="1202904" cy="109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25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Jobs Board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772632"/>
              </p:ext>
            </p:extLst>
          </p:nvPr>
        </p:nvGraphicFramePr>
        <p:xfrm>
          <a:off x="361184" y="2058126"/>
          <a:ext cx="9951410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0282">
                  <a:extLst>
                    <a:ext uri="{9D8B030D-6E8A-4147-A177-3AD203B41FA5}">
                      <a16:colId xmlns:a16="http://schemas.microsoft.com/office/drawing/2014/main" val="1575243303"/>
                    </a:ext>
                  </a:extLst>
                </a:gridCol>
                <a:gridCol w="1990282">
                  <a:extLst>
                    <a:ext uri="{9D8B030D-6E8A-4147-A177-3AD203B41FA5}">
                      <a16:colId xmlns:a16="http://schemas.microsoft.com/office/drawing/2014/main" val="1212961417"/>
                    </a:ext>
                  </a:extLst>
                </a:gridCol>
                <a:gridCol w="1990282">
                  <a:extLst>
                    <a:ext uri="{9D8B030D-6E8A-4147-A177-3AD203B41FA5}">
                      <a16:colId xmlns:a16="http://schemas.microsoft.com/office/drawing/2014/main" val="3070815827"/>
                    </a:ext>
                  </a:extLst>
                </a:gridCol>
                <a:gridCol w="1990282">
                  <a:extLst>
                    <a:ext uri="{9D8B030D-6E8A-4147-A177-3AD203B41FA5}">
                      <a16:colId xmlns:a16="http://schemas.microsoft.com/office/drawing/2014/main" val="1770088741"/>
                    </a:ext>
                  </a:extLst>
                </a:gridCol>
                <a:gridCol w="1990282">
                  <a:extLst>
                    <a:ext uri="{9D8B030D-6E8A-4147-A177-3AD203B41FA5}">
                      <a16:colId xmlns:a16="http://schemas.microsoft.com/office/drawing/2014/main" val="3255237464"/>
                    </a:ext>
                  </a:extLst>
                </a:gridCol>
              </a:tblGrid>
              <a:tr h="552717">
                <a:tc>
                  <a:txBody>
                    <a:bodyPr/>
                    <a:lstStyle/>
                    <a:p>
                      <a:r>
                        <a:rPr lang="en-GB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Job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Application Closing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Salary (£)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204883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94251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261301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3649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422183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93780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21685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459734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763330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26926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461710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765112"/>
                  </a:ext>
                </a:extLst>
              </a:tr>
            </a:tbl>
          </a:graphicData>
        </a:graphic>
      </p:graphicFrame>
      <p:pic>
        <p:nvPicPr>
          <p:cNvPr id="3" name="Picture 7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3EE2C1D-8355-404F-898A-E32B6D69A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211" y="61281"/>
            <a:ext cx="1202904" cy="109847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3BCE32-07D2-4786-BF24-847A59DEA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318881"/>
              </p:ext>
            </p:extLst>
          </p:nvPr>
        </p:nvGraphicFramePr>
        <p:xfrm>
          <a:off x="1816847" y="131814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342768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540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23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580</Words>
  <Application>Microsoft Office PowerPoint</Application>
  <PresentationFormat>Widescreen</PresentationFormat>
  <Paragraphs>327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1_Office Theme</vt:lpstr>
      <vt:lpstr>Admin Desktop App</vt:lpstr>
      <vt:lpstr>Login page</vt:lpstr>
      <vt:lpstr>Home page</vt:lpstr>
      <vt:lpstr>View / Edit Student</vt:lpstr>
      <vt:lpstr>Add Student</vt:lpstr>
      <vt:lpstr>Add Programme</vt:lpstr>
      <vt:lpstr>View Applications</vt:lpstr>
      <vt:lpstr>{students} Progress for {job name}</vt:lpstr>
      <vt:lpstr>Jobs Board</vt:lpstr>
      <vt:lpstr>Add Job</vt:lpstr>
      <vt:lpstr>View/Edit Job</vt:lpstr>
      <vt:lpstr>Companies</vt:lpstr>
      <vt:lpstr>{company name}</vt:lpstr>
      <vt:lpstr>PowerPoint Presentation</vt:lpstr>
      <vt:lpstr>PowerPoint Presentation</vt:lpstr>
      <vt:lpstr>PowerPoint Presentation</vt:lpstr>
      <vt:lpstr>PowerPoint Presentation</vt:lpstr>
      <vt:lpstr>Management Reports</vt:lpstr>
      <vt:lpstr>Management Reports</vt:lpstr>
      <vt:lpstr>Management Reports</vt:lpstr>
      <vt:lpstr>Management Reports</vt:lpstr>
      <vt:lpstr>Management Reports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(s) Cody Robinson</cp:lastModifiedBy>
  <cp:revision>9</cp:revision>
  <dcterms:created xsi:type="dcterms:W3CDTF">2013-07-15T20:26:40Z</dcterms:created>
  <dcterms:modified xsi:type="dcterms:W3CDTF">2018-11-28T11:26:20Z</dcterms:modified>
</cp:coreProperties>
</file>