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B7DC28-D6EB-4029-8CB2-2208A383F045}">
          <p14:sldIdLst>
            <p14:sldId id="256"/>
            <p14:sldId id="259"/>
            <p14:sldId id="258"/>
            <p14:sldId id="262"/>
            <p14:sldId id="263"/>
            <p14:sldId id="264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4B8CE-7768-467A-86B2-FE364B76D19A}" v="5" dt="2018-11-05T11:31:18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Reece Davies" userId="S::reece.davies@students.plymouth.ac.uk::6512fd2d-44df-44be-8171-f13ef14f30dd" providerId="AD" clId="Web-{4404B8CE-7768-467A-86B2-FE364B76D19A}"/>
    <pc:docChg chg="modSld">
      <pc:chgData name="(s) Reece Davies" userId="S::reece.davies@students.plymouth.ac.uk::6512fd2d-44df-44be-8171-f13ef14f30dd" providerId="AD" clId="Web-{4404B8CE-7768-467A-86B2-FE364B76D19A}" dt="2018-11-05T12:33:36.461" v="5"/>
      <pc:docMkLst>
        <pc:docMk/>
      </pc:docMkLst>
      <pc:sldChg chg="delSp">
        <pc:chgData name="(s) Reece Davies" userId="S::reece.davies@students.plymouth.ac.uk::6512fd2d-44df-44be-8171-f13ef14f30dd" providerId="AD" clId="Web-{4404B8CE-7768-467A-86B2-FE364B76D19A}" dt="2018-11-05T12:33:36.461" v="5"/>
        <pc:sldMkLst>
          <pc:docMk/>
          <pc:sldMk cId="931684783" sldId="256"/>
        </pc:sldMkLst>
        <pc:spChg chg="del">
          <ac:chgData name="(s) Reece Davies" userId="S::reece.davies@students.plymouth.ac.uk::6512fd2d-44df-44be-8171-f13ef14f30dd" providerId="AD" clId="Web-{4404B8CE-7768-467A-86B2-FE364B76D19A}" dt="2018-11-05T12:33:36.461" v="5"/>
          <ac:spMkLst>
            <pc:docMk/>
            <pc:sldMk cId="931684783" sldId="256"/>
            <ac:spMk id="3" creationId="{00000000-0000-0000-0000-000000000000}"/>
          </ac:spMkLst>
        </pc:spChg>
      </pc:sldChg>
      <pc:sldChg chg="modSp">
        <pc:chgData name="(s) Reece Davies" userId="S::reece.davies@students.plymouth.ac.uk::6512fd2d-44df-44be-8171-f13ef14f30dd" providerId="AD" clId="Web-{4404B8CE-7768-467A-86B2-FE364B76D19A}" dt="2018-11-05T11:31:18.171" v="4"/>
        <pc:sldMkLst>
          <pc:docMk/>
          <pc:sldMk cId="4019530087" sldId="258"/>
        </pc:sldMkLst>
        <pc:spChg chg="mod">
          <ac:chgData name="(s) Reece Davies" userId="S::reece.davies@students.plymouth.ac.uk::6512fd2d-44df-44be-8171-f13ef14f30dd" providerId="AD" clId="Web-{4404B8CE-7768-467A-86B2-FE364B76D19A}" dt="2018-11-05T11:31:18.171" v="4"/>
          <ac:spMkLst>
            <pc:docMk/>
            <pc:sldMk cId="4019530087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3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5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14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1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6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7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1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9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A5C1-6EE6-486D-8ABF-FF0855ACF920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0ADCD-4FFA-46A7-9BAA-25BA3C9A0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9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Student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68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page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56547" y="2005263"/>
            <a:ext cx="4475748" cy="83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Username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56547" y="3587453"/>
            <a:ext cx="4475748" cy="83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Password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753852" y="5035032"/>
            <a:ext cx="3481137" cy="110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Login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000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6675" y="2582778"/>
            <a:ext cx="3481137" cy="11069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Jobs Board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4355431" y="2582777"/>
            <a:ext cx="3481137" cy="110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My Applications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8309810" y="2582777"/>
            <a:ext cx="3481137" cy="110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View/Edit My Details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1953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Jobs Board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33252"/>
              </p:ext>
            </p:extLst>
          </p:nvPr>
        </p:nvGraphicFramePr>
        <p:xfrm>
          <a:off x="838199" y="1482141"/>
          <a:ext cx="10515600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752433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129614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08158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700887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5237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Company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Job title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Address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Application Closing 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Salary (£)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6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9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2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6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2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6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65112"/>
                  </a:ext>
                </a:extLst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10607841" y="25275"/>
            <a:ext cx="1491916" cy="898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1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56517"/>
              </p:ext>
            </p:extLst>
          </p:nvPr>
        </p:nvGraphicFramePr>
        <p:xfrm>
          <a:off x="421105" y="1425518"/>
          <a:ext cx="8128000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6626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572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Company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5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Job Title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4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Address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9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Email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Telephone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3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Salary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4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Start Date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Vacancies Available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9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Application Closing Date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8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Application</a:t>
                      </a:r>
                      <a:r>
                        <a:rPr lang="en-GB" baseline="0" dirty="0" smtClean="0"/>
                        <a:t> 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2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Job Description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58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009646" y="2466529"/>
            <a:ext cx="2717133" cy="91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Record Application</a:t>
            </a:r>
            <a:endParaRPr lang="en-GB" sz="2800" dirty="0"/>
          </a:p>
        </p:txBody>
      </p:sp>
      <p:sp>
        <p:nvSpPr>
          <p:cNvPr id="6" name="Up Arrow 5"/>
          <p:cNvSpPr/>
          <p:nvPr/>
        </p:nvSpPr>
        <p:spPr>
          <a:xfrm>
            <a:off x="10607841" y="25275"/>
            <a:ext cx="1491916" cy="898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6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Applications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102338"/>
              </p:ext>
            </p:extLst>
          </p:nvPr>
        </p:nvGraphicFramePr>
        <p:xfrm>
          <a:off x="838198" y="1825625"/>
          <a:ext cx="10744204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051">
                  <a:extLst>
                    <a:ext uri="{9D8B030D-6E8A-4147-A177-3AD203B41FA5}">
                      <a16:colId xmlns:a16="http://schemas.microsoft.com/office/drawing/2014/main" val="1575243303"/>
                    </a:ext>
                  </a:extLst>
                </a:gridCol>
                <a:gridCol w="2686051">
                  <a:extLst>
                    <a:ext uri="{9D8B030D-6E8A-4147-A177-3AD203B41FA5}">
                      <a16:colId xmlns:a16="http://schemas.microsoft.com/office/drawing/2014/main" val="1212961417"/>
                    </a:ext>
                  </a:extLst>
                </a:gridCol>
                <a:gridCol w="2686051">
                  <a:extLst>
                    <a:ext uri="{9D8B030D-6E8A-4147-A177-3AD203B41FA5}">
                      <a16:colId xmlns:a16="http://schemas.microsoft.com/office/drawing/2014/main" val="3070815827"/>
                    </a:ext>
                  </a:extLst>
                </a:gridCol>
                <a:gridCol w="2686051">
                  <a:extLst>
                    <a:ext uri="{9D8B030D-6E8A-4147-A177-3AD203B41FA5}">
                      <a16:colId xmlns:a16="http://schemas.microsoft.com/office/drawing/2014/main" val="1245651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Company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Job title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Current</a:t>
                      </a:r>
                      <a:r>
                        <a:rPr lang="en-GB" baseline="0" dirty="0" smtClean="0"/>
                        <a:t> 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r>
                        <a:rPr lang="en-GB" baseline="0" dirty="0" smtClean="0"/>
                        <a:t> Change 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26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9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2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5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6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2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6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65112"/>
                  </a:ext>
                </a:extLst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10607841" y="25275"/>
            <a:ext cx="1491916" cy="898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9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Progress for {job name}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30691"/>
              </p:ext>
            </p:extLst>
          </p:nvPr>
        </p:nvGraphicFramePr>
        <p:xfrm>
          <a:off x="363621" y="1952679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7814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612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Status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Status Change Date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7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7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5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083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57772" y="1970950"/>
            <a:ext cx="2717133" cy="91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View Job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5774488" y="4950241"/>
            <a:ext cx="2717133" cy="91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Update Progress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55502"/>
              </p:ext>
            </p:extLst>
          </p:nvPr>
        </p:nvGraphicFramePr>
        <p:xfrm>
          <a:off x="346909" y="5223998"/>
          <a:ext cx="47865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283">
                  <a:extLst>
                    <a:ext uri="{9D8B030D-6E8A-4147-A177-3AD203B41FA5}">
                      <a16:colId xmlns:a16="http://schemas.microsoft.com/office/drawing/2014/main" val="3195647365"/>
                    </a:ext>
                  </a:extLst>
                </a:gridCol>
                <a:gridCol w="2393283">
                  <a:extLst>
                    <a:ext uri="{9D8B030D-6E8A-4147-A177-3AD203B41FA5}">
                      <a16:colId xmlns:a16="http://schemas.microsoft.com/office/drawing/2014/main" val="20768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Current</a:t>
                      </a:r>
                      <a:r>
                        <a:rPr lang="en-GB" baseline="0" dirty="0" smtClean="0"/>
                        <a:t> Progress made: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11056"/>
                  </a:ext>
                </a:extLst>
              </a:tr>
            </a:tbl>
          </a:graphicData>
        </a:graphic>
      </p:graphicFrame>
      <p:sp>
        <p:nvSpPr>
          <p:cNvPr id="8" name="Up Arrow 7"/>
          <p:cNvSpPr/>
          <p:nvPr/>
        </p:nvSpPr>
        <p:spPr>
          <a:xfrm>
            <a:off x="10607841" y="25275"/>
            <a:ext cx="1491916" cy="898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2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-109508"/>
            <a:ext cx="10515600" cy="1325563"/>
          </a:xfrm>
        </p:spPr>
        <p:txBody>
          <a:bodyPr/>
          <a:lstStyle/>
          <a:p>
            <a:r>
              <a:rPr lang="en-GB" dirty="0" smtClean="0"/>
              <a:t>View/Edit My Details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36898"/>
              </p:ext>
            </p:extLst>
          </p:nvPr>
        </p:nvGraphicFramePr>
        <p:xfrm>
          <a:off x="317379" y="787936"/>
          <a:ext cx="639679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395">
                  <a:extLst>
                    <a:ext uri="{9D8B030D-6E8A-4147-A177-3AD203B41FA5}">
                      <a16:colId xmlns:a16="http://schemas.microsoft.com/office/drawing/2014/main" val="1344552287"/>
                    </a:ext>
                  </a:extLst>
                </a:gridCol>
                <a:gridCol w="3198395">
                  <a:extLst>
                    <a:ext uri="{9D8B030D-6E8A-4147-A177-3AD203B41FA5}">
                      <a16:colId xmlns:a16="http://schemas.microsoft.com/office/drawing/2014/main" val="2453032044"/>
                    </a:ext>
                  </a:extLst>
                </a:gridCol>
              </a:tblGrid>
              <a:tr h="34098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Student reference</a:t>
                      </a:r>
                      <a:r>
                        <a:rPr lang="en-GB" b="1" baseline="0" dirty="0" smtClean="0"/>
                        <a:t> number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8047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First Name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68858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Last Name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39829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dirty="0" smtClean="0"/>
                        <a:t>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07390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dirty="0" smtClean="0"/>
                        <a:t>Mobile</a:t>
                      </a:r>
                      <a:r>
                        <a:rPr lang="en-GB" baseline="0" dirty="0" smtClean="0"/>
                        <a:t>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9667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dirty="0" smtClean="0"/>
                        <a:t>Home</a:t>
                      </a:r>
                      <a:r>
                        <a:rPr lang="en-GB" baseline="0" dirty="0" smtClean="0"/>
                        <a:t>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73061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Date</a:t>
                      </a:r>
                      <a:r>
                        <a:rPr lang="en-GB" b="1" baseline="0" dirty="0" smtClean="0"/>
                        <a:t> of Birth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61673"/>
                  </a:ext>
                </a:extLst>
              </a:tr>
              <a:tr h="596716">
                <a:tc>
                  <a:txBody>
                    <a:bodyPr/>
                    <a:lstStyle/>
                    <a:p>
                      <a:r>
                        <a:rPr lang="en-GB" dirty="0" smtClean="0"/>
                        <a:t>Term time address name /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6555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dirty="0" smtClean="0"/>
                        <a:t>Term</a:t>
                      </a:r>
                      <a:r>
                        <a:rPr lang="en-GB" baseline="0" dirty="0" smtClean="0"/>
                        <a:t> time address 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9841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dirty="0" smtClean="0"/>
                        <a:t>Home</a:t>
                      </a:r>
                      <a:r>
                        <a:rPr lang="en-GB" baseline="0" dirty="0" smtClean="0"/>
                        <a:t> address name/number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50364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dirty="0" smtClean="0"/>
                        <a:t>Home address 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34862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Current Programme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07818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Active</a:t>
                      </a:r>
                      <a:r>
                        <a:rPr lang="en-GB" b="1" baseline="0" dirty="0" smtClean="0"/>
                        <a:t> Student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95988"/>
                  </a:ext>
                </a:extLst>
              </a:tr>
              <a:tr h="701692">
                <a:tc>
                  <a:txBody>
                    <a:bodyPr/>
                    <a:lstStyle/>
                    <a:p>
                      <a:r>
                        <a:rPr lang="en-GB" dirty="0" smtClean="0"/>
                        <a:t>Placement preference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87058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410336" y="5940371"/>
            <a:ext cx="1259305" cy="592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Save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7643073" y="5940371"/>
            <a:ext cx="1259305" cy="592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Edit</a:t>
            </a:r>
            <a:endParaRPr lang="en-GB" sz="3600" dirty="0"/>
          </a:p>
        </p:txBody>
      </p:sp>
      <p:sp>
        <p:nvSpPr>
          <p:cNvPr id="10" name="Up Arrow 9"/>
          <p:cNvSpPr/>
          <p:nvPr/>
        </p:nvSpPr>
        <p:spPr>
          <a:xfrm>
            <a:off x="10607841" y="25275"/>
            <a:ext cx="1491916" cy="898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2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Student App</vt:lpstr>
      <vt:lpstr>Login page</vt:lpstr>
      <vt:lpstr>Home page</vt:lpstr>
      <vt:lpstr>Jobs Board</vt:lpstr>
      <vt:lpstr>Job</vt:lpstr>
      <vt:lpstr>My Applications</vt:lpstr>
      <vt:lpstr>Application Progress for {job name}</vt:lpstr>
      <vt:lpstr>View/Edit My Details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App</dc:title>
  <dc:creator>(s) Cody Robinson</dc:creator>
  <cp:lastModifiedBy>(s) Cody Robinson</cp:lastModifiedBy>
  <cp:revision>17</cp:revision>
  <dcterms:created xsi:type="dcterms:W3CDTF">2018-10-31T11:36:39Z</dcterms:created>
  <dcterms:modified xsi:type="dcterms:W3CDTF">2018-11-08T13:52:48Z</dcterms:modified>
</cp:coreProperties>
</file>